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omments/modernComment_B35_14E0FE04.xml" ContentType="application/vnd.ms-powerpoint.comment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879" r:id="rId5"/>
    <p:sldId id="2881" r:id="rId6"/>
    <p:sldId id="503" r:id="rId7"/>
    <p:sldId id="2882" r:id="rId8"/>
    <p:sldId id="2869" r:id="rId9"/>
    <p:sldId id="28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FECFE7-69A7-27C6-F2E6-B20E829AB3D8}" name="Johanna Mazzerbo" initials="JM" userId="S::johanna.mazzerbo@un.org::55f2cc68-87ab-459f-886e-9f0deb90b1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omments/modernComment_B35_14E0FE0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4EF617E-0D9A-431F-A270-9BB72A666A8A}" authorId="{57FECFE7-69A7-27C6-F2E6-B20E829AB3D8}" created="2023-10-04T14:38:19.93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0289412" sldId="2869"/>
      <ac:spMk id="18" creationId="{35A7994E-AA9A-44E0-8EB1-352B0B1B00F1}"/>
      <ac:txMk cp="516">
        <ac:context len="517" hash="4188647045"/>
      </ac:txMk>
    </ac:txMkLst>
    <p188:pos x="10529432" y="1822258"/>
    <p188:txBody>
      <a:bodyPr/>
      <a:lstStyle/>
      <a:p>
        <a:r>
          <a:rPr lang="en-US"/>
          <a:t>Rapport: Partenariats et Coopération pour l'Eau
* Les partenariats et la coopération sont essentiels à l’accélération de la réalisation de l'ODD 6 relatif à l’eau et à l’assainissement + protection des droits humains
* Assurer notre sécurité alimentaire, hydrique et énergétique grâce à une gestion durable des ressources en eau, * Garantir un accès universel aux services de distribution d’eau et d’assainissement
* Protéger la santé des populations et leurs moyens de subsistance
* Atténuer les effets du changement climatique et des phénomènes climatiques extrêmes
* Préserver et restaurer les écosystèmes </a:t>
        </a:r>
      </a:p>
    </p188:txBody>
  </p188:cm>
  <p188:cm id="{B5058497-167A-430A-B606-E590B577190F}" authorId="{57FECFE7-69A7-27C6-F2E6-B20E829AB3D8}" created="2023-10-04T14:56:56.49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0289412" sldId="2869"/>
      <ac:spMk id="18" creationId="{35A7994E-AA9A-44E0-8EB1-352B0B1B00F1}"/>
      <ac:txMk cp="516">
        <ac:context len="517" hash="4188647045"/>
      </ac:txMk>
    </ac:txMkLst>
    <p188:pos x="7460412" y="3041250"/>
    <p188:txBody>
      <a:bodyPr/>
      <a:lstStyle/>
      <a:p>
        <a:r>
          <a:rPr lang="en-US"/>
          <a:t>* Le président de l'Assemblée Générale a appelé à des politiques intégrées d'utilisation des terres, de l'eau et du climat, qui feraient de l'eau « un levier d'atténuation et d'adaptation au climat », qui renforceraient la résilience = pour les populations, pour la nature.
* Il a proposé d'établir des programmes régionaux, nationaux et internationaux pour la préservation et l'utilisation efficace de toutes les sources d'eau.</a:t>
        </a:r>
      </a:p>
    </p188:txBody>
  </p188:cm>
  <p188:cm id="{B2F0056B-9C2D-441E-990E-60DF948111C7}" authorId="{57FECFE7-69A7-27C6-F2E6-B20E829AB3D8}" created="2023-10-04T14:57:21.46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0289412" sldId="2869"/>
      <ac:spMk id="18" creationId="{35A7994E-AA9A-44E0-8EB1-352B0B1B00F1}"/>
      <ac:txMk cp="516">
        <ac:context len="517" hash="4188647045"/>
      </ac:txMk>
    </ac:txMkLst>
    <p188:pos x="6672136" y="907650"/>
    <p188:txBody>
      <a:bodyPr/>
      <a:lstStyle/>
      <a:p>
        <a:r>
          <a:rPr lang="en-US"/>
          <a:t>* L’UE s’est engagée à soutenir l’accès de 70 millions de personnes à une source d’eau potable améliorée et/ou à des installations sanitaires d’ici 2030.
* L’UE soutiendra également les États membres avec un financement de 20 millions d’euros pour accélérer le déploiement de la surveillance des eaux usées pour le COVID-19</a:t>
        </a:r>
      </a:p>
    </p188:txBody>
  </p188:cm>
  <p188:cm id="{E19BC8C0-0668-4E7D-85E9-49ACE74E8D0A}" authorId="{57FECFE7-69A7-27C6-F2E6-B20E829AB3D8}" created="2023-10-04T14:57:49.99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0289412" sldId="2869"/>
      <ac:spMk id="18" creationId="{35A7994E-AA9A-44E0-8EB1-352B0B1B00F1}"/>
      <ac:txMk cp="466" len="3">
        <ac:context len="517" hash="4188647045"/>
      </ac:txMk>
    </ac:txMkLst>
    <p188:txBody>
      <a:bodyPr/>
      <a:lstStyle/>
      <a:p>
        <a:r>
          <a:rPr lang="en-US"/>
          <a:t>* Adoption du Programme d’action pour l’eau: 700 engagements pour favoriser la sécurité hydrique
* Série d’engagements: choix alimentaires plus durables, réévaluation de l’eau en tant que puissant moteur économique 
* Défis liés à l’eau: vers une approche plus coordonnée et axée sur les résultats.
* Contribution de nombreux États membres et représentants du secteur privé et de la société civile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7A887-6390-47E8-A605-29BD8B897FEA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267D9-7137-425E-B765-E307637D45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4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264C1-D53C-44E8-9170-7A2CEEAF03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4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264C1-D53C-44E8-9170-7A2CEEAF03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54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64C1-D53C-44E8-9170-7A2CEEAF03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4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64C1-D53C-44E8-9170-7A2CEEAF03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8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264C1-D53C-44E8-9170-7A2CEEAF03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264C1-D53C-44E8-9170-7A2CEEAF03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14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8A93-7294-4453-4AD4-776C50258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6B544-1FF5-FD56-C960-755FF4052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183D-0917-40DC-DD40-D1C16BF5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1885-583B-4734-9550-9B8607EE8B2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354E9-05EB-72C0-55A4-33932927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9AFC0-5888-5E48-3077-299EDB94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6532-91E8-4B5F-97B7-5637F1C5EC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6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1863-10FE-DC4C-590F-3315CE88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AF706-61C6-95A0-9181-A1EC90E6B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C1115-E1A4-B47D-5096-485F3401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1885-583B-4734-9550-9B8607EE8B2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9B800-1C63-1B80-1979-AE14DB0E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6A4CD-8166-CE21-7DC3-8C6516F6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6532-91E8-4B5F-97B7-5637F1C5EC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0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5D524-F7E8-3DB2-5EF5-A0F646C27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1CED7-EE73-FA7E-91A3-97B4F04FA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B584E-20C0-355A-24D2-4F8AEAED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1885-583B-4734-9550-9B8607EE8B2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98B9-1D72-4ABA-375F-61EB2118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74A2E-B5EF-B1C3-9B4E-BDD3314D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6532-91E8-4B5F-97B7-5637F1C5EC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511F-873A-54E7-D323-5365BBFA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04358-AA13-2F50-9E0B-B95D9233B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58F83-FDDE-53D6-E063-3DD2F1FC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1885-583B-4734-9550-9B8607EE8B2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BDDB7-DEEB-8DBD-31FA-E06711C6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6592D-36DA-DF0F-3E02-0D6D80A7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6532-91E8-4B5F-97B7-5637F1C5EC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5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922BC-3086-21A2-FCC8-28B56EBE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54BB2-C91D-8BB0-E643-46A71E7F7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154EE-C4BB-EB4C-D7FF-0B74173E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1885-583B-4734-9550-9B8607EE8B2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2207D-9CDF-76F0-19EA-ED462415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E74C-B3A2-5E16-D8B5-CCC20DD4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6532-91E8-4B5F-97B7-5637F1C5EC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2AD7-35A4-2813-7979-295D2CC14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FED65-F928-2C09-B338-AE0D7D5AB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FA2C7-6937-7762-6895-466392B64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1E92C-D8DB-FDC9-0B57-D7DD0D31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1885-583B-4734-9550-9B8607EE8B2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B8A07-5BB1-2FC1-133F-2D6D8AC0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2E660-8B32-9E88-7E42-4EFC1AE0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6532-91E8-4B5F-97B7-5637F1C5EC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9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BDAA8-228E-FA71-9505-0803A88B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6CBE1-A796-025D-5F0B-5A4CEEAC6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9052F-86D9-BA01-86E5-32E2C30F0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7792D8-B473-C3CC-CA1A-625AC5E5B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07597-0393-7191-3D5B-D2BED643A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05D42-D9D3-2570-51FD-6B3A93EB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1885-583B-4734-9550-9B8607EE8B2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A5703-725C-C8A8-ED1F-CBC8B0E0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C74655-5206-5D8A-825A-923CE5E9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6532-91E8-4B5F-97B7-5637F1C5EC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7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E55C-CFC2-AC55-37D6-B39487FA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F5E9-3D39-0A4E-D059-48FC5C3F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1885-583B-4734-9550-9B8607EE8B2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6CB7F-842B-A8BC-661A-7166C24F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A7715-D6B2-300D-E54F-B970DB41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6532-91E8-4B5F-97B7-5637F1C5EC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9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8C950-F71E-1614-6F57-6ABF85CD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1885-583B-4734-9550-9B8607EE8B2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423BB-E6DC-A6D7-BF90-09D1B5AB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48E96-8144-1CDA-869D-9025C4C0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6532-91E8-4B5F-97B7-5637F1C5EC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C445-A6FB-C1F3-E5A4-BC3C65AD1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4DD3D-FCA3-8CCF-86FF-9A0BC7C3E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81CE6-0391-9D95-E430-435851CDE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EAABE-AFE6-EDCD-E4D5-9F169EE7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1885-583B-4734-9550-9B8607EE8B2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27862-81F6-8B3A-FECE-85F902F6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27322-19C6-0397-AE22-B39FB15C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6532-91E8-4B5F-97B7-5637F1C5EC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5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597D9-40FA-A4D1-E7B0-46F2DE45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3DB4F9-34FC-6AE8-4A87-7B4AA1B0B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13244-16CB-7524-77EE-24DE87758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C0CC2-45E5-F9D9-6BE1-CF1C1B6A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1885-583B-4734-9550-9B8607EE8B2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DCF9D-76AE-8F79-4E13-E3B6826E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DE407-45DF-F123-7CEF-A3A6F6A4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6532-91E8-4B5F-97B7-5637F1C5EC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9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CBFF3-7500-9297-310B-D9788F60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3A723-2081-2CE8-1693-D3C884C78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E8BB9-E3E7-0836-FADB-7C5EC2A08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1885-583B-4734-9550-9B8607EE8B24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0A54F-DA0D-0A6E-64DF-696CCF71A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509B7-E982-279D-5734-786555FB9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E6532-91E8-4B5F-97B7-5637F1C5EC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4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sdgs.un.org/conferences/water2023/action-agenda" TargetMode="External"/><Relationship Id="rId5" Type="http://schemas.openxmlformats.org/officeDocument/2006/relationships/image" Target="../media/image1.emf"/><Relationship Id="rId4" Type="http://schemas.microsoft.com/office/2018/10/relationships/comments" Target="../comments/modernComment_B35_14E0FE0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hyperlink" Target="mailto:nicolas.galudec@u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EA19DD8-34CB-4665-8E6D-28713C38BA7F}"/>
              </a:ext>
            </a:extLst>
          </p:cNvPr>
          <p:cNvSpPr/>
          <p:nvPr/>
        </p:nvSpPr>
        <p:spPr>
          <a:xfrm>
            <a:off x="0" y="5797896"/>
            <a:ext cx="12192000" cy="1075581"/>
          </a:xfrm>
          <a:prstGeom prst="rect">
            <a:avLst/>
          </a:prstGeom>
          <a:solidFill>
            <a:srgbClr val="00A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78AB38-841A-4288-AF20-3BB89CD3E4E5}"/>
              </a:ext>
            </a:extLst>
          </p:cNvPr>
          <p:cNvSpPr/>
          <p:nvPr/>
        </p:nvSpPr>
        <p:spPr>
          <a:xfrm>
            <a:off x="0" y="0"/>
            <a:ext cx="12192000" cy="6067309"/>
          </a:xfrm>
          <a:prstGeom prst="rect">
            <a:avLst/>
          </a:prstGeom>
          <a:solidFill>
            <a:srgbClr val="00A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Association Pour les Nations </a:t>
            </a:r>
            <a:r>
              <a:rPr lang="en-US" dirty="0" err="1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Unies</a:t>
            </a:r>
            <a:r>
              <a:rPr lang="en-US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 – </a:t>
            </a:r>
            <a:r>
              <a:rPr lang="en-US" i="1" dirty="0" err="1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L’eau</a:t>
            </a:r>
            <a:r>
              <a:rPr lang="en-US" i="1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en-US" i="1" dirty="0" err="1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c’est</a:t>
            </a:r>
            <a:r>
              <a:rPr lang="en-US" i="1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 la vie ! </a:t>
            </a: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FFFFFF"/>
                </a:solidFill>
                <a:effectLst/>
                <a:latin typeface="Roboto" pitchFamily="2" charset="0"/>
                <a:ea typeface="Roboto" pitchFamily="2" charset="0"/>
              </a:rPr>
              <a:t>12 </a:t>
            </a:r>
            <a:r>
              <a:rPr lang="en-US" sz="1800" b="0" i="0" u="none" strike="noStrike" kern="1200" dirty="0" err="1">
                <a:solidFill>
                  <a:srgbClr val="FFFFFF"/>
                </a:solidFill>
                <a:effectLst/>
                <a:latin typeface="Roboto" pitchFamily="2" charset="0"/>
                <a:ea typeface="Roboto" pitchFamily="2" charset="0"/>
              </a:rPr>
              <a:t>octobre</a:t>
            </a:r>
            <a:r>
              <a:rPr lang="en-US" sz="1800" b="0" i="0" u="none" strike="noStrike" kern="1200" dirty="0">
                <a:solidFill>
                  <a:srgbClr val="FFFFFF"/>
                </a:solidFill>
                <a:effectLst/>
                <a:latin typeface="Roboto" pitchFamily="2" charset="0"/>
                <a:ea typeface="Roboto" pitchFamily="2" charset="0"/>
              </a:rPr>
              <a:t> 2023</a:t>
            </a: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FFFFFF"/>
                </a:solidFill>
                <a:effectLst/>
                <a:latin typeface="Roboto" pitchFamily="2" charset="0"/>
                <a:ea typeface="Roboto" pitchFamily="2" charset="0"/>
              </a:rPr>
              <a:t>Nicolas Galudec, UNEP Brussels Office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World">
            <a:extLst>
              <a:ext uri="{FF2B5EF4-FFF2-40B4-BE49-F238E27FC236}">
                <a16:creationId xmlns:a16="http://schemas.microsoft.com/office/drawing/2014/main" id="{348ABA81-394C-489C-B259-98C3E4DF377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87698" y="-114812"/>
            <a:ext cx="11172300" cy="6972812"/>
          </a:xfrm>
          <a:custGeom>
            <a:avLst/>
            <a:gdLst>
              <a:gd name="connsiteX0" fmla="*/ 1689094 w 6494035"/>
              <a:gd name="connsiteY0" fmla="*/ 3652082 h 3722228"/>
              <a:gd name="connsiteX1" fmla="*/ 1704611 w 6494035"/>
              <a:gd name="connsiteY1" fmla="*/ 3652082 h 3722228"/>
              <a:gd name="connsiteX2" fmla="*/ 1716471 w 6494035"/>
              <a:gd name="connsiteY2" fmla="*/ 3663086 h 3722228"/>
              <a:gd name="connsiteX3" fmla="*/ 1720126 w 6494035"/>
              <a:gd name="connsiteY3" fmla="*/ 3675463 h 3722228"/>
              <a:gd name="connsiteX4" fmla="*/ 1747503 w 6494035"/>
              <a:gd name="connsiteY4" fmla="*/ 3691053 h 3722228"/>
              <a:gd name="connsiteX5" fmla="*/ 1766215 w 6494035"/>
              <a:gd name="connsiteY5" fmla="*/ 3706642 h 3722228"/>
              <a:gd name="connsiteX6" fmla="*/ 1786293 w 6494035"/>
              <a:gd name="connsiteY6" fmla="*/ 3709851 h 3722228"/>
              <a:gd name="connsiteX7" fmla="*/ 1763019 w 6494035"/>
              <a:gd name="connsiteY7" fmla="*/ 3722228 h 3722228"/>
              <a:gd name="connsiteX8" fmla="*/ 1739745 w 6494035"/>
              <a:gd name="connsiteY8" fmla="*/ 3717643 h 3722228"/>
              <a:gd name="connsiteX9" fmla="*/ 1720126 w 6494035"/>
              <a:gd name="connsiteY9" fmla="*/ 3717643 h 3722228"/>
              <a:gd name="connsiteX10" fmla="*/ 1696852 w 6494035"/>
              <a:gd name="connsiteY10" fmla="*/ 3722228 h 3722228"/>
              <a:gd name="connsiteX11" fmla="*/ 1662624 w 6494035"/>
              <a:gd name="connsiteY11" fmla="*/ 3709851 h 3722228"/>
              <a:gd name="connsiteX12" fmla="*/ 1708713 w 6494035"/>
              <a:gd name="connsiteY12" fmla="*/ 3706642 h 3722228"/>
              <a:gd name="connsiteX13" fmla="*/ 1689094 w 6494035"/>
              <a:gd name="connsiteY13" fmla="*/ 3686467 h 3722228"/>
              <a:gd name="connsiteX14" fmla="*/ 1696852 w 6494035"/>
              <a:gd name="connsiteY14" fmla="*/ 3675463 h 3722228"/>
              <a:gd name="connsiteX15" fmla="*/ 1681336 w 6494035"/>
              <a:gd name="connsiteY15" fmla="*/ 3678672 h 3722228"/>
              <a:gd name="connsiteX16" fmla="*/ 1681336 w 6494035"/>
              <a:gd name="connsiteY16" fmla="*/ 3659877 h 3722228"/>
              <a:gd name="connsiteX17" fmla="*/ 1851701 w 6494035"/>
              <a:gd name="connsiteY17" fmla="*/ 3605393 h 3722228"/>
              <a:gd name="connsiteX18" fmla="*/ 1875118 w 6494035"/>
              <a:gd name="connsiteY18" fmla="*/ 3605393 h 3722228"/>
              <a:gd name="connsiteX19" fmla="*/ 1867313 w 6494035"/>
              <a:gd name="connsiteY19" fmla="*/ 3621029 h 3722228"/>
              <a:gd name="connsiteX20" fmla="*/ 1854915 w 6494035"/>
              <a:gd name="connsiteY20" fmla="*/ 3628847 h 3722228"/>
              <a:gd name="connsiteX21" fmla="*/ 1847108 w 6494035"/>
              <a:gd name="connsiteY21" fmla="*/ 3624248 h 3722228"/>
              <a:gd name="connsiteX22" fmla="*/ 1883087 w 6494035"/>
              <a:gd name="connsiteY22" fmla="*/ 3601976 h 3722228"/>
              <a:gd name="connsiteX23" fmla="*/ 1890685 w 6494035"/>
              <a:gd name="connsiteY23" fmla="*/ 3601976 h 3722228"/>
              <a:gd name="connsiteX24" fmla="*/ 1898281 w 6494035"/>
              <a:gd name="connsiteY24" fmla="*/ 3601976 h 3722228"/>
              <a:gd name="connsiteX25" fmla="*/ 1901410 w 6494035"/>
              <a:gd name="connsiteY25" fmla="*/ 3609553 h 3722228"/>
              <a:gd name="connsiteX26" fmla="*/ 1905879 w 6494035"/>
              <a:gd name="connsiteY26" fmla="*/ 3614008 h 3722228"/>
              <a:gd name="connsiteX27" fmla="*/ 1890685 w 6494035"/>
              <a:gd name="connsiteY27" fmla="*/ 3621138 h 3722228"/>
              <a:gd name="connsiteX28" fmla="*/ 1878620 w 6494035"/>
              <a:gd name="connsiteY28" fmla="*/ 3632278 h 3722228"/>
              <a:gd name="connsiteX29" fmla="*/ 1871023 w 6494035"/>
              <a:gd name="connsiteY29" fmla="*/ 3624704 h 3722228"/>
              <a:gd name="connsiteX30" fmla="*/ 1878620 w 6494035"/>
              <a:gd name="connsiteY30" fmla="*/ 3614008 h 3722228"/>
              <a:gd name="connsiteX31" fmla="*/ 6358915 w 6494035"/>
              <a:gd name="connsiteY31" fmla="*/ 3490376 h 3722228"/>
              <a:gd name="connsiteX32" fmla="*/ 6363027 w 6494035"/>
              <a:gd name="connsiteY32" fmla="*/ 3494930 h 3722228"/>
              <a:gd name="connsiteX33" fmla="*/ 6363027 w 6494035"/>
              <a:gd name="connsiteY33" fmla="*/ 3502661 h 3722228"/>
              <a:gd name="connsiteX34" fmla="*/ 6363027 w 6494035"/>
              <a:gd name="connsiteY34" fmla="*/ 3505850 h 3722228"/>
              <a:gd name="connsiteX35" fmla="*/ 6363027 w 6494035"/>
              <a:gd name="connsiteY35" fmla="*/ 3513581 h 3722228"/>
              <a:gd name="connsiteX36" fmla="*/ 6363027 w 6494035"/>
              <a:gd name="connsiteY36" fmla="*/ 3517676 h 3722228"/>
              <a:gd name="connsiteX37" fmla="*/ 6370804 w 6494035"/>
              <a:gd name="connsiteY37" fmla="*/ 3513581 h 3722228"/>
              <a:gd name="connsiteX38" fmla="*/ 6370804 w 6494035"/>
              <a:gd name="connsiteY38" fmla="*/ 3517676 h 3722228"/>
              <a:gd name="connsiteX39" fmla="*/ 6374460 w 6494035"/>
              <a:gd name="connsiteY39" fmla="*/ 3521313 h 3722228"/>
              <a:gd name="connsiteX40" fmla="*/ 6370804 w 6494035"/>
              <a:gd name="connsiteY40" fmla="*/ 3525408 h 3722228"/>
              <a:gd name="connsiteX41" fmla="*/ 6370804 w 6494035"/>
              <a:gd name="connsiteY41" fmla="*/ 3536328 h 3722228"/>
              <a:gd name="connsiteX42" fmla="*/ 6366683 w 6494035"/>
              <a:gd name="connsiteY42" fmla="*/ 3547707 h 3722228"/>
              <a:gd name="connsiteX43" fmla="*/ 6358915 w 6494035"/>
              <a:gd name="connsiteY43" fmla="*/ 3562722 h 3722228"/>
              <a:gd name="connsiteX44" fmla="*/ 6351137 w 6494035"/>
              <a:gd name="connsiteY44" fmla="*/ 3575007 h 3722228"/>
              <a:gd name="connsiteX45" fmla="*/ 6343369 w 6494035"/>
              <a:gd name="connsiteY45" fmla="*/ 3585927 h 3722228"/>
              <a:gd name="connsiteX46" fmla="*/ 6340169 w 6494035"/>
              <a:gd name="connsiteY46" fmla="*/ 3598212 h 3722228"/>
              <a:gd name="connsiteX47" fmla="*/ 6343369 w 6494035"/>
              <a:gd name="connsiteY47" fmla="*/ 3605954 h 3722228"/>
              <a:gd name="connsiteX48" fmla="*/ 6335592 w 6494035"/>
              <a:gd name="connsiteY48" fmla="*/ 3601400 h 3722228"/>
              <a:gd name="connsiteX49" fmla="*/ 6332391 w 6494035"/>
              <a:gd name="connsiteY49" fmla="*/ 3605954 h 3722228"/>
              <a:gd name="connsiteX50" fmla="*/ 6327814 w 6494035"/>
              <a:gd name="connsiteY50" fmla="*/ 3601400 h 3722228"/>
              <a:gd name="connsiteX51" fmla="*/ 6327814 w 6494035"/>
              <a:gd name="connsiteY51" fmla="*/ 3605954 h 3722228"/>
              <a:gd name="connsiteX52" fmla="*/ 6316845 w 6494035"/>
              <a:gd name="connsiteY52" fmla="*/ 3613685 h 3722228"/>
              <a:gd name="connsiteX53" fmla="*/ 6304500 w 6494035"/>
              <a:gd name="connsiteY53" fmla="*/ 3624605 h 3722228"/>
              <a:gd name="connsiteX54" fmla="*/ 6301299 w 6494035"/>
              <a:gd name="connsiteY54" fmla="*/ 3640079 h 3722228"/>
              <a:gd name="connsiteX55" fmla="*/ 6293522 w 6494035"/>
              <a:gd name="connsiteY55" fmla="*/ 3647362 h 3722228"/>
              <a:gd name="connsiteX56" fmla="*/ 6285754 w 6494035"/>
              <a:gd name="connsiteY56" fmla="*/ 3659648 h 3722228"/>
              <a:gd name="connsiteX57" fmla="*/ 6277976 w 6494035"/>
              <a:gd name="connsiteY57" fmla="*/ 3667379 h 3722228"/>
              <a:gd name="connsiteX58" fmla="*/ 6281177 w 6494035"/>
              <a:gd name="connsiteY58" fmla="*/ 3670568 h 3722228"/>
              <a:gd name="connsiteX59" fmla="*/ 6277976 w 6494035"/>
              <a:gd name="connsiteY59" fmla="*/ 3670568 h 3722228"/>
              <a:gd name="connsiteX60" fmla="*/ 6270199 w 6494035"/>
              <a:gd name="connsiteY60" fmla="*/ 3678299 h 3722228"/>
              <a:gd name="connsiteX61" fmla="*/ 6258319 w 6494035"/>
              <a:gd name="connsiteY61" fmla="*/ 3686031 h 3722228"/>
              <a:gd name="connsiteX62" fmla="*/ 6254653 w 6494035"/>
              <a:gd name="connsiteY62" fmla="*/ 3693773 h 3722228"/>
              <a:gd name="connsiteX63" fmla="*/ 6234995 w 6494035"/>
              <a:gd name="connsiteY63" fmla="*/ 3698316 h 3722228"/>
              <a:gd name="connsiteX64" fmla="*/ 6230418 w 6494035"/>
              <a:gd name="connsiteY64" fmla="*/ 3693773 h 3722228"/>
              <a:gd name="connsiteX65" fmla="*/ 6222650 w 6494035"/>
              <a:gd name="connsiteY65" fmla="*/ 3690584 h 3722228"/>
              <a:gd name="connsiteX66" fmla="*/ 6222650 w 6494035"/>
              <a:gd name="connsiteY66" fmla="*/ 3682853 h 3722228"/>
              <a:gd name="connsiteX67" fmla="*/ 6211672 w 6494035"/>
              <a:gd name="connsiteY67" fmla="*/ 3678299 h 3722228"/>
              <a:gd name="connsiteX68" fmla="*/ 6211672 w 6494035"/>
              <a:gd name="connsiteY68" fmla="*/ 3675111 h 3722228"/>
              <a:gd name="connsiteX69" fmla="*/ 6203904 w 6494035"/>
              <a:gd name="connsiteY69" fmla="*/ 3675111 h 3722228"/>
              <a:gd name="connsiteX70" fmla="*/ 6196127 w 6494035"/>
              <a:gd name="connsiteY70" fmla="*/ 3670568 h 3722228"/>
              <a:gd name="connsiteX71" fmla="*/ 6199327 w 6494035"/>
              <a:gd name="connsiteY71" fmla="*/ 3662826 h 3722228"/>
              <a:gd name="connsiteX72" fmla="*/ 6196127 w 6494035"/>
              <a:gd name="connsiteY72" fmla="*/ 3662826 h 3722228"/>
              <a:gd name="connsiteX73" fmla="*/ 6196127 w 6494035"/>
              <a:gd name="connsiteY73" fmla="*/ 3659648 h 3722228"/>
              <a:gd name="connsiteX74" fmla="*/ 6203904 w 6494035"/>
              <a:gd name="connsiteY74" fmla="*/ 3659648 h 3722228"/>
              <a:gd name="connsiteX75" fmla="*/ 6203904 w 6494035"/>
              <a:gd name="connsiteY75" fmla="*/ 3651906 h 3722228"/>
              <a:gd name="connsiteX76" fmla="*/ 6207104 w 6494035"/>
              <a:gd name="connsiteY76" fmla="*/ 3644174 h 3722228"/>
              <a:gd name="connsiteX77" fmla="*/ 6214873 w 6494035"/>
              <a:gd name="connsiteY77" fmla="*/ 3647362 h 3722228"/>
              <a:gd name="connsiteX78" fmla="*/ 6211672 w 6494035"/>
              <a:gd name="connsiteY78" fmla="*/ 3640079 h 3722228"/>
              <a:gd name="connsiteX79" fmla="*/ 6214873 w 6494035"/>
              <a:gd name="connsiteY79" fmla="*/ 3640079 h 3722228"/>
              <a:gd name="connsiteX80" fmla="*/ 6214873 w 6494035"/>
              <a:gd name="connsiteY80" fmla="*/ 3636432 h 3722228"/>
              <a:gd name="connsiteX81" fmla="*/ 6219450 w 6494035"/>
              <a:gd name="connsiteY81" fmla="*/ 3632337 h 3722228"/>
              <a:gd name="connsiteX82" fmla="*/ 6222650 w 6494035"/>
              <a:gd name="connsiteY82" fmla="*/ 3632337 h 3722228"/>
              <a:gd name="connsiteX83" fmla="*/ 6222650 w 6494035"/>
              <a:gd name="connsiteY83" fmla="*/ 3628700 h 3722228"/>
              <a:gd name="connsiteX84" fmla="*/ 6234995 w 6494035"/>
              <a:gd name="connsiteY84" fmla="*/ 3624605 h 3722228"/>
              <a:gd name="connsiteX85" fmla="*/ 6242764 w 6494035"/>
              <a:gd name="connsiteY85" fmla="*/ 3613685 h 3722228"/>
              <a:gd name="connsiteX86" fmla="*/ 6242764 w 6494035"/>
              <a:gd name="connsiteY86" fmla="*/ 3616874 h 3722228"/>
              <a:gd name="connsiteX87" fmla="*/ 6246885 w 6494035"/>
              <a:gd name="connsiteY87" fmla="*/ 3616874 h 3722228"/>
              <a:gd name="connsiteX88" fmla="*/ 6246885 w 6494035"/>
              <a:gd name="connsiteY88" fmla="*/ 3609132 h 3722228"/>
              <a:gd name="connsiteX89" fmla="*/ 6254653 w 6494035"/>
              <a:gd name="connsiteY89" fmla="*/ 3601400 h 3722228"/>
              <a:gd name="connsiteX90" fmla="*/ 6265631 w 6494035"/>
              <a:gd name="connsiteY90" fmla="*/ 3601400 h 3722228"/>
              <a:gd name="connsiteX91" fmla="*/ 6277976 w 6494035"/>
              <a:gd name="connsiteY91" fmla="*/ 3593669 h 3722228"/>
              <a:gd name="connsiteX92" fmla="*/ 6301299 w 6494035"/>
              <a:gd name="connsiteY92" fmla="*/ 3578195 h 3722228"/>
              <a:gd name="connsiteX93" fmla="*/ 6320045 w 6494035"/>
              <a:gd name="connsiteY93" fmla="*/ 3562722 h 3722228"/>
              <a:gd name="connsiteX94" fmla="*/ 6332391 w 6494035"/>
              <a:gd name="connsiteY94" fmla="*/ 3540882 h 3722228"/>
              <a:gd name="connsiteX95" fmla="*/ 6335592 w 6494035"/>
              <a:gd name="connsiteY95" fmla="*/ 3533150 h 3722228"/>
              <a:gd name="connsiteX96" fmla="*/ 6340169 w 6494035"/>
              <a:gd name="connsiteY96" fmla="*/ 3529055 h 3722228"/>
              <a:gd name="connsiteX97" fmla="*/ 6347937 w 6494035"/>
              <a:gd name="connsiteY97" fmla="*/ 3517676 h 3722228"/>
              <a:gd name="connsiteX98" fmla="*/ 6351137 w 6494035"/>
              <a:gd name="connsiteY98" fmla="*/ 3502661 h 3722228"/>
              <a:gd name="connsiteX99" fmla="*/ 5821217 w 6494035"/>
              <a:gd name="connsiteY99" fmla="*/ 3443683 h 3722228"/>
              <a:gd name="connsiteX100" fmla="*/ 5825758 w 6494035"/>
              <a:gd name="connsiteY100" fmla="*/ 3443683 h 3722228"/>
              <a:gd name="connsiteX101" fmla="*/ 5828938 w 6494035"/>
              <a:gd name="connsiteY101" fmla="*/ 3448259 h 3722228"/>
              <a:gd name="connsiteX102" fmla="*/ 5840744 w 6494035"/>
              <a:gd name="connsiteY102" fmla="*/ 3456042 h 3722228"/>
              <a:gd name="connsiteX103" fmla="*/ 5860726 w 6494035"/>
              <a:gd name="connsiteY103" fmla="*/ 3459245 h 3722228"/>
              <a:gd name="connsiteX104" fmla="*/ 5871625 w 6494035"/>
              <a:gd name="connsiteY104" fmla="*/ 3456042 h 3722228"/>
              <a:gd name="connsiteX105" fmla="*/ 5875711 w 6494035"/>
              <a:gd name="connsiteY105" fmla="*/ 3456042 h 3722228"/>
              <a:gd name="connsiteX106" fmla="*/ 5887063 w 6494035"/>
              <a:gd name="connsiteY106" fmla="*/ 3451466 h 3722228"/>
              <a:gd name="connsiteX107" fmla="*/ 5887063 w 6494035"/>
              <a:gd name="connsiteY107" fmla="*/ 3456042 h 3722228"/>
              <a:gd name="connsiteX108" fmla="*/ 5879342 w 6494035"/>
              <a:gd name="connsiteY108" fmla="*/ 3497699 h 3722228"/>
              <a:gd name="connsiteX109" fmla="*/ 5875711 w 6494035"/>
              <a:gd name="connsiteY109" fmla="*/ 3497699 h 3722228"/>
              <a:gd name="connsiteX110" fmla="*/ 5875711 w 6494035"/>
              <a:gd name="connsiteY110" fmla="*/ 3494491 h 3722228"/>
              <a:gd name="connsiteX111" fmla="*/ 5871625 w 6494035"/>
              <a:gd name="connsiteY111" fmla="*/ 3497699 h 3722228"/>
              <a:gd name="connsiteX112" fmla="*/ 5871625 w 6494035"/>
              <a:gd name="connsiteY112" fmla="*/ 3505477 h 3722228"/>
              <a:gd name="connsiteX113" fmla="*/ 5868446 w 6494035"/>
              <a:gd name="connsiteY113" fmla="*/ 3513261 h 3722228"/>
              <a:gd name="connsiteX114" fmla="*/ 5863905 w 6494035"/>
              <a:gd name="connsiteY114" fmla="*/ 3525162 h 3722228"/>
              <a:gd name="connsiteX115" fmla="*/ 5856185 w 6494035"/>
              <a:gd name="connsiteY115" fmla="*/ 3528822 h 3722228"/>
              <a:gd name="connsiteX116" fmla="*/ 5856185 w 6494035"/>
              <a:gd name="connsiteY116" fmla="*/ 3521044 h 3722228"/>
              <a:gd name="connsiteX117" fmla="*/ 5860726 w 6494035"/>
              <a:gd name="connsiteY117" fmla="*/ 3521044 h 3722228"/>
              <a:gd name="connsiteX118" fmla="*/ 5860726 w 6494035"/>
              <a:gd name="connsiteY118" fmla="*/ 3513261 h 3722228"/>
              <a:gd name="connsiteX119" fmla="*/ 5856185 w 6494035"/>
              <a:gd name="connsiteY119" fmla="*/ 3513261 h 3722228"/>
              <a:gd name="connsiteX120" fmla="*/ 5848464 w 6494035"/>
              <a:gd name="connsiteY120" fmla="*/ 3525162 h 3722228"/>
              <a:gd name="connsiteX121" fmla="*/ 5844378 w 6494035"/>
              <a:gd name="connsiteY121" fmla="*/ 3525162 h 3722228"/>
              <a:gd name="connsiteX122" fmla="*/ 5840744 w 6494035"/>
              <a:gd name="connsiteY122" fmla="*/ 3536606 h 3722228"/>
              <a:gd name="connsiteX123" fmla="*/ 5833023 w 6494035"/>
              <a:gd name="connsiteY123" fmla="*/ 3536606 h 3722228"/>
              <a:gd name="connsiteX124" fmla="*/ 5825758 w 6494035"/>
              <a:gd name="connsiteY124" fmla="*/ 3532945 h 3722228"/>
              <a:gd name="connsiteX125" fmla="*/ 5821217 w 6494035"/>
              <a:gd name="connsiteY125" fmla="*/ 3528822 h 3722228"/>
              <a:gd name="connsiteX126" fmla="*/ 5825758 w 6494035"/>
              <a:gd name="connsiteY126" fmla="*/ 3528822 h 3722228"/>
              <a:gd name="connsiteX127" fmla="*/ 5825758 w 6494035"/>
              <a:gd name="connsiteY127" fmla="*/ 3525162 h 3722228"/>
              <a:gd name="connsiteX128" fmla="*/ 5818038 w 6494035"/>
              <a:gd name="connsiteY128" fmla="*/ 3521044 h 3722228"/>
              <a:gd name="connsiteX129" fmla="*/ 5813497 w 6494035"/>
              <a:gd name="connsiteY129" fmla="*/ 3510058 h 3722228"/>
              <a:gd name="connsiteX130" fmla="*/ 5818038 w 6494035"/>
              <a:gd name="connsiteY130" fmla="*/ 3494491 h 3722228"/>
              <a:gd name="connsiteX131" fmla="*/ 5821217 w 6494035"/>
              <a:gd name="connsiteY131" fmla="*/ 3497699 h 3722228"/>
              <a:gd name="connsiteX132" fmla="*/ 5821217 w 6494035"/>
              <a:gd name="connsiteY132" fmla="*/ 3494491 h 3722228"/>
              <a:gd name="connsiteX133" fmla="*/ 5818038 w 6494035"/>
              <a:gd name="connsiteY133" fmla="*/ 3451466 h 3722228"/>
              <a:gd name="connsiteX134" fmla="*/ 6389263 w 6494035"/>
              <a:gd name="connsiteY134" fmla="*/ 3296783 h 3722228"/>
              <a:gd name="connsiteX135" fmla="*/ 6393822 w 6494035"/>
              <a:gd name="connsiteY135" fmla="*/ 3296783 h 3722228"/>
              <a:gd name="connsiteX136" fmla="*/ 6393822 w 6494035"/>
              <a:gd name="connsiteY136" fmla="*/ 3301349 h 3722228"/>
              <a:gd name="connsiteX137" fmla="*/ 6393822 w 6494035"/>
              <a:gd name="connsiteY137" fmla="*/ 3309122 h 3722228"/>
              <a:gd name="connsiteX138" fmla="*/ 6397010 w 6494035"/>
              <a:gd name="connsiteY138" fmla="*/ 3312318 h 3722228"/>
              <a:gd name="connsiteX139" fmla="*/ 6404752 w 6494035"/>
              <a:gd name="connsiteY139" fmla="*/ 3316883 h 3722228"/>
              <a:gd name="connsiteX140" fmla="*/ 6409305 w 6494035"/>
              <a:gd name="connsiteY140" fmla="*/ 3324188 h 3722228"/>
              <a:gd name="connsiteX141" fmla="*/ 6412494 w 6494035"/>
              <a:gd name="connsiteY141" fmla="*/ 3324188 h 3722228"/>
              <a:gd name="connsiteX142" fmla="*/ 6412494 w 6494035"/>
              <a:gd name="connsiteY142" fmla="*/ 3339722 h 3722228"/>
              <a:gd name="connsiteX143" fmla="*/ 6409305 w 6494035"/>
              <a:gd name="connsiteY143" fmla="*/ 3343374 h 3722228"/>
              <a:gd name="connsiteX144" fmla="*/ 6412494 w 6494035"/>
              <a:gd name="connsiteY144" fmla="*/ 3350691 h 3722228"/>
              <a:gd name="connsiteX145" fmla="*/ 6412494 w 6494035"/>
              <a:gd name="connsiteY145" fmla="*/ 3363018 h 3722228"/>
              <a:gd name="connsiteX146" fmla="*/ 6417053 w 6494035"/>
              <a:gd name="connsiteY146" fmla="*/ 3373986 h 3722228"/>
              <a:gd name="connsiteX147" fmla="*/ 6420241 w 6494035"/>
              <a:gd name="connsiteY147" fmla="*/ 3386313 h 3722228"/>
              <a:gd name="connsiteX148" fmla="*/ 6428895 w 6494035"/>
              <a:gd name="connsiteY148" fmla="*/ 3386313 h 3722228"/>
              <a:gd name="connsiteX149" fmla="*/ 6436637 w 6494035"/>
              <a:gd name="connsiteY149" fmla="*/ 3370791 h 3722228"/>
              <a:gd name="connsiteX150" fmla="*/ 6436637 w 6494035"/>
              <a:gd name="connsiteY150" fmla="*/ 3366213 h 3722228"/>
              <a:gd name="connsiteX151" fmla="*/ 6436637 w 6494035"/>
              <a:gd name="connsiteY151" fmla="*/ 3358452 h 3722228"/>
              <a:gd name="connsiteX152" fmla="*/ 6447573 w 6494035"/>
              <a:gd name="connsiteY152" fmla="*/ 3358452 h 3722228"/>
              <a:gd name="connsiteX153" fmla="*/ 6447573 w 6494035"/>
              <a:gd name="connsiteY153" fmla="*/ 3370791 h 3722228"/>
              <a:gd name="connsiteX154" fmla="*/ 6459868 w 6494035"/>
              <a:gd name="connsiteY154" fmla="*/ 3381748 h 3722228"/>
              <a:gd name="connsiteX155" fmla="*/ 6470804 w 6494035"/>
              <a:gd name="connsiteY155" fmla="*/ 3381748 h 3722228"/>
              <a:gd name="connsiteX156" fmla="*/ 6482646 w 6494035"/>
              <a:gd name="connsiteY156" fmla="*/ 3370791 h 3722228"/>
              <a:gd name="connsiteX157" fmla="*/ 6494035 w 6494035"/>
              <a:gd name="connsiteY157" fmla="*/ 3370791 h 3722228"/>
              <a:gd name="connsiteX158" fmla="*/ 6494035 w 6494035"/>
              <a:gd name="connsiteY158" fmla="*/ 3381748 h 3722228"/>
              <a:gd name="connsiteX159" fmla="*/ 6482646 w 6494035"/>
              <a:gd name="connsiteY159" fmla="*/ 3394086 h 3722228"/>
              <a:gd name="connsiteX160" fmla="*/ 6447573 w 6494035"/>
              <a:gd name="connsiteY160" fmla="*/ 3463516 h 3722228"/>
              <a:gd name="connsiteX161" fmla="*/ 6424342 w 6494035"/>
              <a:gd name="connsiteY161" fmla="*/ 3486812 h 3722228"/>
              <a:gd name="connsiteX162" fmla="*/ 6409305 w 6494035"/>
              <a:gd name="connsiteY162" fmla="*/ 3502346 h 3722228"/>
              <a:gd name="connsiteX163" fmla="*/ 6397010 w 6494035"/>
              <a:gd name="connsiteY163" fmla="*/ 3517424 h 3722228"/>
              <a:gd name="connsiteX164" fmla="*/ 6381521 w 6494035"/>
              <a:gd name="connsiteY164" fmla="*/ 3536611 h 3722228"/>
              <a:gd name="connsiteX165" fmla="*/ 6381521 w 6494035"/>
              <a:gd name="connsiteY165" fmla="*/ 3525185 h 3722228"/>
              <a:gd name="connsiteX166" fmla="*/ 6378332 w 6494035"/>
              <a:gd name="connsiteY166" fmla="*/ 3528850 h 3722228"/>
              <a:gd name="connsiteX167" fmla="*/ 6378332 w 6494035"/>
              <a:gd name="connsiteY167" fmla="*/ 3521076 h 3722228"/>
              <a:gd name="connsiteX168" fmla="*/ 6381521 w 6494035"/>
              <a:gd name="connsiteY168" fmla="*/ 3513315 h 3722228"/>
              <a:gd name="connsiteX169" fmla="*/ 6389263 w 6494035"/>
              <a:gd name="connsiteY169" fmla="*/ 3494585 h 3722228"/>
              <a:gd name="connsiteX170" fmla="*/ 6389263 w 6494035"/>
              <a:gd name="connsiteY170" fmla="*/ 3479051 h 3722228"/>
              <a:gd name="connsiteX171" fmla="*/ 6386074 w 6494035"/>
              <a:gd name="connsiteY171" fmla="*/ 3471289 h 3722228"/>
              <a:gd name="connsiteX172" fmla="*/ 6381521 w 6494035"/>
              <a:gd name="connsiteY172" fmla="*/ 3463516 h 3722228"/>
              <a:gd name="connsiteX173" fmla="*/ 6378332 w 6494035"/>
              <a:gd name="connsiteY173" fmla="*/ 3455755 h 3722228"/>
              <a:gd name="connsiteX174" fmla="*/ 6381521 w 6494035"/>
              <a:gd name="connsiteY174" fmla="*/ 3447994 h 3722228"/>
              <a:gd name="connsiteX175" fmla="*/ 6389263 w 6494035"/>
              <a:gd name="connsiteY175" fmla="*/ 3443873 h 3722228"/>
              <a:gd name="connsiteX176" fmla="*/ 6397010 w 6494035"/>
              <a:gd name="connsiteY176" fmla="*/ 3417382 h 3722228"/>
              <a:gd name="connsiteX177" fmla="*/ 6401563 w 6494035"/>
              <a:gd name="connsiteY177" fmla="*/ 3420578 h 3722228"/>
              <a:gd name="connsiteX178" fmla="*/ 6401563 w 6494035"/>
              <a:gd name="connsiteY178" fmla="*/ 3405043 h 3722228"/>
              <a:gd name="connsiteX179" fmla="*/ 6401563 w 6494035"/>
              <a:gd name="connsiteY179" fmla="*/ 3386313 h 3722228"/>
              <a:gd name="connsiteX180" fmla="*/ 6404752 w 6494035"/>
              <a:gd name="connsiteY180" fmla="*/ 3386313 h 3722228"/>
              <a:gd name="connsiteX181" fmla="*/ 6409305 w 6494035"/>
              <a:gd name="connsiteY181" fmla="*/ 3378552 h 3722228"/>
              <a:gd name="connsiteX182" fmla="*/ 6401563 w 6494035"/>
              <a:gd name="connsiteY182" fmla="*/ 3378552 h 3722228"/>
              <a:gd name="connsiteX183" fmla="*/ 6401563 w 6494035"/>
              <a:gd name="connsiteY183" fmla="*/ 3366213 h 3722228"/>
              <a:gd name="connsiteX184" fmla="*/ 6401563 w 6494035"/>
              <a:gd name="connsiteY184" fmla="*/ 3363018 h 3722228"/>
              <a:gd name="connsiteX185" fmla="*/ 6404752 w 6494035"/>
              <a:gd name="connsiteY185" fmla="*/ 3366213 h 3722228"/>
              <a:gd name="connsiteX186" fmla="*/ 6404752 w 6494035"/>
              <a:gd name="connsiteY186" fmla="*/ 3363018 h 3722228"/>
              <a:gd name="connsiteX187" fmla="*/ 6404752 w 6494035"/>
              <a:gd name="connsiteY187" fmla="*/ 3355256 h 3722228"/>
              <a:gd name="connsiteX188" fmla="*/ 6401563 w 6494035"/>
              <a:gd name="connsiteY188" fmla="*/ 3355256 h 3722228"/>
              <a:gd name="connsiteX189" fmla="*/ 6397010 w 6494035"/>
              <a:gd name="connsiteY189" fmla="*/ 3358452 h 3722228"/>
              <a:gd name="connsiteX190" fmla="*/ 6393822 w 6494035"/>
              <a:gd name="connsiteY190" fmla="*/ 3316883 h 3722228"/>
              <a:gd name="connsiteX191" fmla="*/ 6327067 w 6494035"/>
              <a:gd name="connsiteY191" fmla="*/ 2889116 h 3722228"/>
              <a:gd name="connsiteX192" fmla="*/ 6331681 w 6494035"/>
              <a:gd name="connsiteY192" fmla="*/ 2893605 h 3722228"/>
              <a:gd name="connsiteX193" fmla="*/ 6342751 w 6494035"/>
              <a:gd name="connsiteY193" fmla="*/ 2908865 h 3722228"/>
              <a:gd name="connsiteX194" fmla="*/ 6347363 w 6494035"/>
              <a:gd name="connsiteY194" fmla="*/ 2912007 h 3722228"/>
              <a:gd name="connsiteX195" fmla="*/ 6347363 w 6494035"/>
              <a:gd name="connsiteY195" fmla="*/ 2919639 h 3722228"/>
              <a:gd name="connsiteX196" fmla="*/ 6355205 w 6494035"/>
              <a:gd name="connsiteY196" fmla="*/ 2927270 h 3722228"/>
              <a:gd name="connsiteX197" fmla="*/ 6363047 w 6494035"/>
              <a:gd name="connsiteY197" fmla="*/ 2942530 h 3722228"/>
              <a:gd name="connsiteX198" fmla="*/ 6363047 w 6494035"/>
              <a:gd name="connsiteY198" fmla="*/ 2950161 h 3722228"/>
              <a:gd name="connsiteX199" fmla="*/ 6355205 w 6494035"/>
              <a:gd name="connsiteY199" fmla="*/ 2946570 h 3722228"/>
              <a:gd name="connsiteX200" fmla="*/ 6355205 w 6494035"/>
              <a:gd name="connsiteY200" fmla="*/ 2938939 h 3722228"/>
              <a:gd name="connsiteX201" fmla="*/ 6342751 w 6494035"/>
              <a:gd name="connsiteY201" fmla="*/ 2931310 h 3722228"/>
              <a:gd name="connsiteX202" fmla="*/ 6331681 w 6494035"/>
              <a:gd name="connsiteY202" fmla="*/ 2908865 h 3722228"/>
              <a:gd name="connsiteX203" fmla="*/ 4105236 w 6494035"/>
              <a:gd name="connsiteY203" fmla="*/ 2861766 h 3722228"/>
              <a:gd name="connsiteX204" fmla="*/ 4112842 w 6494035"/>
              <a:gd name="connsiteY204" fmla="*/ 2869957 h 3722228"/>
              <a:gd name="connsiteX205" fmla="*/ 4108368 w 6494035"/>
              <a:gd name="connsiteY205" fmla="*/ 2873811 h 3722228"/>
              <a:gd name="connsiteX206" fmla="*/ 4100763 w 6494035"/>
              <a:gd name="connsiteY206" fmla="*/ 2869957 h 3722228"/>
              <a:gd name="connsiteX207" fmla="*/ 4150996 w 6494035"/>
              <a:gd name="connsiteY207" fmla="*/ 2842407 h 3722228"/>
              <a:gd name="connsiteX208" fmla="*/ 4156057 w 6494035"/>
              <a:gd name="connsiteY208" fmla="*/ 2850150 h 3722228"/>
              <a:gd name="connsiteX209" fmla="*/ 4150996 w 6494035"/>
              <a:gd name="connsiteY209" fmla="*/ 2857895 h 3722228"/>
              <a:gd name="connsiteX210" fmla="*/ 4147453 w 6494035"/>
              <a:gd name="connsiteY210" fmla="*/ 2854250 h 3722228"/>
              <a:gd name="connsiteX211" fmla="*/ 4147453 w 6494035"/>
              <a:gd name="connsiteY211" fmla="*/ 2850150 h 3722228"/>
              <a:gd name="connsiteX212" fmla="*/ 3989393 w 6494035"/>
              <a:gd name="connsiteY212" fmla="*/ 2669311 h 3722228"/>
              <a:gd name="connsiteX213" fmla="*/ 3989393 w 6494035"/>
              <a:gd name="connsiteY213" fmla="*/ 2677054 h 3722228"/>
              <a:gd name="connsiteX214" fmla="*/ 3992582 w 6494035"/>
              <a:gd name="connsiteY214" fmla="*/ 2677054 h 3722228"/>
              <a:gd name="connsiteX215" fmla="*/ 3992582 w 6494035"/>
              <a:gd name="connsiteY215" fmla="*/ 2684811 h 3722228"/>
              <a:gd name="connsiteX216" fmla="*/ 3997134 w 6494035"/>
              <a:gd name="connsiteY216" fmla="*/ 2689373 h 3722228"/>
              <a:gd name="connsiteX217" fmla="*/ 4008063 w 6494035"/>
              <a:gd name="connsiteY217" fmla="*/ 2719006 h 3722228"/>
              <a:gd name="connsiteX218" fmla="*/ 4012622 w 6494035"/>
              <a:gd name="connsiteY218" fmla="*/ 2738608 h 3722228"/>
              <a:gd name="connsiteX219" fmla="*/ 4004874 w 6494035"/>
              <a:gd name="connsiteY219" fmla="*/ 2754108 h 3722228"/>
              <a:gd name="connsiteX220" fmla="*/ 3997134 w 6494035"/>
              <a:gd name="connsiteY220" fmla="*/ 2746351 h 3722228"/>
              <a:gd name="connsiteX221" fmla="*/ 3992582 w 6494035"/>
              <a:gd name="connsiteY221" fmla="*/ 2746351 h 3722228"/>
              <a:gd name="connsiteX222" fmla="*/ 3992582 w 6494035"/>
              <a:gd name="connsiteY222" fmla="*/ 2754108 h 3722228"/>
              <a:gd name="connsiteX223" fmla="*/ 3997134 w 6494035"/>
              <a:gd name="connsiteY223" fmla="*/ 2765046 h 3722228"/>
              <a:gd name="connsiteX224" fmla="*/ 3989393 w 6494035"/>
              <a:gd name="connsiteY224" fmla="*/ 2780546 h 3722228"/>
              <a:gd name="connsiteX225" fmla="*/ 3989393 w 6494035"/>
              <a:gd name="connsiteY225" fmla="*/ 2788289 h 3722228"/>
              <a:gd name="connsiteX226" fmla="*/ 3973905 w 6494035"/>
              <a:gd name="connsiteY226" fmla="*/ 2834789 h 3722228"/>
              <a:gd name="connsiteX227" fmla="*/ 3950668 w 6494035"/>
              <a:gd name="connsiteY227" fmla="*/ 2888586 h 3722228"/>
              <a:gd name="connsiteX228" fmla="*/ 3927439 w 6494035"/>
              <a:gd name="connsiteY228" fmla="*/ 2950572 h 3722228"/>
              <a:gd name="connsiteX229" fmla="*/ 3915593 w 6494035"/>
              <a:gd name="connsiteY229" fmla="*/ 2958330 h 3722228"/>
              <a:gd name="connsiteX230" fmla="*/ 3903301 w 6494035"/>
              <a:gd name="connsiteY230" fmla="*/ 2962432 h 3722228"/>
              <a:gd name="connsiteX231" fmla="*/ 3892364 w 6494035"/>
              <a:gd name="connsiteY231" fmla="*/ 2966073 h 3722228"/>
              <a:gd name="connsiteX232" fmla="*/ 3884624 w 6494035"/>
              <a:gd name="connsiteY232" fmla="*/ 2958330 h 3722228"/>
              <a:gd name="connsiteX233" fmla="*/ 3869135 w 6494035"/>
              <a:gd name="connsiteY233" fmla="*/ 2954674 h 3722228"/>
              <a:gd name="connsiteX234" fmla="*/ 3861387 w 6494035"/>
              <a:gd name="connsiteY234" fmla="*/ 2939635 h 3722228"/>
              <a:gd name="connsiteX235" fmla="*/ 3861387 w 6494035"/>
              <a:gd name="connsiteY235" fmla="*/ 2916392 h 3722228"/>
              <a:gd name="connsiteX236" fmla="*/ 3856835 w 6494035"/>
              <a:gd name="connsiteY236" fmla="*/ 2908634 h 3722228"/>
              <a:gd name="connsiteX237" fmla="*/ 3853647 w 6494035"/>
              <a:gd name="connsiteY237" fmla="*/ 2885391 h 3722228"/>
              <a:gd name="connsiteX238" fmla="*/ 3861387 w 6494035"/>
              <a:gd name="connsiteY238" fmla="*/ 2873086 h 3722228"/>
              <a:gd name="connsiteX239" fmla="*/ 3864576 w 6494035"/>
              <a:gd name="connsiteY239" fmla="*/ 2869891 h 3722228"/>
              <a:gd name="connsiteX240" fmla="*/ 3884624 w 6494035"/>
              <a:gd name="connsiteY240" fmla="*/ 2842532 h 3722228"/>
              <a:gd name="connsiteX241" fmla="*/ 3884624 w 6494035"/>
              <a:gd name="connsiteY241" fmla="*/ 2838891 h 3722228"/>
              <a:gd name="connsiteX242" fmla="*/ 3884624 w 6494035"/>
              <a:gd name="connsiteY242" fmla="*/ 2831594 h 3722228"/>
              <a:gd name="connsiteX243" fmla="*/ 3880064 w 6494035"/>
              <a:gd name="connsiteY243" fmla="*/ 2823851 h 3722228"/>
              <a:gd name="connsiteX244" fmla="*/ 3876876 w 6494035"/>
              <a:gd name="connsiteY244" fmla="*/ 2816094 h 3722228"/>
              <a:gd name="connsiteX245" fmla="*/ 3876876 w 6494035"/>
              <a:gd name="connsiteY245" fmla="*/ 2796046 h 3722228"/>
              <a:gd name="connsiteX246" fmla="*/ 3884624 w 6494035"/>
              <a:gd name="connsiteY246" fmla="*/ 2769594 h 3722228"/>
              <a:gd name="connsiteX247" fmla="*/ 3887813 w 6494035"/>
              <a:gd name="connsiteY247" fmla="*/ 2761851 h 3722228"/>
              <a:gd name="connsiteX248" fmla="*/ 3895553 w 6494035"/>
              <a:gd name="connsiteY248" fmla="*/ 2757289 h 3722228"/>
              <a:gd name="connsiteX249" fmla="*/ 3903301 w 6494035"/>
              <a:gd name="connsiteY249" fmla="*/ 2754108 h 3722228"/>
              <a:gd name="connsiteX250" fmla="*/ 3911042 w 6494035"/>
              <a:gd name="connsiteY250" fmla="*/ 2757289 h 3722228"/>
              <a:gd name="connsiteX251" fmla="*/ 3911042 w 6494035"/>
              <a:gd name="connsiteY251" fmla="*/ 2754108 h 3722228"/>
              <a:gd name="connsiteX252" fmla="*/ 3918782 w 6494035"/>
              <a:gd name="connsiteY252" fmla="*/ 2749992 h 3722228"/>
              <a:gd name="connsiteX253" fmla="*/ 3927439 w 6494035"/>
              <a:gd name="connsiteY253" fmla="*/ 2754108 h 3722228"/>
              <a:gd name="connsiteX254" fmla="*/ 3923342 w 6494035"/>
              <a:gd name="connsiteY254" fmla="*/ 2746351 h 3722228"/>
              <a:gd name="connsiteX255" fmla="*/ 3938376 w 6494035"/>
              <a:gd name="connsiteY255" fmla="*/ 2738608 h 3722228"/>
              <a:gd name="connsiteX256" fmla="*/ 3938376 w 6494035"/>
              <a:gd name="connsiteY256" fmla="*/ 2746351 h 3722228"/>
              <a:gd name="connsiteX257" fmla="*/ 3946116 w 6494035"/>
              <a:gd name="connsiteY257" fmla="*/ 2742249 h 3722228"/>
              <a:gd name="connsiteX258" fmla="*/ 3942928 w 6494035"/>
              <a:gd name="connsiteY258" fmla="*/ 2738608 h 3722228"/>
              <a:gd name="connsiteX259" fmla="*/ 3950668 w 6494035"/>
              <a:gd name="connsiteY259" fmla="*/ 2726749 h 3722228"/>
              <a:gd name="connsiteX260" fmla="*/ 3950668 w 6494035"/>
              <a:gd name="connsiteY260" fmla="*/ 2734507 h 3722228"/>
              <a:gd name="connsiteX261" fmla="*/ 3958416 w 6494035"/>
              <a:gd name="connsiteY261" fmla="*/ 2726749 h 3722228"/>
              <a:gd name="connsiteX262" fmla="*/ 3961605 w 6494035"/>
              <a:gd name="connsiteY262" fmla="*/ 2726749 h 3722228"/>
              <a:gd name="connsiteX263" fmla="*/ 3953856 w 6494035"/>
              <a:gd name="connsiteY263" fmla="*/ 2723554 h 3722228"/>
              <a:gd name="connsiteX264" fmla="*/ 3958416 w 6494035"/>
              <a:gd name="connsiteY264" fmla="*/ 2715811 h 3722228"/>
              <a:gd name="connsiteX265" fmla="*/ 3961605 w 6494035"/>
              <a:gd name="connsiteY265" fmla="*/ 2719006 h 3722228"/>
              <a:gd name="connsiteX266" fmla="*/ 3961605 w 6494035"/>
              <a:gd name="connsiteY266" fmla="*/ 2715811 h 3722228"/>
              <a:gd name="connsiteX267" fmla="*/ 3958416 w 6494035"/>
              <a:gd name="connsiteY267" fmla="*/ 2704413 h 3722228"/>
              <a:gd name="connsiteX268" fmla="*/ 3966157 w 6494035"/>
              <a:gd name="connsiteY268" fmla="*/ 2704413 h 3722228"/>
              <a:gd name="connsiteX269" fmla="*/ 3966157 w 6494035"/>
              <a:gd name="connsiteY269" fmla="*/ 2708054 h 3722228"/>
              <a:gd name="connsiteX270" fmla="*/ 3973905 w 6494035"/>
              <a:gd name="connsiteY270" fmla="*/ 2700311 h 3722228"/>
              <a:gd name="connsiteX271" fmla="*/ 3977093 w 6494035"/>
              <a:gd name="connsiteY271" fmla="*/ 2704413 h 3722228"/>
              <a:gd name="connsiteX272" fmla="*/ 3981645 w 6494035"/>
              <a:gd name="connsiteY272" fmla="*/ 2692554 h 3722228"/>
              <a:gd name="connsiteX273" fmla="*/ 3977093 w 6494035"/>
              <a:gd name="connsiteY273" fmla="*/ 2681616 h 3722228"/>
              <a:gd name="connsiteX274" fmla="*/ 3984834 w 6494035"/>
              <a:gd name="connsiteY274" fmla="*/ 2677054 h 3722228"/>
              <a:gd name="connsiteX275" fmla="*/ 5910115 w 6494035"/>
              <a:gd name="connsiteY275" fmla="*/ 2661341 h 3722228"/>
              <a:gd name="connsiteX276" fmla="*/ 5910115 w 6494035"/>
              <a:gd name="connsiteY276" fmla="*/ 2665909 h 3722228"/>
              <a:gd name="connsiteX277" fmla="*/ 5914198 w 6494035"/>
              <a:gd name="connsiteY277" fmla="*/ 2673645 h 3722228"/>
              <a:gd name="connsiteX278" fmla="*/ 5914198 w 6494035"/>
              <a:gd name="connsiteY278" fmla="*/ 2688713 h 3722228"/>
              <a:gd name="connsiteX279" fmla="*/ 5917382 w 6494035"/>
              <a:gd name="connsiteY279" fmla="*/ 2688713 h 3722228"/>
              <a:gd name="connsiteX280" fmla="*/ 5917382 w 6494035"/>
              <a:gd name="connsiteY280" fmla="*/ 2696449 h 3722228"/>
              <a:gd name="connsiteX281" fmla="*/ 5921955 w 6494035"/>
              <a:gd name="connsiteY281" fmla="*/ 2700096 h 3722228"/>
              <a:gd name="connsiteX282" fmla="*/ 5921955 w 6494035"/>
              <a:gd name="connsiteY282" fmla="*/ 2711038 h 3722228"/>
              <a:gd name="connsiteX283" fmla="*/ 5925139 w 6494035"/>
              <a:gd name="connsiteY283" fmla="*/ 2711038 h 3722228"/>
              <a:gd name="connsiteX284" fmla="*/ 5925139 w 6494035"/>
              <a:gd name="connsiteY284" fmla="*/ 2730636 h 3722228"/>
              <a:gd name="connsiteX285" fmla="*/ 5929671 w 6494035"/>
              <a:gd name="connsiteY285" fmla="*/ 2749351 h 3722228"/>
              <a:gd name="connsiteX286" fmla="*/ 5932896 w 6494035"/>
              <a:gd name="connsiteY286" fmla="*/ 2746146 h 3722228"/>
              <a:gd name="connsiteX287" fmla="*/ 5940612 w 6494035"/>
              <a:gd name="connsiteY287" fmla="*/ 2738410 h 3722228"/>
              <a:gd name="connsiteX288" fmla="*/ 5945185 w 6494035"/>
              <a:gd name="connsiteY288" fmla="*/ 2749351 h 3722228"/>
              <a:gd name="connsiteX289" fmla="*/ 5956085 w 6494035"/>
              <a:gd name="connsiteY289" fmla="*/ 2757087 h 3722228"/>
              <a:gd name="connsiteX290" fmla="*/ 5956085 w 6494035"/>
              <a:gd name="connsiteY290" fmla="*/ 2784901 h 3722228"/>
              <a:gd name="connsiteX291" fmla="*/ 5956085 w 6494035"/>
              <a:gd name="connsiteY291" fmla="*/ 2792638 h 3722228"/>
              <a:gd name="connsiteX292" fmla="*/ 5963842 w 6494035"/>
              <a:gd name="connsiteY292" fmla="*/ 2803579 h 3722228"/>
              <a:gd name="connsiteX293" fmla="*/ 5968414 w 6494035"/>
              <a:gd name="connsiteY293" fmla="*/ 2823215 h 3722228"/>
              <a:gd name="connsiteX294" fmla="*/ 5968414 w 6494035"/>
              <a:gd name="connsiteY294" fmla="*/ 2834156 h 3722228"/>
              <a:gd name="connsiteX295" fmla="*/ 5968414 w 6494035"/>
              <a:gd name="connsiteY295" fmla="*/ 2841892 h 3722228"/>
              <a:gd name="connsiteX296" fmla="*/ 5971599 w 6494035"/>
              <a:gd name="connsiteY296" fmla="*/ 2849629 h 3722228"/>
              <a:gd name="connsiteX297" fmla="*/ 5979315 w 6494035"/>
              <a:gd name="connsiteY297" fmla="*/ 2861970 h 3722228"/>
              <a:gd name="connsiteX298" fmla="*/ 5991154 w 6494035"/>
              <a:gd name="connsiteY298" fmla="*/ 2861970 h 3722228"/>
              <a:gd name="connsiteX299" fmla="*/ 5994828 w 6494035"/>
              <a:gd name="connsiteY299" fmla="*/ 2872911 h 3722228"/>
              <a:gd name="connsiteX300" fmla="*/ 5998911 w 6494035"/>
              <a:gd name="connsiteY300" fmla="*/ 2872911 h 3722228"/>
              <a:gd name="connsiteX301" fmla="*/ 6010301 w 6494035"/>
              <a:gd name="connsiteY301" fmla="*/ 2880647 h 3722228"/>
              <a:gd name="connsiteX302" fmla="*/ 6014384 w 6494035"/>
              <a:gd name="connsiteY302" fmla="*/ 2888384 h 3722228"/>
              <a:gd name="connsiteX303" fmla="*/ 6018017 w 6494035"/>
              <a:gd name="connsiteY303" fmla="*/ 2892952 h 3722228"/>
              <a:gd name="connsiteX304" fmla="*/ 6010301 w 6494035"/>
              <a:gd name="connsiteY304" fmla="*/ 2896157 h 3722228"/>
              <a:gd name="connsiteX305" fmla="*/ 6014384 w 6494035"/>
              <a:gd name="connsiteY305" fmla="*/ 2903894 h 3722228"/>
              <a:gd name="connsiteX306" fmla="*/ 6022140 w 6494035"/>
              <a:gd name="connsiteY306" fmla="*/ 2915756 h 3722228"/>
              <a:gd name="connsiteX307" fmla="*/ 6022140 w 6494035"/>
              <a:gd name="connsiteY307" fmla="*/ 2919403 h 3722228"/>
              <a:gd name="connsiteX308" fmla="*/ 6029857 w 6494035"/>
              <a:gd name="connsiteY308" fmla="*/ 2942207 h 3722228"/>
              <a:gd name="connsiteX309" fmla="*/ 6033082 w 6494035"/>
              <a:gd name="connsiteY309" fmla="*/ 2946775 h 3722228"/>
              <a:gd name="connsiteX310" fmla="*/ 6033082 w 6494035"/>
              <a:gd name="connsiteY310" fmla="*/ 2931266 h 3722228"/>
              <a:gd name="connsiteX311" fmla="*/ 6045370 w 6494035"/>
              <a:gd name="connsiteY311" fmla="*/ 2942207 h 3722228"/>
              <a:gd name="connsiteX312" fmla="*/ 6045370 w 6494035"/>
              <a:gd name="connsiteY312" fmla="*/ 2939002 h 3722228"/>
              <a:gd name="connsiteX313" fmla="*/ 6049902 w 6494035"/>
              <a:gd name="connsiteY313" fmla="*/ 2946775 h 3722228"/>
              <a:gd name="connsiteX314" fmla="*/ 6049902 w 6494035"/>
              <a:gd name="connsiteY314" fmla="*/ 2965453 h 3722228"/>
              <a:gd name="connsiteX315" fmla="*/ 6040798 w 6494035"/>
              <a:gd name="connsiteY315" fmla="*/ 2965453 h 3722228"/>
              <a:gd name="connsiteX316" fmla="*/ 6045370 w 6494035"/>
              <a:gd name="connsiteY316" fmla="*/ 2973189 h 3722228"/>
              <a:gd name="connsiteX317" fmla="*/ 6057659 w 6494035"/>
              <a:gd name="connsiteY317" fmla="*/ 2980962 h 3722228"/>
              <a:gd name="connsiteX318" fmla="*/ 6064926 w 6494035"/>
              <a:gd name="connsiteY318" fmla="*/ 2988699 h 3722228"/>
              <a:gd name="connsiteX319" fmla="*/ 6068600 w 6494035"/>
              <a:gd name="connsiteY319" fmla="*/ 3000561 h 3722228"/>
              <a:gd name="connsiteX320" fmla="*/ 6076316 w 6494035"/>
              <a:gd name="connsiteY320" fmla="*/ 3008298 h 3722228"/>
              <a:gd name="connsiteX321" fmla="*/ 6080439 w 6494035"/>
              <a:gd name="connsiteY321" fmla="*/ 3016071 h 3722228"/>
              <a:gd name="connsiteX322" fmla="*/ 6076316 w 6494035"/>
              <a:gd name="connsiteY322" fmla="*/ 3027012 h 3722228"/>
              <a:gd name="connsiteX323" fmla="*/ 6084073 w 6494035"/>
              <a:gd name="connsiteY323" fmla="*/ 3042522 h 3722228"/>
              <a:gd name="connsiteX324" fmla="*/ 6076316 w 6494035"/>
              <a:gd name="connsiteY324" fmla="*/ 3073504 h 3722228"/>
              <a:gd name="connsiteX325" fmla="*/ 6080439 w 6494035"/>
              <a:gd name="connsiteY325" fmla="*/ 3089013 h 3722228"/>
              <a:gd name="connsiteX326" fmla="*/ 6076316 w 6494035"/>
              <a:gd name="connsiteY326" fmla="*/ 3116348 h 3722228"/>
              <a:gd name="connsiteX327" fmla="*/ 6064926 w 6494035"/>
              <a:gd name="connsiteY327" fmla="*/ 3142799 h 3722228"/>
              <a:gd name="connsiteX328" fmla="*/ 6057659 w 6494035"/>
              <a:gd name="connsiteY328" fmla="*/ 3170613 h 3722228"/>
              <a:gd name="connsiteX329" fmla="*/ 6037613 w 6494035"/>
              <a:gd name="connsiteY329" fmla="*/ 3201153 h 3722228"/>
              <a:gd name="connsiteX330" fmla="*/ 6037613 w 6494035"/>
              <a:gd name="connsiteY330" fmla="*/ 3204800 h 3722228"/>
              <a:gd name="connsiteX331" fmla="*/ 6037613 w 6494035"/>
              <a:gd name="connsiteY331" fmla="*/ 3208927 h 3722228"/>
              <a:gd name="connsiteX332" fmla="*/ 6014384 w 6494035"/>
              <a:gd name="connsiteY332" fmla="*/ 3227604 h 3722228"/>
              <a:gd name="connsiteX333" fmla="*/ 6010301 w 6494035"/>
              <a:gd name="connsiteY333" fmla="*/ 3239909 h 3722228"/>
              <a:gd name="connsiteX334" fmla="*/ 6006668 w 6494035"/>
              <a:gd name="connsiteY334" fmla="*/ 3250850 h 3722228"/>
              <a:gd name="connsiteX335" fmla="*/ 5991154 w 6494035"/>
              <a:gd name="connsiteY335" fmla="*/ 3270928 h 3722228"/>
              <a:gd name="connsiteX336" fmla="*/ 5983887 w 6494035"/>
              <a:gd name="connsiteY336" fmla="*/ 3285958 h 3722228"/>
              <a:gd name="connsiteX337" fmla="*/ 5963842 w 6494035"/>
              <a:gd name="connsiteY337" fmla="*/ 3320182 h 3722228"/>
              <a:gd name="connsiteX338" fmla="*/ 5952901 w 6494035"/>
              <a:gd name="connsiteY338" fmla="*/ 3351165 h 3722228"/>
              <a:gd name="connsiteX339" fmla="*/ 5932896 w 6494035"/>
              <a:gd name="connsiteY339" fmla="*/ 3363469 h 3722228"/>
              <a:gd name="connsiteX340" fmla="*/ 5902359 w 6494035"/>
              <a:gd name="connsiteY340" fmla="*/ 3363469 h 3722228"/>
              <a:gd name="connsiteX341" fmla="*/ 5890968 w 6494035"/>
              <a:gd name="connsiteY341" fmla="*/ 3374410 h 3722228"/>
              <a:gd name="connsiteX342" fmla="*/ 5868229 w 6494035"/>
              <a:gd name="connsiteY342" fmla="*/ 3386273 h 3722228"/>
              <a:gd name="connsiteX343" fmla="*/ 5871413 w 6494035"/>
              <a:gd name="connsiteY343" fmla="*/ 3389920 h 3722228"/>
              <a:gd name="connsiteX344" fmla="*/ 5868229 w 6494035"/>
              <a:gd name="connsiteY344" fmla="*/ 3397693 h 3722228"/>
              <a:gd name="connsiteX345" fmla="*/ 5860472 w 6494035"/>
              <a:gd name="connsiteY345" fmla="*/ 3382184 h 3722228"/>
              <a:gd name="connsiteX346" fmla="*/ 5855899 w 6494035"/>
              <a:gd name="connsiteY346" fmla="*/ 3378536 h 3722228"/>
              <a:gd name="connsiteX347" fmla="*/ 5855899 w 6494035"/>
              <a:gd name="connsiteY347" fmla="*/ 3374410 h 3722228"/>
              <a:gd name="connsiteX348" fmla="*/ 5855899 w 6494035"/>
              <a:gd name="connsiteY348" fmla="*/ 3366674 h 3722228"/>
              <a:gd name="connsiteX349" fmla="*/ 5844060 w 6494035"/>
              <a:gd name="connsiteY349" fmla="*/ 3374410 h 3722228"/>
              <a:gd name="connsiteX350" fmla="*/ 5840426 w 6494035"/>
              <a:gd name="connsiteY350" fmla="*/ 3374410 h 3722228"/>
              <a:gd name="connsiteX351" fmla="*/ 5848183 w 6494035"/>
              <a:gd name="connsiteY351" fmla="*/ 3366674 h 3722228"/>
              <a:gd name="connsiteX352" fmla="*/ 5848183 w 6494035"/>
              <a:gd name="connsiteY352" fmla="*/ 3358938 h 3722228"/>
              <a:gd name="connsiteX353" fmla="*/ 5836344 w 6494035"/>
              <a:gd name="connsiteY353" fmla="*/ 3363469 h 3722228"/>
              <a:gd name="connsiteX354" fmla="*/ 5840426 w 6494035"/>
              <a:gd name="connsiteY354" fmla="*/ 3363469 h 3722228"/>
              <a:gd name="connsiteX355" fmla="*/ 5840426 w 6494035"/>
              <a:gd name="connsiteY355" fmla="*/ 3371242 h 3722228"/>
              <a:gd name="connsiteX356" fmla="*/ 5813114 w 6494035"/>
              <a:gd name="connsiteY356" fmla="*/ 3386273 h 3722228"/>
              <a:gd name="connsiteX357" fmla="*/ 5802173 w 6494035"/>
              <a:gd name="connsiteY357" fmla="*/ 3374410 h 3722228"/>
              <a:gd name="connsiteX358" fmla="*/ 5789884 w 6494035"/>
              <a:gd name="connsiteY358" fmla="*/ 3371242 h 3722228"/>
              <a:gd name="connsiteX359" fmla="*/ 5782128 w 6494035"/>
              <a:gd name="connsiteY359" fmla="*/ 3363469 h 3722228"/>
              <a:gd name="connsiteX360" fmla="*/ 5778943 w 6494035"/>
              <a:gd name="connsiteY360" fmla="*/ 3366674 h 3722228"/>
              <a:gd name="connsiteX361" fmla="*/ 5766655 w 6494035"/>
              <a:gd name="connsiteY361" fmla="*/ 3358938 h 3722228"/>
              <a:gd name="connsiteX362" fmla="*/ 5758939 w 6494035"/>
              <a:gd name="connsiteY362" fmla="*/ 3355733 h 3722228"/>
              <a:gd name="connsiteX363" fmla="*/ 5755714 w 6494035"/>
              <a:gd name="connsiteY363" fmla="*/ 3347996 h 3722228"/>
              <a:gd name="connsiteX364" fmla="*/ 5747998 w 6494035"/>
              <a:gd name="connsiteY364" fmla="*/ 3335655 h 3722228"/>
              <a:gd name="connsiteX365" fmla="*/ 5747998 w 6494035"/>
              <a:gd name="connsiteY365" fmla="*/ 3324714 h 3722228"/>
              <a:gd name="connsiteX366" fmla="*/ 5755714 w 6494035"/>
              <a:gd name="connsiteY366" fmla="*/ 3309241 h 3722228"/>
              <a:gd name="connsiteX367" fmla="*/ 5743425 w 6494035"/>
              <a:gd name="connsiteY367" fmla="*/ 3285958 h 3722228"/>
              <a:gd name="connsiteX368" fmla="*/ 5751182 w 6494035"/>
              <a:gd name="connsiteY368" fmla="*/ 3281869 h 3722228"/>
              <a:gd name="connsiteX369" fmla="*/ 5751182 w 6494035"/>
              <a:gd name="connsiteY369" fmla="*/ 3278664 h 3722228"/>
              <a:gd name="connsiteX370" fmla="*/ 5740241 w 6494035"/>
              <a:gd name="connsiteY370" fmla="*/ 3278664 h 3722228"/>
              <a:gd name="connsiteX371" fmla="*/ 5728401 w 6494035"/>
              <a:gd name="connsiteY371" fmla="*/ 3281869 h 3722228"/>
              <a:gd name="connsiteX372" fmla="*/ 5736158 w 6494035"/>
              <a:gd name="connsiteY372" fmla="*/ 3274133 h 3722228"/>
              <a:gd name="connsiteX373" fmla="*/ 5740241 w 6494035"/>
              <a:gd name="connsiteY373" fmla="*/ 3263191 h 3722228"/>
              <a:gd name="connsiteX374" fmla="*/ 5736158 w 6494035"/>
              <a:gd name="connsiteY374" fmla="*/ 3239909 h 3722228"/>
              <a:gd name="connsiteX375" fmla="*/ 5728401 w 6494035"/>
              <a:gd name="connsiteY375" fmla="*/ 3247682 h 3722228"/>
              <a:gd name="connsiteX376" fmla="*/ 5720685 w 6494035"/>
              <a:gd name="connsiteY376" fmla="*/ 3266360 h 3722228"/>
              <a:gd name="connsiteX377" fmla="*/ 5712929 w 6494035"/>
              <a:gd name="connsiteY377" fmla="*/ 3266360 h 3722228"/>
              <a:gd name="connsiteX378" fmla="*/ 5705172 w 6494035"/>
              <a:gd name="connsiteY378" fmla="*/ 3270928 h 3722228"/>
              <a:gd name="connsiteX379" fmla="*/ 5709744 w 6494035"/>
              <a:gd name="connsiteY379" fmla="*/ 3263191 h 3722228"/>
              <a:gd name="connsiteX380" fmla="*/ 5717011 w 6494035"/>
              <a:gd name="connsiteY380" fmla="*/ 3263191 h 3722228"/>
              <a:gd name="connsiteX381" fmla="*/ 5720685 w 6494035"/>
              <a:gd name="connsiteY381" fmla="*/ 3243114 h 3722228"/>
              <a:gd name="connsiteX382" fmla="*/ 5732525 w 6494035"/>
              <a:gd name="connsiteY382" fmla="*/ 3227604 h 3722228"/>
              <a:gd name="connsiteX383" fmla="*/ 5736158 w 6494035"/>
              <a:gd name="connsiteY383" fmla="*/ 3216663 h 3722228"/>
              <a:gd name="connsiteX384" fmla="*/ 5740241 w 6494035"/>
              <a:gd name="connsiteY384" fmla="*/ 3212574 h 3722228"/>
              <a:gd name="connsiteX385" fmla="*/ 5740241 w 6494035"/>
              <a:gd name="connsiteY385" fmla="*/ 3193417 h 3722228"/>
              <a:gd name="connsiteX386" fmla="*/ 5736158 w 6494035"/>
              <a:gd name="connsiteY386" fmla="*/ 3208927 h 3722228"/>
              <a:gd name="connsiteX387" fmla="*/ 5732525 w 6494035"/>
              <a:gd name="connsiteY387" fmla="*/ 3208927 h 3722228"/>
              <a:gd name="connsiteX388" fmla="*/ 5720685 w 6494035"/>
              <a:gd name="connsiteY388" fmla="*/ 3224436 h 3722228"/>
              <a:gd name="connsiteX389" fmla="*/ 5709744 w 6494035"/>
              <a:gd name="connsiteY389" fmla="*/ 3232172 h 3722228"/>
              <a:gd name="connsiteX390" fmla="*/ 5694271 w 6494035"/>
              <a:gd name="connsiteY390" fmla="*/ 3243114 h 3722228"/>
              <a:gd name="connsiteX391" fmla="*/ 5686514 w 6494035"/>
              <a:gd name="connsiteY391" fmla="*/ 3250850 h 3722228"/>
              <a:gd name="connsiteX392" fmla="*/ 5689699 w 6494035"/>
              <a:gd name="connsiteY392" fmla="*/ 3258623 h 3722228"/>
              <a:gd name="connsiteX393" fmla="*/ 5681942 w 6494035"/>
              <a:gd name="connsiteY393" fmla="*/ 3258623 h 3722228"/>
              <a:gd name="connsiteX394" fmla="*/ 5678758 w 6494035"/>
              <a:gd name="connsiteY394" fmla="*/ 3250850 h 3722228"/>
              <a:gd name="connsiteX395" fmla="*/ 5678758 w 6494035"/>
              <a:gd name="connsiteY395" fmla="*/ 3247682 h 3722228"/>
              <a:gd name="connsiteX396" fmla="*/ 5678758 w 6494035"/>
              <a:gd name="connsiteY396" fmla="*/ 3235377 h 3722228"/>
              <a:gd name="connsiteX397" fmla="*/ 5674226 w 6494035"/>
              <a:gd name="connsiteY397" fmla="*/ 3224436 h 3722228"/>
              <a:gd name="connsiteX398" fmla="*/ 5671042 w 6494035"/>
              <a:gd name="connsiteY398" fmla="*/ 3212574 h 3722228"/>
              <a:gd name="connsiteX399" fmla="*/ 5663285 w 6494035"/>
              <a:gd name="connsiteY399" fmla="*/ 3208927 h 3722228"/>
              <a:gd name="connsiteX400" fmla="*/ 5663285 w 6494035"/>
              <a:gd name="connsiteY400" fmla="*/ 3197064 h 3722228"/>
              <a:gd name="connsiteX401" fmla="*/ 5666469 w 6494035"/>
              <a:gd name="connsiteY401" fmla="*/ 3193417 h 3722228"/>
              <a:gd name="connsiteX402" fmla="*/ 5658753 w 6494035"/>
              <a:gd name="connsiteY402" fmla="*/ 3189328 h 3722228"/>
              <a:gd name="connsiteX403" fmla="*/ 5663285 w 6494035"/>
              <a:gd name="connsiteY403" fmla="*/ 3186123 h 3722228"/>
              <a:gd name="connsiteX404" fmla="*/ 5654630 w 6494035"/>
              <a:gd name="connsiteY404" fmla="*/ 3178386 h 3722228"/>
              <a:gd name="connsiteX405" fmla="*/ 5646914 w 6494035"/>
              <a:gd name="connsiteY405" fmla="*/ 3181555 h 3722228"/>
              <a:gd name="connsiteX406" fmla="*/ 5639157 w 6494035"/>
              <a:gd name="connsiteY406" fmla="*/ 3173818 h 3722228"/>
              <a:gd name="connsiteX407" fmla="*/ 5631400 w 6494035"/>
              <a:gd name="connsiteY407" fmla="*/ 3173818 h 3722228"/>
              <a:gd name="connsiteX408" fmla="*/ 5612743 w 6494035"/>
              <a:gd name="connsiteY408" fmla="*/ 3158309 h 3722228"/>
              <a:gd name="connsiteX409" fmla="*/ 5592698 w 6494035"/>
              <a:gd name="connsiteY409" fmla="*/ 3162877 h 3722228"/>
              <a:gd name="connsiteX410" fmla="*/ 5558567 w 6494035"/>
              <a:gd name="connsiteY410" fmla="*/ 3166045 h 3722228"/>
              <a:gd name="connsiteX411" fmla="*/ 5523498 w 6494035"/>
              <a:gd name="connsiteY411" fmla="*/ 3178386 h 3722228"/>
              <a:gd name="connsiteX412" fmla="*/ 5504800 w 6494035"/>
              <a:gd name="connsiteY412" fmla="*/ 3173818 h 3722228"/>
              <a:gd name="connsiteX413" fmla="*/ 5473855 w 6494035"/>
              <a:gd name="connsiteY413" fmla="*/ 3186123 h 3722228"/>
              <a:gd name="connsiteX414" fmla="*/ 5462015 w 6494035"/>
              <a:gd name="connsiteY414" fmla="*/ 3193417 h 3722228"/>
              <a:gd name="connsiteX415" fmla="*/ 5454258 w 6494035"/>
              <a:gd name="connsiteY415" fmla="*/ 3204800 h 3722228"/>
              <a:gd name="connsiteX416" fmla="*/ 5449727 w 6494035"/>
              <a:gd name="connsiteY416" fmla="*/ 3212574 h 3722228"/>
              <a:gd name="connsiteX417" fmla="*/ 5438786 w 6494035"/>
              <a:gd name="connsiteY417" fmla="*/ 3216663 h 3722228"/>
              <a:gd name="connsiteX418" fmla="*/ 5434213 w 6494035"/>
              <a:gd name="connsiteY418" fmla="*/ 3216663 h 3722228"/>
              <a:gd name="connsiteX419" fmla="*/ 5423313 w 6494035"/>
              <a:gd name="connsiteY419" fmla="*/ 3216663 h 3722228"/>
              <a:gd name="connsiteX420" fmla="*/ 5415556 w 6494035"/>
              <a:gd name="connsiteY420" fmla="*/ 3219868 h 3722228"/>
              <a:gd name="connsiteX421" fmla="*/ 5411024 w 6494035"/>
              <a:gd name="connsiteY421" fmla="*/ 3212574 h 3722228"/>
              <a:gd name="connsiteX422" fmla="*/ 5388244 w 6494035"/>
              <a:gd name="connsiteY422" fmla="*/ 3208927 h 3722228"/>
              <a:gd name="connsiteX423" fmla="*/ 5376853 w 6494035"/>
              <a:gd name="connsiteY423" fmla="*/ 3212574 h 3722228"/>
              <a:gd name="connsiteX424" fmla="*/ 5357257 w 6494035"/>
              <a:gd name="connsiteY424" fmla="*/ 3219868 h 3722228"/>
              <a:gd name="connsiteX425" fmla="*/ 5354073 w 6494035"/>
              <a:gd name="connsiteY425" fmla="*/ 3224436 h 3722228"/>
              <a:gd name="connsiteX426" fmla="*/ 5341784 w 6494035"/>
              <a:gd name="connsiteY426" fmla="*/ 3227604 h 3722228"/>
              <a:gd name="connsiteX427" fmla="*/ 5326311 w 6494035"/>
              <a:gd name="connsiteY427" fmla="*/ 3235377 h 3722228"/>
              <a:gd name="connsiteX428" fmla="*/ 5315370 w 6494035"/>
              <a:gd name="connsiteY428" fmla="*/ 3239909 h 3722228"/>
              <a:gd name="connsiteX429" fmla="*/ 5299897 w 6494035"/>
              <a:gd name="connsiteY429" fmla="*/ 3239909 h 3722228"/>
              <a:gd name="connsiteX430" fmla="*/ 5288058 w 6494035"/>
              <a:gd name="connsiteY430" fmla="*/ 3232172 h 3722228"/>
              <a:gd name="connsiteX431" fmla="*/ 5280301 w 6494035"/>
              <a:gd name="connsiteY431" fmla="*/ 3219868 h 3722228"/>
              <a:gd name="connsiteX432" fmla="*/ 5268013 w 6494035"/>
              <a:gd name="connsiteY432" fmla="*/ 3216663 h 3722228"/>
              <a:gd name="connsiteX433" fmla="*/ 5272585 w 6494035"/>
              <a:gd name="connsiteY433" fmla="*/ 3201153 h 3722228"/>
              <a:gd name="connsiteX434" fmla="*/ 5276668 w 6494035"/>
              <a:gd name="connsiteY434" fmla="*/ 3201153 h 3722228"/>
              <a:gd name="connsiteX435" fmla="*/ 5284425 w 6494035"/>
              <a:gd name="connsiteY435" fmla="*/ 3197064 h 3722228"/>
              <a:gd name="connsiteX436" fmla="*/ 5288058 w 6494035"/>
              <a:gd name="connsiteY436" fmla="*/ 3178386 h 3722228"/>
              <a:gd name="connsiteX437" fmla="*/ 5292141 w 6494035"/>
              <a:gd name="connsiteY437" fmla="*/ 3178386 h 3722228"/>
              <a:gd name="connsiteX438" fmla="*/ 5299897 w 6494035"/>
              <a:gd name="connsiteY438" fmla="*/ 3158309 h 3722228"/>
              <a:gd name="connsiteX439" fmla="*/ 5295325 w 6494035"/>
              <a:gd name="connsiteY439" fmla="*/ 3142799 h 3722228"/>
              <a:gd name="connsiteX440" fmla="*/ 5288058 w 6494035"/>
              <a:gd name="connsiteY440" fmla="*/ 3112259 h 3722228"/>
              <a:gd name="connsiteX441" fmla="*/ 5292141 w 6494035"/>
              <a:gd name="connsiteY441" fmla="*/ 3085808 h 3722228"/>
              <a:gd name="connsiteX442" fmla="*/ 5288058 w 6494035"/>
              <a:gd name="connsiteY442" fmla="*/ 3070299 h 3722228"/>
              <a:gd name="connsiteX443" fmla="*/ 5280301 w 6494035"/>
              <a:gd name="connsiteY443" fmla="*/ 3062562 h 3722228"/>
              <a:gd name="connsiteX444" fmla="*/ 5284425 w 6494035"/>
              <a:gd name="connsiteY444" fmla="*/ 3047053 h 3722228"/>
              <a:gd name="connsiteX445" fmla="*/ 5276668 w 6494035"/>
              <a:gd name="connsiteY445" fmla="*/ 3031580 h 3722228"/>
              <a:gd name="connsiteX446" fmla="*/ 5268013 w 6494035"/>
              <a:gd name="connsiteY446" fmla="*/ 3008298 h 3722228"/>
              <a:gd name="connsiteX447" fmla="*/ 5272585 w 6494035"/>
              <a:gd name="connsiteY447" fmla="*/ 3008298 h 3722228"/>
              <a:gd name="connsiteX448" fmla="*/ 5276668 w 6494035"/>
              <a:gd name="connsiteY448" fmla="*/ 3019718 h 3722228"/>
              <a:gd name="connsiteX449" fmla="*/ 5280301 w 6494035"/>
              <a:gd name="connsiteY449" fmla="*/ 3019718 h 3722228"/>
              <a:gd name="connsiteX450" fmla="*/ 5276668 w 6494035"/>
              <a:gd name="connsiteY450" fmla="*/ 3008298 h 3722228"/>
              <a:gd name="connsiteX451" fmla="*/ 5276668 w 6494035"/>
              <a:gd name="connsiteY451" fmla="*/ 2996472 h 3722228"/>
              <a:gd name="connsiteX452" fmla="*/ 5280301 w 6494035"/>
              <a:gd name="connsiteY452" fmla="*/ 3000561 h 3722228"/>
              <a:gd name="connsiteX453" fmla="*/ 5280301 w 6494035"/>
              <a:gd name="connsiteY453" fmla="*/ 3008298 h 3722228"/>
              <a:gd name="connsiteX454" fmla="*/ 5284425 w 6494035"/>
              <a:gd name="connsiteY454" fmla="*/ 3008298 h 3722228"/>
              <a:gd name="connsiteX455" fmla="*/ 5288058 w 6494035"/>
              <a:gd name="connsiteY455" fmla="*/ 3016071 h 3722228"/>
              <a:gd name="connsiteX456" fmla="*/ 5288058 w 6494035"/>
              <a:gd name="connsiteY456" fmla="*/ 3000561 h 3722228"/>
              <a:gd name="connsiteX457" fmla="*/ 5284425 w 6494035"/>
              <a:gd name="connsiteY457" fmla="*/ 2993267 h 3722228"/>
              <a:gd name="connsiteX458" fmla="*/ 5280301 w 6494035"/>
              <a:gd name="connsiteY458" fmla="*/ 2965453 h 3722228"/>
              <a:gd name="connsiteX459" fmla="*/ 5280301 w 6494035"/>
              <a:gd name="connsiteY459" fmla="*/ 2957717 h 3722228"/>
              <a:gd name="connsiteX460" fmla="*/ 5288058 w 6494035"/>
              <a:gd name="connsiteY460" fmla="*/ 2942207 h 3722228"/>
              <a:gd name="connsiteX461" fmla="*/ 5292141 w 6494035"/>
              <a:gd name="connsiteY461" fmla="*/ 2927140 h 3722228"/>
              <a:gd name="connsiteX462" fmla="*/ 5295325 w 6494035"/>
              <a:gd name="connsiteY462" fmla="*/ 2915756 h 3722228"/>
              <a:gd name="connsiteX463" fmla="*/ 5303082 w 6494035"/>
              <a:gd name="connsiteY463" fmla="*/ 2903894 h 3722228"/>
              <a:gd name="connsiteX464" fmla="*/ 5299897 w 6494035"/>
              <a:gd name="connsiteY464" fmla="*/ 2919403 h 3722228"/>
              <a:gd name="connsiteX465" fmla="*/ 5303082 w 6494035"/>
              <a:gd name="connsiteY465" fmla="*/ 2919403 h 3722228"/>
              <a:gd name="connsiteX466" fmla="*/ 5310839 w 6494035"/>
              <a:gd name="connsiteY466" fmla="*/ 2903894 h 3722228"/>
              <a:gd name="connsiteX467" fmla="*/ 5323127 w 6494035"/>
              <a:gd name="connsiteY467" fmla="*/ 2900247 h 3722228"/>
              <a:gd name="connsiteX468" fmla="*/ 5338600 w 6494035"/>
              <a:gd name="connsiteY468" fmla="*/ 2892952 h 3722228"/>
              <a:gd name="connsiteX469" fmla="*/ 5361830 w 6494035"/>
              <a:gd name="connsiteY469" fmla="*/ 2880647 h 3722228"/>
              <a:gd name="connsiteX470" fmla="*/ 5372771 w 6494035"/>
              <a:gd name="connsiteY470" fmla="*/ 2880647 h 3722228"/>
              <a:gd name="connsiteX471" fmla="*/ 5384610 w 6494035"/>
              <a:gd name="connsiteY471" fmla="*/ 2872911 h 3722228"/>
              <a:gd name="connsiteX472" fmla="*/ 5395511 w 6494035"/>
              <a:gd name="connsiteY472" fmla="*/ 2872911 h 3722228"/>
              <a:gd name="connsiteX473" fmla="*/ 5407799 w 6494035"/>
              <a:gd name="connsiteY473" fmla="*/ 2869706 h 3722228"/>
              <a:gd name="connsiteX474" fmla="*/ 5418740 w 6494035"/>
              <a:gd name="connsiteY474" fmla="*/ 2865138 h 3722228"/>
              <a:gd name="connsiteX475" fmla="*/ 5454258 w 6494035"/>
              <a:gd name="connsiteY475" fmla="*/ 2849629 h 3722228"/>
              <a:gd name="connsiteX476" fmla="*/ 5466098 w 6494035"/>
              <a:gd name="connsiteY476" fmla="*/ 2830951 h 3722228"/>
              <a:gd name="connsiteX477" fmla="*/ 5477039 w 6494035"/>
              <a:gd name="connsiteY477" fmla="*/ 2826862 h 3722228"/>
              <a:gd name="connsiteX478" fmla="*/ 5477039 w 6494035"/>
              <a:gd name="connsiteY478" fmla="*/ 2819088 h 3722228"/>
              <a:gd name="connsiteX479" fmla="*/ 5477039 w 6494035"/>
              <a:gd name="connsiteY479" fmla="*/ 2807705 h 3722228"/>
              <a:gd name="connsiteX480" fmla="*/ 5489328 w 6494035"/>
              <a:gd name="connsiteY480" fmla="*/ 2792638 h 3722228"/>
              <a:gd name="connsiteX481" fmla="*/ 5492512 w 6494035"/>
              <a:gd name="connsiteY481" fmla="*/ 2784901 h 3722228"/>
              <a:gd name="connsiteX482" fmla="*/ 5497084 w 6494035"/>
              <a:gd name="connsiteY482" fmla="*/ 2784901 h 3722228"/>
              <a:gd name="connsiteX483" fmla="*/ 5500269 w 6494035"/>
              <a:gd name="connsiteY483" fmla="*/ 2792638 h 3722228"/>
              <a:gd name="connsiteX484" fmla="*/ 5507985 w 6494035"/>
              <a:gd name="connsiteY484" fmla="*/ 2807705 h 3722228"/>
              <a:gd name="connsiteX485" fmla="*/ 5507985 w 6494035"/>
              <a:gd name="connsiteY485" fmla="*/ 2795843 h 3722228"/>
              <a:gd name="connsiteX486" fmla="*/ 5515742 w 6494035"/>
              <a:gd name="connsiteY486" fmla="*/ 2800411 h 3722228"/>
              <a:gd name="connsiteX487" fmla="*/ 5512557 w 6494035"/>
              <a:gd name="connsiteY487" fmla="*/ 2792638 h 3722228"/>
              <a:gd name="connsiteX488" fmla="*/ 5507985 w 6494035"/>
              <a:gd name="connsiteY488" fmla="*/ 2780333 h 3722228"/>
              <a:gd name="connsiteX489" fmla="*/ 5512557 w 6494035"/>
              <a:gd name="connsiteY489" fmla="*/ 2777165 h 3722228"/>
              <a:gd name="connsiteX490" fmla="*/ 5515742 w 6494035"/>
              <a:gd name="connsiteY490" fmla="*/ 2784901 h 3722228"/>
              <a:gd name="connsiteX491" fmla="*/ 5520314 w 6494035"/>
              <a:gd name="connsiteY491" fmla="*/ 2780333 h 3722228"/>
              <a:gd name="connsiteX492" fmla="*/ 5523498 w 6494035"/>
              <a:gd name="connsiteY492" fmla="*/ 2784901 h 3722228"/>
              <a:gd name="connsiteX493" fmla="*/ 5528030 w 6494035"/>
              <a:gd name="connsiteY493" fmla="*/ 2784901 h 3722228"/>
              <a:gd name="connsiteX494" fmla="*/ 5528030 w 6494035"/>
              <a:gd name="connsiteY494" fmla="*/ 2777165 h 3722228"/>
              <a:gd name="connsiteX495" fmla="*/ 5528030 w 6494035"/>
              <a:gd name="connsiteY495" fmla="*/ 2769392 h 3722228"/>
              <a:gd name="connsiteX496" fmla="*/ 5535787 w 6494035"/>
              <a:gd name="connsiteY496" fmla="*/ 2761655 h 3722228"/>
              <a:gd name="connsiteX497" fmla="*/ 5538971 w 6494035"/>
              <a:gd name="connsiteY497" fmla="*/ 2764824 h 3722228"/>
              <a:gd name="connsiteX498" fmla="*/ 5538971 w 6494035"/>
              <a:gd name="connsiteY498" fmla="*/ 2757087 h 3722228"/>
              <a:gd name="connsiteX499" fmla="*/ 5543054 w 6494035"/>
              <a:gd name="connsiteY499" fmla="*/ 2753882 h 3722228"/>
              <a:gd name="connsiteX500" fmla="*/ 5550811 w 6494035"/>
              <a:gd name="connsiteY500" fmla="*/ 2757087 h 3722228"/>
              <a:gd name="connsiteX501" fmla="*/ 5543054 w 6494035"/>
              <a:gd name="connsiteY501" fmla="*/ 2746146 h 3722228"/>
              <a:gd name="connsiteX502" fmla="*/ 5554444 w 6494035"/>
              <a:gd name="connsiteY502" fmla="*/ 2738410 h 3722228"/>
              <a:gd name="connsiteX503" fmla="*/ 5558567 w 6494035"/>
              <a:gd name="connsiteY503" fmla="*/ 2746146 h 3722228"/>
              <a:gd name="connsiteX504" fmla="*/ 5569468 w 6494035"/>
              <a:gd name="connsiteY504" fmla="*/ 2730636 h 3722228"/>
              <a:gd name="connsiteX505" fmla="*/ 5574040 w 6494035"/>
              <a:gd name="connsiteY505" fmla="*/ 2726547 h 3722228"/>
              <a:gd name="connsiteX506" fmla="*/ 5577225 w 6494035"/>
              <a:gd name="connsiteY506" fmla="*/ 2734283 h 3722228"/>
              <a:gd name="connsiteX507" fmla="*/ 5584982 w 6494035"/>
              <a:gd name="connsiteY507" fmla="*/ 2722900 h 3722228"/>
              <a:gd name="connsiteX508" fmla="*/ 5589513 w 6494035"/>
              <a:gd name="connsiteY508" fmla="*/ 2730636 h 3722228"/>
              <a:gd name="connsiteX509" fmla="*/ 5608170 w 6494035"/>
              <a:gd name="connsiteY509" fmla="*/ 2746146 h 3722228"/>
              <a:gd name="connsiteX510" fmla="*/ 5600454 w 6494035"/>
              <a:gd name="connsiteY510" fmla="*/ 2753882 h 3722228"/>
              <a:gd name="connsiteX511" fmla="*/ 5604986 w 6494035"/>
              <a:gd name="connsiteY511" fmla="*/ 2761655 h 3722228"/>
              <a:gd name="connsiteX512" fmla="*/ 5612743 w 6494035"/>
              <a:gd name="connsiteY512" fmla="*/ 2749351 h 3722228"/>
              <a:gd name="connsiteX513" fmla="*/ 5620500 w 6494035"/>
              <a:gd name="connsiteY513" fmla="*/ 2753882 h 3722228"/>
              <a:gd name="connsiteX514" fmla="*/ 5628216 w 6494035"/>
              <a:gd name="connsiteY514" fmla="*/ 2757087 h 3722228"/>
              <a:gd name="connsiteX515" fmla="*/ 5631400 w 6494035"/>
              <a:gd name="connsiteY515" fmla="*/ 2753882 h 3722228"/>
              <a:gd name="connsiteX516" fmla="*/ 5639157 w 6494035"/>
              <a:gd name="connsiteY516" fmla="*/ 2761655 h 3722228"/>
              <a:gd name="connsiteX517" fmla="*/ 5635973 w 6494035"/>
              <a:gd name="connsiteY517" fmla="*/ 2753882 h 3722228"/>
              <a:gd name="connsiteX518" fmla="*/ 5639157 w 6494035"/>
              <a:gd name="connsiteY518" fmla="*/ 2753882 h 3722228"/>
              <a:gd name="connsiteX519" fmla="*/ 5631400 w 6494035"/>
              <a:gd name="connsiteY519" fmla="*/ 2738410 h 3722228"/>
              <a:gd name="connsiteX520" fmla="*/ 5639157 w 6494035"/>
              <a:gd name="connsiteY520" fmla="*/ 2730636 h 3722228"/>
              <a:gd name="connsiteX521" fmla="*/ 5643239 w 6494035"/>
              <a:gd name="connsiteY521" fmla="*/ 2718774 h 3722228"/>
              <a:gd name="connsiteX522" fmla="*/ 5650996 w 6494035"/>
              <a:gd name="connsiteY522" fmla="*/ 2718774 h 3722228"/>
              <a:gd name="connsiteX523" fmla="*/ 5646914 w 6494035"/>
              <a:gd name="connsiteY523" fmla="*/ 2707833 h 3722228"/>
              <a:gd name="connsiteX524" fmla="*/ 5658753 w 6494035"/>
              <a:gd name="connsiteY524" fmla="*/ 2700096 h 3722228"/>
              <a:gd name="connsiteX525" fmla="*/ 5666469 w 6494035"/>
              <a:gd name="connsiteY525" fmla="*/ 2700096 h 3722228"/>
              <a:gd name="connsiteX526" fmla="*/ 5666469 w 6494035"/>
              <a:gd name="connsiteY526" fmla="*/ 2696449 h 3722228"/>
              <a:gd name="connsiteX527" fmla="*/ 5671042 w 6494035"/>
              <a:gd name="connsiteY527" fmla="*/ 2692360 h 3722228"/>
              <a:gd name="connsiteX528" fmla="*/ 5697456 w 6494035"/>
              <a:gd name="connsiteY528" fmla="*/ 2692360 h 3722228"/>
              <a:gd name="connsiteX529" fmla="*/ 5701987 w 6494035"/>
              <a:gd name="connsiteY529" fmla="*/ 2692360 h 3722228"/>
              <a:gd name="connsiteX530" fmla="*/ 5697456 w 6494035"/>
              <a:gd name="connsiteY530" fmla="*/ 2676850 h 3722228"/>
              <a:gd name="connsiteX531" fmla="*/ 5694271 w 6494035"/>
              <a:gd name="connsiteY531" fmla="*/ 2676850 h 3722228"/>
              <a:gd name="connsiteX532" fmla="*/ 5689699 w 6494035"/>
              <a:gd name="connsiteY532" fmla="*/ 2669077 h 3722228"/>
              <a:gd name="connsiteX533" fmla="*/ 5697456 w 6494035"/>
              <a:gd name="connsiteY533" fmla="*/ 2669077 h 3722228"/>
              <a:gd name="connsiteX534" fmla="*/ 5705172 w 6494035"/>
              <a:gd name="connsiteY534" fmla="*/ 2673645 h 3722228"/>
              <a:gd name="connsiteX535" fmla="*/ 5709744 w 6494035"/>
              <a:gd name="connsiteY535" fmla="*/ 2673645 h 3722228"/>
              <a:gd name="connsiteX536" fmla="*/ 5712929 w 6494035"/>
              <a:gd name="connsiteY536" fmla="*/ 2681419 h 3722228"/>
              <a:gd name="connsiteX537" fmla="*/ 5728401 w 6494035"/>
              <a:gd name="connsiteY537" fmla="*/ 2684587 h 3722228"/>
              <a:gd name="connsiteX538" fmla="*/ 5732525 w 6494035"/>
              <a:gd name="connsiteY538" fmla="*/ 2688713 h 3722228"/>
              <a:gd name="connsiteX539" fmla="*/ 5743425 w 6494035"/>
              <a:gd name="connsiteY539" fmla="*/ 2688713 h 3722228"/>
              <a:gd name="connsiteX540" fmla="*/ 5751182 w 6494035"/>
              <a:gd name="connsiteY540" fmla="*/ 2692360 h 3722228"/>
              <a:gd name="connsiteX541" fmla="*/ 5763470 w 6494035"/>
              <a:gd name="connsiteY541" fmla="*/ 2688713 h 3722228"/>
              <a:gd name="connsiteX542" fmla="*/ 5771227 w 6494035"/>
              <a:gd name="connsiteY542" fmla="*/ 2692360 h 3722228"/>
              <a:gd name="connsiteX543" fmla="*/ 5774412 w 6494035"/>
              <a:gd name="connsiteY543" fmla="*/ 2696449 h 3722228"/>
              <a:gd name="connsiteX544" fmla="*/ 5778943 w 6494035"/>
              <a:gd name="connsiteY544" fmla="*/ 2700096 h 3722228"/>
              <a:gd name="connsiteX545" fmla="*/ 5774412 w 6494035"/>
              <a:gd name="connsiteY545" fmla="*/ 2692360 h 3722228"/>
              <a:gd name="connsiteX546" fmla="*/ 5782128 w 6494035"/>
              <a:gd name="connsiteY546" fmla="*/ 2688713 h 3722228"/>
              <a:gd name="connsiteX547" fmla="*/ 5786700 w 6494035"/>
              <a:gd name="connsiteY547" fmla="*/ 2692360 h 3722228"/>
              <a:gd name="connsiteX548" fmla="*/ 5789884 w 6494035"/>
              <a:gd name="connsiteY548" fmla="*/ 2696449 h 3722228"/>
              <a:gd name="connsiteX549" fmla="*/ 5782128 w 6494035"/>
              <a:gd name="connsiteY549" fmla="*/ 2704185 h 3722228"/>
              <a:gd name="connsiteX550" fmla="*/ 5782128 w 6494035"/>
              <a:gd name="connsiteY550" fmla="*/ 2707833 h 3722228"/>
              <a:gd name="connsiteX551" fmla="*/ 5778943 w 6494035"/>
              <a:gd name="connsiteY551" fmla="*/ 2715127 h 3722228"/>
              <a:gd name="connsiteX552" fmla="*/ 5778943 w 6494035"/>
              <a:gd name="connsiteY552" fmla="*/ 2711038 h 3722228"/>
              <a:gd name="connsiteX553" fmla="*/ 5771227 w 6494035"/>
              <a:gd name="connsiteY553" fmla="*/ 2715127 h 3722228"/>
              <a:gd name="connsiteX554" fmla="*/ 5766655 w 6494035"/>
              <a:gd name="connsiteY554" fmla="*/ 2722900 h 3722228"/>
              <a:gd name="connsiteX555" fmla="*/ 5766655 w 6494035"/>
              <a:gd name="connsiteY555" fmla="*/ 2726547 h 3722228"/>
              <a:gd name="connsiteX556" fmla="*/ 5766655 w 6494035"/>
              <a:gd name="connsiteY556" fmla="*/ 2734283 h 3722228"/>
              <a:gd name="connsiteX557" fmla="*/ 5755714 w 6494035"/>
              <a:gd name="connsiteY557" fmla="*/ 2753882 h 3722228"/>
              <a:gd name="connsiteX558" fmla="*/ 5766655 w 6494035"/>
              <a:gd name="connsiteY558" fmla="*/ 2764824 h 3722228"/>
              <a:gd name="connsiteX559" fmla="*/ 5771227 w 6494035"/>
              <a:gd name="connsiteY559" fmla="*/ 2769392 h 3722228"/>
              <a:gd name="connsiteX560" fmla="*/ 5778943 w 6494035"/>
              <a:gd name="connsiteY560" fmla="*/ 2772597 h 3722228"/>
              <a:gd name="connsiteX561" fmla="*/ 5782128 w 6494035"/>
              <a:gd name="connsiteY561" fmla="*/ 2780333 h 3722228"/>
              <a:gd name="connsiteX562" fmla="*/ 5802173 w 6494035"/>
              <a:gd name="connsiteY562" fmla="*/ 2795843 h 3722228"/>
              <a:gd name="connsiteX563" fmla="*/ 5824954 w 6494035"/>
              <a:gd name="connsiteY563" fmla="*/ 2800411 h 3722228"/>
              <a:gd name="connsiteX564" fmla="*/ 5824954 w 6494035"/>
              <a:gd name="connsiteY564" fmla="*/ 2811352 h 3722228"/>
              <a:gd name="connsiteX565" fmla="*/ 5844060 w 6494035"/>
              <a:gd name="connsiteY565" fmla="*/ 2819088 h 3722228"/>
              <a:gd name="connsiteX566" fmla="*/ 5852715 w 6494035"/>
              <a:gd name="connsiteY566" fmla="*/ 2819088 h 3722228"/>
              <a:gd name="connsiteX567" fmla="*/ 5860472 w 6494035"/>
              <a:gd name="connsiteY567" fmla="*/ 2815441 h 3722228"/>
              <a:gd name="connsiteX568" fmla="*/ 5871413 w 6494035"/>
              <a:gd name="connsiteY568" fmla="*/ 2792638 h 3722228"/>
              <a:gd name="connsiteX569" fmla="*/ 5883701 w 6494035"/>
              <a:gd name="connsiteY569" fmla="*/ 2749351 h 3722228"/>
              <a:gd name="connsiteX570" fmla="*/ 5883701 w 6494035"/>
              <a:gd name="connsiteY570" fmla="*/ 2730636 h 3722228"/>
              <a:gd name="connsiteX571" fmla="*/ 5886886 w 6494035"/>
              <a:gd name="connsiteY571" fmla="*/ 2722900 h 3722228"/>
              <a:gd name="connsiteX572" fmla="*/ 5883701 w 6494035"/>
              <a:gd name="connsiteY572" fmla="*/ 2715127 h 3722228"/>
              <a:gd name="connsiteX573" fmla="*/ 5890968 w 6494035"/>
              <a:gd name="connsiteY573" fmla="*/ 2704185 h 3722228"/>
              <a:gd name="connsiteX574" fmla="*/ 5886886 w 6494035"/>
              <a:gd name="connsiteY574" fmla="*/ 2700096 h 3722228"/>
              <a:gd name="connsiteX575" fmla="*/ 5890968 w 6494035"/>
              <a:gd name="connsiteY575" fmla="*/ 2692360 h 3722228"/>
              <a:gd name="connsiteX576" fmla="*/ 5894643 w 6494035"/>
              <a:gd name="connsiteY576" fmla="*/ 2692360 h 3722228"/>
              <a:gd name="connsiteX577" fmla="*/ 5898725 w 6494035"/>
              <a:gd name="connsiteY577" fmla="*/ 2669077 h 3722228"/>
              <a:gd name="connsiteX578" fmla="*/ 3865035 w 6494035"/>
              <a:gd name="connsiteY578" fmla="*/ 2659062 h 3722228"/>
              <a:gd name="connsiteX579" fmla="*/ 3869176 w 6494035"/>
              <a:gd name="connsiteY579" fmla="*/ 2659062 h 3722228"/>
              <a:gd name="connsiteX580" fmla="*/ 3869176 w 6494035"/>
              <a:gd name="connsiteY580" fmla="*/ 2670012 h 3722228"/>
              <a:gd name="connsiteX581" fmla="*/ 3865035 w 6494035"/>
              <a:gd name="connsiteY581" fmla="*/ 2666508 h 3722228"/>
              <a:gd name="connsiteX582" fmla="*/ 3865035 w 6494035"/>
              <a:gd name="connsiteY582" fmla="*/ 2662128 h 3722228"/>
              <a:gd name="connsiteX583" fmla="*/ 6262177 w 6494035"/>
              <a:gd name="connsiteY583" fmla="*/ 2635149 h 3722228"/>
              <a:gd name="connsiteX584" fmla="*/ 6281032 w 6494035"/>
              <a:gd name="connsiteY584" fmla="*/ 2635149 h 3722228"/>
              <a:gd name="connsiteX585" fmla="*/ 6285630 w 6494035"/>
              <a:gd name="connsiteY585" fmla="*/ 2642677 h 3722228"/>
              <a:gd name="connsiteX586" fmla="*/ 6277813 w 6494035"/>
              <a:gd name="connsiteY586" fmla="*/ 2642677 h 3722228"/>
              <a:gd name="connsiteX587" fmla="*/ 6265396 w 6494035"/>
              <a:gd name="connsiteY587" fmla="*/ 2642677 h 3722228"/>
              <a:gd name="connsiteX588" fmla="*/ 5446605 w 6494035"/>
              <a:gd name="connsiteY588" fmla="*/ 2627176 h 3722228"/>
              <a:gd name="connsiteX589" fmla="*/ 5449833 w 6494035"/>
              <a:gd name="connsiteY589" fmla="*/ 2634994 h 3722228"/>
              <a:gd name="connsiteX590" fmla="*/ 5457675 w 6494035"/>
              <a:gd name="connsiteY590" fmla="*/ 2634994 h 3722228"/>
              <a:gd name="connsiteX591" fmla="*/ 5462289 w 6494035"/>
              <a:gd name="connsiteY591" fmla="*/ 2642813 h 3722228"/>
              <a:gd name="connsiteX592" fmla="*/ 5457675 w 6494035"/>
              <a:gd name="connsiteY592" fmla="*/ 2646032 h 3722228"/>
              <a:gd name="connsiteX593" fmla="*/ 5454447 w 6494035"/>
              <a:gd name="connsiteY593" fmla="*/ 2650631 h 3722228"/>
              <a:gd name="connsiteX594" fmla="*/ 5446605 w 6494035"/>
              <a:gd name="connsiteY594" fmla="*/ 2642813 h 3722228"/>
              <a:gd name="connsiteX595" fmla="*/ 5434151 w 6494035"/>
              <a:gd name="connsiteY595" fmla="*/ 2634994 h 3722228"/>
              <a:gd name="connsiteX596" fmla="*/ 5426309 w 6494035"/>
              <a:gd name="connsiteY596" fmla="*/ 2634994 h 3722228"/>
              <a:gd name="connsiteX597" fmla="*/ 5426309 w 6494035"/>
              <a:gd name="connsiteY597" fmla="*/ 2630395 h 3722228"/>
              <a:gd name="connsiteX598" fmla="*/ 5438762 w 6494035"/>
              <a:gd name="connsiteY598" fmla="*/ 2630395 h 3722228"/>
              <a:gd name="connsiteX599" fmla="*/ 6286091 w 6494035"/>
              <a:gd name="connsiteY599" fmla="*/ 2612373 h 3722228"/>
              <a:gd name="connsiteX600" fmla="*/ 6289279 w 6494035"/>
              <a:gd name="connsiteY600" fmla="*/ 2612373 h 3722228"/>
              <a:gd name="connsiteX601" fmla="*/ 6293834 w 6494035"/>
              <a:gd name="connsiteY601" fmla="*/ 2620270 h 3722228"/>
              <a:gd name="connsiteX602" fmla="*/ 6297023 w 6494035"/>
              <a:gd name="connsiteY602" fmla="*/ 2623521 h 3722228"/>
              <a:gd name="connsiteX603" fmla="*/ 6301579 w 6494035"/>
              <a:gd name="connsiteY603" fmla="*/ 2636062 h 3722228"/>
              <a:gd name="connsiteX604" fmla="*/ 6301579 w 6494035"/>
              <a:gd name="connsiteY604" fmla="*/ 2647211 h 3722228"/>
              <a:gd name="connsiteX605" fmla="*/ 6297023 w 6494035"/>
              <a:gd name="connsiteY605" fmla="*/ 2636062 h 3722228"/>
              <a:gd name="connsiteX606" fmla="*/ 6286091 w 6494035"/>
              <a:gd name="connsiteY606" fmla="*/ 2628165 h 3722228"/>
              <a:gd name="connsiteX607" fmla="*/ 5574578 w 6494035"/>
              <a:gd name="connsiteY607" fmla="*/ 2607817 h 3722228"/>
              <a:gd name="connsiteX608" fmla="*/ 5597811 w 6494035"/>
              <a:gd name="connsiteY608" fmla="*/ 2607817 h 3722228"/>
              <a:gd name="connsiteX609" fmla="*/ 5590066 w 6494035"/>
              <a:gd name="connsiteY609" fmla="*/ 2615682 h 3722228"/>
              <a:gd name="connsiteX610" fmla="*/ 5585512 w 6494035"/>
              <a:gd name="connsiteY610" fmla="*/ 2615682 h 3722228"/>
              <a:gd name="connsiteX611" fmla="*/ 5577768 w 6494035"/>
              <a:gd name="connsiteY611" fmla="*/ 2620308 h 3722228"/>
              <a:gd name="connsiteX612" fmla="*/ 5547250 w 6494035"/>
              <a:gd name="connsiteY612" fmla="*/ 2636036 h 3722228"/>
              <a:gd name="connsiteX613" fmla="*/ 5535861 w 6494035"/>
              <a:gd name="connsiteY613" fmla="*/ 2647139 h 3722228"/>
              <a:gd name="connsiteX614" fmla="*/ 5531761 w 6494035"/>
              <a:gd name="connsiteY614" fmla="*/ 2647139 h 3722228"/>
              <a:gd name="connsiteX615" fmla="*/ 5528572 w 6494035"/>
              <a:gd name="connsiteY615" fmla="*/ 2651767 h 3722228"/>
              <a:gd name="connsiteX616" fmla="*/ 5516273 w 6494035"/>
              <a:gd name="connsiteY616" fmla="*/ 2651767 h 3722228"/>
              <a:gd name="connsiteX617" fmla="*/ 5520827 w 6494035"/>
              <a:gd name="connsiteY617" fmla="*/ 2643902 h 3722228"/>
              <a:gd name="connsiteX618" fmla="*/ 5524017 w 6494035"/>
              <a:gd name="connsiteY618" fmla="*/ 2636036 h 3722228"/>
              <a:gd name="connsiteX619" fmla="*/ 5535861 w 6494035"/>
              <a:gd name="connsiteY619" fmla="*/ 2628173 h 3722228"/>
              <a:gd name="connsiteX620" fmla="*/ 5547250 w 6494035"/>
              <a:gd name="connsiteY620" fmla="*/ 2623545 h 3722228"/>
              <a:gd name="connsiteX621" fmla="*/ 5554535 w 6494035"/>
              <a:gd name="connsiteY621" fmla="*/ 2615682 h 3722228"/>
              <a:gd name="connsiteX622" fmla="*/ 5369141 w 6494035"/>
              <a:gd name="connsiteY622" fmla="*/ 2604400 h 3722228"/>
              <a:gd name="connsiteX623" fmla="*/ 5376886 w 6494035"/>
              <a:gd name="connsiteY623" fmla="*/ 2604400 h 3722228"/>
              <a:gd name="connsiteX624" fmla="*/ 5372330 w 6494035"/>
              <a:gd name="connsiteY624" fmla="*/ 2619888 h 3722228"/>
              <a:gd name="connsiteX625" fmla="*/ 5361398 w 6494035"/>
              <a:gd name="connsiteY625" fmla="*/ 2615332 h 3722228"/>
              <a:gd name="connsiteX626" fmla="*/ 5361398 w 6494035"/>
              <a:gd name="connsiteY626" fmla="*/ 2612143 h 3722228"/>
              <a:gd name="connsiteX627" fmla="*/ 5369141 w 6494035"/>
              <a:gd name="connsiteY627" fmla="*/ 2615332 h 3722228"/>
              <a:gd name="connsiteX628" fmla="*/ 5364586 w 6494035"/>
              <a:gd name="connsiteY628" fmla="*/ 2607588 h 3722228"/>
              <a:gd name="connsiteX629" fmla="*/ 5507879 w 6494035"/>
              <a:gd name="connsiteY629" fmla="*/ 2599845 h 3722228"/>
              <a:gd name="connsiteX630" fmla="*/ 5512405 w 6494035"/>
              <a:gd name="connsiteY630" fmla="*/ 2604400 h 3722228"/>
              <a:gd name="connsiteX631" fmla="*/ 5504709 w 6494035"/>
              <a:gd name="connsiteY631" fmla="*/ 2612144 h 3722228"/>
              <a:gd name="connsiteX632" fmla="*/ 5489321 w 6494035"/>
              <a:gd name="connsiteY632" fmla="*/ 2615332 h 3722228"/>
              <a:gd name="connsiteX633" fmla="*/ 5484795 w 6494035"/>
              <a:gd name="connsiteY633" fmla="*/ 2619888 h 3722228"/>
              <a:gd name="connsiteX634" fmla="*/ 5477102 w 6494035"/>
              <a:gd name="connsiteY634" fmla="*/ 2615332 h 3722228"/>
              <a:gd name="connsiteX635" fmla="*/ 5473932 w 6494035"/>
              <a:gd name="connsiteY635" fmla="*/ 2619888 h 3722228"/>
              <a:gd name="connsiteX636" fmla="*/ 5461714 w 6494035"/>
              <a:gd name="connsiteY636" fmla="*/ 2619888 h 3722228"/>
              <a:gd name="connsiteX637" fmla="*/ 5457640 w 6494035"/>
              <a:gd name="connsiteY637" fmla="*/ 2615332 h 3722228"/>
              <a:gd name="connsiteX638" fmla="*/ 5442252 w 6494035"/>
              <a:gd name="connsiteY638" fmla="*/ 2615332 h 3722228"/>
              <a:gd name="connsiteX639" fmla="*/ 5442252 w 6494035"/>
              <a:gd name="connsiteY639" fmla="*/ 2612144 h 3722228"/>
              <a:gd name="connsiteX640" fmla="*/ 5446778 w 6494035"/>
              <a:gd name="connsiteY640" fmla="*/ 2607589 h 3722228"/>
              <a:gd name="connsiteX641" fmla="*/ 5457640 w 6494035"/>
              <a:gd name="connsiteY641" fmla="*/ 2604400 h 3722228"/>
              <a:gd name="connsiteX642" fmla="*/ 5469406 w 6494035"/>
              <a:gd name="connsiteY642" fmla="*/ 2607589 h 3722228"/>
              <a:gd name="connsiteX643" fmla="*/ 5477102 w 6494035"/>
              <a:gd name="connsiteY643" fmla="*/ 2612144 h 3722228"/>
              <a:gd name="connsiteX644" fmla="*/ 5481628 w 6494035"/>
              <a:gd name="connsiteY644" fmla="*/ 2607589 h 3722228"/>
              <a:gd name="connsiteX645" fmla="*/ 5497017 w 6494035"/>
              <a:gd name="connsiteY645" fmla="*/ 2612144 h 3722228"/>
              <a:gd name="connsiteX646" fmla="*/ 5500183 w 6494035"/>
              <a:gd name="connsiteY646" fmla="*/ 2607589 h 3722228"/>
              <a:gd name="connsiteX647" fmla="*/ 5504709 w 6494035"/>
              <a:gd name="connsiteY647" fmla="*/ 2607589 h 3722228"/>
              <a:gd name="connsiteX648" fmla="*/ 5504709 w 6494035"/>
              <a:gd name="connsiteY648" fmla="*/ 2604400 h 3722228"/>
              <a:gd name="connsiteX649" fmla="*/ 5408419 w 6494035"/>
              <a:gd name="connsiteY649" fmla="*/ 2599845 h 3722228"/>
              <a:gd name="connsiteX650" fmla="*/ 5411593 w 6494035"/>
              <a:gd name="connsiteY650" fmla="*/ 2604400 h 3722228"/>
              <a:gd name="connsiteX651" fmla="*/ 5416129 w 6494035"/>
              <a:gd name="connsiteY651" fmla="*/ 2604400 h 3722228"/>
              <a:gd name="connsiteX652" fmla="*/ 5423838 w 6494035"/>
              <a:gd name="connsiteY652" fmla="*/ 2607589 h 3722228"/>
              <a:gd name="connsiteX653" fmla="*/ 5427013 w 6494035"/>
              <a:gd name="connsiteY653" fmla="*/ 2604400 h 3722228"/>
              <a:gd name="connsiteX654" fmla="*/ 5431548 w 6494035"/>
              <a:gd name="connsiteY654" fmla="*/ 2615332 h 3722228"/>
              <a:gd name="connsiteX655" fmla="*/ 5416129 w 6494035"/>
              <a:gd name="connsiteY655" fmla="*/ 2615332 h 3722228"/>
              <a:gd name="connsiteX656" fmla="*/ 5416129 w 6494035"/>
              <a:gd name="connsiteY656" fmla="*/ 2612144 h 3722228"/>
              <a:gd name="connsiteX657" fmla="*/ 5411593 w 6494035"/>
              <a:gd name="connsiteY657" fmla="*/ 2612144 h 3722228"/>
              <a:gd name="connsiteX658" fmla="*/ 5408419 w 6494035"/>
              <a:gd name="connsiteY658" fmla="*/ 2619888 h 3722228"/>
              <a:gd name="connsiteX659" fmla="*/ 5400712 w 6494035"/>
              <a:gd name="connsiteY659" fmla="*/ 2619888 h 3722228"/>
              <a:gd name="connsiteX660" fmla="*/ 5380757 w 6494035"/>
              <a:gd name="connsiteY660" fmla="*/ 2619888 h 3722228"/>
              <a:gd name="connsiteX661" fmla="*/ 5380757 w 6494035"/>
              <a:gd name="connsiteY661" fmla="*/ 2612144 h 3722228"/>
              <a:gd name="connsiteX662" fmla="*/ 5388467 w 6494035"/>
              <a:gd name="connsiteY662" fmla="*/ 2607589 h 3722228"/>
              <a:gd name="connsiteX663" fmla="*/ 5396176 w 6494035"/>
              <a:gd name="connsiteY663" fmla="*/ 2607589 h 3722228"/>
              <a:gd name="connsiteX664" fmla="*/ 5400712 w 6494035"/>
              <a:gd name="connsiteY664" fmla="*/ 2612144 h 3722228"/>
              <a:gd name="connsiteX665" fmla="*/ 5403886 w 6494035"/>
              <a:gd name="connsiteY665" fmla="*/ 2612144 h 3722228"/>
              <a:gd name="connsiteX666" fmla="*/ 5408419 w 6494035"/>
              <a:gd name="connsiteY666" fmla="*/ 2607589 h 3722228"/>
              <a:gd name="connsiteX667" fmla="*/ 5400712 w 6494035"/>
              <a:gd name="connsiteY667" fmla="*/ 2604400 h 3722228"/>
              <a:gd name="connsiteX668" fmla="*/ 5334067 w 6494035"/>
              <a:gd name="connsiteY668" fmla="*/ 2599845 h 3722228"/>
              <a:gd name="connsiteX669" fmla="*/ 5341873 w 6494035"/>
              <a:gd name="connsiteY669" fmla="*/ 2604725 h 3722228"/>
              <a:gd name="connsiteX670" fmla="*/ 5349680 w 6494035"/>
              <a:gd name="connsiteY670" fmla="*/ 2599845 h 3722228"/>
              <a:gd name="connsiteX671" fmla="*/ 5362077 w 6494035"/>
              <a:gd name="connsiteY671" fmla="*/ 2608142 h 3722228"/>
              <a:gd name="connsiteX672" fmla="*/ 5349680 w 6494035"/>
              <a:gd name="connsiteY672" fmla="*/ 2608142 h 3722228"/>
              <a:gd name="connsiteX673" fmla="*/ 5349680 w 6494035"/>
              <a:gd name="connsiteY673" fmla="*/ 2613022 h 3722228"/>
              <a:gd name="connsiteX674" fmla="*/ 5341873 w 6494035"/>
              <a:gd name="connsiteY674" fmla="*/ 2608142 h 3722228"/>
              <a:gd name="connsiteX675" fmla="*/ 5334067 w 6494035"/>
              <a:gd name="connsiteY675" fmla="*/ 2608142 h 3722228"/>
              <a:gd name="connsiteX676" fmla="*/ 6242818 w 6494035"/>
              <a:gd name="connsiteY676" fmla="*/ 2597568 h 3722228"/>
              <a:gd name="connsiteX677" fmla="*/ 6247410 w 6494035"/>
              <a:gd name="connsiteY677" fmla="*/ 2597568 h 3722228"/>
              <a:gd name="connsiteX678" fmla="*/ 6255216 w 6494035"/>
              <a:gd name="connsiteY678" fmla="*/ 2600720 h 3722228"/>
              <a:gd name="connsiteX679" fmla="*/ 6263023 w 6494035"/>
              <a:gd name="connsiteY679" fmla="*/ 2600720 h 3722228"/>
              <a:gd name="connsiteX680" fmla="*/ 6270828 w 6494035"/>
              <a:gd name="connsiteY680" fmla="*/ 2616478 h 3722228"/>
              <a:gd name="connsiteX681" fmla="*/ 6263023 w 6494035"/>
              <a:gd name="connsiteY681" fmla="*/ 2612876 h 3722228"/>
              <a:gd name="connsiteX682" fmla="*/ 6250624 w 6494035"/>
              <a:gd name="connsiteY682" fmla="*/ 2605222 h 3722228"/>
              <a:gd name="connsiteX683" fmla="*/ 5833240 w 6494035"/>
              <a:gd name="connsiteY683" fmla="*/ 2589597 h 3722228"/>
              <a:gd name="connsiteX684" fmla="*/ 5836946 w 6494035"/>
              <a:gd name="connsiteY684" fmla="*/ 2592816 h 3722228"/>
              <a:gd name="connsiteX685" fmla="*/ 5836946 w 6494035"/>
              <a:gd name="connsiteY685" fmla="*/ 2600634 h 3722228"/>
              <a:gd name="connsiteX686" fmla="*/ 5829071 w 6494035"/>
              <a:gd name="connsiteY686" fmla="*/ 2608452 h 3722228"/>
              <a:gd name="connsiteX687" fmla="*/ 5810079 w 6494035"/>
              <a:gd name="connsiteY687" fmla="*/ 2613051 h 3722228"/>
              <a:gd name="connsiteX688" fmla="*/ 5817954 w 6494035"/>
              <a:gd name="connsiteY688" fmla="*/ 2597414 h 3722228"/>
              <a:gd name="connsiteX689" fmla="*/ 5686407 w 6494035"/>
              <a:gd name="connsiteY689" fmla="*/ 2581625 h 3722228"/>
              <a:gd name="connsiteX690" fmla="*/ 5690052 w 6494035"/>
              <a:gd name="connsiteY690" fmla="*/ 2589279 h 3722228"/>
              <a:gd name="connsiteX691" fmla="*/ 5679119 w 6494035"/>
              <a:gd name="connsiteY691" fmla="*/ 2600535 h 3722228"/>
              <a:gd name="connsiteX692" fmla="*/ 5674564 w 6494035"/>
              <a:gd name="connsiteY692" fmla="*/ 2596933 h 3722228"/>
              <a:gd name="connsiteX693" fmla="*/ 6199543 w 6494035"/>
              <a:gd name="connsiteY693" fmla="*/ 2573655 h 3722228"/>
              <a:gd name="connsiteX694" fmla="*/ 6207287 w 6494035"/>
              <a:gd name="connsiteY694" fmla="*/ 2576843 h 3722228"/>
              <a:gd name="connsiteX695" fmla="*/ 6211842 w 6494035"/>
              <a:gd name="connsiteY695" fmla="*/ 2581398 h 3722228"/>
              <a:gd name="connsiteX696" fmla="*/ 6219586 w 6494035"/>
              <a:gd name="connsiteY696" fmla="*/ 2589143 h 3722228"/>
              <a:gd name="connsiteX697" fmla="*/ 6211842 w 6494035"/>
              <a:gd name="connsiteY697" fmla="*/ 2589143 h 3722228"/>
              <a:gd name="connsiteX698" fmla="*/ 6204097 w 6494035"/>
              <a:gd name="connsiteY698" fmla="*/ 2581398 h 3722228"/>
              <a:gd name="connsiteX699" fmla="*/ 5303320 w 6494035"/>
              <a:gd name="connsiteY699" fmla="*/ 2573654 h 3722228"/>
              <a:gd name="connsiteX700" fmla="*/ 5326773 w 6494035"/>
              <a:gd name="connsiteY700" fmla="*/ 2573654 h 3722228"/>
              <a:gd name="connsiteX701" fmla="*/ 5323094 w 6494035"/>
              <a:gd name="connsiteY701" fmla="*/ 2576754 h 3722228"/>
              <a:gd name="connsiteX702" fmla="*/ 5318956 w 6494035"/>
              <a:gd name="connsiteY702" fmla="*/ 2576754 h 3722228"/>
              <a:gd name="connsiteX703" fmla="*/ 5315737 w 6494035"/>
              <a:gd name="connsiteY703" fmla="*/ 2581182 h 3722228"/>
              <a:gd name="connsiteX704" fmla="*/ 5303320 w 6494035"/>
              <a:gd name="connsiteY704" fmla="*/ 2576754 h 3722228"/>
              <a:gd name="connsiteX705" fmla="*/ 5164519 w 6494035"/>
              <a:gd name="connsiteY705" fmla="*/ 2554294 h 3722228"/>
              <a:gd name="connsiteX706" fmla="*/ 5183564 w 6494035"/>
              <a:gd name="connsiteY706" fmla="*/ 2558783 h 3722228"/>
              <a:gd name="connsiteX707" fmla="*/ 5183564 w 6494035"/>
              <a:gd name="connsiteY707" fmla="*/ 2554294 h 3722228"/>
              <a:gd name="connsiteX708" fmla="*/ 5190814 w 6494035"/>
              <a:gd name="connsiteY708" fmla="*/ 2554294 h 3722228"/>
              <a:gd name="connsiteX709" fmla="*/ 5198517 w 6494035"/>
              <a:gd name="connsiteY709" fmla="*/ 2558783 h 3722228"/>
              <a:gd name="connsiteX710" fmla="*/ 5203054 w 6494035"/>
              <a:gd name="connsiteY710" fmla="*/ 2561925 h 3722228"/>
              <a:gd name="connsiteX711" fmla="*/ 5210757 w 6494035"/>
              <a:gd name="connsiteY711" fmla="*/ 2558783 h 3722228"/>
              <a:gd name="connsiteX712" fmla="*/ 5213933 w 6494035"/>
              <a:gd name="connsiteY712" fmla="*/ 2569557 h 3722228"/>
              <a:gd name="connsiteX713" fmla="*/ 5244765 w 6494035"/>
              <a:gd name="connsiteY713" fmla="*/ 2574043 h 3722228"/>
              <a:gd name="connsiteX714" fmla="*/ 5252469 w 6494035"/>
              <a:gd name="connsiteY714" fmla="*/ 2574043 h 3722228"/>
              <a:gd name="connsiteX715" fmla="*/ 5256552 w 6494035"/>
              <a:gd name="connsiteY715" fmla="*/ 2566414 h 3722228"/>
              <a:gd name="connsiteX716" fmla="*/ 5264255 w 6494035"/>
              <a:gd name="connsiteY716" fmla="*/ 2566414 h 3722228"/>
              <a:gd name="connsiteX717" fmla="*/ 5267885 w 6494035"/>
              <a:gd name="connsiteY717" fmla="*/ 2569557 h 3722228"/>
              <a:gd name="connsiteX718" fmla="*/ 5271958 w 6494035"/>
              <a:gd name="connsiteY718" fmla="*/ 2569557 h 3722228"/>
              <a:gd name="connsiteX719" fmla="*/ 5284199 w 6494035"/>
              <a:gd name="connsiteY719" fmla="*/ 2569557 h 3722228"/>
              <a:gd name="connsiteX720" fmla="*/ 5291911 w 6494035"/>
              <a:gd name="connsiteY720" fmla="*/ 2574043 h 3722228"/>
              <a:gd name="connsiteX721" fmla="*/ 5299615 w 6494035"/>
              <a:gd name="connsiteY721" fmla="*/ 2584816 h 3722228"/>
              <a:gd name="connsiteX722" fmla="*/ 5310494 w 6494035"/>
              <a:gd name="connsiteY722" fmla="*/ 2592448 h 3722228"/>
              <a:gd name="connsiteX723" fmla="*/ 5315031 w 6494035"/>
              <a:gd name="connsiteY723" fmla="*/ 2588857 h 3722228"/>
              <a:gd name="connsiteX724" fmla="*/ 5325910 w 6494035"/>
              <a:gd name="connsiteY724" fmla="*/ 2588857 h 3722228"/>
              <a:gd name="connsiteX725" fmla="*/ 5333613 w 6494035"/>
              <a:gd name="connsiteY725" fmla="*/ 2592448 h 3722228"/>
              <a:gd name="connsiteX726" fmla="*/ 5329984 w 6494035"/>
              <a:gd name="connsiteY726" fmla="*/ 2596488 h 3722228"/>
              <a:gd name="connsiteX727" fmla="*/ 5329984 w 6494035"/>
              <a:gd name="connsiteY727" fmla="*/ 2604116 h 3722228"/>
              <a:gd name="connsiteX728" fmla="*/ 5333613 w 6494035"/>
              <a:gd name="connsiteY728" fmla="*/ 2611748 h 3722228"/>
              <a:gd name="connsiteX729" fmla="*/ 5333613 w 6494035"/>
              <a:gd name="connsiteY729" fmla="*/ 2615339 h 3722228"/>
              <a:gd name="connsiteX730" fmla="*/ 5322280 w 6494035"/>
              <a:gd name="connsiteY730" fmla="*/ 2611748 h 3722228"/>
              <a:gd name="connsiteX731" fmla="*/ 5307318 w 6494035"/>
              <a:gd name="connsiteY731" fmla="*/ 2604116 h 3722228"/>
              <a:gd name="connsiteX732" fmla="*/ 5295078 w 6494035"/>
              <a:gd name="connsiteY732" fmla="*/ 2607708 h 3722228"/>
              <a:gd name="connsiteX733" fmla="*/ 5284199 w 6494035"/>
              <a:gd name="connsiteY733" fmla="*/ 2604116 h 3722228"/>
              <a:gd name="connsiteX734" fmla="*/ 5276495 w 6494035"/>
              <a:gd name="connsiteY734" fmla="*/ 2604116 h 3722228"/>
              <a:gd name="connsiteX735" fmla="*/ 5260172 w 6494035"/>
              <a:gd name="connsiteY735" fmla="*/ 2600079 h 3722228"/>
              <a:gd name="connsiteX736" fmla="*/ 5249293 w 6494035"/>
              <a:gd name="connsiteY736" fmla="*/ 2596488 h 3722228"/>
              <a:gd name="connsiteX737" fmla="*/ 5226173 w 6494035"/>
              <a:gd name="connsiteY737" fmla="*/ 2588857 h 3722228"/>
              <a:gd name="connsiteX738" fmla="*/ 5210757 w 6494035"/>
              <a:gd name="connsiteY738" fmla="*/ 2592448 h 3722228"/>
              <a:gd name="connsiteX739" fmla="*/ 5190814 w 6494035"/>
              <a:gd name="connsiteY739" fmla="*/ 2584816 h 3722228"/>
              <a:gd name="connsiteX740" fmla="*/ 5168148 w 6494035"/>
              <a:gd name="connsiteY740" fmla="*/ 2581674 h 3722228"/>
              <a:gd name="connsiteX741" fmla="*/ 5172231 w 6494035"/>
              <a:gd name="connsiteY741" fmla="*/ 2577185 h 3722228"/>
              <a:gd name="connsiteX742" fmla="*/ 5157269 w 6494035"/>
              <a:gd name="connsiteY742" fmla="*/ 2574043 h 3722228"/>
              <a:gd name="connsiteX743" fmla="*/ 5145029 w 6494035"/>
              <a:gd name="connsiteY743" fmla="*/ 2569557 h 3722228"/>
              <a:gd name="connsiteX744" fmla="*/ 5149566 w 6494035"/>
              <a:gd name="connsiteY744" fmla="*/ 2569557 h 3722228"/>
              <a:gd name="connsiteX745" fmla="*/ 5152732 w 6494035"/>
              <a:gd name="connsiteY745" fmla="*/ 2569557 h 3722228"/>
              <a:gd name="connsiteX746" fmla="*/ 5160445 w 6494035"/>
              <a:gd name="connsiteY746" fmla="*/ 2561925 h 3722228"/>
              <a:gd name="connsiteX747" fmla="*/ 6160825 w 6494035"/>
              <a:gd name="connsiteY747" fmla="*/ 2538351 h 3722228"/>
              <a:gd name="connsiteX748" fmla="*/ 6165417 w 6494035"/>
              <a:gd name="connsiteY748" fmla="*/ 2546229 h 3722228"/>
              <a:gd name="connsiteX749" fmla="*/ 6168631 w 6494035"/>
              <a:gd name="connsiteY749" fmla="*/ 2550864 h 3722228"/>
              <a:gd name="connsiteX750" fmla="*/ 6176438 w 6494035"/>
              <a:gd name="connsiteY750" fmla="*/ 2554109 h 3722228"/>
              <a:gd name="connsiteX751" fmla="*/ 6181030 w 6494035"/>
              <a:gd name="connsiteY751" fmla="*/ 2561987 h 3722228"/>
              <a:gd name="connsiteX752" fmla="*/ 6184244 w 6494035"/>
              <a:gd name="connsiteY752" fmla="*/ 2566158 h 3722228"/>
              <a:gd name="connsiteX753" fmla="*/ 6188835 w 6494035"/>
              <a:gd name="connsiteY753" fmla="*/ 2574038 h 3722228"/>
              <a:gd name="connsiteX754" fmla="*/ 6188835 w 6494035"/>
              <a:gd name="connsiteY754" fmla="*/ 2577745 h 3722228"/>
              <a:gd name="connsiteX755" fmla="*/ 6176438 w 6494035"/>
              <a:gd name="connsiteY755" fmla="*/ 2577745 h 3722228"/>
              <a:gd name="connsiteX756" fmla="*/ 6173223 w 6494035"/>
              <a:gd name="connsiteY756" fmla="*/ 2566158 h 3722228"/>
              <a:gd name="connsiteX757" fmla="*/ 6165417 w 6494035"/>
              <a:gd name="connsiteY757" fmla="*/ 2561987 h 3722228"/>
              <a:gd name="connsiteX758" fmla="*/ 6165417 w 6494035"/>
              <a:gd name="connsiteY758" fmla="*/ 2550864 h 3722228"/>
              <a:gd name="connsiteX759" fmla="*/ 6160825 w 6494035"/>
              <a:gd name="connsiteY759" fmla="*/ 2546229 h 3722228"/>
              <a:gd name="connsiteX760" fmla="*/ 6114818 w 6494035"/>
              <a:gd name="connsiteY760" fmla="*/ 2520130 h 3722228"/>
              <a:gd name="connsiteX761" fmla="*/ 6119374 w 6494035"/>
              <a:gd name="connsiteY761" fmla="*/ 2523303 h 3722228"/>
              <a:gd name="connsiteX762" fmla="*/ 6119374 w 6494035"/>
              <a:gd name="connsiteY762" fmla="*/ 2535543 h 3722228"/>
              <a:gd name="connsiteX763" fmla="*/ 6111628 w 6494035"/>
              <a:gd name="connsiteY763" fmla="*/ 2538715 h 3722228"/>
              <a:gd name="connsiteX764" fmla="*/ 6111628 w 6494035"/>
              <a:gd name="connsiteY764" fmla="*/ 2546422 h 3722228"/>
              <a:gd name="connsiteX765" fmla="*/ 6103887 w 6494035"/>
              <a:gd name="connsiteY765" fmla="*/ 2550955 h 3722228"/>
              <a:gd name="connsiteX766" fmla="*/ 6099330 w 6494035"/>
              <a:gd name="connsiteY766" fmla="*/ 2550955 h 3722228"/>
              <a:gd name="connsiteX767" fmla="*/ 6096141 w 6494035"/>
              <a:gd name="connsiteY767" fmla="*/ 2554128 h 3722228"/>
              <a:gd name="connsiteX768" fmla="*/ 6076100 w 6494035"/>
              <a:gd name="connsiteY768" fmla="*/ 2566368 h 3722228"/>
              <a:gd name="connsiteX769" fmla="*/ 6060613 w 6494035"/>
              <a:gd name="connsiteY769" fmla="*/ 2566368 h 3722228"/>
              <a:gd name="connsiteX770" fmla="*/ 6057423 w 6494035"/>
              <a:gd name="connsiteY770" fmla="*/ 2561834 h 3722228"/>
              <a:gd name="connsiteX771" fmla="*/ 6049677 w 6494035"/>
              <a:gd name="connsiteY771" fmla="*/ 2561834 h 3722228"/>
              <a:gd name="connsiteX772" fmla="*/ 6041022 w 6494035"/>
              <a:gd name="connsiteY772" fmla="*/ 2558662 h 3722228"/>
              <a:gd name="connsiteX773" fmla="*/ 6033281 w 6494035"/>
              <a:gd name="connsiteY773" fmla="*/ 2554128 h 3722228"/>
              <a:gd name="connsiteX774" fmla="*/ 6033281 w 6494035"/>
              <a:gd name="connsiteY774" fmla="*/ 2546422 h 3722228"/>
              <a:gd name="connsiteX775" fmla="*/ 6037838 w 6494035"/>
              <a:gd name="connsiteY775" fmla="*/ 2550955 h 3722228"/>
              <a:gd name="connsiteX776" fmla="*/ 6045579 w 6494035"/>
              <a:gd name="connsiteY776" fmla="*/ 2546422 h 3722228"/>
              <a:gd name="connsiteX777" fmla="*/ 6053325 w 6494035"/>
              <a:gd name="connsiteY777" fmla="*/ 2550955 h 3722228"/>
              <a:gd name="connsiteX778" fmla="*/ 6065165 w 6494035"/>
              <a:gd name="connsiteY778" fmla="*/ 2546422 h 3722228"/>
              <a:gd name="connsiteX779" fmla="*/ 6068354 w 6494035"/>
              <a:gd name="connsiteY779" fmla="*/ 2538715 h 3722228"/>
              <a:gd name="connsiteX780" fmla="*/ 6072911 w 6494035"/>
              <a:gd name="connsiteY780" fmla="*/ 2550955 h 3722228"/>
              <a:gd name="connsiteX781" fmla="*/ 6076100 w 6494035"/>
              <a:gd name="connsiteY781" fmla="*/ 2546422 h 3722228"/>
              <a:gd name="connsiteX782" fmla="*/ 6080653 w 6494035"/>
              <a:gd name="connsiteY782" fmla="*/ 2550955 h 3722228"/>
              <a:gd name="connsiteX783" fmla="*/ 6088399 w 6494035"/>
              <a:gd name="connsiteY783" fmla="*/ 2546422 h 3722228"/>
              <a:gd name="connsiteX784" fmla="*/ 6091588 w 6494035"/>
              <a:gd name="connsiteY784" fmla="*/ 2538715 h 3722228"/>
              <a:gd name="connsiteX785" fmla="*/ 6099330 w 6494035"/>
              <a:gd name="connsiteY785" fmla="*/ 2538715 h 3722228"/>
              <a:gd name="connsiteX786" fmla="*/ 6103887 w 6494035"/>
              <a:gd name="connsiteY786" fmla="*/ 2535543 h 3722228"/>
              <a:gd name="connsiteX787" fmla="*/ 6099330 w 6494035"/>
              <a:gd name="connsiteY787" fmla="*/ 2523303 h 3722228"/>
              <a:gd name="connsiteX788" fmla="*/ 5577767 w 6494035"/>
              <a:gd name="connsiteY788" fmla="*/ 2497355 h 3722228"/>
              <a:gd name="connsiteX789" fmla="*/ 5597542 w 6494035"/>
              <a:gd name="connsiteY789" fmla="*/ 2497355 h 3722228"/>
              <a:gd name="connsiteX790" fmla="*/ 5601221 w 6494035"/>
              <a:gd name="connsiteY790" fmla="*/ 2508287 h 3722228"/>
              <a:gd name="connsiteX791" fmla="*/ 5590185 w 6494035"/>
              <a:gd name="connsiteY791" fmla="*/ 2512843 h 3722228"/>
              <a:gd name="connsiteX792" fmla="*/ 5577767 w 6494035"/>
              <a:gd name="connsiteY792" fmla="*/ 2500543 h 3722228"/>
              <a:gd name="connsiteX793" fmla="*/ 5620843 w 6494035"/>
              <a:gd name="connsiteY793" fmla="*/ 2492799 h 3722228"/>
              <a:gd name="connsiteX794" fmla="*/ 5636385 w 6494035"/>
              <a:gd name="connsiteY794" fmla="*/ 2492799 h 3722228"/>
              <a:gd name="connsiteX795" fmla="*/ 5644158 w 6494035"/>
              <a:gd name="connsiteY795" fmla="*/ 2492799 h 3722228"/>
              <a:gd name="connsiteX796" fmla="*/ 5647358 w 6494035"/>
              <a:gd name="connsiteY796" fmla="*/ 2492799 h 3722228"/>
              <a:gd name="connsiteX797" fmla="*/ 5655131 w 6494035"/>
              <a:gd name="connsiteY797" fmla="*/ 2492799 h 3722228"/>
              <a:gd name="connsiteX798" fmla="*/ 5663815 w 6494035"/>
              <a:gd name="connsiteY798" fmla="*/ 2492799 h 3722228"/>
              <a:gd name="connsiteX799" fmla="*/ 5671588 w 6494035"/>
              <a:gd name="connsiteY799" fmla="*/ 2500543 h 3722228"/>
              <a:gd name="connsiteX800" fmla="*/ 5675246 w 6494035"/>
              <a:gd name="connsiteY800" fmla="*/ 2505098 h 3722228"/>
              <a:gd name="connsiteX801" fmla="*/ 5675246 w 6494035"/>
              <a:gd name="connsiteY801" fmla="*/ 2512842 h 3722228"/>
              <a:gd name="connsiteX802" fmla="*/ 5655131 w 6494035"/>
              <a:gd name="connsiteY802" fmla="*/ 2505098 h 3722228"/>
              <a:gd name="connsiteX803" fmla="*/ 5647358 w 6494035"/>
              <a:gd name="connsiteY803" fmla="*/ 2500543 h 3722228"/>
              <a:gd name="connsiteX804" fmla="*/ 5647358 w 6494035"/>
              <a:gd name="connsiteY804" fmla="*/ 2505098 h 3722228"/>
              <a:gd name="connsiteX805" fmla="*/ 5636385 w 6494035"/>
              <a:gd name="connsiteY805" fmla="*/ 2505098 h 3722228"/>
              <a:gd name="connsiteX806" fmla="*/ 5636385 w 6494035"/>
              <a:gd name="connsiteY806" fmla="*/ 2500543 h 3722228"/>
              <a:gd name="connsiteX807" fmla="*/ 5628615 w 6494035"/>
              <a:gd name="connsiteY807" fmla="*/ 2505098 h 3722228"/>
              <a:gd name="connsiteX808" fmla="*/ 5620843 w 6494035"/>
              <a:gd name="connsiteY808" fmla="*/ 2500543 h 3722228"/>
              <a:gd name="connsiteX809" fmla="*/ 5616270 w 6494035"/>
              <a:gd name="connsiteY809" fmla="*/ 2505098 h 3722228"/>
              <a:gd name="connsiteX810" fmla="*/ 5613070 w 6494035"/>
              <a:gd name="connsiteY810" fmla="*/ 2500543 h 3722228"/>
              <a:gd name="connsiteX811" fmla="*/ 5884086 w 6494035"/>
              <a:gd name="connsiteY811" fmla="*/ 2489383 h 3722228"/>
              <a:gd name="connsiteX812" fmla="*/ 5902693 w 6494035"/>
              <a:gd name="connsiteY812" fmla="*/ 2497103 h 3722228"/>
              <a:gd name="connsiteX813" fmla="*/ 5929930 w 6494035"/>
              <a:gd name="connsiteY813" fmla="*/ 2504832 h 3722228"/>
              <a:gd name="connsiteX814" fmla="*/ 5945365 w 6494035"/>
              <a:gd name="connsiteY814" fmla="*/ 2512552 h 3722228"/>
              <a:gd name="connsiteX815" fmla="*/ 5948547 w 6494035"/>
              <a:gd name="connsiteY815" fmla="*/ 2512552 h 3722228"/>
              <a:gd name="connsiteX816" fmla="*/ 5963973 w 6494035"/>
              <a:gd name="connsiteY816" fmla="*/ 2523457 h 3722228"/>
              <a:gd name="connsiteX817" fmla="*/ 5971696 w 6494035"/>
              <a:gd name="connsiteY817" fmla="*/ 2523457 h 3722228"/>
              <a:gd name="connsiteX818" fmla="*/ 5979409 w 6494035"/>
              <a:gd name="connsiteY818" fmla="*/ 2531177 h 3722228"/>
              <a:gd name="connsiteX819" fmla="*/ 5979409 w 6494035"/>
              <a:gd name="connsiteY819" fmla="*/ 2546625 h 3722228"/>
              <a:gd name="connsiteX820" fmla="*/ 6014368 w 6494035"/>
              <a:gd name="connsiteY820" fmla="*/ 2558439 h 3722228"/>
              <a:gd name="connsiteX821" fmla="*/ 6022081 w 6494035"/>
              <a:gd name="connsiteY821" fmla="*/ 2573888 h 3722228"/>
              <a:gd name="connsiteX822" fmla="*/ 6002557 w 6494035"/>
              <a:gd name="connsiteY822" fmla="*/ 2577064 h 3722228"/>
              <a:gd name="connsiteX823" fmla="*/ 6010280 w 6494035"/>
              <a:gd name="connsiteY823" fmla="*/ 2592513 h 3722228"/>
              <a:gd name="connsiteX824" fmla="*/ 6025262 w 6494035"/>
              <a:gd name="connsiteY824" fmla="*/ 2604777 h 3722228"/>
              <a:gd name="connsiteX825" fmla="*/ 6029794 w 6494035"/>
              <a:gd name="connsiteY825" fmla="*/ 2607962 h 3722228"/>
              <a:gd name="connsiteX826" fmla="*/ 6032975 w 6494035"/>
              <a:gd name="connsiteY826" fmla="*/ 2615682 h 3722228"/>
              <a:gd name="connsiteX827" fmla="*/ 6032975 w 6494035"/>
              <a:gd name="connsiteY827" fmla="*/ 2627945 h 3722228"/>
              <a:gd name="connsiteX828" fmla="*/ 6049770 w 6494035"/>
              <a:gd name="connsiteY828" fmla="*/ 2627945 h 3722228"/>
              <a:gd name="connsiteX829" fmla="*/ 6052952 w 6494035"/>
              <a:gd name="connsiteY829" fmla="*/ 2631130 h 3722228"/>
              <a:gd name="connsiteX830" fmla="*/ 6049770 w 6494035"/>
              <a:gd name="connsiteY830" fmla="*/ 2635674 h 3722228"/>
              <a:gd name="connsiteX831" fmla="*/ 6064753 w 6494035"/>
              <a:gd name="connsiteY831" fmla="*/ 2638850 h 3722228"/>
              <a:gd name="connsiteX832" fmla="*/ 6060665 w 6494035"/>
              <a:gd name="connsiteY832" fmla="*/ 2646579 h 3722228"/>
              <a:gd name="connsiteX833" fmla="*/ 6068388 w 6494035"/>
              <a:gd name="connsiteY833" fmla="*/ 2650664 h 3722228"/>
              <a:gd name="connsiteX834" fmla="*/ 6076101 w 6494035"/>
              <a:gd name="connsiteY834" fmla="*/ 2654299 h 3722228"/>
              <a:gd name="connsiteX835" fmla="*/ 6068388 w 6494035"/>
              <a:gd name="connsiteY835" fmla="*/ 2658393 h 3722228"/>
              <a:gd name="connsiteX836" fmla="*/ 6076101 w 6494035"/>
              <a:gd name="connsiteY836" fmla="*/ 2658393 h 3722228"/>
              <a:gd name="connsiteX837" fmla="*/ 6076101 w 6494035"/>
              <a:gd name="connsiteY837" fmla="*/ 2662028 h 3722228"/>
              <a:gd name="connsiteX838" fmla="*/ 6064753 w 6494035"/>
              <a:gd name="connsiteY838" fmla="*/ 2662028 h 3722228"/>
              <a:gd name="connsiteX839" fmla="*/ 6064753 w 6494035"/>
              <a:gd name="connsiteY839" fmla="*/ 2658393 h 3722228"/>
              <a:gd name="connsiteX840" fmla="*/ 6029794 w 6494035"/>
              <a:gd name="connsiteY840" fmla="*/ 2650664 h 3722228"/>
              <a:gd name="connsiteX841" fmla="*/ 6022081 w 6494035"/>
              <a:gd name="connsiteY841" fmla="*/ 2650664 h 3722228"/>
              <a:gd name="connsiteX842" fmla="*/ 6002557 w 6494035"/>
              <a:gd name="connsiteY842" fmla="*/ 2635674 h 3722228"/>
              <a:gd name="connsiteX843" fmla="*/ 5998932 w 6494035"/>
              <a:gd name="connsiteY843" fmla="*/ 2627945 h 3722228"/>
              <a:gd name="connsiteX844" fmla="*/ 5994844 w 6494035"/>
              <a:gd name="connsiteY844" fmla="*/ 2627945 h 3722228"/>
              <a:gd name="connsiteX845" fmla="*/ 5991663 w 6494035"/>
              <a:gd name="connsiteY845" fmla="*/ 2620225 h 3722228"/>
              <a:gd name="connsiteX846" fmla="*/ 5979409 w 6494035"/>
              <a:gd name="connsiteY846" fmla="*/ 2600233 h 3722228"/>
              <a:gd name="connsiteX847" fmla="*/ 5976237 w 6494035"/>
              <a:gd name="connsiteY847" fmla="*/ 2600233 h 3722228"/>
              <a:gd name="connsiteX848" fmla="*/ 5971696 w 6494035"/>
              <a:gd name="connsiteY848" fmla="*/ 2600233 h 3722228"/>
              <a:gd name="connsiteX849" fmla="*/ 5960801 w 6494035"/>
              <a:gd name="connsiteY849" fmla="*/ 2600233 h 3722228"/>
              <a:gd name="connsiteX850" fmla="*/ 5956260 w 6494035"/>
              <a:gd name="connsiteY850" fmla="*/ 2592513 h 3722228"/>
              <a:gd name="connsiteX851" fmla="*/ 5953078 w 6494035"/>
              <a:gd name="connsiteY851" fmla="*/ 2592513 h 3722228"/>
              <a:gd name="connsiteX852" fmla="*/ 5948547 w 6494035"/>
              <a:gd name="connsiteY852" fmla="*/ 2597057 h 3722228"/>
              <a:gd name="connsiteX853" fmla="*/ 5945365 w 6494035"/>
              <a:gd name="connsiteY853" fmla="*/ 2597057 h 3722228"/>
              <a:gd name="connsiteX854" fmla="*/ 5937653 w 6494035"/>
              <a:gd name="connsiteY854" fmla="*/ 2592513 h 3722228"/>
              <a:gd name="connsiteX855" fmla="*/ 5940824 w 6494035"/>
              <a:gd name="connsiteY855" fmla="*/ 2604777 h 3722228"/>
              <a:gd name="connsiteX856" fmla="*/ 5933111 w 6494035"/>
              <a:gd name="connsiteY856" fmla="*/ 2604777 h 3722228"/>
              <a:gd name="connsiteX857" fmla="*/ 5933111 w 6494035"/>
              <a:gd name="connsiteY857" fmla="*/ 2607962 h 3722228"/>
              <a:gd name="connsiteX858" fmla="*/ 5914494 w 6494035"/>
              <a:gd name="connsiteY858" fmla="*/ 2607962 h 3722228"/>
              <a:gd name="connsiteX859" fmla="*/ 5922217 w 6494035"/>
              <a:gd name="connsiteY859" fmla="*/ 2612505 h 3722228"/>
              <a:gd name="connsiteX860" fmla="*/ 5929930 w 6494035"/>
              <a:gd name="connsiteY860" fmla="*/ 2623410 h 3722228"/>
              <a:gd name="connsiteX861" fmla="*/ 5914494 w 6494035"/>
              <a:gd name="connsiteY861" fmla="*/ 2631130 h 3722228"/>
              <a:gd name="connsiteX862" fmla="*/ 5879545 w 6494035"/>
              <a:gd name="connsiteY862" fmla="*/ 2627945 h 3722228"/>
              <a:gd name="connsiteX863" fmla="*/ 6084527 w 6494035"/>
              <a:gd name="connsiteY863" fmla="*/ 2484828 h 3722228"/>
              <a:gd name="connsiteX864" fmla="*/ 6115351 w 6494035"/>
              <a:gd name="connsiteY864" fmla="*/ 2500247 h 3722228"/>
              <a:gd name="connsiteX865" fmla="*/ 6127136 w 6494035"/>
              <a:gd name="connsiteY865" fmla="*/ 2512490 h 3722228"/>
              <a:gd name="connsiteX866" fmla="*/ 6127136 w 6494035"/>
              <a:gd name="connsiteY866" fmla="*/ 2515665 h 3722228"/>
              <a:gd name="connsiteX867" fmla="*/ 6130764 w 6494035"/>
              <a:gd name="connsiteY867" fmla="*/ 2527910 h 3722228"/>
              <a:gd name="connsiteX868" fmla="*/ 6127136 w 6494035"/>
              <a:gd name="connsiteY868" fmla="*/ 2535619 h 3722228"/>
              <a:gd name="connsiteX869" fmla="*/ 6127136 w 6494035"/>
              <a:gd name="connsiteY869" fmla="*/ 2527910 h 3722228"/>
              <a:gd name="connsiteX870" fmla="*/ 6123058 w 6494035"/>
              <a:gd name="connsiteY870" fmla="*/ 2515665 h 3722228"/>
              <a:gd name="connsiteX871" fmla="*/ 6111724 w 6494035"/>
              <a:gd name="connsiteY871" fmla="*/ 2504783 h 3722228"/>
              <a:gd name="connsiteX872" fmla="*/ 6092233 w 6494035"/>
              <a:gd name="connsiteY872" fmla="*/ 2492538 h 3722228"/>
              <a:gd name="connsiteX873" fmla="*/ 6084527 w 6494035"/>
              <a:gd name="connsiteY873" fmla="*/ 2489363 h 3722228"/>
              <a:gd name="connsiteX874" fmla="*/ 5198323 w 6494035"/>
              <a:gd name="connsiteY874" fmla="*/ 2484828 h 3722228"/>
              <a:gd name="connsiteX875" fmla="*/ 5210623 w 6494035"/>
              <a:gd name="connsiteY875" fmla="*/ 2484828 h 3722228"/>
              <a:gd name="connsiteX876" fmla="*/ 5210623 w 6494035"/>
              <a:gd name="connsiteY876" fmla="*/ 2496907 h 3722228"/>
              <a:gd name="connsiteX877" fmla="*/ 5202878 w 6494035"/>
              <a:gd name="connsiteY877" fmla="*/ 2492433 h 3722228"/>
              <a:gd name="connsiteX878" fmla="*/ 5195135 w 6494035"/>
              <a:gd name="connsiteY878" fmla="*/ 2496907 h 3722228"/>
              <a:gd name="connsiteX879" fmla="*/ 5152626 w 6494035"/>
              <a:gd name="connsiteY879" fmla="*/ 2460913 h 3722228"/>
              <a:gd name="connsiteX880" fmla="*/ 5157094 w 6494035"/>
              <a:gd name="connsiteY880" fmla="*/ 2460913 h 3722228"/>
              <a:gd name="connsiteX881" fmla="*/ 5157094 w 6494035"/>
              <a:gd name="connsiteY881" fmla="*/ 2465535 h 3722228"/>
              <a:gd name="connsiteX882" fmla="*/ 5160223 w 6494035"/>
              <a:gd name="connsiteY882" fmla="*/ 2465535 h 3722228"/>
              <a:gd name="connsiteX883" fmla="*/ 5160223 w 6494035"/>
              <a:gd name="connsiteY883" fmla="*/ 2460913 h 3722228"/>
              <a:gd name="connsiteX884" fmla="*/ 5164691 w 6494035"/>
              <a:gd name="connsiteY884" fmla="*/ 2460913 h 3722228"/>
              <a:gd name="connsiteX885" fmla="*/ 5167819 w 6494035"/>
              <a:gd name="connsiteY885" fmla="*/ 2465535 h 3722228"/>
              <a:gd name="connsiteX886" fmla="*/ 5167819 w 6494035"/>
              <a:gd name="connsiteY886" fmla="*/ 2480784 h 3722228"/>
              <a:gd name="connsiteX887" fmla="*/ 5179885 w 6494035"/>
              <a:gd name="connsiteY887" fmla="*/ 2484481 h 3722228"/>
              <a:gd name="connsiteX888" fmla="*/ 5175416 w 6494035"/>
              <a:gd name="connsiteY888" fmla="*/ 2488639 h 3722228"/>
              <a:gd name="connsiteX889" fmla="*/ 5179885 w 6494035"/>
              <a:gd name="connsiteY889" fmla="*/ 2492337 h 3722228"/>
              <a:gd name="connsiteX890" fmla="*/ 5164691 w 6494035"/>
              <a:gd name="connsiteY890" fmla="*/ 2488639 h 3722228"/>
              <a:gd name="connsiteX891" fmla="*/ 5160223 w 6494035"/>
              <a:gd name="connsiteY891" fmla="*/ 2476625 h 3722228"/>
              <a:gd name="connsiteX892" fmla="*/ 5152626 w 6494035"/>
              <a:gd name="connsiteY892" fmla="*/ 2468770 h 3722228"/>
              <a:gd name="connsiteX893" fmla="*/ 5014069 w 6494035"/>
              <a:gd name="connsiteY893" fmla="*/ 2450665 h 3722228"/>
              <a:gd name="connsiteX894" fmla="*/ 5017135 w 6494035"/>
              <a:gd name="connsiteY894" fmla="*/ 2450665 h 3722228"/>
              <a:gd name="connsiteX895" fmla="*/ 5025019 w 6494035"/>
              <a:gd name="connsiteY895" fmla="*/ 2461597 h 3722228"/>
              <a:gd name="connsiteX896" fmla="*/ 5021515 w 6494035"/>
              <a:gd name="connsiteY896" fmla="*/ 2466153 h 3722228"/>
              <a:gd name="connsiteX897" fmla="*/ 5014069 w 6494035"/>
              <a:gd name="connsiteY897" fmla="*/ 2453853 h 3722228"/>
              <a:gd name="connsiteX898" fmla="*/ 5710030 w 6494035"/>
              <a:gd name="connsiteY898" fmla="*/ 2434722 h 3722228"/>
              <a:gd name="connsiteX899" fmla="*/ 5720935 w 6494035"/>
              <a:gd name="connsiteY899" fmla="*/ 2442466 h 3722228"/>
              <a:gd name="connsiteX900" fmla="*/ 5736390 w 6494035"/>
              <a:gd name="connsiteY900" fmla="*/ 2445650 h 3722228"/>
              <a:gd name="connsiteX901" fmla="*/ 5740480 w 6494035"/>
              <a:gd name="connsiteY901" fmla="*/ 2450209 h 3722228"/>
              <a:gd name="connsiteX902" fmla="*/ 5744108 w 6494035"/>
              <a:gd name="connsiteY902" fmla="*/ 2461138 h 3722228"/>
              <a:gd name="connsiteX903" fmla="*/ 5740480 w 6494035"/>
              <a:gd name="connsiteY903" fmla="*/ 2468881 h 3722228"/>
              <a:gd name="connsiteX904" fmla="*/ 5748208 w 6494035"/>
              <a:gd name="connsiteY904" fmla="*/ 2488928 h 3722228"/>
              <a:gd name="connsiteX905" fmla="*/ 5748208 w 6494035"/>
              <a:gd name="connsiteY905" fmla="*/ 2484369 h 3722228"/>
              <a:gd name="connsiteX906" fmla="*/ 5751836 w 6494035"/>
              <a:gd name="connsiteY906" fmla="*/ 2484369 h 3722228"/>
              <a:gd name="connsiteX907" fmla="*/ 5755925 w 6494035"/>
              <a:gd name="connsiteY907" fmla="*/ 2488928 h 3722228"/>
              <a:gd name="connsiteX908" fmla="*/ 5755925 w 6494035"/>
              <a:gd name="connsiteY908" fmla="*/ 2492113 h 3722228"/>
              <a:gd name="connsiteX909" fmla="*/ 5755925 w 6494035"/>
              <a:gd name="connsiteY909" fmla="*/ 2496672 h 3722228"/>
              <a:gd name="connsiteX910" fmla="*/ 5763653 w 6494035"/>
              <a:gd name="connsiteY910" fmla="*/ 2503960 h 3722228"/>
              <a:gd name="connsiteX911" fmla="*/ 5771381 w 6494035"/>
              <a:gd name="connsiteY911" fmla="*/ 2499856 h 3722228"/>
              <a:gd name="connsiteX912" fmla="*/ 5786836 w 6494035"/>
              <a:gd name="connsiteY912" fmla="*/ 2481184 h 3722228"/>
              <a:gd name="connsiteX913" fmla="*/ 5805469 w 6494035"/>
              <a:gd name="connsiteY913" fmla="*/ 2476625 h 3722228"/>
              <a:gd name="connsiteX914" fmla="*/ 5802292 w 6494035"/>
              <a:gd name="connsiteY914" fmla="*/ 2468881 h 3722228"/>
              <a:gd name="connsiteX915" fmla="*/ 5817737 w 6494035"/>
              <a:gd name="connsiteY915" fmla="*/ 2461138 h 3722228"/>
              <a:gd name="connsiteX916" fmla="*/ 5848197 w 6494035"/>
              <a:gd name="connsiteY916" fmla="*/ 2476625 h 3722228"/>
              <a:gd name="connsiteX917" fmla="*/ 5868193 w 6494035"/>
              <a:gd name="connsiteY917" fmla="*/ 2481184 h 3722228"/>
              <a:gd name="connsiteX918" fmla="*/ 5883649 w 6494035"/>
              <a:gd name="connsiteY918" fmla="*/ 2488928 h 3722228"/>
              <a:gd name="connsiteX919" fmla="*/ 5879098 w 6494035"/>
              <a:gd name="connsiteY919" fmla="*/ 2627860 h 3722228"/>
              <a:gd name="connsiteX920" fmla="*/ 5860465 w 6494035"/>
              <a:gd name="connsiteY920" fmla="*/ 2604629 h 3722228"/>
              <a:gd name="connsiteX921" fmla="*/ 5848197 w 6494035"/>
              <a:gd name="connsiteY921" fmla="*/ 2607813 h 3722228"/>
              <a:gd name="connsiteX922" fmla="*/ 5840470 w 6494035"/>
              <a:gd name="connsiteY922" fmla="*/ 2604629 h 3722228"/>
              <a:gd name="connsiteX923" fmla="*/ 5840470 w 6494035"/>
              <a:gd name="connsiteY923" fmla="*/ 2592326 h 3722228"/>
              <a:gd name="connsiteX924" fmla="*/ 5832742 w 6494035"/>
              <a:gd name="connsiteY924" fmla="*/ 2576838 h 3722228"/>
              <a:gd name="connsiteX925" fmla="*/ 5832742 w 6494035"/>
              <a:gd name="connsiteY925" fmla="*/ 2569095 h 3722228"/>
              <a:gd name="connsiteX926" fmla="*/ 5820925 w 6494035"/>
              <a:gd name="connsiteY926" fmla="*/ 2550423 h 3722228"/>
              <a:gd name="connsiteX927" fmla="*/ 5805469 w 6494035"/>
              <a:gd name="connsiteY927" fmla="*/ 2538575 h 3722228"/>
              <a:gd name="connsiteX928" fmla="*/ 5779108 w 6494035"/>
              <a:gd name="connsiteY928" fmla="*/ 2527192 h 3722228"/>
              <a:gd name="connsiteX929" fmla="*/ 5763653 w 6494035"/>
              <a:gd name="connsiteY929" fmla="*/ 2523087 h 3722228"/>
              <a:gd name="connsiteX930" fmla="*/ 5755925 w 6494035"/>
              <a:gd name="connsiteY930" fmla="*/ 2515344 h 3722228"/>
              <a:gd name="connsiteX931" fmla="*/ 5759113 w 6494035"/>
              <a:gd name="connsiteY931" fmla="*/ 2515344 h 3722228"/>
              <a:gd name="connsiteX932" fmla="*/ 5759113 w 6494035"/>
              <a:gd name="connsiteY932" fmla="*/ 2511704 h 3722228"/>
              <a:gd name="connsiteX933" fmla="*/ 5755925 w 6494035"/>
              <a:gd name="connsiteY933" fmla="*/ 2511704 h 3722228"/>
              <a:gd name="connsiteX934" fmla="*/ 5744108 w 6494035"/>
              <a:gd name="connsiteY934" fmla="*/ 2511704 h 3722228"/>
              <a:gd name="connsiteX935" fmla="*/ 5744108 w 6494035"/>
              <a:gd name="connsiteY935" fmla="*/ 2507600 h 3722228"/>
              <a:gd name="connsiteX936" fmla="*/ 5740480 w 6494035"/>
              <a:gd name="connsiteY936" fmla="*/ 2511704 h 3722228"/>
              <a:gd name="connsiteX937" fmla="*/ 5732752 w 6494035"/>
              <a:gd name="connsiteY937" fmla="*/ 2503960 h 3722228"/>
              <a:gd name="connsiteX938" fmla="*/ 5736390 w 6494035"/>
              <a:gd name="connsiteY938" fmla="*/ 2496672 h 3722228"/>
              <a:gd name="connsiteX939" fmla="*/ 5736390 w 6494035"/>
              <a:gd name="connsiteY939" fmla="*/ 2492113 h 3722228"/>
              <a:gd name="connsiteX940" fmla="*/ 5732752 w 6494035"/>
              <a:gd name="connsiteY940" fmla="*/ 2496672 h 3722228"/>
              <a:gd name="connsiteX941" fmla="*/ 5728663 w 6494035"/>
              <a:gd name="connsiteY941" fmla="*/ 2503960 h 3722228"/>
              <a:gd name="connsiteX942" fmla="*/ 5725475 w 6494035"/>
              <a:gd name="connsiteY942" fmla="*/ 2511704 h 3722228"/>
              <a:gd name="connsiteX943" fmla="*/ 5717747 w 6494035"/>
              <a:gd name="connsiteY943" fmla="*/ 2515344 h 3722228"/>
              <a:gd name="connsiteX944" fmla="*/ 5713207 w 6494035"/>
              <a:gd name="connsiteY944" fmla="*/ 2507600 h 3722228"/>
              <a:gd name="connsiteX945" fmla="*/ 5717747 w 6494035"/>
              <a:gd name="connsiteY945" fmla="*/ 2499856 h 3722228"/>
              <a:gd name="connsiteX946" fmla="*/ 5713207 w 6494035"/>
              <a:gd name="connsiteY946" fmla="*/ 2496672 h 3722228"/>
              <a:gd name="connsiteX947" fmla="*/ 5710030 w 6494035"/>
              <a:gd name="connsiteY947" fmla="*/ 2492113 h 3722228"/>
              <a:gd name="connsiteX948" fmla="*/ 5697752 w 6494035"/>
              <a:gd name="connsiteY948" fmla="*/ 2492113 h 3722228"/>
              <a:gd name="connsiteX949" fmla="*/ 5705479 w 6494035"/>
              <a:gd name="connsiteY949" fmla="*/ 2488928 h 3722228"/>
              <a:gd name="connsiteX950" fmla="*/ 5713207 w 6494035"/>
              <a:gd name="connsiteY950" fmla="*/ 2488928 h 3722228"/>
              <a:gd name="connsiteX951" fmla="*/ 5725475 w 6494035"/>
              <a:gd name="connsiteY951" fmla="*/ 2484369 h 3722228"/>
              <a:gd name="connsiteX952" fmla="*/ 5728663 w 6494035"/>
              <a:gd name="connsiteY952" fmla="*/ 2484369 h 3722228"/>
              <a:gd name="connsiteX953" fmla="*/ 5732752 w 6494035"/>
              <a:gd name="connsiteY953" fmla="*/ 2484369 h 3722228"/>
              <a:gd name="connsiteX954" fmla="*/ 5736390 w 6494035"/>
              <a:gd name="connsiteY954" fmla="*/ 2481184 h 3722228"/>
              <a:gd name="connsiteX955" fmla="*/ 5732752 w 6494035"/>
              <a:gd name="connsiteY955" fmla="*/ 2476625 h 3722228"/>
              <a:gd name="connsiteX956" fmla="*/ 5720935 w 6494035"/>
              <a:gd name="connsiteY956" fmla="*/ 2476625 h 3722228"/>
              <a:gd name="connsiteX957" fmla="*/ 5705479 w 6494035"/>
              <a:gd name="connsiteY957" fmla="*/ 2481184 h 3722228"/>
              <a:gd name="connsiteX958" fmla="*/ 5702302 w 6494035"/>
              <a:gd name="connsiteY958" fmla="*/ 2468881 h 3722228"/>
              <a:gd name="connsiteX959" fmla="*/ 5702302 w 6494035"/>
              <a:gd name="connsiteY959" fmla="*/ 2465697 h 3722228"/>
              <a:gd name="connsiteX960" fmla="*/ 5694574 w 6494035"/>
              <a:gd name="connsiteY960" fmla="*/ 2461138 h 3722228"/>
              <a:gd name="connsiteX961" fmla="*/ 5679119 w 6494035"/>
              <a:gd name="connsiteY961" fmla="*/ 2457953 h 3722228"/>
              <a:gd name="connsiteX962" fmla="*/ 5679119 w 6494035"/>
              <a:gd name="connsiteY962" fmla="*/ 2453394 h 3722228"/>
              <a:gd name="connsiteX963" fmla="*/ 5682296 w 6494035"/>
              <a:gd name="connsiteY963" fmla="*/ 2445650 h 3722228"/>
              <a:gd name="connsiteX964" fmla="*/ 5694574 w 6494035"/>
              <a:gd name="connsiteY964" fmla="*/ 2442466 h 3722228"/>
              <a:gd name="connsiteX965" fmla="*/ 4986509 w 6494035"/>
              <a:gd name="connsiteY965" fmla="*/ 2397142 h 3722228"/>
              <a:gd name="connsiteX966" fmla="*/ 4998809 w 6494035"/>
              <a:gd name="connsiteY966" fmla="*/ 2407654 h 3722228"/>
              <a:gd name="connsiteX967" fmla="*/ 4994253 w 6494035"/>
              <a:gd name="connsiteY967" fmla="*/ 2419479 h 3722228"/>
              <a:gd name="connsiteX968" fmla="*/ 4983321 w 6494035"/>
              <a:gd name="connsiteY968" fmla="*/ 2400208 h 3722228"/>
              <a:gd name="connsiteX969" fmla="*/ 5554517 w 6494035"/>
              <a:gd name="connsiteY969" fmla="*/ 2392586 h 3722228"/>
              <a:gd name="connsiteX970" fmla="*/ 5559088 w 6494035"/>
              <a:gd name="connsiteY970" fmla="*/ 2397138 h 3722228"/>
              <a:gd name="connsiteX971" fmla="*/ 5554517 w 6494035"/>
              <a:gd name="connsiteY971" fmla="*/ 2408074 h 3722228"/>
              <a:gd name="connsiteX972" fmla="*/ 5546748 w 6494035"/>
              <a:gd name="connsiteY972" fmla="*/ 2415815 h 3722228"/>
              <a:gd name="connsiteX973" fmla="*/ 5543550 w 6494035"/>
              <a:gd name="connsiteY973" fmla="*/ 2423563 h 3722228"/>
              <a:gd name="connsiteX974" fmla="*/ 5523442 w 6494035"/>
              <a:gd name="connsiteY974" fmla="*/ 2423563 h 3722228"/>
              <a:gd name="connsiteX975" fmla="*/ 5515673 w 6494035"/>
              <a:gd name="connsiteY975" fmla="*/ 2423563 h 3722228"/>
              <a:gd name="connsiteX976" fmla="*/ 5496931 w 6494035"/>
              <a:gd name="connsiteY976" fmla="*/ 2423563 h 3722228"/>
              <a:gd name="connsiteX977" fmla="*/ 5484591 w 6494035"/>
              <a:gd name="connsiteY977" fmla="*/ 2420375 h 3722228"/>
              <a:gd name="connsiteX978" fmla="*/ 5477280 w 6494035"/>
              <a:gd name="connsiteY978" fmla="*/ 2420375 h 3722228"/>
              <a:gd name="connsiteX979" fmla="*/ 5465856 w 6494035"/>
              <a:gd name="connsiteY979" fmla="*/ 2420375 h 3722228"/>
              <a:gd name="connsiteX980" fmla="*/ 5457171 w 6494035"/>
              <a:gd name="connsiteY980" fmla="*/ 2420375 h 3722228"/>
              <a:gd name="connsiteX981" fmla="*/ 5453967 w 6494035"/>
              <a:gd name="connsiteY981" fmla="*/ 2431303 h 3722228"/>
              <a:gd name="connsiteX982" fmla="*/ 5453967 w 6494035"/>
              <a:gd name="connsiteY982" fmla="*/ 2446792 h 3722228"/>
              <a:gd name="connsiteX983" fmla="*/ 5461742 w 6494035"/>
              <a:gd name="connsiteY983" fmla="*/ 2450889 h 3722228"/>
              <a:gd name="connsiteX984" fmla="*/ 5465856 w 6494035"/>
              <a:gd name="connsiteY984" fmla="*/ 2458638 h 3722228"/>
              <a:gd name="connsiteX985" fmla="*/ 5473625 w 6494035"/>
              <a:gd name="connsiteY985" fmla="*/ 2458638 h 3722228"/>
              <a:gd name="connsiteX986" fmla="*/ 5481393 w 6494035"/>
              <a:gd name="connsiteY986" fmla="*/ 2446792 h 3722228"/>
              <a:gd name="connsiteX987" fmla="*/ 5489162 w 6494035"/>
              <a:gd name="connsiteY987" fmla="*/ 2450889 h 3722228"/>
              <a:gd name="connsiteX988" fmla="*/ 5492360 w 6494035"/>
              <a:gd name="connsiteY988" fmla="*/ 2450889 h 3722228"/>
              <a:gd name="connsiteX989" fmla="*/ 5496931 w 6494035"/>
              <a:gd name="connsiteY989" fmla="*/ 2446792 h 3722228"/>
              <a:gd name="connsiteX990" fmla="*/ 5507897 w 6494035"/>
              <a:gd name="connsiteY990" fmla="*/ 2446792 h 3722228"/>
              <a:gd name="connsiteX991" fmla="*/ 5512468 w 6494035"/>
              <a:gd name="connsiteY991" fmla="*/ 2443149 h 3722228"/>
              <a:gd name="connsiteX992" fmla="*/ 5515673 w 6494035"/>
              <a:gd name="connsiteY992" fmla="*/ 2443149 h 3722228"/>
              <a:gd name="connsiteX993" fmla="*/ 5523442 w 6494035"/>
              <a:gd name="connsiteY993" fmla="*/ 2446792 h 3722228"/>
              <a:gd name="connsiteX994" fmla="*/ 5520237 w 6494035"/>
              <a:gd name="connsiteY994" fmla="*/ 2450889 h 3722228"/>
              <a:gd name="connsiteX995" fmla="*/ 5512468 w 6494035"/>
              <a:gd name="connsiteY995" fmla="*/ 2450889 h 3722228"/>
              <a:gd name="connsiteX996" fmla="*/ 5500129 w 6494035"/>
              <a:gd name="connsiteY996" fmla="*/ 2458638 h 3722228"/>
              <a:gd name="connsiteX997" fmla="*/ 5484591 w 6494035"/>
              <a:gd name="connsiteY997" fmla="*/ 2469567 h 3722228"/>
              <a:gd name="connsiteX998" fmla="*/ 5477280 w 6494035"/>
              <a:gd name="connsiteY998" fmla="*/ 2469567 h 3722228"/>
              <a:gd name="connsiteX999" fmla="*/ 5500129 w 6494035"/>
              <a:gd name="connsiteY999" fmla="*/ 2492796 h 3722228"/>
              <a:gd name="connsiteX1000" fmla="*/ 5500129 w 6494035"/>
              <a:gd name="connsiteY1000" fmla="*/ 2500544 h 3722228"/>
              <a:gd name="connsiteX1001" fmla="*/ 5496931 w 6494035"/>
              <a:gd name="connsiteY1001" fmla="*/ 2508284 h 3722228"/>
              <a:gd name="connsiteX1002" fmla="*/ 5504700 w 6494035"/>
              <a:gd name="connsiteY1002" fmla="*/ 2508284 h 3722228"/>
              <a:gd name="connsiteX1003" fmla="*/ 5504700 w 6494035"/>
              <a:gd name="connsiteY1003" fmla="*/ 2516033 h 3722228"/>
              <a:gd name="connsiteX1004" fmla="*/ 5512468 w 6494035"/>
              <a:gd name="connsiteY1004" fmla="*/ 2516033 h 3722228"/>
              <a:gd name="connsiteX1005" fmla="*/ 5512468 w 6494035"/>
              <a:gd name="connsiteY1005" fmla="*/ 2523773 h 3722228"/>
              <a:gd name="connsiteX1006" fmla="*/ 5500129 w 6494035"/>
              <a:gd name="connsiteY1006" fmla="*/ 2523773 h 3722228"/>
              <a:gd name="connsiteX1007" fmla="*/ 5492360 w 6494035"/>
              <a:gd name="connsiteY1007" fmla="*/ 2528333 h 3722228"/>
              <a:gd name="connsiteX1008" fmla="*/ 5492360 w 6494035"/>
              <a:gd name="connsiteY1008" fmla="*/ 2531521 h 3722228"/>
              <a:gd name="connsiteX1009" fmla="*/ 5481393 w 6494035"/>
              <a:gd name="connsiteY1009" fmla="*/ 2531521 h 3722228"/>
              <a:gd name="connsiteX1010" fmla="*/ 5484591 w 6494035"/>
              <a:gd name="connsiteY1010" fmla="*/ 2516033 h 3722228"/>
              <a:gd name="connsiteX1011" fmla="*/ 5469511 w 6494035"/>
              <a:gd name="connsiteY1011" fmla="*/ 2505096 h 3722228"/>
              <a:gd name="connsiteX1012" fmla="*/ 5469511 w 6494035"/>
              <a:gd name="connsiteY1012" fmla="*/ 2500544 h 3722228"/>
              <a:gd name="connsiteX1013" fmla="*/ 5473625 w 6494035"/>
              <a:gd name="connsiteY1013" fmla="*/ 2492796 h 3722228"/>
              <a:gd name="connsiteX1014" fmla="*/ 5469511 w 6494035"/>
              <a:gd name="connsiteY1014" fmla="*/ 2485055 h 3722228"/>
              <a:gd name="connsiteX1015" fmla="*/ 5465856 w 6494035"/>
              <a:gd name="connsiteY1015" fmla="*/ 2489607 h 3722228"/>
              <a:gd name="connsiteX1016" fmla="*/ 5457171 w 6494035"/>
              <a:gd name="connsiteY1016" fmla="*/ 2492796 h 3722228"/>
              <a:gd name="connsiteX1017" fmla="*/ 5457171 w 6494035"/>
              <a:gd name="connsiteY1017" fmla="*/ 2497355 h 3722228"/>
              <a:gd name="connsiteX1018" fmla="*/ 5457171 w 6494035"/>
              <a:gd name="connsiteY1018" fmla="*/ 2508284 h 3722228"/>
              <a:gd name="connsiteX1019" fmla="*/ 5457171 w 6494035"/>
              <a:gd name="connsiteY1019" fmla="*/ 2523773 h 3722228"/>
              <a:gd name="connsiteX1020" fmla="*/ 5457171 w 6494035"/>
              <a:gd name="connsiteY1020" fmla="*/ 2536073 h 3722228"/>
              <a:gd name="connsiteX1021" fmla="*/ 5457171 w 6494035"/>
              <a:gd name="connsiteY1021" fmla="*/ 2551561 h 3722228"/>
              <a:gd name="connsiteX1022" fmla="*/ 5449403 w 6494035"/>
              <a:gd name="connsiteY1022" fmla="*/ 2547002 h 3722228"/>
              <a:gd name="connsiteX1023" fmla="*/ 5446198 w 6494035"/>
              <a:gd name="connsiteY1023" fmla="*/ 2551561 h 3722228"/>
              <a:gd name="connsiteX1024" fmla="*/ 5438429 w 6494035"/>
              <a:gd name="connsiteY1024" fmla="*/ 2547002 h 3722228"/>
              <a:gd name="connsiteX1025" fmla="*/ 5438429 w 6494035"/>
              <a:gd name="connsiteY1025" fmla="*/ 2539261 h 3722228"/>
              <a:gd name="connsiteX1026" fmla="*/ 5441627 w 6494035"/>
              <a:gd name="connsiteY1026" fmla="*/ 2528333 h 3722228"/>
              <a:gd name="connsiteX1027" fmla="*/ 5438429 w 6494035"/>
              <a:gd name="connsiteY1027" fmla="*/ 2512844 h 3722228"/>
              <a:gd name="connsiteX1028" fmla="*/ 5438429 w 6494035"/>
              <a:gd name="connsiteY1028" fmla="*/ 2505096 h 3722228"/>
              <a:gd name="connsiteX1029" fmla="*/ 5426089 w 6494035"/>
              <a:gd name="connsiteY1029" fmla="*/ 2505096 h 3722228"/>
              <a:gd name="connsiteX1030" fmla="*/ 5426089 w 6494035"/>
              <a:gd name="connsiteY1030" fmla="*/ 2492796 h 3722228"/>
              <a:gd name="connsiteX1031" fmla="*/ 5422892 w 6494035"/>
              <a:gd name="connsiteY1031" fmla="*/ 2489607 h 3722228"/>
              <a:gd name="connsiteX1032" fmla="*/ 5430661 w 6494035"/>
              <a:gd name="connsiteY1032" fmla="*/ 2485055 h 3722228"/>
              <a:gd name="connsiteX1033" fmla="*/ 5433858 w 6494035"/>
              <a:gd name="connsiteY1033" fmla="*/ 2477315 h 3722228"/>
              <a:gd name="connsiteX1034" fmla="*/ 5438429 w 6494035"/>
              <a:gd name="connsiteY1034" fmla="*/ 2469567 h 3722228"/>
              <a:gd name="connsiteX1035" fmla="*/ 5433858 w 6494035"/>
              <a:gd name="connsiteY1035" fmla="*/ 2462281 h 3722228"/>
              <a:gd name="connsiteX1036" fmla="*/ 5438429 w 6494035"/>
              <a:gd name="connsiteY1036" fmla="*/ 2450889 h 3722228"/>
              <a:gd name="connsiteX1037" fmla="*/ 5446198 w 6494035"/>
              <a:gd name="connsiteY1037" fmla="*/ 2446792 h 3722228"/>
              <a:gd name="connsiteX1038" fmla="*/ 5449403 w 6494035"/>
              <a:gd name="connsiteY1038" fmla="*/ 2431303 h 3722228"/>
              <a:gd name="connsiteX1039" fmla="*/ 5449403 w 6494035"/>
              <a:gd name="connsiteY1039" fmla="*/ 2427660 h 3722228"/>
              <a:gd name="connsiteX1040" fmla="*/ 5453967 w 6494035"/>
              <a:gd name="connsiteY1040" fmla="*/ 2412626 h 3722228"/>
              <a:gd name="connsiteX1041" fmla="*/ 5457171 w 6494035"/>
              <a:gd name="connsiteY1041" fmla="*/ 2408074 h 3722228"/>
              <a:gd name="connsiteX1042" fmla="*/ 5461742 w 6494035"/>
              <a:gd name="connsiteY1042" fmla="*/ 2415815 h 3722228"/>
              <a:gd name="connsiteX1043" fmla="*/ 5465856 w 6494035"/>
              <a:gd name="connsiteY1043" fmla="*/ 2412626 h 3722228"/>
              <a:gd name="connsiteX1044" fmla="*/ 5469511 w 6494035"/>
              <a:gd name="connsiteY1044" fmla="*/ 2404886 h 3722228"/>
              <a:gd name="connsiteX1045" fmla="*/ 5481393 w 6494035"/>
              <a:gd name="connsiteY1045" fmla="*/ 2404886 h 3722228"/>
              <a:gd name="connsiteX1046" fmla="*/ 5481393 w 6494035"/>
              <a:gd name="connsiteY1046" fmla="*/ 2408074 h 3722228"/>
              <a:gd name="connsiteX1047" fmla="*/ 5496931 w 6494035"/>
              <a:gd name="connsiteY1047" fmla="*/ 2408074 h 3722228"/>
              <a:gd name="connsiteX1048" fmla="*/ 5515673 w 6494035"/>
              <a:gd name="connsiteY1048" fmla="*/ 2412626 h 3722228"/>
              <a:gd name="connsiteX1049" fmla="*/ 5538979 w 6494035"/>
              <a:gd name="connsiteY1049" fmla="*/ 2412626 h 3722228"/>
              <a:gd name="connsiteX1050" fmla="*/ 5551319 w 6494035"/>
              <a:gd name="connsiteY1050" fmla="*/ 2400326 h 3722228"/>
              <a:gd name="connsiteX1051" fmla="*/ 5616189 w 6494035"/>
              <a:gd name="connsiteY1051" fmla="*/ 2384615 h 3722228"/>
              <a:gd name="connsiteX1052" fmla="*/ 5612954 w 6494035"/>
              <a:gd name="connsiteY1052" fmla="*/ 2392306 h 3722228"/>
              <a:gd name="connsiteX1053" fmla="*/ 5616189 w 6494035"/>
              <a:gd name="connsiteY1053" fmla="*/ 2404067 h 3722228"/>
              <a:gd name="connsiteX1054" fmla="*/ 5608333 w 6494035"/>
              <a:gd name="connsiteY1054" fmla="*/ 2407686 h 3722228"/>
              <a:gd name="connsiteX1055" fmla="*/ 5612954 w 6494035"/>
              <a:gd name="connsiteY1055" fmla="*/ 2411758 h 3722228"/>
              <a:gd name="connsiteX1056" fmla="*/ 5616189 w 6494035"/>
              <a:gd name="connsiteY1056" fmla="*/ 2407686 h 3722228"/>
              <a:gd name="connsiteX1057" fmla="*/ 5620810 w 6494035"/>
              <a:gd name="connsiteY1057" fmla="*/ 2407686 h 3722228"/>
              <a:gd name="connsiteX1058" fmla="*/ 5620810 w 6494035"/>
              <a:gd name="connsiteY1058" fmla="*/ 2404067 h 3722228"/>
              <a:gd name="connsiteX1059" fmla="*/ 5631901 w 6494035"/>
              <a:gd name="connsiteY1059" fmla="*/ 2399998 h 3722228"/>
              <a:gd name="connsiteX1060" fmla="*/ 5631901 w 6494035"/>
              <a:gd name="connsiteY1060" fmla="*/ 2407686 h 3722228"/>
              <a:gd name="connsiteX1061" fmla="*/ 5620810 w 6494035"/>
              <a:gd name="connsiteY1061" fmla="*/ 2414925 h 3722228"/>
              <a:gd name="connsiteX1062" fmla="*/ 5636521 w 6494035"/>
              <a:gd name="connsiteY1062" fmla="*/ 2427141 h 3722228"/>
              <a:gd name="connsiteX1063" fmla="*/ 5616189 w 6494035"/>
              <a:gd name="connsiteY1063" fmla="*/ 2422617 h 3722228"/>
              <a:gd name="connsiteX1064" fmla="*/ 5616189 w 6494035"/>
              <a:gd name="connsiteY1064" fmla="*/ 2427141 h 3722228"/>
              <a:gd name="connsiteX1065" fmla="*/ 5620810 w 6494035"/>
              <a:gd name="connsiteY1065" fmla="*/ 2450212 h 3722228"/>
              <a:gd name="connsiteX1066" fmla="*/ 5612954 w 6494035"/>
              <a:gd name="connsiteY1066" fmla="*/ 2437996 h 3722228"/>
              <a:gd name="connsiteX1067" fmla="*/ 5608333 w 6494035"/>
              <a:gd name="connsiteY1067" fmla="*/ 2427141 h 3722228"/>
              <a:gd name="connsiteX1068" fmla="*/ 5608333 w 6494035"/>
              <a:gd name="connsiteY1068" fmla="*/ 2422617 h 3722228"/>
              <a:gd name="connsiteX1069" fmla="*/ 5605098 w 6494035"/>
              <a:gd name="connsiteY1069" fmla="*/ 2414925 h 3722228"/>
              <a:gd name="connsiteX1070" fmla="*/ 5605098 w 6494035"/>
              <a:gd name="connsiteY1070" fmla="*/ 2407686 h 3722228"/>
              <a:gd name="connsiteX1071" fmla="*/ 5608333 w 6494035"/>
              <a:gd name="connsiteY1071" fmla="*/ 2396831 h 3722228"/>
              <a:gd name="connsiteX1072" fmla="*/ 4951435 w 6494035"/>
              <a:gd name="connsiteY1072" fmla="*/ 2365256 h 3722228"/>
              <a:gd name="connsiteX1073" fmla="*/ 4966923 w 6494035"/>
              <a:gd name="connsiteY1073" fmla="*/ 2376188 h 3722228"/>
              <a:gd name="connsiteX1074" fmla="*/ 4966923 w 6494035"/>
              <a:gd name="connsiteY1074" fmla="*/ 2380744 h 3722228"/>
              <a:gd name="connsiteX1075" fmla="*/ 4951435 w 6494035"/>
              <a:gd name="connsiteY1075" fmla="*/ 2368444 h 3722228"/>
              <a:gd name="connsiteX1076" fmla="*/ 5206479 w 6494035"/>
              <a:gd name="connsiteY1076" fmla="*/ 2342480 h 3722228"/>
              <a:gd name="connsiteX1077" fmla="*/ 5211297 w 6494035"/>
              <a:gd name="connsiteY1077" fmla="*/ 2345546 h 3722228"/>
              <a:gd name="connsiteX1078" fmla="*/ 5215151 w 6494035"/>
              <a:gd name="connsiteY1078" fmla="*/ 2353430 h 3722228"/>
              <a:gd name="connsiteX1079" fmla="*/ 5206479 w 6494035"/>
              <a:gd name="connsiteY1079" fmla="*/ 2353430 h 3722228"/>
              <a:gd name="connsiteX1080" fmla="*/ 5203107 w 6494035"/>
              <a:gd name="connsiteY1080" fmla="*/ 2345546 h 3722228"/>
              <a:gd name="connsiteX1081" fmla="*/ 4515281 w 6494035"/>
              <a:gd name="connsiteY1081" fmla="*/ 2326537 h 3722228"/>
              <a:gd name="connsiteX1082" fmla="*/ 4519709 w 6494035"/>
              <a:gd name="connsiteY1082" fmla="*/ 2326537 h 3722228"/>
              <a:gd name="connsiteX1083" fmla="*/ 4519709 w 6494035"/>
              <a:gd name="connsiteY1083" fmla="*/ 2330080 h 3722228"/>
              <a:gd name="connsiteX1084" fmla="*/ 4522809 w 6494035"/>
              <a:gd name="connsiteY1084" fmla="*/ 2335141 h 3722228"/>
              <a:gd name="connsiteX1085" fmla="*/ 4519709 w 6494035"/>
              <a:gd name="connsiteY1085" fmla="*/ 2335141 h 3722228"/>
              <a:gd name="connsiteX1086" fmla="*/ 4515281 w 6494035"/>
              <a:gd name="connsiteY1086" fmla="*/ 2335141 h 3722228"/>
              <a:gd name="connsiteX1087" fmla="*/ 4940047 w 6494035"/>
              <a:gd name="connsiteY1087" fmla="*/ 2311733 h 3722228"/>
              <a:gd name="connsiteX1088" fmla="*/ 4952347 w 6494035"/>
              <a:gd name="connsiteY1088" fmla="*/ 2311733 h 3722228"/>
              <a:gd name="connsiteX1089" fmla="*/ 4971016 w 6494035"/>
              <a:gd name="connsiteY1089" fmla="*/ 2319471 h 3722228"/>
              <a:gd name="connsiteX1090" fmla="*/ 4986507 w 6494035"/>
              <a:gd name="connsiteY1090" fmla="*/ 2319471 h 3722228"/>
              <a:gd name="connsiteX1091" fmla="*/ 5001546 w 6494035"/>
              <a:gd name="connsiteY1091" fmla="*/ 2334946 h 3722228"/>
              <a:gd name="connsiteX1092" fmla="*/ 5001546 w 6494035"/>
              <a:gd name="connsiteY1092" fmla="*/ 2342684 h 3722228"/>
              <a:gd name="connsiteX1093" fmla="*/ 5029325 w 6494035"/>
              <a:gd name="connsiteY1093" fmla="*/ 2361337 h 3722228"/>
              <a:gd name="connsiteX1094" fmla="*/ 5040261 w 6494035"/>
              <a:gd name="connsiteY1094" fmla="*/ 2369074 h 3722228"/>
              <a:gd name="connsiteX1095" fmla="*/ 5052561 w 6494035"/>
              <a:gd name="connsiteY1095" fmla="*/ 2384089 h 3722228"/>
              <a:gd name="connsiteX1096" fmla="*/ 5060306 w 6494035"/>
              <a:gd name="connsiteY1096" fmla="*/ 2380911 h 3722228"/>
              <a:gd name="connsiteX1097" fmla="*/ 5063485 w 6494035"/>
              <a:gd name="connsiteY1097" fmla="*/ 2384089 h 3722228"/>
              <a:gd name="connsiteX1098" fmla="*/ 5068051 w 6494035"/>
              <a:gd name="connsiteY1098" fmla="*/ 2396375 h 3722228"/>
              <a:gd name="connsiteX1099" fmla="*/ 5075785 w 6494035"/>
              <a:gd name="connsiteY1099" fmla="*/ 2396375 h 3722228"/>
              <a:gd name="connsiteX1100" fmla="*/ 5079889 w 6494035"/>
              <a:gd name="connsiteY1100" fmla="*/ 2404112 h 3722228"/>
              <a:gd name="connsiteX1101" fmla="*/ 5087634 w 6494035"/>
              <a:gd name="connsiteY1101" fmla="*/ 2407302 h 3722228"/>
              <a:gd name="connsiteX1102" fmla="*/ 5098570 w 6494035"/>
              <a:gd name="connsiteY1102" fmla="*/ 2415040 h 3722228"/>
              <a:gd name="connsiteX1103" fmla="*/ 5103124 w 6494035"/>
              <a:gd name="connsiteY1103" fmla="*/ 2419588 h 3722228"/>
              <a:gd name="connsiteX1104" fmla="*/ 5095379 w 6494035"/>
              <a:gd name="connsiteY1104" fmla="*/ 2422777 h 3722228"/>
              <a:gd name="connsiteX1105" fmla="*/ 5103124 w 6494035"/>
              <a:gd name="connsiteY1105" fmla="*/ 2422777 h 3722228"/>
              <a:gd name="connsiteX1106" fmla="*/ 5110870 w 6494035"/>
              <a:gd name="connsiteY1106" fmla="*/ 2419588 h 3722228"/>
              <a:gd name="connsiteX1107" fmla="*/ 5114049 w 6494035"/>
              <a:gd name="connsiteY1107" fmla="*/ 2422777 h 3722228"/>
              <a:gd name="connsiteX1108" fmla="*/ 5118604 w 6494035"/>
              <a:gd name="connsiteY1108" fmla="*/ 2430515 h 3722228"/>
              <a:gd name="connsiteX1109" fmla="*/ 5110870 w 6494035"/>
              <a:gd name="connsiteY1109" fmla="*/ 2435063 h 3722228"/>
              <a:gd name="connsiteX1110" fmla="*/ 5118604 w 6494035"/>
              <a:gd name="connsiteY1110" fmla="*/ 2435063 h 3722228"/>
              <a:gd name="connsiteX1111" fmla="*/ 5110870 w 6494035"/>
              <a:gd name="connsiteY1111" fmla="*/ 2442801 h 3722228"/>
              <a:gd name="connsiteX1112" fmla="*/ 5118604 w 6494035"/>
              <a:gd name="connsiteY1112" fmla="*/ 2445978 h 3722228"/>
              <a:gd name="connsiteX1113" fmla="*/ 5129539 w 6494035"/>
              <a:gd name="connsiteY1113" fmla="*/ 2450078 h 3722228"/>
              <a:gd name="connsiteX1114" fmla="*/ 5134094 w 6494035"/>
              <a:gd name="connsiteY1114" fmla="*/ 2461454 h 3722228"/>
              <a:gd name="connsiteX1115" fmla="*/ 5141839 w 6494035"/>
              <a:gd name="connsiteY1115" fmla="*/ 2473291 h 3722228"/>
              <a:gd name="connsiteX1116" fmla="*/ 5137285 w 6494035"/>
              <a:gd name="connsiteY1116" fmla="*/ 2481028 h 3722228"/>
              <a:gd name="connsiteX1117" fmla="*/ 5145030 w 6494035"/>
              <a:gd name="connsiteY1117" fmla="*/ 2476468 h 3722228"/>
              <a:gd name="connsiteX1118" fmla="*/ 5152775 w 6494035"/>
              <a:gd name="connsiteY1118" fmla="*/ 2476468 h 3722228"/>
              <a:gd name="connsiteX1119" fmla="*/ 5160520 w 6494035"/>
              <a:gd name="connsiteY1119" fmla="*/ 2488766 h 3722228"/>
              <a:gd name="connsiteX1120" fmla="*/ 5165075 w 6494035"/>
              <a:gd name="connsiteY1120" fmla="*/ 2491944 h 3722228"/>
              <a:gd name="connsiteX1121" fmla="*/ 5157330 w 6494035"/>
              <a:gd name="connsiteY1121" fmla="*/ 2504229 h 3722228"/>
              <a:gd name="connsiteX1122" fmla="*/ 5160520 w 6494035"/>
              <a:gd name="connsiteY1122" fmla="*/ 2507419 h 3722228"/>
              <a:gd name="connsiteX1123" fmla="*/ 5160520 w 6494035"/>
              <a:gd name="connsiteY1123" fmla="*/ 2519705 h 3722228"/>
              <a:gd name="connsiteX1124" fmla="*/ 5157330 w 6494035"/>
              <a:gd name="connsiteY1124" fmla="*/ 2550195 h 3722228"/>
              <a:gd name="connsiteX1125" fmla="*/ 5145030 w 6494035"/>
              <a:gd name="connsiteY1125" fmla="*/ 2542457 h 3722228"/>
              <a:gd name="connsiteX1126" fmla="*/ 5141839 w 6494035"/>
              <a:gd name="connsiteY1126" fmla="*/ 2550195 h 3722228"/>
              <a:gd name="connsiteX1127" fmla="*/ 5134094 w 6494035"/>
              <a:gd name="connsiteY1127" fmla="*/ 2546107 h 3722228"/>
              <a:gd name="connsiteX1128" fmla="*/ 5134094 w 6494035"/>
              <a:gd name="connsiteY1128" fmla="*/ 2553833 h 3722228"/>
              <a:gd name="connsiteX1129" fmla="*/ 5121794 w 6494035"/>
              <a:gd name="connsiteY1129" fmla="*/ 2535180 h 3722228"/>
              <a:gd name="connsiteX1130" fmla="*/ 5114049 w 6494035"/>
              <a:gd name="connsiteY1130" fmla="*/ 2530632 h 3722228"/>
              <a:gd name="connsiteX1131" fmla="*/ 5106304 w 6494035"/>
              <a:gd name="connsiteY1131" fmla="*/ 2522894 h 3722228"/>
              <a:gd name="connsiteX1132" fmla="*/ 5087634 w 6494035"/>
              <a:gd name="connsiteY1132" fmla="*/ 2511967 h 3722228"/>
              <a:gd name="connsiteX1133" fmla="*/ 5087634 w 6494035"/>
              <a:gd name="connsiteY1133" fmla="*/ 2504229 h 3722228"/>
              <a:gd name="connsiteX1134" fmla="*/ 5071230 w 6494035"/>
              <a:gd name="connsiteY1134" fmla="*/ 2491944 h 3722228"/>
              <a:gd name="connsiteX1135" fmla="*/ 5060306 w 6494035"/>
              <a:gd name="connsiteY1135" fmla="*/ 2473291 h 3722228"/>
              <a:gd name="connsiteX1136" fmla="*/ 5060306 w 6494035"/>
              <a:gd name="connsiteY1136" fmla="*/ 2469191 h 3722228"/>
              <a:gd name="connsiteX1137" fmla="*/ 5048006 w 6494035"/>
              <a:gd name="connsiteY1137" fmla="*/ 2453716 h 3722228"/>
              <a:gd name="connsiteX1138" fmla="*/ 5048006 w 6494035"/>
              <a:gd name="connsiteY1138" fmla="*/ 2450078 h 3722228"/>
              <a:gd name="connsiteX1139" fmla="*/ 5037070 w 6494035"/>
              <a:gd name="connsiteY1139" fmla="*/ 2435063 h 3722228"/>
              <a:gd name="connsiteX1140" fmla="*/ 5032516 w 6494035"/>
              <a:gd name="connsiteY1140" fmla="*/ 2427325 h 3722228"/>
              <a:gd name="connsiteX1141" fmla="*/ 5024770 w 6494035"/>
              <a:gd name="connsiteY1141" fmla="*/ 2422777 h 3722228"/>
              <a:gd name="connsiteX1142" fmla="*/ 5013835 w 6494035"/>
              <a:gd name="connsiteY1142" fmla="*/ 2396375 h 3722228"/>
              <a:gd name="connsiteX1143" fmla="*/ 5017025 w 6494035"/>
              <a:gd name="connsiteY1143" fmla="*/ 2391827 h 3722228"/>
              <a:gd name="connsiteX1144" fmla="*/ 4994252 w 6494035"/>
              <a:gd name="connsiteY1144" fmla="*/ 2380911 h 3722228"/>
              <a:gd name="connsiteX1145" fmla="*/ 4990610 w 6494035"/>
              <a:gd name="connsiteY1145" fmla="*/ 2369074 h 3722228"/>
              <a:gd name="connsiteX1146" fmla="*/ 4986507 w 6494035"/>
              <a:gd name="connsiteY1146" fmla="*/ 2369074 h 3722228"/>
              <a:gd name="connsiteX1147" fmla="*/ 4975120 w 6494035"/>
              <a:gd name="connsiteY1147" fmla="*/ 2353599 h 3722228"/>
              <a:gd name="connsiteX1148" fmla="*/ 4971016 w 6494035"/>
              <a:gd name="connsiteY1148" fmla="*/ 2353599 h 3722228"/>
              <a:gd name="connsiteX1149" fmla="*/ 4944601 w 6494035"/>
              <a:gd name="connsiteY1149" fmla="*/ 2330386 h 3722228"/>
              <a:gd name="connsiteX1150" fmla="*/ 4940047 w 6494035"/>
              <a:gd name="connsiteY1150" fmla="*/ 2319471 h 3722228"/>
              <a:gd name="connsiteX1151" fmla="*/ 5380818 w 6494035"/>
              <a:gd name="connsiteY1151" fmla="*/ 2280986 h 3722228"/>
              <a:gd name="connsiteX1152" fmla="*/ 5385364 w 6494035"/>
              <a:gd name="connsiteY1152" fmla="*/ 2284165 h 3722228"/>
              <a:gd name="connsiteX1153" fmla="*/ 5385364 w 6494035"/>
              <a:gd name="connsiteY1153" fmla="*/ 2291894 h 3722228"/>
              <a:gd name="connsiteX1154" fmla="*/ 5388548 w 6494035"/>
              <a:gd name="connsiteY1154" fmla="*/ 2284165 h 3722228"/>
              <a:gd name="connsiteX1155" fmla="*/ 5393105 w 6494035"/>
              <a:gd name="connsiteY1155" fmla="*/ 2284165 h 3722228"/>
              <a:gd name="connsiteX1156" fmla="*/ 5393105 w 6494035"/>
              <a:gd name="connsiteY1156" fmla="*/ 2291894 h 3722228"/>
              <a:gd name="connsiteX1157" fmla="*/ 5400835 w 6494035"/>
              <a:gd name="connsiteY1157" fmla="*/ 2291894 h 3722228"/>
              <a:gd name="connsiteX1158" fmla="*/ 5400835 w 6494035"/>
              <a:gd name="connsiteY1158" fmla="*/ 2299624 h 3722228"/>
              <a:gd name="connsiteX1159" fmla="*/ 5404019 w 6494035"/>
              <a:gd name="connsiteY1159" fmla="*/ 2304175 h 3722228"/>
              <a:gd name="connsiteX1160" fmla="*/ 5408576 w 6494035"/>
              <a:gd name="connsiteY1160" fmla="*/ 2304175 h 3722228"/>
              <a:gd name="connsiteX1161" fmla="*/ 5408576 w 6494035"/>
              <a:gd name="connsiteY1161" fmla="*/ 2307354 h 3722228"/>
              <a:gd name="connsiteX1162" fmla="*/ 5404019 w 6494035"/>
              <a:gd name="connsiteY1162" fmla="*/ 2311905 h 3722228"/>
              <a:gd name="connsiteX1163" fmla="*/ 5411760 w 6494035"/>
              <a:gd name="connsiteY1163" fmla="*/ 2311905 h 3722228"/>
              <a:gd name="connsiteX1164" fmla="*/ 5415848 w 6494035"/>
              <a:gd name="connsiteY1164" fmla="*/ 2307354 h 3722228"/>
              <a:gd name="connsiteX1165" fmla="*/ 5427231 w 6494035"/>
              <a:gd name="connsiteY1165" fmla="*/ 2315084 h 3722228"/>
              <a:gd name="connsiteX1166" fmla="*/ 5434961 w 6494035"/>
              <a:gd name="connsiteY1166" fmla="*/ 2315084 h 3722228"/>
              <a:gd name="connsiteX1167" fmla="*/ 5434961 w 6494035"/>
              <a:gd name="connsiteY1167" fmla="*/ 2322813 h 3722228"/>
              <a:gd name="connsiteX1168" fmla="*/ 5427231 w 6494035"/>
              <a:gd name="connsiteY1168" fmla="*/ 2322813 h 3722228"/>
              <a:gd name="connsiteX1169" fmla="*/ 5419490 w 6494035"/>
              <a:gd name="connsiteY1169" fmla="*/ 2326907 h 3722228"/>
              <a:gd name="connsiteX1170" fmla="*/ 5415848 w 6494035"/>
              <a:gd name="connsiteY1170" fmla="*/ 2326907 h 3722228"/>
              <a:gd name="connsiteX1171" fmla="*/ 5411760 w 6494035"/>
              <a:gd name="connsiteY1171" fmla="*/ 2326907 h 3722228"/>
              <a:gd name="connsiteX1172" fmla="*/ 5423589 w 6494035"/>
              <a:gd name="connsiteY1172" fmla="*/ 2338273 h 3722228"/>
              <a:gd name="connsiteX1173" fmla="*/ 5408576 w 6494035"/>
              <a:gd name="connsiteY1173" fmla="*/ 2342366 h 3722228"/>
              <a:gd name="connsiteX1174" fmla="*/ 5404019 w 6494035"/>
              <a:gd name="connsiteY1174" fmla="*/ 2338273 h 3722228"/>
              <a:gd name="connsiteX1175" fmla="*/ 5400835 w 6494035"/>
              <a:gd name="connsiteY1175" fmla="*/ 2342366 h 3722228"/>
              <a:gd name="connsiteX1176" fmla="*/ 5404019 w 6494035"/>
              <a:gd name="connsiteY1176" fmla="*/ 2350084 h 3722228"/>
              <a:gd name="connsiteX1177" fmla="*/ 5404019 w 6494035"/>
              <a:gd name="connsiteY1177" fmla="*/ 2353275 h 3722228"/>
              <a:gd name="connsiteX1178" fmla="*/ 5400835 w 6494035"/>
              <a:gd name="connsiteY1178" fmla="*/ 2357814 h 3722228"/>
              <a:gd name="connsiteX1179" fmla="*/ 5400835 w 6494035"/>
              <a:gd name="connsiteY1179" fmla="*/ 2361005 h 3722228"/>
              <a:gd name="connsiteX1180" fmla="*/ 5396289 w 6494035"/>
              <a:gd name="connsiteY1180" fmla="*/ 2361005 h 3722228"/>
              <a:gd name="connsiteX1181" fmla="*/ 5396289 w 6494035"/>
              <a:gd name="connsiteY1181" fmla="*/ 2365544 h 3722228"/>
              <a:gd name="connsiteX1182" fmla="*/ 5404019 w 6494035"/>
              <a:gd name="connsiteY1182" fmla="*/ 2368734 h 3722228"/>
              <a:gd name="connsiteX1183" fmla="*/ 5408576 w 6494035"/>
              <a:gd name="connsiteY1183" fmla="*/ 2376464 h 3722228"/>
              <a:gd name="connsiteX1184" fmla="*/ 5408576 w 6494035"/>
              <a:gd name="connsiteY1184" fmla="*/ 2381003 h 3722228"/>
              <a:gd name="connsiteX1185" fmla="*/ 5404019 w 6494035"/>
              <a:gd name="connsiteY1185" fmla="*/ 2388733 h 3722228"/>
              <a:gd name="connsiteX1186" fmla="*/ 5411760 w 6494035"/>
              <a:gd name="connsiteY1186" fmla="*/ 2391912 h 3722228"/>
              <a:gd name="connsiteX1187" fmla="*/ 5423589 w 6494035"/>
              <a:gd name="connsiteY1187" fmla="*/ 2404193 h 3722228"/>
              <a:gd name="connsiteX1188" fmla="*/ 5431319 w 6494035"/>
              <a:gd name="connsiteY1188" fmla="*/ 2407371 h 3722228"/>
              <a:gd name="connsiteX1189" fmla="*/ 5427231 w 6494035"/>
              <a:gd name="connsiteY1189" fmla="*/ 2411465 h 3722228"/>
              <a:gd name="connsiteX1190" fmla="*/ 5408576 w 6494035"/>
              <a:gd name="connsiteY1190" fmla="*/ 2415101 h 3722228"/>
              <a:gd name="connsiteX1191" fmla="*/ 5400835 w 6494035"/>
              <a:gd name="connsiteY1191" fmla="*/ 2419195 h 3722228"/>
              <a:gd name="connsiteX1192" fmla="*/ 5396289 w 6494035"/>
              <a:gd name="connsiteY1192" fmla="*/ 2434654 h 3722228"/>
              <a:gd name="connsiteX1193" fmla="*/ 5400835 w 6494035"/>
              <a:gd name="connsiteY1193" fmla="*/ 2445562 h 3722228"/>
              <a:gd name="connsiteX1194" fmla="*/ 5385364 w 6494035"/>
              <a:gd name="connsiteY1194" fmla="*/ 2457843 h 3722228"/>
              <a:gd name="connsiteX1195" fmla="*/ 5373077 w 6494035"/>
              <a:gd name="connsiteY1195" fmla="*/ 2465561 h 3722228"/>
              <a:gd name="connsiteX1196" fmla="*/ 5377634 w 6494035"/>
              <a:gd name="connsiteY1196" fmla="*/ 2468752 h 3722228"/>
              <a:gd name="connsiteX1197" fmla="*/ 5373077 w 6494035"/>
              <a:gd name="connsiteY1197" fmla="*/ 2488751 h 3722228"/>
              <a:gd name="connsiteX1198" fmla="*/ 5365347 w 6494035"/>
              <a:gd name="connsiteY1198" fmla="*/ 2503753 h 3722228"/>
              <a:gd name="connsiteX1199" fmla="*/ 5338951 w 6494035"/>
              <a:gd name="connsiteY1199" fmla="*/ 2515118 h 3722228"/>
              <a:gd name="connsiteX1200" fmla="*/ 5334862 w 6494035"/>
              <a:gd name="connsiteY1200" fmla="*/ 2499659 h 3722228"/>
              <a:gd name="connsiteX1201" fmla="*/ 5327122 w 6494035"/>
              <a:gd name="connsiteY1201" fmla="*/ 2499659 h 3722228"/>
              <a:gd name="connsiteX1202" fmla="*/ 5319391 w 6494035"/>
              <a:gd name="connsiteY1202" fmla="*/ 2503753 h 3722228"/>
              <a:gd name="connsiteX1203" fmla="*/ 5319391 w 6494035"/>
              <a:gd name="connsiteY1203" fmla="*/ 2491929 h 3722228"/>
              <a:gd name="connsiteX1204" fmla="*/ 5315750 w 6494035"/>
              <a:gd name="connsiteY1204" fmla="*/ 2496480 h 3722228"/>
              <a:gd name="connsiteX1205" fmla="*/ 5308467 w 6494035"/>
              <a:gd name="connsiteY1205" fmla="*/ 2491929 h 3722228"/>
              <a:gd name="connsiteX1206" fmla="*/ 5303920 w 6494035"/>
              <a:gd name="connsiteY1206" fmla="*/ 2496480 h 3722228"/>
              <a:gd name="connsiteX1207" fmla="*/ 5296179 w 6494035"/>
              <a:gd name="connsiteY1207" fmla="*/ 2499659 h 3722228"/>
              <a:gd name="connsiteX1208" fmla="*/ 5292996 w 6494035"/>
              <a:gd name="connsiteY1208" fmla="*/ 2496480 h 3722228"/>
              <a:gd name="connsiteX1209" fmla="*/ 5285255 w 6494035"/>
              <a:gd name="connsiteY1209" fmla="*/ 2503753 h 3722228"/>
              <a:gd name="connsiteX1210" fmla="*/ 5280708 w 6494035"/>
              <a:gd name="connsiteY1210" fmla="*/ 2491929 h 3722228"/>
              <a:gd name="connsiteX1211" fmla="*/ 5272978 w 6494035"/>
              <a:gd name="connsiteY1211" fmla="*/ 2488751 h 3722228"/>
              <a:gd name="connsiteX1212" fmla="*/ 5261138 w 6494035"/>
              <a:gd name="connsiteY1212" fmla="*/ 2491929 h 3722228"/>
              <a:gd name="connsiteX1213" fmla="*/ 5257507 w 6494035"/>
              <a:gd name="connsiteY1213" fmla="*/ 2488751 h 3722228"/>
              <a:gd name="connsiteX1214" fmla="*/ 5249766 w 6494035"/>
              <a:gd name="connsiteY1214" fmla="*/ 2491929 h 3722228"/>
              <a:gd name="connsiteX1215" fmla="*/ 5249766 w 6494035"/>
              <a:gd name="connsiteY1215" fmla="*/ 2476481 h 3722228"/>
              <a:gd name="connsiteX1216" fmla="*/ 5249766 w 6494035"/>
              <a:gd name="connsiteY1216" fmla="*/ 2468752 h 3722228"/>
              <a:gd name="connsiteX1217" fmla="*/ 5245667 w 6494035"/>
              <a:gd name="connsiteY1217" fmla="*/ 2453292 h 3722228"/>
              <a:gd name="connsiteX1218" fmla="*/ 5237937 w 6494035"/>
              <a:gd name="connsiteY1218" fmla="*/ 2445562 h 3722228"/>
              <a:gd name="connsiteX1219" fmla="*/ 5230196 w 6494035"/>
              <a:gd name="connsiteY1219" fmla="*/ 2445562 h 3722228"/>
              <a:gd name="connsiteX1220" fmla="*/ 5234753 w 6494035"/>
              <a:gd name="connsiteY1220" fmla="*/ 2442384 h 3722228"/>
              <a:gd name="connsiteX1221" fmla="*/ 5227012 w 6494035"/>
              <a:gd name="connsiteY1221" fmla="*/ 2437833 h 3722228"/>
              <a:gd name="connsiteX1222" fmla="*/ 5230196 w 6494035"/>
              <a:gd name="connsiteY1222" fmla="*/ 2430560 h 3722228"/>
              <a:gd name="connsiteX1223" fmla="*/ 5222466 w 6494035"/>
              <a:gd name="connsiteY1223" fmla="*/ 2422831 h 3722228"/>
              <a:gd name="connsiteX1224" fmla="*/ 5222466 w 6494035"/>
              <a:gd name="connsiteY1224" fmla="*/ 2411465 h 3722228"/>
              <a:gd name="connsiteX1225" fmla="*/ 5227012 w 6494035"/>
              <a:gd name="connsiteY1225" fmla="*/ 2399641 h 3722228"/>
              <a:gd name="connsiteX1226" fmla="*/ 5230196 w 6494035"/>
              <a:gd name="connsiteY1226" fmla="*/ 2391912 h 3722228"/>
              <a:gd name="connsiteX1227" fmla="*/ 5234753 w 6494035"/>
              <a:gd name="connsiteY1227" fmla="*/ 2388733 h 3722228"/>
              <a:gd name="connsiteX1228" fmla="*/ 5237937 w 6494035"/>
              <a:gd name="connsiteY1228" fmla="*/ 2388733 h 3722228"/>
              <a:gd name="connsiteX1229" fmla="*/ 5242483 w 6494035"/>
              <a:gd name="connsiteY1229" fmla="*/ 2391912 h 3722228"/>
              <a:gd name="connsiteX1230" fmla="*/ 5253408 w 6494035"/>
              <a:gd name="connsiteY1230" fmla="*/ 2391912 h 3722228"/>
              <a:gd name="connsiteX1231" fmla="*/ 5261138 w 6494035"/>
              <a:gd name="connsiteY1231" fmla="*/ 2396463 h 3722228"/>
              <a:gd name="connsiteX1232" fmla="*/ 5265237 w 6494035"/>
              <a:gd name="connsiteY1232" fmla="*/ 2396463 h 3722228"/>
              <a:gd name="connsiteX1233" fmla="*/ 5268879 w 6494035"/>
              <a:gd name="connsiteY1233" fmla="*/ 2384182 h 3722228"/>
              <a:gd name="connsiteX1234" fmla="*/ 5272978 w 6494035"/>
              <a:gd name="connsiteY1234" fmla="*/ 2373274 h 3722228"/>
              <a:gd name="connsiteX1235" fmla="*/ 5285255 w 6494035"/>
              <a:gd name="connsiteY1235" fmla="*/ 2368734 h 3722228"/>
              <a:gd name="connsiteX1236" fmla="*/ 5308467 w 6494035"/>
              <a:gd name="connsiteY1236" fmla="*/ 2361005 h 3722228"/>
              <a:gd name="connsiteX1237" fmla="*/ 5331221 w 6494035"/>
              <a:gd name="connsiteY1237" fmla="*/ 2334637 h 3722228"/>
              <a:gd name="connsiteX1238" fmla="*/ 5334862 w 6494035"/>
              <a:gd name="connsiteY1238" fmla="*/ 2330543 h 3722228"/>
              <a:gd name="connsiteX1239" fmla="*/ 5346692 w 6494035"/>
              <a:gd name="connsiteY1239" fmla="*/ 2322813 h 3722228"/>
              <a:gd name="connsiteX1240" fmla="*/ 5346692 w 6494035"/>
              <a:gd name="connsiteY1240" fmla="*/ 2330543 h 3722228"/>
              <a:gd name="connsiteX1241" fmla="*/ 5349876 w 6494035"/>
              <a:gd name="connsiteY1241" fmla="*/ 2326907 h 3722228"/>
              <a:gd name="connsiteX1242" fmla="*/ 5354422 w 6494035"/>
              <a:gd name="connsiteY1242" fmla="*/ 2315084 h 3722228"/>
              <a:gd name="connsiteX1243" fmla="*/ 5362163 w 6494035"/>
              <a:gd name="connsiteY1243" fmla="*/ 2311905 h 3722228"/>
              <a:gd name="connsiteX1244" fmla="*/ 5365347 w 6494035"/>
              <a:gd name="connsiteY1244" fmla="*/ 2315084 h 3722228"/>
              <a:gd name="connsiteX1245" fmla="*/ 5373077 w 6494035"/>
              <a:gd name="connsiteY1245" fmla="*/ 2296445 h 3722228"/>
              <a:gd name="connsiteX1246" fmla="*/ 5558405 w 6494035"/>
              <a:gd name="connsiteY1246" fmla="*/ 2222908 h 3722228"/>
              <a:gd name="connsiteX1247" fmla="*/ 5569793 w 6494035"/>
              <a:gd name="connsiteY1247" fmla="*/ 2230596 h 3722228"/>
              <a:gd name="connsiteX1248" fmla="*/ 5577539 w 6494035"/>
              <a:gd name="connsiteY1248" fmla="*/ 2235116 h 3722228"/>
              <a:gd name="connsiteX1249" fmla="*/ 5577539 w 6494035"/>
              <a:gd name="connsiteY1249" fmla="*/ 2245968 h 3722228"/>
              <a:gd name="connsiteX1250" fmla="*/ 5573893 w 6494035"/>
              <a:gd name="connsiteY1250" fmla="*/ 2250036 h 3722228"/>
              <a:gd name="connsiteX1251" fmla="*/ 5581638 w 6494035"/>
              <a:gd name="connsiteY1251" fmla="*/ 2250036 h 3722228"/>
              <a:gd name="connsiteX1252" fmla="*/ 5581638 w 6494035"/>
              <a:gd name="connsiteY1252" fmla="*/ 2265413 h 3722228"/>
              <a:gd name="connsiteX1253" fmla="*/ 5585280 w 6494035"/>
              <a:gd name="connsiteY1253" fmla="*/ 2276265 h 3722228"/>
              <a:gd name="connsiteX1254" fmla="*/ 5577539 w 6494035"/>
              <a:gd name="connsiteY1254" fmla="*/ 2280784 h 3722228"/>
              <a:gd name="connsiteX1255" fmla="*/ 5581638 w 6494035"/>
              <a:gd name="connsiteY1255" fmla="*/ 2296156 h 3722228"/>
              <a:gd name="connsiteX1256" fmla="*/ 5577539 w 6494035"/>
              <a:gd name="connsiteY1256" fmla="*/ 2296156 h 3722228"/>
              <a:gd name="connsiteX1257" fmla="*/ 5569793 w 6494035"/>
              <a:gd name="connsiteY1257" fmla="*/ 2276265 h 3722228"/>
              <a:gd name="connsiteX1258" fmla="*/ 5558405 w 6494035"/>
              <a:gd name="connsiteY1258" fmla="*/ 2288473 h 3722228"/>
              <a:gd name="connsiteX1259" fmla="*/ 5566151 w 6494035"/>
              <a:gd name="connsiteY1259" fmla="*/ 2299325 h 3722228"/>
              <a:gd name="connsiteX1260" fmla="*/ 5562052 w 6494035"/>
              <a:gd name="connsiteY1260" fmla="*/ 2314697 h 3722228"/>
              <a:gd name="connsiteX1261" fmla="*/ 5558405 w 6494035"/>
              <a:gd name="connsiteY1261" fmla="*/ 2311081 h 3722228"/>
              <a:gd name="connsiteX1262" fmla="*/ 5558405 w 6494035"/>
              <a:gd name="connsiteY1262" fmla="*/ 2307009 h 3722228"/>
              <a:gd name="connsiteX1263" fmla="*/ 5558405 w 6494035"/>
              <a:gd name="connsiteY1263" fmla="*/ 2303393 h 3722228"/>
              <a:gd name="connsiteX1264" fmla="*/ 5554306 w 6494035"/>
              <a:gd name="connsiteY1264" fmla="*/ 2307009 h 3722228"/>
              <a:gd name="connsiteX1265" fmla="*/ 5538819 w 6494035"/>
              <a:gd name="connsiteY1265" fmla="*/ 2303393 h 3722228"/>
              <a:gd name="connsiteX1266" fmla="*/ 5531078 w 6494035"/>
              <a:gd name="connsiteY1266" fmla="*/ 2283948 h 3722228"/>
              <a:gd name="connsiteX1267" fmla="*/ 5535630 w 6494035"/>
              <a:gd name="connsiteY1267" fmla="*/ 2276265 h 3722228"/>
              <a:gd name="connsiteX1268" fmla="*/ 5531078 w 6494035"/>
              <a:gd name="connsiteY1268" fmla="*/ 2268576 h 3722228"/>
              <a:gd name="connsiteX1269" fmla="*/ 5520143 w 6494035"/>
              <a:gd name="connsiteY1269" fmla="*/ 2265413 h 3722228"/>
              <a:gd name="connsiteX1270" fmla="*/ 5523332 w 6494035"/>
              <a:gd name="connsiteY1270" fmla="*/ 2276265 h 3722228"/>
              <a:gd name="connsiteX1271" fmla="*/ 5515591 w 6494035"/>
              <a:gd name="connsiteY1271" fmla="*/ 2273096 h 3722228"/>
              <a:gd name="connsiteX1272" fmla="*/ 5512402 w 6494035"/>
              <a:gd name="connsiteY1272" fmla="*/ 2268576 h 3722228"/>
              <a:gd name="connsiteX1273" fmla="*/ 5512402 w 6494035"/>
              <a:gd name="connsiteY1273" fmla="*/ 2273096 h 3722228"/>
              <a:gd name="connsiteX1274" fmla="*/ 5507845 w 6494035"/>
              <a:gd name="connsiteY1274" fmla="*/ 2273096 h 3722228"/>
              <a:gd name="connsiteX1275" fmla="*/ 5504656 w 6494035"/>
              <a:gd name="connsiteY1275" fmla="*/ 2265413 h 3722228"/>
              <a:gd name="connsiteX1276" fmla="*/ 5496915 w 6494035"/>
              <a:gd name="connsiteY1276" fmla="*/ 2273096 h 3722228"/>
              <a:gd name="connsiteX1277" fmla="*/ 5492358 w 6494035"/>
              <a:gd name="connsiteY1277" fmla="*/ 2283948 h 3722228"/>
              <a:gd name="connsiteX1278" fmla="*/ 5492358 w 6494035"/>
              <a:gd name="connsiteY1278" fmla="*/ 2276265 h 3722228"/>
              <a:gd name="connsiteX1279" fmla="*/ 5492358 w 6494035"/>
              <a:gd name="connsiteY1279" fmla="*/ 2260888 h 3722228"/>
              <a:gd name="connsiteX1280" fmla="*/ 5507845 w 6494035"/>
              <a:gd name="connsiteY1280" fmla="*/ 2257724 h 3722228"/>
              <a:gd name="connsiteX1281" fmla="*/ 5512402 w 6494035"/>
              <a:gd name="connsiteY1281" fmla="*/ 2250036 h 3722228"/>
              <a:gd name="connsiteX1282" fmla="*/ 5523332 w 6494035"/>
              <a:gd name="connsiteY1282" fmla="*/ 2245968 h 3722228"/>
              <a:gd name="connsiteX1283" fmla="*/ 5527889 w 6494035"/>
              <a:gd name="connsiteY1283" fmla="*/ 2253656 h 3722228"/>
              <a:gd name="connsiteX1284" fmla="*/ 5523332 w 6494035"/>
              <a:gd name="connsiteY1284" fmla="*/ 2257724 h 3722228"/>
              <a:gd name="connsiteX1285" fmla="*/ 5523332 w 6494035"/>
              <a:gd name="connsiteY1285" fmla="*/ 2260888 h 3722228"/>
              <a:gd name="connsiteX1286" fmla="*/ 5535630 w 6494035"/>
              <a:gd name="connsiteY1286" fmla="*/ 2253656 h 3722228"/>
              <a:gd name="connsiteX1287" fmla="*/ 5538819 w 6494035"/>
              <a:gd name="connsiteY1287" fmla="*/ 2245968 h 3722228"/>
              <a:gd name="connsiteX1288" fmla="*/ 5546565 w 6494035"/>
              <a:gd name="connsiteY1288" fmla="*/ 2250036 h 3722228"/>
              <a:gd name="connsiteX1289" fmla="*/ 5546565 w 6494035"/>
              <a:gd name="connsiteY1289" fmla="*/ 2238280 h 3722228"/>
              <a:gd name="connsiteX1290" fmla="*/ 5550664 w 6494035"/>
              <a:gd name="connsiteY1290" fmla="*/ 2242352 h 3722228"/>
              <a:gd name="connsiteX1291" fmla="*/ 5554306 w 6494035"/>
              <a:gd name="connsiteY1291" fmla="*/ 2238280 h 3722228"/>
              <a:gd name="connsiteX1292" fmla="*/ 5562052 w 6494035"/>
              <a:gd name="connsiteY1292" fmla="*/ 2238280 h 3722228"/>
              <a:gd name="connsiteX1293" fmla="*/ 4623200 w 6494035"/>
              <a:gd name="connsiteY1293" fmla="*/ 2222908 h 3722228"/>
              <a:gd name="connsiteX1294" fmla="*/ 4642691 w 6494035"/>
              <a:gd name="connsiteY1294" fmla="*/ 2235207 h 3722228"/>
              <a:gd name="connsiteX1295" fmla="*/ 4642691 w 6494035"/>
              <a:gd name="connsiteY1295" fmla="*/ 2238396 h 3722228"/>
              <a:gd name="connsiteX1296" fmla="*/ 4650397 w 6494035"/>
              <a:gd name="connsiteY1296" fmla="*/ 2250240 h 3722228"/>
              <a:gd name="connsiteX1297" fmla="*/ 4661731 w 6494035"/>
              <a:gd name="connsiteY1297" fmla="*/ 2268914 h 3722228"/>
              <a:gd name="connsiteX1298" fmla="*/ 4658103 w 6494035"/>
              <a:gd name="connsiteY1298" fmla="*/ 2292147 h 3722228"/>
              <a:gd name="connsiteX1299" fmla="*/ 4635440 w 6494035"/>
              <a:gd name="connsiteY1299" fmla="*/ 2304446 h 3722228"/>
              <a:gd name="connsiteX1300" fmla="*/ 4627734 w 6494035"/>
              <a:gd name="connsiteY1300" fmla="*/ 2292147 h 3722228"/>
              <a:gd name="connsiteX1301" fmla="*/ 4623200 w 6494035"/>
              <a:gd name="connsiteY1301" fmla="*/ 2273469 h 3722228"/>
              <a:gd name="connsiteX1302" fmla="*/ 4615494 w 6494035"/>
              <a:gd name="connsiteY1302" fmla="*/ 2257984 h 3722228"/>
              <a:gd name="connsiteX1303" fmla="*/ 4620027 w 6494035"/>
              <a:gd name="connsiteY1303" fmla="*/ 2257984 h 3722228"/>
              <a:gd name="connsiteX1304" fmla="*/ 4623200 w 6494035"/>
              <a:gd name="connsiteY1304" fmla="*/ 2242496 h 3722228"/>
              <a:gd name="connsiteX1305" fmla="*/ 4620027 w 6494035"/>
              <a:gd name="connsiteY1305" fmla="*/ 2238396 h 3722228"/>
              <a:gd name="connsiteX1306" fmla="*/ 4623200 w 6494035"/>
              <a:gd name="connsiteY1306" fmla="*/ 2235207 h 3722228"/>
              <a:gd name="connsiteX1307" fmla="*/ 4627734 w 6494035"/>
              <a:gd name="connsiteY1307" fmla="*/ 2227463 h 3722228"/>
              <a:gd name="connsiteX1308" fmla="*/ 5538592 w 6494035"/>
              <a:gd name="connsiteY1308" fmla="*/ 2214936 h 3722228"/>
              <a:gd name="connsiteX1309" fmla="*/ 5543148 w 6494035"/>
              <a:gd name="connsiteY1309" fmla="*/ 2219410 h 3722228"/>
              <a:gd name="connsiteX1310" fmla="*/ 5538592 w 6494035"/>
              <a:gd name="connsiteY1310" fmla="*/ 2227016 h 3722228"/>
              <a:gd name="connsiteX1311" fmla="*/ 5527660 w 6494035"/>
              <a:gd name="connsiteY1311" fmla="*/ 2222542 h 3722228"/>
              <a:gd name="connsiteX1312" fmla="*/ 5530848 w 6494035"/>
              <a:gd name="connsiteY1312" fmla="*/ 2219410 h 3722228"/>
              <a:gd name="connsiteX1313" fmla="*/ 5515769 w 6494035"/>
              <a:gd name="connsiteY1313" fmla="*/ 2196715 h 3722228"/>
              <a:gd name="connsiteX1314" fmla="*/ 5520367 w 6494035"/>
              <a:gd name="connsiteY1314" fmla="*/ 2199886 h 3722228"/>
              <a:gd name="connsiteX1315" fmla="*/ 5515769 w 6494035"/>
              <a:gd name="connsiteY1315" fmla="*/ 2212119 h 3722228"/>
              <a:gd name="connsiteX1316" fmla="*/ 5512550 w 6494035"/>
              <a:gd name="connsiteY1316" fmla="*/ 2227071 h 3722228"/>
              <a:gd name="connsiteX1317" fmla="*/ 5515769 w 6494035"/>
              <a:gd name="connsiteY1317" fmla="*/ 2238397 h 3722228"/>
              <a:gd name="connsiteX1318" fmla="*/ 5512550 w 6494035"/>
              <a:gd name="connsiteY1318" fmla="*/ 2238397 h 3722228"/>
              <a:gd name="connsiteX1319" fmla="*/ 5504731 w 6494035"/>
              <a:gd name="connsiteY1319" fmla="*/ 2230695 h 3722228"/>
              <a:gd name="connsiteX1320" fmla="*/ 5500133 w 6494035"/>
              <a:gd name="connsiteY1320" fmla="*/ 2230695 h 3722228"/>
              <a:gd name="connsiteX1321" fmla="*/ 5496914 w 6494035"/>
              <a:gd name="connsiteY1321" fmla="*/ 2219822 h 3722228"/>
              <a:gd name="connsiteX1322" fmla="*/ 5504731 w 6494035"/>
              <a:gd name="connsiteY1322" fmla="*/ 2215290 h 3722228"/>
              <a:gd name="connsiteX1323" fmla="*/ 5512550 w 6494035"/>
              <a:gd name="connsiteY1323" fmla="*/ 2199886 h 3722228"/>
              <a:gd name="connsiteX1324" fmla="*/ 5528353 w 6494035"/>
              <a:gd name="connsiteY1324" fmla="*/ 2192160 h 3722228"/>
              <a:gd name="connsiteX1325" fmla="*/ 5528353 w 6494035"/>
              <a:gd name="connsiteY1325" fmla="*/ 2211822 h 3722228"/>
              <a:gd name="connsiteX1326" fmla="*/ 5523879 w 6494035"/>
              <a:gd name="connsiteY1326" fmla="*/ 2214950 h 3722228"/>
              <a:gd name="connsiteX1327" fmla="*/ 5520747 w 6494035"/>
              <a:gd name="connsiteY1327" fmla="*/ 2227016 h 3722228"/>
              <a:gd name="connsiteX1328" fmla="*/ 5516273 w 6494035"/>
              <a:gd name="connsiteY1328" fmla="*/ 2227016 h 3722228"/>
              <a:gd name="connsiteX1329" fmla="*/ 5523879 w 6494035"/>
              <a:gd name="connsiteY1329" fmla="*/ 2207354 h 3722228"/>
              <a:gd name="connsiteX1330" fmla="*/ 1720476 w 6494035"/>
              <a:gd name="connsiteY1330" fmla="*/ 2188744 h 3722228"/>
              <a:gd name="connsiteX1331" fmla="*/ 1732774 w 6494035"/>
              <a:gd name="connsiteY1331" fmla="*/ 2188744 h 3722228"/>
              <a:gd name="connsiteX1332" fmla="*/ 1728218 w 6494035"/>
              <a:gd name="connsiteY1332" fmla="*/ 2199694 h 3722228"/>
              <a:gd name="connsiteX1333" fmla="*/ 1712731 w 6494035"/>
              <a:gd name="connsiteY1333" fmla="*/ 2199694 h 3722228"/>
              <a:gd name="connsiteX1334" fmla="*/ 1720476 w 6494035"/>
              <a:gd name="connsiteY1334" fmla="*/ 2196190 h 3722228"/>
              <a:gd name="connsiteX1335" fmla="*/ 5535632 w 6494035"/>
              <a:gd name="connsiteY1335" fmla="*/ 2184189 h 3722228"/>
              <a:gd name="connsiteX1336" fmla="*/ 5538783 w 6494035"/>
              <a:gd name="connsiteY1336" fmla="*/ 2188646 h 3722228"/>
              <a:gd name="connsiteX1337" fmla="*/ 5546437 w 6494035"/>
              <a:gd name="connsiteY1337" fmla="*/ 2188646 h 3722228"/>
              <a:gd name="connsiteX1338" fmla="*/ 5546437 w 6494035"/>
              <a:gd name="connsiteY1338" fmla="*/ 2196220 h 3722228"/>
              <a:gd name="connsiteX1339" fmla="*/ 5554541 w 6494035"/>
              <a:gd name="connsiteY1339" fmla="*/ 2210925 h 3722228"/>
              <a:gd name="connsiteX1340" fmla="*/ 5550939 w 6494035"/>
              <a:gd name="connsiteY1340" fmla="*/ 2214490 h 3722228"/>
              <a:gd name="connsiteX1341" fmla="*/ 5543285 w 6494035"/>
              <a:gd name="connsiteY1341" fmla="*/ 2196220 h 3722228"/>
              <a:gd name="connsiteX1342" fmla="*/ 5538783 w 6494035"/>
              <a:gd name="connsiteY1342" fmla="*/ 2196220 h 3722228"/>
              <a:gd name="connsiteX1343" fmla="*/ 5434986 w 6494035"/>
              <a:gd name="connsiteY1343" fmla="*/ 2184189 h 3722228"/>
              <a:gd name="connsiteX1344" fmla="*/ 5434986 w 6494035"/>
              <a:gd name="connsiteY1344" fmla="*/ 2191880 h 3722228"/>
              <a:gd name="connsiteX1345" fmla="*/ 5434986 w 6494035"/>
              <a:gd name="connsiteY1345" fmla="*/ 2196405 h 3722228"/>
              <a:gd name="connsiteX1346" fmla="*/ 5439521 w 6494035"/>
              <a:gd name="connsiteY1346" fmla="*/ 2207260 h 3722228"/>
              <a:gd name="connsiteX1347" fmla="*/ 5431811 w 6494035"/>
              <a:gd name="connsiteY1347" fmla="*/ 2211332 h 3722228"/>
              <a:gd name="connsiteX1348" fmla="*/ 5431811 w 6494035"/>
              <a:gd name="connsiteY1348" fmla="*/ 2219024 h 3722228"/>
              <a:gd name="connsiteX1349" fmla="*/ 5424101 w 6494035"/>
              <a:gd name="connsiteY1349" fmla="*/ 2222191 h 3722228"/>
              <a:gd name="connsiteX1350" fmla="*/ 5416391 w 6494035"/>
              <a:gd name="connsiteY1350" fmla="*/ 2234403 h 3722228"/>
              <a:gd name="connsiteX1351" fmla="*/ 5408684 w 6494035"/>
              <a:gd name="connsiteY1351" fmla="*/ 2237570 h 3722228"/>
              <a:gd name="connsiteX1352" fmla="*/ 5396439 w 6494035"/>
              <a:gd name="connsiteY1352" fmla="*/ 2245262 h 3722228"/>
              <a:gd name="connsiteX1353" fmla="*/ 5388729 w 6494035"/>
              <a:gd name="connsiteY1353" fmla="*/ 2249786 h 3722228"/>
              <a:gd name="connsiteX1354" fmla="*/ 5400974 w 6494035"/>
              <a:gd name="connsiteY1354" fmla="*/ 2237570 h 3722228"/>
              <a:gd name="connsiteX1355" fmla="*/ 5408684 w 6494035"/>
              <a:gd name="connsiteY1355" fmla="*/ 2234403 h 3722228"/>
              <a:gd name="connsiteX1356" fmla="*/ 5416391 w 6494035"/>
              <a:gd name="connsiteY1356" fmla="*/ 2219024 h 3722228"/>
              <a:gd name="connsiteX1357" fmla="*/ 5424101 w 6494035"/>
              <a:gd name="connsiteY1357" fmla="*/ 2211332 h 3722228"/>
              <a:gd name="connsiteX1358" fmla="*/ 5431811 w 6494035"/>
              <a:gd name="connsiteY1358" fmla="*/ 2207260 h 3722228"/>
              <a:gd name="connsiteX1359" fmla="*/ 5431811 w 6494035"/>
              <a:gd name="connsiteY1359" fmla="*/ 2196405 h 3722228"/>
              <a:gd name="connsiteX1360" fmla="*/ 5485526 w 6494035"/>
              <a:gd name="connsiteY1360" fmla="*/ 2176217 h 3722228"/>
              <a:gd name="connsiteX1361" fmla="*/ 5493343 w 6494035"/>
              <a:gd name="connsiteY1361" fmla="*/ 2176217 h 3722228"/>
              <a:gd name="connsiteX1362" fmla="*/ 5497943 w 6494035"/>
              <a:gd name="connsiteY1362" fmla="*/ 2184059 h 3722228"/>
              <a:gd name="connsiteX1363" fmla="*/ 5501162 w 6494035"/>
              <a:gd name="connsiteY1363" fmla="*/ 2180830 h 3722228"/>
              <a:gd name="connsiteX1364" fmla="*/ 5508979 w 6494035"/>
              <a:gd name="connsiteY1364" fmla="*/ 2184059 h 3722228"/>
              <a:gd name="connsiteX1365" fmla="*/ 5508979 w 6494035"/>
              <a:gd name="connsiteY1365" fmla="*/ 2191901 h 3722228"/>
              <a:gd name="connsiteX1366" fmla="*/ 5505300 w 6494035"/>
              <a:gd name="connsiteY1366" fmla="*/ 2196513 h 3722228"/>
              <a:gd name="connsiteX1367" fmla="*/ 5485526 w 6494035"/>
              <a:gd name="connsiteY1367" fmla="*/ 2212197 h 3722228"/>
              <a:gd name="connsiteX1368" fmla="*/ 5485526 w 6494035"/>
              <a:gd name="connsiteY1368" fmla="*/ 2188671 h 3722228"/>
              <a:gd name="connsiteX1369" fmla="*/ 5550948 w 6494035"/>
              <a:gd name="connsiteY1369" fmla="*/ 2160274 h 3722228"/>
              <a:gd name="connsiteX1370" fmla="*/ 5554645 w 6494035"/>
              <a:gd name="connsiteY1370" fmla="*/ 2164887 h 3722228"/>
              <a:gd name="connsiteX1371" fmla="*/ 5558803 w 6494035"/>
              <a:gd name="connsiteY1371" fmla="*/ 2168116 h 3722228"/>
              <a:gd name="connsiteX1372" fmla="*/ 5554645 w 6494035"/>
              <a:gd name="connsiteY1372" fmla="*/ 2175958 h 3722228"/>
              <a:gd name="connsiteX1373" fmla="*/ 5562500 w 6494035"/>
              <a:gd name="connsiteY1373" fmla="*/ 2196254 h 3722228"/>
              <a:gd name="connsiteX1374" fmla="*/ 5554645 w 6494035"/>
              <a:gd name="connsiteY1374" fmla="*/ 2191640 h 3722228"/>
              <a:gd name="connsiteX1375" fmla="*/ 5546789 w 6494035"/>
              <a:gd name="connsiteY1375" fmla="*/ 2180570 h 3722228"/>
              <a:gd name="connsiteX1376" fmla="*/ 5538933 w 6494035"/>
              <a:gd name="connsiteY1376" fmla="*/ 2175958 h 3722228"/>
              <a:gd name="connsiteX1377" fmla="*/ 5531077 w 6494035"/>
              <a:gd name="connsiteY1377" fmla="*/ 2164887 h 3722228"/>
              <a:gd name="connsiteX1378" fmla="*/ 1758283 w 6494035"/>
              <a:gd name="connsiteY1378" fmla="*/ 2134083 h 3722228"/>
              <a:gd name="connsiteX1379" fmla="*/ 1762712 w 6494035"/>
              <a:gd name="connsiteY1379" fmla="*/ 2134083 h 3722228"/>
              <a:gd name="connsiteX1380" fmla="*/ 1765812 w 6494035"/>
              <a:gd name="connsiteY1380" fmla="*/ 2142273 h 3722228"/>
              <a:gd name="connsiteX1381" fmla="*/ 1762712 w 6494035"/>
              <a:gd name="connsiteY1381" fmla="*/ 2146127 h 3722228"/>
              <a:gd name="connsiteX1382" fmla="*/ 1732091 w 6494035"/>
              <a:gd name="connsiteY1382" fmla="*/ 2119278 h 3722228"/>
              <a:gd name="connsiteX1383" fmla="*/ 1735128 w 6494035"/>
              <a:gd name="connsiteY1383" fmla="*/ 2119278 h 3722228"/>
              <a:gd name="connsiteX1384" fmla="*/ 1735128 w 6494035"/>
              <a:gd name="connsiteY1384" fmla="*/ 2122378 h 3722228"/>
              <a:gd name="connsiteX1385" fmla="*/ 1732091 w 6494035"/>
              <a:gd name="connsiteY1385" fmla="*/ 2126807 h 3722228"/>
              <a:gd name="connsiteX1386" fmla="*/ 1727535 w 6494035"/>
              <a:gd name="connsiteY1386" fmla="*/ 2098780 h 3722228"/>
              <a:gd name="connsiteX1387" fmla="*/ 1735064 w 6494035"/>
              <a:gd name="connsiteY1387" fmla="*/ 2103660 h 3722228"/>
              <a:gd name="connsiteX1388" fmla="*/ 1735064 w 6494035"/>
              <a:gd name="connsiteY1388" fmla="*/ 2111957 h 3722228"/>
              <a:gd name="connsiteX1389" fmla="*/ 1731963 w 6494035"/>
              <a:gd name="connsiteY1389" fmla="*/ 2111957 h 3722228"/>
              <a:gd name="connsiteX1390" fmla="*/ 1110114 w 6494035"/>
              <a:gd name="connsiteY1390" fmla="*/ 2065069 h 3722228"/>
              <a:gd name="connsiteX1391" fmla="*/ 1110114 w 6494035"/>
              <a:gd name="connsiteY1391" fmla="*/ 2065069 h 3722228"/>
              <a:gd name="connsiteX1392" fmla="*/ 1133063 w 6494035"/>
              <a:gd name="connsiteY1392" fmla="*/ 2065069 h 3722228"/>
              <a:gd name="connsiteX1393" fmla="*/ 1133063 w 6494035"/>
              <a:gd name="connsiteY1393" fmla="*/ 2065069 h 3722228"/>
              <a:gd name="connsiteX1394" fmla="*/ 1727170 w 6494035"/>
              <a:gd name="connsiteY1394" fmla="*/ 2064616 h 3722228"/>
              <a:gd name="connsiteX1395" fmla="*/ 1731644 w 6494035"/>
              <a:gd name="connsiteY1395" fmla="*/ 2068159 h 3722228"/>
              <a:gd name="connsiteX1396" fmla="*/ 1724038 w 6494035"/>
              <a:gd name="connsiteY1396" fmla="*/ 2068159 h 3722228"/>
              <a:gd name="connsiteX1397" fmla="*/ 1724038 w 6494035"/>
              <a:gd name="connsiteY1397" fmla="*/ 2073220 h 3722228"/>
              <a:gd name="connsiteX1398" fmla="*/ 1719564 w 6494035"/>
              <a:gd name="connsiteY1398" fmla="*/ 2073220 h 3722228"/>
              <a:gd name="connsiteX1399" fmla="*/ 1719564 w 6494035"/>
              <a:gd name="connsiteY1399" fmla="*/ 2068159 h 3722228"/>
              <a:gd name="connsiteX1400" fmla="*/ 5446426 w 6494035"/>
              <a:gd name="connsiteY1400" fmla="*/ 2030453 h 3722228"/>
              <a:gd name="connsiteX1401" fmla="*/ 5454202 w 6494035"/>
              <a:gd name="connsiteY1401" fmla="*/ 2030453 h 3722228"/>
              <a:gd name="connsiteX1402" fmla="*/ 5469764 w 6494035"/>
              <a:gd name="connsiteY1402" fmla="*/ 2034986 h 3722228"/>
              <a:gd name="connsiteX1403" fmla="*/ 5473882 w 6494035"/>
              <a:gd name="connsiteY1403" fmla="*/ 2030453 h 3722228"/>
              <a:gd name="connsiteX1404" fmla="*/ 5477084 w 6494035"/>
              <a:gd name="connsiteY1404" fmla="*/ 2034986 h 3722228"/>
              <a:gd name="connsiteX1405" fmla="*/ 5477084 w 6494035"/>
              <a:gd name="connsiteY1405" fmla="*/ 2042690 h 3722228"/>
              <a:gd name="connsiteX1406" fmla="*/ 5477084 w 6494035"/>
              <a:gd name="connsiteY1406" fmla="*/ 2053565 h 3722228"/>
              <a:gd name="connsiteX1407" fmla="*/ 5484865 w 6494035"/>
              <a:gd name="connsiteY1407" fmla="*/ 2061269 h 3722228"/>
              <a:gd name="connsiteX1408" fmla="*/ 5484865 w 6494035"/>
              <a:gd name="connsiteY1408" fmla="*/ 2068980 h 3722228"/>
              <a:gd name="connsiteX1409" fmla="*/ 5481663 w 6494035"/>
              <a:gd name="connsiteY1409" fmla="*/ 2084388 h 3722228"/>
              <a:gd name="connsiteX1410" fmla="*/ 5469764 w 6494035"/>
              <a:gd name="connsiteY1410" fmla="*/ 2088467 h 3722228"/>
              <a:gd name="connsiteX1411" fmla="*/ 5466101 w 6494035"/>
              <a:gd name="connsiteY1411" fmla="*/ 2099342 h 3722228"/>
              <a:gd name="connsiteX1412" fmla="*/ 5473882 w 6494035"/>
              <a:gd name="connsiteY1412" fmla="*/ 2111580 h 3722228"/>
              <a:gd name="connsiteX1413" fmla="*/ 5473882 w 6494035"/>
              <a:gd name="connsiteY1413" fmla="*/ 2114751 h 3722228"/>
              <a:gd name="connsiteX1414" fmla="*/ 5473882 w 6494035"/>
              <a:gd name="connsiteY1414" fmla="*/ 2122461 h 3722228"/>
              <a:gd name="connsiteX1415" fmla="*/ 5484865 w 6494035"/>
              <a:gd name="connsiteY1415" fmla="*/ 2130166 h 3722228"/>
              <a:gd name="connsiteX1416" fmla="*/ 5489444 w 6494035"/>
              <a:gd name="connsiteY1416" fmla="*/ 2126988 h 3722228"/>
              <a:gd name="connsiteX1417" fmla="*/ 5489444 w 6494035"/>
              <a:gd name="connsiteY1417" fmla="*/ 2122461 h 3722228"/>
              <a:gd name="connsiteX1418" fmla="*/ 5500427 w 6494035"/>
              <a:gd name="connsiteY1418" fmla="*/ 2122461 h 3722228"/>
              <a:gd name="connsiteX1419" fmla="*/ 5505001 w 6494035"/>
              <a:gd name="connsiteY1419" fmla="*/ 2134699 h 3722228"/>
              <a:gd name="connsiteX1420" fmla="*/ 5508203 w 6494035"/>
              <a:gd name="connsiteY1420" fmla="*/ 2134699 h 3722228"/>
              <a:gd name="connsiteX1421" fmla="*/ 5508203 w 6494035"/>
              <a:gd name="connsiteY1421" fmla="*/ 2130166 h 3722228"/>
              <a:gd name="connsiteX1422" fmla="*/ 5523765 w 6494035"/>
              <a:gd name="connsiteY1422" fmla="*/ 2134699 h 3722228"/>
              <a:gd name="connsiteX1423" fmla="*/ 5515984 w 6494035"/>
              <a:gd name="connsiteY1423" fmla="*/ 2137870 h 3722228"/>
              <a:gd name="connsiteX1424" fmla="*/ 5520562 w 6494035"/>
              <a:gd name="connsiteY1424" fmla="*/ 2145574 h 3722228"/>
              <a:gd name="connsiteX1425" fmla="*/ 5528343 w 6494035"/>
              <a:gd name="connsiteY1425" fmla="*/ 2150107 h 3722228"/>
              <a:gd name="connsiteX1426" fmla="*/ 5528343 w 6494035"/>
              <a:gd name="connsiteY1426" fmla="*/ 2165515 h 3722228"/>
              <a:gd name="connsiteX1427" fmla="*/ 5523765 w 6494035"/>
              <a:gd name="connsiteY1427" fmla="*/ 2157811 h 3722228"/>
              <a:gd name="connsiteX1428" fmla="*/ 5515984 w 6494035"/>
              <a:gd name="connsiteY1428" fmla="*/ 2153278 h 3722228"/>
              <a:gd name="connsiteX1429" fmla="*/ 5512781 w 6494035"/>
              <a:gd name="connsiteY1429" fmla="*/ 2150107 h 3722228"/>
              <a:gd name="connsiteX1430" fmla="*/ 5505001 w 6494035"/>
              <a:gd name="connsiteY1430" fmla="*/ 2142403 h 3722228"/>
              <a:gd name="connsiteX1431" fmla="*/ 5500427 w 6494035"/>
              <a:gd name="connsiteY1431" fmla="*/ 2137870 h 3722228"/>
              <a:gd name="connsiteX1432" fmla="*/ 5497220 w 6494035"/>
              <a:gd name="connsiteY1432" fmla="*/ 2130166 h 3722228"/>
              <a:gd name="connsiteX1433" fmla="*/ 5492646 w 6494035"/>
              <a:gd name="connsiteY1433" fmla="*/ 2134699 h 3722228"/>
              <a:gd name="connsiteX1434" fmla="*/ 5500427 w 6494035"/>
              <a:gd name="connsiteY1434" fmla="*/ 2150107 h 3722228"/>
              <a:gd name="connsiteX1435" fmla="*/ 5497220 w 6494035"/>
              <a:gd name="connsiteY1435" fmla="*/ 2150107 h 3722228"/>
              <a:gd name="connsiteX1436" fmla="*/ 5489444 w 6494035"/>
              <a:gd name="connsiteY1436" fmla="*/ 2137870 h 3722228"/>
              <a:gd name="connsiteX1437" fmla="*/ 5473882 w 6494035"/>
              <a:gd name="connsiteY1437" fmla="*/ 2134699 h 3722228"/>
              <a:gd name="connsiteX1438" fmla="*/ 5469764 w 6494035"/>
              <a:gd name="connsiteY1438" fmla="*/ 2137870 h 3722228"/>
              <a:gd name="connsiteX1439" fmla="*/ 5466101 w 6494035"/>
              <a:gd name="connsiteY1439" fmla="*/ 2137870 h 3722228"/>
              <a:gd name="connsiteX1440" fmla="*/ 5461983 w 6494035"/>
              <a:gd name="connsiteY1440" fmla="*/ 2134699 h 3722228"/>
              <a:gd name="connsiteX1441" fmla="*/ 5454202 w 6494035"/>
              <a:gd name="connsiteY1441" fmla="*/ 2130166 h 3722228"/>
              <a:gd name="connsiteX1442" fmla="*/ 5457409 w 6494035"/>
              <a:gd name="connsiteY1442" fmla="*/ 2122461 h 3722228"/>
              <a:gd name="connsiteX1443" fmla="*/ 5457409 w 6494035"/>
              <a:gd name="connsiteY1443" fmla="*/ 2114751 h 3722228"/>
              <a:gd name="connsiteX1444" fmla="*/ 5454202 w 6494035"/>
              <a:gd name="connsiteY1444" fmla="*/ 2114751 h 3722228"/>
              <a:gd name="connsiteX1445" fmla="*/ 5449628 w 6494035"/>
              <a:gd name="connsiteY1445" fmla="*/ 2122461 h 3722228"/>
              <a:gd name="connsiteX1446" fmla="*/ 5446426 w 6494035"/>
              <a:gd name="connsiteY1446" fmla="*/ 2119284 h 3722228"/>
              <a:gd name="connsiteX1447" fmla="*/ 5438645 w 6494035"/>
              <a:gd name="connsiteY1447" fmla="*/ 2096171 h 3722228"/>
              <a:gd name="connsiteX1448" fmla="*/ 5430864 w 6494035"/>
              <a:gd name="connsiteY1448" fmla="*/ 2080763 h 3722228"/>
              <a:gd name="connsiteX1449" fmla="*/ 5438645 w 6494035"/>
              <a:gd name="connsiteY1449" fmla="*/ 2084388 h 3722228"/>
              <a:gd name="connsiteX1450" fmla="*/ 5441847 w 6494035"/>
              <a:gd name="connsiteY1450" fmla="*/ 2088467 h 3722228"/>
              <a:gd name="connsiteX1451" fmla="*/ 5446426 w 6494035"/>
              <a:gd name="connsiteY1451" fmla="*/ 2084388 h 3722228"/>
              <a:gd name="connsiteX1452" fmla="*/ 5441847 w 6494035"/>
              <a:gd name="connsiteY1452" fmla="*/ 2068980 h 3722228"/>
              <a:gd name="connsiteX1453" fmla="*/ 5441847 w 6494035"/>
              <a:gd name="connsiteY1453" fmla="*/ 2053565 h 3722228"/>
              <a:gd name="connsiteX1454" fmla="*/ 1128743 w 6494035"/>
              <a:gd name="connsiteY1454" fmla="*/ 2026373 h 3722228"/>
              <a:gd name="connsiteX1455" fmla="*/ 1128544 w 6494035"/>
              <a:gd name="connsiteY1455" fmla="*/ 2026772 h 3722228"/>
              <a:gd name="connsiteX1456" fmla="*/ 1163559 w 6494035"/>
              <a:gd name="connsiteY1456" fmla="*/ 2026772 h 3722228"/>
              <a:gd name="connsiteX1457" fmla="*/ 1163915 w 6494035"/>
              <a:gd name="connsiteY1457" fmla="*/ 2026373 h 3722228"/>
              <a:gd name="connsiteX1458" fmla="*/ 1616988 w 6494035"/>
              <a:gd name="connsiteY1458" fmla="*/ 2019065 h 3722228"/>
              <a:gd name="connsiteX1459" fmla="*/ 1635308 w 6494035"/>
              <a:gd name="connsiteY1459" fmla="*/ 2022253 h 3722228"/>
              <a:gd name="connsiteX1460" fmla="*/ 1647374 w 6494035"/>
              <a:gd name="connsiteY1460" fmla="*/ 2026808 h 3722228"/>
              <a:gd name="connsiteX1461" fmla="*/ 1639777 w 6494035"/>
              <a:gd name="connsiteY1461" fmla="*/ 2034553 h 3722228"/>
              <a:gd name="connsiteX1462" fmla="*/ 1612518 w 6494035"/>
              <a:gd name="connsiteY1462" fmla="*/ 2029997 h 3722228"/>
              <a:gd name="connsiteX1463" fmla="*/ 1394740 w 6494035"/>
              <a:gd name="connsiteY1463" fmla="*/ 2014510 h 3722228"/>
              <a:gd name="connsiteX1464" fmla="*/ 1417385 w 6494035"/>
              <a:gd name="connsiteY1464" fmla="*/ 2019065 h 3722228"/>
              <a:gd name="connsiteX1465" fmla="*/ 1426445 w 6494035"/>
              <a:gd name="connsiteY1465" fmla="*/ 2029998 h 3722228"/>
              <a:gd name="connsiteX1466" fmla="*/ 1410139 w 6494035"/>
              <a:gd name="connsiteY1466" fmla="*/ 2029998 h 3722228"/>
              <a:gd name="connsiteX1467" fmla="*/ 1394740 w 6494035"/>
              <a:gd name="connsiteY1467" fmla="*/ 2029998 h 3722228"/>
              <a:gd name="connsiteX1468" fmla="*/ 1387039 w 6494035"/>
              <a:gd name="connsiteY1468" fmla="*/ 2022253 h 3722228"/>
              <a:gd name="connsiteX1469" fmla="*/ 5241161 w 6494035"/>
              <a:gd name="connsiteY1469" fmla="*/ 1996289 h 3722228"/>
              <a:gd name="connsiteX1470" fmla="*/ 5244789 w 6494035"/>
              <a:gd name="connsiteY1470" fmla="*/ 1999460 h 3722228"/>
              <a:gd name="connsiteX1471" fmla="*/ 5244789 w 6494035"/>
              <a:gd name="connsiteY1471" fmla="*/ 2007162 h 3722228"/>
              <a:gd name="connsiteX1472" fmla="*/ 5237083 w 6494035"/>
              <a:gd name="connsiteY1472" fmla="*/ 2014864 h 3722228"/>
              <a:gd name="connsiteX1473" fmla="*/ 5237083 w 6494035"/>
              <a:gd name="connsiteY1473" fmla="*/ 2026645 h 3722228"/>
              <a:gd name="connsiteX1474" fmla="*/ 5225749 w 6494035"/>
              <a:gd name="connsiteY1474" fmla="*/ 2030269 h 3722228"/>
              <a:gd name="connsiteX1475" fmla="*/ 5218498 w 6494035"/>
              <a:gd name="connsiteY1475" fmla="*/ 2037971 h 3722228"/>
              <a:gd name="connsiteX1476" fmla="*/ 5198552 w 6494035"/>
              <a:gd name="connsiteY1476" fmla="*/ 2030269 h 3722228"/>
              <a:gd name="connsiteX1477" fmla="*/ 5198552 w 6494035"/>
              <a:gd name="connsiteY1477" fmla="*/ 2014864 h 3722228"/>
              <a:gd name="connsiteX1478" fmla="*/ 5210792 w 6494035"/>
              <a:gd name="connsiteY1478" fmla="*/ 2007162 h 3722228"/>
              <a:gd name="connsiteX1479" fmla="*/ 5210792 w 6494035"/>
              <a:gd name="connsiteY1479" fmla="*/ 1999460 h 3722228"/>
              <a:gd name="connsiteX1480" fmla="*/ 5213964 w 6494035"/>
              <a:gd name="connsiteY1480" fmla="*/ 1999460 h 3722228"/>
              <a:gd name="connsiteX1481" fmla="*/ 5218498 w 6494035"/>
              <a:gd name="connsiteY1481" fmla="*/ 1999460 h 3722228"/>
              <a:gd name="connsiteX1482" fmla="*/ 5237083 w 6494035"/>
              <a:gd name="connsiteY1482" fmla="*/ 1999460 h 3722228"/>
              <a:gd name="connsiteX1483" fmla="*/ 1488722 w 6494035"/>
              <a:gd name="connsiteY1483" fmla="*/ 1988318 h 3722228"/>
              <a:gd name="connsiteX1484" fmla="*/ 1507298 w 6494035"/>
              <a:gd name="connsiteY1484" fmla="*/ 1988318 h 3722228"/>
              <a:gd name="connsiteX1485" fmla="*/ 1519078 w 6494035"/>
              <a:gd name="connsiteY1485" fmla="*/ 1991507 h 3722228"/>
              <a:gd name="connsiteX1486" fmla="*/ 1522700 w 6494035"/>
              <a:gd name="connsiteY1486" fmla="*/ 1991507 h 3722228"/>
              <a:gd name="connsiteX1487" fmla="*/ 1537653 w 6494035"/>
              <a:gd name="connsiteY1487" fmla="*/ 1991507 h 3722228"/>
              <a:gd name="connsiteX1488" fmla="*/ 1557587 w 6494035"/>
              <a:gd name="connsiteY1488" fmla="*/ 1996062 h 3722228"/>
              <a:gd name="connsiteX1489" fmla="*/ 1565292 w 6494035"/>
              <a:gd name="connsiteY1489" fmla="*/ 2003806 h 3722228"/>
              <a:gd name="connsiteX1490" fmla="*/ 1591565 w 6494035"/>
              <a:gd name="connsiteY1490" fmla="*/ 2011550 h 3722228"/>
              <a:gd name="connsiteX1491" fmla="*/ 1583867 w 6494035"/>
              <a:gd name="connsiteY1491" fmla="*/ 2022481 h 3722228"/>
              <a:gd name="connsiteX1492" fmla="*/ 1553056 w 6494035"/>
              <a:gd name="connsiteY1492" fmla="*/ 2022481 h 3722228"/>
              <a:gd name="connsiteX1493" fmla="*/ 1542185 w 6494035"/>
              <a:gd name="connsiteY1493" fmla="*/ 2022481 h 3722228"/>
              <a:gd name="connsiteX1494" fmla="*/ 1526776 w 6494035"/>
              <a:gd name="connsiteY1494" fmla="*/ 2037969 h 3722228"/>
              <a:gd name="connsiteX1495" fmla="*/ 1519078 w 6494035"/>
              <a:gd name="connsiteY1495" fmla="*/ 2026582 h 3722228"/>
              <a:gd name="connsiteX1496" fmla="*/ 1476486 w 6494035"/>
              <a:gd name="connsiteY1496" fmla="*/ 2026582 h 3722228"/>
              <a:gd name="connsiteX1497" fmla="*/ 1465615 w 6494035"/>
              <a:gd name="connsiteY1497" fmla="*/ 2022481 h 3722228"/>
              <a:gd name="connsiteX1498" fmla="*/ 1468788 w 6494035"/>
              <a:gd name="connsiteY1498" fmla="*/ 2011550 h 3722228"/>
              <a:gd name="connsiteX1499" fmla="*/ 1511374 w 6494035"/>
              <a:gd name="connsiteY1499" fmla="*/ 2014737 h 3722228"/>
              <a:gd name="connsiteX1500" fmla="*/ 1499593 w 6494035"/>
              <a:gd name="connsiteY1500" fmla="*/ 2006995 h 3722228"/>
              <a:gd name="connsiteX1501" fmla="*/ 1496426 w 6494035"/>
              <a:gd name="connsiteY1501" fmla="*/ 1999251 h 3722228"/>
              <a:gd name="connsiteX1502" fmla="*/ 1491580 w 6494035"/>
              <a:gd name="connsiteY1502" fmla="*/ 1957571 h 3722228"/>
              <a:gd name="connsiteX1503" fmla="*/ 1499324 w 6494035"/>
              <a:gd name="connsiteY1503" fmla="*/ 1957571 h 3722228"/>
              <a:gd name="connsiteX1504" fmla="*/ 1495680 w 6494035"/>
              <a:gd name="connsiteY1504" fmla="*/ 1965100 h 3722228"/>
              <a:gd name="connsiteX1505" fmla="*/ 1488391 w 6494035"/>
              <a:gd name="connsiteY1505" fmla="*/ 1965100 h 3722228"/>
              <a:gd name="connsiteX1506" fmla="*/ 1483836 w 6494035"/>
              <a:gd name="connsiteY1506" fmla="*/ 1960671 h 3722228"/>
              <a:gd name="connsiteX1507" fmla="*/ 1499779 w 6494035"/>
              <a:gd name="connsiteY1507" fmla="*/ 1930240 h 3722228"/>
              <a:gd name="connsiteX1508" fmla="*/ 1507308 w 6494035"/>
              <a:gd name="connsiteY1508" fmla="*/ 1934381 h 3722228"/>
              <a:gd name="connsiteX1509" fmla="*/ 1499779 w 6494035"/>
              <a:gd name="connsiteY1509" fmla="*/ 1934381 h 3722228"/>
              <a:gd name="connsiteX1510" fmla="*/ 1314381 w 6494035"/>
              <a:gd name="connsiteY1510" fmla="*/ 1910881 h 3722228"/>
              <a:gd name="connsiteX1511" fmla="*/ 1337611 w 6494035"/>
              <a:gd name="connsiteY1511" fmla="*/ 1910881 h 3722228"/>
              <a:gd name="connsiteX1512" fmla="*/ 1364033 w 6494035"/>
              <a:gd name="connsiteY1512" fmla="*/ 1918691 h 3722228"/>
              <a:gd name="connsiteX1513" fmla="*/ 1391362 w 6494035"/>
              <a:gd name="connsiteY1513" fmla="*/ 1934316 h 3722228"/>
              <a:gd name="connsiteX1514" fmla="*/ 1414603 w 6494035"/>
              <a:gd name="connsiteY1514" fmla="*/ 1945344 h 3722228"/>
              <a:gd name="connsiteX1515" fmla="*/ 1445576 w 6494035"/>
              <a:gd name="connsiteY1515" fmla="*/ 1960969 h 3722228"/>
              <a:gd name="connsiteX1516" fmla="*/ 1442384 w 6494035"/>
              <a:gd name="connsiteY1516" fmla="*/ 1968780 h 3722228"/>
              <a:gd name="connsiteX1517" fmla="*/ 1461063 w 6494035"/>
              <a:gd name="connsiteY1517" fmla="*/ 1973372 h 3722228"/>
              <a:gd name="connsiteX1518" fmla="*/ 1476550 w 6494035"/>
              <a:gd name="connsiteY1518" fmla="*/ 1981187 h 3722228"/>
              <a:gd name="connsiteX1519" fmla="*/ 1402751 w 6494035"/>
              <a:gd name="connsiteY1519" fmla="*/ 1988997 h 3722228"/>
              <a:gd name="connsiteX1520" fmla="*/ 1414603 w 6494035"/>
              <a:gd name="connsiteY1520" fmla="*/ 1973372 h 3722228"/>
              <a:gd name="connsiteX1521" fmla="*/ 1391362 w 6494035"/>
              <a:gd name="connsiteY1521" fmla="*/ 1965562 h 3722228"/>
              <a:gd name="connsiteX1522" fmla="*/ 1383619 w 6494035"/>
              <a:gd name="connsiteY1522" fmla="*/ 1945344 h 3722228"/>
              <a:gd name="connsiteX1523" fmla="*/ 1356290 w 6494035"/>
              <a:gd name="connsiteY1523" fmla="*/ 1945344 h 3722228"/>
              <a:gd name="connsiteX1524" fmla="*/ 1317574 w 6494035"/>
              <a:gd name="connsiteY1524" fmla="*/ 1929719 h 3722228"/>
              <a:gd name="connsiteX1525" fmla="*/ 1325317 w 6494035"/>
              <a:gd name="connsiteY1525" fmla="*/ 1926506 h 3722228"/>
              <a:gd name="connsiteX1526" fmla="*/ 1302539 w 6494035"/>
              <a:gd name="connsiteY1526" fmla="*/ 1921909 h 3722228"/>
              <a:gd name="connsiteX1527" fmla="*/ 1283407 w 6494035"/>
              <a:gd name="connsiteY1527" fmla="*/ 1937534 h 3722228"/>
              <a:gd name="connsiteX1528" fmla="*/ 1256079 w 6494035"/>
              <a:gd name="connsiteY1528" fmla="*/ 1937534 h 3722228"/>
              <a:gd name="connsiteX1529" fmla="*/ 1271566 w 6494035"/>
              <a:gd name="connsiteY1529" fmla="*/ 1929719 h 3722228"/>
              <a:gd name="connsiteX1530" fmla="*/ 1287053 w 6494035"/>
              <a:gd name="connsiteY1530" fmla="*/ 1918691 h 3722228"/>
              <a:gd name="connsiteX1531" fmla="*/ 1457644 w 6494035"/>
              <a:gd name="connsiteY1531" fmla="*/ 1902909 h 3722228"/>
              <a:gd name="connsiteX1532" fmla="*/ 1465174 w 6494035"/>
              <a:gd name="connsiteY1532" fmla="*/ 1919117 h 3722228"/>
              <a:gd name="connsiteX1533" fmla="*/ 1465174 w 6494035"/>
              <a:gd name="connsiteY1533" fmla="*/ 1922930 h 3722228"/>
              <a:gd name="connsiteX1534" fmla="*/ 1414991 w 6494035"/>
              <a:gd name="connsiteY1534" fmla="*/ 1891521 h 3722228"/>
              <a:gd name="connsiteX1535" fmla="*/ 1414991 w 6494035"/>
              <a:gd name="connsiteY1535" fmla="*/ 1899050 h 3722228"/>
              <a:gd name="connsiteX1536" fmla="*/ 1409815 w 6494035"/>
              <a:gd name="connsiteY1536" fmla="*/ 1899050 h 3722228"/>
              <a:gd name="connsiteX1537" fmla="*/ 1409815 w 6494035"/>
              <a:gd name="connsiteY1537" fmla="*/ 1895950 h 3722228"/>
              <a:gd name="connsiteX1538" fmla="*/ 1453045 w 6494035"/>
              <a:gd name="connsiteY1538" fmla="*/ 1875578 h 3722228"/>
              <a:gd name="connsiteX1539" fmla="*/ 1461717 w 6494035"/>
              <a:gd name="connsiteY1539" fmla="*/ 1891066 h 3722228"/>
              <a:gd name="connsiteX1540" fmla="*/ 1453045 w 6494035"/>
              <a:gd name="connsiteY1540" fmla="*/ 1891066 h 3722228"/>
              <a:gd name="connsiteX1541" fmla="*/ 1453045 w 6494035"/>
              <a:gd name="connsiteY1541" fmla="*/ 1887421 h 3722228"/>
              <a:gd name="connsiteX1542" fmla="*/ 1449672 w 6494035"/>
              <a:gd name="connsiteY1542" fmla="*/ 1880133 h 3722228"/>
              <a:gd name="connsiteX1543" fmla="*/ 1402632 w 6494035"/>
              <a:gd name="connsiteY1543" fmla="*/ 1868745 h 3722228"/>
              <a:gd name="connsiteX1544" fmla="*/ 1410517 w 6494035"/>
              <a:gd name="connsiteY1544" fmla="*/ 1868745 h 3722228"/>
              <a:gd name="connsiteX1545" fmla="*/ 1410517 w 6494035"/>
              <a:gd name="connsiteY1545" fmla="*/ 1880339 h 3722228"/>
              <a:gd name="connsiteX1546" fmla="*/ 1402632 w 6494035"/>
              <a:gd name="connsiteY1546" fmla="*/ 1884205 h 3722228"/>
              <a:gd name="connsiteX1547" fmla="*/ 1399566 w 6494035"/>
              <a:gd name="connsiteY1547" fmla="*/ 1880339 h 3722228"/>
              <a:gd name="connsiteX1548" fmla="*/ 1402632 w 6494035"/>
              <a:gd name="connsiteY1548" fmla="*/ 1875992 h 3722228"/>
              <a:gd name="connsiteX1549" fmla="*/ 5441861 w 6494035"/>
              <a:gd name="connsiteY1549" fmla="*/ 1864190 h 3722228"/>
              <a:gd name="connsiteX1550" fmla="*/ 5454317 w 6494035"/>
              <a:gd name="connsiteY1550" fmla="*/ 1872018 h 3722228"/>
              <a:gd name="connsiteX1551" fmla="*/ 5454317 w 6494035"/>
              <a:gd name="connsiteY1551" fmla="*/ 1883066 h 3722228"/>
              <a:gd name="connsiteX1552" fmla="*/ 5449703 w 6494035"/>
              <a:gd name="connsiteY1552" fmla="*/ 1890890 h 3722228"/>
              <a:gd name="connsiteX1553" fmla="*/ 5446475 w 6494035"/>
              <a:gd name="connsiteY1553" fmla="*/ 1918975 h 3722228"/>
              <a:gd name="connsiteX1554" fmla="*/ 5441861 w 6494035"/>
              <a:gd name="connsiteY1554" fmla="*/ 1934627 h 3722228"/>
              <a:gd name="connsiteX1555" fmla="*/ 5438633 w 6494035"/>
              <a:gd name="connsiteY1555" fmla="*/ 1950279 h 3722228"/>
              <a:gd name="connsiteX1556" fmla="*/ 5434021 w 6494035"/>
              <a:gd name="connsiteY1556" fmla="*/ 1950279 h 3722228"/>
              <a:gd name="connsiteX1557" fmla="*/ 5434021 w 6494035"/>
              <a:gd name="connsiteY1557" fmla="*/ 1942451 h 3722228"/>
              <a:gd name="connsiteX1558" fmla="*/ 5426179 w 6494035"/>
              <a:gd name="connsiteY1558" fmla="*/ 1934627 h 3722228"/>
              <a:gd name="connsiteX1559" fmla="*/ 5418337 w 6494035"/>
              <a:gd name="connsiteY1559" fmla="*/ 1918975 h 3722228"/>
              <a:gd name="connsiteX1560" fmla="*/ 5418337 w 6494035"/>
              <a:gd name="connsiteY1560" fmla="*/ 1906542 h 3722228"/>
              <a:gd name="connsiteX1561" fmla="*/ 5422950 w 6494035"/>
              <a:gd name="connsiteY1561" fmla="*/ 1898718 h 3722228"/>
              <a:gd name="connsiteX1562" fmla="*/ 5434021 w 6494035"/>
              <a:gd name="connsiteY1562" fmla="*/ 1872018 h 3722228"/>
              <a:gd name="connsiteX1563" fmla="*/ 1434868 w 6494035"/>
              <a:gd name="connsiteY1563" fmla="*/ 1857358 h 3722228"/>
              <a:gd name="connsiteX1564" fmla="*/ 1445801 w 6494035"/>
              <a:gd name="connsiteY1564" fmla="*/ 1869184 h 3722228"/>
              <a:gd name="connsiteX1565" fmla="*/ 1445801 w 6494035"/>
              <a:gd name="connsiteY1565" fmla="*/ 1879695 h 3722228"/>
              <a:gd name="connsiteX1566" fmla="*/ 1438056 w 6494035"/>
              <a:gd name="connsiteY1566" fmla="*/ 1875316 h 3722228"/>
              <a:gd name="connsiteX1567" fmla="*/ 1442157 w 6494035"/>
              <a:gd name="connsiteY1567" fmla="*/ 1869184 h 3722228"/>
              <a:gd name="connsiteX1568" fmla="*/ 1430314 w 6494035"/>
              <a:gd name="connsiteY1568" fmla="*/ 1861738 h 3722228"/>
              <a:gd name="connsiteX1569" fmla="*/ 1391594 w 6494035"/>
              <a:gd name="connsiteY1569" fmla="*/ 1830027 h 3722228"/>
              <a:gd name="connsiteX1570" fmla="*/ 1399412 w 6494035"/>
              <a:gd name="connsiteY1570" fmla="*/ 1830027 h 3722228"/>
              <a:gd name="connsiteX1571" fmla="*/ 1410450 w 6494035"/>
              <a:gd name="connsiteY1571" fmla="*/ 1830027 h 3722228"/>
              <a:gd name="connsiteX1572" fmla="*/ 1415049 w 6494035"/>
              <a:gd name="connsiteY1572" fmla="*/ 1830027 h 3722228"/>
              <a:gd name="connsiteX1573" fmla="*/ 1394813 w 6494035"/>
              <a:gd name="connsiteY1573" fmla="*/ 1838631 h 3722228"/>
              <a:gd name="connsiteX1574" fmla="*/ 5577329 w 6494035"/>
              <a:gd name="connsiteY1574" fmla="*/ 1825472 h 3722228"/>
              <a:gd name="connsiteX1575" fmla="*/ 5569445 w 6494035"/>
              <a:gd name="connsiteY1575" fmla="*/ 1840959 h 3722228"/>
              <a:gd name="connsiteX1576" fmla="*/ 5573825 w 6494035"/>
              <a:gd name="connsiteY1576" fmla="*/ 1845515 h 3722228"/>
              <a:gd name="connsiteX1577" fmla="*/ 5566379 w 6494035"/>
              <a:gd name="connsiteY1577" fmla="*/ 1845515 h 3722228"/>
              <a:gd name="connsiteX1578" fmla="*/ 5566379 w 6494035"/>
              <a:gd name="connsiteY1578" fmla="*/ 1840959 h 3722228"/>
              <a:gd name="connsiteX1579" fmla="*/ 5569445 w 6494035"/>
              <a:gd name="connsiteY1579" fmla="*/ 1833216 h 3722228"/>
              <a:gd name="connsiteX1580" fmla="*/ 5569445 w 6494035"/>
              <a:gd name="connsiteY1580" fmla="*/ 1830027 h 3722228"/>
              <a:gd name="connsiteX1581" fmla="*/ 5573825 w 6494035"/>
              <a:gd name="connsiteY1581" fmla="*/ 1830027 h 3722228"/>
              <a:gd name="connsiteX1582" fmla="*/ 1414370 w 6494035"/>
              <a:gd name="connsiteY1582" fmla="*/ 1823194 h 3722228"/>
              <a:gd name="connsiteX1583" fmla="*/ 1422114 w 6494035"/>
              <a:gd name="connsiteY1583" fmla="*/ 1826313 h 3722228"/>
              <a:gd name="connsiteX1584" fmla="*/ 1429858 w 6494035"/>
              <a:gd name="connsiteY1584" fmla="*/ 1841464 h 3722228"/>
              <a:gd name="connsiteX1585" fmla="*/ 1426214 w 6494035"/>
              <a:gd name="connsiteY1585" fmla="*/ 1853496 h 3722228"/>
              <a:gd name="connsiteX1586" fmla="*/ 1422114 w 6494035"/>
              <a:gd name="connsiteY1586" fmla="*/ 1845921 h 3722228"/>
              <a:gd name="connsiteX1587" fmla="*/ 1422114 w 6494035"/>
              <a:gd name="connsiteY1587" fmla="*/ 1841464 h 3722228"/>
              <a:gd name="connsiteX1588" fmla="*/ 1422114 w 6494035"/>
              <a:gd name="connsiteY1588" fmla="*/ 1830770 h 3722228"/>
              <a:gd name="connsiteX1589" fmla="*/ 1414370 w 6494035"/>
              <a:gd name="connsiteY1589" fmla="*/ 1826313 h 3722228"/>
              <a:gd name="connsiteX1590" fmla="*/ 2671145 w 6494035"/>
              <a:gd name="connsiteY1590" fmla="*/ 1818639 h 3722228"/>
              <a:gd name="connsiteX1591" fmla="*/ 2666717 w 6494035"/>
              <a:gd name="connsiteY1591" fmla="*/ 1830719 h 3722228"/>
              <a:gd name="connsiteX1592" fmla="*/ 2663617 w 6494035"/>
              <a:gd name="connsiteY1592" fmla="*/ 1826245 h 3722228"/>
              <a:gd name="connsiteX1593" fmla="*/ 2651791 w 6494035"/>
              <a:gd name="connsiteY1593" fmla="*/ 1815223 h 3722228"/>
              <a:gd name="connsiteX1594" fmla="*/ 2648287 w 6494035"/>
              <a:gd name="connsiteY1594" fmla="*/ 1822669 h 3722228"/>
              <a:gd name="connsiteX1595" fmla="*/ 2643907 w 6494035"/>
              <a:gd name="connsiteY1595" fmla="*/ 1826173 h 3722228"/>
              <a:gd name="connsiteX1596" fmla="*/ 2640841 w 6494035"/>
              <a:gd name="connsiteY1596" fmla="*/ 1818289 h 3722228"/>
              <a:gd name="connsiteX1597" fmla="*/ 5601200 w 6494035"/>
              <a:gd name="connsiteY1597" fmla="*/ 1784475 h 3722228"/>
              <a:gd name="connsiteX1598" fmla="*/ 5597346 w 6494035"/>
              <a:gd name="connsiteY1598" fmla="*/ 1787575 h 3722228"/>
              <a:gd name="connsiteX1599" fmla="*/ 5592528 w 6494035"/>
              <a:gd name="connsiteY1599" fmla="*/ 1792004 h 3722228"/>
              <a:gd name="connsiteX1600" fmla="*/ 5589155 w 6494035"/>
              <a:gd name="connsiteY1600" fmla="*/ 1787575 h 3722228"/>
              <a:gd name="connsiteX1601" fmla="*/ 3671812 w 6494035"/>
              <a:gd name="connsiteY1601" fmla="*/ 1747909 h 3722228"/>
              <a:gd name="connsiteX1602" fmla="*/ 3672458 w 6494035"/>
              <a:gd name="connsiteY1602" fmla="*/ 1749137 h 3722228"/>
              <a:gd name="connsiteX1603" fmla="*/ 3671204 w 6494035"/>
              <a:gd name="connsiteY1603" fmla="*/ 1751521 h 3722228"/>
              <a:gd name="connsiteX1604" fmla="*/ 3672564 w 6494035"/>
              <a:gd name="connsiteY1604" fmla="*/ 1749202 h 3722228"/>
              <a:gd name="connsiteX1605" fmla="*/ 2636286 w 6494035"/>
              <a:gd name="connsiteY1605" fmla="*/ 1718426 h 3722228"/>
              <a:gd name="connsiteX1606" fmla="*/ 2640759 w 6494035"/>
              <a:gd name="connsiteY1606" fmla="*/ 1718426 h 3722228"/>
              <a:gd name="connsiteX1607" fmla="*/ 2648365 w 6494035"/>
              <a:gd name="connsiteY1607" fmla="*/ 1722567 h 3722228"/>
              <a:gd name="connsiteX1608" fmla="*/ 2643891 w 6494035"/>
              <a:gd name="connsiteY1608" fmla="*/ 1722567 h 3722228"/>
              <a:gd name="connsiteX1609" fmla="*/ 3660737 w 6494035"/>
              <a:gd name="connsiteY1609" fmla="*/ 1653515 h 3722228"/>
              <a:gd name="connsiteX1610" fmla="*/ 3653035 w 6494035"/>
              <a:gd name="connsiteY1610" fmla="*/ 1664170 h 3722228"/>
              <a:gd name="connsiteX1611" fmla="*/ 3653035 w 6494035"/>
              <a:gd name="connsiteY1611" fmla="*/ 1668608 h 3722228"/>
              <a:gd name="connsiteX1612" fmla="*/ 3649411 w 6494035"/>
              <a:gd name="connsiteY1612" fmla="*/ 1668608 h 3722228"/>
              <a:gd name="connsiteX1613" fmla="*/ 3642162 w 6494035"/>
              <a:gd name="connsiteY1613" fmla="*/ 1675711 h 3722228"/>
              <a:gd name="connsiteX1614" fmla="*/ 3634459 w 6494035"/>
              <a:gd name="connsiteY1614" fmla="*/ 1675711 h 3722228"/>
              <a:gd name="connsiteX1615" fmla="*/ 3634459 w 6494035"/>
              <a:gd name="connsiteY1615" fmla="*/ 1679263 h 3722228"/>
              <a:gd name="connsiteX1616" fmla="*/ 3622225 w 6494035"/>
              <a:gd name="connsiteY1616" fmla="*/ 1675711 h 3722228"/>
              <a:gd name="connsiteX1617" fmla="*/ 3619055 w 6494035"/>
              <a:gd name="connsiteY1617" fmla="*/ 1668608 h 3722228"/>
              <a:gd name="connsiteX1618" fmla="*/ 3622225 w 6494035"/>
              <a:gd name="connsiteY1618" fmla="*/ 1668608 h 3722228"/>
              <a:gd name="connsiteX1619" fmla="*/ 3626757 w 6494035"/>
              <a:gd name="connsiteY1619" fmla="*/ 1664170 h 3722228"/>
              <a:gd name="connsiteX1620" fmla="*/ 3629928 w 6494035"/>
              <a:gd name="connsiteY1620" fmla="*/ 1664170 h 3722228"/>
              <a:gd name="connsiteX1621" fmla="*/ 3634459 w 6494035"/>
              <a:gd name="connsiteY1621" fmla="*/ 1661062 h 3722228"/>
              <a:gd name="connsiteX1622" fmla="*/ 3642162 w 6494035"/>
              <a:gd name="connsiteY1622" fmla="*/ 1661062 h 3722228"/>
              <a:gd name="connsiteX1623" fmla="*/ 3455753 w 6494035"/>
              <a:gd name="connsiteY1623" fmla="*/ 1653515 h 3722228"/>
              <a:gd name="connsiteX1624" fmla="*/ 3460309 w 6494035"/>
              <a:gd name="connsiteY1624" fmla="*/ 1661258 h 3722228"/>
              <a:gd name="connsiteX1625" fmla="*/ 3471242 w 6494035"/>
              <a:gd name="connsiteY1625" fmla="*/ 1661258 h 3722228"/>
              <a:gd name="connsiteX1626" fmla="*/ 3475795 w 6494035"/>
              <a:gd name="connsiteY1626" fmla="*/ 1661258 h 3722228"/>
              <a:gd name="connsiteX1627" fmla="*/ 3486727 w 6494035"/>
              <a:gd name="connsiteY1627" fmla="*/ 1661258 h 3722228"/>
              <a:gd name="connsiteX1628" fmla="*/ 3491283 w 6494035"/>
              <a:gd name="connsiteY1628" fmla="*/ 1664447 h 3722228"/>
              <a:gd name="connsiteX1629" fmla="*/ 3499026 w 6494035"/>
              <a:gd name="connsiteY1629" fmla="*/ 1664447 h 3722228"/>
              <a:gd name="connsiteX1630" fmla="*/ 3499026 w 6494035"/>
              <a:gd name="connsiteY1630" fmla="*/ 1669003 h 3722228"/>
              <a:gd name="connsiteX1631" fmla="*/ 3471242 w 6494035"/>
              <a:gd name="connsiteY1631" fmla="*/ 1669003 h 3722228"/>
              <a:gd name="connsiteX1632" fmla="*/ 3468052 w 6494035"/>
              <a:gd name="connsiteY1632" fmla="*/ 1664447 h 3722228"/>
              <a:gd name="connsiteX1633" fmla="*/ 3452564 w 6494035"/>
              <a:gd name="connsiteY1633" fmla="*/ 1664447 h 3722228"/>
              <a:gd name="connsiteX1634" fmla="*/ 3444821 w 6494035"/>
              <a:gd name="connsiteY1634" fmla="*/ 1664447 h 3722228"/>
              <a:gd name="connsiteX1635" fmla="*/ 3444821 w 6494035"/>
              <a:gd name="connsiteY1635" fmla="*/ 1656703 h 3722228"/>
              <a:gd name="connsiteX1636" fmla="*/ 3452564 w 6494035"/>
              <a:gd name="connsiteY1636" fmla="*/ 1656703 h 3722228"/>
              <a:gd name="connsiteX1637" fmla="*/ 3262617 w 6494035"/>
              <a:gd name="connsiteY1637" fmla="*/ 1645544 h 3722228"/>
              <a:gd name="connsiteX1638" fmla="*/ 3266666 w 6494035"/>
              <a:gd name="connsiteY1638" fmla="*/ 1648644 h 3722228"/>
              <a:gd name="connsiteX1639" fmla="*/ 3266666 w 6494035"/>
              <a:gd name="connsiteY1639" fmla="*/ 1653073 h 3722228"/>
              <a:gd name="connsiteX1640" fmla="*/ 3536619 w 6494035"/>
              <a:gd name="connsiteY1640" fmla="*/ 1637572 h 3722228"/>
              <a:gd name="connsiteX1641" fmla="*/ 3532191 w 6494035"/>
              <a:gd name="connsiteY1641" fmla="*/ 1645762 h 3722228"/>
              <a:gd name="connsiteX1642" fmla="*/ 3529091 w 6494035"/>
              <a:gd name="connsiteY1642" fmla="*/ 1649616 h 3722228"/>
              <a:gd name="connsiteX1643" fmla="*/ 3529091 w 6494035"/>
              <a:gd name="connsiteY1643" fmla="*/ 1640945 h 3722228"/>
              <a:gd name="connsiteX1644" fmla="*/ 3231870 w 6494035"/>
              <a:gd name="connsiteY1644" fmla="*/ 1595437 h 3722228"/>
              <a:gd name="connsiteX1645" fmla="*/ 3235057 w 6494035"/>
              <a:gd name="connsiteY1645" fmla="*/ 1599906 h 3722228"/>
              <a:gd name="connsiteX1646" fmla="*/ 3239613 w 6494035"/>
              <a:gd name="connsiteY1646" fmla="*/ 1595437 h 3722228"/>
              <a:gd name="connsiteX1647" fmla="*/ 3242802 w 6494035"/>
              <a:gd name="connsiteY1647" fmla="*/ 1595437 h 3722228"/>
              <a:gd name="connsiteX1648" fmla="*/ 3255101 w 6494035"/>
              <a:gd name="connsiteY1648" fmla="*/ 1599906 h 3722228"/>
              <a:gd name="connsiteX1649" fmla="*/ 3281519 w 6494035"/>
              <a:gd name="connsiteY1649" fmla="*/ 1595437 h 3722228"/>
              <a:gd name="connsiteX1650" fmla="*/ 3281519 w 6494035"/>
              <a:gd name="connsiteY1650" fmla="*/ 1603034 h 3722228"/>
              <a:gd name="connsiteX1651" fmla="*/ 3277876 w 6494035"/>
              <a:gd name="connsiteY1651" fmla="*/ 1610631 h 3722228"/>
              <a:gd name="connsiteX1652" fmla="*/ 3281519 w 6494035"/>
              <a:gd name="connsiteY1652" fmla="*/ 1622696 h 3722228"/>
              <a:gd name="connsiteX1653" fmla="*/ 3277876 w 6494035"/>
              <a:gd name="connsiteY1653" fmla="*/ 1630293 h 3722228"/>
              <a:gd name="connsiteX1654" fmla="*/ 3266034 w 6494035"/>
              <a:gd name="connsiteY1654" fmla="*/ 1625824 h 3722228"/>
              <a:gd name="connsiteX1655" fmla="*/ 3262388 w 6494035"/>
              <a:gd name="connsiteY1655" fmla="*/ 1622696 h 3722228"/>
              <a:gd name="connsiteX1656" fmla="*/ 3250545 w 6494035"/>
              <a:gd name="connsiteY1656" fmla="*/ 1618227 h 3722228"/>
              <a:gd name="connsiteX1657" fmla="*/ 3235057 w 6494035"/>
              <a:gd name="connsiteY1657" fmla="*/ 1610631 h 3722228"/>
              <a:gd name="connsiteX1658" fmla="*/ 3227314 w 6494035"/>
              <a:gd name="connsiteY1658" fmla="*/ 1607502 h 3722228"/>
              <a:gd name="connsiteX1659" fmla="*/ 3227314 w 6494035"/>
              <a:gd name="connsiteY1659" fmla="*/ 1599906 h 3722228"/>
              <a:gd name="connsiteX1660" fmla="*/ 3857330 w 6494035"/>
              <a:gd name="connsiteY1660" fmla="*/ 1586986 h 3722228"/>
              <a:gd name="connsiteX1661" fmla="*/ 3857330 w 6494035"/>
              <a:gd name="connsiteY1661" fmla="*/ 1590899 h 3722228"/>
              <a:gd name="connsiteX1662" fmla="*/ 3857461 w 6494035"/>
              <a:gd name="connsiteY1662" fmla="*/ 1591211 h 3722228"/>
              <a:gd name="connsiteX1663" fmla="*/ 3857461 w 6494035"/>
              <a:gd name="connsiteY1663" fmla="*/ 1587464 h 3722228"/>
              <a:gd name="connsiteX1664" fmla="*/ 3485818 w 6494035"/>
              <a:gd name="connsiteY1664" fmla="*/ 1584050 h 3722228"/>
              <a:gd name="connsiteX1665" fmla="*/ 3490246 w 6494035"/>
              <a:gd name="connsiteY1665" fmla="*/ 1587150 h 3722228"/>
              <a:gd name="connsiteX1666" fmla="*/ 3493346 w 6494035"/>
              <a:gd name="connsiteY1666" fmla="*/ 1591579 h 3722228"/>
              <a:gd name="connsiteX1667" fmla="*/ 3490246 w 6494035"/>
              <a:gd name="connsiteY1667" fmla="*/ 1591579 h 3722228"/>
              <a:gd name="connsiteX1668" fmla="*/ 3854137 w 6494035"/>
              <a:gd name="connsiteY1668" fmla="*/ 1575550 h 3722228"/>
              <a:gd name="connsiteX1669" fmla="*/ 3854998 w 6494035"/>
              <a:gd name="connsiteY1669" fmla="*/ 1578467 h 3722228"/>
              <a:gd name="connsiteX1670" fmla="*/ 3854340 w 6494035"/>
              <a:gd name="connsiteY1670" fmla="*/ 1576062 h 3722228"/>
              <a:gd name="connsiteX1671" fmla="*/ 3011640 w 6494035"/>
              <a:gd name="connsiteY1671" fmla="*/ 1571523 h 3722228"/>
              <a:gd name="connsiteX1672" fmla="*/ 3011640 w 6494035"/>
              <a:gd name="connsiteY1672" fmla="*/ 1579051 h 3722228"/>
              <a:gd name="connsiteX1673" fmla="*/ 3004111 w 6494035"/>
              <a:gd name="connsiteY1673" fmla="*/ 1575951 h 3722228"/>
              <a:gd name="connsiteX1674" fmla="*/ 3436813 w 6494035"/>
              <a:gd name="connsiteY1674" fmla="*/ 1571342 h 3722228"/>
              <a:gd name="connsiteX1675" fmla="*/ 3444119 w 6494035"/>
              <a:gd name="connsiteY1675" fmla="*/ 1579076 h 3722228"/>
              <a:gd name="connsiteX1676" fmla="*/ 3451934 w 6494035"/>
              <a:gd name="connsiteY1676" fmla="*/ 1579076 h 3722228"/>
              <a:gd name="connsiteX1677" fmla="*/ 3455502 w 6494035"/>
              <a:gd name="connsiteY1677" fmla="*/ 1590899 h 3722228"/>
              <a:gd name="connsiteX1678" fmla="*/ 3459580 w 6494035"/>
              <a:gd name="connsiteY1678" fmla="*/ 1594097 h 3722228"/>
              <a:gd name="connsiteX1679" fmla="*/ 3459580 w 6494035"/>
              <a:gd name="connsiteY1679" fmla="*/ 1598633 h 3722228"/>
              <a:gd name="connsiteX1680" fmla="*/ 3455502 w 6494035"/>
              <a:gd name="connsiteY1680" fmla="*/ 1598633 h 3722228"/>
              <a:gd name="connsiteX1681" fmla="*/ 3447857 w 6494035"/>
              <a:gd name="connsiteY1681" fmla="*/ 1590899 h 3722228"/>
              <a:gd name="connsiteX1682" fmla="*/ 3440041 w 6494035"/>
              <a:gd name="connsiteY1682" fmla="*/ 1583166 h 3722228"/>
              <a:gd name="connsiteX1683" fmla="*/ 3432225 w 6494035"/>
              <a:gd name="connsiteY1683" fmla="*/ 1575432 h 3722228"/>
              <a:gd name="connsiteX1684" fmla="*/ 3493333 w 6494035"/>
              <a:gd name="connsiteY1684" fmla="*/ 1563551 h 3722228"/>
              <a:gd name="connsiteX1685" fmla="*/ 3497889 w 6494035"/>
              <a:gd name="connsiteY1685" fmla="*/ 1568612 h 3722228"/>
              <a:gd name="connsiteX1686" fmla="*/ 3497889 w 6494035"/>
              <a:gd name="connsiteY1686" fmla="*/ 1572155 h 3722228"/>
              <a:gd name="connsiteX1687" fmla="*/ 3490144 w 6494035"/>
              <a:gd name="connsiteY1687" fmla="*/ 1572155 h 3722228"/>
              <a:gd name="connsiteX1688" fmla="*/ 3490144 w 6494035"/>
              <a:gd name="connsiteY1688" fmla="*/ 1568612 h 3722228"/>
              <a:gd name="connsiteX1689" fmla="*/ 3485589 w 6494035"/>
              <a:gd name="connsiteY1689" fmla="*/ 1572155 h 3722228"/>
              <a:gd name="connsiteX1690" fmla="*/ 3482401 w 6494035"/>
              <a:gd name="connsiteY1690" fmla="*/ 1568612 h 3722228"/>
              <a:gd name="connsiteX1691" fmla="*/ 3042603 w 6494035"/>
              <a:gd name="connsiteY1691" fmla="*/ 1553303 h 3722228"/>
              <a:gd name="connsiteX1692" fmla="*/ 3042603 w 6494035"/>
              <a:gd name="connsiteY1692" fmla="*/ 1556491 h 3722228"/>
              <a:gd name="connsiteX1693" fmla="*/ 3050347 w 6494035"/>
              <a:gd name="connsiteY1693" fmla="*/ 1556491 h 3722228"/>
              <a:gd name="connsiteX1694" fmla="*/ 3045791 w 6494035"/>
              <a:gd name="connsiteY1694" fmla="*/ 1561046 h 3722228"/>
              <a:gd name="connsiteX1695" fmla="*/ 3042603 w 6494035"/>
              <a:gd name="connsiteY1695" fmla="*/ 1568791 h 3722228"/>
              <a:gd name="connsiteX1696" fmla="*/ 3038048 w 6494035"/>
              <a:gd name="connsiteY1696" fmla="*/ 1564235 h 3722228"/>
              <a:gd name="connsiteX1697" fmla="*/ 3038048 w 6494035"/>
              <a:gd name="connsiteY1697" fmla="*/ 1561046 h 3722228"/>
              <a:gd name="connsiteX1698" fmla="*/ 3030304 w 6494035"/>
              <a:gd name="connsiteY1698" fmla="*/ 1561046 h 3722228"/>
              <a:gd name="connsiteX1699" fmla="*/ 3053080 w 6494035"/>
              <a:gd name="connsiteY1699" fmla="*/ 1548747 h 3722228"/>
              <a:gd name="connsiteX1700" fmla="*/ 3060608 w 6494035"/>
              <a:gd name="connsiteY1700" fmla="*/ 1548747 h 3722228"/>
              <a:gd name="connsiteX1701" fmla="*/ 3060608 w 6494035"/>
              <a:gd name="connsiteY1701" fmla="*/ 1552888 h 3722228"/>
              <a:gd name="connsiteX1702" fmla="*/ 3854102 w 6494035"/>
              <a:gd name="connsiteY1702" fmla="*/ 1548066 h 3722228"/>
              <a:gd name="connsiteX1703" fmla="*/ 3854102 w 6494035"/>
              <a:gd name="connsiteY1703" fmla="*/ 1555800 h 3722228"/>
              <a:gd name="connsiteX1704" fmla="*/ 3846287 w 6494035"/>
              <a:gd name="connsiteY1704" fmla="*/ 1555800 h 3722228"/>
              <a:gd name="connsiteX1705" fmla="*/ 3850477 w 6494035"/>
              <a:gd name="connsiteY1705" fmla="*/ 1566326 h 3722228"/>
              <a:gd name="connsiteX1706" fmla="*/ 3846584 w 6494035"/>
              <a:gd name="connsiteY1706" fmla="*/ 1556515 h 3722228"/>
              <a:gd name="connsiteX1707" fmla="*/ 3854340 w 6494035"/>
              <a:gd name="connsiteY1707" fmla="*/ 1556515 h 3722228"/>
              <a:gd name="connsiteX1708" fmla="*/ 3854340 w 6494035"/>
              <a:gd name="connsiteY1708" fmla="*/ 1548778 h 3722228"/>
              <a:gd name="connsiteX1709" fmla="*/ 3857461 w 6494035"/>
              <a:gd name="connsiteY1709" fmla="*/ 1556515 h 3722228"/>
              <a:gd name="connsiteX1710" fmla="*/ 3869377 w 6494035"/>
              <a:gd name="connsiteY1710" fmla="*/ 1568800 h 3722228"/>
              <a:gd name="connsiteX1711" fmla="*/ 3896237 w 6494035"/>
              <a:gd name="connsiteY1711" fmla="*/ 1571990 h 3722228"/>
              <a:gd name="connsiteX1712" fmla="*/ 3903519 w 6494035"/>
              <a:gd name="connsiteY1712" fmla="*/ 1564252 h 3722228"/>
              <a:gd name="connsiteX1713" fmla="*/ 3923254 w 6494035"/>
              <a:gd name="connsiteY1713" fmla="*/ 1553497 h 3722228"/>
              <a:gd name="connsiteX1714" fmla="*/ 3923254 w 6494035"/>
              <a:gd name="connsiteY1714" fmla="*/ 1552602 h 3722228"/>
              <a:gd name="connsiteX1715" fmla="*/ 3903715 w 6494035"/>
              <a:gd name="connsiteY1715" fmla="*/ 1563534 h 3722228"/>
              <a:gd name="connsiteX1716" fmla="*/ 3896069 w 6494035"/>
              <a:gd name="connsiteY1716" fmla="*/ 1571342 h 3722228"/>
              <a:gd name="connsiteX1717" fmla="*/ 3869564 w 6494035"/>
              <a:gd name="connsiteY1717" fmla="*/ 1567698 h 3722228"/>
              <a:gd name="connsiteX1718" fmla="*/ 3857330 w 6494035"/>
              <a:gd name="connsiteY1718" fmla="*/ 1555800 h 3722228"/>
              <a:gd name="connsiteX1719" fmla="*/ 3162174 w 6494035"/>
              <a:gd name="connsiteY1719" fmla="*/ 1522555 h 3722228"/>
              <a:gd name="connsiteX1720" fmla="*/ 3165748 w 6494035"/>
              <a:gd name="connsiteY1720" fmla="*/ 1522555 h 3722228"/>
              <a:gd name="connsiteX1721" fmla="*/ 3173345 w 6494035"/>
              <a:gd name="connsiteY1721" fmla="*/ 1538043 h 3722228"/>
              <a:gd name="connsiteX1722" fmla="*/ 3169771 w 6494035"/>
              <a:gd name="connsiteY1722" fmla="*/ 1541230 h 3722228"/>
              <a:gd name="connsiteX1723" fmla="*/ 3169771 w 6494035"/>
              <a:gd name="connsiteY1723" fmla="*/ 1545786 h 3722228"/>
              <a:gd name="connsiteX1724" fmla="*/ 3165748 w 6494035"/>
              <a:gd name="connsiteY1724" fmla="*/ 1572207 h 3722228"/>
              <a:gd name="connsiteX1725" fmla="*/ 3158151 w 6494035"/>
              <a:gd name="connsiteY1725" fmla="*/ 1569018 h 3722228"/>
              <a:gd name="connsiteX1726" fmla="*/ 3154576 w 6494035"/>
              <a:gd name="connsiteY1726" fmla="*/ 1576760 h 3722228"/>
              <a:gd name="connsiteX1727" fmla="*/ 3146086 w 6494035"/>
              <a:gd name="connsiteY1727" fmla="*/ 1572207 h 3722228"/>
              <a:gd name="connsiteX1728" fmla="*/ 3146086 w 6494035"/>
              <a:gd name="connsiteY1728" fmla="*/ 1561275 h 3722228"/>
              <a:gd name="connsiteX1729" fmla="*/ 3146086 w 6494035"/>
              <a:gd name="connsiteY1729" fmla="*/ 1556719 h 3722228"/>
              <a:gd name="connsiteX1730" fmla="*/ 3146086 w 6494035"/>
              <a:gd name="connsiteY1730" fmla="*/ 1548976 h 3722228"/>
              <a:gd name="connsiteX1731" fmla="*/ 3146086 w 6494035"/>
              <a:gd name="connsiteY1731" fmla="*/ 1545786 h 3722228"/>
              <a:gd name="connsiteX1732" fmla="*/ 3138489 w 6494035"/>
              <a:gd name="connsiteY1732" fmla="*/ 1533487 h 3722228"/>
              <a:gd name="connsiteX1733" fmla="*/ 3142958 w 6494035"/>
              <a:gd name="connsiteY1733" fmla="*/ 1530298 h 3722228"/>
              <a:gd name="connsiteX1734" fmla="*/ 3146086 w 6494035"/>
              <a:gd name="connsiteY1734" fmla="*/ 1530298 h 3722228"/>
              <a:gd name="connsiteX1735" fmla="*/ 5743527 w 6494035"/>
              <a:gd name="connsiteY1735" fmla="*/ 1401844 h 3722228"/>
              <a:gd name="connsiteX1736" fmla="*/ 5748084 w 6494035"/>
              <a:gd name="connsiteY1736" fmla="*/ 1406410 h 3722228"/>
              <a:gd name="connsiteX1737" fmla="*/ 5755834 w 6494035"/>
              <a:gd name="connsiteY1737" fmla="*/ 1406410 h 3722228"/>
              <a:gd name="connsiteX1738" fmla="*/ 5759028 w 6494035"/>
              <a:gd name="connsiteY1738" fmla="*/ 1425140 h 3722228"/>
              <a:gd name="connsiteX1739" fmla="*/ 5766778 w 6494035"/>
              <a:gd name="connsiteY1739" fmla="*/ 1432902 h 3722228"/>
              <a:gd name="connsiteX1740" fmla="*/ 5774538 w 6494035"/>
              <a:gd name="connsiteY1740" fmla="*/ 1448437 h 3722228"/>
              <a:gd name="connsiteX1741" fmla="*/ 5779095 w 6494035"/>
              <a:gd name="connsiteY1741" fmla="*/ 1460311 h 3722228"/>
              <a:gd name="connsiteX1742" fmla="*/ 5782288 w 6494035"/>
              <a:gd name="connsiteY1742" fmla="*/ 1460311 h 3722228"/>
              <a:gd name="connsiteX1743" fmla="*/ 5782288 w 6494035"/>
              <a:gd name="connsiteY1743" fmla="*/ 1475846 h 3722228"/>
              <a:gd name="connsiteX1744" fmla="*/ 5774538 w 6494035"/>
              <a:gd name="connsiteY1744" fmla="*/ 1483608 h 3722228"/>
              <a:gd name="connsiteX1745" fmla="*/ 5782288 w 6494035"/>
              <a:gd name="connsiteY1745" fmla="*/ 1499143 h 3722228"/>
              <a:gd name="connsiteX1746" fmla="*/ 5774538 w 6494035"/>
              <a:gd name="connsiteY1746" fmla="*/ 1499143 h 3722228"/>
              <a:gd name="connsiteX1747" fmla="*/ 5771344 w 6494035"/>
              <a:gd name="connsiteY1747" fmla="*/ 1502338 h 3722228"/>
              <a:gd name="connsiteX1748" fmla="*/ 5771344 w 6494035"/>
              <a:gd name="connsiteY1748" fmla="*/ 1514666 h 3722228"/>
              <a:gd name="connsiteX1749" fmla="*/ 5779095 w 6494035"/>
              <a:gd name="connsiteY1749" fmla="*/ 1541170 h 3722228"/>
              <a:gd name="connsiteX1750" fmla="*/ 5779095 w 6494035"/>
              <a:gd name="connsiteY1750" fmla="*/ 1568567 h 3722228"/>
              <a:gd name="connsiteX1751" fmla="*/ 5786845 w 6494035"/>
              <a:gd name="connsiteY1751" fmla="*/ 1576341 h 3722228"/>
              <a:gd name="connsiteX1752" fmla="*/ 5779095 w 6494035"/>
              <a:gd name="connsiteY1752" fmla="*/ 1579536 h 3722228"/>
              <a:gd name="connsiteX1753" fmla="*/ 5779095 w 6494035"/>
              <a:gd name="connsiteY1753" fmla="*/ 1591863 h 3722228"/>
              <a:gd name="connsiteX1754" fmla="*/ 5766778 w 6494035"/>
              <a:gd name="connsiteY1754" fmla="*/ 1599637 h 3722228"/>
              <a:gd name="connsiteX1755" fmla="*/ 5771344 w 6494035"/>
              <a:gd name="connsiteY1755" fmla="*/ 1584102 h 3722228"/>
              <a:gd name="connsiteX1756" fmla="*/ 5763584 w 6494035"/>
              <a:gd name="connsiteY1756" fmla="*/ 1579536 h 3722228"/>
              <a:gd name="connsiteX1757" fmla="*/ 5763584 w 6494035"/>
              <a:gd name="connsiteY1757" fmla="*/ 1587297 h 3722228"/>
              <a:gd name="connsiteX1758" fmla="*/ 5763584 w 6494035"/>
              <a:gd name="connsiteY1758" fmla="*/ 1591863 h 3722228"/>
              <a:gd name="connsiteX1759" fmla="*/ 5759028 w 6494035"/>
              <a:gd name="connsiteY1759" fmla="*/ 1587297 h 3722228"/>
              <a:gd name="connsiteX1760" fmla="*/ 5755834 w 6494035"/>
              <a:gd name="connsiteY1760" fmla="*/ 1591863 h 3722228"/>
              <a:gd name="connsiteX1761" fmla="*/ 5755834 w 6494035"/>
              <a:gd name="connsiteY1761" fmla="*/ 1602832 h 3722228"/>
              <a:gd name="connsiteX1762" fmla="*/ 5751277 w 6494035"/>
              <a:gd name="connsiteY1762" fmla="*/ 1610594 h 3722228"/>
              <a:gd name="connsiteX1763" fmla="*/ 5743527 w 6494035"/>
              <a:gd name="connsiteY1763" fmla="*/ 1595071 h 3722228"/>
              <a:gd name="connsiteX1764" fmla="*/ 5740333 w 6494035"/>
              <a:gd name="connsiteY1764" fmla="*/ 1599637 h 3722228"/>
              <a:gd name="connsiteX1765" fmla="*/ 5735767 w 6494035"/>
              <a:gd name="connsiteY1765" fmla="*/ 1610594 h 3722228"/>
              <a:gd name="connsiteX1766" fmla="*/ 5728017 w 6494035"/>
              <a:gd name="connsiteY1766" fmla="*/ 1607398 h 3722228"/>
              <a:gd name="connsiteX1767" fmla="*/ 5717073 w 6494035"/>
              <a:gd name="connsiteY1767" fmla="*/ 1615160 h 3722228"/>
              <a:gd name="connsiteX1768" fmla="*/ 5720266 w 6494035"/>
              <a:gd name="connsiteY1768" fmla="*/ 1607398 h 3722228"/>
              <a:gd name="connsiteX1769" fmla="*/ 5709322 w 6494035"/>
              <a:gd name="connsiteY1769" fmla="*/ 1607398 h 3722228"/>
              <a:gd name="connsiteX1770" fmla="*/ 5709322 w 6494035"/>
              <a:gd name="connsiteY1770" fmla="*/ 1599637 h 3722228"/>
              <a:gd name="connsiteX1771" fmla="*/ 5705213 w 6494035"/>
              <a:gd name="connsiteY1771" fmla="*/ 1599637 h 3722228"/>
              <a:gd name="connsiteX1772" fmla="*/ 5705213 w 6494035"/>
              <a:gd name="connsiteY1772" fmla="*/ 1610594 h 3722228"/>
              <a:gd name="connsiteX1773" fmla="*/ 5712964 w 6494035"/>
              <a:gd name="connsiteY1773" fmla="*/ 1615160 h 3722228"/>
              <a:gd name="connsiteX1774" fmla="*/ 5712964 w 6494035"/>
              <a:gd name="connsiteY1774" fmla="*/ 1622933 h 3722228"/>
              <a:gd name="connsiteX1775" fmla="*/ 5701562 w 6494035"/>
              <a:gd name="connsiteY1775" fmla="*/ 1626129 h 3722228"/>
              <a:gd name="connsiteX1776" fmla="*/ 5697463 w 6494035"/>
              <a:gd name="connsiteY1776" fmla="*/ 1646230 h 3722228"/>
              <a:gd name="connsiteX1777" fmla="*/ 5689713 w 6494035"/>
              <a:gd name="connsiteY1777" fmla="*/ 1641664 h 3722228"/>
              <a:gd name="connsiteX1778" fmla="*/ 5678759 w 6494035"/>
              <a:gd name="connsiteY1778" fmla="*/ 1633890 h 3722228"/>
              <a:gd name="connsiteX1779" fmla="*/ 5678759 w 6494035"/>
              <a:gd name="connsiteY1779" fmla="*/ 1630695 h 3722228"/>
              <a:gd name="connsiteX1780" fmla="*/ 5678759 w 6494035"/>
              <a:gd name="connsiteY1780" fmla="*/ 1622933 h 3722228"/>
              <a:gd name="connsiteX1781" fmla="*/ 5681953 w 6494035"/>
              <a:gd name="connsiteY1781" fmla="*/ 1615160 h 3722228"/>
              <a:gd name="connsiteX1782" fmla="*/ 5678759 w 6494035"/>
              <a:gd name="connsiteY1782" fmla="*/ 1610594 h 3722228"/>
              <a:gd name="connsiteX1783" fmla="*/ 5666452 w 6494035"/>
              <a:gd name="connsiteY1783" fmla="*/ 1610594 h 3722228"/>
              <a:gd name="connsiteX1784" fmla="*/ 5658702 w 6494035"/>
              <a:gd name="connsiteY1784" fmla="*/ 1615160 h 3722228"/>
              <a:gd name="connsiteX1785" fmla="*/ 5639092 w 6494035"/>
              <a:gd name="connsiteY1785" fmla="*/ 1622933 h 3722228"/>
              <a:gd name="connsiteX1786" fmla="*/ 5623582 w 6494035"/>
              <a:gd name="connsiteY1786" fmla="*/ 1630695 h 3722228"/>
              <a:gd name="connsiteX1787" fmla="*/ 5623582 w 6494035"/>
              <a:gd name="connsiteY1787" fmla="*/ 1626129 h 3722228"/>
              <a:gd name="connsiteX1788" fmla="*/ 5619931 w 6494035"/>
              <a:gd name="connsiteY1788" fmla="*/ 1622933 h 3722228"/>
              <a:gd name="connsiteX1789" fmla="*/ 5619931 w 6494035"/>
              <a:gd name="connsiteY1789" fmla="*/ 1626129 h 3722228"/>
              <a:gd name="connsiteX1790" fmla="*/ 5619931 w 6494035"/>
              <a:gd name="connsiteY1790" fmla="*/ 1633890 h 3722228"/>
              <a:gd name="connsiteX1791" fmla="*/ 5619931 w 6494035"/>
              <a:gd name="connsiteY1791" fmla="*/ 1638456 h 3722228"/>
              <a:gd name="connsiteX1792" fmla="*/ 5612638 w 6494035"/>
              <a:gd name="connsiteY1792" fmla="*/ 1633890 h 3722228"/>
              <a:gd name="connsiteX1793" fmla="*/ 5604888 w 6494035"/>
              <a:gd name="connsiteY1793" fmla="*/ 1633890 h 3722228"/>
              <a:gd name="connsiteX1794" fmla="*/ 5592571 w 6494035"/>
              <a:gd name="connsiteY1794" fmla="*/ 1638456 h 3722228"/>
              <a:gd name="connsiteX1795" fmla="*/ 5592571 w 6494035"/>
              <a:gd name="connsiteY1795" fmla="*/ 1626129 h 3722228"/>
              <a:gd name="connsiteX1796" fmla="*/ 5600321 w 6494035"/>
              <a:gd name="connsiteY1796" fmla="*/ 1622933 h 3722228"/>
              <a:gd name="connsiteX1797" fmla="*/ 5604888 w 6494035"/>
              <a:gd name="connsiteY1797" fmla="*/ 1618367 h 3722228"/>
              <a:gd name="connsiteX1798" fmla="*/ 5612638 w 6494035"/>
              <a:gd name="connsiteY1798" fmla="*/ 1615160 h 3722228"/>
              <a:gd name="connsiteX1799" fmla="*/ 5615831 w 6494035"/>
              <a:gd name="connsiteY1799" fmla="*/ 1602832 h 3722228"/>
              <a:gd name="connsiteX1800" fmla="*/ 5623582 w 6494035"/>
              <a:gd name="connsiteY1800" fmla="*/ 1599637 h 3722228"/>
              <a:gd name="connsiteX1801" fmla="*/ 5619931 w 6494035"/>
              <a:gd name="connsiteY1801" fmla="*/ 1591863 h 3722228"/>
              <a:gd name="connsiteX1802" fmla="*/ 5631332 w 6494035"/>
              <a:gd name="connsiteY1802" fmla="*/ 1587297 h 3722228"/>
              <a:gd name="connsiteX1803" fmla="*/ 5631332 w 6494035"/>
              <a:gd name="connsiteY1803" fmla="*/ 1591863 h 3722228"/>
              <a:gd name="connsiteX1804" fmla="*/ 5635441 w 6494035"/>
              <a:gd name="connsiteY1804" fmla="*/ 1591863 h 3722228"/>
              <a:gd name="connsiteX1805" fmla="*/ 5639092 w 6494035"/>
              <a:gd name="connsiteY1805" fmla="*/ 1591863 h 3722228"/>
              <a:gd name="connsiteX1806" fmla="*/ 5666452 w 6494035"/>
              <a:gd name="connsiteY1806" fmla="*/ 1584102 h 3722228"/>
              <a:gd name="connsiteX1807" fmla="*/ 5671009 w 6494035"/>
              <a:gd name="connsiteY1807" fmla="*/ 1579536 h 3722228"/>
              <a:gd name="connsiteX1808" fmla="*/ 5674202 w 6494035"/>
              <a:gd name="connsiteY1808" fmla="*/ 1584102 h 3722228"/>
              <a:gd name="connsiteX1809" fmla="*/ 5678759 w 6494035"/>
              <a:gd name="connsiteY1809" fmla="*/ 1587297 h 3722228"/>
              <a:gd name="connsiteX1810" fmla="*/ 5681953 w 6494035"/>
              <a:gd name="connsiteY1810" fmla="*/ 1584102 h 3722228"/>
              <a:gd name="connsiteX1811" fmla="*/ 5689713 w 6494035"/>
              <a:gd name="connsiteY1811" fmla="*/ 1579536 h 3722228"/>
              <a:gd name="connsiteX1812" fmla="*/ 5681953 w 6494035"/>
              <a:gd name="connsiteY1812" fmla="*/ 1572227 h 3722228"/>
              <a:gd name="connsiteX1813" fmla="*/ 5686519 w 6494035"/>
              <a:gd name="connsiteY1813" fmla="*/ 1564466 h 3722228"/>
              <a:gd name="connsiteX1814" fmla="*/ 5693812 w 6494035"/>
              <a:gd name="connsiteY1814" fmla="*/ 1548931 h 3722228"/>
              <a:gd name="connsiteX1815" fmla="*/ 5689713 w 6494035"/>
              <a:gd name="connsiteY1815" fmla="*/ 1533396 h 3722228"/>
              <a:gd name="connsiteX1816" fmla="*/ 5701562 w 6494035"/>
              <a:gd name="connsiteY1816" fmla="*/ 1525634 h 3722228"/>
              <a:gd name="connsiteX1817" fmla="*/ 5701562 w 6494035"/>
              <a:gd name="connsiteY1817" fmla="*/ 1533396 h 3722228"/>
              <a:gd name="connsiteX1818" fmla="*/ 5697463 w 6494035"/>
              <a:gd name="connsiteY1818" fmla="*/ 1537962 h 3722228"/>
              <a:gd name="connsiteX1819" fmla="*/ 5697463 w 6494035"/>
              <a:gd name="connsiteY1819" fmla="*/ 1541170 h 3722228"/>
              <a:gd name="connsiteX1820" fmla="*/ 5701562 w 6494035"/>
              <a:gd name="connsiteY1820" fmla="*/ 1548931 h 3722228"/>
              <a:gd name="connsiteX1821" fmla="*/ 5705213 w 6494035"/>
              <a:gd name="connsiteY1821" fmla="*/ 1548931 h 3722228"/>
              <a:gd name="connsiteX1822" fmla="*/ 5709322 w 6494035"/>
              <a:gd name="connsiteY1822" fmla="*/ 1545271 h 3722228"/>
              <a:gd name="connsiteX1823" fmla="*/ 5724823 w 6494035"/>
              <a:gd name="connsiteY1823" fmla="*/ 1537962 h 3722228"/>
              <a:gd name="connsiteX1824" fmla="*/ 5732573 w 6494035"/>
              <a:gd name="connsiteY1824" fmla="*/ 1514666 h 3722228"/>
              <a:gd name="connsiteX1825" fmla="*/ 5735767 w 6494035"/>
              <a:gd name="connsiteY1825" fmla="*/ 1514666 h 3722228"/>
              <a:gd name="connsiteX1826" fmla="*/ 5735767 w 6494035"/>
              <a:gd name="connsiteY1826" fmla="*/ 1494577 h 3722228"/>
              <a:gd name="connsiteX1827" fmla="*/ 5740333 w 6494035"/>
              <a:gd name="connsiteY1827" fmla="*/ 1475846 h 3722228"/>
              <a:gd name="connsiteX1828" fmla="*/ 5735767 w 6494035"/>
              <a:gd name="connsiteY1828" fmla="*/ 1452550 h 3722228"/>
              <a:gd name="connsiteX1829" fmla="*/ 5735767 w 6494035"/>
              <a:gd name="connsiteY1829" fmla="*/ 1456198 h 3722228"/>
              <a:gd name="connsiteX1830" fmla="*/ 5732573 w 6494035"/>
              <a:gd name="connsiteY1830" fmla="*/ 1452550 h 3722228"/>
              <a:gd name="connsiteX1831" fmla="*/ 5732573 w 6494035"/>
              <a:gd name="connsiteY1831" fmla="*/ 1448437 h 3722228"/>
              <a:gd name="connsiteX1832" fmla="*/ 5732573 w 6494035"/>
              <a:gd name="connsiteY1832" fmla="*/ 1432902 h 3722228"/>
              <a:gd name="connsiteX1833" fmla="*/ 5735767 w 6494035"/>
              <a:gd name="connsiteY1833" fmla="*/ 1425140 h 3722228"/>
              <a:gd name="connsiteX1834" fmla="*/ 5732573 w 6494035"/>
              <a:gd name="connsiteY1834" fmla="*/ 1417379 h 3722228"/>
              <a:gd name="connsiteX1835" fmla="*/ 5740333 w 6494035"/>
              <a:gd name="connsiteY1835" fmla="*/ 1414172 h 3722228"/>
              <a:gd name="connsiteX1836" fmla="*/ 5743527 w 6494035"/>
              <a:gd name="connsiteY1836" fmla="*/ 1425140 h 3722228"/>
              <a:gd name="connsiteX1837" fmla="*/ 5748084 w 6494035"/>
              <a:gd name="connsiteY1837" fmla="*/ 1421945 h 3722228"/>
              <a:gd name="connsiteX1838" fmla="*/ 5751277 w 6494035"/>
              <a:gd name="connsiteY1838" fmla="*/ 1421945 h 3722228"/>
              <a:gd name="connsiteX1839" fmla="*/ 5751277 w 6494035"/>
              <a:gd name="connsiteY1839" fmla="*/ 1414172 h 3722228"/>
              <a:gd name="connsiteX1840" fmla="*/ 5743527 w 6494035"/>
              <a:gd name="connsiteY1840" fmla="*/ 1414172 h 3722228"/>
              <a:gd name="connsiteX1841" fmla="*/ 3966318 w 6494035"/>
              <a:gd name="connsiteY1841" fmla="*/ 1356090 h 3722228"/>
              <a:gd name="connsiteX1842" fmla="*/ 3946740 w 6494035"/>
              <a:gd name="connsiteY1842" fmla="*/ 1360638 h 3722228"/>
              <a:gd name="connsiteX1843" fmla="*/ 3938985 w 6494035"/>
              <a:gd name="connsiteY1843" fmla="*/ 1368375 h 3722228"/>
              <a:gd name="connsiteX1844" fmla="*/ 3923569 w 6494035"/>
              <a:gd name="connsiteY1844" fmla="*/ 1375637 h 3722228"/>
              <a:gd name="connsiteX1845" fmla="*/ 3922569 w 6494035"/>
              <a:gd name="connsiteY1845" fmla="*/ 1375637 h 3722228"/>
              <a:gd name="connsiteX1846" fmla="*/ 3907793 w 6494035"/>
              <a:gd name="connsiteY1846" fmla="*/ 1390491 h 3722228"/>
              <a:gd name="connsiteX1847" fmla="*/ 3888253 w 6494035"/>
              <a:gd name="connsiteY1847" fmla="*/ 1393689 h 3722228"/>
              <a:gd name="connsiteX1848" fmla="*/ 3877379 w 6494035"/>
              <a:gd name="connsiteY1848" fmla="*/ 1424624 h 3722228"/>
              <a:gd name="connsiteX1849" fmla="*/ 3888253 w 6494035"/>
              <a:gd name="connsiteY1849" fmla="*/ 1424624 h 3722228"/>
              <a:gd name="connsiteX1850" fmla="*/ 3880438 w 6494035"/>
              <a:gd name="connsiteY1850" fmla="*/ 1429160 h 3722228"/>
              <a:gd name="connsiteX1851" fmla="*/ 3892331 w 6494035"/>
              <a:gd name="connsiteY1851" fmla="*/ 1436893 h 3722228"/>
              <a:gd name="connsiteX1852" fmla="*/ 3896069 w 6494035"/>
              <a:gd name="connsiteY1852" fmla="*/ 1444702 h 3722228"/>
              <a:gd name="connsiteX1853" fmla="*/ 3896069 w 6494035"/>
              <a:gd name="connsiteY1853" fmla="*/ 1463367 h 3722228"/>
              <a:gd name="connsiteX1854" fmla="*/ 3907793 w 6494035"/>
              <a:gd name="connsiteY1854" fmla="*/ 1478834 h 3722228"/>
              <a:gd name="connsiteX1855" fmla="*/ 3927842 w 6494035"/>
              <a:gd name="connsiteY1855" fmla="*/ 1501589 h 3722228"/>
              <a:gd name="connsiteX1856" fmla="*/ 3943303 w 6494035"/>
              <a:gd name="connsiteY1856" fmla="*/ 1521667 h 3722228"/>
              <a:gd name="connsiteX1857" fmla="*/ 3961993 w 6494035"/>
              <a:gd name="connsiteY1857" fmla="*/ 1529401 h 3722228"/>
              <a:gd name="connsiteX1858" fmla="*/ 3943303 w 6494035"/>
              <a:gd name="connsiteY1858" fmla="*/ 1537135 h 3722228"/>
              <a:gd name="connsiteX1859" fmla="*/ 3943303 w 6494035"/>
              <a:gd name="connsiteY1859" fmla="*/ 1552602 h 3722228"/>
              <a:gd name="connsiteX1860" fmla="*/ 3943303 w 6494035"/>
              <a:gd name="connsiteY1860" fmla="*/ 1559890 h 3722228"/>
              <a:gd name="connsiteX1861" fmla="*/ 3938885 w 6494035"/>
              <a:gd name="connsiteY1861" fmla="*/ 1555800 h 3722228"/>
              <a:gd name="connsiteX1862" fmla="*/ 3931070 w 6494035"/>
              <a:gd name="connsiteY1862" fmla="*/ 1559890 h 3722228"/>
              <a:gd name="connsiteX1863" fmla="*/ 3938885 w 6494035"/>
              <a:gd name="connsiteY1863" fmla="*/ 1579076 h 3722228"/>
              <a:gd name="connsiteX1864" fmla="*/ 3923569 w 6494035"/>
              <a:gd name="connsiteY1864" fmla="*/ 1571498 h 3722228"/>
              <a:gd name="connsiteX1865" fmla="*/ 3923569 w 6494035"/>
              <a:gd name="connsiteY1865" fmla="*/ 1571990 h 3722228"/>
              <a:gd name="connsiteX1866" fmla="*/ 3938985 w 6494035"/>
              <a:gd name="connsiteY1866" fmla="*/ 1579727 h 3722228"/>
              <a:gd name="connsiteX1867" fmla="*/ 3935864 w 6494035"/>
              <a:gd name="connsiteY1867" fmla="*/ 1583799 h 3722228"/>
              <a:gd name="connsiteX1868" fmla="*/ 3950902 w 6494035"/>
              <a:gd name="connsiteY1868" fmla="*/ 1602939 h 3722228"/>
              <a:gd name="connsiteX1869" fmla="*/ 3966318 w 6494035"/>
              <a:gd name="connsiteY1869" fmla="*/ 1607079 h 3722228"/>
              <a:gd name="connsiteX1870" fmla="*/ 3985044 w 6494035"/>
              <a:gd name="connsiteY1870" fmla="*/ 1618006 h 3722228"/>
              <a:gd name="connsiteX1871" fmla="*/ 4015970 w 6494035"/>
              <a:gd name="connsiteY1871" fmla="*/ 1622554 h 3722228"/>
              <a:gd name="connsiteX1872" fmla="*/ 4039236 w 6494035"/>
              <a:gd name="connsiteY1872" fmla="*/ 1614817 h 3722228"/>
              <a:gd name="connsiteX1873" fmla="*/ 4043775 w 6494035"/>
              <a:gd name="connsiteY1873" fmla="*/ 1614817 h 3722228"/>
              <a:gd name="connsiteX1874" fmla="*/ 4036020 w 6494035"/>
              <a:gd name="connsiteY1874" fmla="*/ 1618006 h 3722228"/>
              <a:gd name="connsiteX1875" fmla="*/ 4036020 w 6494035"/>
              <a:gd name="connsiteY1875" fmla="*/ 1622554 h 3722228"/>
              <a:gd name="connsiteX1876" fmla="*/ 4046991 w 6494035"/>
              <a:gd name="connsiteY1876" fmla="*/ 1618006 h 3722228"/>
              <a:gd name="connsiteX1877" fmla="*/ 4043775 w 6494035"/>
              <a:gd name="connsiteY1877" fmla="*/ 1607079 h 3722228"/>
              <a:gd name="connsiteX1878" fmla="*/ 4039236 w 6494035"/>
              <a:gd name="connsiteY1878" fmla="*/ 1568800 h 3722228"/>
              <a:gd name="connsiteX1879" fmla="*/ 4020510 w 6494035"/>
              <a:gd name="connsiteY1879" fmla="*/ 1556515 h 3722228"/>
              <a:gd name="connsiteX1880" fmla="*/ 4020510 w 6494035"/>
              <a:gd name="connsiteY1880" fmla="*/ 1548778 h 3722228"/>
              <a:gd name="connsiteX1881" fmla="*/ 4031481 w 6494035"/>
              <a:gd name="connsiteY1881" fmla="*/ 1548778 h 3722228"/>
              <a:gd name="connsiteX1882" fmla="*/ 4023725 w 6494035"/>
              <a:gd name="connsiteY1882" fmla="*/ 1540972 h 3722228"/>
              <a:gd name="connsiteX1883" fmla="*/ 4012849 w 6494035"/>
              <a:gd name="connsiteY1883" fmla="*/ 1545588 h 3722228"/>
              <a:gd name="connsiteX1884" fmla="*/ 4008215 w 6494035"/>
              <a:gd name="connsiteY1884" fmla="*/ 1517760 h 3722228"/>
              <a:gd name="connsiteX1885" fmla="*/ 4012849 w 6494035"/>
              <a:gd name="connsiteY1885" fmla="*/ 1517760 h 3722228"/>
              <a:gd name="connsiteX1886" fmla="*/ 4023725 w 6494035"/>
              <a:gd name="connsiteY1886" fmla="*/ 1517760 h 3722228"/>
              <a:gd name="connsiteX1887" fmla="*/ 4039236 w 6494035"/>
              <a:gd name="connsiteY1887" fmla="*/ 1522308 h 3722228"/>
              <a:gd name="connsiteX1888" fmla="*/ 4043775 w 6494035"/>
              <a:gd name="connsiteY1888" fmla="*/ 1517760 h 3722228"/>
              <a:gd name="connsiteX1889" fmla="*/ 4043775 w 6494035"/>
              <a:gd name="connsiteY1889" fmla="*/ 1510023 h 3722228"/>
              <a:gd name="connsiteX1890" fmla="*/ 4031481 w 6494035"/>
              <a:gd name="connsiteY1890" fmla="*/ 1502761 h 3722228"/>
              <a:gd name="connsiteX1891" fmla="*/ 4023725 w 6494035"/>
              <a:gd name="connsiteY1891" fmla="*/ 1487286 h 3722228"/>
              <a:gd name="connsiteX1892" fmla="*/ 4012849 w 6494035"/>
              <a:gd name="connsiteY1892" fmla="*/ 1483621 h 3722228"/>
              <a:gd name="connsiteX1893" fmla="*/ 4005094 w 6494035"/>
              <a:gd name="connsiteY1893" fmla="*/ 1495023 h 3722228"/>
              <a:gd name="connsiteX1894" fmla="*/ 4008215 w 6494035"/>
              <a:gd name="connsiteY1894" fmla="*/ 1510023 h 3722228"/>
              <a:gd name="connsiteX1895" fmla="*/ 3997339 w 6494035"/>
              <a:gd name="connsiteY1895" fmla="*/ 1495023 h 3722228"/>
              <a:gd name="connsiteX1896" fmla="*/ 3997339 w 6494035"/>
              <a:gd name="connsiteY1896" fmla="*/ 1475883 h 3722228"/>
              <a:gd name="connsiteX1897" fmla="*/ 3997339 w 6494035"/>
              <a:gd name="connsiteY1897" fmla="*/ 1468553 h 3722228"/>
              <a:gd name="connsiteX1898" fmla="*/ 3985044 w 6494035"/>
              <a:gd name="connsiteY1898" fmla="*/ 1464006 h 3722228"/>
              <a:gd name="connsiteX1899" fmla="*/ 3974073 w 6494035"/>
              <a:gd name="connsiteY1899" fmla="*/ 1464006 h 3722228"/>
              <a:gd name="connsiteX1900" fmla="*/ 3958562 w 6494035"/>
              <a:gd name="connsiteY1900" fmla="*/ 1433057 h 3722228"/>
              <a:gd name="connsiteX1901" fmla="*/ 3946740 w 6494035"/>
              <a:gd name="connsiteY1901" fmla="*/ 1425319 h 3722228"/>
              <a:gd name="connsiteX1902" fmla="*/ 3958562 w 6494035"/>
              <a:gd name="connsiteY1902" fmla="*/ 1425319 h 3722228"/>
              <a:gd name="connsiteX1903" fmla="*/ 3970006 w 6494035"/>
              <a:gd name="connsiteY1903" fmla="*/ 1425319 h 3722228"/>
              <a:gd name="connsiteX1904" fmla="*/ 3958562 w 6494035"/>
              <a:gd name="connsiteY1904" fmla="*/ 1414392 h 3722228"/>
              <a:gd name="connsiteX1905" fmla="*/ 3966318 w 6494035"/>
              <a:gd name="connsiteY1905" fmla="*/ 1406654 h 3722228"/>
              <a:gd name="connsiteX1906" fmla="*/ 4005094 w 6494035"/>
              <a:gd name="connsiteY1906" fmla="*/ 1402039 h 3722228"/>
              <a:gd name="connsiteX1907" fmla="*/ 3992799 w 6494035"/>
              <a:gd name="connsiteY1907" fmla="*/ 1394777 h 3722228"/>
              <a:gd name="connsiteX1908" fmla="*/ 3992799 w 6494035"/>
              <a:gd name="connsiteY1908" fmla="*/ 1360638 h 3722228"/>
              <a:gd name="connsiteX1909" fmla="*/ 3974073 w 6494035"/>
              <a:gd name="connsiteY1909" fmla="*/ 1363828 h 3722228"/>
              <a:gd name="connsiteX1910" fmla="*/ 3726370 w 6494035"/>
              <a:gd name="connsiteY1910" fmla="*/ 1352887 h 3722228"/>
              <a:gd name="connsiteX1911" fmla="*/ 3706802 w 6494035"/>
              <a:gd name="connsiteY1911" fmla="*/ 1363772 h 3722228"/>
              <a:gd name="connsiteX1912" fmla="*/ 3664921 w 6494035"/>
              <a:gd name="connsiteY1912" fmla="*/ 1379204 h 3722228"/>
              <a:gd name="connsiteX1913" fmla="*/ 3668119 w 6494035"/>
              <a:gd name="connsiteY1913" fmla="*/ 1399167 h 3722228"/>
              <a:gd name="connsiteX1914" fmla="*/ 3660379 w 6494035"/>
              <a:gd name="connsiteY1914" fmla="*/ 1383735 h 3722228"/>
              <a:gd name="connsiteX1915" fmla="*/ 3641717 w 6494035"/>
              <a:gd name="connsiteY1915" fmla="*/ 1394628 h 3722228"/>
              <a:gd name="connsiteX1916" fmla="*/ 3645353 w 6494035"/>
              <a:gd name="connsiteY1916" fmla="*/ 1406879 h 3722228"/>
              <a:gd name="connsiteX1917" fmla="*/ 3680400 w 6494035"/>
              <a:gd name="connsiteY1917" fmla="*/ 1414133 h 3722228"/>
              <a:gd name="connsiteX1918" fmla="*/ 3683584 w 6494035"/>
              <a:gd name="connsiteY1918" fmla="*/ 1417764 h 3722228"/>
              <a:gd name="connsiteX1919" fmla="*/ 3675844 w 6494035"/>
              <a:gd name="connsiteY1919" fmla="*/ 1417764 h 3722228"/>
              <a:gd name="connsiteX1920" fmla="*/ 3664921 w 6494035"/>
              <a:gd name="connsiteY1920" fmla="*/ 1417764 h 3722228"/>
              <a:gd name="connsiteX1921" fmla="*/ 3652640 w 6494035"/>
              <a:gd name="connsiteY1921" fmla="*/ 1425476 h 3722228"/>
              <a:gd name="connsiteX1922" fmla="*/ 3633977 w 6494035"/>
              <a:gd name="connsiteY1922" fmla="*/ 1437277 h 3722228"/>
              <a:gd name="connsiteX1923" fmla="*/ 3622149 w 6494035"/>
              <a:gd name="connsiteY1923" fmla="*/ 1433188 h 3722228"/>
              <a:gd name="connsiteX1924" fmla="*/ 3626238 w 6494035"/>
              <a:gd name="connsiteY1924" fmla="*/ 1421845 h 3722228"/>
              <a:gd name="connsiteX1925" fmla="*/ 3611226 w 6494035"/>
              <a:gd name="connsiteY1925" fmla="*/ 1414133 h 3722228"/>
              <a:gd name="connsiteX1926" fmla="*/ 3603486 w 6494035"/>
              <a:gd name="connsiteY1926" fmla="*/ 1410052 h 3722228"/>
              <a:gd name="connsiteX1927" fmla="*/ 3611226 w 6494035"/>
              <a:gd name="connsiteY1927" fmla="*/ 1406879 h 3722228"/>
              <a:gd name="connsiteX1928" fmla="*/ 3626238 w 6494035"/>
              <a:gd name="connsiteY1928" fmla="*/ 1399167 h 3722228"/>
              <a:gd name="connsiteX1929" fmla="*/ 3622149 w 6494035"/>
              <a:gd name="connsiteY1929" fmla="*/ 1394628 h 3722228"/>
              <a:gd name="connsiteX1930" fmla="*/ 3591191 w 6494035"/>
              <a:gd name="connsiteY1930" fmla="*/ 1391447 h 3722228"/>
              <a:gd name="connsiteX1931" fmla="*/ 3588007 w 6494035"/>
              <a:gd name="connsiteY1931" fmla="*/ 1383735 h 3722228"/>
              <a:gd name="connsiteX1932" fmla="*/ 3591191 w 6494035"/>
              <a:gd name="connsiteY1932" fmla="*/ 1383735 h 3722228"/>
              <a:gd name="connsiteX1933" fmla="*/ 3595747 w 6494035"/>
              <a:gd name="connsiteY1933" fmla="*/ 1383735 h 3722228"/>
              <a:gd name="connsiteX1934" fmla="*/ 3588007 w 6494035"/>
              <a:gd name="connsiteY1934" fmla="*/ 1371492 h 3722228"/>
              <a:gd name="connsiteX1935" fmla="*/ 3588007 w 6494035"/>
              <a:gd name="connsiteY1935" fmla="*/ 1379204 h 3722228"/>
              <a:gd name="connsiteX1936" fmla="*/ 3583452 w 6494035"/>
              <a:gd name="connsiteY1936" fmla="*/ 1376023 h 3722228"/>
              <a:gd name="connsiteX1937" fmla="*/ 3580268 w 6494035"/>
              <a:gd name="connsiteY1937" fmla="*/ 1376023 h 3722228"/>
              <a:gd name="connsiteX1938" fmla="*/ 3567987 w 6494035"/>
              <a:gd name="connsiteY1938" fmla="*/ 1379204 h 3722228"/>
              <a:gd name="connsiteX1939" fmla="*/ 3557064 w 6494035"/>
              <a:gd name="connsiteY1939" fmla="*/ 1399167 h 3722228"/>
              <a:gd name="connsiteX1940" fmla="*/ 3549324 w 6494035"/>
              <a:gd name="connsiteY1940" fmla="*/ 1410052 h 3722228"/>
              <a:gd name="connsiteX1941" fmla="*/ 3549324 w 6494035"/>
              <a:gd name="connsiteY1941" fmla="*/ 1425476 h 3722228"/>
              <a:gd name="connsiteX1942" fmla="*/ 3537495 w 6494035"/>
              <a:gd name="connsiteY1942" fmla="*/ 1429557 h 3722228"/>
              <a:gd name="connsiteX1943" fmla="*/ 3537495 w 6494035"/>
              <a:gd name="connsiteY1943" fmla="*/ 1421845 h 3722228"/>
              <a:gd name="connsiteX1944" fmla="*/ 3532940 w 6494035"/>
              <a:gd name="connsiteY1944" fmla="*/ 1421845 h 3722228"/>
              <a:gd name="connsiteX1945" fmla="*/ 3532940 w 6494035"/>
              <a:gd name="connsiteY1945" fmla="*/ 1429557 h 3722228"/>
              <a:gd name="connsiteX1946" fmla="*/ 3532940 w 6494035"/>
              <a:gd name="connsiteY1946" fmla="*/ 1433188 h 3722228"/>
              <a:gd name="connsiteX1947" fmla="*/ 3532940 w 6494035"/>
              <a:gd name="connsiteY1947" fmla="*/ 1437277 h 3722228"/>
              <a:gd name="connsiteX1948" fmla="*/ 3529756 w 6494035"/>
              <a:gd name="connsiteY1948" fmla="*/ 1452701 h 3722228"/>
              <a:gd name="connsiteX1949" fmla="*/ 3529756 w 6494035"/>
              <a:gd name="connsiteY1949" fmla="*/ 1463586 h 3722228"/>
              <a:gd name="connsiteX1950" fmla="*/ 3525200 w 6494035"/>
              <a:gd name="connsiteY1950" fmla="*/ 1463586 h 3722228"/>
              <a:gd name="connsiteX1951" fmla="*/ 3517461 w 6494035"/>
              <a:gd name="connsiteY1951" fmla="*/ 1471298 h 3722228"/>
              <a:gd name="connsiteX1952" fmla="*/ 3522017 w 6494035"/>
              <a:gd name="connsiteY1952" fmla="*/ 1483548 h 3722228"/>
              <a:gd name="connsiteX1953" fmla="*/ 3514277 w 6494035"/>
              <a:gd name="connsiteY1953" fmla="*/ 1486721 h 3722228"/>
              <a:gd name="connsiteX1954" fmla="*/ 3525200 w 6494035"/>
              <a:gd name="connsiteY1954" fmla="*/ 1498972 h 3722228"/>
              <a:gd name="connsiteX1955" fmla="*/ 3522017 w 6494035"/>
              <a:gd name="connsiteY1955" fmla="*/ 1506684 h 3722228"/>
              <a:gd name="connsiteX1956" fmla="*/ 3545221 w 6494035"/>
              <a:gd name="connsiteY1956" fmla="*/ 1517578 h 3722228"/>
              <a:gd name="connsiteX1957" fmla="*/ 3564803 w 6494035"/>
              <a:gd name="connsiteY1957" fmla="*/ 1517578 h 3722228"/>
              <a:gd name="connsiteX1958" fmla="*/ 3567987 w 6494035"/>
              <a:gd name="connsiteY1958" fmla="*/ 1517578 h 3722228"/>
              <a:gd name="connsiteX1959" fmla="*/ 3575726 w 6494035"/>
              <a:gd name="connsiteY1959" fmla="*/ 1522116 h 3722228"/>
              <a:gd name="connsiteX1960" fmla="*/ 3588007 w 6494035"/>
              <a:gd name="connsiteY1960" fmla="*/ 1522116 h 3722228"/>
              <a:gd name="connsiteX1961" fmla="*/ 3591191 w 6494035"/>
              <a:gd name="connsiteY1961" fmla="*/ 1514396 h 3722228"/>
              <a:gd name="connsiteX1962" fmla="*/ 3603486 w 6494035"/>
              <a:gd name="connsiteY1962" fmla="*/ 1509866 h 3722228"/>
              <a:gd name="connsiteX1963" fmla="*/ 3614409 w 6494035"/>
              <a:gd name="connsiteY1963" fmla="*/ 1502154 h 3722228"/>
              <a:gd name="connsiteX1964" fmla="*/ 3629888 w 6494035"/>
              <a:gd name="connsiteY1964" fmla="*/ 1498972 h 3722228"/>
              <a:gd name="connsiteX1965" fmla="*/ 3657196 w 6494035"/>
              <a:gd name="connsiteY1965" fmla="*/ 1498972 h 3722228"/>
              <a:gd name="connsiteX1966" fmla="*/ 3657196 w 6494035"/>
              <a:gd name="connsiteY1966" fmla="*/ 1494433 h 3722228"/>
              <a:gd name="connsiteX1967" fmla="*/ 3660379 w 6494035"/>
              <a:gd name="connsiteY1967" fmla="*/ 1494433 h 3722228"/>
              <a:gd name="connsiteX1968" fmla="*/ 3660379 w 6494035"/>
              <a:gd name="connsiteY1968" fmla="*/ 1498972 h 3722228"/>
              <a:gd name="connsiteX1969" fmla="*/ 3672661 w 6494035"/>
              <a:gd name="connsiteY1969" fmla="*/ 1506684 h 3722228"/>
              <a:gd name="connsiteX1970" fmla="*/ 3680400 w 6494035"/>
              <a:gd name="connsiteY1970" fmla="*/ 1506684 h 3722228"/>
              <a:gd name="connsiteX1971" fmla="*/ 3691323 w 6494035"/>
              <a:gd name="connsiteY1971" fmla="*/ 1514396 h 3722228"/>
              <a:gd name="connsiteX1972" fmla="*/ 3691323 w 6494035"/>
              <a:gd name="connsiteY1972" fmla="*/ 1509866 h 3722228"/>
              <a:gd name="connsiteX1973" fmla="*/ 3695879 w 6494035"/>
              <a:gd name="connsiteY1973" fmla="*/ 1514396 h 3722228"/>
              <a:gd name="connsiteX1974" fmla="*/ 3710891 w 6494035"/>
              <a:gd name="connsiteY1974" fmla="*/ 1522116 h 3722228"/>
              <a:gd name="connsiteX1975" fmla="*/ 3714541 w 6494035"/>
              <a:gd name="connsiteY1975" fmla="*/ 1517578 h 3722228"/>
              <a:gd name="connsiteX1976" fmla="*/ 3722281 w 6494035"/>
              <a:gd name="connsiteY1976" fmla="*/ 1522116 h 3722228"/>
              <a:gd name="connsiteX1977" fmla="*/ 3746391 w 6494035"/>
              <a:gd name="connsiteY1977" fmla="*/ 1517578 h 3722228"/>
              <a:gd name="connsiteX1978" fmla="*/ 3754130 w 6494035"/>
              <a:gd name="connsiteY1978" fmla="*/ 1522116 h 3722228"/>
              <a:gd name="connsiteX1979" fmla="*/ 3772793 w 6494035"/>
              <a:gd name="connsiteY1979" fmla="*/ 1517578 h 3722228"/>
              <a:gd name="connsiteX1980" fmla="*/ 3788271 w 6494035"/>
              <a:gd name="connsiteY1980" fmla="*/ 1506684 h 3722228"/>
              <a:gd name="connsiteX1981" fmla="*/ 3788271 w 6494035"/>
              <a:gd name="connsiteY1981" fmla="*/ 1491260 h 3722228"/>
              <a:gd name="connsiteX1982" fmla="*/ 3776896 w 6494035"/>
              <a:gd name="connsiteY1982" fmla="*/ 1471298 h 3722228"/>
              <a:gd name="connsiteX1983" fmla="*/ 3754130 w 6494035"/>
              <a:gd name="connsiteY1983" fmla="*/ 1460413 h 3722228"/>
              <a:gd name="connsiteX1984" fmla="*/ 3734109 w 6494035"/>
              <a:gd name="connsiteY1984" fmla="*/ 1444989 h 3722228"/>
              <a:gd name="connsiteX1985" fmla="*/ 3718630 w 6494035"/>
              <a:gd name="connsiteY1985" fmla="*/ 1433188 h 3722228"/>
              <a:gd name="connsiteX1986" fmla="*/ 3691323 w 6494035"/>
              <a:gd name="connsiteY1986" fmla="*/ 1417764 h 3722228"/>
              <a:gd name="connsiteX1987" fmla="*/ 3691323 w 6494035"/>
              <a:gd name="connsiteY1987" fmla="*/ 1410052 h 3722228"/>
              <a:gd name="connsiteX1988" fmla="*/ 3718630 w 6494035"/>
              <a:gd name="connsiteY1988" fmla="*/ 1376023 h 3722228"/>
              <a:gd name="connsiteX1989" fmla="*/ 3730006 w 6494035"/>
              <a:gd name="connsiteY1989" fmla="*/ 1376023 h 3722228"/>
              <a:gd name="connsiteX1990" fmla="*/ 3734109 w 6494035"/>
              <a:gd name="connsiteY1990" fmla="*/ 1360599 h 3722228"/>
              <a:gd name="connsiteX1991" fmla="*/ 5520536 w 6494035"/>
              <a:gd name="connsiteY1991" fmla="*/ 1313940 h 3722228"/>
              <a:gd name="connsiteX1992" fmla="*/ 5520391 w 6494035"/>
              <a:gd name="connsiteY1992" fmla="*/ 1314146 h 3722228"/>
              <a:gd name="connsiteX1993" fmla="*/ 5535716 w 6494035"/>
              <a:gd name="connsiteY1993" fmla="*/ 1360080 h 3722228"/>
              <a:gd name="connsiteX1994" fmla="*/ 5535834 w 6494035"/>
              <a:gd name="connsiteY1994" fmla="*/ 1359482 h 3722228"/>
              <a:gd name="connsiteX1995" fmla="*/ 3880679 w 6494035"/>
              <a:gd name="connsiteY1995" fmla="*/ 1309598 h 3722228"/>
              <a:gd name="connsiteX1996" fmla="*/ 3882964 w 6494035"/>
              <a:gd name="connsiteY1996" fmla="*/ 1316082 h 3722228"/>
              <a:gd name="connsiteX1997" fmla="*/ 3880726 w 6494035"/>
              <a:gd name="connsiteY1997" fmla="*/ 1309598 h 3722228"/>
              <a:gd name="connsiteX1998" fmla="*/ 5725556 w 6494035"/>
              <a:gd name="connsiteY1998" fmla="*/ 1275439 h 3722228"/>
              <a:gd name="connsiteX1999" fmla="*/ 5736467 w 6494035"/>
              <a:gd name="connsiteY1999" fmla="*/ 1283206 h 3722228"/>
              <a:gd name="connsiteX2000" fmla="*/ 5756010 w 6494035"/>
              <a:gd name="connsiteY2000" fmla="*/ 1301951 h 3722228"/>
              <a:gd name="connsiteX2001" fmla="*/ 5774650 w 6494035"/>
              <a:gd name="connsiteY2001" fmla="*/ 1314289 h 3722228"/>
              <a:gd name="connsiteX2002" fmla="*/ 5782374 w 6494035"/>
              <a:gd name="connsiteY2002" fmla="*/ 1314289 h 3722228"/>
              <a:gd name="connsiteX2003" fmla="*/ 5790104 w 6494035"/>
              <a:gd name="connsiteY2003" fmla="*/ 1322063 h 3722228"/>
              <a:gd name="connsiteX2004" fmla="*/ 5797829 w 6494035"/>
              <a:gd name="connsiteY2004" fmla="*/ 1322063 h 3722228"/>
              <a:gd name="connsiteX2005" fmla="*/ 5802378 w 6494035"/>
              <a:gd name="connsiteY2005" fmla="*/ 1306522 h 3722228"/>
              <a:gd name="connsiteX2006" fmla="*/ 5805558 w 6494035"/>
              <a:gd name="connsiteY2006" fmla="*/ 1309719 h 3722228"/>
              <a:gd name="connsiteX2007" fmla="*/ 5805558 w 6494035"/>
              <a:gd name="connsiteY2007" fmla="*/ 1325260 h 3722228"/>
              <a:gd name="connsiteX2008" fmla="*/ 5813283 w 6494035"/>
              <a:gd name="connsiteY2008" fmla="*/ 1340801 h 3722228"/>
              <a:gd name="connsiteX2009" fmla="*/ 5821012 w 6494035"/>
              <a:gd name="connsiteY2009" fmla="*/ 1337149 h 3722228"/>
              <a:gd name="connsiteX2010" fmla="*/ 5821012 w 6494035"/>
              <a:gd name="connsiteY2010" fmla="*/ 1340801 h 3722228"/>
              <a:gd name="connsiteX2011" fmla="*/ 5813283 w 6494035"/>
              <a:gd name="connsiteY2011" fmla="*/ 1344916 h 3722228"/>
              <a:gd name="connsiteX2012" fmla="*/ 5809648 w 6494035"/>
              <a:gd name="connsiteY2012" fmla="*/ 1348575 h 3722228"/>
              <a:gd name="connsiteX2013" fmla="*/ 5794648 w 6494035"/>
              <a:gd name="connsiteY2013" fmla="*/ 1352690 h 3722228"/>
              <a:gd name="connsiteX2014" fmla="*/ 5786918 w 6494035"/>
              <a:gd name="connsiteY2014" fmla="*/ 1360458 h 3722228"/>
              <a:gd name="connsiteX2015" fmla="*/ 5786918 w 6494035"/>
              <a:gd name="connsiteY2015" fmla="*/ 1375999 h 3722228"/>
              <a:gd name="connsiteX2016" fmla="*/ 5786918 w 6494035"/>
              <a:gd name="connsiteY2016" fmla="*/ 1383767 h 3722228"/>
              <a:gd name="connsiteX2017" fmla="*/ 5756010 w 6494035"/>
              <a:gd name="connsiteY2017" fmla="*/ 1371429 h 3722228"/>
              <a:gd name="connsiteX2018" fmla="*/ 5744191 w 6494035"/>
              <a:gd name="connsiteY2018" fmla="*/ 1368225 h 3722228"/>
              <a:gd name="connsiteX2019" fmla="*/ 5740556 w 6494035"/>
              <a:gd name="connsiteY2019" fmla="*/ 1371429 h 3722228"/>
              <a:gd name="connsiteX2020" fmla="*/ 5736467 w 6494035"/>
              <a:gd name="connsiteY2020" fmla="*/ 1379196 h 3722228"/>
              <a:gd name="connsiteX2021" fmla="*/ 5732826 w 6494035"/>
              <a:gd name="connsiteY2021" fmla="*/ 1371429 h 3722228"/>
              <a:gd name="connsiteX2022" fmla="*/ 5725556 w 6494035"/>
              <a:gd name="connsiteY2022" fmla="*/ 1375999 h 3722228"/>
              <a:gd name="connsiteX2023" fmla="*/ 5725556 w 6494035"/>
              <a:gd name="connsiteY2023" fmla="*/ 1379196 h 3722228"/>
              <a:gd name="connsiteX2024" fmla="*/ 5736467 w 6494035"/>
              <a:gd name="connsiteY2024" fmla="*/ 1383767 h 3722228"/>
              <a:gd name="connsiteX2025" fmla="*/ 5740556 w 6494035"/>
              <a:gd name="connsiteY2025" fmla="*/ 1391541 h 3722228"/>
              <a:gd name="connsiteX2026" fmla="*/ 5744191 w 6494035"/>
              <a:gd name="connsiteY2026" fmla="*/ 1391541 h 3722228"/>
              <a:gd name="connsiteX2027" fmla="*/ 5740556 w 6494035"/>
              <a:gd name="connsiteY2027" fmla="*/ 1399308 h 3722228"/>
              <a:gd name="connsiteX2028" fmla="*/ 5736467 w 6494035"/>
              <a:gd name="connsiteY2028" fmla="*/ 1399308 h 3722228"/>
              <a:gd name="connsiteX2029" fmla="*/ 5732826 w 6494035"/>
              <a:gd name="connsiteY2029" fmla="*/ 1407082 h 3722228"/>
              <a:gd name="connsiteX2030" fmla="*/ 5728737 w 6494035"/>
              <a:gd name="connsiteY2030" fmla="*/ 1407082 h 3722228"/>
              <a:gd name="connsiteX2031" fmla="*/ 5725556 w 6494035"/>
              <a:gd name="connsiteY2031" fmla="*/ 1402512 h 3722228"/>
              <a:gd name="connsiteX2032" fmla="*/ 5725556 w 6494035"/>
              <a:gd name="connsiteY2032" fmla="*/ 1391541 h 3722228"/>
              <a:gd name="connsiteX2033" fmla="*/ 5713283 w 6494035"/>
              <a:gd name="connsiteY2033" fmla="*/ 1383767 h 3722228"/>
              <a:gd name="connsiteX2034" fmla="*/ 5713283 w 6494035"/>
              <a:gd name="connsiteY2034" fmla="*/ 1371429 h 3722228"/>
              <a:gd name="connsiteX2035" fmla="*/ 5721012 w 6494035"/>
              <a:gd name="connsiteY2035" fmla="*/ 1360458 h 3722228"/>
              <a:gd name="connsiteX2036" fmla="*/ 5713283 w 6494035"/>
              <a:gd name="connsiteY2036" fmla="*/ 1348575 h 3722228"/>
              <a:gd name="connsiteX2037" fmla="*/ 5717826 w 6494035"/>
              <a:gd name="connsiteY2037" fmla="*/ 1344916 h 3722228"/>
              <a:gd name="connsiteX2038" fmla="*/ 5725556 w 6494035"/>
              <a:gd name="connsiteY2038" fmla="*/ 1348575 h 3722228"/>
              <a:gd name="connsiteX2039" fmla="*/ 5736467 w 6494035"/>
              <a:gd name="connsiteY2039" fmla="*/ 1348575 h 3722228"/>
              <a:gd name="connsiteX2040" fmla="*/ 5732826 w 6494035"/>
              <a:gd name="connsiteY2040" fmla="*/ 1333034 h 3722228"/>
              <a:gd name="connsiteX2041" fmla="*/ 5736467 w 6494035"/>
              <a:gd name="connsiteY2041" fmla="*/ 1333034 h 3722228"/>
              <a:gd name="connsiteX2042" fmla="*/ 5732826 w 6494035"/>
              <a:gd name="connsiteY2042" fmla="*/ 1317493 h 3722228"/>
              <a:gd name="connsiteX2043" fmla="*/ 5728737 w 6494035"/>
              <a:gd name="connsiteY2043" fmla="*/ 1294177 h 3722228"/>
              <a:gd name="connsiteX2044" fmla="*/ 5721012 w 6494035"/>
              <a:gd name="connsiteY2044" fmla="*/ 1278636 h 3722228"/>
              <a:gd name="connsiteX2045" fmla="*/ 1778781 w 6494035"/>
              <a:gd name="connsiteY2045" fmla="*/ 1256079 h 3722228"/>
              <a:gd name="connsiteX2046" fmla="*/ 1786488 w 6494035"/>
              <a:gd name="connsiteY2046" fmla="*/ 1256079 h 3722228"/>
              <a:gd name="connsiteX2047" fmla="*/ 1809607 w 6494035"/>
              <a:gd name="connsiteY2047" fmla="*/ 1267982 h 3722228"/>
              <a:gd name="connsiteX2048" fmla="*/ 1821392 w 6494035"/>
              <a:gd name="connsiteY2048" fmla="*/ 1275476 h 3722228"/>
              <a:gd name="connsiteX2049" fmla="*/ 1825019 w 6494035"/>
              <a:gd name="connsiteY2049" fmla="*/ 1282968 h 3722228"/>
              <a:gd name="connsiteX2050" fmla="*/ 1805979 w 6494035"/>
              <a:gd name="connsiteY2050" fmla="*/ 1282968 h 3722228"/>
              <a:gd name="connsiteX2051" fmla="*/ 1789660 w 6494035"/>
              <a:gd name="connsiteY2051" fmla="*/ 1271067 h 3722228"/>
              <a:gd name="connsiteX2052" fmla="*/ 3884659 w 6494035"/>
              <a:gd name="connsiteY2052" fmla="*/ 1240779 h 3722228"/>
              <a:gd name="connsiteX2053" fmla="*/ 3861918 w 6494035"/>
              <a:gd name="connsiteY2053" fmla="*/ 1308915 h 3722228"/>
              <a:gd name="connsiteX2054" fmla="*/ 3862319 w 6494035"/>
              <a:gd name="connsiteY2054" fmla="*/ 1308915 h 3722228"/>
              <a:gd name="connsiteX2055" fmla="*/ 3927842 w 6494035"/>
              <a:gd name="connsiteY2055" fmla="*/ 1231949 h 3722228"/>
              <a:gd name="connsiteX2056" fmla="*/ 3885025 w 6494035"/>
              <a:gd name="connsiteY2056" fmla="*/ 1239683 h 3722228"/>
              <a:gd name="connsiteX2057" fmla="*/ 3884796 w 6494035"/>
              <a:gd name="connsiteY2057" fmla="*/ 1240369 h 3722228"/>
              <a:gd name="connsiteX2058" fmla="*/ 3928109 w 6494035"/>
              <a:gd name="connsiteY2058" fmla="*/ 1232632 h 3722228"/>
              <a:gd name="connsiteX2059" fmla="*/ 3974073 w 6494035"/>
              <a:gd name="connsiteY2059" fmla="*/ 1244917 h 3722228"/>
              <a:gd name="connsiteX2060" fmla="*/ 4100710 w 6494035"/>
              <a:gd name="connsiteY2060" fmla="*/ 1260391 h 3722228"/>
              <a:gd name="connsiteX2061" fmla="*/ 4100227 w 6494035"/>
              <a:gd name="connsiteY2061" fmla="*/ 1259286 h 3722228"/>
              <a:gd name="connsiteX2062" fmla="*/ 3973886 w 6494035"/>
              <a:gd name="connsiteY2062" fmla="*/ 1244219 h 3722228"/>
              <a:gd name="connsiteX2063" fmla="*/ 1960256 w 6494035"/>
              <a:gd name="connsiteY2063" fmla="*/ 1217361 h 3722228"/>
              <a:gd name="connsiteX2064" fmla="*/ 1947930 w 6494035"/>
              <a:gd name="connsiteY2064" fmla="*/ 1237341 h 3722228"/>
              <a:gd name="connsiteX2065" fmla="*/ 1916898 w 6494035"/>
              <a:gd name="connsiteY2065" fmla="*/ 1271398 h 3722228"/>
              <a:gd name="connsiteX2066" fmla="*/ 1932414 w 6494035"/>
              <a:gd name="connsiteY2066" fmla="*/ 1263678 h 3722228"/>
              <a:gd name="connsiteX2067" fmla="*/ 1940172 w 6494035"/>
              <a:gd name="connsiteY2067" fmla="*/ 1267761 h 3722228"/>
              <a:gd name="connsiteX2068" fmla="*/ 1932414 w 6494035"/>
              <a:gd name="connsiteY2068" fmla="*/ 1279118 h 3722228"/>
              <a:gd name="connsiteX2069" fmla="*/ 1955688 w 6494035"/>
              <a:gd name="connsiteY2069" fmla="*/ 1279118 h 3722228"/>
              <a:gd name="connsiteX2070" fmla="*/ 1978962 w 6494035"/>
              <a:gd name="connsiteY2070" fmla="*/ 1286378 h 3722228"/>
              <a:gd name="connsiteX2071" fmla="*/ 1971204 w 6494035"/>
              <a:gd name="connsiteY2071" fmla="*/ 1298639 h 3722228"/>
              <a:gd name="connsiteX2072" fmla="*/ 1971204 w 6494035"/>
              <a:gd name="connsiteY2072" fmla="*/ 1309537 h 3722228"/>
              <a:gd name="connsiteX2073" fmla="*/ 1983070 w 6494035"/>
              <a:gd name="connsiteY2073" fmla="*/ 1306359 h 3722228"/>
              <a:gd name="connsiteX2074" fmla="*/ 1986720 w 6494035"/>
              <a:gd name="connsiteY2074" fmla="*/ 1317257 h 3722228"/>
              <a:gd name="connsiteX2075" fmla="*/ 1986720 w 6494035"/>
              <a:gd name="connsiteY2075" fmla="*/ 1329517 h 3722228"/>
              <a:gd name="connsiteX2076" fmla="*/ 1983070 w 6494035"/>
              <a:gd name="connsiteY2076" fmla="*/ 1340415 h 3722228"/>
              <a:gd name="connsiteX2077" fmla="*/ 1971204 w 6494035"/>
              <a:gd name="connsiteY2077" fmla="*/ 1360396 h 3722228"/>
              <a:gd name="connsiteX2078" fmla="*/ 1955688 w 6494035"/>
              <a:gd name="connsiteY2078" fmla="*/ 1352676 h 3722228"/>
              <a:gd name="connsiteX2079" fmla="*/ 1963446 w 6494035"/>
              <a:gd name="connsiteY2079" fmla="*/ 1332696 h 3722228"/>
              <a:gd name="connsiteX2080" fmla="*/ 1960256 w 6494035"/>
              <a:gd name="connsiteY2080" fmla="*/ 1329517 h 3722228"/>
              <a:gd name="connsiteX2081" fmla="*/ 1947930 w 6494035"/>
              <a:gd name="connsiteY2081" fmla="*/ 1340415 h 3722228"/>
              <a:gd name="connsiteX2082" fmla="*/ 1921466 w 6494035"/>
              <a:gd name="connsiteY2082" fmla="*/ 1348135 h 3722228"/>
              <a:gd name="connsiteX2083" fmla="*/ 1940172 w 6494035"/>
              <a:gd name="connsiteY2083" fmla="*/ 1332696 h 3722228"/>
              <a:gd name="connsiteX2084" fmla="*/ 1921466 w 6494035"/>
              <a:gd name="connsiteY2084" fmla="*/ 1332696 h 3722228"/>
              <a:gd name="connsiteX2085" fmla="*/ 1863052 w 6494035"/>
              <a:gd name="connsiteY2085" fmla="*/ 1329517 h 3722228"/>
              <a:gd name="connsiteX2086" fmla="*/ 1863052 w 6494035"/>
              <a:gd name="connsiteY2086" fmla="*/ 1317257 h 3722228"/>
              <a:gd name="connsiteX2087" fmla="*/ 1878567 w 6494035"/>
              <a:gd name="connsiteY2087" fmla="*/ 1306359 h 3722228"/>
              <a:gd name="connsiteX2088" fmla="*/ 1867613 w 6494035"/>
              <a:gd name="connsiteY2088" fmla="*/ 1301817 h 3722228"/>
              <a:gd name="connsiteX2089" fmla="*/ 1890434 w 6494035"/>
              <a:gd name="connsiteY2089" fmla="*/ 1286378 h 3722228"/>
              <a:gd name="connsiteX2090" fmla="*/ 1890434 w 6494035"/>
              <a:gd name="connsiteY2090" fmla="*/ 1279118 h 3722228"/>
              <a:gd name="connsiteX2091" fmla="*/ 1909140 w 6494035"/>
              <a:gd name="connsiteY2091" fmla="*/ 1255959 h 3722228"/>
              <a:gd name="connsiteX2092" fmla="*/ 1924656 w 6494035"/>
              <a:gd name="connsiteY2092" fmla="*/ 1229622 h 3722228"/>
              <a:gd name="connsiteX2093" fmla="*/ 1947930 w 6494035"/>
              <a:gd name="connsiteY2093" fmla="*/ 1221902 h 3722228"/>
              <a:gd name="connsiteX2094" fmla="*/ 5235305 w 6494035"/>
              <a:gd name="connsiteY2094" fmla="*/ 1171848 h 3722228"/>
              <a:gd name="connsiteX2095" fmla="*/ 5236969 w 6494035"/>
              <a:gd name="connsiteY2095" fmla="*/ 1174541 h 3722228"/>
              <a:gd name="connsiteX2096" fmla="*/ 5218279 w 6494035"/>
              <a:gd name="connsiteY2096" fmla="*/ 1193206 h 3722228"/>
              <a:gd name="connsiteX2097" fmla="*/ 5202818 w 6494035"/>
              <a:gd name="connsiteY2097" fmla="*/ 1190008 h 3722228"/>
              <a:gd name="connsiteX2098" fmla="*/ 5195512 w 6494035"/>
              <a:gd name="connsiteY2098" fmla="*/ 1190008 h 3722228"/>
              <a:gd name="connsiteX2099" fmla="*/ 5172404 w 6494035"/>
              <a:gd name="connsiteY2099" fmla="*/ 1190008 h 3722228"/>
              <a:gd name="connsiteX2100" fmla="*/ 5136894 w 6494035"/>
              <a:gd name="connsiteY2100" fmla="*/ 1178184 h 3722228"/>
              <a:gd name="connsiteX2101" fmla="*/ 5125850 w 6494035"/>
              <a:gd name="connsiteY2101" fmla="*/ 1205550 h 3722228"/>
              <a:gd name="connsiteX2102" fmla="*/ 5083034 w 6494035"/>
              <a:gd name="connsiteY2102" fmla="*/ 1221018 h 3722228"/>
              <a:gd name="connsiteX2103" fmla="*/ 5055679 w 6494035"/>
              <a:gd name="connsiteY2103" fmla="*/ 1221018 h 3722228"/>
              <a:gd name="connsiteX2104" fmla="*/ 5044295 w 6494035"/>
              <a:gd name="connsiteY2104" fmla="*/ 1221018 h 3722228"/>
              <a:gd name="connsiteX2105" fmla="*/ 5029000 w 6494035"/>
              <a:gd name="connsiteY2105" fmla="*/ 1213367 h 3722228"/>
              <a:gd name="connsiteX2106" fmla="*/ 5029352 w 6494035"/>
              <a:gd name="connsiteY2106" fmla="*/ 1213967 h 3722228"/>
              <a:gd name="connsiteX2107" fmla="*/ 5044390 w 6494035"/>
              <a:gd name="connsiteY2107" fmla="*/ 1221705 h 3722228"/>
              <a:gd name="connsiteX2108" fmla="*/ 5055834 w 6494035"/>
              <a:gd name="connsiteY2108" fmla="*/ 1221705 h 3722228"/>
              <a:gd name="connsiteX2109" fmla="*/ 5083166 w 6494035"/>
              <a:gd name="connsiteY2109" fmla="*/ 1221705 h 3722228"/>
              <a:gd name="connsiteX2110" fmla="*/ 5125915 w 6494035"/>
              <a:gd name="connsiteY2110" fmla="*/ 1206230 h 3722228"/>
              <a:gd name="connsiteX2111" fmla="*/ 5137358 w 6494035"/>
              <a:gd name="connsiteY2111" fmla="*/ 1178878 h 3722228"/>
              <a:gd name="connsiteX2112" fmla="*/ 5172446 w 6494035"/>
              <a:gd name="connsiteY2112" fmla="*/ 1190687 h 3722228"/>
              <a:gd name="connsiteX2113" fmla="*/ 5195617 w 6494035"/>
              <a:gd name="connsiteY2113" fmla="*/ 1190687 h 3722228"/>
              <a:gd name="connsiteX2114" fmla="*/ 5203372 w 6494035"/>
              <a:gd name="connsiteY2114" fmla="*/ 1190687 h 3722228"/>
              <a:gd name="connsiteX2115" fmla="*/ 5218410 w 6494035"/>
              <a:gd name="connsiteY2115" fmla="*/ 1194352 h 3722228"/>
              <a:gd name="connsiteX2116" fmla="*/ 5237514 w 6494035"/>
              <a:gd name="connsiteY2116" fmla="*/ 1175213 h 3722228"/>
              <a:gd name="connsiteX2117" fmla="*/ 3188552 w 6494035"/>
              <a:gd name="connsiteY2117" fmla="*/ 1155866 h 3722228"/>
              <a:gd name="connsiteX2118" fmla="*/ 3193370 w 6494035"/>
              <a:gd name="connsiteY2118" fmla="*/ 1160295 h 3722228"/>
              <a:gd name="connsiteX2119" fmla="*/ 3197224 w 6494035"/>
              <a:gd name="connsiteY2119" fmla="*/ 1160295 h 3722228"/>
              <a:gd name="connsiteX2120" fmla="*/ 3197224 w 6494035"/>
              <a:gd name="connsiteY2120" fmla="*/ 1163395 h 3722228"/>
              <a:gd name="connsiteX2121" fmla="*/ 3193370 w 6494035"/>
              <a:gd name="connsiteY2121" fmla="*/ 1163395 h 3722228"/>
              <a:gd name="connsiteX2122" fmla="*/ 3185180 w 6494035"/>
              <a:gd name="connsiteY2122" fmla="*/ 1163395 h 3722228"/>
              <a:gd name="connsiteX2123" fmla="*/ 4832082 w 6494035"/>
              <a:gd name="connsiteY2123" fmla="*/ 1154983 h 3722228"/>
              <a:gd name="connsiteX2124" fmla="*/ 4832082 w 6494035"/>
              <a:gd name="connsiteY2124" fmla="*/ 1162717 h 3722228"/>
              <a:gd name="connsiteX2125" fmla="*/ 4824267 w 6494035"/>
              <a:gd name="connsiteY2125" fmla="*/ 1174541 h 3722228"/>
              <a:gd name="connsiteX2126" fmla="*/ 4819849 w 6494035"/>
              <a:gd name="connsiteY2126" fmla="*/ 1178184 h 3722228"/>
              <a:gd name="connsiteX2127" fmla="*/ 4820059 w 6494035"/>
              <a:gd name="connsiteY2127" fmla="*/ 1178723 h 3722228"/>
              <a:gd name="connsiteX2128" fmla="*/ 4824406 w 6494035"/>
              <a:gd name="connsiteY2128" fmla="*/ 1175213 h 3722228"/>
              <a:gd name="connsiteX2129" fmla="*/ 4832161 w 6494035"/>
              <a:gd name="connsiteY2129" fmla="*/ 1163403 h 3722228"/>
              <a:gd name="connsiteX2130" fmla="*/ 4832161 w 6494035"/>
              <a:gd name="connsiteY2130" fmla="*/ 1155666 h 3722228"/>
              <a:gd name="connsiteX2131" fmla="*/ 4893636 w 6494035"/>
              <a:gd name="connsiteY2131" fmla="*/ 1171140 h 3722228"/>
              <a:gd name="connsiteX2132" fmla="*/ 4921441 w 6494035"/>
              <a:gd name="connsiteY2132" fmla="*/ 1201615 h 3722228"/>
              <a:gd name="connsiteX2133" fmla="*/ 4940167 w 6494035"/>
              <a:gd name="connsiteY2133" fmla="*/ 1201615 h 3722228"/>
              <a:gd name="connsiteX2134" fmla="*/ 4975160 w 6494035"/>
              <a:gd name="connsiteY2134" fmla="*/ 1190687 h 3722228"/>
              <a:gd name="connsiteX2135" fmla="*/ 4990671 w 6494035"/>
              <a:gd name="connsiteY2135" fmla="*/ 1194352 h 3722228"/>
              <a:gd name="connsiteX2136" fmla="*/ 5024813 w 6494035"/>
              <a:gd name="connsiteY2136" fmla="*/ 1206230 h 3722228"/>
              <a:gd name="connsiteX2137" fmla="*/ 5027790 w 6494035"/>
              <a:gd name="connsiteY2137" fmla="*/ 1211304 h 3722228"/>
              <a:gd name="connsiteX2138" fmla="*/ 5024756 w 6494035"/>
              <a:gd name="connsiteY2138" fmla="*/ 1205550 h 3722228"/>
              <a:gd name="connsiteX2139" fmla="*/ 4990605 w 6494035"/>
              <a:gd name="connsiteY2139" fmla="*/ 1193206 h 3722228"/>
              <a:gd name="connsiteX2140" fmla="*/ 4975143 w 6494035"/>
              <a:gd name="connsiteY2140" fmla="*/ 1190008 h 3722228"/>
              <a:gd name="connsiteX2141" fmla="*/ 4939973 w 6494035"/>
              <a:gd name="connsiteY2141" fmla="*/ 1200939 h 3722228"/>
              <a:gd name="connsiteX2142" fmla="*/ 4921283 w 6494035"/>
              <a:gd name="connsiteY2142" fmla="*/ 1200939 h 3722228"/>
              <a:gd name="connsiteX2143" fmla="*/ 4893588 w 6494035"/>
              <a:gd name="connsiteY2143" fmla="*/ 1170451 h 3722228"/>
              <a:gd name="connsiteX2144" fmla="*/ 3250090 w 6494035"/>
              <a:gd name="connsiteY2144" fmla="*/ 1147895 h 3722228"/>
              <a:gd name="connsiteX2145" fmla="*/ 3258694 w 6494035"/>
              <a:gd name="connsiteY2145" fmla="*/ 1152323 h 3722228"/>
              <a:gd name="connsiteX2146" fmla="*/ 3255151 w 6494035"/>
              <a:gd name="connsiteY2146" fmla="*/ 1155423 h 3722228"/>
              <a:gd name="connsiteX2147" fmla="*/ 3250090 w 6494035"/>
              <a:gd name="connsiteY2147" fmla="*/ 1152323 h 3722228"/>
              <a:gd name="connsiteX2148" fmla="*/ 2848388 w 6494035"/>
              <a:gd name="connsiteY2148" fmla="*/ 1144478 h 3722228"/>
              <a:gd name="connsiteX2149" fmla="*/ 2856169 w 6494035"/>
              <a:gd name="connsiteY2149" fmla="*/ 1147659 h 3722228"/>
              <a:gd name="connsiteX2150" fmla="*/ 2848388 w 6494035"/>
              <a:gd name="connsiteY2150" fmla="*/ 1155388 h 3722228"/>
              <a:gd name="connsiteX2151" fmla="*/ 2856169 w 6494035"/>
              <a:gd name="connsiteY2151" fmla="*/ 1152208 h 3722228"/>
              <a:gd name="connsiteX2152" fmla="*/ 2868523 w 6494035"/>
              <a:gd name="connsiteY2152" fmla="*/ 1147659 h 3722228"/>
              <a:gd name="connsiteX2153" fmla="*/ 2871726 w 6494035"/>
              <a:gd name="connsiteY2153" fmla="*/ 1147659 h 3722228"/>
              <a:gd name="connsiteX2154" fmla="*/ 2879507 w 6494035"/>
              <a:gd name="connsiteY2154" fmla="*/ 1159932 h 3722228"/>
              <a:gd name="connsiteX2155" fmla="*/ 2876304 w 6494035"/>
              <a:gd name="connsiteY2155" fmla="*/ 1163113 h 3722228"/>
              <a:gd name="connsiteX2156" fmla="*/ 2879507 w 6494035"/>
              <a:gd name="connsiteY2156" fmla="*/ 1163113 h 3722228"/>
              <a:gd name="connsiteX2157" fmla="*/ 2884085 w 6494035"/>
              <a:gd name="connsiteY2157" fmla="*/ 1175386 h 3722228"/>
              <a:gd name="connsiteX2158" fmla="*/ 2871726 w 6494035"/>
              <a:gd name="connsiteY2158" fmla="*/ 1182662 h 3722228"/>
              <a:gd name="connsiteX2159" fmla="*/ 2868523 w 6494035"/>
              <a:gd name="connsiteY2159" fmla="*/ 1186297 h 3722228"/>
              <a:gd name="connsiteX2160" fmla="*/ 2863945 w 6494035"/>
              <a:gd name="connsiteY2160" fmla="*/ 1182662 h 3722228"/>
              <a:gd name="connsiteX2161" fmla="*/ 2868523 w 6494035"/>
              <a:gd name="connsiteY2161" fmla="*/ 1194027 h 3722228"/>
              <a:gd name="connsiteX2162" fmla="*/ 2868523 w 6494035"/>
              <a:gd name="connsiteY2162" fmla="*/ 1201751 h 3722228"/>
              <a:gd name="connsiteX2163" fmla="*/ 2868523 w 6494035"/>
              <a:gd name="connsiteY2163" fmla="*/ 1205846 h 3722228"/>
              <a:gd name="connsiteX2164" fmla="*/ 2868523 w 6494035"/>
              <a:gd name="connsiteY2164" fmla="*/ 1216751 h 3722228"/>
              <a:gd name="connsiteX2165" fmla="*/ 2863945 w 6494035"/>
              <a:gd name="connsiteY2165" fmla="*/ 1221300 h 3722228"/>
              <a:gd name="connsiteX2166" fmla="*/ 2863945 w 6494035"/>
              <a:gd name="connsiteY2166" fmla="*/ 1224481 h 3722228"/>
              <a:gd name="connsiteX2167" fmla="*/ 2863945 w 6494035"/>
              <a:gd name="connsiteY2167" fmla="*/ 1236754 h 3722228"/>
              <a:gd name="connsiteX2168" fmla="*/ 2852962 w 6494035"/>
              <a:gd name="connsiteY2168" fmla="*/ 1236754 h 3722228"/>
              <a:gd name="connsiteX2169" fmla="*/ 2837405 w 6494035"/>
              <a:gd name="connsiteY2169" fmla="*/ 1239935 h 3722228"/>
              <a:gd name="connsiteX2170" fmla="*/ 2829624 w 6494035"/>
              <a:gd name="connsiteY2170" fmla="*/ 1247665 h 3722228"/>
              <a:gd name="connsiteX2171" fmla="*/ 2829624 w 6494035"/>
              <a:gd name="connsiteY2171" fmla="*/ 1244479 h 3722228"/>
              <a:gd name="connsiteX2172" fmla="*/ 2821843 w 6494035"/>
              <a:gd name="connsiteY2172" fmla="*/ 1247665 h 3722228"/>
              <a:gd name="connsiteX2173" fmla="*/ 2809944 w 6494035"/>
              <a:gd name="connsiteY2173" fmla="*/ 1252208 h 3722228"/>
              <a:gd name="connsiteX2174" fmla="*/ 2802168 w 6494035"/>
              <a:gd name="connsiteY2174" fmla="*/ 1252208 h 3722228"/>
              <a:gd name="connsiteX2175" fmla="*/ 2794387 w 6494035"/>
              <a:gd name="connsiteY2175" fmla="*/ 1252208 h 3722228"/>
              <a:gd name="connsiteX2176" fmla="*/ 2802168 w 6494035"/>
              <a:gd name="connsiteY2176" fmla="*/ 1244479 h 3722228"/>
              <a:gd name="connsiteX2177" fmla="*/ 2791184 w 6494035"/>
              <a:gd name="connsiteY2177" fmla="*/ 1244479 h 3722228"/>
              <a:gd name="connsiteX2178" fmla="*/ 2791184 w 6494035"/>
              <a:gd name="connsiteY2178" fmla="*/ 1239935 h 3722228"/>
              <a:gd name="connsiteX2179" fmla="*/ 2798960 w 6494035"/>
              <a:gd name="connsiteY2179" fmla="*/ 1236754 h 3722228"/>
              <a:gd name="connsiteX2180" fmla="*/ 2786606 w 6494035"/>
              <a:gd name="connsiteY2180" fmla="*/ 1236754 h 3722228"/>
              <a:gd name="connsiteX2181" fmla="*/ 2791184 w 6494035"/>
              <a:gd name="connsiteY2181" fmla="*/ 1232205 h 3722228"/>
              <a:gd name="connsiteX2182" fmla="*/ 2798960 w 6494035"/>
              <a:gd name="connsiteY2182" fmla="*/ 1232205 h 3722228"/>
              <a:gd name="connsiteX2183" fmla="*/ 2798960 w 6494035"/>
              <a:gd name="connsiteY2183" fmla="*/ 1229024 h 3722228"/>
              <a:gd name="connsiteX2184" fmla="*/ 2802168 w 6494035"/>
              <a:gd name="connsiteY2184" fmla="*/ 1224481 h 3722228"/>
              <a:gd name="connsiteX2185" fmla="*/ 2814062 w 6494035"/>
              <a:gd name="connsiteY2185" fmla="*/ 1221300 h 3722228"/>
              <a:gd name="connsiteX2186" fmla="*/ 2817725 w 6494035"/>
              <a:gd name="connsiteY2186" fmla="*/ 1221300 h 3722228"/>
              <a:gd name="connsiteX2187" fmla="*/ 2814062 w 6494035"/>
              <a:gd name="connsiteY2187" fmla="*/ 1216751 h 3722228"/>
              <a:gd name="connsiteX2188" fmla="*/ 2809944 w 6494035"/>
              <a:gd name="connsiteY2188" fmla="*/ 1221300 h 3722228"/>
              <a:gd name="connsiteX2189" fmla="*/ 2802168 w 6494035"/>
              <a:gd name="connsiteY2189" fmla="*/ 1221300 h 3722228"/>
              <a:gd name="connsiteX2190" fmla="*/ 2806286 w 6494035"/>
              <a:gd name="connsiteY2190" fmla="*/ 1216751 h 3722228"/>
              <a:gd name="connsiteX2191" fmla="*/ 2809944 w 6494035"/>
              <a:gd name="connsiteY2191" fmla="*/ 1209026 h 3722228"/>
              <a:gd name="connsiteX2192" fmla="*/ 2814062 w 6494035"/>
              <a:gd name="connsiteY2192" fmla="*/ 1205846 h 3722228"/>
              <a:gd name="connsiteX2193" fmla="*/ 2802168 w 6494035"/>
              <a:gd name="connsiteY2193" fmla="*/ 1201751 h 3722228"/>
              <a:gd name="connsiteX2194" fmla="*/ 2794387 w 6494035"/>
              <a:gd name="connsiteY2194" fmla="*/ 1194027 h 3722228"/>
              <a:gd name="connsiteX2195" fmla="*/ 2802168 w 6494035"/>
              <a:gd name="connsiteY2195" fmla="*/ 1190386 h 3722228"/>
              <a:gd name="connsiteX2196" fmla="*/ 2806286 w 6494035"/>
              <a:gd name="connsiteY2196" fmla="*/ 1190386 h 3722228"/>
              <a:gd name="connsiteX2197" fmla="*/ 2802168 w 6494035"/>
              <a:gd name="connsiteY2197" fmla="*/ 1186297 h 3722228"/>
              <a:gd name="connsiteX2198" fmla="*/ 2798960 w 6494035"/>
              <a:gd name="connsiteY2198" fmla="*/ 1178572 h 3722228"/>
              <a:gd name="connsiteX2199" fmla="*/ 2794387 w 6494035"/>
              <a:gd name="connsiteY2199" fmla="*/ 1182662 h 3722228"/>
              <a:gd name="connsiteX2200" fmla="*/ 2798960 w 6494035"/>
              <a:gd name="connsiteY2200" fmla="*/ 1175386 h 3722228"/>
              <a:gd name="connsiteX2201" fmla="*/ 2806286 w 6494035"/>
              <a:gd name="connsiteY2201" fmla="*/ 1175386 h 3722228"/>
              <a:gd name="connsiteX2202" fmla="*/ 2814062 w 6494035"/>
              <a:gd name="connsiteY2202" fmla="*/ 1178572 h 3722228"/>
              <a:gd name="connsiteX2203" fmla="*/ 2821843 w 6494035"/>
              <a:gd name="connsiteY2203" fmla="*/ 1175386 h 3722228"/>
              <a:gd name="connsiteX2204" fmla="*/ 2825506 w 6494035"/>
              <a:gd name="connsiteY2204" fmla="*/ 1175386 h 3722228"/>
              <a:gd name="connsiteX2205" fmla="*/ 2829624 w 6494035"/>
              <a:gd name="connsiteY2205" fmla="*/ 1170843 h 3722228"/>
              <a:gd name="connsiteX2206" fmla="*/ 2832826 w 6494035"/>
              <a:gd name="connsiteY2206" fmla="*/ 1167662 h 3722228"/>
              <a:gd name="connsiteX2207" fmla="*/ 2832826 w 6494035"/>
              <a:gd name="connsiteY2207" fmla="*/ 1163113 h 3722228"/>
              <a:gd name="connsiteX2208" fmla="*/ 2821843 w 6494035"/>
              <a:gd name="connsiteY2208" fmla="*/ 1163113 h 3722228"/>
              <a:gd name="connsiteX2209" fmla="*/ 2825506 w 6494035"/>
              <a:gd name="connsiteY2209" fmla="*/ 1159932 h 3722228"/>
              <a:gd name="connsiteX2210" fmla="*/ 2829624 w 6494035"/>
              <a:gd name="connsiteY2210" fmla="*/ 1155388 h 3722228"/>
              <a:gd name="connsiteX2211" fmla="*/ 2840607 w 6494035"/>
              <a:gd name="connsiteY2211" fmla="*/ 1147659 h 3722228"/>
              <a:gd name="connsiteX2212" fmla="*/ 3173337 w 6494035"/>
              <a:gd name="connsiteY2212" fmla="*/ 1139923 h 3722228"/>
              <a:gd name="connsiteX2213" fmla="*/ 3177893 w 6494035"/>
              <a:gd name="connsiteY2213" fmla="*/ 1152003 h 3722228"/>
              <a:gd name="connsiteX2214" fmla="*/ 3170148 w 6494035"/>
              <a:gd name="connsiteY2214" fmla="*/ 1152003 h 3722228"/>
              <a:gd name="connsiteX2215" fmla="*/ 3165593 w 6494035"/>
              <a:gd name="connsiteY2215" fmla="*/ 1147529 h 3722228"/>
              <a:gd name="connsiteX2216" fmla="*/ 3162405 w 6494035"/>
              <a:gd name="connsiteY2216" fmla="*/ 1144397 h 3722228"/>
              <a:gd name="connsiteX2217" fmla="*/ 3204172 w 6494035"/>
              <a:gd name="connsiteY2217" fmla="*/ 1123980 h 3722228"/>
              <a:gd name="connsiteX2218" fmla="*/ 3208341 w 6494035"/>
              <a:gd name="connsiteY2218" fmla="*/ 1123980 h 3722228"/>
              <a:gd name="connsiteX2219" fmla="*/ 3212047 w 6494035"/>
              <a:gd name="connsiteY2219" fmla="*/ 1136457 h 3722228"/>
              <a:gd name="connsiteX2220" fmla="*/ 3204172 w 6494035"/>
              <a:gd name="connsiteY2220" fmla="*/ 1139692 h 3722228"/>
              <a:gd name="connsiteX2221" fmla="*/ 3208341 w 6494035"/>
              <a:gd name="connsiteY2221" fmla="*/ 1143851 h 3722228"/>
              <a:gd name="connsiteX2222" fmla="*/ 3204172 w 6494035"/>
              <a:gd name="connsiteY2222" fmla="*/ 1147548 h 3722228"/>
              <a:gd name="connsiteX2223" fmla="*/ 3204172 w 6494035"/>
              <a:gd name="connsiteY2223" fmla="*/ 1155404 h 3722228"/>
              <a:gd name="connsiteX2224" fmla="*/ 3200929 w 6494035"/>
              <a:gd name="connsiteY2224" fmla="*/ 1155404 h 3722228"/>
              <a:gd name="connsiteX2225" fmla="*/ 3196298 w 6494035"/>
              <a:gd name="connsiteY2225" fmla="*/ 1147548 h 3722228"/>
              <a:gd name="connsiteX2226" fmla="*/ 3185180 w 6494035"/>
              <a:gd name="connsiteY2226" fmla="*/ 1131837 h 3722228"/>
              <a:gd name="connsiteX2227" fmla="*/ 3188423 w 6494035"/>
              <a:gd name="connsiteY2227" fmla="*/ 1131837 h 3722228"/>
              <a:gd name="connsiteX2228" fmla="*/ 3193055 w 6494035"/>
              <a:gd name="connsiteY2228" fmla="*/ 1128602 h 3722228"/>
              <a:gd name="connsiteX2229" fmla="*/ 3196298 w 6494035"/>
              <a:gd name="connsiteY2229" fmla="*/ 1131837 h 3722228"/>
              <a:gd name="connsiteX2230" fmla="*/ 3200929 w 6494035"/>
              <a:gd name="connsiteY2230" fmla="*/ 1128602 h 3722228"/>
              <a:gd name="connsiteX2231" fmla="*/ 4297727 w 6494035"/>
              <a:gd name="connsiteY2231" fmla="*/ 1120776 h 3722228"/>
              <a:gd name="connsiteX2232" fmla="*/ 4244037 w 6494035"/>
              <a:gd name="connsiteY2232" fmla="*/ 1136318 h 3722228"/>
              <a:gd name="connsiteX2233" fmla="*/ 4186609 w 6494035"/>
              <a:gd name="connsiteY2233" fmla="*/ 1131707 h 3722228"/>
              <a:gd name="connsiteX2234" fmla="*/ 4100466 w 6494035"/>
              <a:gd name="connsiteY2234" fmla="*/ 1147249 h 3722228"/>
              <a:gd name="connsiteX2235" fmla="*/ 4090255 w 6494035"/>
              <a:gd name="connsiteY2235" fmla="*/ 1199810 h 3722228"/>
              <a:gd name="connsiteX2236" fmla="*/ 4100710 w 6494035"/>
              <a:gd name="connsiteY2236" fmla="*/ 1147928 h 3722228"/>
              <a:gd name="connsiteX2237" fmla="*/ 4186774 w 6494035"/>
              <a:gd name="connsiteY2237" fmla="*/ 1132386 h 3722228"/>
              <a:gd name="connsiteX2238" fmla="*/ 4244182 w 6494035"/>
              <a:gd name="connsiteY2238" fmla="*/ 1136933 h 3722228"/>
              <a:gd name="connsiteX2239" fmla="*/ 4297901 w 6494035"/>
              <a:gd name="connsiteY2239" fmla="*/ 1121458 h 3722228"/>
              <a:gd name="connsiteX2240" fmla="*/ 4340744 w 6494035"/>
              <a:gd name="connsiteY2240" fmla="*/ 1155666 h 3722228"/>
              <a:gd name="connsiteX2241" fmla="*/ 4402692 w 6494035"/>
              <a:gd name="connsiteY2241" fmla="*/ 1147928 h 3722228"/>
              <a:gd name="connsiteX2242" fmla="*/ 4468706 w 6494035"/>
              <a:gd name="connsiteY2242" fmla="*/ 1190687 h 3722228"/>
              <a:gd name="connsiteX2243" fmla="*/ 4511549 w 6494035"/>
              <a:gd name="connsiteY2243" fmla="*/ 1232632 h 3722228"/>
              <a:gd name="connsiteX2244" fmla="*/ 4565741 w 6494035"/>
              <a:gd name="connsiteY2244" fmla="*/ 1240369 h 3722228"/>
              <a:gd name="connsiteX2245" fmla="*/ 4599883 w 6494035"/>
              <a:gd name="connsiteY2245" fmla="*/ 1255844 h 3722228"/>
              <a:gd name="connsiteX2246" fmla="*/ 4634970 w 6494035"/>
              <a:gd name="connsiteY2246" fmla="*/ 1263581 h 3722228"/>
              <a:gd name="connsiteX2247" fmla="*/ 4645941 w 6494035"/>
              <a:gd name="connsiteY2247" fmla="*/ 1260391 h 3722228"/>
              <a:gd name="connsiteX2248" fmla="*/ 4650481 w 6494035"/>
              <a:gd name="connsiteY2248" fmla="*/ 1252654 h 3722228"/>
              <a:gd name="connsiteX2249" fmla="*/ 4676868 w 6494035"/>
              <a:gd name="connsiteY2249" fmla="*/ 1240369 h 3722228"/>
              <a:gd name="connsiteX2250" fmla="*/ 4676868 w 6494035"/>
              <a:gd name="connsiteY2250" fmla="*/ 1232632 h 3722228"/>
              <a:gd name="connsiteX2251" fmla="*/ 4688690 w 6494035"/>
              <a:gd name="connsiteY2251" fmla="*/ 1221705 h 3722228"/>
              <a:gd name="connsiteX2252" fmla="*/ 4692378 w 6494035"/>
              <a:gd name="connsiteY2252" fmla="*/ 1217157 h 3722228"/>
              <a:gd name="connsiteX2253" fmla="*/ 4704200 w 6494035"/>
              <a:gd name="connsiteY2253" fmla="*/ 1209420 h 3722228"/>
              <a:gd name="connsiteX2254" fmla="*/ 4727466 w 6494035"/>
              <a:gd name="connsiteY2254" fmla="*/ 1206230 h 3722228"/>
              <a:gd name="connsiteX2255" fmla="*/ 4735126 w 6494035"/>
              <a:gd name="connsiteY2255" fmla="*/ 1213967 h 3722228"/>
              <a:gd name="connsiteX2256" fmla="*/ 4758392 w 6494035"/>
              <a:gd name="connsiteY2256" fmla="*/ 1209420 h 3722228"/>
              <a:gd name="connsiteX2257" fmla="*/ 4762459 w 6494035"/>
              <a:gd name="connsiteY2257" fmla="*/ 1221705 h 3722228"/>
              <a:gd name="connsiteX2258" fmla="*/ 4777969 w 6494035"/>
              <a:gd name="connsiteY2258" fmla="*/ 1224894 h 3722228"/>
              <a:gd name="connsiteX2259" fmla="*/ 4804356 w 6494035"/>
              <a:gd name="connsiteY2259" fmla="*/ 1224894 h 3722228"/>
              <a:gd name="connsiteX2260" fmla="*/ 4839917 w 6494035"/>
              <a:gd name="connsiteY2260" fmla="*/ 1221705 h 3722228"/>
              <a:gd name="connsiteX2261" fmla="*/ 4839505 w 6494035"/>
              <a:gd name="connsiteY2261" fmla="*/ 1221053 h 3722228"/>
              <a:gd name="connsiteX2262" fmla="*/ 4804218 w 6494035"/>
              <a:gd name="connsiteY2262" fmla="*/ 1224215 h 3722228"/>
              <a:gd name="connsiteX2263" fmla="*/ 4777882 w 6494035"/>
              <a:gd name="connsiteY2263" fmla="*/ 1224215 h 3722228"/>
              <a:gd name="connsiteX2264" fmla="*/ 4762421 w 6494035"/>
              <a:gd name="connsiteY2264" fmla="*/ 1221018 h 3722228"/>
              <a:gd name="connsiteX2265" fmla="*/ 4758343 w 6494035"/>
              <a:gd name="connsiteY2265" fmla="*/ 1208748 h 3722228"/>
              <a:gd name="connsiteX2266" fmla="*/ 4735066 w 6494035"/>
              <a:gd name="connsiteY2266" fmla="*/ 1213284 h 3722228"/>
              <a:gd name="connsiteX2267" fmla="*/ 4727250 w 6494035"/>
              <a:gd name="connsiteY2267" fmla="*/ 1205550 h 3722228"/>
              <a:gd name="connsiteX2268" fmla="*/ 4704143 w 6494035"/>
              <a:gd name="connsiteY2268" fmla="*/ 1208748 h 3722228"/>
              <a:gd name="connsiteX2269" fmla="*/ 4692250 w 6494035"/>
              <a:gd name="connsiteY2269" fmla="*/ 1216481 h 3722228"/>
              <a:gd name="connsiteX2270" fmla="*/ 4688512 w 6494035"/>
              <a:gd name="connsiteY2270" fmla="*/ 1221018 h 3722228"/>
              <a:gd name="connsiteX2271" fmla="*/ 4676788 w 6494035"/>
              <a:gd name="connsiteY2271" fmla="*/ 1231949 h 3722228"/>
              <a:gd name="connsiteX2272" fmla="*/ 4676788 w 6494035"/>
              <a:gd name="connsiteY2272" fmla="*/ 1239683 h 3722228"/>
              <a:gd name="connsiteX2273" fmla="*/ 4650283 w 6494035"/>
              <a:gd name="connsiteY2273" fmla="*/ 1252027 h 3722228"/>
              <a:gd name="connsiteX2274" fmla="*/ 4645695 w 6494035"/>
              <a:gd name="connsiteY2274" fmla="*/ 1259315 h 3722228"/>
              <a:gd name="connsiteX2275" fmla="*/ 4634821 w 6494035"/>
              <a:gd name="connsiteY2275" fmla="*/ 1262958 h 3722228"/>
              <a:gd name="connsiteX2276" fmla="*/ 4599821 w 6494035"/>
              <a:gd name="connsiteY2276" fmla="*/ 1255150 h 3722228"/>
              <a:gd name="connsiteX2277" fmla="*/ 4565669 w 6494035"/>
              <a:gd name="connsiteY2277" fmla="*/ 1239683 h 3722228"/>
              <a:gd name="connsiteX2278" fmla="*/ 4511469 w 6494035"/>
              <a:gd name="connsiteY2278" fmla="*/ 1231949 h 3722228"/>
              <a:gd name="connsiteX2279" fmla="*/ 4468653 w 6494035"/>
              <a:gd name="connsiteY2279" fmla="*/ 1190008 h 3722228"/>
              <a:gd name="connsiteX2280" fmla="*/ 4402559 w 6494035"/>
              <a:gd name="connsiteY2280" fmla="*/ 1147249 h 3722228"/>
              <a:gd name="connsiteX2281" fmla="*/ 4340544 w 6494035"/>
              <a:gd name="connsiteY2281" fmla="*/ 1154983 h 3722228"/>
              <a:gd name="connsiteX2282" fmla="*/ 572505 w 6494035"/>
              <a:gd name="connsiteY2282" fmla="*/ 1101204 h 3722228"/>
              <a:gd name="connsiteX2283" fmla="*/ 610847 w 6494035"/>
              <a:gd name="connsiteY2283" fmla="*/ 1124496 h 3722228"/>
              <a:gd name="connsiteX2284" fmla="*/ 614005 w 6494035"/>
              <a:gd name="connsiteY2284" fmla="*/ 1147328 h 3722228"/>
              <a:gd name="connsiteX2285" fmla="*/ 621674 w 6494035"/>
              <a:gd name="connsiteY2285" fmla="*/ 1162856 h 3722228"/>
              <a:gd name="connsiteX2286" fmla="*/ 633850 w 6494035"/>
              <a:gd name="connsiteY2286" fmla="*/ 1190709 h 3722228"/>
              <a:gd name="connsiteX2287" fmla="*/ 610847 w 6494035"/>
              <a:gd name="connsiteY2287" fmla="*/ 1182950 h 3722228"/>
              <a:gd name="connsiteX2288" fmla="*/ 598667 w 6494035"/>
              <a:gd name="connsiteY2288" fmla="*/ 1167422 h 3722228"/>
              <a:gd name="connsiteX2289" fmla="*/ 583331 w 6494035"/>
              <a:gd name="connsiteY2289" fmla="*/ 1155092 h 3722228"/>
              <a:gd name="connsiteX2290" fmla="*/ 564836 w 6494035"/>
              <a:gd name="connsiteY2290" fmla="*/ 1128602 h 3722228"/>
              <a:gd name="connsiteX2291" fmla="*/ 564836 w 6494035"/>
              <a:gd name="connsiteY2291" fmla="*/ 1105770 h 3722228"/>
              <a:gd name="connsiteX2292" fmla="*/ 5241489 w 6494035"/>
              <a:gd name="connsiteY2292" fmla="*/ 1101110 h 3722228"/>
              <a:gd name="connsiteX2293" fmla="*/ 5233910 w 6494035"/>
              <a:gd name="connsiteY2293" fmla="*/ 1139441 h 3722228"/>
              <a:gd name="connsiteX2294" fmla="*/ 5229663 w 6494035"/>
              <a:gd name="connsiteY2294" fmla="*/ 1162717 h 3722228"/>
              <a:gd name="connsiteX2295" fmla="*/ 5229833 w 6494035"/>
              <a:gd name="connsiteY2295" fmla="*/ 1162992 h 3722228"/>
              <a:gd name="connsiteX2296" fmla="*/ 5233920 w 6494035"/>
              <a:gd name="connsiteY2296" fmla="*/ 1140123 h 3722228"/>
              <a:gd name="connsiteX2297" fmla="*/ 5241676 w 6494035"/>
              <a:gd name="connsiteY2297" fmla="*/ 1101436 h 3722228"/>
              <a:gd name="connsiteX2298" fmla="*/ 3289505 w 6494035"/>
              <a:gd name="connsiteY2298" fmla="*/ 1082984 h 3722228"/>
              <a:gd name="connsiteX2299" fmla="*/ 3286405 w 6494035"/>
              <a:gd name="connsiteY2299" fmla="*/ 1098267 h 3722228"/>
              <a:gd name="connsiteX2300" fmla="*/ 3281976 w 6494035"/>
              <a:gd name="connsiteY2300" fmla="*/ 1116699 h 3722228"/>
              <a:gd name="connsiteX2301" fmla="*/ 3281976 w 6494035"/>
              <a:gd name="connsiteY2301" fmla="*/ 1105910 h 3722228"/>
              <a:gd name="connsiteX2302" fmla="*/ 3286405 w 6494035"/>
              <a:gd name="connsiteY2302" fmla="*/ 1093773 h 3722228"/>
              <a:gd name="connsiteX2303" fmla="*/ 3286405 w 6494035"/>
              <a:gd name="connsiteY2303" fmla="*/ 1086130 h 3722228"/>
              <a:gd name="connsiteX2304" fmla="*/ 2849239 w 6494035"/>
              <a:gd name="connsiteY2304" fmla="*/ 1082984 h 3722228"/>
              <a:gd name="connsiteX2305" fmla="*/ 2853380 w 6494035"/>
              <a:gd name="connsiteY2305" fmla="*/ 1086084 h 3722228"/>
              <a:gd name="connsiteX2306" fmla="*/ 2853380 w 6494035"/>
              <a:gd name="connsiteY2306" fmla="*/ 1090513 h 3722228"/>
              <a:gd name="connsiteX2307" fmla="*/ 2849239 w 6494035"/>
              <a:gd name="connsiteY2307" fmla="*/ 1090513 h 3722228"/>
              <a:gd name="connsiteX2308" fmla="*/ 2863778 w 6494035"/>
              <a:gd name="connsiteY2308" fmla="*/ 1075013 h 3722228"/>
              <a:gd name="connsiteX2309" fmla="*/ 2868280 w 6494035"/>
              <a:gd name="connsiteY2309" fmla="*/ 1078201 h 3722228"/>
              <a:gd name="connsiteX2310" fmla="*/ 2868280 w 6494035"/>
              <a:gd name="connsiteY2310" fmla="*/ 1075013 h 3722228"/>
              <a:gd name="connsiteX2311" fmla="*/ 2871432 w 6494035"/>
              <a:gd name="connsiteY2311" fmla="*/ 1075013 h 3722228"/>
              <a:gd name="connsiteX2312" fmla="*/ 2871432 w 6494035"/>
              <a:gd name="connsiteY2312" fmla="*/ 1085945 h 3722228"/>
              <a:gd name="connsiteX2313" fmla="*/ 2879536 w 6494035"/>
              <a:gd name="connsiteY2313" fmla="*/ 1085945 h 3722228"/>
              <a:gd name="connsiteX2314" fmla="*/ 2875934 w 6494035"/>
              <a:gd name="connsiteY2314" fmla="*/ 1090501 h 3722228"/>
              <a:gd name="connsiteX2315" fmla="*/ 2871432 w 6494035"/>
              <a:gd name="connsiteY2315" fmla="*/ 1090501 h 3722228"/>
              <a:gd name="connsiteX2316" fmla="*/ 2868280 w 6494035"/>
              <a:gd name="connsiteY2316" fmla="*/ 1090501 h 3722228"/>
              <a:gd name="connsiteX2317" fmla="*/ 2863778 w 6494035"/>
              <a:gd name="connsiteY2317" fmla="*/ 1082756 h 3722228"/>
              <a:gd name="connsiteX2318" fmla="*/ 2860626 w 6494035"/>
              <a:gd name="connsiteY2318" fmla="*/ 1082756 h 3722228"/>
              <a:gd name="connsiteX2319" fmla="*/ 2844683 w 6494035"/>
              <a:gd name="connsiteY2319" fmla="*/ 1075013 h 3722228"/>
              <a:gd name="connsiteX2320" fmla="*/ 2853287 w 6494035"/>
              <a:gd name="connsiteY2320" fmla="*/ 1075013 h 3722228"/>
              <a:gd name="connsiteX2321" fmla="*/ 2853287 w 6494035"/>
              <a:gd name="connsiteY2321" fmla="*/ 1079062 h 3722228"/>
              <a:gd name="connsiteX2322" fmla="*/ 3317050 w 6494035"/>
              <a:gd name="connsiteY2322" fmla="*/ 1067041 h 3722228"/>
              <a:gd name="connsiteX2323" fmla="*/ 3324795 w 6494035"/>
              <a:gd name="connsiteY2323" fmla="*/ 1067041 h 3722228"/>
              <a:gd name="connsiteX2324" fmla="*/ 3320239 w 6494035"/>
              <a:gd name="connsiteY2324" fmla="*/ 1070276 h 3722228"/>
              <a:gd name="connsiteX2325" fmla="*/ 3320239 w 6494035"/>
              <a:gd name="connsiteY2325" fmla="*/ 1082753 h 3722228"/>
              <a:gd name="connsiteX2326" fmla="*/ 3320239 w 6494035"/>
              <a:gd name="connsiteY2326" fmla="*/ 1085988 h 3722228"/>
              <a:gd name="connsiteX2327" fmla="*/ 3312495 w 6494035"/>
              <a:gd name="connsiteY2327" fmla="*/ 1098465 h 3722228"/>
              <a:gd name="connsiteX2328" fmla="*/ 3309307 w 6494035"/>
              <a:gd name="connsiteY2328" fmla="*/ 1074898 h 3722228"/>
              <a:gd name="connsiteX2329" fmla="*/ 2869248 w 6494035"/>
              <a:gd name="connsiteY2329" fmla="*/ 1052237 h 3722228"/>
              <a:gd name="connsiteX2330" fmla="*/ 2869248 w 6494035"/>
              <a:gd name="connsiteY2330" fmla="*/ 1055389 h 3722228"/>
              <a:gd name="connsiteX2331" fmla="*/ 2864367 w 6494035"/>
              <a:gd name="connsiteY2331" fmla="*/ 1063042 h 3722228"/>
              <a:gd name="connsiteX2332" fmla="*/ 2869248 w 6494035"/>
              <a:gd name="connsiteY2332" fmla="*/ 1063042 h 3722228"/>
              <a:gd name="connsiteX2333" fmla="*/ 2864367 w 6494035"/>
              <a:gd name="connsiteY2333" fmla="*/ 1067544 h 3722228"/>
              <a:gd name="connsiteX2334" fmla="*/ 2856071 w 6494035"/>
              <a:gd name="connsiteY2334" fmla="*/ 1071146 h 3722228"/>
              <a:gd name="connsiteX2335" fmla="*/ 2856071 w 6494035"/>
              <a:gd name="connsiteY2335" fmla="*/ 1067544 h 3722228"/>
              <a:gd name="connsiteX2336" fmla="*/ 2856071 w 6494035"/>
              <a:gd name="connsiteY2336" fmla="*/ 1063042 h 3722228"/>
              <a:gd name="connsiteX2337" fmla="*/ 2856071 w 6494035"/>
              <a:gd name="connsiteY2337" fmla="*/ 1059890 h 3722228"/>
              <a:gd name="connsiteX2338" fmla="*/ 2860951 w 6494035"/>
              <a:gd name="connsiteY2338" fmla="*/ 1059890 h 3722228"/>
              <a:gd name="connsiteX2339" fmla="*/ 2860951 w 6494035"/>
              <a:gd name="connsiteY2339" fmla="*/ 1055389 h 3722228"/>
              <a:gd name="connsiteX2340" fmla="*/ 5276727 w 6494035"/>
              <a:gd name="connsiteY2340" fmla="*/ 1047008 h 3722228"/>
              <a:gd name="connsiteX2341" fmla="*/ 5264833 w 6494035"/>
              <a:gd name="connsiteY2341" fmla="*/ 1051544 h 3722228"/>
              <a:gd name="connsiteX2342" fmla="*/ 5229663 w 6494035"/>
              <a:gd name="connsiteY2342" fmla="*/ 1066565 h 3722228"/>
              <a:gd name="connsiteX2343" fmla="*/ 5222017 w 6494035"/>
              <a:gd name="connsiteY2343" fmla="*/ 1085751 h 3722228"/>
              <a:gd name="connsiteX2344" fmla="*/ 5222260 w 6494035"/>
              <a:gd name="connsiteY2344" fmla="*/ 1085751 h 3722228"/>
              <a:gd name="connsiteX2345" fmla="*/ 5229759 w 6494035"/>
              <a:gd name="connsiteY2345" fmla="*/ 1067704 h 3722228"/>
              <a:gd name="connsiteX2346" fmla="*/ 5264847 w 6494035"/>
              <a:gd name="connsiteY2346" fmla="*/ 1052229 h 3722228"/>
              <a:gd name="connsiteX2347" fmla="*/ 5277142 w 6494035"/>
              <a:gd name="connsiteY2347" fmla="*/ 1047682 h 3722228"/>
              <a:gd name="connsiteX2348" fmla="*/ 5288113 w 6494035"/>
              <a:gd name="connsiteY2348" fmla="*/ 1052229 h 3722228"/>
              <a:gd name="connsiteX2349" fmla="*/ 5311284 w 6494035"/>
              <a:gd name="connsiteY2349" fmla="*/ 1055419 h 3722228"/>
              <a:gd name="connsiteX2350" fmla="*/ 5323200 w 6494035"/>
              <a:gd name="connsiteY2350" fmla="*/ 1059967 h 3722228"/>
              <a:gd name="connsiteX2351" fmla="*/ 5330861 w 6494035"/>
              <a:gd name="connsiteY2351" fmla="*/ 1063157 h 3722228"/>
              <a:gd name="connsiteX2352" fmla="*/ 5365097 w 6494035"/>
              <a:gd name="connsiteY2352" fmla="*/ 1113721 h 3722228"/>
              <a:gd name="connsiteX2353" fmla="*/ 5380513 w 6494035"/>
              <a:gd name="connsiteY2353" fmla="*/ 1129196 h 3722228"/>
              <a:gd name="connsiteX2354" fmla="*/ 5392430 w 6494035"/>
              <a:gd name="connsiteY2354" fmla="*/ 1152476 h 3722228"/>
              <a:gd name="connsiteX2355" fmla="*/ 5400091 w 6494035"/>
              <a:gd name="connsiteY2355" fmla="*/ 1163403 h 3722228"/>
              <a:gd name="connsiteX2356" fmla="*/ 5407846 w 6494035"/>
              <a:gd name="connsiteY2356" fmla="*/ 1171140 h 3722228"/>
              <a:gd name="connsiteX2357" fmla="*/ 5426572 w 6494035"/>
              <a:gd name="connsiteY2357" fmla="*/ 1171140 h 3722228"/>
              <a:gd name="connsiteX2358" fmla="*/ 5438867 w 6494035"/>
              <a:gd name="connsiteY2358" fmla="*/ 1171140 h 3722228"/>
              <a:gd name="connsiteX2359" fmla="*/ 5469793 w 6494035"/>
              <a:gd name="connsiteY2359" fmla="*/ 1186615 h 3722228"/>
              <a:gd name="connsiteX2360" fmla="*/ 5489370 w 6494035"/>
              <a:gd name="connsiteY2360" fmla="*/ 1224894 h 3722228"/>
              <a:gd name="connsiteX2361" fmla="*/ 5497126 w 6494035"/>
              <a:gd name="connsiteY2361" fmla="*/ 1224894 h 3722228"/>
              <a:gd name="connsiteX2362" fmla="*/ 5515852 w 6494035"/>
              <a:gd name="connsiteY2362" fmla="*/ 1221705 h 3722228"/>
              <a:gd name="connsiteX2363" fmla="*/ 5523607 w 6494035"/>
              <a:gd name="connsiteY2363" fmla="*/ 1209420 h 3722228"/>
              <a:gd name="connsiteX2364" fmla="*/ 5543562 w 6494035"/>
              <a:gd name="connsiteY2364" fmla="*/ 1201615 h 3722228"/>
              <a:gd name="connsiteX2365" fmla="*/ 5558601 w 6494035"/>
              <a:gd name="connsiteY2365" fmla="*/ 1194573 h 3722228"/>
              <a:gd name="connsiteX2366" fmla="*/ 5558601 w 6494035"/>
              <a:gd name="connsiteY2366" fmla="*/ 1193206 h 3722228"/>
              <a:gd name="connsiteX2367" fmla="*/ 5543649 w 6494035"/>
              <a:gd name="connsiteY2367" fmla="*/ 1200939 h 3722228"/>
              <a:gd name="connsiteX2368" fmla="*/ 5523601 w 6494035"/>
              <a:gd name="connsiteY2368" fmla="*/ 1208748 h 3722228"/>
              <a:gd name="connsiteX2369" fmla="*/ 5515785 w 6494035"/>
              <a:gd name="connsiteY2369" fmla="*/ 1221018 h 3722228"/>
              <a:gd name="connsiteX2370" fmla="*/ 5497095 w 6494035"/>
              <a:gd name="connsiteY2370" fmla="*/ 1224215 h 3722228"/>
              <a:gd name="connsiteX2371" fmla="*/ 5489449 w 6494035"/>
              <a:gd name="connsiteY2371" fmla="*/ 1224215 h 3722228"/>
              <a:gd name="connsiteX2372" fmla="*/ 5469740 w 6494035"/>
              <a:gd name="connsiteY2372" fmla="*/ 1185472 h 3722228"/>
              <a:gd name="connsiteX2373" fmla="*/ 5438817 w 6494035"/>
              <a:gd name="connsiteY2373" fmla="*/ 1170451 h 3722228"/>
              <a:gd name="connsiteX2374" fmla="*/ 5426584 w 6494035"/>
              <a:gd name="connsiteY2374" fmla="*/ 1170451 h 3722228"/>
              <a:gd name="connsiteX2375" fmla="*/ 5407894 w 6494035"/>
              <a:gd name="connsiteY2375" fmla="*/ 1170451 h 3722228"/>
              <a:gd name="connsiteX2376" fmla="*/ 5400079 w 6494035"/>
              <a:gd name="connsiteY2376" fmla="*/ 1162717 h 3722228"/>
              <a:gd name="connsiteX2377" fmla="*/ 5392433 w 6494035"/>
              <a:gd name="connsiteY2377" fmla="*/ 1151786 h 3722228"/>
              <a:gd name="connsiteX2378" fmla="*/ 5380539 w 6494035"/>
              <a:gd name="connsiteY2378" fmla="*/ 1128510 h 3722228"/>
              <a:gd name="connsiteX2379" fmla="*/ 5365078 w 6494035"/>
              <a:gd name="connsiteY2379" fmla="*/ 1113042 h 3722228"/>
              <a:gd name="connsiteX2380" fmla="*/ 5330927 w 6494035"/>
              <a:gd name="connsiteY2380" fmla="*/ 1062475 h 3722228"/>
              <a:gd name="connsiteX2381" fmla="*/ 5323111 w 6494035"/>
              <a:gd name="connsiteY2381" fmla="*/ 1058832 h 3722228"/>
              <a:gd name="connsiteX2382" fmla="*/ 5310878 w 6494035"/>
              <a:gd name="connsiteY2382" fmla="*/ 1054742 h 3722228"/>
              <a:gd name="connsiteX2383" fmla="*/ 5288111 w 6494035"/>
              <a:gd name="connsiteY2383" fmla="*/ 1051544 h 3722228"/>
              <a:gd name="connsiteX2384" fmla="*/ 2895173 w 6494035"/>
              <a:gd name="connsiteY2384" fmla="*/ 1044265 h 3722228"/>
              <a:gd name="connsiteX2385" fmla="*/ 2910612 w 6494035"/>
              <a:gd name="connsiteY2385" fmla="*/ 1047459 h 3722228"/>
              <a:gd name="connsiteX2386" fmla="*/ 2926051 w 6494035"/>
              <a:gd name="connsiteY2386" fmla="*/ 1044265 h 3722228"/>
              <a:gd name="connsiteX2387" fmla="*/ 2926051 w 6494035"/>
              <a:gd name="connsiteY2387" fmla="*/ 1055201 h 3722228"/>
              <a:gd name="connsiteX2388" fmla="*/ 2910612 w 6494035"/>
              <a:gd name="connsiteY2388" fmla="*/ 1067502 h 3722228"/>
              <a:gd name="connsiteX2389" fmla="*/ 2910612 w 6494035"/>
              <a:gd name="connsiteY2389" fmla="*/ 1070684 h 3722228"/>
              <a:gd name="connsiteX2390" fmla="*/ 2906974 w 6494035"/>
              <a:gd name="connsiteY2390" fmla="*/ 1078425 h 3722228"/>
              <a:gd name="connsiteX2391" fmla="*/ 2918331 w 6494035"/>
              <a:gd name="connsiteY2391" fmla="*/ 1075243 h 3722228"/>
              <a:gd name="connsiteX2392" fmla="*/ 2945572 w 6494035"/>
              <a:gd name="connsiteY2392" fmla="*/ 1075243 h 3722228"/>
              <a:gd name="connsiteX2393" fmla="*/ 2948751 w 6494035"/>
              <a:gd name="connsiteY2393" fmla="*/ 1082985 h 3722228"/>
              <a:gd name="connsiteX2394" fmla="*/ 2941031 w 6494035"/>
              <a:gd name="connsiteY2394" fmla="*/ 1093921 h 3722228"/>
              <a:gd name="connsiteX2395" fmla="*/ 2930133 w 6494035"/>
              <a:gd name="connsiteY2395" fmla="*/ 1113500 h 3722228"/>
              <a:gd name="connsiteX2396" fmla="*/ 2933771 w 6494035"/>
              <a:gd name="connsiteY2396" fmla="*/ 1117145 h 3722228"/>
              <a:gd name="connsiteX2397" fmla="*/ 2926051 w 6494035"/>
              <a:gd name="connsiteY2397" fmla="*/ 1121241 h 3722228"/>
              <a:gd name="connsiteX2398" fmla="*/ 2918331 w 6494035"/>
              <a:gd name="connsiteY2398" fmla="*/ 1124435 h 3722228"/>
              <a:gd name="connsiteX2399" fmla="*/ 2933771 w 6494035"/>
              <a:gd name="connsiteY2399" fmla="*/ 1124435 h 3722228"/>
              <a:gd name="connsiteX2400" fmla="*/ 2953292 w 6494035"/>
              <a:gd name="connsiteY2400" fmla="*/ 1144478 h 3722228"/>
              <a:gd name="connsiteX2401" fmla="*/ 2965553 w 6494035"/>
              <a:gd name="connsiteY2401" fmla="*/ 1167715 h 3722228"/>
              <a:gd name="connsiteX2402" fmla="*/ 2980992 w 6494035"/>
              <a:gd name="connsiteY2402" fmla="*/ 1178638 h 3722228"/>
              <a:gd name="connsiteX2403" fmla="*/ 2984170 w 6494035"/>
              <a:gd name="connsiteY2403" fmla="*/ 1194134 h 3722228"/>
              <a:gd name="connsiteX2404" fmla="*/ 2980992 w 6494035"/>
              <a:gd name="connsiteY2404" fmla="*/ 1194134 h 3722228"/>
              <a:gd name="connsiteX2405" fmla="*/ 2988712 w 6494035"/>
              <a:gd name="connsiteY2405" fmla="*/ 1209617 h 3722228"/>
              <a:gd name="connsiteX2406" fmla="*/ 2984170 w 6494035"/>
              <a:gd name="connsiteY2406" fmla="*/ 1213713 h 3722228"/>
              <a:gd name="connsiteX2407" fmla="*/ 2988712 w 6494035"/>
              <a:gd name="connsiteY2407" fmla="*/ 1221454 h 3722228"/>
              <a:gd name="connsiteX2408" fmla="*/ 2991890 w 6494035"/>
              <a:gd name="connsiteY2408" fmla="*/ 1216907 h 3722228"/>
              <a:gd name="connsiteX2409" fmla="*/ 2999610 w 6494035"/>
              <a:gd name="connsiteY2409" fmla="*/ 1213713 h 3722228"/>
              <a:gd name="connsiteX2410" fmla="*/ 3015049 w 6494035"/>
              <a:gd name="connsiteY2410" fmla="*/ 1224649 h 3722228"/>
              <a:gd name="connsiteX2411" fmla="*/ 3007329 w 6494035"/>
              <a:gd name="connsiteY2411" fmla="*/ 1244691 h 3722228"/>
              <a:gd name="connsiteX2412" fmla="*/ 2999610 w 6494035"/>
              <a:gd name="connsiteY2412" fmla="*/ 1247886 h 3722228"/>
              <a:gd name="connsiteX2413" fmla="*/ 2995972 w 6494035"/>
              <a:gd name="connsiteY2413" fmla="*/ 1252433 h 3722228"/>
              <a:gd name="connsiteX2414" fmla="*/ 2991890 w 6494035"/>
              <a:gd name="connsiteY2414" fmla="*/ 1255627 h 3722228"/>
              <a:gd name="connsiteX2415" fmla="*/ 3007329 w 6494035"/>
              <a:gd name="connsiteY2415" fmla="*/ 1260174 h 3722228"/>
              <a:gd name="connsiteX2416" fmla="*/ 2999610 w 6494035"/>
              <a:gd name="connsiteY2416" fmla="*/ 1271110 h 3722228"/>
              <a:gd name="connsiteX2417" fmla="*/ 2988712 w 6494035"/>
              <a:gd name="connsiteY2417" fmla="*/ 1275670 h 3722228"/>
              <a:gd name="connsiteX2418" fmla="*/ 2973273 w 6494035"/>
              <a:gd name="connsiteY2418" fmla="*/ 1271110 h 3722228"/>
              <a:gd name="connsiteX2419" fmla="*/ 2965553 w 6494035"/>
              <a:gd name="connsiteY2419" fmla="*/ 1271110 h 3722228"/>
              <a:gd name="connsiteX2420" fmla="*/ 2945572 w 6494035"/>
              <a:gd name="connsiteY2420" fmla="*/ 1275670 h 3722228"/>
              <a:gd name="connsiteX2421" fmla="*/ 2930133 w 6494035"/>
              <a:gd name="connsiteY2421" fmla="*/ 1275670 h 3722228"/>
              <a:gd name="connsiteX2422" fmla="*/ 2918331 w 6494035"/>
              <a:gd name="connsiteY2422" fmla="*/ 1278851 h 3722228"/>
              <a:gd name="connsiteX2423" fmla="*/ 2910612 w 6494035"/>
              <a:gd name="connsiteY2423" fmla="*/ 1286593 h 3722228"/>
              <a:gd name="connsiteX2424" fmla="*/ 2902892 w 6494035"/>
              <a:gd name="connsiteY2424" fmla="*/ 1286593 h 3722228"/>
              <a:gd name="connsiteX2425" fmla="*/ 2884275 w 6494035"/>
              <a:gd name="connsiteY2425" fmla="*/ 1294347 h 3722228"/>
              <a:gd name="connsiteX2426" fmla="*/ 2876555 w 6494035"/>
              <a:gd name="connsiteY2426" fmla="*/ 1290702 h 3722228"/>
              <a:gd name="connsiteX2427" fmla="*/ 2887453 w 6494035"/>
              <a:gd name="connsiteY2427" fmla="*/ 1282960 h 3722228"/>
              <a:gd name="connsiteX2428" fmla="*/ 2899255 w 6494035"/>
              <a:gd name="connsiteY2428" fmla="*/ 1267928 h 3722228"/>
              <a:gd name="connsiteX2429" fmla="*/ 2906974 w 6494035"/>
              <a:gd name="connsiteY2429" fmla="*/ 1263369 h 3722228"/>
              <a:gd name="connsiteX2430" fmla="*/ 2922414 w 6494035"/>
              <a:gd name="connsiteY2430" fmla="*/ 1263369 h 3722228"/>
              <a:gd name="connsiteX2431" fmla="*/ 2930133 w 6494035"/>
              <a:gd name="connsiteY2431" fmla="*/ 1252433 h 3722228"/>
              <a:gd name="connsiteX2432" fmla="*/ 2918331 w 6494035"/>
              <a:gd name="connsiteY2432" fmla="*/ 1255627 h 3722228"/>
              <a:gd name="connsiteX2433" fmla="*/ 2902892 w 6494035"/>
              <a:gd name="connsiteY2433" fmla="*/ 1252433 h 3722228"/>
              <a:gd name="connsiteX2434" fmla="*/ 2899255 w 6494035"/>
              <a:gd name="connsiteY2434" fmla="*/ 1247886 h 3722228"/>
              <a:gd name="connsiteX2435" fmla="*/ 2891994 w 6494035"/>
              <a:gd name="connsiteY2435" fmla="*/ 1252433 h 3722228"/>
              <a:gd name="connsiteX2436" fmla="*/ 2887453 w 6494035"/>
              <a:gd name="connsiteY2436" fmla="*/ 1244691 h 3722228"/>
              <a:gd name="connsiteX2437" fmla="*/ 2906974 w 6494035"/>
              <a:gd name="connsiteY2437" fmla="*/ 1229208 h 3722228"/>
              <a:gd name="connsiteX2438" fmla="*/ 2906974 w 6494035"/>
              <a:gd name="connsiteY2438" fmla="*/ 1216907 h 3722228"/>
              <a:gd name="connsiteX2439" fmla="*/ 2899255 w 6494035"/>
              <a:gd name="connsiteY2439" fmla="*/ 1216907 h 3722228"/>
              <a:gd name="connsiteX2440" fmla="*/ 2895173 w 6494035"/>
              <a:gd name="connsiteY2440" fmla="*/ 1216907 h 3722228"/>
              <a:gd name="connsiteX2441" fmla="*/ 2899255 w 6494035"/>
              <a:gd name="connsiteY2441" fmla="*/ 1213713 h 3722228"/>
              <a:gd name="connsiteX2442" fmla="*/ 2914694 w 6494035"/>
              <a:gd name="connsiteY2442" fmla="*/ 1205971 h 3722228"/>
              <a:gd name="connsiteX2443" fmla="*/ 2930133 w 6494035"/>
              <a:gd name="connsiteY2443" fmla="*/ 1205971 h 3722228"/>
              <a:gd name="connsiteX2444" fmla="*/ 2926051 w 6494035"/>
              <a:gd name="connsiteY2444" fmla="*/ 1198230 h 3722228"/>
              <a:gd name="connsiteX2445" fmla="*/ 2926051 w 6494035"/>
              <a:gd name="connsiteY2445" fmla="*/ 1186380 h 3722228"/>
              <a:gd name="connsiteX2446" fmla="*/ 2926051 w 6494035"/>
              <a:gd name="connsiteY2446" fmla="*/ 1183198 h 3722228"/>
              <a:gd name="connsiteX2447" fmla="*/ 2922414 w 6494035"/>
              <a:gd name="connsiteY2447" fmla="*/ 1183198 h 3722228"/>
              <a:gd name="connsiteX2448" fmla="*/ 2918331 w 6494035"/>
              <a:gd name="connsiteY2448" fmla="*/ 1167715 h 3722228"/>
              <a:gd name="connsiteX2449" fmla="*/ 2918331 w 6494035"/>
              <a:gd name="connsiteY2449" fmla="*/ 1163155 h 3722228"/>
              <a:gd name="connsiteX2450" fmla="*/ 2926051 w 6494035"/>
              <a:gd name="connsiteY2450" fmla="*/ 1155414 h 3722228"/>
              <a:gd name="connsiteX2451" fmla="*/ 2918331 w 6494035"/>
              <a:gd name="connsiteY2451" fmla="*/ 1155414 h 3722228"/>
              <a:gd name="connsiteX2452" fmla="*/ 2906974 w 6494035"/>
              <a:gd name="connsiteY2452" fmla="*/ 1159961 h 3722228"/>
              <a:gd name="connsiteX2453" fmla="*/ 2895173 w 6494035"/>
              <a:gd name="connsiteY2453" fmla="*/ 1163155 h 3722228"/>
              <a:gd name="connsiteX2454" fmla="*/ 2887453 w 6494035"/>
              <a:gd name="connsiteY2454" fmla="*/ 1159961 h 3722228"/>
              <a:gd name="connsiteX2455" fmla="*/ 2895173 w 6494035"/>
              <a:gd name="connsiteY2455" fmla="*/ 1139918 h 3722228"/>
              <a:gd name="connsiteX2456" fmla="*/ 2895173 w 6494035"/>
              <a:gd name="connsiteY2456" fmla="*/ 1136737 h 3722228"/>
              <a:gd name="connsiteX2457" fmla="*/ 2895173 w 6494035"/>
              <a:gd name="connsiteY2457" fmla="*/ 1128995 h 3722228"/>
              <a:gd name="connsiteX2458" fmla="*/ 2884275 w 6494035"/>
              <a:gd name="connsiteY2458" fmla="*/ 1128995 h 3722228"/>
              <a:gd name="connsiteX2459" fmla="*/ 2879733 w 6494035"/>
              <a:gd name="connsiteY2459" fmla="*/ 1144478 h 3722228"/>
              <a:gd name="connsiteX2460" fmla="*/ 2879733 w 6494035"/>
              <a:gd name="connsiteY2460" fmla="*/ 1132177 h 3722228"/>
              <a:gd name="connsiteX2461" fmla="*/ 2879733 w 6494035"/>
              <a:gd name="connsiteY2461" fmla="*/ 1117145 h 3722228"/>
              <a:gd name="connsiteX2462" fmla="*/ 2887453 w 6494035"/>
              <a:gd name="connsiteY2462" fmla="*/ 1105758 h 3722228"/>
              <a:gd name="connsiteX2463" fmla="*/ 2879733 w 6494035"/>
              <a:gd name="connsiteY2463" fmla="*/ 1109403 h 3722228"/>
              <a:gd name="connsiteX2464" fmla="*/ 2872014 w 6494035"/>
              <a:gd name="connsiteY2464" fmla="*/ 1101662 h 3722228"/>
              <a:gd name="connsiteX2465" fmla="*/ 2879733 w 6494035"/>
              <a:gd name="connsiteY2465" fmla="*/ 1093921 h 3722228"/>
              <a:gd name="connsiteX2466" fmla="*/ 2884275 w 6494035"/>
              <a:gd name="connsiteY2466" fmla="*/ 1086167 h 3722228"/>
              <a:gd name="connsiteX2467" fmla="*/ 2876555 w 6494035"/>
              <a:gd name="connsiteY2467" fmla="*/ 1082985 h 3722228"/>
              <a:gd name="connsiteX2468" fmla="*/ 2879733 w 6494035"/>
              <a:gd name="connsiteY2468" fmla="*/ 1070684 h 3722228"/>
              <a:gd name="connsiteX2469" fmla="*/ 2887453 w 6494035"/>
              <a:gd name="connsiteY2469" fmla="*/ 1067502 h 3722228"/>
              <a:gd name="connsiteX2470" fmla="*/ 2887453 w 6494035"/>
              <a:gd name="connsiteY2470" fmla="*/ 1059748 h 3722228"/>
              <a:gd name="connsiteX2471" fmla="*/ 2891994 w 6494035"/>
              <a:gd name="connsiteY2471" fmla="*/ 1059748 h 3722228"/>
              <a:gd name="connsiteX2472" fmla="*/ 2922121 w 6494035"/>
              <a:gd name="connsiteY2472" fmla="*/ 1028322 h 3722228"/>
              <a:gd name="connsiteX2473" fmla="*/ 2925494 w 6494035"/>
              <a:gd name="connsiteY2473" fmla="*/ 1031865 h 3722228"/>
              <a:gd name="connsiteX2474" fmla="*/ 2934166 w 6494035"/>
              <a:gd name="connsiteY2474" fmla="*/ 1031865 h 3722228"/>
              <a:gd name="connsiteX2475" fmla="*/ 2934166 w 6494035"/>
              <a:gd name="connsiteY2475" fmla="*/ 1036926 h 3722228"/>
              <a:gd name="connsiteX2476" fmla="*/ 2922121 w 6494035"/>
              <a:gd name="connsiteY2476" fmla="*/ 1036926 h 3722228"/>
              <a:gd name="connsiteX2477" fmla="*/ 2960473 w 6494035"/>
              <a:gd name="connsiteY2477" fmla="*/ 982771 h 3722228"/>
              <a:gd name="connsiteX2478" fmla="*/ 2960473 w 6494035"/>
              <a:gd name="connsiteY2478" fmla="*/ 990589 h 3722228"/>
              <a:gd name="connsiteX2479" fmla="*/ 2964947 w 6494035"/>
              <a:gd name="connsiteY2479" fmla="*/ 998408 h 3722228"/>
              <a:gd name="connsiteX2480" fmla="*/ 2955999 w 6494035"/>
              <a:gd name="connsiteY2480" fmla="*/ 1006226 h 3722228"/>
              <a:gd name="connsiteX2481" fmla="*/ 2955999 w 6494035"/>
              <a:gd name="connsiteY2481" fmla="*/ 998408 h 3722228"/>
              <a:gd name="connsiteX2482" fmla="*/ 2952868 w 6494035"/>
              <a:gd name="connsiteY2482" fmla="*/ 995189 h 3722228"/>
              <a:gd name="connsiteX2483" fmla="*/ 2955999 w 6494035"/>
              <a:gd name="connsiteY2483" fmla="*/ 995189 h 3722228"/>
              <a:gd name="connsiteX2484" fmla="*/ 2952868 w 6494035"/>
              <a:gd name="connsiteY2484" fmla="*/ 987370 h 3722228"/>
              <a:gd name="connsiteX2485" fmla="*/ 2860951 w 6494035"/>
              <a:gd name="connsiteY2485" fmla="*/ 928109 h 3722228"/>
              <a:gd name="connsiteX2486" fmla="*/ 2869248 w 6494035"/>
              <a:gd name="connsiteY2486" fmla="*/ 936406 h 3722228"/>
              <a:gd name="connsiteX2487" fmla="*/ 2864367 w 6494035"/>
              <a:gd name="connsiteY2487" fmla="*/ 941286 h 3722228"/>
              <a:gd name="connsiteX2488" fmla="*/ 2856071 w 6494035"/>
              <a:gd name="connsiteY2488" fmla="*/ 932989 h 3722228"/>
              <a:gd name="connsiteX2489" fmla="*/ 3115180 w 6494035"/>
              <a:gd name="connsiteY2489" fmla="*/ 912634 h 3722228"/>
              <a:gd name="connsiteX2490" fmla="*/ 3119428 w 6494035"/>
              <a:gd name="connsiteY2490" fmla="*/ 912634 h 3722228"/>
              <a:gd name="connsiteX2491" fmla="*/ 3117857 w 6494035"/>
              <a:gd name="connsiteY2491" fmla="*/ 913655 h 3722228"/>
              <a:gd name="connsiteX2492" fmla="*/ 3103797 w 6494035"/>
              <a:gd name="connsiteY2492" fmla="*/ 909436 h 3722228"/>
              <a:gd name="connsiteX2493" fmla="*/ 3115180 w 6494035"/>
              <a:gd name="connsiteY2493" fmla="*/ 912634 h 3722228"/>
              <a:gd name="connsiteX2494" fmla="*/ 3103797 w 6494035"/>
              <a:gd name="connsiteY2494" fmla="*/ 912634 h 3722228"/>
              <a:gd name="connsiteX2495" fmla="*/ 1607503 w 6494035"/>
              <a:gd name="connsiteY2495" fmla="*/ 827896 h 3722228"/>
              <a:gd name="connsiteX2496" fmla="*/ 1607503 w 6494035"/>
              <a:gd name="connsiteY2496" fmla="*/ 840373 h 3722228"/>
              <a:gd name="connsiteX2497" fmla="*/ 1591867 w 6494035"/>
              <a:gd name="connsiteY2497" fmla="*/ 859320 h 3722228"/>
              <a:gd name="connsiteX2498" fmla="*/ 1584049 w 6494035"/>
              <a:gd name="connsiteY2498" fmla="*/ 851464 h 3722228"/>
              <a:gd name="connsiteX2499" fmla="*/ 1596466 w 6494035"/>
              <a:gd name="connsiteY2499" fmla="*/ 832518 h 3722228"/>
              <a:gd name="connsiteX2500" fmla="*/ 1545852 w 6494035"/>
              <a:gd name="connsiteY2500" fmla="*/ 801704 h 3722228"/>
              <a:gd name="connsiteX2501" fmla="*/ 1573350 w 6494035"/>
              <a:gd name="connsiteY2501" fmla="*/ 809579 h 3722228"/>
              <a:gd name="connsiteX2502" fmla="*/ 1565686 w 6494035"/>
              <a:gd name="connsiteY2502" fmla="*/ 817453 h 3722228"/>
              <a:gd name="connsiteX2503" fmla="*/ 1542697 w 6494035"/>
              <a:gd name="connsiteY2503" fmla="*/ 828572 h 3722228"/>
              <a:gd name="connsiteX2504" fmla="*/ 1530526 w 6494035"/>
              <a:gd name="connsiteY2504" fmla="*/ 824866 h 3722228"/>
              <a:gd name="connsiteX2505" fmla="*/ 1530526 w 6494035"/>
              <a:gd name="connsiteY2505" fmla="*/ 817453 h 3722228"/>
              <a:gd name="connsiteX2506" fmla="*/ 1639849 w 6494035"/>
              <a:gd name="connsiteY2506" fmla="*/ 793733 h 3722228"/>
              <a:gd name="connsiteX2507" fmla="*/ 1650799 w 6494035"/>
              <a:gd name="connsiteY2507" fmla="*/ 796921 h 3722228"/>
              <a:gd name="connsiteX2508" fmla="*/ 1650799 w 6494035"/>
              <a:gd name="connsiteY2508" fmla="*/ 804665 h 3722228"/>
              <a:gd name="connsiteX2509" fmla="*/ 1642915 w 6494035"/>
              <a:gd name="connsiteY2509" fmla="*/ 809221 h 3722228"/>
              <a:gd name="connsiteX2510" fmla="*/ 1658070 w 6494035"/>
              <a:gd name="connsiteY2510" fmla="*/ 789177 h 3722228"/>
              <a:gd name="connsiteX2511" fmla="*/ 1665676 w 6494035"/>
              <a:gd name="connsiteY2511" fmla="*/ 789177 h 3722228"/>
              <a:gd name="connsiteX2512" fmla="*/ 1670150 w 6494035"/>
              <a:gd name="connsiteY2512" fmla="*/ 797474 h 3722228"/>
              <a:gd name="connsiteX2513" fmla="*/ 1662544 w 6494035"/>
              <a:gd name="connsiteY2513" fmla="*/ 802354 h 3722228"/>
              <a:gd name="connsiteX2514" fmla="*/ 2617117 w 6494035"/>
              <a:gd name="connsiteY2514" fmla="*/ 774374 h 3722228"/>
              <a:gd name="connsiteX2515" fmla="*/ 2632231 w 6494035"/>
              <a:gd name="connsiteY2515" fmla="*/ 789830 h 3722228"/>
              <a:gd name="connsiteX2516" fmla="*/ 2628104 w 6494035"/>
              <a:gd name="connsiteY2516" fmla="*/ 805287 h 3722228"/>
              <a:gd name="connsiteX2517" fmla="*/ 2632231 w 6494035"/>
              <a:gd name="connsiteY2517" fmla="*/ 817108 h 3722228"/>
              <a:gd name="connsiteX2518" fmla="*/ 2640011 w 6494035"/>
              <a:gd name="connsiteY2518" fmla="*/ 805287 h 3722228"/>
              <a:gd name="connsiteX2519" fmla="*/ 2643673 w 6494035"/>
              <a:gd name="connsiteY2519" fmla="*/ 809379 h 3722228"/>
              <a:gd name="connsiteX2520" fmla="*/ 2647791 w 6494035"/>
              <a:gd name="connsiteY2520" fmla="*/ 809379 h 3722228"/>
              <a:gd name="connsiteX2521" fmla="*/ 2647791 w 6494035"/>
              <a:gd name="connsiteY2521" fmla="*/ 794374 h 3722228"/>
              <a:gd name="connsiteX2522" fmla="*/ 2651454 w 6494035"/>
              <a:gd name="connsiteY2522" fmla="*/ 789830 h 3722228"/>
              <a:gd name="connsiteX2523" fmla="*/ 2659234 w 6494035"/>
              <a:gd name="connsiteY2523" fmla="*/ 805287 h 3722228"/>
              <a:gd name="connsiteX2524" fmla="*/ 2663361 w 6494035"/>
              <a:gd name="connsiteY2524" fmla="*/ 801651 h 3722228"/>
              <a:gd name="connsiteX2525" fmla="*/ 2663361 w 6494035"/>
              <a:gd name="connsiteY2525" fmla="*/ 794374 h 3722228"/>
              <a:gd name="connsiteX2526" fmla="*/ 2671141 w 6494035"/>
              <a:gd name="connsiteY2526" fmla="*/ 789830 h 3722228"/>
              <a:gd name="connsiteX2527" fmla="*/ 2678921 w 6494035"/>
              <a:gd name="connsiteY2527" fmla="*/ 797559 h 3722228"/>
              <a:gd name="connsiteX2528" fmla="*/ 2686710 w 6494035"/>
              <a:gd name="connsiteY2528" fmla="*/ 801651 h 3722228"/>
              <a:gd name="connsiteX2529" fmla="*/ 2682128 w 6494035"/>
              <a:gd name="connsiteY2529" fmla="*/ 789830 h 3722228"/>
              <a:gd name="connsiteX2530" fmla="*/ 2694491 w 6494035"/>
              <a:gd name="connsiteY2530" fmla="*/ 797559 h 3722228"/>
              <a:gd name="connsiteX2531" fmla="*/ 2702271 w 6494035"/>
              <a:gd name="connsiteY2531" fmla="*/ 789830 h 3722228"/>
              <a:gd name="connsiteX2532" fmla="*/ 2710051 w 6494035"/>
              <a:gd name="connsiteY2532" fmla="*/ 794374 h 3722228"/>
              <a:gd name="connsiteX2533" fmla="*/ 2713258 w 6494035"/>
              <a:gd name="connsiteY2533" fmla="*/ 789830 h 3722228"/>
              <a:gd name="connsiteX2534" fmla="*/ 2713258 w 6494035"/>
              <a:gd name="connsiteY2534" fmla="*/ 782102 h 3722228"/>
              <a:gd name="connsiteX2535" fmla="*/ 2721038 w 6494035"/>
              <a:gd name="connsiteY2535" fmla="*/ 778917 h 3722228"/>
              <a:gd name="connsiteX2536" fmla="*/ 2725621 w 6494035"/>
              <a:gd name="connsiteY2536" fmla="*/ 789830 h 3722228"/>
              <a:gd name="connsiteX2537" fmla="*/ 2744388 w 6494035"/>
              <a:gd name="connsiteY2537" fmla="*/ 786646 h 3722228"/>
              <a:gd name="connsiteX2538" fmla="*/ 2736608 w 6494035"/>
              <a:gd name="connsiteY2538" fmla="*/ 794374 h 3722228"/>
              <a:gd name="connsiteX2539" fmla="*/ 2744388 w 6494035"/>
              <a:gd name="connsiteY2539" fmla="*/ 794374 h 3722228"/>
              <a:gd name="connsiteX2540" fmla="*/ 2740725 w 6494035"/>
              <a:gd name="connsiteY2540" fmla="*/ 805287 h 3722228"/>
              <a:gd name="connsiteX2541" fmla="*/ 2744388 w 6494035"/>
              <a:gd name="connsiteY2541" fmla="*/ 805287 h 3722228"/>
              <a:gd name="connsiteX2542" fmla="*/ 2759957 w 6494035"/>
              <a:gd name="connsiteY2542" fmla="*/ 820743 h 3722228"/>
              <a:gd name="connsiteX2543" fmla="*/ 2759957 w 6494035"/>
              <a:gd name="connsiteY2543" fmla="*/ 828015 h 3722228"/>
              <a:gd name="connsiteX2544" fmla="*/ 2756295 w 6494035"/>
              <a:gd name="connsiteY2544" fmla="*/ 832564 h 3722228"/>
              <a:gd name="connsiteX2545" fmla="*/ 2752168 w 6494035"/>
              <a:gd name="connsiteY2545" fmla="*/ 843472 h 3722228"/>
              <a:gd name="connsiteX2546" fmla="*/ 2744388 w 6494035"/>
              <a:gd name="connsiteY2546" fmla="*/ 848021 h 3722228"/>
              <a:gd name="connsiteX2547" fmla="*/ 2740725 w 6494035"/>
              <a:gd name="connsiteY2547" fmla="*/ 855743 h 3722228"/>
              <a:gd name="connsiteX2548" fmla="*/ 2725621 w 6494035"/>
              <a:gd name="connsiteY2548" fmla="*/ 858928 h 3722228"/>
              <a:gd name="connsiteX2549" fmla="*/ 2710051 w 6494035"/>
              <a:gd name="connsiteY2549" fmla="*/ 866656 h 3722228"/>
              <a:gd name="connsiteX2550" fmla="*/ 2697697 w 6494035"/>
              <a:gd name="connsiteY2550" fmla="*/ 874385 h 3722228"/>
              <a:gd name="connsiteX2551" fmla="*/ 2682128 w 6494035"/>
              <a:gd name="connsiteY2551" fmla="*/ 882113 h 3722228"/>
              <a:gd name="connsiteX2552" fmla="*/ 2666558 w 6494035"/>
              <a:gd name="connsiteY2552" fmla="*/ 886656 h 3722228"/>
              <a:gd name="connsiteX2553" fmla="*/ 2643673 w 6494035"/>
              <a:gd name="connsiteY2553" fmla="*/ 878928 h 3722228"/>
              <a:gd name="connsiteX2554" fmla="*/ 2632231 w 6494035"/>
              <a:gd name="connsiteY2554" fmla="*/ 871200 h 3722228"/>
              <a:gd name="connsiteX2555" fmla="*/ 2601557 w 6494035"/>
              <a:gd name="connsiteY2555" fmla="*/ 871200 h 3722228"/>
              <a:gd name="connsiteX2556" fmla="*/ 2601557 w 6494035"/>
              <a:gd name="connsiteY2556" fmla="*/ 863472 h 3722228"/>
              <a:gd name="connsiteX2557" fmla="*/ 2604764 w 6494035"/>
              <a:gd name="connsiteY2557" fmla="*/ 863472 h 3722228"/>
              <a:gd name="connsiteX2558" fmla="*/ 2617117 w 6494035"/>
              <a:gd name="connsiteY2558" fmla="*/ 855743 h 3722228"/>
              <a:gd name="connsiteX2559" fmla="*/ 2609337 w 6494035"/>
              <a:gd name="connsiteY2559" fmla="*/ 848021 h 3722228"/>
              <a:gd name="connsiteX2560" fmla="*/ 2609337 w 6494035"/>
              <a:gd name="connsiteY2560" fmla="*/ 835743 h 3722228"/>
              <a:gd name="connsiteX2561" fmla="*/ 2585987 w 6494035"/>
              <a:gd name="connsiteY2561" fmla="*/ 835743 h 3722228"/>
              <a:gd name="connsiteX2562" fmla="*/ 2581414 w 6494035"/>
              <a:gd name="connsiteY2562" fmla="*/ 832564 h 3722228"/>
              <a:gd name="connsiteX2563" fmla="*/ 2601557 w 6494035"/>
              <a:gd name="connsiteY2563" fmla="*/ 828015 h 3722228"/>
              <a:gd name="connsiteX2564" fmla="*/ 2620324 w 6494035"/>
              <a:gd name="connsiteY2564" fmla="*/ 828015 h 3722228"/>
              <a:gd name="connsiteX2565" fmla="*/ 2624906 w 6494035"/>
              <a:gd name="connsiteY2565" fmla="*/ 824836 h 3722228"/>
              <a:gd name="connsiteX2566" fmla="*/ 2620324 w 6494035"/>
              <a:gd name="connsiteY2566" fmla="*/ 824836 h 3722228"/>
              <a:gd name="connsiteX2567" fmla="*/ 2612544 w 6494035"/>
              <a:gd name="connsiteY2567" fmla="*/ 820743 h 3722228"/>
              <a:gd name="connsiteX2568" fmla="*/ 2620324 w 6494035"/>
              <a:gd name="connsiteY2568" fmla="*/ 813015 h 3722228"/>
              <a:gd name="connsiteX2569" fmla="*/ 2604764 w 6494035"/>
              <a:gd name="connsiteY2569" fmla="*/ 805287 h 3722228"/>
              <a:gd name="connsiteX2570" fmla="*/ 2589194 w 6494035"/>
              <a:gd name="connsiteY2570" fmla="*/ 813015 h 3722228"/>
              <a:gd name="connsiteX2571" fmla="*/ 2578207 w 6494035"/>
              <a:gd name="connsiteY2571" fmla="*/ 809379 h 3722228"/>
              <a:gd name="connsiteX2572" fmla="*/ 2585987 w 6494035"/>
              <a:gd name="connsiteY2572" fmla="*/ 801651 h 3722228"/>
              <a:gd name="connsiteX2573" fmla="*/ 2593776 w 6494035"/>
              <a:gd name="connsiteY2573" fmla="*/ 805287 h 3722228"/>
              <a:gd name="connsiteX2574" fmla="*/ 2596974 w 6494035"/>
              <a:gd name="connsiteY2574" fmla="*/ 801651 h 3722228"/>
              <a:gd name="connsiteX2575" fmla="*/ 2589194 w 6494035"/>
              <a:gd name="connsiteY2575" fmla="*/ 797559 h 3722228"/>
              <a:gd name="connsiteX2576" fmla="*/ 2593776 w 6494035"/>
              <a:gd name="connsiteY2576" fmla="*/ 794374 h 3722228"/>
              <a:gd name="connsiteX2577" fmla="*/ 2596974 w 6494035"/>
              <a:gd name="connsiteY2577" fmla="*/ 786646 h 3722228"/>
              <a:gd name="connsiteX2578" fmla="*/ 2604764 w 6494035"/>
              <a:gd name="connsiteY2578" fmla="*/ 794374 h 3722228"/>
              <a:gd name="connsiteX2579" fmla="*/ 2612544 w 6494035"/>
              <a:gd name="connsiteY2579" fmla="*/ 794374 h 3722228"/>
              <a:gd name="connsiteX2580" fmla="*/ 2604764 w 6494035"/>
              <a:gd name="connsiteY2580" fmla="*/ 782102 h 3722228"/>
              <a:gd name="connsiteX2581" fmla="*/ 3270135 w 6494035"/>
              <a:gd name="connsiteY2581" fmla="*/ 719959 h 3722228"/>
              <a:gd name="connsiteX2582" fmla="*/ 3262829 w 6494035"/>
              <a:gd name="connsiteY2582" fmla="*/ 724495 h 3722228"/>
              <a:gd name="connsiteX2583" fmla="*/ 3270135 w 6494035"/>
              <a:gd name="connsiteY2583" fmla="*/ 724495 h 3722228"/>
              <a:gd name="connsiteX2584" fmla="*/ 3231423 w 6494035"/>
              <a:gd name="connsiteY2584" fmla="*/ 716750 h 3722228"/>
              <a:gd name="connsiteX2585" fmla="*/ 3226949 w 6494035"/>
              <a:gd name="connsiteY2585" fmla="*/ 720395 h 3722228"/>
              <a:gd name="connsiteX2586" fmla="*/ 3223817 w 6494035"/>
              <a:gd name="connsiteY2586" fmla="*/ 720395 h 3722228"/>
              <a:gd name="connsiteX2587" fmla="*/ 3242907 w 6494035"/>
              <a:gd name="connsiteY2587" fmla="*/ 709463 h 3722228"/>
              <a:gd name="connsiteX2588" fmla="*/ 3247506 w 6494035"/>
              <a:gd name="connsiteY2588" fmla="*/ 717117 h 3722228"/>
              <a:gd name="connsiteX2589" fmla="*/ 3250725 w 6494035"/>
              <a:gd name="connsiteY2589" fmla="*/ 709463 h 3722228"/>
              <a:gd name="connsiteX2590" fmla="*/ 3255323 w 6494035"/>
              <a:gd name="connsiteY2590" fmla="*/ 717117 h 3722228"/>
              <a:gd name="connsiteX2591" fmla="*/ 3242907 w 6494035"/>
              <a:gd name="connsiteY2591" fmla="*/ 724771 h 3722228"/>
              <a:gd name="connsiteX2592" fmla="*/ 3239687 w 6494035"/>
              <a:gd name="connsiteY2592" fmla="*/ 728373 h 3722228"/>
              <a:gd name="connsiteX2593" fmla="*/ 3235088 w 6494035"/>
              <a:gd name="connsiteY2593" fmla="*/ 728373 h 3722228"/>
              <a:gd name="connsiteX2594" fmla="*/ 3231869 w 6494035"/>
              <a:gd name="connsiteY2594" fmla="*/ 720269 h 3722228"/>
              <a:gd name="connsiteX2595" fmla="*/ 3226949 w 6494035"/>
              <a:gd name="connsiteY2595" fmla="*/ 704907 h 3722228"/>
              <a:gd name="connsiteX2596" fmla="*/ 3231423 w 6494035"/>
              <a:gd name="connsiteY2596" fmla="*/ 709462 h 3722228"/>
              <a:gd name="connsiteX2597" fmla="*/ 3231423 w 6494035"/>
              <a:gd name="connsiteY2597" fmla="*/ 716750 h 3722228"/>
              <a:gd name="connsiteX2598" fmla="*/ 3226949 w 6494035"/>
              <a:gd name="connsiteY2598" fmla="*/ 716750 h 3722228"/>
              <a:gd name="connsiteX2599" fmla="*/ 3219344 w 6494035"/>
              <a:gd name="connsiteY2599" fmla="*/ 720395 h 3722228"/>
              <a:gd name="connsiteX2600" fmla="*/ 3219344 w 6494035"/>
              <a:gd name="connsiteY2600" fmla="*/ 712650 h 3722228"/>
              <a:gd name="connsiteX2601" fmla="*/ 3226949 w 6494035"/>
              <a:gd name="connsiteY2601" fmla="*/ 712650 h 3722228"/>
              <a:gd name="connsiteX2602" fmla="*/ 1553196 w 6494035"/>
              <a:gd name="connsiteY2602" fmla="*/ 686687 h 3722228"/>
              <a:gd name="connsiteX2603" fmla="*/ 1553196 w 6494035"/>
              <a:gd name="connsiteY2603" fmla="*/ 709811 h 3722228"/>
              <a:gd name="connsiteX2604" fmla="*/ 1565517 w 6494035"/>
              <a:gd name="connsiteY2604" fmla="*/ 705277 h 3722228"/>
              <a:gd name="connsiteX2605" fmla="*/ 1588789 w 6494035"/>
              <a:gd name="connsiteY2605" fmla="*/ 736112 h 3722228"/>
              <a:gd name="connsiteX2606" fmla="*/ 1591987 w 6494035"/>
              <a:gd name="connsiteY2606" fmla="*/ 758785 h 3722228"/>
              <a:gd name="connsiteX2607" fmla="*/ 1607500 w 6494035"/>
              <a:gd name="connsiteY2607" fmla="*/ 766497 h 3722228"/>
              <a:gd name="connsiteX2608" fmla="*/ 1612062 w 6494035"/>
              <a:gd name="connsiteY2608" fmla="*/ 778738 h 3722228"/>
              <a:gd name="connsiteX2609" fmla="*/ 1596549 w 6494035"/>
              <a:gd name="connsiteY2609" fmla="*/ 786449 h 3722228"/>
              <a:gd name="connsiteX2610" fmla="*/ 1568708 w 6494035"/>
              <a:gd name="connsiteY2610" fmla="*/ 774203 h 3722228"/>
              <a:gd name="connsiteX2611" fmla="*/ 1568708 w 6494035"/>
              <a:gd name="connsiteY2611" fmla="*/ 755613 h 3722228"/>
              <a:gd name="connsiteX2612" fmla="*/ 1557758 w 6494035"/>
              <a:gd name="connsiteY2612" fmla="*/ 758785 h 3722228"/>
              <a:gd name="connsiteX2613" fmla="*/ 1538140 w 6494035"/>
              <a:gd name="connsiteY2613" fmla="*/ 774203 h 3722228"/>
              <a:gd name="connsiteX2614" fmla="*/ 1522621 w 6494035"/>
              <a:gd name="connsiteY2614" fmla="*/ 786449 h 3722228"/>
              <a:gd name="connsiteX2615" fmla="*/ 1507109 w 6494035"/>
              <a:gd name="connsiteY2615" fmla="*/ 786449 h 3722228"/>
              <a:gd name="connsiteX2616" fmla="*/ 1503917 w 6494035"/>
              <a:gd name="connsiteY2616" fmla="*/ 778738 h 3722228"/>
              <a:gd name="connsiteX2617" fmla="*/ 1483836 w 6494035"/>
              <a:gd name="connsiteY2617" fmla="*/ 778738 h 3722228"/>
              <a:gd name="connsiteX2618" fmla="*/ 1488398 w 6494035"/>
              <a:gd name="connsiteY2618" fmla="*/ 771031 h 3722228"/>
              <a:gd name="connsiteX2619" fmla="*/ 1507109 w 6494035"/>
              <a:gd name="connsiteY2619" fmla="*/ 758785 h 3722228"/>
              <a:gd name="connsiteX2620" fmla="*/ 1522621 w 6494035"/>
              <a:gd name="connsiteY2620" fmla="*/ 720694 h 3722228"/>
              <a:gd name="connsiteX2621" fmla="*/ 1538140 w 6494035"/>
              <a:gd name="connsiteY2621" fmla="*/ 702105 h 3722228"/>
              <a:gd name="connsiteX2622" fmla="*/ 1747635 w 6494035"/>
              <a:gd name="connsiteY2622" fmla="*/ 632025 h 3722228"/>
              <a:gd name="connsiteX2623" fmla="*/ 1758969 w 6494035"/>
              <a:gd name="connsiteY2623" fmla="*/ 639882 h 3722228"/>
              <a:gd name="connsiteX2624" fmla="*/ 1751263 w 6494035"/>
              <a:gd name="connsiteY2624" fmla="*/ 658828 h 3722228"/>
              <a:gd name="connsiteX2625" fmla="*/ 1732677 w 6494035"/>
              <a:gd name="connsiteY2625" fmla="*/ 663449 h 3722228"/>
              <a:gd name="connsiteX2626" fmla="*/ 1712732 w 6494035"/>
              <a:gd name="connsiteY2626" fmla="*/ 658828 h 3722228"/>
              <a:gd name="connsiteX2627" fmla="*/ 1717265 w 6494035"/>
              <a:gd name="connsiteY2627" fmla="*/ 647737 h 3722228"/>
              <a:gd name="connsiteX2628" fmla="*/ 1728144 w 6494035"/>
              <a:gd name="connsiteY2628" fmla="*/ 635260 h 3722228"/>
              <a:gd name="connsiteX2629" fmla="*/ 1422285 w 6494035"/>
              <a:gd name="connsiteY2629" fmla="*/ 509036 h 3722228"/>
              <a:gd name="connsiteX2630" fmla="*/ 1434170 w 6494035"/>
              <a:gd name="connsiteY2630" fmla="*/ 532268 h 3722228"/>
              <a:gd name="connsiteX2631" fmla="*/ 1437828 w 6494035"/>
              <a:gd name="connsiteY2631" fmla="*/ 550943 h 3722228"/>
              <a:gd name="connsiteX2632" fmla="*/ 1430056 w 6494035"/>
              <a:gd name="connsiteY2632" fmla="*/ 558687 h 3722228"/>
              <a:gd name="connsiteX2633" fmla="*/ 1409940 w 6494035"/>
              <a:gd name="connsiteY2633" fmla="*/ 558687 h 3722228"/>
              <a:gd name="connsiteX2634" fmla="*/ 1394395 w 6494035"/>
              <a:gd name="connsiteY2634" fmla="*/ 550943 h 3722228"/>
              <a:gd name="connsiteX2635" fmla="*/ 1375651 w 6494035"/>
              <a:gd name="connsiteY2635" fmla="*/ 535455 h 3722228"/>
              <a:gd name="connsiteX2636" fmla="*/ 1391197 w 6494035"/>
              <a:gd name="connsiteY2636" fmla="*/ 532268 h 3722228"/>
              <a:gd name="connsiteX2637" fmla="*/ 1402167 w 6494035"/>
              <a:gd name="connsiteY2637" fmla="*/ 519969 h 3722228"/>
              <a:gd name="connsiteX2638" fmla="*/ 1781783 w 6494035"/>
              <a:gd name="connsiteY2638" fmla="*/ 427044 h 3722228"/>
              <a:gd name="connsiteX2639" fmla="*/ 1794126 w 6494035"/>
              <a:gd name="connsiteY2639" fmla="*/ 434938 h 3722228"/>
              <a:gd name="connsiteX2640" fmla="*/ 1825213 w 6494035"/>
              <a:gd name="connsiteY2640" fmla="*/ 442832 h 3722228"/>
              <a:gd name="connsiteX2641" fmla="*/ 1832986 w 6494035"/>
              <a:gd name="connsiteY2641" fmla="*/ 474409 h 3722228"/>
              <a:gd name="connsiteX2642" fmla="*/ 1813786 w 6494035"/>
              <a:gd name="connsiteY2642" fmla="*/ 466515 h 3722228"/>
              <a:gd name="connsiteX2643" fmla="*/ 1797326 w 6494035"/>
              <a:gd name="connsiteY2643" fmla="*/ 466515 h 3722228"/>
              <a:gd name="connsiteX2644" fmla="*/ 1778583 w 6494035"/>
              <a:gd name="connsiteY2644" fmla="*/ 466515 h 3722228"/>
              <a:gd name="connsiteX2645" fmla="*/ 1770811 w 6494035"/>
              <a:gd name="connsiteY2645" fmla="*/ 458621 h 3722228"/>
              <a:gd name="connsiteX2646" fmla="*/ 1778583 w 6494035"/>
              <a:gd name="connsiteY2646" fmla="*/ 447477 h 3722228"/>
              <a:gd name="connsiteX2647" fmla="*/ 1774011 w 6494035"/>
              <a:gd name="connsiteY2647" fmla="*/ 439583 h 3722228"/>
              <a:gd name="connsiteX2648" fmla="*/ 1669963 w 6494035"/>
              <a:gd name="connsiteY2648" fmla="*/ 404268 h 3722228"/>
              <a:gd name="connsiteX2649" fmla="*/ 1715996 w 6494035"/>
              <a:gd name="connsiteY2649" fmla="*/ 408827 h 3722228"/>
              <a:gd name="connsiteX2650" fmla="*/ 1700508 w 6494035"/>
              <a:gd name="connsiteY2650" fmla="*/ 416568 h 3722228"/>
              <a:gd name="connsiteX2651" fmla="*/ 1680901 w 6494035"/>
              <a:gd name="connsiteY2651" fmla="*/ 427490 h 3722228"/>
              <a:gd name="connsiteX2652" fmla="*/ 1657660 w 6494035"/>
              <a:gd name="connsiteY2652" fmla="*/ 442970 h 3722228"/>
              <a:gd name="connsiteX2653" fmla="*/ 1657660 w 6494035"/>
              <a:gd name="connsiteY2653" fmla="*/ 458000 h 3722228"/>
              <a:gd name="connsiteX2654" fmla="*/ 1646722 w 6494035"/>
              <a:gd name="connsiteY2654" fmla="*/ 478016 h 3722228"/>
              <a:gd name="connsiteX2655" fmla="*/ 1654476 w 6494035"/>
              <a:gd name="connsiteY2655" fmla="*/ 496702 h 3722228"/>
              <a:gd name="connsiteX2656" fmla="*/ 1627115 w 6494035"/>
              <a:gd name="connsiteY2656" fmla="*/ 512183 h 3722228"/>
              <a:gd name="connsiteX2657" fmla="*/ 1649906 w 6494035"/>
              <a:gd name="connsiteY2657" fmla="*/ 516718 h 3722228"/>
              <a:gd name="connsiteX2658" fmla="*/ 1669963 w 6494035"/>
              <a:gd name="connsiteY2658" fmla="*/ 493497 h 3722228"/>
              <a:gd name="connsiteX2659" fmla="*/ 1662210 w 6494035"/>
              <a:gd name="connsiteY2659" fmla="*/ 488962 h 3722228"/>
              <a:gd name="connsiteX2660" fmla="*/ 1669963 w 6494035"/>
              <a:gd name="connsiteY2660" fmla="*/ 470275 h 3722228"/>
              <a:gd name="connsiteX2661" fmla="*/ 1680901 w 6494035"/>
              <a:gd name="connsiteY2661" fmla="*/ 465740 h 3722228"/>
              <a:gd name="connsiteX2662" fmla="*/ 1685470 w 6494035"/>
              <a:gd name="connsiteY2662" fmla="*/ 450711 h 3722228"/>
              <a:gd name="connsiteX2663" fmla="*/ 1700508 w 6494035"/>
              <a:gd name="connsiteY2663" fmla="*/ 439337 h 3722228"/>
              <a:gd name="connsiteX2664" fmla="*/ 1723750 w 6494035"/>
              <a:gd name="connsiteY2664" fmla="*/ 427490 h 3722228"/>
              <a:gd name="connsiteX2665" fmla="*/ 1765681 w 6494035"/>
              <a:gd name="connsiteY2665" fmla="*/ 424308 h 3722228"/>
              <a:gd name="connsiteX2666" fmla="*/ 1762498 w 6494035"/>
              <a:gd name="connsiteY2666" fmla="*/ 439337 h 3722228"/>
              <a:gd name="connsiteX2667" fmla="*/ 1765681 w 6494035"/>
              <a:gd name="connsiteY2667" fmla="*/ 447054 h 3722228"/>
              <a:gd name="connsiteX2668" fmla="*/ 1757927 w 6494035"/>
              <a:gd name="connsiteY2668" fmla="*/ 465740 h 3722228"/>
              <a:gd name="connsiteX2669" fmla="*/ 1739237 w 6494035"/>
              <a:gd name="connsiteY2669" fmla="*/ 493497 h 3722228"/>
              <a:gd name="connsiteX2670" fmla="*/ 1757927 w 6494035"/>
              <a:gd name="connsiteY2670" fmla="*/ 481222 h 3722228"/>
              <a:gd name="connsiteX2671" fmla="*/ 1765681 w 6494035"/>
              <a:gd name="connsiteY2671" fmla="*/ 485756 h 3722228"/>
              <a:gd name="connsiteX2672" fmla="*/ 1785738 w 6494035"/>
              <a:gd name="connsiteY2672" fmla="*/ 493497 h 3722228"/>
              <a:gd name="connsiteX2673" fmla="*/ 1781168 w 6494035"/>
              <a:gd name="connsiteY2673" fmla="*/ 481222 h 3722228"/>
              <a:gd name="connsiteX2674" fmla="*/ 1796676 w 6494035"/>
              <a:gd name="connsiteY2674" fmla="*/ 473481 h 3722228"/>
              <a:gd name="connsiteX2675" fmla="*/ 1813081 w 6494035"/>
              <a:gd name="connsiteY2675" fmla="*/ 478016 h 3722228"/>
              <a:gd name="connsiteX2676" fmla="*/ 1836322 w 6494035"/>
              <a:gd name="connsiteY2676" fmla="*/ 485756 h 3722228"/>
              <a:gd name="connsiteX2677" fmla="*/ 1839524 w 6494035"/>
              <a:gd name="connsiteY2677" fmla="*/ 496702 h 3722228"/>
              <a:gd name="connsiteX2678" fmla="*/ 1820834 w 6494035"/>
              <a:gd name="connsiteY2678" fmla="*/ 501237 h 3722228"/>
              <a:gd name="connsiteX2679" fmla="*/ 1836322 w 6494035"/>
              <a:gd name="connsiteY2679" fmla="*/ 508978 h 3722228"/>
              <a:gd name="connsiteX2680" fmla="*/ 1820834 w 6494035"/>
              <a:gd name="connsiteY2680" fmla="*/ 516718 h 3722228"/>
              <a:gd name="connsiteX2681" fmla="*/ 1844075 w 6494035"/>
              <a:gd name="connsiteY2681" fmla="*/ 519924 h 3722228"/>
              <a:gd name="connsiteX2682" fmla="*/ 1847259 w 6494035"/>
              <a:gd name="connsiteY2682" fmla="*/ 539488 h 3722228"/>
              <a:gd name="connsiteX2683" fmla="*/ 1862766 w 6494035"/>
              <a:gd name="connsiteY2683" fmla="*/ 524008 h 3722228"/>
              <a:gd name="connsiteX2684" fmla="*/ 1874620 w 6494035"/>
              <a:gd name="connsiteY2684" fmla="*/ 531748 h 3722228"/>
              <a:gd name="connsiteX2685" fmla="*/ 1878253 w 6494035"/>
              <a:gd name="connsiteY2685" fmla="*/ 543145 h 3722228"/>
              <a:gd name="connsiteX2686" fmla="*/ 1878253 w 6494035"/>
              <a:gd name="connsiteY2686" fmla="*/ 554969 h 3722228"/>
              <a:gd name="connsiteX2687" fmla="*/ 1893291 w 6494035"/>
              <a:gd name="connsiteY2687" fmla="*/ 565892 h 3722228"/>
              <a:gd name="connsiteX2688" fmla="*/ 1905595 w 6494035"/>
              <a:gd name="connsiteY2688" fmla="*/ 578191 h 3722228"/>
              <a:gd name="connsiteX2689" fmla="*/ 1893291 w 6494035"/>
              <a:gd name="connsiteY2689" fmla="*/ 589113 h 3722228"/>
              <a:gd name="connsiteX2690" fmla="*/ 1908798 w 6494035"/>
              <a:gd name="connsiteY2690" fmla="*/ 589113 h 3722228"/>
              <a:gd name="connsiteX2691" fmla="*/ 1916552 w 6494035"/>
              <a:gd name="connsiteY2691" fmla="*/ 604594 h 3722228"/>
              <a:gd name="connsiteX2692" fmla="*/ 1890108 w 6494035"/>
              <a:gd name="connsiteY2692" fmla="*/ 609152 h 3722228"/>
              <a:gd name="connsiteX2693" fmla="*/ 1921102 w 6494035"/>
              <a:gd name="connsiteY2693" fmla="*/ 624182 h 3722228"/>
              <a:gd name="connsiteX2694" fmla="*/ 1905595 w 6494035"/>
              <a:gd name="connsiteY2694" fmla="*/ 624182 h 3722228"/>
              <a:gd name="connsiteX2695" fmla="*/ 1885558 w 6494035"/>
              <a:gd name="connsiteY2695" fmla="*/ 631923 h 3722228"/>
              <a:gd name="connsiteX2696" fmla="*/ 1897862 w 6494035"/>
              <a:gd name="connsiteY2696" fmla="*/ 647404 h 3722228"/>
              <a:gd name="connsiteX2697" fmla="*/ 1908798 w 6494035"/>
              <a:gd name="connsiteY2697" fmla="*/ 666066 h 3722228"/>
              <a:gd name="connsiteX2698" fmla="*/ 1932039 w 6494035"/>
              <a:gd name="connsiteY2698" fmla="*/ 673807 h 3722228"/>
              <a:gd name="connsiteX2699" fmla="*/ 1939793 w 6494035"/>
              <a:gd name="connsiteY2699" fmla="*/ 704769 h 3722228"/>
              <a:gd name="connsiteX2700" fmla="*/ 1959382 w 6494035"/>
              <a:gd name="connsiteY2700" fmla="*/ 704769 h 3722228"/>
              <a:gd name="connsiteX2701" fmla="*/ 1970787 w 6494035"/>
              <a:gd name="connsiteY2701" fmla="*/ 712509 h 3722228"/>
              <a:gd name="connsiteX2702" fmla="*/ 1967135 w 6494035"/>
              <a:gd name="connsiteY2702" fmla="*/ 724333 h 3722228"/>
              <a:gd name="connsiteX2703" fmla="*/ 1944343 w 6494035"/>
              <a:gd name="connsiteY2703" fmla="*/ 743019 h 3722228"/>
              <a:gd name="connsiteX2704" fmla="*/ 1924286 w 6494035"/>
              <a:gd name="connsiteY2704" fmla="*/ 750760 h 3722228"/>
              <a:gd name="connsiteX2705" fmla="*/ 1913349 w 6494035"/>
              <a:gd name="connsiteY2705" fmla="*/ 773957 h 3722228"/>
              <a:gd name="connsiteX2706" fmla="*/ 1897862 w 6494035"/>
              <a:gd name="connsiteY2706" fmla="*/ 758500 h 3722228"/>
              <a:gd name="connsiteX2707" fmla="*/ 1885558 w 6494035"/>
              <a:gd name="connsiteY2707" fmla="*/ 732074 h 3722228"/>
              <a:gd name="connsiteX2708" fmla="*/ 1878253 w 6494035"/>
              <a:gd name="connsiteY2708" fmla="*/ 712509 h 3722228"/>
              <a:gd name="connsiteX2709" fmla="*/ 1862766 w 6494035"/>
              <a:gd name="connsiteY2709" fmla="*/ 712509 h 3722228"/>
              <a:gd name="connsiteX2710" fmla="*/ 1866867 w 6494035"/>
              <a:gd name="connsiteY2710" fmla="*/ 727990 h 3722228"/>
              <a:gd name="connsiteX2711" fmla="*/ 1847259 w 6494035"/>
              <a:gd name="connsiteY2711" fmla="*/ 732074 h 3722228"/>
              <a:gd name="connsiteX2712" fmla="*/ 1855012 w 6494035"/>
              <a:gd name="connsiteY2712" fmla="*/ 755295 h 3722228"/>
              <a:gd name="connsiteX2713" fmla="*/ 1866867 w 6494035"/>
              <a:gd name="connsiteY2713" fmla="*/ 773957 h 3722228"/>
              <a:gd name="connsiteX2714" fmla="*/ 1882354 w 6494035"/>
              <a:gd name="connsiteY2714" fmla="*/ 793997 h 3722228"/>
              <a:gd name="connsiteX2715" fmla="*/ 1885558 w 6494035"/>
              <a:gd name="connsiteY2715" fmla="*/ 824508 h 3722228"/>
              <a:gd name="connsiteX2716" fmla="*/ 1874620 w 6494035"/>
              <a:gd name="connsiteY2716" fmla="*/ 847729 h 3722228"/>
              <a:gd name="connsiteX2717" fmla="*/ 1866867 w 6494035"/>
              <a:gd name="connsiteY2717" fmla="*/ 855469 h 3722228"/>
              <a:gd name="connsiteX2718" fmla="*/ 1855012 w 6494035"/>
              <a:gd name="connsiteY2718" fmla="*/ 847729 h 3722228"/>
              <a:gd name="connsiteX2719" fmla="*/ 1836322 w 6494035"/>
              <a:gd name="connsiteY2719" fmla="*/ 827689 h 3722228"/>
              <a:gd name="connsiteX2720" fmla="*/ 1808530 w 6494035"/>
              <a:gd name="connsiteY2720" fmla="*/ 804919 h 3722228"/>
              <a:gd name="connsiteX2721" fmla="*/ 1824017 w 6494035"/>
              <a:gd name="connsiteY2721" fmla="*/ 839988 h 3722228"/>
              <a:gd name="connsiteX2722" fmla="*/ 1839524 w 6494035"/>
              <a:gd name="connsiteY2722" fmla="*/ 863210 h 3722228"/>
              <a:gd name="connsiteX2723" fmla="*/ 1839524 w 6494035"/>
              <a:gd name="connsiteY2723" fmla="*/ 878691 h 3722228"/>
              <a:gd name="connsiteX2724" fmla="*/ 1824017 w 6494035"/>
              <a:gd name="connsiteY2724" fmla="*/ 878691 h 3722228"/>
              <a:gd name="connsiteX2725" fmla="*/ 1808530 w 6494035"/>
              <a:gd name="connsiteY2725" fmla="*/ 870950 h 3722228"/>
              <a:gd name="connsiteX2726" fmla="*/ 1781168 w 6494035"/>
              <a:gd name="connsiteY2726" fmla="*/ 843170 h 3722228"/>
              <a:gd name="connsiteX2727" fmla="*/ 1762498 w 6494035"/>
              <a:gd name="connsiteY2727" fmla="*/ 832248 h 3722228"/>
              <a:gd name="connsiteX2728" fmla="*/ 1750174 w 6494035"/>
              <a:gd name="connsiteY2728" fmla="*/ 812659 h 3722228"/>
              <a:gd name="connsiteX2729" fmla="*/ 1754744 w 6494035"/>
              <a:gd name="connsiteY2729" fmla="*/ 809027 h 3722228"/>
              <a:gd name="connsiteX2730" fmla="*/ 1757927 w 6494035"/>
              <a:gd name="connsiteY2730" fmla="*/ 801286 h 3722228"/>
              <a:gd name="connsiteX2731" fmla="*/ 1742440 w 6494035"/>
              <a:gd name="connsiteY2731" fmla="*/ 789438 h 3722228"/>
              <a:gd name="connsiteX2732" fmla="*/ 1731503 w 6494035"/>
              <a:gd name="connsiteY2732" fmla="*/ 770776 h 3722228"/>
              <a:gd name="connsiteX2733" fmla="*/ 1723750 w 6494035"/>
              <a:gd name="connsiteY2733" fmla="*/ 763035 h 3722228"/>
              <a:gd name="connsiteX2734" fmla="*/ 1719648 w 6494035"/>
              <a:gd name="connsiteY2734" fmla="*/ 770776 h 3722228"/>
              <a:gd name="connsiteX2735" fmla="*/ 1704141 w 6494035"/>
              <a:gd name="connsiteY2735" fmla="*/ 766217 h 3722228"/>
              <a:gd name="connsiteX2736" fmla="*/ 1696407 w 6494035"/>
              <a:gd name="connsiteY2736" fmla="*/ 766217 h 3722228"/>
              <a:gd name="connsiteX2737" fmla="*/ 1680901 w 6494035"/>
              <a:gd name="connsiteY2737" fmla="*/ 770776 h 3722228"/>
              <a:gd name="connsiteX2738" fmla="*/ 1662210 w 6494035"/>
              <a:gd name="connsiteY2738" fmla="*/ 758500 h 3722228"/>
              <a:gd name="connsiteX2739" fmla="*/ 1665412 w 6494035"/>
              <a:gd name="connsiteY2739" fmla="*/ 739814 h 3722228"/>
              <a:gd name="connsiteX2740" fmla="*/ 1680901 w 6494035"/>
              <a:gd name="connsiteY2740" fmla="*/ 724333 h 3722228"/>
              <a:gd name="connsiteX2741" fmla="*/ 1688653 w 6494035"/>
              <a:gd name="connsiteY2741" fmla="*/ 727990 h 3722228"/>
              <a:gd name="connsiteX2742" fmla="*/ 1715996 w 6494035"/>
              <a:gd name="connsiteY2742" fmla="*/ 735279 h 3722228"/>
              <a:gd name="connsiteX2743" fmla="*/ 1734687 w 6494035"/>
              <a:gd name="connsiteY2743" fmla="*/ 727990 h 3722228"/>
              <a:gd name="connsiteX2744" fmla="*/ 1746991 w 6494035"/>
              <a:gd name="connsiteY2744" fmla="*/ 732074 h 3722228"/>
              <a:gd name="connsiteX2745" fmla="*/ 1750174 w 6494035"/>
              <a:gd name="connsiteY2745" fmla="*/ 720249 h 3722228"/>
              <a:gd name="connsiteX2746" fmla="*/ 1742440 w 6494035"/>
              <a:gd name="connsiteY2746" fmla="*/ 704769 h 3722228"/>
              <a:gd name="connsiteX2747" fmla="*/ 1754744 w 6494035"/>
              <a:gd name="connsiteY2747" fmla="*/ 701587 h 3722228"/>
              <a:gd name="connsiteX2748" fmla="*/ 1773434 w 6494035"/>
              <a:gd name="connsiteY2748" fmla="*/ 689287 h 3722228"/>
              <a:gd name="connsiteX2749" fmla="*/ 1788922 w 6494035"/>
              <a:gd name="connsiteY2749" fmla="*/ 673807 h 3722228"/>
              <a:gd name="connsiteX2750" fmla="*/ 1788922 w 6494035"/>
              <a:gd name="connsiteY2750" fmla="*/ 658326 h 3722228"/>
              <a:gd name="connsiteX2751" fmla="*/ 1788922 w 6494035"/>
              <a:gd name="connsiteY2751" fmla="*/ 639663 h 3722228"/>
              <a:gd name="connsiteX2752" fmla="*/ 1777985 w 6494035"/>
              <a:gd name="connsiteY2752" fmla="*/ 624182 h 3722228"/>
              <a:gd name="connsiteX2753" fmla="*/ 1773434 w 6494035"/>
              <a:gd name="connsiteY2753" fmla="*/ 612334 h 3722228"/>
              <a:gd name="connsiteX2754" fmla="*/ 1746991 w 6494035"/>
              <a:gd name="connsiteY2754" fmla="*/ 616442 h 3722228"/>
              <a:gd name="connsiteX2755" fmla="*/ 1750174 w 6494035"/>
              <a:gd name="connsiteY2755" fmla="*/ 604594 h 3722228"/>
              <a:gd name="connsiteX2756" fmla="*/ 1765681 w 6494035"/>
              <a:gd name="connsiteY2756" fmla="*/ 604594 h 3722228"/>
              <a:gd name="connsiteX2757" fmla="*/ 1750174 w 6494035"/>
              <a:gd name="connsiteY2757" fmla="*/ 585931 h 3722228"/>
              <a:gd name="connsiteX2758" fmla="*/ 1750174 w 6494035"/>
              <a:gd name="connsiteY2758" fmla="*/ 562710 h 3722228"/>
              <a:gd name="connsiteX2759" fmla="*/ 1739237 w 6494035"/>
              <a:gd name="connsiteY2759" fmla="*/ 547229 h 3722228"/>
              <a:gd name="connsiteX2760" fmla="*/ 1723750 w 6494035"/>
              <a:gd name="connsiteY2760" fmla="*/ 547229 h 3722228"/>
              <a:gd name="connsiteX2761" fmla="*/ 1731503 w 6494035"/>
              <a:gd name="connsiteY2761" fmla="*/ 554969 h 3722228"/>
              <a:gd name="connsiteX2762" fmla="*/ 1726933 w 6494035"/>
              <a:gd name="connsiteY2762" fmla="*/ 570450 h 3722228"/>
              <a:gd name="connsiteX2763" fmla="*/ 1715996 w 6494035"/>
              <a:gd name="connsiteY2763" fmla="*/ 570450 h 3722228"/>
              <a:gd name="connsiteX2764" fmla="*/ 1688653 w 6494035"/>
              <a:gd name="connsiteY2764" fmla="*/ 554969 h 3722228"/>
              <a:gd name="connsiteX2765" fmla="*/ 1693204 w 6494035"/>
              <a:gd name="connsiteY2765" fmla="*/ 570450 h 3722228"/>
              <a:gd name="connsiteX2766" fmla="*/ 1680901 w 6494035"/>
              <a:gd name="connsiteY2766" fmla="*/ 562710 h 3722228"/>
              <a:gd name="connsiteX2767" fmla="*/ 1657660 w 6494035"/>
              <a:gd name="connsiteY2767" fmla="*/ 554969 h 3722228"/>
              <a:gd name="connsiteX2768" fmla="*/ 1631215 w 6494035"/>
              <a:gd name="connsiteY2768" fmla="*/ 547229 h 3722228"/>
              <a:gd name="connsiteX2769" fmla="*/ 1611626 w 6494035"/>
              <a:gd name="connsiteY2769" fmla="*/ 531748 h 3722228"/>
              <a:gd name="connsiteX2770" fmla="*/ 1588386 w 6494035"/>
              <a:gd name="connsiteY2770" fmla="*/ 527664 h 3722228"/>
              <a:gd name="connsiteX2771" fmla="*/ 1580632 w 6494035"/>
              <a:gd name="connsiteY2771" fmla="*/ 501237 h 3722228"/>
              <a:gd name="connsiteX2772" fmla="*/ 1607076 w 6494035"/>
              <a:gd name="connsiteY2772" fmla="*/ 504443 h 3722228"/>
              <a:gd name="connsiteX2773" fmla="*/ 1607076 w 6494035"/>
              <a:gd name="connsiteY2773" fmla="*/ 493497 h 3722228"/>
              <a:gd name="connsiteX2774" fmla="*/ 1580632 w 6494035"/>
              <a:gd name="connsiteY2774" fmla="*/ 485756 h 3722228"/>
              <a:gd name="connsiteX2775" fmla="*/ 1591570 w 6494035"/>
              <a:gd name="connsiteY2775" fmla="*/ 458000 h 3722228"/>
              <a:gd name="connsiteX2776" fmla="*/ 1603873 w 6494035"/>
              <a:gd name="connsiteY2776" fmla="*/ 454795 h 3722228"/>
              <a:gd name="connsiteX2777" fmla="*/ 1599323 w 6494035"/>
              <a:gd name="connsiteY2777" fmla="*/ 450711 h 3722228"/>
              <a:gd name="connsiteX2778" fmla="*/ 1623482 w 6494035"/>
              <a:gd name="connsiteY2778" fmla="*/ 431597 h 3722228"/>
              <a:gd name="connsiteX2779" fmla="*/ 1642172 w 6494035"/>
              <a:gd name="connsiteY2779" fmla="*/ 419749 h 3722228"/>
              <a:gd name="connsiteX2780" fmla="*/ 1561045 w 6494035"/>
              <a:gd name="connsiteY2780" fmla="*/ 373521 h 3722228"/>
              <a:gd name="connsiteX2781" fmla="*/ 1596117 w 6494035"/>
              <a:gd name="connsiteY2781" fmla="*/ 373521 h 3722228"/>
              <a:gd name="connsiteX2782" fmla="*/ 1634841 w 6494035"/>
              <a:gd name="connsiteY2782" fmla="*/ 393048 h 3722228"/>
              <a:gd name="connsiteX2783" fmla="*/ 1603861 w 6494035"/>
              <a:gd name="connsiteY2783" fmla="*/ 408489 h 3722228"/>
              <a:gd name="connsiteX2784" fmla="*/ 1576079 w 6494035"/>
              <a:gd name="connsiteY2784" fmla="*/ 431650 h 3722228"/>
              <a:gd name="connsiteX2785" fmla="*/ 1537814 w 6494035"/>
              <a:gd name="connsiteY2785" fmla="*/ 411668 h 3722228"/>
              <a:gd name="connsiteX2786" fmla="*/ 1534627 w 6494035"/>
              <a:gd name="connsiteY2786" fmla="*/ 423929 h 3722228"/>
              <a:gd name="connsiteX2787" fmla="*/ 1553301 w 6494035"/>
              <a:gd name="connsiteY2787" fmla="*/ 427109 h 3722228"/>
              <a:gd name="connsiteX2788" fmla="*/ 1530070 w 6494035"/>
              <a:gd name="connsiteY2788" fmla="*/ 447087 h 3722228"/>
              <a:gd name="connsiteX2789" fmla="*/ 1514583 w 6494035"/>
              <a:gd name="connsiteY2789" fmla="*/ 439367 h 3722228"/>
              <a:gd name="connsiteX2790" fmla="*/ 1522327 w 6494035"/>
              <a:gd name="connsiteY2790" fmla="*/ 419388 h 3722228"/>
              <a:gd name="connsiteX2791" fmla="*/ 1537814 w 6494035"/>
              <a:gd name="connsiteY2791" fmla="*/ 393048 h 3722228"/>
              <a:gd name="connsiteX2792" fmla="*/ 1472791 w 6494035"/>
              <a:gd name="connsiteY2792" fmla="*/ 358717 h 3722228"/>
              <a:gd name="connsiteX2793" fmla="*/ 1483705 w 6494035"/>
              <a:gd name="connsiteY2793" fmla="*/ 358717 h 3722228"/>
              <a:gd name="connsiteX2794" fmla="*/ 1495977 w 6494035"/>
              <a:gd name="connsiteY2794" fmla="*/ 370964 h 3722228"/>
              <a:gd name="connsiteX2795" fmla="*/ 1518705 w 6494035"/>
              <a:gd name="connsiteY2795" fmla="*/ 366428 h 3722228"/>
              <a:gd name="connsiteX2796" fmla="*/ 1530069 w 6494035"/>
              <a:gd name="connsiteY2796" fmla="*/ 374139 h 3722228"/>
              <a:gd name="connsiteX2797" fmla="*/ 1522340 w 6494035"/>
              <a:gd name="connsiteY2797" fmla="*/ 378675 h 3722228"/>
              <a:gd name="connsiteX2798" fmla="*/ 1510976 w 6494035"/>
              <a:gd name="connsiteY2798" fmla="*/ 378675 h 3722228"/>
              <a:gd name="connsiteX2799" fmla="*/ 1514612 w 6494035"/>
              <a:gd name="connsiteY2799" fmla="*/ 381850 h 3722228"/>
              <a:gd name="connsiteX2800" fmla="*/ 1506884 w 6494035"/>
              <a:gd name="connsiteY2800" fmla="*/ 381850 h 3722228"/>
              <a:gd name="connsiteX2801" fmla="*/ 1488248 w 6494035"/>
              <a:gd name="connsiteY2801" fmla="*/ 389555 h 3722228"/>
              <a:gd name="connsiteX2802" fmla="*/ 1488248 w 6494035"/>
              <a:gd name="connsiteY2802" fmla="*/ 397267 h 3722228"/>
              <a:gd name="connsiteX2803" fmla="*/ 1495977 w 6494035"/>
              <a:gd name="connsiteY2803" fmla="*/ 397267 h 3722228"/>
              <a:gd name="connsiteX2804" fmla="*/ 1503704 w 6494035"/>
              <a:gd name="connsiteY2804" fmla="*/ 397267 h 3722228"/>
              <a:gd name="connsiteX2805" fmla="*/ 1506884 w 6494035"/>
              <a:gd name="connsiteY2805" fmla="*/ 419943 h 3722228"/>
              <a:gd name="connsiteX2806" fmla="*/ 1491433 w 6494035"/>
              <a:gd name="connsiteY2806" fmla="*/ 439902 h 3722228"/>
              <a:gd name="connsiteX2807" fmla="*/ 1475977 w 6494035"/>
              <a:gd name="connsiteY2807" fmla="*/ 450787 h 3722228"/>
              <a:gd name="connsiteX2808" fmla="*/ 1460520 w 6494035"/>
              <a:gd name="connsiteY2808" fmla="*/ 447613 h 3722228"/>
              <a:gd name="connsiteX2809" fmla="*/ 1465063 w 6494035"/>
              <a:gd name="connsiteY2809" fmla="*/ 439902 h 3722228"/>
              <a:gd name="connsiteX2810" fmla="*/ 1452792 w 6494035"/>
              <a:gd name="connsiteY2810" fmla="*/ 447613 h 3722228"/>
              <a:gd name="connsiteX2811" fmla="*/ 1452792 w 6494035"/>
              <a:gd name="connsiteY2811" fmla="*/ 455324 h 3722228"/>
              <a:gd name="connsiteX2812" fmla="*/ 1441879 w 6494035"/>
              <a:gd name="connsiteY2812" fmla="*/ 463029 h 3722228"/>
              <a:gd name="connsiteX2813" fmla="*/ 1434150 w 6494035"/>
              <a:gd name="connsiteY2813" fmla="*/ 458498 h 3722228"/>
              <a:gd name="connsiteX2814" fmla="*/ 1437786 w 6494035"/>
              <a:gd name="connsiteY2814" fmla="*/ 443076 h 3722228"/>
              <a:gd name="connsiteX2815" fmla="*/ 1434150 w 6494035"/>
              <a:gd name="connsiteY2815" fmla="*/ 427655 h 3722228"/>
              <a:gd name="connsiteX2816" fmla="*/ 1430058 w 6494035"/>
              <a:gd name="connsiteY2816" fmla="*/ 416769 h 3722228"/>
              <a:gd name="connsiteX2817" fmla="*/ 1417786 w 6494035"/>
              <a:gd name="connsiteY2817" fmla="*/ 404977 h 3722228"/>
              <a:gd name="connsiteX2818" fmla="*/ 1417786 w 6494035"/>
              <a:gd name="connsiteY2818" fmla="*/ 385931 h 3722228"/>
              <a:gd name="connsiteX2819" fmla="*/ 1434150 w 6494035"/>
              <a:gd name="connsiteY2819" fmla="*/ 378675 h 3722228"/>
              <a:gd name="connsiteX2820" fmla="*/ 1434150 w 6494035"/>
              <a:gd name="connsiteY2820" fmla="*/ 397267 h 3722228"/>
              <a:gd name="connsiteX2821" fmla="*/ 1441879 w 6494035"/>
              <a:gd name="connsiteY2821" fmla="*/ 404977 h 3722228"/>
              <a:gd name="connsiteX2822" fmla="*/ 1452792 w 6494035"/>
              <a:gd name="connsiteY2822" fmla="*/ 393642 h 3722228"/>
              <a:gd name="connsiteX2823" fmla="*/ 1460520 w 6494035"/>
              <a:gd name="connsiteY2823" fmla="*/ 381850 h 3722228"/>
              <a:gd name="connsiteX2824" fmla="*/ 1472791 w 6494035"/>
              <a:gd name="connsiteY2824" fmla="*/ 381850 h 3722228"/>
              <a:gd name="connsiteX2825" fmla="*/ 1472791 w 6494035"/>
              <a:gd name="connsiteY2825" fmla="*/ 374139 h 3722228"/>
              <a:gd name="connsiteX2826" fmla="*/ 1460520 w 6494035"/>
              <a:gd name="connsiteY2826" fmla="*/ 366428 h 3722228"/>
              <a:gd name="connsiteX2827" fmla="*/ 1386854 w 6494035"/>
              <a:gd name="connsiteY2827" fmla="*/ 334803 h 3722228"/>
              <a:gd name="connsiteX2828" fmla="*/ 1402612 w 6494035"/>
              <a:gd name="connsiteY2828" fmla="*/ 339439 h 3722228"/>
              <a:gd name="connsiteX2829" fmla="*/ 1410490 w 6494035"/>
              <a:gd name="connsiteY2829" fmla="*/ 350561 h 3722228"/>
              <a:gd name="connsiteX2830" fmla="*/ 1406783 w 6494035"/>
              <a:gd name="connsiteY2830" fmla="*/ 362609 h 3722228"/>
              <a:gd name="connsiteX2831" fmla="*/ 1394732 w 6494035"/>
              <a:gd name="connsiteY2831" fmla="*/ 370489 h 3722228"/>
              <a:gd name="connsiteX2832" fmla="*/ 1383610 w 6494035"/>
              <a:gd name="connsiteY2832" fmla="*/ 374196 h 3722228"/>
              <a:gd name="connsiteX2833" fmla="*/ 1378974 w 6494035"/>
              <a:gd name="connsiteY2833" fmla="*/ 350561 h 3722228"/>
              <a:gd name="connsiteX2834" fmla="*/ 1371096 w 6494035"/>
              <a:gd name="connsiteY2834" fmla="*/ 342681 h 3722228"/>
              <a:gd name="connsiteX2835" fmla="*/ 1252692 w 6494035"/>
              <a:gd name="connsiteY2835" fmla="*/ 316582 h 3722228"/>
              <a:gd name="connsiteX2836" fmla="*/ 1248132 w 6494035"/>
              <a:gd name="connsiteY2836" fmla="*/ 335233 h 3722228"/>
              <a:gd name="connsiteX2837" fmla="*/ 1229392 w 6494035"/>
              <a:gd name="connsiteY2837" fmla="*/ 347518 h 3722228"/>
              <a:gd name="connsiteX2838" fmla="*/ 1252692 w 6494035"/>
              <a:gd name="connsiteY2838" fmla="*/ 347518 h 3722228"/>
              <a:gd name="connsiteX2839" fmla="*/ 1263661 w 6494035"/>
              <a:gd name="connsiteY2839" fmla="*/ 342976 h 3722228"/>
              <a:gd name="connsiteX2840" fmla="*/ 1279204 w 6494035"/>
              <a:gd name="connsiteY2840" fmla="*/ 355261 h 3722228"/>
              <a:gd name="connsiteX2841" fmla="*/ 1275552 w 6494035"/>
              <a:gd name="connsiteY2841" fmla="*/ 362534 h 3722228"/>
              <a:gd name="connsiteX2842" fmla="*/ 1260465 w 6494035"/>
              <a:gd name="connsiteY2842" fmla="*/ 370276 h 3722228"/>
              <a:gd name="connsiteX2843" fmla="*/ 1279204 w 6494035"/>
              <a:gd name="connsiteY2843" fmla="*/ 370276 h 3722228"/>
              <a:gd name="connsiteX2844" fmla="*/ 1294747 w 6494035"/>
              <a:gd name="connsiteY2844" fmla="*/ 373912 h 3722228"/>
              <a:gd name="connsiteX2845" fmla="*/ 1302050 w 6494035"/>
              <a:gd name="connsiteY2845" fmla="*/ 362534 h 3722228"/>
              <a:gd name="connsiteX2846" fmla="*/ 1302050 w 6494035"/>
              <a:gd name="connsiteY2846" fmla="*/ 347518 h 3722228"/>
              <a:gd name="connsiteX2847" fmla="*/ 1309822 w 6494035"/>
              <a:gd name="connsiteY2847" fmla="*/ 350707 h 3722228"/>
              <a:gd name="connsiteX2848" fmla="*/ 1317593 w 6494035"/>
              <a:gd name="connsiteY2848" fmla="*/ 366181 h 3722228"/>
              <a:gd name="connsiteX2849" fmla="*/ 1309822 w 6494035"/>
              <a:gd name="connsiteY2849" fmla="*/ 385749 h 3722228"/>
              <a:gd name="connsiteX2850" fmla="*/ 1302050 w 6494035"/>
              <a:gd name="connsiteY2850" fmla="*/ 404401 h 3722228"/>
              <a:gd name="connsiteX2851" fmla="*/ 1309822 w 6494035"/>
              <a:gd name="connsiteY2851" fmla="*/ 408954 h 3722228"/>
              <a:gd name="connsiteX2852" fmla="*/ 1322168 w 6494035"/>
              <a:gd name="connsiteY2852" fmla="*/ 401212 h 3722228"/>
              <a:gd name="connsiteX2853" fmla="*/ 1329939 w 6494035"/>
              <a:gd name="connsiteY2853" fmla="*/ 381654 h 3722228"/>
              <a:gd name="connsiteX2854" fmla="*/ 1337697 w 6494035"/>
              <a:gd name="connsiteY2854" fmla="*/ 362534 h 3722228"/>
              <a:gd name="connsiteX2855" fmla="*/ 1353240 w 6494035"/>
              <a:gd name="connsiteY2855" fmla="*/ 347518 h 3722228"/>
              <a:gd name="connsiteX2856" fmla="*/ 1364208 w 6494035"/>
              <a:gd name="connsiteY2856" fmla="*/ 350707 h 3722228"/>
              <a:gd name="connsiteX2857" fmla="*/ 1371980 w 6494035"/>
              <a:gd name="connsiteY2857" fmla="*/ 366181 h 3722228"/>
              <a:gd name="connsiteX2858" fmla="*/ 1376087 w 6494035"/>
              <a:gd name="connsiteY2858" fmla="*/ 378007 h 3722228"/>
              <a:gd name="connsiteX2859" fmla="*/ 1368329 w 6494035"/>
              <a:gd name="connsiteY2859" fmla="*/ 393481 h 3722228"/>
              <a:gd name="connsiteX2860" fmla="*/ 1361012 w 6494035"/>
              <a:gd name="connsiteY2860" fmla="*/ 412132 h 3722228"/>
              <a:gd name="connsiteX2861" fmla="*/ 1353240 w 6494035"/>
              <a:gd name="connsiteY2861" fmla="*/ 427605 h 3722228"/>
              <a:gd name="connsiteX2862" fmla="*/ 1345469 w 6494035"/>
              <a:gd name="connsiteY2862" fmla="*/ 439891 h 3722228"/>
              <a:gd name="connsiteX2863" fmla="*/ 1348665 w 6494035"/>
              <a:gd name="connsiteY2863" fmla="*/ 450810 h 3722228"/>
              <a:gd name="connsiteX2864" fmla="*/ 1356437 w 6494035"/>
              <a:gd name="connsiteY2864" fmla="*/ 466284 h 3722228"/>
              <a:gd name="connsiteX2865" fmla="*/ 1361012 w 6494035"/>
              <a:gd name="connsiteY2865" fmla="*/ 462637 h 3722228"/>
              <a:gd name="connsiteX2866" fmla="*/ 1368329 w 6494035"/>
              <a:gd name="connsiteY2866" fmla="*/ 478111 h 3722228"/>
              <a:gd name="connsiteX2867" fmla="*/ 1379752 w 6494035"/>
              <a:gd name="connsiteY2867" fmla="*/ 489031 h 3722228"/>
              <a:gd name="connsiteX2868" fmla="*/ 1368329 w 6494035"/>
              <a:gd name="connsiteY2868" fmla="*/ 504504 h 3722228"/>
              <a:gd name="connsiteX2869" fmla="*/ 1356437 w 6494035"/>
              <a:gd name="connsiteY2869" fmla="*/ 496773 h 3722228"/>
              <a:gd name="connsiteX2870" fmla="*/ 1340908 w 6494035"/>
              <a:gd name="connsiteY2870" fmla="*/ 496773 h 3722228"/>
              <a:gd name="connsiteX2871" fmla="*/ 1329939 w 6494035"/>
              <a:gd name="connsiteY2871" fmla="*/ 496773 h 3722228"/>
              <a:gd name="connsiteX2872" fmla="*/ 1322168 w 6494035"/>
              <a:gd name="connsiteY2872" fmla="*/ 516789 h 3722228"/>
              <a:gd name="connsiteX2873" fmla="*/ 1340908 w 6494035"/>
              <a:gd name="connsiteY2873" fmla="*/ 509057 h 3722228"/>
              <a:gd name="connsiteX2874" fmla="*/ 1340908 w 6494035"/>
              <a:gd name="connsiteY2874" fmla="*/ 519977 h 3722228"/>
              <a:gd name="connsiteX2875" fmla="*/ 1325365 w 6494035"/>
              <a:gd name="connsiteY2875" fmla="*/ 524521 h 3722228"/>
              <a:gd name="connsiteX2876" fmla="*/ 1306625 w 6494035"/>
              <a:gd name="connsiteY2876" fmla="*/ 524521 h 3722228"/>
              <a:gd name="connsiteX2877" fmla="*/ 1283310 w 6494035"/>
              <a:gd name="connsiteY2877" fmla="*/ 516789 h 3722228"/>
              <a:gd name="connsiteX2878" fmla="*/ 1271433 w 6494035"/>
              <a:gd name="connsiteY2878" fmla="*/ 504504 h 3722228"/>
              <a:gd name="connsiteX2879" fmla="*/ 1271433 w 6494035"/>
              <a:gd name="connsiteY2879" fmla="*/ 489031 h 3722228"/>
              <a:gd name="connsiteX2880" fmla="*/ 1252692 w 6494035"/>
              <a:gd name="connsiteY2880" fmla="*/ 501316 h 3722228"/>
              <a:gd name="connsiteX2881" fmla="*/ 1229392 w 6494035"/>
              <a:gd name="connsiteY2881" fmla="*/ 504504 h 3722228"/>
              <a:gd name="connsiteX2882" fmla="*/ 1197396 w 6494035"/>
              <a:gd name="connsiteY2882" fmla="*/ 509057 h 3722228"/>
              <a:gd name="connsiteX2883" fmla="*/ 1163113 w 6494035"/>
              <a:gd name="connsiteY2883" fmla="*/ 501316 h 3722228"/>
              <a:gd name="connsiteX2884" fmla="*/ 1139812 w 6494035"/>
              <a:gd name="connsiteY2884" fmla="*/ 496773 h 3722228"/>
              <a:gd name="connsiteX2885" fmla="*/ 1139812 w 6494035"/>
              <a:gd name="connsiteY2885" fmla="*/ 485853 h 3722228"/>
              <a:gd name="connsiteX2886" fmla="*/ 1143464 w 6494035"/>
              <a:gd name="connsiteY2886" fmla="*/ 473567 h 3722228"/>
              <a:gd name="connsiteX2887" fmla="*/ 1127934 w 6494035"/>
              <a:gd name="connsiteY2887" fmla="*/ 462637 h 3722228"/>
              <a:gd name="connsiteX2888" fmla="*/ 1109195 w 6494035"/>
              <a:gd name="connsiteY2888" fmla="*/ 454906 h 3722228"/>
              <a:gd name="connsiteX2889" fmla="*/ 1104620 w 6494035"/>
              <a:gd name="connsiteY2889" fmla="*/ 439891 h 3722228"/>
              <a:gd name="connsiteX2890" fmla="*/ 1109195 w 6494035"/>
              <a:gd name="connsiteY2890" fmla="*/ 427605 h 3722228"/>
              <a:gd name="connsiteX2891" fmla="*/ 1139812 w 6494035"/>
              <a:gd name="connsiteY2891" fmla="*/ 427605 h 3722228"/>
              <a:gd name="connsiteX2892" fmla="*/ 1166324 w 6494035"/>
              <a:gd name="connsiteY2892" fmla="*/ 432159 h 3722228"/>
              <a:gd name="connsiteX2893" fmla="*/ 1186428 w 6494035"/>
              <a:gd name="connsiteY2893" fmla="*/ 439891 h 3722228"/>
              <a:gd name="connsiteX2894" fmla="*/ 1212939 w 6494035"/>
              <a:gd name="connsiteY2894" fmla="*/ 443079 h 3722228"/>
              <a:gd name="connsiteX2895" fmla="*/ 1205168 w 6494035"/>
              <a:gd name="connsiteY2895" fmla="*/ 435337 h 3722228"/>
              <a:gd name="connsiteX2896" fmla="*/ 1178657 w 6494035"/>
              <a:gd name="connsiteY2896" fmla="*/ 416685 h 3722228"/>
              <a:gd name="connsiteX2897" fmla="*/ 1150781 w 6494035"/>
              <a:gd name="connsiteY2897" fmla="*/ 416685 h 3722228"/>
              <a:gd name="connsiteX2898" fmla="*/ 1120163 w 6494035"/>
              <a:gd name="connsiteY2898" fmla="*/ 408954 h 3722228"/>
              <a:gd name="connsiteX2899" fmla="*/ 1116966 w 6494035"/>
              <a:gd name="connsiteY2899" fmla="*/ 393481 h 3722228"/>
              <a:gd name="connsiteX2900" fmla="*/ 1124269 w 6494035"/>
              <a:gd name="connsiteY2900" fmla="*/ 385749 h 3722228"/>
              <a:gd name="connsiteX2901" fmla="*/ 1147584 w 6494035"/>
              <a:gd name="connsiteY2901" fmla="*/ 385749 h 3722228"/>
              <a:gd name="connsiteX2902" fmla="*/ 1186428 w 6494035"/>
              <a:gd name="connsiteY2902" fmla="*/ 385749 h 3722228"/>
              <a:gd name="connsiteX2903" fmla="*/ 1135693 w 6494035"/>
              <a:gd name="connsiteY2903" fmla="*/ 373912 h 3722228"/>
              <a:gd name="connsiteX2904" fmla="*/ 1143464 w 6494035"/>
              <a:gd name="connsiteY2904" fmla="*/ 370276 h 3722228"/>
              <a:gd name="connsiteX2905" fmla="*/ 1127934 w 6494035"/>
              <a:gd name="connsiteY2905" fmla="*/ 362534 h 3722228"/>
              <a:gd name="connsiteX2906" fmla="*/ 1135693 w 6494035"/>
              <a:gd name="connsiteY2906" fmla="*/ 350707 h 3722228"/>
              <a:gd name="connsiteX2907" fmla="*/ 1150781 w 6494035"/>
              <a:gd name="connsiteY2907" fmla="*/ 347518 h 3722228"/>
              <a:gd name="connsiteX2908" fmla="*/ 1163113 w 6494035"/>
              <a:gd name="connsiteY2908" fmla="*/ 342976 h 3722228"/>
              <a:gd name="connsiteX2909" fmla="*/ 1158552 w 6494035"/>
              <a:gd name="connsiteY2909" fmla="*/ 335233 h 3722228"/>
              <a:gd name="connsiteX2910" fmla="*/ 1166324 w 6494035"/>
              <a:gd name="connsiteY2910" fmla="*/ 332055 h 3722228"/>
              <a:gd name="connsiteX2911" fmla="*/ 1181854 w 6494035"/>
              <a:gd name="connsiteY2911" fmla="*/ 332055 h 3722228"/>
              <a:gd name="connsiteX2912" fmla="*/ 1201971 w 6494035"/>
              <a:gd name="connsiteY2912" fmla="*/ 324314 h 3722228"/>
              <a:gd name="connsiteX2913" fmla="*/ 1220710 w 6494035"/>
              <a:gd name="connsiteY2913" fmla="*/ 319771 h 3722228"/>
              <a:gd name="connsiteX2914" fmla="*/ 1618978 w 6494035"/>
              <a:gd name="connsiteY2914" fmla="*/ 304055 h 3722228"/>
              <a:gd name="connsiteX2915" fmla="*/ 1623458 w 6494035"/>
              <a:gd name="connsiteY2915" fmla="*/ 311719 h 3722228"/>
              <a:gd name="connsiteX2916" fmla="*/ 1623458 w 6494035"/>
              <a:gd name="connsiteY2916" fmla="*/ 323890 h 3722228"/>
              <a:gd name="connsiteX2917" fmla="*/ 1603744 w 6494035"/>
              <a:gd name="connsiteY2917" fmla="*/ 346879 h 3722228"/>
              <a:gd name="connsiteX2918" fmla="*/ 1581341 w 6494035"/>
              <a:gd name="connsiteY2918" fmla="*/ 339215 h 3722228"/>
              <a:gd name="connsiteX2919" fmla="*/ 1569244 w 6494035"/>
              <a:gd name="connsiteY2919" fmla="*/ 323890 h 3722228"/>
              <a:gd name="connsiteX2920" fmla="*/ 1592096 w 6494035"/>
              <a:gd name="connsiteY2920" fmla="*/ 311719 h 3722228"/>
              <a:gd name="connsiteX2921" fmla="*/ 1627090 w 6494035"/>
              <a:gd name="connsiteY2921" fmla="*/ 247116 h 3722228"/>
              <a:gd name="connsiteX2922" fmla="*/ 1647108 w 6494035"/>
              <a:gd name="connsiteY2922" fmla="*/ 247116 h 3722228"/>
              <a:gd name="connsiteX2923" fmla="*/ 1670319 w 6494035"/>
              <a:gd name="connsiteY2923" fmla="*/ 262582 h 3722228"/>
              <a:gd name="connsiteX2924" fmla="*/ 1681243 w 6494035"/>
              <a:gd name="connsiteY2924" fmla="*/ 270312 h 3722228"/>
              <a:gd name="connsiteX2925" fmla="*/ 1700803 w 6494035"/>
              <a:gd name="connsiteY2925" fmla="*/ 285771 h 3722228"/>
              <a:gd name="connsiteX2926" fmla="*/ 1708545 w 6494035"/>
              <a:gd name="connsiteY2926" fmla="*/ 300781 h 3722228"/>
              <a:gd name="connsiteX2927" fmla="*/ 1696715 w 6494035"/>
              <a:gd name="connsiteY2927" fmla="*/ 300781 h 3722228"/>
              <a:gd name="connsiteX2928" fmla="*/ 1693073 w 6494035"/>
              <a:gd name="connsiteY2928" fmla="*/ 308511 h 3722228"/>
              <a:gd name="connsiteX2929" fmla="*/ 1693073 w 6494035"/>
              <a:gd name="connsiteY2929" fmla="*/ 316241 h 3722228"/>
              <a:gd name="connsiteX2930" fmla="*/ 1700803 w 6494035"/>
              <a:gd name="connsiteY2930" fmla="*/ 331706 h 3722228"/>
              <a:gd name="connsiteX2931" fmla="*/ 1719458 w 6494035"/>
              <a:gd name="connsiteY2931" fmla="*/ 334888 h 3722228"/>
              <a:gd name="connsiteX2932" fmla="*/ 1739486 w 6494035"/>
              <a:gd name="connsiteY2932" fmla="*/ 342625 h 3722228"/>
              <a:gd name="connsiteX2933" fmla="*/ 1770428 w 6494035"/>
              <a:gd name="connsiteY2933" fmla="*/ 342625 h 3722228"/>
              <a:gd name="connsiteX2934" fmla="*/ 1793172 w 6494035"/>
              <a:gd name="connsiteY2934" fmla="*/ 339436 h 3722228"/>
              <a:gd name="connsiteX2935" fmla="*/ 1820931 w 6494035"/>
              <a:gd name="connsiteY2935" fmla="*/ 347173 h 3722228"/>
              <a:gd name="connsiteX2936" fmla="*/ 1836402 w 6494035"/>
              <a:gd name="connsiteY2936" fmla="*/ 358083 h 3722228"/>
              <a:gd name="connsiteX2937" fmla="*/ 1836402 w 6494035"/>
              <a:gd name="connsiteY2937" fmla="*/ 365813 h 3722228"/>
              <a:gd name="connsiteX2938" fmla="*/ 1820931 w 6494035"/>
              <a:gd name="connsiteY2938" fmla="*/ 373550 h 3722228"/>
              <a:gd name="connsiteX2939" fmla="*/ 1813200 w 6494035"/>
              <a:gd name="connsiteY2939" fmla="*/ 385372 h 3722228"/>
              <a:gd name="connsiteX2940" fmla="*/ 1800913 w 6494035"/>
              <a:gd name="connsiteY2940" fmla="*/ 389009 h 3722228"/>
              <a:gd name="connsiteX2941" fmla="*/ 1773612 w 6494035"/>
              <a:gd name="connsiteY2941" fmla="*/ 389009 h 3722228"/>
              <a:gd name="connsiteX2942" fmla="*/ 1750400 w 6494035"/>
              <a:gd name="connsiteY2942" fmla="*/ 381279 h 3722228"/>
              <a:gd name="connsiteX2943" fmla="*/ 1719458 w 6494035"/>
              <a:gd name="connsiteY2943" fmla="*/ 377642 h 3722228"/>
              <a:gd name="connsiteX2944" fmla="*/ 1685333 w 6494035"/>
              <a:gd name="connsiteY2944" fmla="*/ 370361 h 3722228"/>
              <a:gd name="connsiteX2945" fmla="*/ 1654849 w 6494035"/>
              <a:gd name="connsiteY2945" fmla="*/ 362631 h 3722228"/>
              <a:gd name="connsiteX2946" fmla="*/ 1634831 w 6494035"/>
              <a:gd name="connsiteY2946" fmla="*/ 347173 h 3722228"/>
              <a:gd name="connsiteX2947" fmla="*/ 1642561 w 6494035"/>
              <a:gd name="connsiteY2947" fmla="*/ 331706 h 3722228"/>
              <a:gd name="connsiteX2948" fmla="*/ 1650302 w 6494035"/>
              <a:gd name="connsiteY2948" fmla="*/ 316241 h 3722228"/>
              <a:gd name="connsiteX2949" fmla="*/ 1654849 w 6494035"/>
              <a:gd name="connsiteY2949" fmla="*/ 296689 h 3722228"/>
              <a:gd name="connsiteX2950" fmla="*/ 1650302 w 6494035"/>
              <a:gd name="connsiteY2950" fmla="*/ 285771 h 3722228"/>
              <a:gd name="connsiteX2951" fmla="*/ 1631637 w 6494035"/>
              <a:gd name="connsiteY2951" fmla="*/ 278041 h 3722228"/>
              <a:gd name="connsiteX2952" fmla="*/ 1623906 w 6494035"/>
              <a:gd name="connsiteY2952" fmla="*/ 262582 h 3722228"/>
              <a:gd name="connsiteX2953" fmla="*/ 1133218 w 6494035"/>
              <a:gd name="connsiteY2953" fmla="*/ 231173 h 3722228"/>
              <a:gd name="connsiteX2954" fmla="*/ 1159603 w 6494035"/>
              <a:gd name="connsiteY2954" fmla="*/ 234378 h 3722228"/>
              <a:gd name="connsiteX2955" fmla="*/ 1163703 w 6494035"/>
              <a:gd name="connsiteY2955" fmla="*/ 238958 h 3722228"/>
              <a:gd name="connsiteX2956" fmla="*/ 1194645 w 6494035"/>
              <a:gd name="connsiteY2956" fmla="*/ 242164 h 3722228"/>
              <a:gd name="connsiteX2957" fmla="*/ 1194645 w 6494035"/>
              <a:gd name="connsiteY2957" fmla="*/ 249942 h 3722228"/>
              <a:gd name="connsiteX2958" fmla="*/ 1202375 w 6494035"/>
              <a:gd name="connsiteY2958" fmla="*/ 257727 h 3722228"/>
              <a:gd name="connsiteX2959" fmla="*/ 1190088 w 6494035"/>
              <a:gd name="connsiteY2959" fmla="*/ 265513 h 3722228"/>
              <a:gd name="connsiteX2960" fmla="*/ 1205559 w 6494035"/>
              <a:gd name="connsiteY2960" fmla="*/ 262308 h 3722228"/>
              <a:gd name="connsiteX2961" fmla="*/ 1210116 w 6494035"/>
              <a:gd name="connsiteY2961" fmla="*/ 262308 h 3722228"/>
              <a:gd name="connsiteX2962" fmla="*/ 1205559 w 6494035"/>
              <a:gd name="connsiteY2962" fmla="*/ 273291 h 3722228"/>
              <a:gd name="connsiteX2963" fmla="*/ 1217846 w 6494035"/>
              <a:gd name="connsiteY2963" fmla="*/ 265513 h 3722228"/>
              <a:gd name="connsiteX2964" fmla="*/ 1217846 w 6494035"/>
              <a:gd name="connsiteY2964" fmla="*/ 262308 h 3722228"/>
              <a:gd name="connsiteX2965" fmla="*/ 1233318 w 6494035"/>
              <a:gd name="connsiteY2965" fmla="*/ 265513 h 3722228"/>
              <a:gd name="connsiteX2966" fmla="*/ 1241058 w 6494035"/>
              <a:gd name="connsiteY2966" fmla="*/ 270086 h 3722228"/>
              <a:gd name="connsiteX2967" fmla="*/ 1241058 w 6494035"/>
              <a:gd name="connsiteY2967" fmla="*/ 292982 h 3722228"/>
              <a:gd name="connsiteX2968" fmla="*/ 1248788 w 6494035"/>
              <a:gd name="connsiteY2968" fmla="*/ 308546 h 3722228"/>
              <a:gd name="connsiteX2969" fmla="*/ 1229676 w 6494035"/>
              <a:gd name="connsiteY2969" fmla="*/ 311751 h 3722228"/>
              <a:gd name="connsiteX2970" fmla="*/ 1205559 w 6494035"/>
              <a:gd name="connsiteY2970" fmla="*/ 316332 h 3722228"/>
              <a:gd name="connsiteX2971" fmla="*/ 1179174 w 6494035"/>
              <a:gd name="connsiteY2971" fmla="*/ 319536 h 3722228"/>
              <a:gd name="connsiteX2972" fmla="*/ 1163703 w 6494035"/>
              <a:gd name="connsiteY2972" fmla="*/ 324110 h 3722228"/>
              <a:gd name="connsiteX2973" fmla="*/ 1148690 w 6494035"/>
              <a:gd name="connsiteY2973" fmla="*/ 335100 h 3722228"/>
              <a:gd name="connsiteX2974" fmla="*/ 1133218 w 6494035"/>
              <a:gd name="connsiteY2974" fmla="*/ 335100 h 3722228"/>
              <a:gd name="connsiteX2975" fmla="*/ 1128662 w 6494035"/>
              <a:gd name="connsiteY2975" fmla="*/ 331895 h 3722228"/>
              <a:gd name="connsiteX2976" fmla="*/ 1113190 w 6494035"/>
              <a:gd name="connsiteY2976" fmla="*/ 347459 h 3722228"/>
              <a:gd name="connsiteX2977" fmla="*/ 1102277 w 6494035"/>
              <a:gd name="connsiteY2977" fmla="*/ 362570 h 3722228"/>
              <a:gd name="connsiteX2978" fmla="*/ 1086806 w 6494035"/>
              <a:gd name="connsiteY2978" fmla="*/ 358450 h 3722228"/>
              <a:gd name="connsiteX2979" fmla="*/ 1063594 w 6494035"/>
              <a:gd name="connsiteY2979" fmla="*/ 366229 h 3722228"/>
              <a:gd name="connsiteX2980" fmla="*/ 1051764 w 6494035"/>
              <a:gd name="connsiteY2980" fmla="*/ 366229 h 3722228"/>
              <a:gd name="connsiteX2981" fmla="*/ 1056310 w 6494035"/>
              <a:gd name="connsiteY2981" fmla="*/ 350664 h 3722228"/>
              <a:gd name="connsiteX2982" fmla="*/ 1056310 w 6494035"/>
              <a:gd name="connsiteY2982" fmla="*/ 339681 h 3722228"/>
              <a:gd name="connsiteX2983" fmla="*/ 1048580 w 6494035"/>
              <a:gd name="connsiteY2983" fmla="*/ 331895 h 3722228"/>
              <a:gd name="connsiteX2984" fmla="*/ 1036293 w 6494035"/>
              <a:gd name="connsiteY2984" fmla="*/ 319536 h 3722228"/>
              <a:gd name="connsiteX2985" fmla="*/ 1059495 w 6494035"/>
              <a:gd name="connsiteY2985" fmla="*/ 308546 h 3722228"/>
              <a:gd name="connsiteX2986" fmla="*/ 1071334 w 6494035"/>
              <a:gd name="connsiteY2986" fmla="*/ 292982 h 3722228"/>
              <a:gd name="connsiteX2987" fmla="*/ 1086806 w 6494035"/>
              <a:gd name="connsiteY2987" fmla="*/ 292982 h 3722228"/>
              <a:gd name="connsiteX2988" fmla="*/ 1089989 w 6494035"/>
              <a:gd name="connsiteY2988" fmla="*/ 288862 h 3722228"/>
              <a:gd name="connsiteX2989" fmla="*/ 1086806 w 6494035"/>
              <a:gd name="connsiteY2989" fmla="*/ 281077 h 3722228"/>
              <a:gd name="connsiteX2990" fmla="*/ 1089989 w 6494035"/>
              <a:gd name="connsiteY2990" fmla="*/ 281077 h 3722228"/>
              <a:gd name="connsiteX2991" fmla="*/ 1094536 w 6494035"/>
              <a:gd name="connsiteY2991" fmla="*/ 281077 h 3722228"/>
              <a:gd name="connsiteX2992" fmla="*/ 1125478 w 6494035"/>
              <a:gd name="connsiteY2992" fmla="*/ 262308 h 3722228"/>
              <a:gd name="connsiteX2993" fmla="*/ 1120931 w 6494035"/>
              <a:gd name="connsiteY2993" fmla="*/ 254523 h 3722228"/>
              <a:gd name="connsiteX2994" fmla="*/ 1512078 w 6494035"/>
              <a:gd name="connsiteY2994" fmla="*/ 224340 h 3722228"/>
              <a:gd name="connsiteX2995" fmla="*/ 1519824 w 6494035"/>
              <a:gd name="connsiteY2995" fmla="*/ 232028 h 3722228"/>
              <a:gd name="connsiteX2996" fmla="*/ 1523012 w 6494035"/>
              <a:gd name="connsiteY2996" fmla="*/ 247401 h 3722228"/>
              <a:gd name="connsiteX2997" fmla="*/ 1530754 w 6494035"/>
              <a:gd name="connsiteY2997" fmla="*/ 273625 h 3722228"/>
              <a:gd name="connsiteX2998" fmla="*/ 1543052 w 6494035"/>
              <a:gd name="connsiteY2998" fmla="*/ 247401 h 3722228"/>
              <a:gd name="connsiteX2999" fmla="*/ 1550340 w 6494035"/>
              <a:gd name="connsiteY2999" fmla="*/ 273625 h 3722228"/>
              <a:gd name="connsiteX3000" fmla="*/ 1553986 w 6494035"/>
              <a:gd name="connsiteY3000" fmla="*/ 247401 h 3722228"/>
              <a:gd name="connsiteX3001" fmla="*/ 1569474 w 6494035"/>
              <a:gd name="connsiteY3001" fmla="*/ 247401 h 3722228"/>
              <a:gd name="connsiteX3002" fmla="*/ 1592702 w 6494035"/>
              <a:gd name="connsiteY3002" fmla="*/ 255089 h 3722228"/>
              <a:gd name="connsiteX3003" fmla="*/ 1589059 w 6494035"/>
              <a:gd name="connsiteY3003" fmla="*/ 277697 h 3722228"/>
              <a:gd name="connsiteX3004" fmla="*/ 1573573 w 6494035"/>
              <a:gd name="connsiteY3004" fmla="*/ 300758 h 3722228"/>
              <a:gd name="connsiteX3005" fmla="*/ 1550340 w 6494035"/>
              <a:gd name="connsiteY3005" fmla="*/ 316130 h 3722228"/>
              <a:gd name="connsiteX3006" fmla="*/ 1519824 w 6494035"/>
              <a:gd name="connsiteY3006" fmla="*/ 311610 h 3722228"/>
              <a:gd name="connsiteX3007" fmla="*/ 1543052 w 6494035"/>
              <a:gd name="connsiteY3007" fmla="*/ 285381 h 3722228"/>
              <a:gd name="connsiteX3008" fmla="*/ 1504337 w 6494035"/>
              <a:gd name="connsiteY3008" fmla="*/ 280861 h 3722228"/>
              <a:gd name="connsiteX3009" fmla="*/ 1499779 w 6494035"/>
              <a:gd name="connsiteY3009" fmla="*/ 270009 h 3722228"/>
              <a:gd name="connsiteX3010" fmla="*/ 1504337 w 6494035"/>
              <a:gd name="connsiteY3010" fmla="*/ 247401 h 3722228"/>
              <a:gd name="connsiteX3011" fmla="*/ 1363462 w 6494035"/>
              <a:gd name="connsiteY3011" fmla="*/ 185622 h 3722228"/>
              <a:gd name="connsiteX3012" fmla="*/ 1363462 w 6494035"/>
              <a:gd name="connsiteY3012" fmla="*/ 204177 h 3722228"/>
              <a:gd name="connsiteX3013" fmla="*/ 1375776 w 6494035"/>
              <a:gd name="connsiteY3013" fmla="*/ 204177 h 3722228"/>
              <a:gd name="connsiteX3014" fmla="*/ 1383525 w 6494035"/>
              <a:gd name="connsiteY3014" fmla="*/ 211872 h 3722228"/>
              <a:gd name="connsiteX3015" fmla="*/ 1378961 w 6494035"/>
              <a:gd name="connsiteY3015" fmla="*/ 227256 h 3722228"/>
              <a:gd name="connsiteX3016" fmla="*/ 1375776 w 6494035"/>
              <a:gd name="connsiteY3016" fmla="*/ 242640 h 3722228"/>
              <a:gd name="connsiteX3017" fmla="*/ 1386720 w 6494035"/>
              <a:gd name="connsiteY3017" fmla="*/ 247168 h 3722228"/>
              <a:gd name="connsiteX3018" fmla="*/ 1402220 w 6494035"/>
              <a:gd name="connsiteY3018" fmla="*/ 254857 h 3722228"/>
              <a:gd name="connsiteX3019" fmla="*/ 1414077 w 6494035"/>
              <a:gd name="connsiteY3019" fmla="*/ 242640 h 3722228"/>
              <a:gd name="connsiteX3020" fmla="*/ 1421837 w 6494035"/>
              <a:gd name="connsiteY3020" fmla="*/ 227256 h 3722228"/>
              <a:gd name="connsiteX3021" fmla="*/ 1434150 w 6494035"/>
              <a:gd name="connsiteY3021" fmla="*/ 208701 h 3722228"/>
              <a:gd name="connsiteX3022" fmla="*/ 1457409 w 6494035"/>
              <a:gd name="connsiteY3022" fmla="*/ 196483 h 3722228"/>
              <a:gd name="connsiteX3023" fmla="*/ 1449650 w 6494035"/>
              <a:gd name="connsiteY3023" fmla="*/ 216395 h 3722228"/>
              <a:gd name="connsiteX3024" fmla="*/ 1441900 w 6494035"/>
              <a:gd name="connsiteY3024" fmla="*/ 239473 h 3722228"/>
              <a:gd name="connsiteX3025" fmla="*/ 1445095 w 6494035"/>
              <a:gd name="connsiteY3025" fmla="*/ 250334 h 3722228"/>
              <a:gd name="connsiteX3026" fmla="*/ 1460595 w 6494035"/>
              <a:gd name="connsiteY3026" fmla="*/ 242640 h 3722228"/>
              <a:gd name="connsiteX3027" fmla="*/ 1465158 w 6494035"/>
              <a:gd name="connsiteY3027" fmla="*/ 254857 h 3722228"/>
              <a:gd name="connsiteX3028" fmla="*/ 1449650 w 6494035"/>
              <a:gd name="connsiteY3028" fmla="*/ 277485 h 3722228"/>
              <a:gd name="connsiteX3029" fmla="*/ 1429586 w 6494035"/>
              <a:gd name="connsiteY3029" fmla="*/ 288801 h 3722228"/>
              <a:gd name="connsiteX3030" fmla="*/ 1391275 w 6494035"/>
              <a:gd name="connsiteY3030" fmla="*/ 281107 h 3722228"/>
              <a:gd name="connsiteX3031" fmla="*/ 1394470 w 6494035"/>
              <a:gd name="connsiteY3031" fmla="*/ 273412 h 3722228"/>
              <a:gd name="connsiteX3032" fmla="*/ 1309642 w 6494035"/>
              <a:gd name="connsiteY3032" fmla="*/ 285180 h 3722228"/>
              <a:gd name="connsiteX3033" fmla="*/ 1298697 w 6494035"/>
              <a:gd name="connsiteY3033" fmla="*/ 269796 h 3722228"/>
              <a:gd name="connsiteX3034" fmla="*/ 1321499 w 6494035"/>
              <a:gd name="connsiteY3034" fmla="*/ 265723 h 3722228"/>
              <a:gd name="connsiteX3035" fmla="*/ 1352517 w 6494035"/>
              <a:gd name="connsiteY3035" fmla="*/ 265723 h 3722228"/>
              <a:gd name="connsiteX3036" fmla="*/ 1368016 w 6494035"/>
              <a:gd name="connsiteY3036" fmla="*/ 254857 h 3722228"/>
              <a:gd name="connsiteX3037" fmla="*/ 1325150 w 6494035"/>
              <a:gd name="connsiteY3037" fmla="*/ 250334 h 3722228"/>
              <a:gd name="connsiteX3038" fmla="*/ 1340660 w 6494035"/>
              <a:gd name="connsiteY3038" fmla="*/ 239473 h 3722228"/>
              <a:gd name="connsiteX3039" fmla="*/ 1337008 w 6494035"/>
              <a:gd name="connsiteY3039" fmla="*/ 234950 h 3722228"/>
              <a:gd name="connsiteX3040" fmla="*/ 1306447 w 6494035"/>
              <a:gd name="connsiteY3040" fmla="*/ 250334 h 3722228"/>
              <a:gd name="connsiteX3041" fmla="*/ 1286383 w 6494035"/>
              <a:gd name="connsiteY3041" fmla="*/ 247168 h 3722228"/>
              <a:gd name="connsiteX3042" fmla="*/ 1275438 w 6494035"/>
              <a:gd name="connsiteY3042" fmla="*/ 227256 h 3722228"/>
              <a:gd name="connsiteX3043" fmla="*/ 1301892 w 6494035"/>
              <a:gd name="connsiteY3043" fmla="*/ 216395 h 3722228"/>
              <a:gd name="connsiteX3044" fmla="*/ 1317391 w 6494035"/>
              <a:gd name="connsiteY3044" fmla="*/ 201006 h 3722228"/>
              <a:gd name="connsiteX3045" fmla="*/ 1340660 w 6494035"/>
              <a:gd name="connsiteY3045" fmla="*/ 190146 h 3722228"/>
              <a:gd name="connsiteX3046" fmla="*/ 483286 w 6494035"/>
              <a:gd name="connsiteY3046" fmla="*/ 185622 h 3722228"/>
              <a:gd name="connsiteX3047" fmla="*/ 506523 w 6494035"/>
              <a:gd name="connsiteY3047" fmla="*/ 196514 h 3722228"/>
              <a:gd name="connsiteX3048" fmla="*/ 545252 w 6494035"/>
              <a:gd name="connsiteY3048" fmla="*/ 185622 h 3722228"/>
              <a:gd name="connsiteX3049" fmla="*/ 549370 w 6494035"/>
              <a:gd name="connsiteY3049" fmla="*/ 196514 h 3722228"/>
              <a:gd name="connsiteX3050" fmla="*/ 526525 w 6494035"/>
              <a:gd name="connsiteY3050" fmla="*/ 208839 h 3722228"/>
              <a:gd name="connsiteX3051" fmla="*/ 557116 w 6494035"/>
              <a:gd name="connsiteY3051" fmla="*/ 204253 h 3722228"/>
              <a:gd name="connsiteX3052" fmla="*/ 552998 w 6494035"/>
              <a:gd name="connsiteY3052" fmla="*/ 219731 h 3722228"/>
              <a:gd name="connsiteX3053" fmla="*/ 564862 w 6494035"/>
              <a:gd name="connsiteY3053" fmla="*/ 216578 h 3722228"/>
              <a:gd name="connsiteX3054" fmla="*/ 575745 w 6494035"/>
              <a:gd name="connsiteY3054" fmla="*/ 219731 h 3722228"/>
              <a:gd name="connsiteX3055" fmla="*/ 588099 w 6494035"/>
              <a:gd name="connsiteY3055" fmla="*/ 232056 h 3722228"/>
              <a:gd name="connsiteX3056" fmla="*/ 575745 w 6494035"/>
              <a:gd name="connsiteY3056" fmla="*/ 235305 h 3722228"/>
              <a:gd name="connsiteX3057" fmla="*/ 583492 w 6494035"/>
              <a:gd name="connsiteY3057" fmla="*/ 243044 h 3722228"/>
              <a:gd name="connsiteX3058" fmla="*/ 575745 w 6494035"/>
              <a:gd name="connsiteY3058" fmla="*/ 243044 h 3722228"/>
              <a:gd name="connsiteX3059" fmla="*/ 591237 w 6494035"/>
              <a:gd name="connsiteY3059" fmla="*/ 250783 h 3722228"/>
              <a:gd name="connsiteX3060" fmla="*/ 580353 w 6494035"/>
              <a:gd name="connsiteY3060" fmla="*/ 265784 h 3722228"/>
              <a:gd name="connsiteX3061" fmla="*/ 611338 w 6494035"/>
              <a:gd name="connsiteY3061" fmla="*/ 250783 h 3722228"/>
              <a:gd name="connsiteX3062" fmla="*/ 622220 w 6494035"/>
              <a:gd name="connsiteY3062" fmla="*/ 254796 h 3722228"/>
              <a:gd name="connsiteX3063" fmla="*/ 629966 w 6494035"/>
              <a:gd name="connsiteY3063" fmla="*/ 258522 h 3722228"/>
              <a:gd name="connsiteX3064" fmla="*/ 637712 w 6494035"/>
              <a:gd name="connsiteY3064" fmla="*/ 273523 h 3722228"/>
              <a:gd name="connsiteX3065" fmla="*/ 637712 w 6494035"/>
              <a:gd name="connsiteY3065" fmla="*/ 281262 h 3722228"/>
              <a:gd name="connsiteX3066" fmla="*/ 657323 w 6494035"/>
              <a:gd name="connsiteY3066" fmla="*/ 281262 h 3722228"/>
              <a:gd name="connsiteX3067" fmla="*/ 669578 w 6494035"/>
              <a:gd name="connsiteY3067" fmla="*/ 296740 h 3722228"/>
              <a:gd name="connsiteX3068" fmla="*/ 696052 w 6494035"/>
              <a:gd name="connsiteY3068" fmla="*/ 301326 h 3722228"/>
              <a:gd name="connsiteX3069" fmla="*/ 723309 w 6494035"/>
              <a:gd name="connsiteY3069" fmla="*/ 332282 h 3722228"/>
              <a:gd name="connsiteX3070" fmla="*/ 742527 w 6494035"/>
              <a:gd name="connsiteY3070" fmla="*/ 339544 h 3722228"/>
              <a:gd name="connsiteX3071" fmla="*/ 757528 w 6494035"/>
              <a:gd name="connsiteY3071" fmla="*/ 378239 h 3722228"/>
              <a:gd name="connsiteX3072" fmla="*/ 788512 w 6494035"/>
              <a:gd name="connsiteY3072" fmla="*/ 396966 h 3722228"/>
              <a:gd name="connsiteX3073" fmla="*/ 788512 w 6494035"/>
              <a:gd name="connsiteY3073" fmla="*/ 389226 h 3722228"/>
              <a:gd name="connsiteX3074" fmla="*/ 796259 w 6494035"/>
              <a:gd name="connsiteY3074" fmla="*/ 393717 h 3722228"/>
              <a:gd name="connsiteX3075" fmla="*/ 800769 w 6494035"/>
              <a:gd name="connsiteY3075" fmla="*/ 409195 h 3722228"/>
              <a:gd name="connsiteX3076" fmla="*/ 808515 w 6494035"/>
              <a:gd name="connsiteY3076" fmla="*/ 389226 h 3722228"/>
              <a:gd name="connsiteX3077" fmla="*/ 831360 w 6494035"/>
              <a:gd name="connsiteY3077" fmla="*/ 378239 h 3722228"/>
              <a:gd name="connsiteX3078" fmla="*/ 920584 w 6494035"/>
              <a:gd name="connsiteY3078" fmla="*/ 366009 h 3722228"/>
              <a:gd name="connsiteX3079" fmla="*/ 916466 w 6494035"/>
              <a:gd name="connsiteY3079" fmla="*/ 373748 h 3722228"/>
              <a:gd name="connsiteX3080" fmla="*/ 885483 w 6494035"/>
              <a:gd name="connsiteY3080" fmla="*/ 381487 h 3722228"/>
              <a:gd name="connsiteX3081" fmla="*/ 843616 w 6494035"/>
              <a:gd name="connsiteY3081" fmla="*/ 385978 h 3722228"/>
              <a:gd name="connsiteX3082" fmla="*/ 823614 w 6494035"/>
              <a:gd name="connsiteY3082" fmla="*/ 401456 h 3722228"/>
              <a:gd name="connsiteX3083" fmla="*/ 834988 w 6494035"/>
              <a:gd name="connsiteY3083" fmla="*/ 404704 h 3722228"/>
              <a:gd name="connsiteX3084" fmla="*/ 877737 w 6494035"/>
              <a:gd name="connsiteY3084" fmla="*/ 389226 h 3722228"/>
              <a:gd name="connsiteX3085" fmla="*/ 869991 w 6494035"/>
              <a:gd name="connsiteY3085" fmla="*/ 396966 h 3722228"/>
              <a:gd name="connsiteX3086" fmla="*/ 920584 w 6494035"/>
              <a:gd name="connsiteY3086" fmla="*/ 381487 h 3722228"/>
              <a:gd name="connsiteX3087" fmla="*/ 916466 w 6494035"/>
              <a:gd name="connsiteY3087" fmla="*/ 385978 h 3722228"/>
              <a:gd name="connsiteX3088" fmla="*/ 920584 w 6494035"/>
              <a:gd name="connsiteY3088" fmla="*/ 393717 h 3722228"/>
              <a:gd name="connsiteX3089" fmla="*/ 954804 w 6494035"/>
              <a:gd name="connsiteY3089" fmla="*/ 373748 h 3722228"/>
              <a:gd name="connsiteX3090" fmla="*/ 954804 w 6494035"/>
              <a:gd name="connsiteY3090" fmla="*/ 366009 h 3722228"/>
              <a:gd name="connsiteX3091" fmla="*/ 962451 w 6494035"/>
              <a:gd name="connsiteY3091" fmla="*/ 362761 h 3722228"/>
              <a:gd name="connsiteX3092" fmla="*/ 954804 w 6494035"/>
              <a:gd name="connsiteY3092" fmla="*/ 409195 h 3722228"/>
              <a:gd name="connsiteX3093" fmla="*/ 962451 w 6494035"/>
              <a:gd name="connsiteY3093" fmla="*/ 420183 h 3722228"/>
              <a:gd name="connsiteX3094" fmla="*/ 985689 w 6494035"/>
              <a:gd name="connsiteY3094" fmla="*/ 393717 h 3722228"/>
              <a:gd name="connsiteX3095" fmla="*/ 1001182 w 6494035"/>
              <a:gd name="connsiteY3095" fmla="*/ 389226 h 3722228"/>
              <a:gd name="connsiteX3096" fmla="*/ 997553 w 6494035"/>
              <a:gd name="connsiteY3096" fmla="*/ 409195 h 3722228"/>
              <a:gd name="connsiteX3097" fmla="*/ 982552 w 6494035"/>
              <a:gd name="connsiteY3097" fmla="*/ 424673 h 3722228"/>
              <a:gd name="connsiteX3098" fmla="*/ 1005299 w 6494035"/>
              <a:gd name="connsiteY3098" fmla="*/ 424673 h 3722228"/>
              <a:gd name="connsiteX3099" fmla="*/ 1016673 w 6494035"/>
              <a:gd name="connsiteY3099" fmla="*/ 412444 h 3722228"/>
              <a:gd name="connsiteX3100" fmla="*/ 1036283 w 6494035"/>
              <a:gd name="connsiteY3100" fmla="*/ 416934 h 3722228"/>
              <a:gd name="connsiteX3101" fmla="*/ 1048637 w 6494035"/>
              <a:gd name="connsiteY3101" fmla="*/ 435661 h 3722228"/>
              <a:gd name="connsiteX3102" fmla="*/ 1082759 w 6494035"/>
              <a:gd name="connsiteY3102" fmla="*/ 466139 h 3722228"/>
              <a:gd name="connsiteX3103" fmla="*/ 1110114 w 6494035"/>
              <a:gd name="connsiteY3103" fmla="*/ 470726 h 3722228"/>
              <a:gd name="connsiteX3104" fmla="*/ 1120998 w 6494035"/>
              <a:gd name="connsiteY3104" fmla="*/ 493943 h 3722228"/>
              <a:gd name="connsiteX3105" fmla="*/ 1117860 w 6494035"/>
              <a:gd name="connsiteY3105" fmla="*/ 504835 h 3722228"/>
              <a:gd name="connsiteX3106" fmla="*/ 1102368 w 6494035"/>
              <a:gd name="connsiteY3106" fmla="*/ 501682 h 3722228"/>
              <a:gd name="connsiteX3107" fmla="*/ 1086877 w 6494035"/>
              <a:gd name="connsiteY3107" fmla="*/ 509421 h 3722228"/>
              <a:gd name="connsiteX3108" fmla="*/ 1133352 w 6494035"/>
              <a:gd name="connsiteY3108" fmla="*/ 528052 h 3722228"/>
              <a:gd name="connsiteX3109" fmla="*/ 1175219 w 6494035"/>
              <a:gd name="connsiteY3109" fmla="*/ 528052 h 3722228"/>
              <a:gd name="connsiteX3110" fmla="*/ 1194828 w 6494035"/>
              <a:gd name="connsiteY3110" fmla="*/ 551269 h 3722228"/>
              <a:gd name="connsiteX3111" fmla="*/ 1194828 w 6494035"/>
              <a:gd name="connsiteY3111" fmla="*/ 570856 h 3722228"/>
              <a:gd name="connsiteX3112" fmla="*/ 1182965 w 6494035"/>
              <a:gd name="connsiteY3112" fmla="*/ 566365 h 3722228"/>
              <a:gd name="connsiteX3113" fmla="*/ 1190711 w 6494035"/>
              <a:gd name="connsiteY3113" fmla="*/ 597321 h 3722228"/>
              <a:gd name="connsiteX3114" fmla="*/ 1190711 w 6494035"/>
              <a:gd name="connsiteY3114" fmla="*/ 581843 h 3722228"/>
              <a:gd name="connsiteX3115" fmla="*/ 1198456 w 6494035"/>
              <a:gd name="connsiteY3115" fmla="*/ 574104 h 3722228"/>
              <a:gd name="connsiteX3116" fmla="*/ 1202574 w 6494035"/>
              <a:gd name="connsiteY3116" fmla="*/ 578595 h 3722228"/>
              <a:gd name="connsiteX3117" fmla="*/ 1210320 w 6494035"/>
              <a:gd name="connsiteY3117" fmla="*/ 547638 h 3722228"/>
              <a:gd name="connsiteX3118" fmla="*/ 1218066 w 6494035"/>
              <a:gd name="connsiteY3118" fmla="*/ 535791 h 3722228"/>
              <a:gd name="connsiteX3119" fmla="*/ 1249050 w 6494035"/>
              <a:gd name="connsiteY3119" fmla="*/ 535791 h 3722228"/>
              <a:gd name="connsiteX3120" fmla="*/ 1264542 w 6494035"/>
              <a:gd name="connsiteY3120" fmla="*/ 524899 h 3722228"/>
              <a:gd name="connsiteX3121" fmla="*/ 1213458 w 6494035"/>
              <a:gd name="connsiteY3121" fmla="*/ 528052 h 3722228"/>
              <a:gd name="connsiteX3122" fmla="*/ 1210320 w 6494035"/>
              <a:gd name="connsiteY3122" fmla="*/ 524899 h 3722228"/>
              <a:gd name="connsiteX3123" fmla="*/ 1225813 w 6494035"/>
              <a:gd name="connsiteY3123" fmla="*/ 517160 h 3722228"/>
              <a:gd name="connsiteX3124" fmla="*/ 1268562 w 6494035"/>
              <a:gd name="connsiteY3124" fmla="*/ 512574 h 3722228"/>
              <a:gd name="connsiteX3125" fmla="*/ 1276308 w 6494035"/>
              <a:gd name="connsiteY3125" fmla="*/ 543530 h 3722228"/>
              <a:gd name="connsiteX3126" fmla="*/ 1284053 w 6494035"/>
              <a:gd name="connsiteY3126" fmla="*/ 551269 h 3722228"/>
              <a:gd name="connsiteX3127" fmla="*/ 1295035 w 6494035"/>
              <a:gd name="connsiteY3127" fmla="*/ 551269 h 3722228"/>
              <a:gd name="connsiteX3128" fmla="*/ 1302781 w 6494035"/>
              <a:gd name="connsiteY3128" fmla="*/ 574104 h 3722228"/>
              <a:gd name="connsiteX3129" fmla="*/ 1310527 w 6494035"/>
              <a:gd name="connsiteY3129" fmla="*/ 570856 h 3722228"/>
              <a:gd name="connsiteX3130" fmla="*/ 1361120 w 6494035"/>
              <a:gd name="connsiteY3130" fmla="*/ 581843 h 3722228"/>
              <a:gd name="connsiteX3131" fmla="*/ 1368866 w 6494035"/>
              <a:gd name="connsiteY3131" fmla="*/ 570856 h 3722228"/>
              <a:gd name="connsiteX3132" fmla="*/ 1376514 w 6494035"/>
              <a:gd name="connsiteY3132" fmla="*/ 581843 h 3722228"/>
              <a:gd name="connsiteX3133" fmla="*/ 1387496 w 6494035"/>
              <a:gd name="connsiteY3133" fmla="*/ 586334 h 3722228"/>
              <a:gd name="connsiteX3134" fmla="*/ 1376514 w 6494035"/>
              <a:gd name="connsiteY3134" fmla="*/ 570856 h 3722228"/>
              <a:gd name="connsiteX3135" fmla="*/ 1379750 w 6494035"/>
              <a:gd name="connsiteY3135" fmla="*/ 559008 h 3722228"/>
              <a:gd name="connsiteX3136" fmla="*/ 1395241 w 6494035"/>
              <a:gd name="connsiteY3136" fmla="*/ 559008 h 3722228"/>
              <a:gd name="connsiteX3137" fmla="*/ 1407498 w 6494035"/>
              <a:gd name="connsiteY3137" fmla="*/ 570856 h 3722228"/>
              <a:gd name="connsiteX3138" fmla="*/ 1399751 w 6494035"/>
              <a:gd name="connsiteY3138" fmla="*/ 578595 h 3722228"/>
              <a:gd name="connsiteX3139" fmla="*/ 1418479 w 6494035"/>
              <a:gd name="connsiteY3139" fmla="*/ 574104 h 3722228"/>
              <a:gd name="connsiteX3140" fmla="*/ 1395241 w 6494035"/>
              <a:gd name="connsiteY3140" fmla="*/ 601907 h 3722228"/>
              <a:gd name="connsiteX3141" fmla="*/ 1402987 w 6494035"/>
              <a:gd name="connsiteY3141" fmla="*/ 609646 h 3722228"/>
              <a:gd name="connsiteX3142" fmla="*/ 1392006 w 6494035"/>
              <a:gd name="connsiteY3142" fmla="*/ 609646 h 3722228"/>
              <a:gd name="connsiteX3143" fmla="*/ 1392006 w 6494035"/>
              <a:gd name="connsiteY3143" fmla="*/ 628278 h 3722228"/>
              <a:gd name="connsiteX3144" fmla="*/ 1395241 w 6494035"/>
              <a:gd name="connsiteY3144" fmla="*/ 617385 h 3722228"/>
              <a:gd name="connsiteX3145" fmla="*/ 1407498 w 6494035"/>
              <a:gd name="connsiteY3145" fmla="*/ 617385 h 3722228"/>
              <a:gd name="connsiteX3146" fmla="*/ 1415244 w 6494035"/>
              <a:gd name="connsiteY3146" fmla="*/ 589582 h 3722228"/>
              <a:gd name="connsiteX3147" fmla="*/ 1422990 w 6494035"/>
              <a:gd name="connsiteY3147" fmla="*/ 578595 h 3722228"/>
              <a:gd name="connsiteX3148" fmla="*/ 1434853 w 6494035"/>
              <a:gd name="connsiteY3148" fmla="*/ 581843 h 3722228"/>
              <a:gd name="connsiteX3149" fmla="*/ 1465837 w 6494035"/>
              <a:gd name="connsiteY3149" fmla="*/ 570856 h 3722228"/>
              <a:gd name="connsiteX3150" fmla="*/ 1469073 w 6494035"/>
              <a:gd name="connsiteY3150" fmla="*/ 555378 h 3722228"/>
              <a:gd name="connsiteX3151" fmla="*/ 1450345 w 6494035"/>
              <a:gd name="connsiteY3151" fmla="*/ 563117 h 3722228"/>
              <a:gd name="connsiteX3152" fmla="*/ 1458091 w 6494035"/>
              <a:gd name="connsiteY3152" fmla="*/ 551269 h 3722228"/>
              <a:gd name="connsiteX3153" fmla="*/ 1469073 w 6494035"/>
              <a:gd name="connsiteY3153" fmla="*/ 543530 h 3722228"/>
              <a:gd name="connsiteX3154" fmla="*/ 1476818 w 6494035"/>
              <a:gd name="connsiteY3154" fmla="*/ 539899 h 3722228"/>
              <a:gd name="connsiteX3155" fmla="*/ 1473583 w 6494035"/>
              <a:gd name="connsiteY3155" fmla="*/ 547638 h 3722228"/>
              <a:gd name="connsiteX3156" fmla="*/ 1481329 w 6494035"/>
              <a:gd name="connsiteY3156" fmla="*/ 543530 h 3722228"/>
              <a:gd name="connsiteX3157" fmla="*/ 1484564 w 6494035"/>
              <a:gd name="connsiteY3157" fmla="*/ 535791 h 3722228"/>
              <a:gd name="connsiteX3158" fmla="*/ 1473583 w 6494035"/>
              <a:gd name="connsiteY3158" fmla="*/ 539899 h 3722228"/>
              <a:gd name="connsiteX3159" fmla="*/ 1469073 w 6494035"/>
              <a:gd name="connsiteY3159" fmla="*/ 528052 h 3722228"/>
              <a:gd name="connsiteX3160" fmla="*/ 1461327 w 6494035"/>
              <a:gd name="connsiteY3160" fmla="*/ 528052 h 3722228"/>
              <a:gd name="connsiteX3161" fmla="*/ 1445835 w 6494035"/>
              <a:gd name="connsiteY3161" fmla="*/ 517160 h 3722228"/>
              <a:gd name="connsiteX3162" fmla="*/ 1445835 w 6494035"/>
              <a:gd name="connsiteY3162" fmla="*/ 509421 h 3722228"/>
              <a:gd name="connsiteX3163" fmla="*/ 1461327 w 6494035"/>
              <a:gd name="connsiteY3163" fmla="*/ 493943 h 3722228"/>
              <a:gd name="connsiteX3164" fmla="*/ 1469073 w 6494035"/>
              <a:gd name="connsiteY3164" fmla="*/ 493943 h 3722228"/>
              <a:gd name="connsiteX3165" fmla="*/ 1465837 w 6494035"/>
              <a:gd name="connsiteY3165" fmla="*/ 478465 h 3722228"/>
              <a:gd name="connsiteX3166" fmla="*/ 1476818 w 6494035"/>
              <a:gd name="connsiteY3166" fmla="*/ 470726 h 3722228"/>
              <a:gd name="connsiteX3167" fmla="*/ 1489075 w 6494035"/>
              <a:gd name="connsiteY3167" fmla="*/ 462986 h 3722228"/>
              <a:gd name="connsiteX3168" fmla="*/ 1492310 w 6494035"/>
              <a:gd name="connsiteY3168" fmla="*/ 470726 h 3722228"/>
              <a:gd name="connsiteX3169" fmla="*/ 1499958 w 6494035"/>
              <a:gd name="connsiteY3169" fmla="*/ 458878 h 3722228"/>
              <a:gd name="connsiteX3170" fmla="*/ 1492310 w 6494035"/>
              <a:gd name="connsiteY3170" fmla="*/ 455247 h 3722228"/>
              <a:gd name="connsiteX3171" fmla="*/ 1512312 w 6494035"/>
              <a:gd name="connsiteY3171" fmla="*/ 451139 h 3722228"/>
              <a:gd name="connsiteX3172" fmla="*/ 1530942 w 6494035"/>
              <a:gd name="connsiteY3172" fmla="*/ 458878 h 3722228"/>
              <a:gd name="connsiteX3173" fmla="*/ 1530942 w 6494035"/>
              <a:gd name="connsiteY3173" fmla="*/ 478465 h 3722228"/>
              <a:gd name="connsiteX3174" fmla="*/ 1523196 w 6494035"/>
              <a:gd name="connsiteY3174" fmla="*/ 501682 h 3722228"/>
              <a:gd name="connsiteX3175" fmla="*/ 1527314 w 6494035"/>
              <a:gd name="connsiteY3175" fmla="*/ 520313 h 3722228"/>
              <a:gd name="connsiteX3176" fmla="*/ 1515450 w 6494035"/>
              <a:gd name="connsiteY3176" fmla="*/ 517160 h 3722228"/>
              <a:gd name="connsiteX3177" fmla="*/ 1519568 w 6494035"/>
              <a:gd name="connsiteY3177" fmla="*/ 524899 h 3722228"/>
              <a:gd name="connsiteX3178" fmla="*/ 1504567 w 6494035"/>
              <a:gd name="connsiteY3178" fmla="*/ 532638 h 3722228"/>
              <a:gd name="connsiteX3179" fmla="*/ 1512312 w 6494035"/>
              <a:gd name="connsiteY3179" fmla="*/ 543530 h 3722228"/>
              <a:gd name="connsiteX3180" fmla="*/ 1519568 w 6494035"/>
              <a:gd name="connsiteY3180" fmla="*/ 539899 h 3722228"/>
              <a:gd name="connsiteX3181" fmla="*/ 1530942 w 6494035"/>
              <a:gd name="connsiteY3181" fmla="*/ 547638 h 3722228"/>
              <a:gd name="connsiteX3182" fmla="*/ 1519568 w 6494035"/>
              <a:gd name="connsiteY3182" fmla="*/ 551269 h 3722228"/>
              <a:gd name="connsiteX3183" fmla="*/ 1512312 w 6494035"/>
              <a:gd name="connsiteY3183" fmla="*/ 589582 h 3722228"/>
              <a:gd name="connsiteX3184" fmla="*/ 1550552 w 6494035"/>
              <a:gd name="connsiteY3184" fmla="*/ 559008 h 3722228"/>
              <a:gd name="connsiteX3185" fmla="*/ 1561534 w 6494035"/>
              <a:gd name="connsiteY3185" fmla="*/ 581843 h 3722228"/>
              <a:gd name="connsiteX3186" fmla="*/ 1553787 w 6494035"/>
              <a:gd name="connsiteY3186" fmla="*/ 597321 h 3722228"/>
              <a:gd name="connsiteX3187" fmla="*/ 1542805 w 6494035"/>
              <a:gd name="connsiteY3187" fmla="*/ 605060 h 3722228"/>
              <a:gd name="connsiteX3188" fmla="*/ 1542805 w 6494035"/>
              <a:gd name="connsiteY3188" fmla="*/ 636017 h 3722228"/>
              <a:gd name="connsiteX3189" fmla="*/ 1581535 w 6494035"/>
              <a:gd name="connsiteY3189" fmla="*/ 612799 h 3722228"/>
              <a:gd name="connsiteX3190" fmla="*/ 1600263 w 6494035"/>
              <a:gd name="connsiteY3190" fmla="*/ 586334 h 3722228"/>
              <a:gd name="connsiteX3191" fmla="*/ 1616637 w 6494035"/>
              <a:gd name="connsiteY3191" fmla="*/ 581843 h 3722228"/>
              <a:gd name="connsiteX3192" fmla="*/ 1612519 w 6494035"/>
              <a:gd name="connsiteY3192" fmla="*/ 574104 h 3722228"/>
              <a:gd name="connsiteX3193" fmla="*/ 1619775 w 6494035"/>
              <a:gd name="connsiteY3193" fmla="*/ 555378 h 3722228"/>
              <a:gd name="connsiteX3194" fmla="*/ 1666250 w 6494035"/>
              <a:gd name="connsiteY3194" fmla="*/ 570856 h 3722228"/>
              <a:gd name="connsiteX3195" fmla="*/ 1658504 w 6494035"/>
              <a:gd name="connsiteY3195" fmla="*/ 574104 h 3722228"/>
              <a:gd name="connsiteX3196" fmla="*/ 1673996 w 6494035"/>
              <a:gd name="connsiteY3196" fmla="*/ 589582 h 3722228"/>
              <a:gd name="connsiteX3197" fmla="*/ 1663112 w 6494035"/>
              <a:gd name="connsiteY3197" fmla="*/ 594168 h 3722228"/>
              <a:gd name="connsiteX3198" fmla="*/ 1670858 w 6494035"/>
              <a:gd name="connsiteY3198" fmla="*/ 597321 h 3722228"/>
              <a:gd name="connsiteX3199" fmla="*/ 1666250 w 6494035"/>
              <a:gd name="connsiteY3199" fmla="*/ 609646 h 3722228"/>
              <a:gd name="connsiteX3200" fmla="*/ 1643012 w 6494035"/>
              <a:gd name="connsiteY3200" fmla="*/ 609646 h 3722228"/>
              <a:gd name="connsiteX3201" fmla="*/ 1647621 w 6494035"/>
              <a:gd name="connsiteY3201" fmla="*/ 643756 h 3722228"/>
              <a:gd name="connsiteX3202" fmla="*/ 1639875 w 6494035"/>
              <a:gd name="connsiteY3202" fmla="*/ 659234 h 3722228"/>
              <a:gd name="connsiteX3203" fmla="*/ 1592516 w 6494035"/>
              <a:gd name="connsiteY3203" fmla="*/ 674234 h 3722228"/>
              <a:gd name="connsiteX3204" fmla="*/ 1592516 w 6494035"/>
              <a:gd name="connsiteY3204" fmla="*/ 655603 h 3722228"/>
              <a:gd name="connsiteX3205" fmla="*/ 1584771 w 6494035"/>
              <a:gd name="connsiteY3205" fmla="*/ 647864 h 3722228"/>
              <a:gd name="connsiteX3206" fmla="*/ 1577025 w 6494035"/>
              <a:gd name="connsiteY3206" fmla="*/ 651495 h 3722228"/>
              <a:gd name="connsiteX3207" fmla="*/ 1584771 w 6494035"/>
              <a:gd name="connsiteY3207" fmla="*/ 678821 h 3722228"/>
              <a:gd name="connsiteX3208" fmla="*/ 1538688 w 6494035"/>
              <a:gd name="connsiteY3208" fmla="*/ 659234 h 3722228"/>
              <a:gd name="connsiteX3209" fmla="*/ 1550552 w 6494035"/>
              <a:gd name="connsiteY3209" fmla="*/ 674234 h 3722228"/>
              <a:gd name="connsiteX3210" fmla="*/ 1515450 w 6494035"/>
              <a:gd name="connsiteY3210" fmla="*/ 702038 h 3722228"/>
              <a:gd name="connsiteX3211" fmla="*/ 1504567 w 6494035"/>
              <a:gd name="connsiteY3211" fmla="*/ 697452 h 3722228"/>
              <a:gd name="connsiteX3212" fmla="*/ 1481329 w 6494035"/>
              <a:gd name="connsiteY3212" fmla="*/ 671081 h 3722228"/>
              <a:gd name="connsiteX3213" fmla="*/ 1473583 w 6494035"/>
              <a:gd name="connsiteY3213" fmla="*/ 671081 h 3722228"/>
              <a:gd name="connsiteX3214" fmla="*/ 1484564 w 6494035"/>
              <a:gd name="connsiteY3214" fmla="*/ 694299 h 3722228"/>
              <a:gd name="connsiteX3215" fmla="*/ 1515450 w 6494035"/>
              <a:gd name="connsiteY3215" fmla="*/ 705286 h 3722228"/>
              <a:gd name="connsiteX3216" fmla="*/ 1489075 w 6494035"/>
              <a:gd name="connsiteY3216" fmla="*/ 740351 h 3722228"/>
              <a:gd name="connsiteX3217" fmla="*/ 1473583 w 6494035"/>
              <a:gd name="connsiteY3217" fmla="*/ 748090 h 3722228"/>
              <a:gd name="connsiteX3218" fmla="*/ 1458091 w 6494035"/>
              <a:gd name="connsiteY3218" fmla="*/ 743982 h 3722228"/>
              <a:gd name="connsiteX3219" fmla="*/ 1453581 w 6494035"/>
              <a:gd name="connsiteY3219" fmla="*/ 736242 h 3722228"/>
              <a:gd name="connsiteX3220" fmla="*/ 1438481 w 6494035"/>
              <a:gd name="connsiteY3220" fmla="*/ 759460 h 3722228"/>
              <a:gd name="connsiteX3221" fmla="*/ 1422990 w 6494035"/>
              <a:gd name="connsiteY3221" fmla="*/ 759460 h 3722228"/>
              <a:gd name="connsiteX3222" fmla="*/ 1384260 w 6494035"/>
              <a:gd name="connsiteY3222" fmla="*/ 732994 h 3722228"/>
              <a:gd name="connsiteX3223" fmla="*/ 1384260 w 6494035"/>
              <a:gd name="connsiteY3223" fmla="*/ 740351 h 3722228"/>
              <a:gd name="connsiteX3224" fmla="*/ 1402987 w 6494035"/>
              <a:gd name="connsiteY3224" fmla="*/ 748090 h 3722228"/>
              <a:gd name="connsiteX3225" fmla="*/ 1427107 w 6494035"/>
              <a:gd name="connsiteY3225" fmla="*/ 771307 h 3722228"/>
              <a:gd name="connsiteX3226" fmla="*/ 1418479 w 6494035"/>
              <a:gd name="connsiteY3226" fmla="*/ 782199 h 3722228"/>
              <a:gd name="connsiteX3227" fmla="*/ 1387496 w 6494035"/>
              <a:gd name="connsiteY3227" fmla="*/ 782199 h 3722228"/>
              <a:gd name="connsiteX3228" fmla="*/ 1392006 w 6494035"/>
              <a:gd name="connsiteY3228" fmla="*/ 789938 h 3722228"/>
              <a:gd name="connsiteX3229" fmla="*/ 1341510 w 6494035"/>
              <a:gd name="connsiteY3229" fmla="*/ 828633 h 3722228"/>
              <a:gd name="connsiteX3230" fmla="*/ 1310527 w 6494035"/>
              <a:gd name="connsiteY3230" fmla="*/ 859590 h 3722228"/>
              <a:gd name="connsiteX3231" fmla="*/ 1291799 w 6494035"/>
              <a:gd name="connsiteY3231" fmla="*/ 913381 h 3722228"/>
              <a:gd name="connsiteX3232" fmla="*/ 1299545 w 6494035"/>
              <a:gd name="connsiteY3232" fmla="*/ 921120 h 3722228"/>
              <a:gd name="connsiteX3233" fmla="*/ 1318273 w 6494035"/>
              <a:gd name="connsiteY3233" fmla="*/ 925611 h 3722228"/>
              <a:gd name="connsiteX3234" fmla="*/ 1315037 w 6494035"/>
              <a:gd name="connsiteY3234" fmla="*/ 974816 h 3722228"/>
              <a:gd name="connsiteX3235" fmla="*/ 1307291 w 6494035"/>
              <a:gd name="connsiteY3235" fmla="*/ 987141 h 3722228"/>
              <a:gd name="connsiteX3236" fmla="*/ 1345628 w 6494035"/>
              <a:gd name="connsiteY3236" fmla="*/ 982555 h 3722228"/>
              <a:gd name="connsiteX3237" fmla="*/ 1379750 w 6494035"/>
              <a:gd name="connsiteY3237" fmla="*/ 1002619 h 3722228"/>
              <a:gd name="connsiteX3238" fmla="*/ 1387496 w 6494035"/>
              <a:gd name="connsiteY3238" fmla="*/ 1021250 h 3722228"/>
              <a:gd name="connsiteX3239" fmla="*/ 1387496 w 6494035"/>
              <a:gd name="connsiteY3239" fmla="*/ 1032238 h 3722228"/>
              <a:gd name="connsiteX3240" fmla="*/ 1415244 w 6494035"/>
              <a:gd name="connsiteY3240" fmla="*/ 1044563 h 3722228"/>
              <a:gd name="connsiteX3241" fmla="*/ 1430735 w 6494035"/>
              <a:gd name="connsiteY3241" fmla="*/ 1060041 h 3722228"/>
              <a:gd name="connsiteX3242" fmla="*/ 1481329 w 6494035"/>
              <a:gd name="connsiteY3242" fmla="*/ 1070933 h 3722228"/>
              <a:gd name="connsiteX3243" fmla="*/ 1461327 w 6494035"/>
              <a:gd name="connsiteY3243" fmla="*/ 1136954 h 3722228"/>
              <a:gd name="connsiteX3244" fmla="*/ 1465837 w 6494035"/>
              <a:gd name="connsiteY3244" fmla="*/ 1155681 h 3722228"/>
              <a:gd name="connsiteX3245" fmla="*/ 1458091 w 6494035"/>
              <a:gd name="connsiteY3245" fmla="*/ 1163420 h 3722228"/>
              <a:gd name="connsiteX3246" fmla="*/ 1481329 w 6494035"/>
              <a:gd name="connsiteY3246" fmla="*/ 1175172 h 3722228"/>
              <a:gd name="connsiteX3247" fmla="*/ 1484564 w 6494035"/>
              <a:gd name="connsiteY3247" fmla="*/ 1190745 h 3722228"/>
              <a:gd name="connsiteX3248" fmla="*/ 1492310 w 6494035"/>
              <a:gd name="connsiteY3248" fmla="*/ 1198484 h 3722228"/>
              <a:gd name="connsiteX3249" fmla="*/ 1504567 w 6494035"/>
              <a:gd name="connsiteY3249" fmla="*/ 1186637 h 3722228"/>
              <a:gd name="connsiteX3250" fmla="*/ 1507704 w 6494035"/>
              <a:gd name="connsiteY3250" fmla="*/ 1194376 h 3722228"/>
              <a:gd name="connsiteX3251" fmla="*/ 1523196 w 6494035"/>
              <a:gd name="connsiteY3251" fmla="*/ 1160171 h 3722228"/>
              <a:gd name="connsiteX3252" fmla="*/ 1519568 w 6494035"/>
              <a:gd name="connsiteY3252" fmla="*/ 1090520 h 3722228"/>
              <a:gd name="connsiteX3253" fmla="*/ 1589281 w 6494035"/>
              <a:gd name="connsiteY3253" fmla="*/ 1055455 h 3722228"/>
              <a:gd name="connsiteX3254" fmla="*/ 1600263 w 6494035"/>
              <a:gd name="connsiteY3254" fmla="*/ 1025836 h 3722228"/>
              <a:gd name="connsiteX3255" fmla="*/ 1597027 w 6494035"/>
              <a:gd name="connsiteY3255" fmla="*/ 990294 h 3722228"/>
              <a:gd name="connsiteX3256" fmla="*/ 1577025 w 6494035"/>
              <a:gd name="connsiteY3256" fmla="*/ 963924 h 3722228"/>
              <a:gd name="connsiteX3257" fmla="*/ 1616637 w 6494035"/>
              <a:gd name="connsiteY3257" fmla="*/ 921120 h 3722228"/>
              <a:gd name="connsiteX3258" fmla="*/ 1612519 w 6494035"/>
              <a:gd name="connsiteY3258" fmla="*/ 886915 h 3722228"/>
              <a:gd name="connsiteX3259" fmla="*/ 1632129 w 6494035"/>
              <a:gd name="connsiteY3259" fmla="*/ 863698 h 3722228"/>
              <a:gd name="connsiteX3260" fmla="*/ 1627520 w 6494035"/>
              <a:gd name="connsiteY3260" fmla="*/ 840481 h 3722228"/>
              <a:gd name="connsiteX3261" fmla="*/ 1647621 w 6494035"/>
              <a:gd name="connsiteY3261" fmla="*/ 828633 h 3722228"/>
              <a:gd name="connsiteX3262" fmla="*/ 1689488 w 6494035"/>
              <a:gd name="connsiteY3262" fmla="*/ 851851 h 3722228"/>
              <a:gd name="connsiteX3263" fmla="*/ 1712725 w 6494035"/>
              <a:gd name="connsiteY3263" fmla="*/ 844111 h 3722228"/>
              <a:gd name="connsiteX3264" fmla="*/ 1735473 w 6494035"/>
              <a:gd name="connsiteY3264" fmla="*/ 879176 h 3722228"/>
              <a:gd name="connsiteX3265" fmla="*/ 1732336 w 6494035"/>
              <a:gd name="connsiteY3265" fmla="*/ 890164 h 3722228"/>
              <a:gd name="connsiteX3266" fmla="*/ 1771064 w 6494035"/>
              <a:gd name="connsiteY3266" fmla="*/ 902393 h 3722228"/>
              <a:gd name="connsiteX3267" fmla="*/ 1755573 w 6494035"/>
              <a:gd name="connsiteY3267" fmla="*/ 952076 h 3722228"/>
              <a:gd name="connsiteX3268" fmla="*/ 1743219 w 6494035"/>
              <a:gd name="connsiteY3268" fmla="*/ 963924 h 3722228"/>
              <a:gd name="connsiteX3269" fmla="*/ 1755573 w 6494035"/>
              <a:gd name="connsiteY3269" fmla="*/ 963924 h 3722228"/>
              <a:gd name="connsiteX3270" fmla="*/ 1755573 w 6494035"/>
              <a:gd name="connsiteY3270" fmla="*/ 971663 h 3722228"/>
              <a:gd name="connsiteX3271" fmla="*/ 1735473 w 6494035"/>
              <a:gd name="connsiteY3271" fmla="*/ 974816 h 3722228"/>
              <a:gd name="connsiteX3272" fmla="*/ 1740081 w 6494035"/>
              <a:gd name="connsiteY3272" fmla="*/ 982555 h 3722228"/>
              <a:gd name="connsiteX3273" fmla="*/ 1766457 w 6494035"/>
              <a:gd name="connsiteY3273" fmla="*/ 974816 h 3722228"/>
              <a:gd name="connsiteX3274" fmla="*/ 1774202 w 6494035"/>
              <a:gd name="connsiteY3274" fmla="*/ 1002619 h 3722228"/>
              <a:gd name="connsiteX3275" fmla="*/ 1809304 w 6494035"/>
              <a:gd name="connsiteY3275" fmla="*/ 982555 h 3722228"/>
              <a:gd name="connsiteX3276" fmla="*/ 1848033 w 6494035"/>
              <a:gd name="connsiteY3276" fmla="*/ 928859 h 3722228"/>
              <a:gd name="connsiteX3277" fmla="*/ 1852544 w 6494035"/>
              <a:gd name="connsiteY3277" fmla="*/ 933445 h 3722228"/>
              <a:gd name="connsiteX3278" fmla="*/ 1879017 w 6494035"/>
              <a:gd name="connsiteY3278" fmla="*/ 1047716 h 3722228"/>
              <a:gd name="connsiteX3279" fmla="*/ 1867643 w 6494035"/>
              <a:gd name="connsiteY3279" fmla="*/ 1067780 h 3722228"/>
              <a:gd name="connsiteX3280" fmla="*/ 1886763 w 6494035"/>
              <a:gd name="connsiteY3280" fmla="*/ 1090520 h 3722228"/>
              <a:gd name="connsiteX3281" fmla="*/ 1886763 w 6494035"/>
              <a:gd name="connsiteY3281" fmla="*/ 1105998 h 3722228"/>
              <a:gd name="connsiteX3282" fmla="*/ 1909510 w 6494035"/>
              <a:gd name="connsiteY3282" fmla="*/ 1105998 h 3722228"/>
              <a:gd name="connsiteX3283" fmla="*/ 1937258 w 6494035"/>
              <a:gd name="connsiteY3283" fmla="*/ 1129215 h 3722228"/>
              <a:gd name="connsiteX3284" fmla="*/ 1894509 w 6494035"/>
              <a:gd name="connsiteY3284" fmla="*/ 1144693 h 3722228"/>
              <a:gd name="connsiteX3285" fmla="*/ 1875390 w 6494035"/>
              <a:gd name="connsiteY3285" fmla="*/ 1155681 h 3722228"/>
              <a:gd name="connsiteX3286" fmla="*/ 1875390 w 6494035"/>
              <a:gd name="connsiteY3286" fmla="*/ 1167910 h 3722228"/>
              <a:gd name="connsiteX3287" fmla="*/ 1925002 w 6494035"/>
              <a:gd name="connsiteY3287" fmla="*/ 1144693 h 3722228"/>
              <a:gd name="connsiteX3288" fmla="*/ 1937258 w 6494035"/>
              <a:gd name="connsiteY3288" fmla="*/ 1152432 h 3722228"/>
              <a:gd name="connsiteX3289" fmla="*/ 1932748 w 6494035"/>
              <a:gd name="connsiteY3289" fmla="*/ 1163420 h 3722228"/>
              <a:gd name="connsiteX3290" fmla="*/ 1948240 w 6494035"/>
              <a:gd name="connsiteY3290" fmla="*/ 1155681 h 3722228"/>
              <a:gd name="connsiteX3291" fmla="*/ 1960496 w 6494035"/>
              <a:gd name="connsiteY3291" fmla="*/ 1167910 h 3722228"/>
              <a:gd name="connsiteX3292" fmla="*/ 1955986 w 6494035"/>
              <a:gd name="connsiteY3292" fmla="*/ 1190745 h 3722228"/>
              <a:gd name="connsiteX3293" fmla="*/ 1945004 w 6494035"/>
              <a:gd name="connsiteY3293" fmla="*/ 1209376 h 3722228"/>
              <a:gd name="connsiteX3294" fmla="*/ 1901764 w 6494035"/>
              <a:gd name="connsiteY3294" fmla="*/ 1224854 h 3722228"/>
              <a:gd name="connsiteX3295" fmla="*/ 1863525 w 6494035"/>
              <a:gd name="connsiteY3295" fmla="*/ 1252658 h 3722228"/>
              <a:gd name="connsiteX3296" fmla="*/ 1763319 w 6494035"/>
              <a:gd name="connsiteY3296" fmla="*/ 1244919 h 3722228"/>
              <a:gd name="connsiteX3297" fmla="*/ 1735473 w 6494035"/>
              <a:gd name="connsiteY3297" fmla="*/ 1248072 h 3722228"/>
              <a:gd name="connsiteX3298" fmla="*/ 1670858 w 6494035"/>
              <a:gd name="connsiteY3298" fmla="*/ 1294506 h 3722228"/>
              <a:gd name="connsiteX3299" fmla="*/ 1635266 w 6494035"/>
              <a:gd name="connsiteY3299" fmla="*/ 1329571 h 3722228"/>
              <a:gd name="connsiteX3300" fmla="*/ 1681742 w 6494035"/>
              <a:gd name="connsiteY3300" fmla="*/ 1294506 h 3722228"/>
              <a:gd name="connsiteX3301" fmla="*/ 1732336 w 6494035"/>
              <a:gd name="connsiteY3301" fmla="*/ 1271289 h 3722228"/>
              <a:gd name="connsiteX3302" fmla="*/ 1755573 w 6494035"/>
              <a:gd name="connsiteY3302" fmla="*/ 1275397 h 3722228"/>
              <a:gd name="connsiteX3303" fmla="*/ 1774202 w 6494035"/>
              <a:gd name="connsiteY3303" fmla="*/ 1286767 h 3722228"/>
              <a:gd name="connsiteX3304" fmla="*/ 1766457 w 6494035"/>
              <a:gd name="connsiteY3304" fmla="*/ 1298614 h 3722228"/>
              <a:gd name="connsiteX3305" fmla="*/ 1747827 w 6494035"/>
              <a:gd name="connsiteY3305" fmla="*/ 1309602 h 3722228"/>
              <a:gd name="connsiteX3306" fmla="*/ 1727727 w 6494035"/>
              <a:gd name="connsiteY3306" fmla="*/ 1306354 h 3722228"/>
              <a:gd name="connsiteX3307" fmla="*/ 1743219 w 6494035"/>
              <a:gd name="connsiteY3307" fmla="*/ 1317341 h 3722228"/>
              <a:gd name="connsiteX3308" fmla="*/ 1755573 w 6494035"/>
              <a:gd name="connsiteY3308" fmla="*/ 1317341 h 3722228"/>
              <a:gd name="connsiteX3309" fmla="*/ 1743219 w 6494035"/>
              <a:gd name="connsiteY3309" fmla="*/ 1332819 h 3722228"/>
              <a:gd name="connsiteX3310" fmla="*/ 1763319 w 6494035"/>
              <a:gd name="connsiteY3310" fmla="*/ 1360527 h 3722228"/>
              <a:gd name="connsiteX3311" fmla="*/ 1817050 w 6494035"/>
              <a:gd name="connsiteY3311" fmla="*/ 1386993 h 3722228"/>
              <a:gd name="connsiteX3312" fmla="*/ 1750965 w 6494035"/>
              <a:gd name="connsiteY3312" fmla="*/ 1401993 h 3722228"/>
              <a:gd name="connsiteX3313" fmla="*/ 1747827 w 6494035"/>
              <a:gd name="connsiteY3313" fmla="*/ 1409732 h 3722228"/>
              <a:gd name="connsiteX3314" fmla="*/ 1720472 w 6494035"/>
              <a:gd name="connsiteY3314" fmla="*/ 1429796 h 3722228"/>
              <a:gd name="connsiteX3315" fmla="*/ 1712725 w 6494035"/>
              <a:gd name="connsiteY3315" fmla="*/ 1422057 h 3722228"/>
              <a:gd name="connsiteX3316" fmla="*/ 1716843 w 6494035"/>
              <a:gd name="connsiteY3316" fmla="*/ 1406579 h 3722228"/>
              <a:gd name="connsiteX3317" fmla="*/ 1732336 w 6494035"/>
              <a:gd name="connsiteY3317" fmla="*/ 1391101 h 3722228"/>
              <a:gd name="connsiteX3318" fmla="*/ 1766457 w 6494035"/>
              <a:gd name="connsiteY3318" fmla="*/ 1379254 h 3722228"/>
              <a:gd name="connsiteX3319" fmla="*/ 1747827 w 6494035"/>
              <a:gd name="connsiteY3319" fmla="*/ 1379254 h 3722228"/>
              <a:gd name="connsiteX3320" fmla="*/ 1755573 w 6494035"/>
              <a:gd name="connsiteY3320" fmla="*/ 1368266 h 3722228"/>
              <a:gd name="connsiteX3321" fmla="*/ 1697234 w 6494035"/>
              <a:gd name="connsiteY3321" fmla="*/ 1383362 h 3722228"/>
              <a:gd name="connsiteX3322" fmla="*/ 1693606 w 6494035"/>
              <a:gd name="connsiteY3322" fmla="*/ 1398840 h 3722228"/>
              <a:gd name="connsiteX3323" fmla="*/ 1666250 w 6494035"/>
              <a:gd name="connsiteY3323" fmla="*/ 1398840 h 3722228"/>
              <a:gd name="connsiteX3324" fmla="*/ 1650758 w 6494035"/>
              <a:gd name="connsiteY3324" fmla="*/ 1414318 h 3722228"/>
              <a:gd name="connsiteX3325" fmla="*/ 1627520 w 6494035"/>
              <a:gd name="connsiteY3325" fmla="*/ 1429796 h 3722228"/>
              <a:gd name="connsiteX3326" fmla="*/ 1612519 w 6494035"/>
              <a:gd name="connsiteY3326" fmla="*/ 1453014 h 3722228"/>
              <a:gd name="connsiteX3327" fmla="*/ 1616637 w 6494035"/>
              <a:gd name="connsiteY3327" fmla="*/ 1463906 h 3722228"/>
              <a:gd name="connsiteX3328" fmla="*/ 1627520 w 6494035"/>
              <a:gd name="connsiteY3328" fmla="*/ 1463906 h 3722228"/>
              <a:gd name="connsiteX3329" fmla="*/ 1627520 w 6494035"/>
              <a:gd name="connsiteY3329" fmla="*/ 1471645 h 3722228"/>
              <a:gd name="connsiteX3330" fmla="*/ 1600263 w 6494035"/>
              <a:gd name="connsiteY3330" fmla="*/ 1475753 h 3722228"/>
              <a:gd name="connsiteX3331" fmla="*/ 1581535 w 6494035"/>
              <a:gd name="connsiteY3331" fmla="*/ 1479384 h 3722228"/>
              <a:gd name="connsiteX3332" fmla="*/ 1550552 w 6494035"/>
              <a:gd name="connsiteY3332" fmla="*/ 1487123 h 3722228"/>
              <a:gd name="connsiteX3333" fmla="*/ 1577025 w 6494035"/>
              <a:gd name="connsiteY3333" fmla="*/ 1487123 h 3722228"/>
              <a:gd name="connsiteX3334" fmla="*/ 1550552 w 6494035"/>
              <a:gd name="connsiteY3334" fmla="*/ 1494957 h 3722228"/>
              <a:gd name="connsiteX3335" fmla="*/ 1538688 w 6494035"/>
              <a:gd name="connsiteY3335" fmla="*/ 1498970 h 3722228"/>
              <a:gd name="connsiteX3336" fmla="*/ 1542805 w 6494035"/>
              <a:gd name="connsiteY3336" fmla="*/ 1502219 h 3722228"/>
              <a:gd name="connsiteX3337" fmla="*/ 1535060 w 6494035"/>
              <a:gd name="connsiteY3337" fmla="*/ 1517697 h 3722228"/>
              <a:gd name="connsiteX3338" fmla="*/ 1519568 w 6494035"/>
              <a:gd name="connsiteY3338" fmla="*/ 1537761 h 3722228"/>
              <a:gd name="connsiteX3339" fmla="*/ 1507704 w 6494035"/>
              <a:gd name="connsiteY3339" fmla="*/ 1525436 h 3722228"/>
              <a:gd name="connsiteX3340" fmla="*/ 1507704 w 6494035"/>
              <a:gd name="connsiteY3340" fmla="*/ 1533175 h 3722228"/>
              <a:gd name="connsiteX3341" fmla="*/ 1512312 w 6494035"/>
              <a:gd name="connsiteY3341" fmla="*/ 1545500 h 3722228"/>
              <a:gd name="connsiteX3342" fmla="*/ 1496821 w 6494035"/>
              <a:gd name="connsiteY3342" fmla="*/ 1568717 h 3722228"/>
              <a:gd name="connsiteX3343" fmla="*/ 1492310 w 6494035"/>
              <a:gd name="connsiteY3343" fmla="*/ 1548653 h 3722228"/>
              <a:gd name="connsiteX3344" fmla="*/ 1489075 w 6494035"/>
              <a:gd name="connsiteY3344" fmla="*/ 1537761 h 3722228"/>
              <a:gd name="connsiteX3345" fmla="*/ 1496821 w 6494035"/>
              <a:gd name="connsiteY3345" fmla="*/ 1522283 h 3722228"/>
              <a:gd name="connsiteX3346" fmla="*/ 1484564 w 6494035"/>
              <a:gd name="connsiteY3346" fmla="*/ 1525436 h 3722228"/>
              <a:gd name="connsiteX3347" fmla="*/ 1481329 w 6494035"/>
              <a:gd name="connsiteY3347" fmla="*/ 1553239 h 3722228"/>
              <a:gd name="connsiteX3348" fmla="*/ 1465837 w 6494035"/>
              <a:gd name="connsiteY3348" fmla="*/ 1548653 h 3722228"/>
              <a:gd name="connsiteX3349" fmla="*/ 1484564 w 6494035"/>
              <a:gd name="connsiteY3349" fmla="*/ 1564131 h 3722228"/>
              <a:gd name="connsiteX3350" fmla="*/ 1481329 w 6494035"/>
              <a:gd name="connsiteY3350" fmla="*/ 1571870 h 3722228"/>
              <a:gd name="connsiteX3351" fmla="*/ 1476818 w 6494035"/>
              <a:gd name="connsiteY3351" fmla="*/ 1587349 h 3722228"/>
              <a:gd name="connsiteX3352" fmla="*/ 1489075 w 6494035"/>
              <a:gd name="connsiteY3352" fmla="*/ 1591457 h 3722228"/>
              <a:gd name="connsiteX3353" fmla="*/ 1489075 w 6494035"/>
              <a:gd name="connsiteY3353" fmla="*/ 1610088 h 3722228"/>
              <a:gd name="connsiteX3354" fmla="*/ 1484564 w 6494035"/>
              <a:gd name="connsiteY3354" fmla="*/ 1599196 h 3722228"/>
              <a:gd name="connsiteX3355" fmla="*/ 1481329 w 6494035"/>
              <a:gd name="connsiteY3355" fmla="*/ 1606935 h 3722228"/>
              <a:gd name="connsiteX3356" fmla="*/ 1469073 w 6494035"/>
              <a:gd name="connsiteY3356" fmla="*/ 1610088 h 3722228"/>
              <a:gd name="connsiteX3357" fmla="*/ 1489075 w 6494035"/>
              <a:gd name="connsiteY3357" fmla="*/ 1614674 h 3722228"/>
              <a:gd name="connsiteX3358" fmla="*/ 1481329 w 6494035"/>
              <a:gd name="connsiteY3358" fmla="*/ 1630152 h 3722228"/>
              <a:gd name="connsiteX3359" fmla="*/ 1465837 w 6494035"/>
              <a:gd name="connsiteY3359" fmla="*/ 1625566 h 3722228"/>
              <a:gd name="connsiteX3360" fmla="*/ 1473583 w 6494035"/>
              <a:gd name="connsiteY3360" fmla="*/ 1637891 h 3722228"/>
              <a:gd name="connsiteX3361" fmla="*/ 1434853 w 6494035"/>
              <a:gd name="connsiteY3361" fmla="*/ 1661109 h 3722228"/>
              <a:gd name="connsiteX3362" fmla="*/ 1407498 w 6494035"/>
              <a:gd name="connsiteY3362" fmla="*/ 1676205 h 3722228"/>
              <a:gd name="connsiteX3363" fmla="*/ 1379750 w 6494035"/>
              <a:gd name="connsiteY3363" fmla="*/ 1695313 h 3722228"/>
              <a:gd name="connsiteX3364" fmla="*/ 1357002 w 6494035"/>
              <a:gd name="connsiteY3364" fmla="*/ 1725792 h 3722228"/>
              <a:gd name="connsiteX3365" fmla="*/ 1361120 w 6494035"/>
              <a:gd name="connsiteY3365" fmla="*/ 1764487 h 3722228"/>
              <a:gd name="connsiteX3366" fmla="*/ 1364749 w 6494035"/>
              <a:gd name="connsiteY3366" fmla="*/ 1799552 h 3722228"/>
              <a:gd name="connsiteX3367" fmla="*/ 1372494 w 6494035"/>
              <a:gd name="connsiteY3367" fmla="*/ 1826018 h 3722228"/>
              <a:gd name="connsiteX3368" fmla="*/ 1361120 w 6494035"/>
              <a:gd name="connsiteY3368" fmla="*/ 1864713 h 3722228"/>
              <a:gd name="connsiteX3369" fmla="*/ 1345628 w 6494035"/>
              <a:gd name="connsiteY3369" fmla="*/ 1864713 h 3722228"/>
              <a:gd name="connsiteX3370" fmla="*/ 1333765 w 6494035"/>
              <a:gd name="connsiteY3370" fmla="*/ 1849235 h 3722228"/>
              <a:gd name="connsiteX3371" fmla="*/ 1326019 w 6494035"/>
              <a:gd name="connsiteY3371" fmla="*/ 1822769 h 3722228"/>
              <a:gd name="connsiteX3372" fmla="*/ 1326019 w 6494035"/>
              <a:gd name="connsiteY3372" fmla="*/ 1802800 h 3722228"/>
              <a:gd name="connsiteX3373" fmla="*/ 1318273 w 6494035"/>
              <a:gd name="connsiteY3373" fmla="*/ 1799552 h 3722228"/>
              <a:gd name="connsiteX3374" fmla="*/ 1322783 w 6494035"/>
              <a:gd name="connsiteY3374" fmla="*/ 1784074 h 3722228"/>
              <a:gd name="connsiteX3375" fmla="*/ 1315037 w 6494035"/>
              <a:gd name="connsiteY3375" fmla="*/ 1764487 h 3722228"/>
              <a:gd name="connsiteX3376" fmla="*/ 1299545 w 6494035"/>
              <a:gd name="connsiteY3376" fmla="*/ 1749009 h 3722228"/>
              <a:gd name="connsiteX3377" fmla="*/ 1276308 w 6494035"/>
              <a:gd name="connsiteY3377" fmla="*/ 1761334 h 3722228"/>
              <a:gd name="connsiteX3378" fmla="*/ 1260815 w 6494035"/>
              <a:gd name="connsiteY3378" fmla="*/ 1741270 h 3722228"/>
              <a:gd name="connsiteX3379" fmla="*/ 1230323 w 6494035"/>
              <a:gd name="connsiteY3379" fmla="*/ 1741270 h 3722228"/>
              <a:gd name="connsiteX3380" fmla="*/ 1221204 w 6494035"/>
              <a:gd name="connsiteY3380" fmla="*/ 1738117 h 3722228"/>
              <a:gd name="connsiteX3381" fmla="*/ 1194828 w 6494035"/>
              <a:gd name="connsiteY3381" fmla="*/ 1741270 h 3722228"/>
              <a:gd name="connsiteX3382" fmla="*/ 1171591 w 6494035"/>
              <a:gd name="connsiteY3382" fmla="*/ 1741270 h 3722228"/>
              <a:gd name="connsiteX3383" fmla="*/ 1190711 w 6494035"/>
              <a:gd name="connsiteY3383" fmla="*/ 1753595 h 3722228"/>
              <a:gd name="connsiteX3384" fmla="*/ 1194828 w 6494035"/>
              <a:gd name="connsiteY3384" fmla="*/ 1764487 h 3722228"/>
              <a:gd name="connsiteX3385" fmla="*/ 1175219 w 6494035"/>
              <a:gd name="connsiteY3385" fmla="*/ 1769073 h 3722228"/>
              <a:gd name="connsiteX3386" fmla="*/ 1148843 w 6494035"/>
              <a:gd name="connsiteY3386" fmla="*/ 1756748 h 3722228"/>
              <a:gd name="connsiteX3387" fmla="*/ 1117860 w 6494035"/>
              <a:gd name="connsiteY3387" fmla="*/ 1753595 h 3722228"/>
              <a:gd name="connsiteX3388" fmla="*/ 1090504 w 6494035"/>
              <a:gd name="connsiteY3388" fmla="*/ 1753595 h 3722228"/>
              <a:gd name="connsiteX3389" fmla="*/ 1067266 w 6494035"/>
              <a:gd name="connsiteY3389" fmla="*/ 1769073 h 3722228"/>
              <a:gd name="connsiteX3390" fmla="*/ 1040891 w 6494035"/>
              <a:gd name="connsiteY3390" fmla="*/ 1779965 h 3722228"/>
              <a:gd name="connsiteX3391" fmla="*/ 1016673 w 6494035"/>
              <a:gd name="connsiteY3391" fmla="*/ 1802800 h 3722228"/>
              <a:gd name="connsiteX3392" fmla="*/ 1020791 w 6494035"/>
              <a:gd name="connsiteY3392" fmla="*/ 1833757 h 3722228"/>
              <a:gd name="connsiteX3393" fmla="*/ 1016673 w 6494035"/>
              <a:gd name="connsiteY3393" fmla="*/ 1849235 h 3722228"/>
              <a:gd name="connsiteX3394" fmla="*/ 1008927 w 6494035"/>
              <a:gd name="connsiteY3394" fmla="*/ 1853725 h 3722228"/>
              <a:gd name="connsiteX3395" fmla="*/ 1005299 w 6494035"/>
              <a:gd name="connsiteY3395" fmla="*/ 1872452 h 3722228"/>
              <a:gd name="connsiteX3396" fmla="*/ 1001182 w 6494035"/>
              <a:gd name="connsiteY3396" fmla="*/ 1895669 h 3722228"/>
              <a:gd name="connsiteX3397" fmla="*/ 997553 w 6494035"/>
              <a:gd name="connsiteY3397" fmla="*/ 1922039 h 3722228"/>
              <a:gd name="connsiteX3398" fmla="*/ 1005299 w 6494035"/>
              <a:gd name="connsiteY3398" fmla="*/ 1941626 h 3722228"/>
              <a:gd name="connsiteX3399" fmla="*/ 997553 w 6494035"/>
              <a:gd name="connsiteY3399" fmla="*/ 1937135 h 3722228"/>
              <a:gd name="connsiteX3400" fmla="*/ 1005299 w 6494035"/>
              <a:gd name="connsiteY3400" fmla="*/ 1957104 h 3722228"/>
              <a:gd name="connsiteX3401" fmla="*/ 1016673 w 6494035"/>
              <a:gd name="connsiteY3401" fmla="*/ 1980417 h 3722228"/>
              <a:gd name="connsiteX3402" fmla="*/ 1024419 w 6494035"/>
              <a:gd name="connsiteY3402" fmla="*/ 2003634 h 3722228"/>
              <a:gd name="connsiteX3403" fmla="*/ 1044028 w 6494035"/>
              <a:gd name="connsiteY3403" fmla="*/ 2010895 h 3722228"/>
              <a:gd name="connsiteX3404" fmla="*/ 1056383 w 6494035"/>
              <a:gd name="connsiteY3404" fmla="*/ 2018634 h 3722228"/>
              <a:gd name="connsiteX3405" fmla="*/ 1086877 w 6494035"/>
              <a:gd name="connsiteY3405" fmla="*/ 2014526 h 3722228"/>
              <a:gd name="connsiteX3406" fmla="*/ 1105506 w 6494035"/>
              <a:gd name="connsiteY3406" fmla="*/ 2006787 h 3722228"/>
              <a:gd name="connsiteX3407" fmla="*/ 1133352 w 6494035"/>
              <a:gd name="connsiteY3407" fmla="*/ 1995895 h 3722228"/>
              <a:gd name="connsiteX3408" fmla="*/ 1141098 w 6494035"/>
              <a:gd name="connsiteY3408" fmla="*/ 1983570 h 3722228"/>
              <a:gd name="connsiteX3409" fmla="*/ 1148843 w 6494035"/>
              <a:gd name="connsiteY3409" fmla="*/ 1960353 h 3722228"/>
              <a:gd name="connsiteX3410" fmla="*/ 1156589 w 6494035"/>
              <a:gd name="connsiteY3410" fmla="*/ 1952613 h 3722228"/>
              <a:gd name="connsiteX3411" fmla="*/ 1179337 w 6494035"/>
              <a:gd name="connsiteY3411" fmla="*/ 1944874 h 3722228"/>
              <a:gd name="connsiteX3412" fmla="*/ 1194828 w 6494035"/>
              <a:gd name="connsiteY3412" fmla="*/ 1941626 h 3722228"/>
              <a:gd name="connsiteX3413" fmla="*/ 1218066 w 6494035"/>
              <a:gd name="connsiteY3413" fmla="*/ 1944874 h 3722228"/>
              <a:gd name="connsiteX3414" fmla="*/ 1218066 w 6494035"/>
              <a:gd name="connsiteY3414" fmla="*/ 1960353 h 3722228"/>
              <a:gd name="connsiteX3415" fmla="*/ 1205712 w 6494035"/>
              <a:gd name="connsiteY3415" fmla="*/ 1975831 h 3722228"/>
              <a:gd name="connsiteX3416" fmla="*/ 1194828 w 6494035"/>
              <a:gd name="connsiteY3416" fmla="*/ 1988156 h 3722228"/>
              <a:gd name="connsiteX3417" fmla="*/ 1202574 w 6494035"/>
              <a:gd name="connsiteY3417" fmla="*/ 1991309 h 3722228"/>
              <a:gd name="connsiteX3418" fmla="*/ 1194828 w 6494035"/>
              <a:gd name="connsiteY3418" fmla="*/ 2014526 h 3722228"/>
              <a:gd name="connsiteX3419" fmla="*/ 1187082 w 6494035"/>
              <a:gd name="connsiteY3419" fmla="*/ 2006787 h 3722228"/>
              <a:gd name="connsiteX3420" fmla="*/ 1182965 w 6494035"/>
              <a:gd name="connsiteY3420" fmla="*/ 2014526 h 3722228"/>
              <a:gd name="connsiteX3421" fmla="*/ 1182247 w 6494035"/>
              <a:gd name="connsiteY3421" fmla="*/ 2014526 h 3722228"/>
              <a:gd name="connsiteX3422" fmla="*/ 1186797 w 6494035"/>
              <a:gd name="connsiteY3422" fmla="*/ 2019045 h 3722228"/>
              <a:gd name="connsiteX3423" fmla="*/ 1182231 w 6494035"/>
              <a:gd name="connsiteY3423" fmla="*/ 2037774 h 3722228"/>
              <a:gd name="connsiteX3424" fmla="*/ 1179070 w 6494035"/>
              <a:gd name="connsiteY3424" fmla="*/ 2053227 h 3722228"/>
              <a:gd name="connsiteX3425" fmla="*/ 1171344 w 6494035"/>
              <a:gd name="connsiteY3425" fmla="*/ 2060954 h 3722228"/>
              <a:gd name="connsiteX3426" fmla="*/ 1163559 w 6494035"/>
              <a:gd name="connsiteY3426" fmla="*/ 2068261 h 3722228"/>
              <a:gd name="connsiteX3427" fmla="*/ 1167246 w 6494035"/>
              <a:gd name="connsiteY3427" fmla="*/ 2072796 h 3722228"/>
              <a:gd name="connsiteX3428" fmla="*/ 1171344 w 6494035"/>
              <a:gd name="connsiteY3428" fmla="*/ 2072796 h 3722228"/>
              <a:gd name="connsiteX3429" fmla="*/ 1182231 w 6494035"/>
              <a:gd name="connsiteY3429" fmla="*/ 2072796 h 3722228"/>
              <a:gd name="connsiteX3430" fmla="*/ 1205469 w 6494035"/>
              <a:gd name="connsiteY3430" fmla="*/ 2072796 h 3722228"/>
              <a:gd name="connsiteX3431" fmla="*/ 1233273 w 6494035"/>
              <a:gd name="connsiteY3431" fmla="*/ 2068261 h 3722228"/>
              <a:gd name="connsiteX3432" fmla="*/ 1248257 w 6494035"/>
              <a:gd name="connsiteY3432" fmla="*/ 2072796 h 3722228"/>
              <a:gd name="connsiteX3433" fmla="*/ 1263768 w 6494035"/>
              <a:gd name="connsiteY3433" fmla="*/ 2072796 h 3722228"/>
              <a:gd name="connsiteX3434" fmla="*/ 1268334 w 6494035"/>
              <a:gd name="connsiteY3434" fmla="*/ 2080522 h 3722228"/>
              <a:gd name="connsiteX3435" fmla="*/ 1260549 w 6494035"/>
              <a:gd name="connsiteY3435" fmla="*/ 2083714 h 3722228"/>
              <a:gd name="connsiteX3436" fmla="*/ 1279221 w 6494035"/>
              <a:gd name="connsiteY3436" fmla="*/ 2088333 h 3722228"/>
              <a:gd name="connsiteX3437" fmla="*/ 1279221 w 6494035"/>
              <a:gd name="connsiteY3437" fmla="*/ 2099251 h 3722228"/>
              <a:gd name="connsiteX3438" fmla="*/ 1276061 w 6494035"/>
              <a:gd name="connsiteY3438" fmla="*/ 2111513 h 3722228"/>
              <a:gd name="connsiteX3439" fmla="*/ 1271495 w 6494035"/>
              <a:gd name="connsiteY3439" fmla="*/ 2126966 h 3722228"/>
              <a:gd name="connsiteX3440" fmla="*/ 1268334 w 6494035"/>
              <a:gd name="connsiteY3440" fmla="*/ 2145695 h 3722228"/>
              <a:gd name="connsiteX3441" fmla="*/ 1268334 w 6494035"/>
              <a:gd name="connsiteY3441" fmla="*/ 2165264 h 3722228"/>
              <a:gd name="connsiteX3442" fmla="*/ 1268334 w 6494035"/>
              <a:gd name="connsiteY3442" fmla="*/ 2180717 h 3722228"/>
              <a:gd name="connsiteX3443" fmla="*/ 1276061 w 6494035"/>
              <a:gd name="connsiteY3443" fmla="*/ 2191719 h 3722228"/>
              <a:gd name="connsiteX3444" fmla="*/ 1279221 w 6494035"/>
              <a:gd name="connsiteY3444" fmla="*/ 2199446 h 3722228"/>
              <a:gd name="connsiteX3445" fmla="*/ 1287007 w 6494035"/>
              <a:gd name="connsiteY3445" fmla="*/ 2203981 h 3722228"/>
              <a:gd name="connsiteX3446" fmla="*/ 1291513 w 6494035"/>
              <a:gd name="connsiteY3446" fmla="*/ 2207172 h 3722228"/>
              <a:gd name="connsiteX3447" fmla="*/ 1294733 w 6494035"/>
              <a:gd name="connsiteY3447" fmla="*/ 2214899 h 3722228"/>
              <a:gd name="connsiteX3448" fmla="*/ 1302459 w 6494035"/>
              <a:gd name="connsiteY3448" fmla="*/ 2214899 h 3722228"/>
              <a:gd name="connsiteX3449" fmla="*/ 1314282 w 6494035"/>
              <a:gd name="connsiteY3449" fmla="*/ 2222626 h 3722228"/>
              <a:gd name="connsiteX3450" fmla="*/ 1333423 w 6494035"/>
              <a:gd name="connsiteY3450" fmla="*/ 2214899 h 3722228"/>
              <a:gd name="connsiteX3451" fmla="*/ 1345247 w 6494035"/>
              <a:gd name="connsiteY3451" fmla="*/ 2207172 h 3722228"/>
              <a:gd name="connsiteX3452" fmla="*/ 1368485 w 6494035"/>
              <a:gd name="connsiteY3452" fmla="*/ 2211708 h 3722228"/>
              <a:gd name="connsiteX3453" fmla="*/ 1387157 w 6494035"/>
              <a:gd name="connsiteY3453" fmla="*/ 2222626 h 3722228"/>
              <a:gd name="connsiteX3454" fmla="*/ 1394884 w 6494035"/>
              <a:gd name="connsiteY3454" fmla="*/ 2227245 h 3722228"/>
              <a:gd name="connsiteX3455" fmla="*/ 1402610 w 6494035"/>
              <a:gd name="connsiteY3455" fmla="*/ 2242194 h 3722228"/>
              <a:gd name="connsiteX3456" fmla="*/ 1402610 w 6494035"/>
              <a:gd name="connsiteY3456" fmla="*/ 2227245 h 3722228"/>
              <a:gd name="connsiteX3457" fmla="*/ 1418121 w 6494035"/>
              <a:gd name="connsiteY3457" fmla="*/ 2211708 h 3722228"/>
              <a:gd name="connsiteX3458" fmla="*/ 1429945 w 6494035"/>
              <a:gd name="connsiteY3458" fmla="*/ 2207172 h 3722228"/>
              <a:gd name="connsiteX3459" fmla="*/ 1434511 w 6494035"/>
              <a:gd name="connsiteY3459" fmla="*/ 2188528 h 3722228"/>
              <a:gd name="connsiteX3460" fmla="*/ 1449963 w 6494035"/>
              <a:gd name="connsiteY3460" fmla="*/ 2176182 h 3722228"/>
              <a:gd name="connsiteX3461" fmla="*/ 1457748 w 6494035"/>
              <a:gd name="connsiteY3461" fmla="*/ 2180717 h 3722228"/>
              <a:gd name="connsiteX3462" fmla="*/ 1460909 w 6494035"/>
              <a:gd name="connsiteY3462" fmla="*/ 2172990 h 3722228"/>
              <a:gd name="connsiteX3463" fmla="*/ 1491874 w 6494035"/>
              <a:gd name="connsiteY3463" fmla="*/ 2165264 h 3722228"/>
              <a:gd name="connsiteX3464" fmla="*/ 1499600 w 6494035"/>
              <a:gd name="connsiteY3464" fmla="*/ 2161148 h 3722228"/>
              <a:gd name="connsiteX3465" fmla="*/ 1503697 w 6494035"/>
              <a:gd name="connsiteY3465" fmla="*/ 2153422 h 3722228"/>
              <a:gd name="connsiteX3466" fmla="*/ 1514644 w 6494035"/>
              <a:gd name="connsiteY3466" fmla="*/ 2145695 h 3722228"/>
              <a:gd name="connsiteX3467" fmla="*/ 1522369 w 6494035"/>
              <a:gd name="connsiteY3467" fmla="*/ 2153422 h 3722228"/>
              <a:gd name="connsiteX3468" fmla="*/ 1506917 w 6494035"/>
              <a:gd name="connsiteY3468" fmla="*/ 2168455 h 3722228"/>
              <a:gd name="connsiteX3469" fmla="*/ 1506917 w 6494035"/>
              <a:gd name="connsiteY3469" fmla="*/ 2176182 h 3722228"/>
              <a:gd name="connsiteX3470" fmla="*/ 1506917 w 6494035"/>
              <a:gd name="connsiteY3470" fmla="*/ 2191719 h 3722228"/>
              <a:gd name="connsiteX3471" fmla="*/ 1499600 w 6494035"/>
              <a:gd name="connsiteY3471" fmla="*/ 2203981 h 3722228"/>
              <a:gd name="connsiteX3472" fmla="*/ 1506917 w 6494035"/>
              <a:gd name="connsiteY3472" fmla="*/ 2219434 h 3722228"/>
              <a:gd name="connsiteX3473" fmla="*/ 1519209 w 6494035"/>
              <a:gd name="connsiteY3473" fmla="*/ 2219434 h 3722228"/>
              <a:gd name="connsiteX3474" fmla="*/ 1522369 w 6494035"/>
              <a:gd name="connsiteY3474" fmla="*/ 2203981 h 3722228"/>
              <a:gd name="connsiteX3475" fmla="*/ 1519209 w 6494035"/>
              <a:gd name="connsiteY3475" fmla="*/ 2183908 h 3722228"/>
              <a:gd name="connsiteX3476" fmla="*/ 1526936 w 6494035"/>
              <a:gd name="connsiteY3476" fmla="*/ 2176182 h 3722228"/>
              <a:gd name="connsiteX3477" fmla="*/ 1545607 w 6494035"/>
              <a:gd name="connsiteY3477" fmla="*/ 2172990 h 3722228"/>
              <a:gd name="connsiteX3478" fmla="*/ 1542447 w 6494035"/>
              <a:gd name="connsiteY3478" fmla="*/ 2165264 h 3722228"/>
              <a:gd name="connsiteX3479" fmla="*/ 1545607 w 6494035"/>
              <a:gd name="connsiteY3479" fmla="*/ 2153422 h 3722228"/>
              <a:gd name="connsiteX3480" fmla="*/ 1553334 w 6494035"/>
              <a:gd name="connsiteY3480" fmla="*/ 2168455 h 3722228"/>
              <a:gd name="connsiteX3481" fmla="*/ 1561119 w 6494035"/>
              <a:gd name="connsiteY3481" fmla="*/ 2168455 h 3722228"/>
              <a:gd name="connsiteX3482" fmla="*/ 1576572 w 6494035"/>
              <a:gd name="connsiteY3482" fmla="*/ 2176182 h 3722228"/>
              <a:gd name="connsiteX3483" fmla="*/ 1580669 w 6494035"/>
              <a:gd name="connsiteY3483" fmla="*/ 2188528 h 3722228"/>
              <a:gd name="connsiteX3484" fmla="*/ 1603907 w 6494035"/>
              <a:gd name="connsiteY3484" fmla="*/ 2188528 h 3722228"/>
              <a:gd name="connsiteX3485" fmla="*/ 1623925 w 6494035"/>
              <a:gd name="connsiteY3485" fmla="*/ 2188528 h 3722228"/>
              <a:gd name="connsiteX3486" fmla="*/ 1631652 w 6494035"/>
              <a:gd name="connsiteY3486" fmla="*/ 2196254 h 3722228"/>
              <a:gd name="connsiteX3487" fmla="*/ 1654421 w 6494035"/>
              <a:gd name="connsiteY3487" fmla="*/ 2199446 h 3722228"/>
              <a:gd name="connsiteX3488" fmla="*/ 1673094 w 6494035"/>
              <a:gd name="connsiteY3488" fmla="*/ 2191719 h 3722228"/>
              <a:gd name="connsiteX3489" fmla="*/ 1662206 w 6494035"/>
              <a:gd name="connsiteY3489" fmla="*/ 2188528 h 3722228"/>
              <a:gd name="connsiteX3490" fmla="*/ 1711784 w 6494035"/>
              <a:gd name="connsiteY3490" fmla="*/ 2188528 h 3722228"/>
              <a:gd name="connsiteX3491" fmla="*/ 1693112 w 6494035"/>
              <a:gd name="connsiteY3491" fmla="*/ 2191719 h 3722228"/>
              <a:gd name="connsiteX3492" fmla="*/ 1700897 w 6494035"/>
              <a:gd name="connsiteY3492" fmla="*/ 2203981 h 3722228"/>
              <a:gd name="connsiteX3493" fmla="*/ 1719569 w 6494035"/>
              <a:gd name="connsiteY3493" fmla="*/ 2203981 h 3722228"/>
              <a:gd name="connsiteX3494" fmla="*/ 1731861 w 6494035"/>
              <a:gd name="connsiteY3494" fmla="*/ 2214899 h 3722228"/>
              <a:gd name="connsiteX3495" fmla="*/ 1735022 w 6494035"/>
              <a:gd name="connsiteY3495" fmla="*/ 2230352 h 3722228"/>
              <a:gd name="connsiteX3496" fmla="*/ 1742748 w 6494035"/>
              <a:gd name="connsiteY3496" fmla="*/ 2230352 h 3722228"/>
              <a:gd name="connsiteX3497" fmla="*/ 1754630 w 6494035"/>
              <a:gd name="connsiteY3497" fmla="*/ 2238163 h 3722228"/>
              <a:gd name="connsiteX3498" fmla="*/ 1781029 w 6494035"/>
              <a:gd name="connsiteY3498" fmla="*/ 2257732 h 3722228"/>
              <a:gd name="connsiteX3499" fmla="*/ 1773303 w 6494035"/>
              <a:gd name="connsiteY3499" fmla="*/ 2276376 h 3722228"/>
              <a:gd name="connsiteX3500" fmla="*/ 1785595 w 6494035"/>
              <a:gd name="connsiteY3500" fmla="*/ 2268650 h 3722228"/>
              <a:gd name="connsiteX3501" fmla="*/ 1808774 w 6494035"/>
              <a:gd name="connsiteY3501" fmla="*/ 2284103 h 3722228"/>
              <a:gd name="connsiteX3502" fmla="*/ 1832012 w 6494035"/>
              <a:gd name="connsiteY3502" fmla="*/ 2291914 h 3722228"/>
              <a:gd name="connsiteX3503" fmla="*/ 1851621 w 6494035"/>
              <a:gd name="connsiteY3503" fmla="*/ 2284103 h 3722228"/>
              <a:gd name="connsiteX3504" fmla="*/ 1874800 w 6494035"/>
              <a:gd name="connsiteY3504" fmla="*/ 2291914 h 3722228"/>
              <a:gd name="connsiteX3505" fmla="*/ 1893472 w 6494035"/>
              <a:gd name="connsiteY3505" fmla="*/ 2299640 h 3722228"/>
              <a:gd name="connsiteX3506" fmla="*/ 1913081 w 6494035"/>
              <a:gd name="connsiteY3506" fmla="*/ 2315094 h 3722228"/>
              <a:gd name="connsiteX3507" fmla="*/ 1916710 w 6494035"/>
              <a:gd name="connsiteY3507" fmla="*/ 2327439 h 3722228"/>
              <a:gd name="connsiteX3508" fmla="*/ 1920807 w 6494035"/>
              <a:gd name="connsiteY3508" fmla="*/ 2322820 h 3722228"/>
              <a:gd name="connsiteX3509" fmla="*/ 1928534 w 6494035"/>
              <a:gd name="connsiteY3509" fmla="*/ 2330631 h 3722228"/>
              <a:gd name="connsiteX3510" fmla="*/ 1939480 w 6494035"/>
              <a:gd name="connsiteY3510" fmla="*/ 2368844 h 3722228"/>
              <a:gd name="connsiteX3511" fmla="*/ 1954932 w 6494035"/>
              <a:gd name="connsiteY3511" fmla="*/ 2373379 h 3722228"/>
              <a:gd name="connsiteX3512" fmla="*/ 1951772 w 6494035"/>
              <a:gd name="connsiteY3512" fmla="*/ 2388917 h 3722228"/>
              <a:gd name="connsiteX3513" fmla="*/ 1928534 w 6494035"/>
              <a:gd name="connsiteY3513" fmla="*/ 2407562 h 3722228"/>
              <a:gd name="connsiteX3514" fmla="*/ 1916710 w 6494035"/>
              <a:gd name="connsiteY3514" fmla="*/ 2423015 h 3722228"/>
              <a:gd name="connsiteX3515" fmla="*/ 1901257 w 6494035"/>
              <a:gd name="connsiteY3515" fmla="*/ 2442667 h 3722228"/>
              <a:gd name="connsiteX3516" fmla="*/ 1928534 w 6494035"/>
              <a:gd name="connsiteY3516" fmla="*/ 2434857 h 3722228"/>
              <a:gd name="connsiteX3517" fmla="*/ 1944045 w 6494035"/>
              <a:gd name="connsiteY3517" fmla="*/ 2415288 h 3722228"/>
              <a:gd name="connsiteX3518" fmla="*/ 1985897 w 6494035"/>
              <a:gd name="connsiteY3518" fmla="*/ 2419823 h 3722228"/>
              <a:gd name="connsiteX3519" fmla="*/ 1975009 w 6494035"/>
              <a:gd name="connsiteY3519" fmla="*/ 2442667 h 3722228"/>
              <a:gd name="connsiteX3520" fmla="*/ 1939480 w 6494035"/>
              <a:gd name="connsiteY3520" fmla="*/ 2450394 h 3722228"/>
              <a:gd name="connsiteX3521" fmla="*/ 1967224 w 6494035"/>
              <a:gd name="connsiteY3521" fmla="*/ 2454005 h 3722228"/>
              <a:gd name="connsiteX3522" fmla="*/ 1998189 w 6494035"/>
              <a:gd name="connsiteY3522" fmla="*/ 2423015 h 3722228"/>
              <a:gd name="connsiteX3523" fmla="*/ 2020958 w 6494035"/>
              <a:gd name="connsiteY3523" fmla="*/ 2430825 h 3722228"/>
              <a:gd name="connsiteX3524" fmla="*/ 2048762 w 6494035"/>
              <a:gd name="connsiteY3524" fmla="*/ 2438552 h 3722228"/>
              <a:gd name="connsiteX3525" fmla="*/ 2067434 w 6494035"/>
              <a:gd name="connsiteY3525" fmla="*/ 2454005 h 3722228"/>
              <a:gd name="connsiteX3526" fmla="*/ 2064215 w 6494035"/>
              <a:gd name="connsiteY3526" fmla="*/ 2469039 h 3722228"/>
              <a:gd name="connsiteX3527" fmla="*/ 2090672 w 6494035"/>
              <a:gd name="connsiteY3527" fmla="*/ 2461312 h 3722228"/>
              <a:gd name="connsiteX3528" fmla="*/ 2121168 w 6494035"/>
              <a:gd name="connsiteY3528" fmla="*/ 2469039 h 3722228"/>
              <a:gd name="connsiteX3529" fmla="*/ 2152132 w 6494035"/>
              <a:gd name="connsiteY3529" fmla="*/ 2469039 h 3722228"/>
              <a:gd name="connsiteX3530" fmla="*/ 2187194 w 6494035"/>
              <a:gd name="connsiteY3530" fmla="*/ 2489111 h 3722228"/>
              <a:gd name="connsiteX3531" fmla="*/ 2214938 w 6494035"/>
              <a:gd name="connsiteY3531" fmla="*/ 2512291 h 3722228"/>
              <a:gd name="connsiteX3532" fmla="*/ 2245434 w 6494035"/>
              <a:gd name="connsiteY3532" fmla="*/ 2515483 h 3722228"/>
              <a:gd name="connsiteX3533" fmla="*/ 2256848 w 6494035"/>
              <a:gd name="connsiteY3533" fmla="*/ 2535051 h 3722228"/>
              <a:gd name="connsiteX3534" fmla="*/ 2264575 w 6494035"/>
              <a:gd name="connsiteY3534" fmla="*/ 2558315 h 3722228"/>
              <a:gd name="connsiteX3535" fmla="*/ 2256848 w 6494035"/>
              <a:gd name="connsiteY3535" fmla="*/ 2597033 h 3722228"/>
              <a:gd name="connsiteX3536" fmla="*/ 2241337 w 6494035"/>
              <a:gd name="connsiteY3536" fmla="*/ 2615677 h 3722228"/>
              <a:gd name="connsiteX3537" fmla="*/ 2225884 w 6494035"/>
              <a:gd name="connsiteY3537" fmla="*/ 2638941 h 3722228"/>
              <a:gd name="connsiteX3538" fmla="*/ 2210431 w 6494035"/>
              <a:gd name="connsiteY3538" fmla="*/ 2666237 h 3722228"/>
              <a:gd name="connsiteX3539" fmla="*/ 2194920 w 6494035"/>
              <a:gd name="connsiteY3539" fmla="*/ 2673963 h 3722228"/>
              <a:gd name="connsiteX3540" fmla="*/ 2183096 w 6494035"/>
              <a:gd name="connsiteY3540" fmla="*/ 2689501 h 3722228"/>
              <a:gd name="connsiteX3541" fmla="*/ 2183096 w 6494035"/>
              <a:gd name="connsiteY3541" fmla="*/ 2715872 h 3722228"/>
              <a:gd name="connsiteX3542" fmla="*/ 2187194 w 6494035"/>
              <a:gd name="connsiteY3542" fmla="*/ 2739136 h 3722228"/>
              <a:gd name="connsiteX3543" fmla="*/ 2183096 w 6494035"/>
              <a:gd name="connsiteY3543" fmla="*/ 2777433 h 3722228"/>
              <a:gd name="connsiteX3544" fmla="*/ 2175369 w 6494035"/>
              <a:gd name="connsiteY3544" fmla="*/ 2792887 h 3722228"/>
              <a:gd name="connsiteX3545" fmla="*/ 2172150 w 6494035"/>
              <a:gd name="connsiteY3545" fmla="*/ 2816067 h 3722228"/>
              <a:gd name="connsiteX3546" fmla="*/ 2152132 w 6494035"/>
              <a:gd name="connsiteY3546" fmla="*/ 2854784 h 3722228"/>
              <a:gd name="connsiteX3547" fmla="*/ 2148913 w 6494035"/>
              <a:gd name="connsiteY3547" fmla="*/ 2873512 h 3722228"/>
              <a:gd name="connsiteX3548" fmla="*/ 2133460 w 6494035"/>
              <a:gd name="connsiteY3548" fmla="*/ 2893081 h 3722228"/>
              <a:gd name="connsiteX3549" fmla="*/ 2113441 w 6494035"/>
              <a:gd name="connsiteY3549" fmla="*/ 2893081 h 3722228"/>
              <a:gd name="connsiteX3550" fmla="*/ 2082887 w 6494035"/>
              <a:gd name="connsiteY3550" fmla="*/ 2900808 h 3722228"/>
              <a:gd name="connsiteX3551" fmla="*/ 2051923 w 6494035"/>
              <a:gd name="connsiteY3551" fmla="*/ 2916345 h 3722228"/>
              <a:gd name="connsiteX3552" fmla="*/ 2025524 w 6494035"/>
              <a:gd name="connsiteY3552" fmla="*/ 2931799 h 3722228"/>
              <a:gd name="connsiteX3553" fmla="*/ 2005974 w 6494035"/>
              <a:gd name="connsiteY3553" fmla="*/ 2950444 h 3722228"/>
              <a:gd name="connsiteX3554" fmla="*/ 2002287 w 6494035"/>
              <a:gd name="connsiteY3554" fmla="*/ 2981434 h 3722228"/>
              <a:gd name="connsiteX3555" fmla="*/ 2002287 w 6494035"/>
              <a:gd name="connsiteY3555" fmla="*/ 3008729 h 3722228"/>
              <a:gd name="connsiteX3556" fmla="*/ 1993682 w 6494035"/>
              <a:gd name="connsiteY3556" fmla="*/ 3024267 h 3722228"/>
              <a:gd name="connsiteX3557" fmla="*/ 1978170 w 6494035"/>
              <a:gd name="connsiteY3557" fmla="*/ 3047447 h 3722228"/>
              <a:gd name="connsiteX3558" fmla="*/ 1970444 w 6494035"/>
              <a:gd name="connsiteY3558" fmla="*/ 3066175 h 3722228"/>
              <a:gd name="connsiteX3559" fmla="*/ 1959498 w 6494035"/>
              <a:gd name="connsiteY3559" fmla="*/ 3085744 h 3722228"/>
              <a:gd name="connsiteX3560" fmla="*/ 1944045 w 6494035"/>
              <a:gd name="connsiteY3560" fmla="*/ 3101197 h 3722228"/>
              <a:gd name="connsiteX3561" fmla="*/ 1936319 w 6494035"/>
              <a:gd name="connsiteY3561" fmla="*/ 3119926 h 3722228"/>
              <a:gd name="connsiteX3562" fmla="*/ 1920807 w 6494035"/>
              <a:gd name="connsiteY3562" fmla="*/ 3139915 h 3722228"/>
              <a:gd name="connsiteX3563" fmla="*/ 1908983 w 6494035"/>
              <a:gd name="connsiteY3563" fmla="*/ 3158643 h 3722228"/>
              <a:gd name="connsiteX3564" fmla="*/ 1898038 w 6494035"/>
              <a:gd name="connsiteY3564" fmla="*/ 3170485 h 3722228"/>
              <a:gd name="connsiteX3565" fmla="*/ 1870293 w 6494035"/>
              <a:gd name="connsiteY3565" fmla="*/ 3174097 h 3722228"/>
              <a:gd name="connsiteX3566" fmla="*/ 1851621 w 6494035"/>
              <a:gd name="connsiteY3566" fmla="*/ 3162675 h 3722228"/>
              <a:gd name="connsiteX3567" fmla="*/ 1836109 w 6494035"/>
              <a:gd name="connsiteY3567" fmla="*/ 3158643 h 3722228"/>
              <a:gd name="connsiteX3568" fmla="*/ 1820656 w 6494035"/>
              <a:gd name="connsiteY3568" fmla="*/ 3150833 h 3722228"/>
              <a:gd name="connsiteX3569" fmla="*/ 1820656 w 6494035"/>
              <a:gd name="connsiteY3569" fmla="*/ 3158643 h 3722228"/>
              <a:gd name="connsiteX3570" fmla="*/ 1824286 w 6494035"/>
              <a:gd name="connsiteY3570" fmla="*/ 3170485 h 3722228"/>
              <a:gd name="connsiteX3571" fmla="*/ 1836109 w 6494035"/>
              <a:gd name="connsiteY3571" fmla="*/ 3174097 h 3722228"/>
              <a:gd name="connsiteX3572" fmla="*/ 1847056 w 6494035"/>
              <a:gd name="connsiteY3572" fmla="*/ 3185939 h 3722228"/>
              <a:gd name="connsiteX3573" fmla="*/ 1847056 w 6494035"/>
              <a:gd name="connsiteY3573" fmla="*/ 3189130 h 3722228"/>
              <a:gd name="connsiteX3574" fmla="*/ 1847056 w 6494035"/>
              <a:gd name="connsiteY3574" fmla="*/ 3201392 h 3722228"/>
              <a:gd name="connsiteX3575" fmla="*/ 1862508 w 6494035"/>
              <a:gd name="connsiteY3575" fmla="*/ 3209203 h 3722228"/>
              <a:gd name="connsiteX3576" fmla="*/ 1862508 w 6494035"/>
              <a:gd name="connsiteY3576" fmla="*/ 3216929 h 3722228"/>
              <a:gd name="connsiteX3577" fmla="*/ 1854782 w 6494035"/>
              <a:gd name="connsiteY3577" fmla="*/ 3235574 h 3722228"/>
              <a:gd name="connsiteX3578" fmla="*/ 1847056 w 6494035"/>
              <a:gd name="connsiteY3578" fmla="*/ 3255143 h 3722228"/>
              <a:gd name="connsiteX3579" fmla="*/ 1816559 w 6494035"/>
              <a:gd name="connsiteY3579" fmla="*/ 3266565 h 3722228"/>
              <a:gd name="connsiteX3580" fmla="*/ 1785595 w 6494035"/>
              <a:gd name="connsiteY3580" fmla="*/ 3270680 h 3722228"/>
              <a:gd name="connsiteX3581" fmla="*/ 1754630 w 6494035"/>
              <a:gd name="connsiteY3581" fmla="*/ 3270680 h 3722228"/>
              <a:gd name="connsiteX3582" fmla="*/ 1765986 w 6494035"/>
              <a:gd name="connsiteY3582" fmla="*/ 3281598 h 3722228"/>
              <a:gd name="connsiteX3583" fmla="*/ 1765986 w 6494035"/>
              <a:gd name="connsiteY3583" fmla="*/ 3293860 h 3722228"/>
              <a:gd name="connsiteX3584" fmla="*/ 1762357 w 6494035"/>
              <a:gd name="connsiteY3584" fmla="*/ 3309397 h 3722228"/>
              <a:gd name="connsiteX3585" fmla="*/ 1765986 w 6494035"/>
              <a:gd name="connsiteY3585" fmla="*/ 3317124 h 3722228"/>
              <a:gd name="connsiteX3586" fmla="*/ 1758260 w 6494035"/>
              <a:gd name="connsiteY3586" fmla="*/ 3328042 h 3722228"/>
              <a:gd name="connsiteX3587" fmla="*/ 1731861 w 6494035"/>
              <a:gd name="connsiteY3587" fmla="*/ 3328042 h 3722228"/>
              <a:gd name="connsiteX3588" fmla="*/ 1711784 w 6494035"/>
              <a:gd name="connsiteY3588" fmla="*/ 3320315 h 3722228"/>
              <a:gd name="connsiteX3589" fmla="*/ 1711784 w 6494035"/>
              <a:gd name="connsiteY3589" fmla="*/ 3332577 h 3722228"/>
              <a:gd name="connsiteX3590" fmla="*/ 1716350 w 6494035"/>
              <a:gd name="connsiteY3590" fmla="*/ 3343495 h 3722228"/>
              <a:gd name="connsiteX3591" fmla="*/ 1724076 w 6494035"/>
              <a:gd name="connsiteY3591" fmla="*/ 3355337 h 3722228"/>
              <a:gd name="connsiteX3592" fmla="*/ 1742748 w 6494035"/>
              <a:gd name="connsiteY3592" fmla="*/ 3355337 h 3722228"/>
              <a:gd name="connsiteX3593" fmla="*/ 1746845 w 6494035"/>
              <a:gd name="connsiteY3593" fmla="*/ 3359032 h 3722228"/>
              <a:gd name="connsiteX3594" fmla="*/ 1746845 w 6494035"/>
              <a:gd name="connsiteY3594" fmla="*/ 3370874 h 3722228"/>
              <a:gd name="connsiteX3595" fmla="*/ 1739588 w 6494035"/>
              <a:gd name="connsiteY3595" fmla="*/ 3374486 h 3722228"/>
              <a:gd name="connsiteX3596" fmla="*/ 1735022 w 6494035"/>
              <a:gd name="connsiteY3596" fmla="*/ 3366759 h 3722228"/>
              <a:gd name="connsiteX3597" fmla="*/ 1724076 w 6494035"/>
              <a:gd name="connsiteY3597" fmla="*/ 3366759 h 3722228"/>
              <a:gd name="connsiteX3598" fmla="*/ 1724076 w 6494035"/>
              <a:gd name="connsiteY3598" fmla="*/ 3374486 h 3722228"/>
              <a:gd name="connsiteX3599" fmla="*/ 1731861 w 6494035"/>
              <a:gd name="connsiteY3599" fmla="*/ 3381792 h 3722228"/>
              <a:gd name="connsiteX3600" fmla="*/ 1719569 w 6494035"/>
              <a:gd name="connsiteY3600" fmla="*/ 3389519 h 3722228"/>
              <a:gd name="connsiteX3601" fmla="*/ 1724076 w 6494035"/>
              <a:gd name="connsiteY3601" fmla="*/ 3409592 h 3722228"/>
              <a:gd name="connsiteX3602" fmla="*/ 1724076 w 6494035"/>
              <a:gd name="connsiteY3602" fmla="*/ 3432772 h 3722228"/>
              <a:gd name="connsiteX3603" fmla="*/ 1708624 w 6494035"/>
              <a:gd name="connsiteY3603" fmla="*/ 3432772 h 3722228"/>
              <a:gd name="connsiteX3604" fmla="*/ 1693112 w 6494035"/>
              <a:gd name="connsiteY3604" fmla="*/ 3451500 h 3722228"/>
              <a:gd name="connsiteX3605" fmla="*/ 1688604 w 6494035"/>
              <a:gd name="connsiteY3605" fmla="*/ 3471069 h 3722228"/>
              <a:gd name="connsiteX3606" fmla="*/ 1711784 w 6494035"/>
              <a:gd name="connsiteY3606" fmla="*/ 3489714 h 3722228"/>
              <a:gd name="connsiteX3607" fmla="*/ 1731861 w 6494035"/>
              <a:gd name="connsiteY3607" fmla="*/ 3494249 h 3722228"/>
              <a:gd name="connsiteX3608" fmla="*/ 1724076 w 6494035"/>
              <a:gd name="connsiteY3608" fmla="*/ 3520704 h 3722228"/>
              <a:gd name="connsiteX3609" fmla="*/ 1704058 w 6494035"/>
              <a:gd name="connsiteY3609" fmla="*/ 3540693 h 3722228"/>
              <a:gd name="connsiteX3610" fmla="*/ 1704058 w 6494035"/>
              <a:gd name="connsiteY3610" fmla="*/ 3559422 h 3722228"/>
              <a:gd name="connsiteX3611" fmla="*/ 1688604 w 6494035"/>
              <a:gd name="connsiteY3611" fmla="*/ 3578066 h 3722228"/>
              <a:gd name="connsiteX3612" fmla="*/ 1685385 w 6494035"/>
              <a:gd name="connsiteY3612" fmla="*/ 3597635 h 3722228"/>
              <a:gd name="connsiteX3613" fmla="*/ 1693112 w 6494035"/>
              <a:gd name="connsiteY3613" fmla="*/ 3616364 h 3722228"/>
              <a:gd name="connsiteX3614" fmla="*/ 1704058 w 6494035"/>
              <a:gd name="connsiteY3614" fmla="*/ 3639544 h 3722228"/>
              <a:gd name="connsiteX3615" fmla="*/ 1688604 w 6494035"/>
              <a:gd name="connsiteY3615" fmla="*/ 3644079 h 3722228"/>
              <a:gd name="connsiteX3616" fmla="*/ 1673094 w 6494035"/>
              <a:gd name="connsiteY3616" fmla="*/ 3655081 h 3722228"/>
              <a:gd name="connsiteX3617" fmla="*/ 1669932 w 6494035"/>
              <a:gd name="connsiteY3617" fmla="*/ 3667343 h 3722228"/>
              <a:gd name="connsiteX3618" fmla="*/ 1669932 w 6494035"/>
              <a:gd name="connsiteY3618" fmla="*/ 3685988 h 3722228"/>
              <a:gd name="connsiteX3619" fmla="*/ 1662206 w 6494035"/>
              <a:gd name="connsiteY3619" fmla="*/ 3693798 h 3722228"/>
              <a:gd name="connsiteX3620" fmla="*/ 1650324 w 6494035"/>
              <a:gd name="connsiteY3620" fmla="*/ 3690103 h 3722228"/>
              <a:gd name="connsiteX3621" fmla="*/ 1642597 w 6494035"/>
              <a:gd name="connsiteY3621" fmla="*/ 3678261 h 3722228"/>
              <a:gd name="connsiteX3622" fmla="*/ 1650324 w 6494035"/>
              <a:gd name="connsiteY3622" fmla="*/ 3670534 h 3722228"/>
              <a:gd name="connsiteX3623" fmla="*/ 1662206 w 6494035"/>
              <a:gd name="connsiteY3623" fmla="*/ 3667343 h 3722228"/>
              <a:gd name="connsiteX3624" fmla="*/ 1650324 w 6494035"/>
              <a:gd name="connsiteY3624" fmla="*/ 3651890 h 3722228"/>
              <a:gd name="connsiteX3625" fmla="*/ 1631652 w 6494035"/>
              <a:gd name="connsiteY3625" fmla="*/ 3655081 h 3722228"/>
              <a:gd name="connsiteX3626" fmla="*/ 1646694 w 6494035"/>
              <a:gd name="connsiteY3626" fmla="*/ 3667343 h 3722228"/>
              <a:gd name="connsiteX3627" fmla="*/ 1639437 w 6494035"/>
              <a:gd name="connsiteY3627" fmla="*/ 3674650 h 3722228"/>
              <a:gd name="connsiteX3628" fmla="*/ 1639437 w 6494035"/>
              <a:gd name="connsiteY3628" fmla="*/ 3678261 h 3722228"/>
              <a:gd name="connsiteX3629" fmla="*/ 1627145 w 6494035"/>
              <a:gd name="connsiteY3629" fmla="*/ 3674650 h 3722228"/>
              <a:gd name="connsiteX3630" fmla="*/ 1631652 w 6494035"/>
              <a:gd name="connsiteY3630" fmla="*/ 3667343 h 3722228"/>
              <a:gd name="connsiteX3631" fmla="*/ 1616199 w 6494035"/>
              <a:gd name="connsiteY3631" fmla="*/ 3662808 h 3722228"/>
              <a:gd name="connsiteX3632" fmla="*/ 1619360 w 6494035"/>
              <a:gd name="connsiteY3632" fmla="*/ 3651890 h 3722228"/>
              <a:gd name="connsiteX3633" fmla="*/ 1611633 w 6494035"/>
              <a:gd name="connsiteY3633" fmla="*/ 3659616 h 3722228"/>
              <a:gd name="connsiteX3634" fmla="*/ 1611633 w 6494035"/>
              <a:gd name="connsiteY3634" fmla="*/ 3644079 h 3722228"/>
              <a:gd name="connsiteX3635" fmla="*/ 1627145 w 6494035"/>
              <a:gd name="connsiteY3635" fmla="*/ 3644079 h 3722228"/>
              <a:gd name="connsiteX3636" fmla="*/ 1627145 w 6494035"/>
              <a:gd name="connsiteY3636" fmla="*/ 3631817 h 3722228"/>
              <a:gd name="connsiteX3637" fmla="*/ 1616199 w 6494035"/>
              <a:gd name="connsiteY3637" fmla="*/ 3628626 h 3722228"/>
              <a:gd name="connsiteX3638" fmla="*/ 1611633 w 6494035"/>
              <a:gd name="connsiteY3638" fmla="*/ 3636352 h 3722228"/>
              <a:gd name="connsiteX3639" fmla="*/ 1599809 w 6494035"/>
              <a:gd name="connsiteY3639" fmla="*/ 3624090 h 3722228"/>
              <a:gd name="connsiteX3640" fmla="*/ 1592083 w 6494035"/>
              <a:gd name="connsiteY3640" fmla="*/ 3605446 h 3722228"/>
              <a:gd name="connsiteX3641" fmla="*/ 1592083 w 6494035"/>
              <a:gd name="connsiteY3641" fmla="*/ 3601330 h 3722228"/>
              <a:gd name="connsiteX3642" fmla="*/ 1576572 w 6494035"/>
              <a:gd name="connsiteY3642" fmla="*/ 3585793 h 3722228"/>
              <a:gd name="connsiteX3643" fmla="*/ 1584298 w 6494035"/>
              <a:gd name="connsiteY3643" fmla="*/ 3582182 h 3722228"/>
              <a:gd name="connsiteX3644" fmla="*/ 1580669 w 6494035"/>
              <a:gd name="connsiteY3644" fmla="*/ 3570340 h 3722228"/>
              <a:gd name="connsiteX3645" fmla="*/ 1588395 w 6494035"/>
              <a:gd name="connsiteY3645" fmla="*/ 3570340 h 3722228"/>
              <a:gd name="connsiteX3646" fmla="*/ 1576572 w 6494035"/>
              <a:gd name="connsiteY3646" fmla="*/ 3562613 h 3722228"/>
              <a:gd name="connsiteX3647" fmla="*/ 1573411 w 6494035"/>
              <a:gd name="connsiteY3647" fmla="*/ 3540693 h 3722228"/>
              <a:gd name="connsiteX3648" fmla="*/ 1573411 w 6494035"/>
              <a:gd name="connsiteY3648" fmla="*/ 3528431 h 3722228"/>
              <a:gd name="connsiteX3649" fmla="*/ 1588395 w 6494035"/>
              <a:gd name="connsiteY3649" fmla="*/ 3528431 h 3722228"/>
              <a:gd name="connsiteX3650" fmla="*/ 1576572 w 6494035"/>
              <a:gd name="connsiteY3650" fmla="*/ 3512978 h 3722228"/>
              <a:gd name="connsiteX3651" fmla="*/ 1561119 w 6494035"/>
              <a:gd name="connsiteY3651" fmla="*/ 3512978 h 3722228"/>
              <a:gd name="connsiteX3652" fmla="*/ 1568845 w 6494035"/>
              <a:gd name="connsiteY3652" fmla="*/ 3497440 h 3722228"/>
              <a:gd name="connsiteX3653" fmla="*/ 1545607 w 6494035"/>
              <a:gd name="connsiteY3653" fmla="*/ 3486522 h 3722228"/>
              <a:gd name="connsiteX3654" fmla="*/ 1537881 w 6494035"/>
              <a:gd name="connsiteY3654" fmla="*/ 3489714 h 3722228"/>
              <a:gd name="connsiteX3655" fmla="*/ 1542447 w 6494035"/>
              <a:gd name="connsiteY3655" fmla="*/ 3466954 h 3722228"/>
              <a:gd name="connsiteX3656" fmla="*/ 1561119 w 6494035"/>
              <a:gd name="connsiteY3656" fmla="*/ 3466954 h 3722228"/>
              <a:gd name="connsiteX3657" fmla="*/ 1568845 w 6494035"/>
              <a:gd name="connsiteY3657" fmla="*/ 3486522 h 3722228"/>
              <a:gd name="connsiteX3658" fmla="*/ 1576572 w 6494035"/>
              <a:gd name="connsiteY3658" fmla="*/ 3466954 h 3722228"/>
              <a:gd name="connsiteX3659" fmla="*/ 1568845 w 6494035"/>
              <a:gd name="connsiteY3659" fmla="*/ 3440498 h 3722228"/>
              <a:gd name="connsiteX3660" fmla="*/ 1573411 w 6494035"/>
              <a:gd name="connsiteY3660" fmla="*/ 3435963 h 3722228"/>
              <a:gd name="connsiteX3661" fmla="*/ 1580669 w 6494035"/>
              <a:gd name="connsiteY3661" fmla="*/ 3420510 h 3722228"/>
              <a:gd name="connsiteX3662" fmla="*/ 1568845 w 6494035"/>
              <a:gd name="connsiteY3662" fmla="*/ 3417318 h 3722228"/>
              <a:gd name="connsiteX3663" fmla="*/ 1568845 w 6494035"/>
              <a:gd name="connsiteY3663" fmla="*/ 3401781 h 3722228"/>
              <a:gd name="connsiteX3664" fmla="*/ 1568845 w 6494035"/>
              <a:gd name="connsiteY3664" fmla="*/ 3374486 h 3722228"/>
              <a:gd name="connsiteX3665" fmla="*/ 1568845 w 6494035"/>
              <a:gd name="connsiteY3665" fmla="*/ 3348114 h 3722228"/>
              <a:gd name="connsiteX3666" fmla="*/ 1553334 w 6494035"/>
              <a:gd name="connsiteY3666" fmla="*/ 3348114 h 3722228"/>
              <a:gd name="connsiteX3667" fmla="*/ 1545607 w 6494035"/>
              <a:gd name="connsiteY3667" fmla="*/ 3343495 h 3722228"/>
              <a:gd name="connsiteX3668" fmla="*/ 1542447 w 6494035"/>
              <a:gd name="connsiteY3668" fmla="*/ 3324850 h 3722228"/>
              <a:gd name="connsiteX3669" fmla="*/ 1545607 w 6494035"/>
              <a:gd name="connsiteY3669" fmla="*/ 3301586 h 3722228"/>
              <a:gd name="connsiteX3670" fmla="*/ 1537881 w 6494035"/>
              <a:gd name="connsiteY3670" fmla="*/ 3274291 h 3722228"/>
              <a:gd name="connsiteX3671" fmla="*/ 1530154 w 6494035"/>
              <a:gd name="connsiteY3671" fmla="*/ 3240109 h 3722228"/>
              <a:gd name="connsiteX3672" fmla="*/ 1537881 w 6494035"/>
              <a:gd name="connsiteY3672" fmla="*/ 3224656 h 3722228"/>
              <a:gd name="connsiteX3673" fmla="*/ 1545607 w 6494035"/>
              <a:gd name="connsiteY3673" fmla="*/ 3193665 h 3722228"/>
              <a:gd name="connsiteX3674" fmla="*/ 1553334 w 6494035"/>
              <a:gd name="connsiteY3674" fmla="*/ 3158643 h 3722228"/>
              <a:gd name="connsiteX3675" fmla="*/ 1553334 w 6494035"/>
              <a:gd name="connsiteY3675" fmla="*/ 3132188 h 3722228"/>
              <a:gd name="connsiteX3676" fmla="*/ 1553334 w 6494035"/>
              <a:gd name="connsiteY3676" fmla="*/ 3119926 h 3722228"/>
              <a:gd name="connsiteX3677" fmla="*/ 1545607 w 6494035"/>
              <a:gd name="connsiteY3677" fmla="*/ 3088935 h 3722228"/>
              <a:gd name="connsiteX3678" fmla="*/ 1545607 w 6494035"/>
              <a:gd name="connsiteY3678" fmla="*/ 3066175 h 3722228"/>
              <a:gd name="connsiteX3679" fmla="*/ 1545607 w 6494035"/>
              <a:gd name="connsiteY3679" fmla="*/ 3035185 h 3722228"/>
              <a:gd name="connsiteX3680" fmla="*/ 1550173 w 6494035"/>
              <a:gd name="connsiteY3680" fmla="*/ 3001003 h 3722228"/>
              <a:gd name="connsiteX3681" fmla="*/ 1553334 w 6494035"/>
              <a:gd name="connsiteY3681" fmla="*/ 2970012 h 3722228"/>
              <a:gd name="connsiteX3682" fmla="*/ 1553334 w 6494035"/>
              <a:gd name="connsiteY3682" fmla="*/ 2939525 h 3722228"/>
              <a:gd name="connsiteX3683" fmla="*/ 1550173 w 6494035"/>
              <a:gd name="connsiteY3683" fmla="*/ 2908535 h 3722228"/>
              <a:gd name="connsiteX3684" fmla="*/ 1553334 w 6494035"/>
              <a:gd name="connsiteY3684" fmla="*/ 2896273 h 3722228"/>
              <a:gd name="connsiteX3685" fmla="*/ 1553334 w 6494035"/>
              <a:gd name="connsiteY3685" fmla="*/ 2873512 h 3722228"/>
              <a:gd name="connsiteX3686" fmla="*/ 1553334 w 6494035"/>
              <a:gd name="connsiteY3686" fmla="*/ 2831604 h 3722228"/>
              <a:gd name="connsiteX3687" fmla="*/ 1545607 w 6494035"/>
              <a:gd name="connsiteY3687" fmla="*/ 2796078 h 3722228"/>
              <a:gd name="connsiteX3688" fmla="*/ 1526936 w 6494035"/>
              <a:gd name="connsiteY3688" fmla="*/ 2781045 h 3722228"/>
              <a:gd name="connsiteX3689" fmla="*/ 1506917 w 6494035"/>
              <a:gd name="connsiteY3689" fmla="*/ 2765591 h 3722228"/>
              <a:gd name="connsiteX3690" fmla="*/ 1473201 w 6494035"/>
              <a:gd name="connsiteY3690" fmla="*/ 2746863 h 3722228"/>
              <a:gd name="connsiteX3691" fmla="*/ 1445456 w 6494035"/>
              <a:gd name="connsiteY3691" fmla="*/ 2731409 h 3722228"/>
              <a:gd name="connsiteX3692" fmla="*/ 1418121 w 6494035"/>
              <a:gd name="connsiteY3692" fmla="*/ 2700419 h 3722228"/>
              <a:gd name="connsiteX3693" fmla="*/ 1410394 w 6494035"/>
              <a:gd name="connsiteY3693" fmla="*/ 2669428 h 3722228"/>
              <a:gd name="connsiteX3694" fmla="*/ 1394884 w 6494035"/>
              <a:gd name="connsiteY3694" fmla="*/ 2658510 h 3722228"/>
              <a:gd name="connsiteX3695" fmla="*/ 1387157 w 6494035"/>
              <a:gd name="connsiteY3695" fmla="*/ 2635330 h 3722228"/>
              <a:gd name="connsiteX3696" fmla="*/ 1371646 w 6494035"/>
              <a:gd name="connsiteY3696" fmla="*/ 2612486 h 3722228"/>
              <a:gd name="connsiteX3697" fmla="*/ 1360758 w 6494035"/>
              <a:gd name="connsiteY3697" fmla="*/ 2584771 h 3722228"/>
              <a:gd name="connsiteX3698" fmla="*/ 1340681 w 6494035"/>
              <a:gd name="connsiteY3698" fmla="*/ 2554200 h 3722228"/>
              <a:gd name="connsiteX3699" fmla="*/ 1310186 w 6494035"/>
              <a:gd name="connsiteY3699" fmla="*/ 2527829 h 3722228"/>
              <a:gd name="connsiteX3700" fmla="*/ 1310186 w 6494035"/>
              <a:gd name="connsiteY3700" fmla="*/ 2496838 h 3722228"/>
              <a:gd name="connsiteX3701" fmla="*/ 1317970 w 6494035"/>
              <a:gd name="connsiteY3701" fmla="*/ 2484576 h 3722228"/>
              <a:gd name="connsiteX3702" fmla="*/ 1333423 w 6494035"/>
              <a:gd name="connsiteY3702" fmla="*/ 2476766 h 3722228"/>
              <a:gd name="connsiteX3703" fmla="*/ 1337520 w 6494035"/>
              <a:gd name="connsiteY3703" fmla="*/ 2476766 h 3722228"/>
              <a:gd name="connsiteX3704" fmla="*/ 1340681 w 6494035"/>
              <a:gd name="connsiteY3704" fmla="*/ 2461312 h 3722228"/>
              <a:gd name="connsiteX3705" fmla="*/ 1337520 w 6494035"/>
              <a:gd name="connsiteY3705" fmla="*/ 2454005 h 3722228"/>
              <a:gd name="connsiteX3706" fmla="*/ 1329794 w 6494035"/>
              <a:gd name="connsiteY3706" fmla="*/ 2461312 h 3722228"/>
              <a:gd name="connsiteX3707" fmla="*/ 1314282 w 6494035"/>
              <a:gd name="connsiteY3707" fmla="*/ 2454005 h 3722228"/>
              <a:gd name="connsiteX3708" fmla="*/ 1322067 w 6494035"/>
              <a:gd name="connsiteY3708" fmla="*/ 2446279 h 3722228"/>
              <a:gd name="connsiteX3709" fmla="*/ 1317970 w 6494035"/>
              <a:gd name="connsiteY3709" fmla="*/ 2427634 h 3722228"/>
              <a:gd name="connsiteX3710" fmla="*/ 1325697 w 6494035"/>
              <a:gd name="connsiteY3710" fmla="*/ 2423015 h 3722228"/>
              <a:gd name="connsiteX3711" fmla="*/ 1325697 w 6494035"/>
              <a:gd name="connsiteY3711" fmla="*/ 2415288 h 3722228"/>
              <a:gd name="connsiteX3712" fmla="*/ 1333423 w 6494035"/>
              <a:gd name="connsiteY3712" fmla="*/ 2404370 h 3722228"/>
              <a:gd name="connsiteX3713" fmla="*/ 1333423 w 6494035"/>
              <a:gd name="connsiteY3713" fmla="*/ 2392108 h 3722228"/>
              <a:gd name="connsiteX3714" fmla="*/ 1340681 w 6494035"/>
              <a:gd name="connsiteY3714" fmla="*/ 2388917 h 3722228"/>
              <a:gd name="connsiteX3715" fmla="*/ 1360758 w 6494035"/>
              <a:gd name="connsiteY3715" fmla="*/ 2376571 h 3722228"/>
              <a:gd name="connsiteX3716" fmla="*/ 1356193 w 6494035"/>
              <a:gd name="connsiteY3716" fmla="*/ 2368844 h 3722228"/>
              <a:gd name="connsiteX3717" fmla="*/ 1363919 w 6494035"/>
              <a:gd name="connsiteY3717" fmla="*/ 2353811 h 3722228"/>
              <a:gd name="connsiteX3718" fmla="*/ 1387157 w 6494035"/>
              <a:gd name="connsiteY3718" fmla="*/ 2338358 h 3722228"/>
              <a:gd name="connsiteX3719" fmla="*/ 1391723 w 6494035"/>
              <a:gd name="connsiteY3719" fmla="*/ 2327439 h 3722228"/>
              <a:gd name="connsiteX3720" fmla="*/ 1387157 w 6494035"/>
              <a:gd name="connsiteY3720" fmla="*/ 2319629 h 3722228"/>
              <a:gd name="connsiteX3721" fmla="*/ 1391723 w 6494035"/>
              <a:gd name="connsiteY3721" fmla="*/ 2307367 h 3722228"/>
              <a:gd name="connsiteX3722" fmla="*/ 1387157 w 6494035"/>
              <a:gd name="connsiteY3722" fmla="*/ 2291914 h 3722228"/>
              <a:gd name="connsiteX3723" fmla="*/ 1391723 w 6494035"/>
              <a:gd name="connsiteY3723" fmla="*/ 2276376 h 3722228"/>
              <a:gd name="connsiteX3724" fmla="*/ 1387157 w 6494035"/>
              <a:gd name="connsiteY3724" fmla="*/ 2268650 h 3722228"/>
              <a:gd name="connsiteX3725" fmla="*/ 1379431 w 6494035"/>
              <a:gd name="connsiteY3725" fmla="*/ 2257732 h 3722228"/>
              <a:gd name="connsiteX3726" fmla="*/ 1371646 w 6494035"/>
              <a:gd name="connsiteY3726" fmla="*/ 2238163 h 3722228"/>
              <a:gd name="connsiteX3727" fmla="*/ 1376211 w 6494035"/>
              <a:gd name="connsiteY3727" fmla="*/ 2230352 h 3722228"/>
              <a:gd name="connsiteX3728" fmla="*/ 1368485 w 6494035"/>
              <a:gd name="connsiteY3728" fmla="*/ 2230352 h 3722228"/>
              <a:gd name="connsiteX3729" fmla="*/ 1360758 w 6494035"/>
              <a:gd name="connsiteY3729" fmla="*/ 2222626 h 3722228"/>
              <a:gd name="connsiteX3730" fmla="*/ 1348467 w 6494035"/>
              <a:gd name="connsiteY3730" fmla="*/ 2222626 h 3722228"/>
              <a:gd name="connsiteX3731" fmla="*/ 1329794 w 6494035"/>
              <a:gd name="connsiteY3731" fmla="*/ 2238163 h 3722228"/>
              <a:gd name="connsiteX3732" fmla="*/ 1337520 w 6494035"/>
              <a:gd name="connsiteY3732" fmla="*/ 2253616 h 3722228"/>
              <a:gd name="connsiteX3733" fmla="*/ 1322067 w 6494035"/>
              <a:gd name="connsiteY3733" fmla="*/ 2257732 h 3722228"/>
              <a:gd name="connsiteX3734" fmla="*/ 1314282 w 6494035"/>
              <a:gd name="connsiteY3734" fmla="*/ 2245890 h 3722228"/>
              <a:gd name="connsiteX3735" fmla="*/ 1310186 w 6494035"/>
              <a:gd name="connsiteY3735" fmla="*/ 2245890 h 3722228"/>
              <a:gd name="connsiteX3736" fmla="*/ 1299298 w 6494035"/>
              <a:gd name="connsiteY3736" fmla="*/ 2238163 h 3722228"/>
              <a:gd name="connsiteX3737" fmla="*/ 1283787 w 6494035"/>
              <a:gd name="connsiteY3737" fmla="*/ 2234468 h 3722228"/>
              <a:gd name="connsiteX3738" fmla="*/ 1279221 w 6494035"/>
              <a:gd name="connsiteY3738" fmla="*/ 2242194 h 3722228"/>
              <a:gd name="connsiteX3739" fmla="*/ 1276061 w 6494035"/>
              <a:gd name="connsiteY3739" fmla="*/ 2238163 h 3722228"/>
              <a:gd name="connsiteX3740" fmla="*/ 1271495 w 6494035"/>
              <a:gd name="connsiteY3740" fmla="*/ 2227245 h 3722228"/>
              <a:gd name="connsiteX3741" fmla="*/ 1268334 w 6494035"/>
              <a:gd name="connsiteY3741" fmla="*/ 2230352 h 3722228"/>
              <a:gd name="connsiteX3742" fmla="*/ 1263768 w 6494035"/>
              <a:gd name="connsiteY3742" fmla="*/ 2227245 h 3722228"/>
              <a:gd name="connsiteX3743" fmla="*/ 1263768 w 6494035"/>
              <a:gd name="connsiteY3743" fmla="*/ 2214899 h 3722228"/>
              <a:gd name="connsiteX3744" fmla="*/ 1248257 w 6494035"/>
              <a:gd name="connsiteY3744" fmla="*/ 2207172 h 3722228"/>
              <a:gd name="connsiteX3745" fmla="*/ 1233273 w 6494035"/>
              <a:gd name="connsiteY3745" fmla="*/ 2191719 h 3722228"/>
              <a:gd name="connsiteX3746" fmla="*/ 1237370 w 6494035"/>
              <a:gd name="connsiteY3746" fmla="*/ 2203981 h 3722228"/>
              <a:gd name="connsiteX3747" fmla="*/ 1217761 w 6494035"/>
              <a:gd name="connsiteY3747" fmla="*/ 2191719 h 3722228"/>
              <a:gd name="connsiteX3748" fmla="*/ 1220980 w 6494035"/>
              <a:gd name="connsiteY3748" fmla="*/ 2183908 h 3722228"/>
              <a:gd name="connsiteX3749" fmla="*/ 1220980 w 6494035"/>
              <a:gd name="connsiteY3749" fmla="*/ 2172990 h 3722228"/>
              <a:gd name="connsiteX3750" fmla="*/ 1213195 w 6494035"/>
              <a:gd name="connsiteY3750" fmla="*/ 2161148 h 3722228"/>
              <a:gd name="connsiteX3751" fmla="*/ 1202308 w 6494035"/>
              <a:gd name="connsiteY3751" fmla="*/ 2149810 h 3722228"/>
              <a:gd name="connsiteX3752" fmla="*/ 1186797 w 6494035"/>
              <a:gd name="connsiteY3752" fmla="*/ 2130158 h 3722228"/>
              <a:gd name="connsiteX3753" fmla="*/ 1194523 w 6494035"/>
              <a:gd name="connsiteY3753" fmla="*/ 2130158 h 3722228"/>
              <a:gd name="connsiteX3754" fmla="*/ 1190016 w 6494035"/>
              <a:gd name="connsiteY3754" fmla="*/ 2126966 h 3722228"/>
              <a:gd name="connsiteX3755" fmla="*/ 1186797 w 6494035"/>
              <a:gd name="connsiteY3755" fmla="*/ 2122431 h 3722228"/>
              <a:gd name="connsiteX3756" fmla="*/ 1179070 w 6494035"/>
              <a:gd name="connsiteY3756" fmla="*/ 2126966 h 3722228"/>
              <a:gd name="connsiteX3757" fmla="*/ 1155833 w 6494035"/>
              <a:gd name="connsiteY3757" fmla="*/ 2122431 h 3722228"/>
              <a:gd name="connsiteX3758" fmla="*/ 1140789 w 6494035"/>
              <a:gd name="connsiteY3758" fmla="*/ 2114704 h 3722228"/>
              <a:gd name="connsiteX3759" fmla="*/ 1113044 w 6494035"/>
              <a:gd name="connsiteY3759" fmla="*/ 2111513 h 3722228"/>
              <a:gd name="connsiteX3760" fmla="*/ 1094372 w 6494035"/>
              <a:gd name="connsiteY3760" fmla="*/ 2096060 h 3722228"/>
              <a:gd name="connsiteX3761" fmla="*/ 1094528 w 6494035"/>
              <a:gd name="connsiteY3761" fmla="*/ 2095903 h 3722228"/>
              <a:gd name="connsiteX3762" fmla="*/ 1082759 w 6494035"/>
              <a:gd name="connsiteY3762" fmla="*/ 2080547 h 3722228"/>
              <a:gd name="connsiteX3763" fmla="*/ 1056383 w 6494035"/>
              <a:gd name="connsiteY3763" fmla="*/ 2065069 h 3722228"/>
              <a:gd name="connsiteX3764" fmla="*/ 1040891 w 6494035"/>
              <a:gd name="connsiteY3764" fmla="*/ 2065069 h 3722228"/>
              <a:gd name="connsiteX3765" fmla="*/ 1008927 w 6494035"/>
              <a:gd name="connsiteY3765" fmla="*/ 2076056 h 3722228"/>
              <a:gd name="connsiteX3766" fmla="*/ 967060 w 6494035"/>
              <a:gd name="connsiteY3766" fmla="*/ 2052744 h 3722228"/>
              <a:gd name="connsiteX3767" fmla="*/ 931566 w 6494035"/>
              <a:gd name="connsiteY3767" fmla="*/ 2041852 h 3722228"/>
              <a:gd name="connsiteX3768" fmla="*/ 900975 w 6494035"/>
              <a:gd name="connsiteY3768" fmla="*/ 2022265 h 3722228"/>
              <a:gd name="connsiteX3769" fmla="*/ 874599 w 6494035"/>
              <a:gd name="connsiteY3769" fmla="*/ 2014526 h 3722228"/>
              <a:gd name="connsiteX3770" fmla="*/ 846754 w 6494035"/>
              <a:gd name="connsiteY3770" fmla="*/ 1995895 h 3722228"/>
              <a:gd name="connsiteX3771" fmla="*/ 831360 w 6494035"/>
              <a:gd name="connsiteY3771" fmla="*/ 1968092 h 3722228"/>
              <a:gd name="connsiteX3772" fmla="*/ 839008 w 6494035"/>
              <a:gd name="connsiteY3772" fmla="*/ 1964843 h 3722228"/>
              <a:gd name="connsiteX3773" fmla="*/ 839008 w 6494035"/>
              <a:gd name="connsiteY3773" fmla="*/ 1952613 h 3722228"/>
              <a:gd name="connsiteX3774" fmla="*/ 843616 w 6494035"/>
              <a:gd name="connsiteY3774" fmla="*/ 1944874 h 3722228"/>
              <a:gd name="connsiteX3775" fmla="*/ 834988 w 6494035"/>
              <a:gd name="connsiteY3775" fmla="*/ 1922039 h 3722228"/>
              <a:gd name="connsiteX3776" fmla="*/ 823614 w 6494035"/>
              <a:gd name="connsiteY3776" fmla="*/ 1895669 h 3722228"/>
              <a:gd name="connsiteX3777" fmla="*/ 804004 w 6494035"/>
              <a:gd name="connsiteY3777" fmla="*/ 1869299 h 3722228"/>
              <a:gd name="connsiteX3778" fmla="*/ 769784 w 6494035"/>
              <a:gd name="connsiteY3778" fmla="*/ 1833757 h 3722228"/>
              <a:gd name="connsiteX3779" fmla="*/ 777531 w 6494035"/>
              <a:gd name="connsiteY3779" fmla="*/ 1822769 h 3722228"/>
              <a:gd name="connsiteX3780" fmla="*/ 773020 w 6494035"/>
              <a:gd name="connsiteY3780" fmla="*/ 1810539 h 3722228"/>
              <a:gd name="connsiteX3781" fmla="*/ 754293 w 6494035"/>
              <a:gd name="connsiteY3781" fmla="*/ 1795444 h 3722228"/>
              <a:gd name="connsiteX3782" fmla="*/ 754293 w 6494035"/>
              <a:gd name="connsiteY3782" fmla="*/ 1784074 h 3722228"/>
              <a:gd name="connsiteX3783" fmla="*/ 746547 w 6494035"/>
              <a:gd name="connsiteY3783" fmla="*/ 1784074 h 3722228"/>
              <a:gd name="connsiteX3784" fmla="*/ 734781 w 6494035"/>
              <a:gd name="connsiteY3784" fmla="*/ 1764487 h 3722228"/>
              <a:gd name="connsiteX3785" fmla="*/ 719289 w 6494035"/>
              <a:gd name="connsiteY3785" fmla="*/ 1733531 h 3722228"/>
              <a:gd name="connsiteX3786" fmla="*/ 719289 w 6494035"/>
              <a:gd name="connsiteY3786" fmla="*/ 1702575 h 3722228"/>
              <a:gd name="connsiteX3787" fmla="*/ 685070 w 6494035"/>
              <a:gd name="connsiteY3787" fmla="*/ 1679835 h 3722228"/>
              <a:gd name="connsiteX3788" fmla="*/ 680560 w 6494035"/>
              <a:gd name="connsiteY3788" fmla="*/ 1722639 h 3722228"/>
              <a:gd name="connsiteX3789" fmla="*/ 696052 w 6494035"/>
              <a:gd name="connsiteY3789" fmla="*/ 1741270 h 3722228"/>
              <a:gd name="connsiteX3790" fmla="*/ 708308 w 6494035"/>
              <a:gd name="connsiteY3790" fmla="*/ 1769073 h 3722228"/>
              <a:gd name="connsiteX3791" fmla="*/ 708308 w 6494035"/>
              <a:gd name="connsiteY3791" fmla="*/ 1779965 h 3722228"/>
              <a:gd name="connsiteX3792" fmla="*/ 716055 w 6494035"/>
              <a:gd name="connsiteY3792" fmla="*/ 1787704 h 3722228"/>
              <a:gd name="connsiteX3793" fmla="*/ 727035 w 6494035"/>
              <a:gd name="connsiteY3793" fmla="*/ 1815030 h 3722228"/>
              <a:gd name="connsiteX3794" fmla="*/ 727035 w 6494035"/>
              <a:gd name="connsiteY3794" fmla="*/ 1802800 h 3722228"/>
              <a:gd name="connsiteX3795" fmla="*/ 742527 w 6494035"/>
              <a:gd name="connsiteY3795" fmla="*/ 1853725 h 3722228"/>
              <a:gd name="connsiteX3796" fmla="*/ 749783 w 6494035"/>
              <a:gd name="connsiteY3796" fmla="*/ 1869299 h 3722228"/>
              <a:gd name="connsiteX3797" fmla="*/ 754293 w 6494035"/>
              <a:gd name="connsiteY3797" fmla="*/ 1880191 h 3722228"/>
              <a:gd name="connsiteX3798" fmla="*/ 757528 w 6494035"/>
              <a:gd name="connsiteY3798" fmla="*/ 1898822 h 3722228"/>
              <a:gd name="connsiteX3799" fmla="*/ 749783 w 6494035"/>
              <a:gd name="connsiteY3799" fmla="*/ 1906561 h 3722228"/>
              <a:gd name="connsiteX3800" fmla="*/ 742527 w 6494035"/>
              <a:gd name="connsiteY3800" fmla="*/ 1891083 h 3722228"/>
              <a:gd name="connsiteX3801" fmla="*/ 708308 w 6494035"/>
              <a:gd name="connsiteY3801" fmla="*/ 1853725 h 3722228"/>
              <a:gd name="connsiteX3802" fmla="*/ 711543 w 6494035"/>
              <a:gd name="connsiteY3802" fmla="*/ 1822769 h 3722228"/>
              <a:gd name="connsiteX3803" fmla="*/ 696052 w 6494035"/>
              <a:gd name="connsiteY3803" fmla="*/ 1802800 h 3722228"/>
              <a:gd name="connsiteX3804" fmla="*/ 688306 w 6494035"/>
              <a:gd name="connsiteY3804" fmla="*/ 1807291 h 3722228"/>
              <a:gd name="connsiteX3805" fmla="*/ 665068 w 6494035"/>
              <a:gd name="connsiteY3805" fmla="*/ 1779965 h 3722228"/>
              <a:gd name="connsiteX3806" fmla="*/ 680560 w 6494035"/>
              <a:gd name="connsiteY3806" fmla="*/ 1784074 h 3722228"/>
              <a:gd name="connsiteX3807" fmla="*/ 685070 w 6494035"/>
              <a:gd name="connsiteY3807" fmla="*/ 1764487 h 3722228"/>
              <a:gd name="connsiteX3808" fmla="*/ 669578 w 6494035"/>
              <a:gd name="connsiteY3808" fmla="*/ 1741270 h 3722228"/>
              <a:gd name="connsiteX3809" fmla="*/ 657323 w 6494035"/>
              <a:gd name="connsiteY3809" fmla="*/ 1725792 h 3722228"/>
              <a:gd name="connsiteX3810" fmla="*/ 649577 w 6494035"/>
              <a:gd name="connsiteY3810" fmla="*/ 1687574 h 3722228"/>
              <a:gd name="connsiteX3811" fmla="*/ 642321 w 6494035"/>
              <a:gd name="connsiteY3811" fmla="*/ 1661109 h 3722228"/>
              <a:gd name="connsiteX3812" fmla="*/ 637712 w 6494035"/>
              <a:gd name="connsiteY3812" fmla="*/ 1637891 h 3722228"/>
              <a:gd name="connsiteX3813" fmla="*/ 622220 w 6494035"/>
              <a:gd name="connsiteY3813" fmla="*/ 1622413 h 3722228"/>
              <a:gd name="connsiteX3814" fmla="*/ 606729 w 6494035"/>
              <a:gd name="connsiteY3814" fmla="*/ 1610088 h 3722228"/>
              <a:gd name="connsiteX3815" fmla="*/ 583492 w 6494035"/>
              <a:gd name="connsiteY3815" fmla="*/ 1606935 h 3722228"/>
              <a:gd name="connsiteX3816" fmla="*/ 583492 w 6494035"/>
              <a:gd name="connsiteY3816" fmla="*/ 1583718 h 3722228"/>
              <a:gd name="connsiteX3817" fmla="*/ 568489 w 6494035"/>
              <a:gd name="connsiteY3817" fmla="*/ 1553239 h 3722228"/>
              <a:gd name="connsiteX3818" fmla="*/ 572609 w 6494035"/>
              <a:gd name="connsiteY3818" fmla="*/ 1540914 h 3722228"/>
              <a:gd name="connsiteX3819" fmla="*/ 564862 w 6494035"/>
              <a:gd name="connsiteY3819" fmla="*/ 1533175 h 3722228"/>
              <a:gd name="connsiteX3820" fmla="*/ 564862 w 6494035"/>
              <a:gd name="connsiteY3820" fmla="*/ 1517697 h 3722228"/>
              <a:gd name="connsiteX3821" fmla="*/ 572609 w 6494035"/>
              <a:gd name="connsiteY3821" fmla="*/ 1522283 h 3722228"/>
              <a:gd name="connsiteX3822" fmla="*/ 568489 w 6494035"/>
              <a:gd name="connsiteY3822" fmla="*/ 1502219 h 3722228"/>
              <a:gd name="connsiteX3823" fmla="*/ 557116 w 6494035"/>
              <a:gd name="connsiteY3823" fmla="*/ 1506709 h 3722228"/>
              <a:gd name="connsiteX3824" fmla="*/ 549370 w 6494035"/>
              <a:gd name="connsiteY3824" fmla="*/ 1479384 h 3722228"/>
              <a:gd name="connsiteX3825" fmla="*/ 549370 w 6494035"/>
              <a:gd name="connsiteY3825" fmla="*/ 1453014 h 3722228"/>
              <a:gd name="connsiteX3826" fmla="*/ 545252 w 6494035"/>
              <a:gd name="connsiteY3826" fmla="*/ 1440688 h 3722228"/>
              <a:gd name="connsiteX3827" fmla="*/ 557116 w 6494035"/>
              <a:gd name="connsiteY3827" fmla="*/ 1406579 h 3722228"/>
              <a:gd name="connsiteX3828" fmla="*/ 560744 w 6494035"/>
              <a:gd name="connsiteY3828" fmla="*/ 1363775 h 3722228"/>
              <a:gd name="connsiteX3829" fmla="*/ 583492 w 6494035"/>
              <a:gd name="connsiteY3829" fmla="*/ 1317341 h 3722228"/>
              <a:gd name="connsiteX3830" fmla="*/ 598983 w 6494035"/>
              <a:gd name="connsiteY3830" fmla="*/ 1275397 h 3722228"/>
              <a:gd name="connsiteX3831" fmla="*/ 606729 w 6494035"/>
              <a:gd name="connsiteY3831" fmla="*/ 1244919 h 3722228"/>
              <a:gd name="connsiteX3832" fmla="*/ 611338 w 6494035"/>
              <a:gd name="connsiteY3832" fmla="*/ 1194376 h 3722228"/>
              <a:gd name="connsiteX3833" fmla="*/ 637712 w 6494035"/>
              <a:gd name="connsiteY3833" fmla="*/ 1206223 h 3722228"/>
              <a:gd name="connsiteX3834" fmla="*/ 637712 w 6494035"/>
              <a:gd name="connsiteY3834" fmla="*/ 1221702 h 3722228"/>
              <a:gd name="connsiteX3835" fmla="*/ 634575 w 6494035"/>
              <a:gd name="connsiteY3835" fmla="*/ 1237180 h 3722228"/>
              <a:gd name="connsiteX3836" fmla="*/ 649577 w 6494035"/>
              <a:gd name="connsiteY3836" fmla="*/ 1224854 h 3722228"/>
              <a:gd name="connsiteX3837" fmla="*/ 654087 w 6494035"/>
              <a:gd name="connsiteY3837" fmla="*/ 1190745 h 3722228"/>
              <a:gd name="connsiteX3838" fmla="*/ 649577 w 6494035"/>
              <a:gd name="connsiteY3838" fmla="*/ 1175172 h 3722228"/>
              <a:gd name="connsiteX3839" fmla="*/ 634575 w 6494035"/>
              <a:gd name="connsiteY3839" fmla="*/ 1155681 h 3722228"/>
              <a:gd name="connsiteX3840" fmla="*/ 626829 w 6494035"/>
              <a:gd name="connsiteY3840" fmla="*/ 1124629 h 3722228"/>
              <a:gd name="connsiteX3841" fmla="*/ 588099 w 6494035"/>
              <a:gd name="connsiteY3841" fmla="*/ 1098259 h 3722228"/>
              <a:gd name="connsiteX3842" fmla="*/ 583492 w 6494035"/>
              <a:gd name="connsiteY3842" fmla="*/ 1086411 h 3722228"/>
              <a:gd name="connsiteX3843" fmla="*/ 591237 w 6494035"/>
              <a:gd name="connsiteY3843" fmla="*/ 1010358 h 3722228"/>
              <a:gd name="connsiteX3844" fmla="*/ 603592 w 6494035"/>
              <a:gd name="connsiteY3844" fmla="*/ 994880 h 3722228"/>
              <a:gd name="connsiteX3845" fmla="*/ 580353 w 6494035"/>
              <a:gd name="connsiteY3845" fmla="*/ 1010358 h 3722228"/>
              <a:gd name="connsiteX3846" fmla="*/ 572609 w 6494035"/>
              <a:gd name="connsiteY3846" fmla="*/ 971663 h 3722228"/>
              <a:gd name="connsiteX3847" fmla="*/ 591237 w 6494035"/>
              <a:gd name="connsiteY3847" fmla="*/ 948446 h 3722228"/>
              <a:gd name="connsiteX3848" fmla="*/ 603592 w 6494035"/>
              <a:gd name="connsiteY3848" fmla="*/ 917871 h 3722228"/>
              <a:gd name="connsiteX3849" fmla="*/ 598983 w 6494035"/>
              <a:gd name="connsiteY3849" fmla="*/ 925611 h 3722228"/>
              <a:gd name="connsiteX3850" fmla="*/ 583492 w 6494035"/>
              <a:gd name="connsiteY3850" fmla="*/ 948446 h 3722228"/>
              <a:gd name="connsiteX3851" fmla="*/ 572609 w 6494035"/>
              <a:gd name="connsiteY3851" fmla="*/ 956185 h 3722228"/>
              <a:gd name="connsiteX3852" fmla="*/ 572609 w 6494035"/>
              <a:gd name="connsiteY3852" fmla="*/ 944337 h 3722228"/>
              <a:gd name="connsiteX3853" fmla="*/ 583492 w 6494035"/>
              <a:gd name="connsiteY3853" fmla="*/ 928859 h 3722228"/>
              <a:gd name="connsiteX3854" fmla="*/ 580353 w 6494035"/>
              <a:gd name="connsiteY3854" fmla="*/ 913381 h 3722228"/>
              <a:gd name="connsiteX3855" fmla="*/ 572609 w 6494035"/>
              <a:gd name="connsiteY3855" fmla="*/ 913381 h 3722228"/>
              <a:gd name="connsiteX3856" fmla="*/ 560744 w 6494035"/>
              <a:gd name="connsiteY3856" fmla="*/ 921120 h 3722228"/>
              <a:gd name="connsiteX3857" fmla="*/ 557116 w 6494035"/>
              <a:gd name="connsiteY3857" fmla="*/ 921120 h 3722228"/>
              <a:gd name="connsiteX3858" fmla="*/ 568489 w 6494035"/>
              <a:gd name="connsiteY3858" fmla="*/ 910132 h 3722228"/>
              <a:gd name="connsiteX3859" fmla="*/ 572609 w 6494035"/>
              <a:gd name="connsiteY3859" fmla="*/ 894654 h 3722228"/>
              <a:gd name="connsiteX3860" fmla="*/ 575745 w 6494035"/>
              <a:gd name="connsiteY3860" fmla="*/ 882425 h 3722228"/>
              <a:gd name="connsiteX3861" fmla="*/ 568489 w 6494035"/>
              <a:gd name="connsiteY3861" fmla="*/ 882425 h 3722228"/>
              <a:gd name="connsiteX3862" fmla="*/ 568489 w 6494035"/>
              <a:gd name="connsiteY3862" fmla="*/ 874686 h 3722228"/>
              <a:gd name="connsiteX3863" fmla="*/ 560744 w 6494035"/>
              <a:gd name="connsiteY3863" fmla="*/ 859590 h 3722228"/>
              <a:gd name="connsiteX3864" fmla="*/ 568489 w 6494035"/>
              <a:gd name="connsiteY3864" fmla="*/ 848220 h 3722228"/>
              <a:gd name="connsiteX3865" fmla="*/ 572609 w 6494035"/>
              <a:gd name="connsiteY3865" fmla="*/ 851851 h 3722228"/>
              <a:gd name="connsiteX3866" fmla="*/ 568489 w 6494035"/>
              <a:gd name="connsiteY3866" fmla="*/ 836372 h 3722228"/>
              <a:gd name="connsiteX3867" fmla="*/ 560744 w 6494035"/>
              <a:gd name="connsiteY3867" fmla="*/ 825480 h 3722228"/>
              <a:gd name="connsiteX3868" fmla="*/ 568489 w 6494035"/>
              <a:gd name="connsiteY3868" fmla="*/ 813155 h 3722228"/>
              <a:gd name="connsiteX3869" fmla="*/ 564862 w 6494035"/>
              <a:gd name="connsiteY3869" fmla="*/ 817741 h 3722228"/>
              <a:gd name="connsiteX3870" fmla="*/ 557116 w 6494035"/>
              <a:gd name="connsiteY3870" fmla="*/ 810002 h 3722228"/>
              <a:gd name="connsiteX3871" fmla="*/ 560744 w 6494035"/>
              <a:gd name="connsiteY3871" fmla="*/ 774460 h 3722228"/>
              <a:gd name="connsiteX3872" fmla="*/ 545252 w 6494035"/>
              <a:gd name="connsiteY3872" fmla="*/ 813155 h 3722228"/>
              <a:gd name="connsiteX3873" fmla="*/ 537506 w 6494035"/>
              <a:gd name="connsiteY3873" fmla="*/ 805416 h 3722228"/>
              <a:gd name="connsiteX3874" fmla="*/ 542016 w 6494035"/>
              <a:gd name="connsiteY3874" fmla="*/ 782199 h 3722228"/>
              <a:gd name="connsiteX3875" fmla="*/ 534271 w 6494035"/>
              <a:gd name="connsiteY3875" fmla="*/ 789938 h 3722228"/>
              <a:gd name="connsiteX3876" fmla="*/ 526525 w 6494035"/>
              <a:gd name="connsiteY3876" fmla="*/ 779046 h 3722228"/>
              <a:gd name="connsiteX3877" fmla="*/ 529761 w 6494035"/>
              <a:gd name="connsiteY3877" fmla="*/ 805416 h 3722228"/>
              <a:gd name="connsiteX3878" fmla="*/ 518877 w 6494035"/>
              <a:gd name="connsiteY3878" fmla="*/ 810002 h 3722228"/>
              <a:gd name="connsiteX3879" fmla="*/ 511133 w 6494035"/>
              <a:gd name="connsiteY3879" fmla="*/ 797677 h 3722228"/>
              <a:gd name="connsiteX3880" fmla="*/ 503386 w 6494035"/>
              <a:gd name="connsiteY3880" fmla="*/ 771307 h 3722228"/>
              <a:gd name="connsiteX3881" fmla="*/ 506523 w 6494035"/>
              <a:gd name="connsiteY3881" fmla="*/ 767199 h 3722228"/>
              <a:gd name="connsiteX3882" fmla="*/ 498778 w 6494035"/>
              <a:gd name="connsiteY3882" fmla="*/ 767199 h 3722228"/>
              <a:gd name="connsiteX3883" fmla="*/ 487893 w 6494035"/>
              <a:gd name="connsiteY3883" fmla="*/ 748090 h 3722228"/>
              <a:gd name="connsiteX3884" fmla="*/ 491032 w 6494035"/>
              <a:gd name="connsiteY3884" fmla="*/ 740351 h 3722228"/>
              <a:gd name="connsiteX3885" fmla="*/ 495640 w 6494035"/>
              <a:gd name="connsiteY3885" fmla="*/ 732994 h 3722228"/>
              <a:gd name="connsiteX3886" fmla="*/ 498778 w 6494035"/>
              <a:gd name="connsiteY3886" fmla="*/ 743982 h 3722228"/>
              <a:gd name="connsiteX3887" fmla="*/ 506523 w 6494035"/>
              <a:gd name="connsiteY3887" fmla="*/ 736242 h 3722228"/>
              <a:gd name="connsiteX3888" fmla="*/ 503386 w 6494035"/>
              <a:gd name="connsiteY3888" fmla="*/ 728503 h 3722228"/>
              <a:gd name="connsiteX3889" fmla="*/ 487893 w 6494035"/>
              <a:gd name="connsiteY3889" fmla="*/ 736242 h 3722228"/>
              <a:gd name="connsiteX3890" fmla="*/ 475539 w 6494035"/>
              <a:gd name="connsiteY3890" fmla="*/ 736242 h 3722228"/>
              <a:gd name="connsiteX3891" fmla="*/ 468284 w 6494035"/>
              <a:gd name="connsiteY3891" fmla="*/ 728503 h 3722228"/>
              <a:gd name="connsiteX3892" fmla="*/ 472402 w 6494035"/>
              <a:gd name="connsiteY3892" fmla="*/ 720764 h 3722228"/>
              <a:gd name="connsiteX3893" fmla="*/ 460537 w 6494035"/>
              <a:gd name="connsiteY3893" fmla="*/ 725255 h 3722228"/>
              <a:gd name="connsiteX3894" fmla="*/ 448184 w 6494035"/>
              <a:gd name="connsiteY3894" fmla="*/ 713025 h 3722228"/>
              <a:gd name="connsiteX3895" fmla="*/ 421809 w 6494035"/>
              <a:gd name="connsiteY3895" fmla="*/ 709777 h 3722228"/>
              <a:gd name="connsiteX3896" fmla="*/ 409552 w 6494035"/>
              <a:gd name="connsiteY3896" fmla="*/ 694299 h 3722228"/>
              <a:gd name="connsiteX3897" fmla="*/ 417298 w 6494035"/>
              <a:gd name="connsiteY3897" fmla="*/ 689713 h 3722228"/>
              <a:gd name="connsiteX3898" fmla="*/ 417298 w 6494035"/>
              <a:gd name="connsiteY3898" fmla="*/ 681974 h 3722228"/>
              <a:gd name="connsiteX3899" fmla="*/ 406317 w 6494035"/>
              <a:gd name="connsiteY3899" fmla="*/ 689713 h 3722228"/>
              <a:gd name="connsiteX3900" fmla="*/ 398572 w 6494035"/>
              <a:gd name="connsiteY3900" fmla="*/ 681974 h 3722228"/>
              <a:gd name="connsiteX3901" fmla="*/ 386707 w 6494035"/>
              <a:gd name="connsiteY3901" fmla="*/ 671081 h 3722228"/>
              <a:gd name="connsiteX3902" fmla="*/ 390825 w 6494035"/>
              <a:gd name="connsiteY3902" fmla="*/ 663342 h 3722228"/>
              <a:gd name="connsiteX3903" fmla="*/ 401808 w 6494035"/>
              <a:gd name="connsiteY3903" fmla="*/ 655603 h 3722228"/>
              <a:gd name="connsiteX3904" fmla="*/ 383079 w 6494035"/>
              <a:gd name="connsiteY3904" fmla="*/ 659234 h 3722228"/>
              <a:gd name="connsiteX3905" fmla="*/ 371214 w 6494035"/>
              <a:gd name="connsiteY3905" fmla="*/ 659234 h 3722228"/>
              <a:gd name="connsiteX3906" fmla="*/ 368078 w 6494035"/>
              <a:gd name="connsiteY3906" fmla="*/ 655603 h 3722228"/>
              <a:gd name="connsiteX3907" fmla="*/ 363470 w 6494035"/>
              <a:gd name="connsiteY3907" fmla="*/ 655603 h 3722228"/>
              <a:gd name="connsiteX3908" fmla="*/ 355724 w 6494035"/>
              <a:gd name="connsiteY3908" fmla="*/ 666973 h 3722228"/>
              <a:gd name="connsiteX3909" fmla="*/ 360331 w 6494035"/>
              <a:gd name="connsiteY3909" fmla="*/ 674234 h 3722228"/>
              <a:gd name="connsiteX3910" fmla="*/ 337094 w 6494035"/>
              <a:gd name="connsiteY3910" fmla="*/ 694299 h 3722228"/>
              <a:gd name="connsiteX3911" fmla="*/ 321603 w 6494035"/>
              <a:gd name="connsiteY3911" fmla="*/ 689713 h 3722228"/>
              <a:gd name="connsiteX3912" fmla="*/ 294247 w 6494035"/>
              <a:gd name="connsiteY3912" fmla="*/ 705286 h 3722228"/>
              <a:gd name="connsiteX3913" fmla="*/ 278754 w 6494035"/>
              <a:gd name="connsiteY3913" fmla="*/ 713025 h 3722228"/>
              <a:gd name="connsiteX3914" fmla="*/ 263264 w 6494035"/>
              <a:gd name="connsiteY3914" fmla="*/ 713025 h 3722228"/>
              <a:gd name="connsiteX3915" fmla="*/ 267872 w 6494035"/>
              <a:gd name="connsiteY3915" fmla="*/ 705286 h 3722228"/>
              <a:gd name="connsiteX3916" fmla="*/ 290620 w 6494035"/>
              <a:gd name="connsiteY3916" fmla="*/ 694299 h 3722228"/>
              <a:gd name="connsiteX3917" fmla="*/ 275126 w 6494035"/>
              <a:gd name="connsiteY3917" fmla="*/ 694299 h 3722228"/>
              <a:gd name="connsiteX3918" fmla="*/ 275126 w 6494035"/>
              <a:gd name="connsiteY3918" fmla="*/ 689713 h 3722228"/>
              <a:gd name="connsiteX3919" fmla="*/ 286500 w 6494035"/>
              <a:gd name="connsiteY3919" fmla="*/ 678821 h 3722228"/>
              <a:gd name="connsiteX3920" fmla="*/ 306109 w 6494035"/>
              <a:gd name="connsiteY3920" fmla="*/ 655603 h 3722228"/>
              <a:gd name="connsiteX3921" fmla="*/ 324741 w 6494035"/>
              <a:gd name="connsiteY3921" fmla="*/ 647864 h 3722228"/>
              <a:gd name="connsiteX3922" fmla="*/ 329348 w 6494035"/>
              <a:gd name="connsiteY3922" fmla="*/ 651495 h 3722228"/>
              <a:gd name="connsiteX3923" fmla="*/ 340231 w 6494035"/>
              <a:gd name="connsiteY3923" fmla="*/ 647864 h 3722228"/>
              <a:gd name="connsiteX3924" fmla="*/ 337094 w 6494035"/>
              <a:gd name="connsiteY3924" fmla="*/ 643756 h 3722228"/>
              <a:gd name="connsiteX3925" fmla="*/ 347977 w 6494035"/>
              <a:gd name="connsiteY3925" fmla="*/ 636017 h 3722228"/>
              <a:gd name="connsiteX3926" fmla="*/ 332486 w 6494035"/>
              <a:gd name="connsiteY3926" fmla="*/ 636017 h 3722228"/>
              <a:gd name="connsiteX3927" fmla="*/ 337094 w 6494035"/>
              <a:gd name="connsiteY3927" fmla="*/ 625125 h 3722228"/>
              <a:gd name="connsiteX3928" fmla="*/ 321603 w 6494035"/>
              <a:gd name="connsiteY3928" fmla="*/ 636017 h 3722228"/>
              <a:gd name="connsiteX3929" fmla="*/ 298365 w 6494035"/>
              <a:gd name="connsiteY3929" fmla="*/ 647864 h 3722228"/>
              <a:gd name="connsiteX3930" fmla="*/ 275126 w 6494035"/>
              <a:gd name="connsiteY3930" fmla="*/ 666973 h 3722228"/>
              <a:gd name="connsiteX3931" fmla="*/ 267872 w 6494035"/>
              <a:gd name="connsiteY3931" fmla="*/ 666973 h 3722228"/>
              <a:gd name="connsiteX3932" fmla="*/ 271008 w 6494035"/>
              <a:gd name="connsiteY3932" fmla="*/ 674234 h 3722228"/>
              <a:gd name="connsiteX3933" fmla="*/ 263264 w 6494035"/>
              <a:gd name="connsiteY3933" fmla="*/ 678821 h 3722228"/>
              <a:gd name="connsiteX3934" fmla="*/ 243261 w 6494035"/>
              <a:gd name="connsiteY3934" fmla="*/ 689713 h 3722228"/>
              <a:gd name="connsiteX3935" fmla="*/ 216788 w 6494035"/>
              <a:gd name="connsiteY3935" fmla="*/ 709777 h 3722228"/>
              <a:gd name="connsiteX3936" fmla="*/ 224533 w 6494035"/>
              <a:gd name="connsiteY3936" fmla="*/ 713025 h 3722228"/>
              <a:gd name="connsiteX3937" fmla="*/ 227768 w 6494035"/>
              <a:gd name="connsiteY3937" fmla="*/ 720764 h 3722228"/>
              <a:gd name="connsiteX3938" fmla="*/ 197276 w 6494035"/>
              <a:gd name="connsiteY3938" fmla="*/ 743982 h 3722228"/>
              <a:gd name="connsiteX3939" fmla="*/ 166292 w 6494035"/>
              <a:gd name="connsiteY3939" fmla="*/ 759460 h 3722228"/>
              <a:gd name="connsiteX3940" fmla="*/ 139819 w 6494035"/>
              <a:gd name="connsiteY3940" fmla="*/ 774460 h 3722228"/>
              <a:gd name="connsiteX3941" fmla="*/ 104815 w 6494035"/>
              <a:gd name="connsiteY3941" fmla="*/ 797677 h 3722228"/>
              <a:gd name="connsiteX3942" fmla="*/ 86088 w 6494035"/>
              <a:gd name="connsiteY3942" fmla="*/ 810002 h 3722228"/>
              <a:gd name="connsiteX3943" fmla="*/ 69223 w 6494035"/>
              <a:gd name="connsiteY3943" fmla="*/ 820894 h 3722228"/>
              <a:gd name="connsiteX3944" fmla="*/ 46475 w 6494035"/>
              <a:gd name="connsiteY3944" fmla="*/ 833219 h 3722228"/>
              <a:gd name="connsiteX3945" fmla="*/ 46475 w 6494035"/>
              <a:gd name="connsiteY3945" fmla="*/ 825480 h 3722228"/>
              <a:gd name="connsiteX3946" fmla="*/ 35101 w 6494035"/>
              <a:gd name="connsiteY3946" fmla="*/ 828633 h 3722228"/>
              <a:gd name="connsiteX3947" fmla="*/ 7746 w 6494035"/>
              <a:gd name="connsiteY3947" fmla="*/ 836372 h 3722228"/>
              <a:gd name="connsiteX3948" fmla="*/ 12257 w 6494035"/>
              <a:gd name="connsiteY3948" fmla="*/ 828633 h 3722228"/>
              <a:gd name="connsiteX3949" fmla="*/ 4510 w 6494035"/>
              <a:gd name="connsiteY3949" fmla="*/ 833219 h 3722228"/>
              <a:gd name="connsiteX3950" fmla="*/ 0 w 6494035"/>
              <a:gd name="connsiteY3950" fmla="*/ 836372 h 3722228"/>
              <a:gd name="connsiteX3951" fmla="*/ 0 w 6494035"/>
              <a:gd name="connsiteY3951" fmla="*/ 828633 h 3722228"/>
              <a:gd name="connsiteX3952" fmla="*/ 0 w 6494035"/>
              <a:gd name="connsiteY3952" fmla="*/ 820894 h 3722228"/>
              <a:gd name="connsiteX3953" fmla="*/ 7746 w 6494035"/>
              <a:gd name="connsiteY3953" fmla="*/ 813155 h 3722228"/>
              <a:gd name="connsiteX3954" fmla="*/ 30984 w 6494035"/>
              <a:gd name="connsiteY3954" fmla="*/ 813155 h 3722228"/>
              <a:gd name="connsiteX3955" fmla="*/ 27356 w 6494035"/>
              <a:gd name="connsiteY3955" fmla="*/ 817741 h 3722228"/>
              <a:gd name="connsiteX3956" fmla="*/ 30984 w 6494035"/>
              <a:gd name="connsiteY3956" fmla="*/ 820894 h 3722228"/>
              <a:gd name="connsiteX3957" fmla="*/ 35101 w 6494035"/>
              <a:gd name="connsiteY3957" fmla="*/ 817741 h 3722228"/>
              <a:gd name="connsiteX3958" fmla="*/ 38730 w 6494035"/>
              <a:gd name="connsiteY3958" fmla="*/ 820894 h 3722228"/>
              <a:gd name="connsiteX3959" fmla="*/ 38730 w 6494035"/>
              <a:gd name="connsiteY3959" fmla="*/ 810002 h 3722228"/>
              <a:gd name="connsiteX3960" fmla="*/ 50595 w 6494035"/>
              <a:gd name="connsiteY3960" fmla="*/ 797677 h 3722228"/>
              <a:gd name="connsiteX3961" fmla="*/ 78341 w 6494035"/>
              <a:gd name="connsiteY3961" fmla="*/ 782199 h 3722228"/>
              <a:gd name="connsiteX3962" fmla="*/ 89323 w 6494035"/>
              <a:gd name="connsiteY3962" fmla="*/ 786785 h 3722228"/>
              <a:gd name="connsiteX3963" fmla="*/ 97070 w 6494035"/>
              <a:gd name="connsiteY3963" fmla="*/ 771307 h 3722228"/>
              <a:gd name="connsiteX3964" fmla="*/ 120209 w 6494035"/>
              <a:gd name="connsiteY3964" fmla="*/ 759460 h 3722228"/>
              <a:gd name="connsiteX3965" fmla="*/ 124326 w 6494035"/>
              <a:gd name="connsiteY3965" fmla="*/ 759460 h 3722228"/>
              <a:gd name="connsiteX3966" fmla="*/ 124326 w 6494035"/>
              <a:gd name="connsiteY3966" fmla="*/ 755829 h 3722228"/>
              <a:gd name="connsiteX3967" fmla="*/ 135308 w 6494035"/>
              <a:gd name="connsiteY3967" fmla="*/ 732994 h 3722228"/>
              <a:gd name="connsiteX3968" fmla="*/ 143054 w 6494035"/>
              <a:gd name="connsiteY3968" fmla="*/ 725255 h 3722228"/>
              <a:gd name="connsiteX3969" fmla="*/ 166292 w 6494035"/>
              <a:gd name="connsiteY3969" fmla="*/ 702038 h 3722228"/>
              <a:gd name="connsiteX3970" fmla="*/ 132072 w 6494035"/>
              <a:gd name="connsiteY3970" fmla="*/ 709777 h 3722228"/>
              <a:gd name="connsiteX3971" fmla="*/ 139819 w 6494035"/>
              <a:gd name="connsiteY3971" fmla="*/ 689713 h 3722228"/>
              <a:gd name="connsiteX3972" fmla="*/ 116582 w 6494035"/>
              <a:gd name="connsiteY3972" fmla="*/ 717516 h 3722228"/>
              <a:gd name="connsiteX3973" fmla="*/ 112561 w 6494035"/>
              <a:gd name="connsiteY3973" fmla="*/ 694299 h 3722228"/>
              <a:gd name="connsiteX3974" fmla="*/ 108835 w 6494035"/>
              <a:gd name="connsiteY3974" fmla="*/ 697452 h 3722228"/>
              <a:gd name="connsiteX3975" fmla="*/ 104815 w 6494035"/>
              <a:gd name="connsiteY3975" fmla="*/ 686560 h 3722228"/>
              <a:gd name="connsiteX3976" fmla="*/ 78341 w 6494035"/>
              <a:gd name="connsiteY3976" fmla="*/ 697452 h 3722228"/>
              <a:gd name="connsiteX3977" fmla="*/ 66085 w 6494035"/>
              <a:gd name="connsiteY3977" fmla="*/ 694299 h 3722228"/>
              <a:gd name="connsiteX3978" fmla="*/ 73831 w 6494035"/>
              <a:gd name="connsiteY3978" fmla="*/ 689713 h 3722228"/>
              <a:gd name="connsiteX3979" fmla="*/ 78341 w 6494035"/>
              <a:gd name="connsiteY3979" fmla="*/ 674234 h 3722228"/>
              <a:gd name="connsiteX3980" fmla="*/ 89323 w 6494035"/>
              <a:gd name="connsiteY3980" fmla="*/ 663342 h 3722228"/>
              <a:gd name="connsiteX3981" fmla="*/ 101089 w 6494035"/>
              <a:gd name="connsiteY3981" fmla="*/ 620539 h 3722228"/>
              <a:gd name="connsiteX3982" fmla="*/ 89323 w 6494035"/>
              <a:gd name="connsiteY3982" fmla="*/ 640125 h 3722228"/>
              <a:gd name="connsiteX3983" fmla="*/ 73831 w 6494035"/>
              <a:gd name="connsiteY3983" fmla="*/ 640125 h 3722228"/>
              <a:gd name="connsiteX3984" fmla="*/ 58339 w 6494035"/>
              <a:gd name="connsiteY3984" fmla="*/ 636017 h 3722228"/>
              <a:gd name="connsiteX3985" fmla="*/ 58339 w 6494035"/>
              <a:gd name="connsiteY3985" fmla="*/ 617385 h 3722228"/>
              <a:gd name="connsiteX3986" fmla="*/ 50595 w 6494035"/>
              <a:gd name="connsiteY3986" fmla="*/ 601907 h 3722228"/>
              <a:gd name="connsiteX3987" fmla="*/ 66085 w 6494035"/>
              <a:gd name="connsiteY3987" fmla="*/ 589582 h 3722228"/>
              <a:gd name="connsiteX3988" fmla="*/ 81578 w 6494035"/>
              <a:gd name="connsiteY3988" fmla="*/ 601907 h 3722228"/>
              <a:gd name="connsiteX3989" fmla="*/ 81578 w 6494035"/>
              <a:gd name="connsiteY3989" fmla="*/ 609646 h 3722228"/>
              <a:gd name="connsiteX3990" fmla="*/ 93834 w 6494035"/>
              <a:gd name="connsiteY3990" fmla="*/ 597321 h 3722228"/>
              <a:gd name="connsiteX3991" fmla="*/ 97070 w 6494035"/>
              <a:gd name="connsiteY3991" fmla="*/ 578595 h 3722228"/>
              <a:gd name="connsiteX3992" fmla="*/ 86088 w 6494035"/>
              <a:gd name="connsiteY3992" fmla="*/ 586334 h 3722228"/>
              <a:gd name="connsiteX3993" fmla="*/ 78341 w 6494035"/>
              <a:gd name="connsiteY3993" fmla="*/ 589582 h 3722228"/>
              <a:gd name="connsiteX3994" fmla="*/ 66085 w 6494035"/>
              <a:gd name="connsiteY3994" fmla="*/ 581843 h 3722228"/>
              <a:gd name="connsiteX3995" fmla="*/ 61477 w 6494035"/>
              <a:gd name="connsiteY3995" fmla="*/ 563117 h 3722228"/>
              <a:gd name="connsiteX3996" fmla="*/ 66085 w 6494035"/>
              <a:gd name="connsiteY3996" fmla="*/ 551269 h 3722228"/>
              <a:gd name="connsiteX3997" fmla="*/ 69223 w 6494035"/>
              <a:gd name="connsiteY3997" fmla="*/ 543530 h 3722228"/>
              <a:gd name="connsiteX3998" fmla="*/ 78341 w 6494035"/>
              <a:gd name="connsiteY3998" fmla="*/ 543530 h 3722228"/>
              <a:gd name="connsiteX3999" fmla="*/ 86088 w 6494035"/>
              <a:gd name="connsiteY3999" fmla="*/ 528052 h 3722228"/>
              <a:gd name="connsiteX4000" fmla="*/ 104815 w 6494035"/>
              <a:gd name="connsiteY4000" fmla="*/ 512574 h 3722228"/>
              <a:gd name="connsiteX4001" fmla="*/ 124326 w 6494035"/>
              <a:gd name="connsiteY4001" fmla="*/ 504835 h 3722228"/>
              <a:gd name="connsiteX4002" fmla="*/ 116582 w 6494035"/>
              <a:gd name="connsiteY4002" fmla="*/ 504835 h 3722228"/>
              <a:gd name="connsiteX4003" fmla="*/ 132072 w 6494035"/>
              <a:gd name="connsiteY4003" fmla="*/ 489357 h 3722228"/>
              <a:gd name="connsiteX4004" fmla="*/ 147564 w 6494035"/>
              <a:gd name="connsiteY4004" fmla="*/ 486204 h 3722228"/>
              <a:gd name="connsiteX4005" fmla="*/ 143054 w 6494035"/>
              <a:gd name="connsiteY4005" fmla="*/ 497096 h 3722228"/>
              <a:gd name="connsiteX4006" fmla="*/ 158547 w 6494035"/>
              <a:gd name="connsiteY4006" fmla="*/ 497096 h 3722228"/>
              <a:gd name="connsiteX4007" fmla="*/ 181783 w 6494035"/>
              <a:gd name="connsiteY4007" fmla="*/ 481617 h 3722228"/>
              <a:gd name="connsiteX4008" fmla="*/ 189530 w 6494035"/>
              <a:gd name="connsiteY4008" fmla="*/ 486204 h 3722228"/>
              <a:gd name="connsiteX4009" fmla="*/ 216788 w 6494035"/>
              <a:gd name="connsiteY4009" fmla="*/ 473878 h 3722228"/>
              <a:gd name="connsiteX4010" fmla="*/ 224533 w 6494035"/>
              <a:gd name="connsiteY4010" fmla="*/ 455247 h 3722228"/>
              <a:gd name="connsiteX4011" fmla="*/ 224533 w 6494035"/>
              <a:gd name="connsiteY4011" fmla="*/ 443400 h 3722228"/>
              <a:gd name="connsiteX4012" fmla="*/ 240024 w 6494035"/>
              <a:gd name="connsiteY4012" fmla="*/ 435661 h 3722228"/>
              <a:gd name="connsiteX4013" fmla="*/ 243261 w 6494035"/>
              <a:gd name="connsiteY4013" fmla="*/ 424673 h 3722228"/>
              <a:gd name="connsiteX4014" fmla="*/ 232278 w 6494035"/>
              <a:gd name="connsiteY4014" fmla="*/ 427922 h 3722228"/>
              <a:gd name="connsiteX4015" fmla="*/ 201296 w 6494035"/>
              <a:gd name="connsiteY4015" fmla="*/ 439769 h 3722228"/>
              <a:gd name="connsiteX4016" fmla="*/ 194041 w 6494035"/>
              <a:gd name="connsiteY4016" fmla="*/ 432412 h 3722228"/>
              <a:gd name="connsiteX4017" fmla="*/ 186294 w 6494035"/>
              <a:gd name="connsiteY4017" fmla="*/ 424673 h 3722228"/>
              <a:gd name="connsiteX4018" fmla="*/ 166292 w 6494035"/>
              <a:gd name="connsiteY4018" fmla="*/ 424673 h 3722228"/>
              <a:gd name="connsiteX4019" fmla="*/ 147564 w 6494035"/>
              <a:gd name="connsiteY4019" fmla="*/ 409195 h 3722228"/>
              <a:gd name="connsiteX4020" fmla="*/ 155311 w 6494035"/>
              <a:gd name="connsiteY4020" fmla="*/ 393717 h 3722228"/>
              <a:gd name="connsiteX4021" fmla="*/ 155311 w 6494035"/>
              <a:gd name="connsiteY4021" fmla="*/ 373748 h 3722228"/>
              <a:gd name="connsiteX4022" fmla="*/ 163056 w 6494035"/>
              <a:gd name="connsiteY4022" fmla="*/ 381487 h 3722228"/>
              <a:gd name="connsiteX4023" fmla="*/ 170802 w 6494035"/>
              <a:gd name="connsiteY4023" fmla="*/ 389226 h 3722228"/>
              <a:gd name="connsiteX4024" fmla="*/ 181783 w 6494035"/>
              <a:gd name="connsiteY4024" fmla="*/ 385978 h 3722228"/>
              <a:gd name="connsiteX4025" fmla="*/ 170802 w 6494035"/>
              <a:gd name="connsiteY4025" fmla="*/ 381487 h 3722228"/>
              <a:gd name="connsiteX4026" fmla="*/ 155311 w 6494035"/>
              <a:gd name="connsiteY4026" fmla="*/ 366009 h 3722228"/>
              <a:gd name="connsiteX4027" fmla="*/ 147564 w 6494035"/>
              <a:gd name="connsiteY4027" fmla="*/ 358652 h 3722228"/>
              <a:gd name="connsiteX4028" fmla="*/ 150801 w 6494035"/>
              <a:gd name="connsiteY4028" fmla="*/ 347283 h 3722228"/>
              <a:gd name="connsiteX4029" fmla="*/ 155311 w 6494035"/>
              <a:gd name="connsiteY4029" fmla="*/ 347283 h 3722228"/>
              <a:gd name="connsiteX4030" fmla="*/ 197276 w 6494035"/>
              <a:gd name="connsiteY4030" fmla="*/ 335435 h 3722228"/>
              <a:gd name="connsiteX4031" fmla="*/ 197276 w 6494035"/>
              <a:gd name="connsiteY4031" fmla="*/ 339544 h 3722228"/>
              <a:gd name="connsiteX4032" fmla="*/ 209042 w 6494035"/>
              <a:gd name="connsiteY4032" fmla="*/ 339544 h 3722228"/>
              <a:gd name="connsiteX4033" fmla="*/ 209042 w 6494035"/>
              <a:gd name="connsiteY4033" fmla="*/ 335435 h 3722228"/>
              <a:gd name="connsiteX4034" fmla="*/ 235514 w 6494035"/>
              <a:gd name="connsiteY4034" fmla="*/ 324543 h 3722228"/>
              <a:gd name="connsiteX4035" fmla="*/ 251007 w 6494035"/>
              <a:gd name="connsiteY4035" fmla="*/ 327696 h 3722228"/>
              <a:gd name="connsiteX4036" fmla="*/ 240024 w 6494035"/>
              <a:gd name="connsiteY4036" fmla="*/ 339544 h 3722228"/>
              <a:gd name="connsiteX4037" fmla="*/ 235514 w 6494035"/>
              <a:gd name="connsiteY4037" fmla="*/ 350913 h 3722228"/>
              <a:gd name="connsiteX4038" fmla="*/ 267872 w 6494035"/>
              <a:gd name="connsiteY4038" fmla="*/ 366009 h 3722228"/>
              <a:gd name="connsiteX4039" fmla="*/ 282873 w 6494035"/>
              <a:gd name="connsiteY4039" fmla="*/ 358652 h 3722228"/>
              <a:gd name="connsiteX4040" fmla="*/ 278754 w 6494035"/>
              <a:gd name="connsiteY4040" fmla="*/ 370500 h 3722228"/>
              <a:gd name="connsiteX4041" fmla="*/ 286500 w 6494035"/>
              <a:gd name="connsiteY4041" fmla="*/ 358652 h 3722228"/>
              <a:gd name="connsiteX4042" fmla="*/ 282873 w 6494035"/>
              <a:gd name="connsiteY4042" fmla="*/ 350913 h 3722228"/>
              <a:gd name="connsiteX4043" fmla="*/ 275126 w 6494035"/>
              <a:gd name="connsiteY4043" fmla="*/ 350913 h 3722228"/>
              <a:gd name="connsiteX4044" fmla="*/ 282873 w 6494035"/>
              <a:gd name="connsiteY4044" fmla="*/ 324543 h 3722228"/>
              <a:gd name="connsiteX4045" fmla="*/ 286500 w 6494035"/>
              <a:gd name="connsiteY4045" fmla="*/ 324543 h 3722228"/>
              <a:gd name="connsiteX4046" fmla="*/ 286500 w 6494035"/>
              <a:gd name="connsiteY4046" fmla="*/ 343174 h 3722228"/>
              <a:gd name="connsiteX4047" fmla="*/ 294247 w 6494035"/>
              <a:gd name="connsiteY4047" fmla="*/ 355022 h 3722228"/>
              <a:gd name="connsiteX4048" fmla="*/ 309248 w 6494035"/>
              <a:gd name="connsiteY4048" fmla="*/ 358652 h 3722228"/>
              <a:gd name="connsiteX4049" fmla="*/ 321603 w 6494035"/>
              <a:gd name="connsiteY4049" fmla="*/ 347283 h 3722228"/>
              <a:gd name="connsiteX4050" fmla="*/ 294247 w 6494035"/>
              <a:gd name="connsiteY4050" fmla="*/ 339544 h 3722228"/>
              <a:gd name="connsiteX4051" fmla="*/ 290620 w 6494035"/>
              <a:gd name="connsiteY4051" fmla="*/ 335435 h 3722228"/>
              <a:gd name="connsiteX4052" fmla="*/ 301502 w 6494035"/>
              <a:gd name="connsiteY4052" fmla="*/ 324543 h 3722228"/>
              <a:gd name="connsiteX4053" fmla="*/ 271008 w 6494035"/>
              <a:gd name="connsiteY4053" fmla="*/ 309065 h 3722228"/>
              <a:gd name="connsiteX4054" fmla="*/ 278754 w 6494035"/>
              <a:gd name="connsiteY4054" fmla="*/ 281262 h 3722228"/>
              <a:gd name="connsiteX4055" fmla="*/ 267872 w 6494035"/>
              <a:gd name="connsiteY4055" fmla="*/ 243044 h 3722228"/>
              <a:gd name="connsiteX4056" fmla="*/ 278754 w 6494035"/>
              <a:gd name="connsiteY4056" fmla="*/ 243044 h 3722228"/>
              <a:gd name="connsiteX4057" fmla="*/ 298365 w 6494035"/>
              <a:gd name="connsiteY4057" fmla="*/ 224317 h 3722228"/>
              <a:gd name="connsiteX4058" fmla="*/ 306109 w 6494035"/>
              <a:gd name="connsiteY4058" fmla="*/ 232056 h 3722228"/>
              <a:gd name="connsiteX4059" fmla="*/ 332486 w 6494035"/>
              <a:gd name="connsiteY4059" fmla="*/ 235305 h 3722228"/>
              <a:gd name="connsiteX4060" fmla="*/ 360331 w 6494035"/>
              <a:gd name="connsiteY4060" fmla="*/ 227566 h 3722228"/>
              <a:gd name="connsiteX4061" fmla="*/ 378960 w 6494035"/>
              <a:gd name="connsiteY4061" fmla="*/ 211992 h 3722228"/>
              <a:gd name="connsiteX4062" fmla="*/ 417298 w 6494035"/>
              <a:gd name="connsiteY4062" fmla="*/ 196514 h 3722228"/>
              <a:gd name="connsiteX4063" fmla="*/ 456910 w 6494035"/>
              <a:gd name="connsiteY4063" fmla="*/ 193361 h 3722228"/>
              <a:gd name="connsiteX4064" fmla="*/ 448184 w 6494035"/>
              <a:gd name="connsiteY4064" fmla="*/ 208839 h 3722228"/>
              <a:gd name="connsiteX4065" fmla="*/ 464657 w 6494035"/>
              <a:gd name="connsiteY4065" fmla="*/ 201100 h 3722228"/>
              <a:gd name="connsiteX4066" fmla="*/ 464657 w 6494035"/>
              <a:gd name="connsiteY4066" fmla="*/ 193361 h 3722228"/>
              <a:gd name="connsiteX4067" fmla="*/ 5782198 w 6494035"/>
              <a:gd name="connsiteY4067" fmla="*/ 158295 h 3722228"/>
              <a:gd name="connsiteX4068" fmla="*/ 5794601 w 6494035"/>
              <a:gd name="connsiteY4068" fmla="*/ 161493 h 3722228"/>
              <a:gd name="connsiteX4069" fmla="*/ 5790013 w 6494035"/>
              <a:gd name="connsiteY4069" fmla="*/ 158295 h 3722228"/>
              <a:gd name="connsiteX4070" fmla="*/ 5891617 w 6494035"/>
              <a:gd name="connsiteY4070" fmla="*/ 169226 h 3722228"/>
              <a:gd name="connsiteX4071" fmla="*/ 5894846 w 6494035"/>
              <a:gd name="connsiteY4071" fmla="*/ 161493 h 3722228"/>
              <a:gd name="connsiteX4072" fmla="*/ 5929846 w 6494035"/>
              <a:gd name="connsiteY4072" fmla="*/ 176960 h 3722228"/>
              <a:gd name="connsiteX4073" fmla="*/ 5991862 w 6494035"/>
              <a:gd name="connsiteY4073" fmla="*/ 189304 h 3722228"/>
              <a:gd name="connsiteX4074" fmla="*/ 6010552 w 6494035"/>
              <a:gd name="connsiteY4074" fmla="*/ 200236 h 3722228"/>
              <a:gd name="connsiteX4075" fmla="*/ 6006814 w 6494035"/>
              <a:gd name="connsiteY4075" fmla="*/ 192428 h 3722228"/>
              <a:gd name="connsiteX4076" fmla="*/ 6037737 w 6494035"/>
              <a:gd name="connsiteY4076" fmla="*/ 203359 h 3722228"/>
              <a:gd name="connsiteX4077" fmla="*/ 6065601 w 6494035"/>
              <a:gd name="connsiteY4077" fmla="*/ 231171 h 3722228"/>
              <a:gd name="connsiteX4078" fmla="*/ 6088369 w 6494035"/>
              <a:gd name="connsiteY4078" fmla="*/ 242102 h 3722228"/>
              <a:gd name="connsiteX4079" fmla="*/ 6088369 w 6494035"/>
              <a:gd name="connsiteY4079" fmla="*/ 234368 h 3722228"/>
              <a:gd name="connsiteX4080" fmla="*/ 6096184 w 6494035"/>
              <a:gd name="connsiteY4080" fmla="*/ 246192 h 3722228"/>
              <a:gd name="connsiteX4081" fmla="*/ 6088369 w 6494035"/>
              <a:gd name="connsiteY4081" fmla="*/ 226635 h 3722228"/>
              <a:gd name="connsiteX4082" fmla="*/ 6057786 w 6494035"/>
              <a:gd name="connsiteY4082" fmla="*/ 207970 h 3722228"/>
              <a:gd name="connsiteX4083" fmla="*/ 6068830 w 6494035"/>
              <a:gd name="connsiteY4083" fmla="*/ 207970 h 3722228"/>
              <a:gd name="connsiteX4084" fmla="*/ 6084291 w 6494035"/>
              <a:gd name="connsiteY4084" fmla="*/ 211167 h 3722228"/>
              <a:gd name="connsiteX4085" fmla="*/ 6092107 w 6494035"/>
              <a:gd name="connsiteY4085" fmla="*/ 207970 h 3722228"/>
              <a:gd name="connsiteX4086" fmla="*/ 6084291 w 6494035"/>
              <a:gd name="connsiteY4086" fmla="*/ 203359 h 3722228"/>
              <a:gd name="connsiteX4087" fmla="*/ 6103830 w 6494035"/>
              <a:gd name="connsiteY4087" fmla="*/ 200236 h 3722228"/>
              <a:gd name="connsiteX4088" fmla="*/ 6173152 w 6494035"/>
              <a:gd name="connsiteY4088" fmla="*/ 223437 h 3722228"/>
              <a:gd name="connsiteX4089" fmla="*/ 6165846 w 6494035"/>
              <a:gd name="connsiteY4089" fmla="*/ 242102 h 3722228"/>
              <a:gd name="connsiteX4090" fmla="*/ 6176720 w 6494035"/>
              <a:gd name="connsiteY4090" fmla="*/ 257570 h 3722228"/>
              <a:gd name="connsiteX4091" fmla="*/ 6150384 w 6494035"/>
              <a:gd name="connsiteY4091" fmla="*/ 246192 h 3722228"/>
              <a:gd name="connsiteX4092" fmla="*/ 6173152 w 6494035"/>
              <a:gd name="connsiteY4092" fmla="*/ 269468 h 3722228"/>
              <a:gd name="connsiteX4093" fmla="*/ 6134923 w 6494035"/>
              <a:gd name="connsiteY4093" fmla="*/ 264857 h 3722228"/>
              <a:gd name="connsiteX4094" fmla="*/ 6153443 w 6494035"/>
              <a:gd name="connsiteY4094" fmla="*/ 272665 h 3722228"/>
              <a:gd name="connsiteX4095" fmla="*/ 6158030 w 6494035"/>
              <a:gd name="connsiteY4095" fmla="*/ 280399 h 3722228"/>
              <a:gd name="connsiteX4096" fmla="*/ 6153443 w 6494035"/>
              <a:gd name="connsiteY4096" fmla="*/ 288133 h 3722228"/>
              <a:gd name="connsiteX4097" fmla="*/ 6169074 w 6494035"/>
              <a:gd name="connsiteY4097" fmla="*/ 295867 h 3722228"/>
              <a:gd name="connsiteX4098" fmla="*/ 6161258 w 6494035"/>
              <a:gd name="connsiteY4098" fmla="*/ 315870 h 3722228"/>
              <a:gd name="connsiteX4099" fmla="*/ 6192181 w 6494035"/>
              <a:gd name="connsiteY4099" fmla="*/ 331412 h 3722228"/>
              <a:gd name="connsiteX4100" fmla="*/ 6180798 w 6494035"/>
              <a:gd name="connsiteY4100" fmla="*/ 326802 h 3722228"/>
              <a:gd name="connsiteX4101" fmla="*/ 6184536 w 6494035"/>
              <a:gd name="connsiteY4101" fmla="*/ 342344 h 3722228"/>
              <a:gd name="connsiteX4102" fmla="*/ 6165846 w 6494035"/>
              <a:gd name="connsiteY4102" fmla="*/ 326802 h 3722228"/>
              <a:gd name="connsiteX4103" fmla="*/ 6173152 w 6494035"/>
              <a:gd name="connsiteY4103" fmla="*/ 342344 h 3722228"/>
              <a:gd name="connsiteX4104" fmla="*/ 6134923 w 6494035"/>
              <a:gd name="connsiteY4104" fmla="*/ 319068 h 3722228"/>
              <a:gd name="connsiteX4105" fmla="*/ 6130336 w 6494035"/>
              <a:gd name="connsiteY4105" fmla="*/ 326802 h 3722228"/>
              <a:gd name="connsiteX4106" fmla="*/ 6111646 w 6494035"/>
              <a:gd name="connsiteY4106" fmla="*/ 319068 h 3722228"/>
              <a:gd name="connsiteX4107" fmla="*/ 6092107 w 6494035"/>
              <a:gd name="connsiteY4107" fmla="*/ 295867 h 3722228"/>
              <a:gd name="connsiteX4108" fmla="*/ 6072907 w 6494035"/>
              <a:gd name="connsiteY4108" fmla="*/ 295867 h 3722228"/>
              <a:gd name="connsiteX4109" fmla="*/ 6068830 w 6494035"/>
              <a:gd name="connsiteY4109" fmla="*/ 288133 h 3722228"/>
              <a:gd name="connsiteX4110" fmla="*/ 6068830 w 6494035"/>
              <a:gd name="connsiteY4110" fmla="*/ 303600 h 3722228"/>
              <a:gd name="connsiteX4111" fmla="*/ 6050140 w 6494035"/>
              <a:gd name="connsiteY4111" fmla="*/ 308137 h 3722228"/>
              <a:gd name="connsiteX4112" fmla="*/ 6026013 w 6494035"/>
              <a:gd name="connsiteY4112" fmla="*/ 288133 h 3722228"/>
              <a:gd name="connsiteX4113" fmla="*/ 6014629 w 6494035"/>
              <a:gd name="connsiteY4113" fmla="*/ 261734 h 3722228"/>
              <a:gd name="connsiteX4114" fmla="*/ 6018197 w 6494035"/>
              <a:gd name="connsiteY4114" fmla="*/ 277202 h 3722228"/>
              <a:gd name="connsiteX4115" fmla="*/ 6006814 w 6494035"/>
              <a:gd name="connsiteY4115" fmla="*/ 269468 h 3722228"/>
              <a:gd name="connsiteX4116" fmla="*/ 6010552 w 6494035"/>
              <a:gd name="connsiteY4116" fmla="*/ 277202 h 3722228"/>
              <a:gd name="connsiteX4117" fmla="*/ 6006814 w 6494035"/>
              <a:gd name="connsiteY4117" fmla="*/ 280399 h 3722228"/>
              <a:gd name="connsiteX4118" fmla="*/ 6037737 w 6494035"/>
              <a:gd name="connsiteY4118" fmla="*/ 315870 h 3722228"/>
              <a:gd name="connsiteX4119" fmla="*/ 6040965 w 6494035"/>
              <a:gd name="connsiteY4119" fmla="*/ 357811 h 3722228"/>
              <a:gd name="connsiteX4120" fmla="*/ 6037737 w 6494035"/>
              <a:gd name="connsiteY4120" fmla="*/ 372832 h 3722228"/>
              <a:gd name="connsiteX4121" fmla="*/ 6033319 w 6494035"/>
              <a:gd name="connsiteY4121" fmla="*/ 369635 h 3722228"/>
              <a:gd name="connsiteX4122" fmla="*/ 6022275 w 6494035"/>
              <a:gd name="connsiteY4122" fmla="*/ 372832 h 3722228"/>
              <a:gd name="connsiteX4123" fmla="*/ 5991862 w 6494035"/>
              <a:gd name="connsiteY4123" fmla="*/ 357811 h 3722228"/>
              <a:gd name="connsiteX4124" fmla="*/ 5984046 w 6494035"/>
              <a:gd name="connsiteY4124" fmla="*/ 365099 h 3722228"/>
              <a:gd name="connsiteX4125" fmla="*/ 5999168 w 6494035"/>
              <a:gd name="connsiteY4125" fmla="*/ 361901 h 3722228"/>
              <a:gd name="connsiteX4126" fmla="*/ 6002736 w 6494035"/>
              <a:gd name="connsiteY4126" fmla="*/ 369635 h 3722228"/>
              <a:gd name="connsiteX4127" fmla="*/ 5987275 w 6494035"/>
              <a:gd name="connsiteY4127" fmla="*/ 369635 h 3722228"/>
              <a:gd name="connsiteX4128" fmla="*/ 5994920 w 6494035"/>
              <a:gd name="connsiteY4128" fmla="*/ 392910 h 3722228"/>
              <a:gd name="connsiteX4129" fmla="*/ 6006814 w 6494035"/>
              <a:gd name="connsiteY4129" fmla="*/ 372832 h 3722228"/>
              <a:gd name="connsiteX4130" fmla="*/ 6030091 w 6494035"/>
              <a:gd name="connsiteY4130" fmla="*/ 392910 h 3722228"/>
              <a:gd name="connsiteX4131" fmla="*/ 6037737 w 6494035"/>
              <a:gd name="connsiteY4131" fmla="*/ 385177 h 3722228"/>
              <a:gd name="connsiteX4132" fmla="*/ 6050140 w 6494035"/>
              <a:gd name="connsiteY4132" fmla="*/ 396108 h 3722228"/>
              <a:gd name="connsiteX4133" fmla="*/ 6050140 w 6494035"/>
              <a:gd name="connsiteY4133" fmla="*/ 403842 h 3722228"/>
              <a:gd name="connsiteX4134" fmla="*/ 6057786 w 6494035"/>
              <a:gd name="connsiteY4134" fmla="*/ 403842 h 3722228"/>
              <a:gd name="connsiteX4135" fmla="*/ 6068830 w 6494035"/>
              <a:gd name="connsiteY4135" fmla="*/ 419309 h 3722228"/>
              <a:gd name="connsiteX4136" fmla="*/ 6065601 w 6494035"/>
              <a:gd name="connsiteY4136" fmla="*/ 419309 h 3722228"/>
              <a:gd name="connsiteX4137" fmla="*/ 6065601 w 6494035"/>
              <a:gd name="connsiteY4137" fmla="*/ 427043 h 3722228"/>
              <a:gd name="connsiteX4138" fmla="*/ 6072907 w 6494035"/>
              <a:gd name="connsiteY4138" fmla="*/ 427043 h 3722228"/>
              <a:gd name="connsiteX4139" fmla="*/ 6111646 w 6494035"/>
              <a:gd name="connsiteY4139" fmla="*/ 458053 h 3722228"/>
              <a:gd name="connsiteX4140" fmla="*/ 6114874 w 6494035"/>
              <a:gd name="connsiteY4140" fmla="*/ 485344 h 3722228"/>
              <a:gd name="connsiteX4141" fmla="*/ 6076475 w 6494035"/>
              <a:gd name="connsiteY4141" fmla="*/ 469876 h 3722228"/>
              <a:gd name="connsiteX4142" fmla="*/ 6080553 w 6494035"/>
              <a:gd name="connsiteY4142" fmla="*/ 480808 h 3722228"/>
              <a:gd name="connsiteX4143" fmla="*/ 6053368 w 6494035"/>
              <a:gd name="connsiteY4143" fmla="*/ 508619 h 3722228"/>
              <a:gd name="connsiteX4144" fmla="*/ 6050140 w 6494035"/>
              <a:gd name="connsiteY4144" fmla="*/ 531821 h 3722228"/>
              <a:gd name="connsiteX4145" fmla="*/ 6040965 w 6494035"/>
              <a:gd name="connsiteY4145" fmla="*/ 539108 h 3722228"/>
              <a:gd name="connsiteX4146" fmla="*/ 6033319 w 6494035"/>
              <a:gd name="connsiteY4146" fmla="*/ 535018 h 3722228"/>
              <a:gd name="connsiteX4147" fmla="*/ 6033319 w 6494035"/>
              <a:gd name="connsiteY4147" fmla="*/ 554576 h 3722228"/>
              <a:gd name="connsiteX4148" fmla="*/ 6030091 w 6494035"/>
              <a:gd name="connsiteY4148" fmla="*/ 554576 h 3722228"/>
              <a:gd name="connsiteX4149" fmla="*/ 6033319 w 6494035"/>
              <a:gd name="connsiteY4149" fmla="*/ 558220 h 3722228"/>
              <a:gd name="connsiteX4150" fmla="*/ 6030091 w 6494035"/>
              <a:gd name="connsiteY4150" fmla="*/ 562310 h 3722228"/>
              <a:gd name="connsiteX4151" fmla="*/ 6033319 w 6494035"/>
              <a:gd name="connsiteY4151" fmla="*/ 573241 h 3722228"/>
              <a:gd name="connsiteX4152" fmla="*/ 6026013 w 6494035"/>
              <a:gd name="connsiteY4152" fmla="*/ 573241 h 3722228"/>
              <a:gd name="connsiteX4153" fmla="*/ 6030091 w 6494035"/>
              <a:gd name="connsiteY4153" fmla="*/ 577851 h 3722228"/>
              <a:gd name="connsiteX4154" fmla="*/ 6018197 w 6494035"/>
              <a:gd name="connsiteY4154" fmla="*/ 611984 h 3722228"/>
              <a:gd name="connsiteX4155" fmla="*/ 6026013 w 6494035"/>
              <a:gd name="connsiteY4155" fmla="*/ 635185 h 3722228"/>
              <a:gd name="connsiteX4156" fmla="*/ 6014629 w 6494035"/>
              <a:gd name="connsiteY4156" fmla="*/ 632062 h 3722228"/>
              <a:gd name="connsiteX4157" fmla="*/ 5987275 w 6494035"/>
              <a:gd name="connsiteY4157" fmla="*/ 608786 h 3722228"/>
              <a:gd name="connsiteX4158" fmla="*/ 5971813 w 6494035"/>
              <a:gd name="connsiteY4158" fmla="*/ 611984 h 3722228"/>
              <a:gd name="connsiteX4159" fmla="*/ 5956352 w 6494035"/>
              <a:gd name="connsiteY4159" fmla="*/ 627452 h 3722228"/>
              <a:gd name="connsiteX4160" fmla="*/ 5953123 w 6494035"/>
              <a:gd name="connsiteY4160" fmla="*/ 662551 h 3722228"/>
              <a:gd name="connsiteX4161" fmla="*/ 5940720 w 6494035"/>
              <a:gd name="connsiteY4161" fmla="*/ 627452 h 3722228"/>
              <a:gd name="connsiteX4162" fmla="*/ 5929846 w 6494035"/>
              <a:gd name="connsiteY4162" fmla="*/ 665749 h 3722228"/>
              <a:gd name="connsiteX4163" fmla="*/ 5917953 w 6494035"/>
              <a:gd name="connsiteY4163" fmla="*/ 658461 h 3722228"/>
              <a:gd name="connsiteX4164" fmla="*/ 5906569 w 6494035"/>
              <a:gd name="connsiteY4164" fmla="*/ 662551 h 3722228"/>
              <a:gd name="connsiteX4165" fmla="*/ 5902491 w 6494035"/>
              <a:gd name="connsiteY4165" fmla="*/ 670285 h 3722228"/>
              <a:gd name="connsiteX4166" fmla="*/ 5917953 w 6494035"/>
              <a:gd name="connsiteY4166" fmla="*/ 701294 h 3722228"/>
              <a:gd name="connsiteX4167" fmla="*/ 5910307 w 6494035"/>
              <a:gd name="connsiteY4167" fmla="*/ 701294 h 3722228"/>
              <a:gd name="connsiteX4168" fmla="*/ 5914385 w 6494035"/>
              <a:gd name="connsiteY4168" fmla="*/ 739517 h 3722228"/>
              <a:gd name="connsiteX4169" fmla="*/ 5925768 w 6494035"/>
              <a:gd name="connsiteY4169" fmla="*/ 758702 h 3722228"/>
              <a:gd name="connsiteX4170" fmla="*/ 5933074 w 6494035"/>
              <a:gd name="connsiteY4170" fmla="*/ 762792 h 3722228"/>
              <a:gd name="connsiteX4171" fmla="*/ 5929846 w 6494035"/>
              <a:gd name="connsiteY4171" fmla="*/ 755059 h 3722228"/>
              <a:gd name="connsiteX4172" fmla="*/ 5948536 w 6494035"/>
              <a:gd name="connsiteY4172" fmla="*/ 758702 h 3722228"/>
              <a:gd name="connsiteX4173" fmla="*/ 5956352 w 6494035"/>
              <a:gd name="connsiteY4173" fmla="*/ 796925 h 3722228"/>
              <a:gd name="connsiteX4174" fmla="*/ 5960769 w 6494035"/>
              <a:gd name="connsiteY4174" fmla="*/ 804659 h 3722228"/>
              <a:gd name="connsiteX4175" fmla="*/ 5968585 w 6494035"/>
              <a:gd name="connsiteY4175" fmla="*/ 801461 h 3722228"/>
              <a:gd name="connsiteX4176" fmla="*/ 5979459 w 6494035"/>
              <a:gd name="connsiteY4176" fmla="*/ 824737 h 3722228"/>
              <a:gd name="connsiteX4177" fmla="*/ 5976401 w 6494035"/>
              <a:gd name="connsiteY4177" fmla="*/ 832024 h 3722228"/>
              <a:gd name="connsiteX4178" fmla="*/ 5968585 w 6494035"/>
              <a:gd name="connsiteY4178" fmla="*/ 827934 h 3722228"/>
              <a:gd name="connsiteX4179" fmla="*/ 5968585 w 6494035"/>
              <a:gd name="connsiteY4179" fmla="*/ 809195 h 3722228"/>
              <a:gd name="connsiteX4180" fmla="*/ 5960769 w 6494035"/>
              <a:gd name="connsiteY4180" fmla="*/ 817003 h 3722228"/>
              <a:gd name="connsiteX4181" fmla="*/ 5968585 w 6494035"/>
              <a:gd name="connsiteY4181" fmla="*/ 870693 h 3722228"/>
              <a:gd name="connsiteX4182" fmla="*/ 5984046 w 6494035"/>
              <a:gd name="connsiteY4182" fmla="*/ 881625 h 3722228"/>
              <a:gd name="connsiteX4183" fmla="*/ 5979459 w 6494035"/>
              <a:gd name="connsiteY4183" fmla="*/ 897166 h 3722228"/>
              <a:gd name="connsiteX4184" fmla="*/ 5968585 w 6494035"/>
              <a:gd name="connsiteY4184" fmla="*/ 893969 h 3722228"/>
              <a:gd name="connsiteX4185" fmla="*/ 5956352 w 6494035"/>
              <a:gd name="connsiteY4185" fmla="*/ 912634 h 3722228"/>
              <a:gd name="connsiteX4186" fmla="*/ 5960769 w 6494035"/>
              <a:gd name="connsiteY4186" fmla="*/ 935835 h 3722228"/>
              <a:gd name="connsiteX4187" fmla="*/ 5976401 w 6494035"/>
              <a:gd name="connsiteY4187" fmla="*/ 955467 h 3722228"/>
              <a:gd name="connsiteX4188" fmla="*/ 5963997 w 6494035"/>
              <a:gd name="connsiteY4188" fmla="*/ 955467 h 3722228"/>
              <a:gd name="connsiteX4189" fmla="*/ 5953123 w 6494035"/>
              <a:gd name="connsiteY4189" fmla="*/ 966398 h 3722228"/>
              <a:gd name="connsiteX4190" fmla="*/ 5945308 w 6494035"/>
              <a:gd name="connsiteY4190" fmla="*/ 963201 h 3722228"/>
              <a:gd name="connsiteX4191" fmla="*/ 5956352 w 6494035"/>
              <a:gd name="connsiteY4191" fmla="*/ 1005067 h 3722228"/>
              <a:gd name="connsiteX4192" fmla="*/ 5956352 w 6494035"/>
              <a:gd name="connsiteY4192" fmla="*/ 1025145 h 3722228"/>
              <a:gd name="connsiteX4193" fmla="*/ 5945308 w 6494035"/>
              <a:gd name="connsiteY4193" fmla="*/ 1051544 h 3722228"/>
              <a:gd name="connsiteX4194" fmla="*/ 5856107 w 6494035"/>
              <a:gd name="connsiteY4194" fmla="*/ 889433 h 3722228"/>
              <a:gd name="connsiteX4195" fmla="*/ 5832830 w 6494035"/>
              <a:gd name="connsiteY4195" fmla="*/ 832024 h 3722228"/>
              <a:gd name="connsiteX4196" fmla="*/ 5840645 w 6494035"/>
              <a:gd name="connsiteY4196" fmla="*/ 801461 h 3722228"/>
              <a:gd name="connsiteX4197" fmla="*/ 5828752 w 6494035"/>
              <a:gd name="connsiteY4197" fmla="*/ 778260 h 3722228"/>
              <a:gd name="connsiteX4198" fmla="*/ 5840645 w 6494035"/>
              <a:gd name="connsiteY4198" fmla="*/ 781458 h 3722228"/>
              <a:gd name="connsiteX4199" fmla="*/ 5840645 w 6494035"/>
              <a:gd name="connsiteY4199" fmla="*/ 770526 h 3722228"/>
              <a:gd name="connsiteX4200" fmla="*/ 5848291 w 6494035"/>
              <a:gd name="connsiteY4200" fmla="*/ 765990 h 3722228"/>
              <a:gd name="connsiteX4201" fmla="*/ 5863753 w 6494035"/>
              <a:gd name="connsiteY4201" fmla="*/ 688950 h 3722228"/>
              <a:gd name="connsiteX4202" fmla="*/ 5863753 w 6494035"/>
              <a:gd name="connsiteY4202" fmla="*/ 647083 h 3722228"/>
              <a:gd name="connsiteX4203" fmla="*/ 5887030 w 6494035"/>
              <a:gd name="connsiteY4203" fmla="*/ 619718 h 3722228"/>
              <a:gd name="connsiteX4204" fmla="*/ 5876156 w 6494035"/>
              <a:gd name="connsiteY4204" fmla="*/ 616520 h 3722228"/>
              <a:gd name="connsiteX4205" fmla="*/ 5879214 w 6494035"/>
              <a:gd name="connsiteY4205" fmla="*/ 604250 h 3722228"/>
              <a:gd name="connsiteX4206" fmla="*/ 5856107 w 6494035"/>
              <a:gd name="connsiteY4206" fmla="*/ 554576 h 3722228"/>
              <a:gd name="connsiteX4207" fmla="*/ 5871568 w 6494035"/>
              <a:gd name="connsiteY4207" fmla="*/ 546842 h 3722228"/>
              <a:gd name="connsiteX4208" fmla="*/ 5876156 w 6494035"/>
              <a:gd name="connsiteY4208" fmla="*/ 542752 h 3722228"/>
              <a:gd name="connsiteX4209" fmla="*/ 5852879 w 6494035"/>
              <a:gd name="connsiteY4209" fmla="*/ 535018 h 3722228"/>
              <a:gd name="connsiteX4210" fmla="*/ 5836398 w 6494035"/>
              <a:gd name="connsiteY4210" fmla="*/ 546842 h 3722228"/>
              <a:gd name="connsiteX4211" fmla="*/ 5852879 w 6494035"/>
              <a:gd name="connsiteY4211" fmla="*/ 585585 h 3722228"/>
              <a:gd name="connsiteX4212" fmla="*/ 5860694 w 6494035"/>
              <a:gd name="connsiteY4212" fmla="*/ 588783 h 3722228"/>
              <a:gd name="connsiteX4213" fmla="*/ 5856107 w 6494035"/>
              <a:gd name="connsiteY4213" fmla="*/ 596517 h 3722228"/>
              <a:gd name="connsiteX4214" fmla="*/ 5848291 w 6494035"/>
              <a:gd name="connsiteY4214" fmla="*/ 588783 h 3722228"/>
              <a:gd name="connsiteX4215" fmla="*/ 5844214 w 6494035"/>
              <a:gd name="connsiteY4215" fmla="*/ 593319 h 3722228"/>
              <a:gd name="connsiteX4216" fmla="*/ 5832830 w 6494035"/>
              <a:gd name="connsiteY4216" fmla="*/ 639350 h 3722228"/>
              <a:gd name="connsiteX4217" fmla="*/ 5825014 w 6494035"/>
              <a:gd name="connsiteY4217" fmla="*/ 647083 h 3722228"/>
              <a:gd name="connsiteX4218" fmla="*/ 5820936 w 6494035"/>
              <a:gd name="connsiteY4218" fmla="*/ 632062 h 3722228"/>
              <a:gd name="connsiteX4219" fmla="*/ 5813291 w 6494035"/>
              <a:gd name="connsiteY4219" fmla="*/ 635185 h 3722228"/>
              <a:gd name="connsiteX4220" fmla="*/ 5797829 w 6494035"/>
              <a:gd name="connsiteY4220" fmla="*/ 588783 h 3722228"/>
              <a:gd name="connsiteX4221" fmla="*/ 5790013 w 6494035"/>
              <a:gd name="connsiteY4221" fmla="*/ 604250 h 3722228"/>
              <a:gd name="connsiteX4222" fmla="*/ 5774552 w 6494035"/>
              <a:gd name="connsiteY4222" fmla="*/ 596517 h 3722228"/>
              <a:gd name="connsiteX4223" fmla="*/ 5763678 w 6494035"/>
              <a:gd name="connsiteY4223" fmla="*/ 611984 h 3722228"/>
              <a:gd name="connsiteX4224" fmla="*/ 5751785 w 6494035"/>
              <a:gd name="connsiteY4224" fmla="*/ 608786 h 3722228"/>
              <a:gd name="connsiteX4225" fmla="*/ 5740401 w 6494035"/>
              <a:gd name="connsiteY4225" fmla="*/ 704492 h 3722228"/>
              <a:gd name="connsiteX4226" fmla="*/ 5743969 w 6494035"/>
              <a:gd name="connsiteY4226" fmla="*/ 724495 h 3722228"/>
              <a:gd name="connsiteX4227" fmla="*/ 5759091 w 6494035"/>
              <a:gd name="connsiteY4227" fmla="*/ 719959 h 3722228"/>
              <a:gd name="connsiteX4228" fmla="*/ 5766736 w 6494035"/>
              <a:gd name="connsiteY4228" fmla="*/ 732229 h 3722228"/>
              <a:gd name="connsiteX4229" fmla="*/ 5736323 w 6494035"/>
              <a:gd name="connsiteY4229" fmla="*/ 735427 h 3722228"/>
              <a:gd name="connsiteX4230" fmla="*/ 5732585 w 6494035"/>
              <a:gd name="connsiteY4230" fmla="*/ 750894 h 3722228"/>
              <a:gd name="connsiteX4231" fmla="*/ 5724939 w 6494035"/>
              <a:gd name="connsiteY4231" fmla="*/ 747250 h 3722228"/>
              <a:gd name="connsiteX4232" fmla="*/ 5705230 w 6494035"/>
              <a:gd name="connsiteY4232" fmla="*/ 758702 h 3722228"/>
              <a:gd name="connsiteX4233" fmla="*/ 5697584 w 6494035"/>
              <a:gd name="connsiteY4233" fmla="*/ 750894 h 3722228"/>
              <a:gd name="connsiteX4234" fmla="*/ 5717633 w 6494035"/>
              <a:gd name="connsiteY4234" fmla="*/ 739517 h 3722228"/>
              <a:gd name="connsiteX4235" fmla="*/ 5694356 w 6494035"/>
              <a:gd name="connsiteY4235" fmla="*/ 732229 h 3722228"/>
              <a:gd name="connsiteX4236" fmla="*/ 5686541 w 6494035"/>
              <a:gd name="connsiteY4236" fmla="*/ 732229 h 3722228"/>
              <a:gd name="connsiteX4237" fmla="*/ 5686541 w 6494035"/>
              <a:gd name="connsiteY4237" fmla="*/ 739517 h 3722228"/>
              <a:gd name="connsiteX4238" fmla="*/ 5658846 w 6494035"/>
              <a:gd name="connsiteY4238" fmla="*/ 732229 h 3722228"/>
              <a:gd name="connsiteX4239" fmla="*/ 5651030 w 6494035"/>
              <a:gd name="connsiteY4239" fmla="*/ 739517 h 3722228"/>
              <a:gd name="connsiteX4240" fmla="*/ 5651030 w 6494035"/>
              <a:gd name="connsiteY4240" fmla="*/ 750894 h 3722228"/>
              <a:gd name="connsiteX4241" fmla="*/ 5646952 w 6494035"/>
              <a:gd name="connsiteY4241" fmla="*/ 755059 h 3722228"/>
              <a:gd name="connsiteX4242" fmla="*/ 5639307 w 6494035"/>
              <a:gd name="connsiteY4242" fmla="*/ 750894 h 3722228"/>
              <a:gd name="connsiteX4243" fmla="*/ 5631491 w 6494035"/>
              <a:gd name="connsiteY4243" fmla="*/ 758702 h 3722228"/>
              <a:gd name="connsiteX4244" fmla="*/ 5608214 w 6494035"/>
              <a:gd name="connsiteY4244" fmla="*/ 755059 h 3722228"/>
              <a:gd name="connsiteX4245" fmla="*/ 5605155 w 6494035"/>
              <a:gd name="connsiteY4245" fmla="*/ 765990 h 3722228"/>
              <a:gd name="connsiteX4246" fmla="*/ 5597340 w 6494035"/>
              <a:gd name="connsiteY4246" fmla="*/ 758702 h 3722228"/>
              <a:gd name="connsiteX4247" fmla="*/ 5546708 w 6494035"/>
              <a:gd name="connsiteY4247" fmla="*/ 770526 h 3722228"/>
              <a:gd name="connsiteX4248" fmla="*/ 5508139 w 6494035"/>
              <a:gd name="connsiteY4248" fmla="*/ 889433 h 3722228"/>
              <a:gd name="connsiteX4249" fmla="*/ 5508139 w 6494035"/>
              <a:gd name="connsiteY4249" fmla="*/ 897166 h 3722228"/>
              <a:gd name="connsiteX4250" fmla="*/ 5515785 w 6494035"/>
              <a:gd name="connsiteY4250" fmla="*/ 901703 h 3722228"/>
              <a:gd name="connsiteX4251" fmla="*/ 5504911 w 6494035"/>
              <a:gd name="connsiteY4251" fmla="*/ 904900 h 3722228"/>
              <a:gd name="connsiteX4252" fmla="*/ 5481634 w 6494035"/>
              <a:gd name="connsiteY4252" fmla="*/ 974132 h 3722228"/>
              <a:gd name="connsiteX4253" fmla="*/ 5497095 w 6494035"/>
              <a:gd name="connsiteY4253" fmla="*/ 978668 h 3722228"/>
              <a:gd name="connsiteX4254" fmla="*/ 5515785 w 6494035"/>
              <a:gd name="connsiteY4254" fmla="*/ 974132 h 3722228"/>
              <a:gd name="connsiteX4255" fmla="*/ 5523601 w 6494035"/>
              <a:gd name="connsiteY4255" fmla="*/ 1005067 h 3722228"/>
              <a:gd name="connsiteX4256" fmla="*/ 5531246 w 6494035"/>
              <a:gd name="connsiteY4256" fmla="*/ 997333 h 3722228"/>
              <a:gd name="connsiteX4257" fmla="*/ 5528018 w 6494035"/>
              <a:gd name="connsiteY4257" fmla="*/ 989600 h 3722228"/>
              <a:gd name="connsiteX4258" fmla="*/ 5535834 w 6494035"/>
              <a:gd name="connsiteY4258" fmla="*/ 981866 h 3722228"/>
              <a:gd name="connsiteX4259" fmla="*/ 5539062 w 6494035"/>
              <a:gd name="connsiteY4259" fmla="*/ 1009678 h 3722228"/>
              <a:gd name="connsiteX4260" fmla="*/ 5554523 w 6494035"/>
              <a:gd name="connsiteY4260" fmla="*/ 994136 h 3722228"/>
              <a:gd name="connsiteX4261" fmla="*/ 5558601 w 6494035"/>
              <a:gd name="connsiteY4261" fmla="*/ 1009678 h 3722228"/>
              <a:gd name="connsiteX4262" fmla="*/ 5562339 w 6494035"/>
              <a:gd name="connsiteY4262" fmla="*/ 997333 h 3722228"/>
              <a:gd name="connsiteX4263" fmla="*/ 5554523 w 6494035"/>
              <a:gd name="connsiteY4263" fmla="*/ 978668 h 3722228"/>
              <a:gd name="connsiteX4264" fmla="*/ 5577801 w 6494035"/>
              <a:gd name="connsiteY4264" fmla="*/ 974132 h 3722228"/>
              <a:gd name="connsiteX4265" fmla="*/ 5620617 w 6494035"/>
              <a:gd name="connsiteY4265" fmla="*/ 1009678 h 3722228"/>
              <a:gd name="connsiteX4266" fmla="*/ 5620617 w 6494035"/>
              <a:gd name="connsiteY4266" fmla="*/ 1017411 h 3722228"/>
              <a:gd name="connsiteX4267" fmla="*/ 5612801 w 6494035"/>
              <a:gd name="connsiteY4267" fmla="*/ 1017411 h 3722228"/>
              <a:gd name="connsiteX4268" fmla="*/ 5636078 w 6494035"/>
              <a:gd name="connsiteY4268" fmla="*/ 1047008 h 3722228"/>
              <a:gd name="connsiteX4269" fmla="*/ 5631491 w 6494035"/>
              <a:gd name="connsiteY4269" fmla="*/ 1074374 h 3722228"/>
              <a:gd name="connsiteX4270" fmla="*/ 5658846 w 6494035"/>
              <a:gd name="connsiteY4270" fmla="*/ 1182274 h 3722228"/>
              <a:gd name="connsiteX4271" fmla="*/ 5643724 w 6494035"/>
              <a:gd name="connsiteY4271" fmla="*/ 1228751 h 3722228"/>
              <a:gd name="connsiteX4272" fmla="*/ 5643724 w 6494035"/>
              <a:gd name="connsiteY4272" fmla="*/ 1267048 h 3722228"/>
              <a:gd name="connsiteX4273" fmla="*/ 5616029 w 6494035"/>
              <a:gd name="connsiteY4273" fmla="*/ 1344460 h 3722228"/>
              <a:gd name="connsiteX4274" fmla="*/ 5592752 w 6494035"/>
              <a:gd name="connsiteY4274" fmla="*/ 1370859 h 3722228"/>
              <a:gd name="connsiteX4275" fmla="*/ 5577801 w 6494035"/>
              <a:gd name="connsiteY4275" fmla="*/ 1374949 h 3722228"/>
              <a:gd name="connsiteX4276" fmla="*/ 5562339 w 6494035"/>
              <a:gd name="connsiteY4276" fmla="*/ 1370859 h 3722228"/>
              <a:gd name="connsiteX4277" fmla="*/ 5558601 w 6494035"/>
              <a:gd name="connsiteY4277" fmla="*/ 1363125 h 3722228"/>
              <a:gd name="connsiteX4278" fmla="*/ 5546708 w 6494035"/>
              <a:gd name="connsiteY4278" fmla="*/ 1363125 h 3722228"/>
              <a:gd name="connsiteX4279" fmla="*/ 5531268 w 6494035"/>
              <a:gd name="connsiteY4279" fmla="*/ 1393645 h 3722228"/>
              <a:gd name="connsiteX4280" fmla="*/ 5531268 w 6494035"/>
              <a:gd name="connsiteY4280" fmla="*/ 1394777 h 3722228"/>
              <a:gd name="connsiteX4281" fmla="*/ 5528147 w 6494035"/>
              <a:gd name="connsiteY4281" fmla="*/ 1398849 h 3722228"/>
              <a:gd name="connsiteX4282" fmla="*/ 5523607 w 6494035"/>
              <a:gd name="connsiteY4282" fmla="*/ 1409844 h 3722228"/>
              <a:gd name="connsiteX4283" fmla="*/ 5520391 w 6494035"/>
              <a:gd name="connsiteY4283" fmla="*/ 1425319 h 3722228"/>
              <a:gd name="connsiteX4284" fmla="*/ 5523607 w 6494035"/>
              <a:gd name="connsiteY4284" fmla="*/ 1425319 h 3722228"/>
              <a:gd name="connsiteX4285" fmla="*/ 5528147 w 6494035"/>
              <a:gd name="connsiteY4285" fmla="*/ 1440794 h 3722228"/>
              <a:gd name="connsiteX4286" fmla="*/ 5520391 w 6494035"/>
              <a:gd name="connsiteY4286" fmla="*/ 1448531 h 3722228"/>
              <a:gd name="connsiteX4287" fmla="*/ 5515852 w 6494035"/>
              <a:gd name="connsiteY4287" fmla="*/ 1453079 h 3722228"/>
              <a:gd name="connsiteX4288" fmla="*/ 5508096 w 6494035"/>
              <a:gd name="connsiteY4288" fmla="*/ 1460816 h 3722228"/>
              <a:gd name="connsiteX4289" fmla="*/ 5508096 w 6494035"/>
              <a:gd name="connsiteY4289" fmla="*/ 1464006 h 3722228"/>
              <a:gd name="connsiteX4290" fmla="*/ 5497126 w 6494035"/>
              <a:gd name="connsiteY4290" fmla="*/ 1468553 h 3722228"/>
              <a:gd name="connsiteX4291" fmla="*/ 5493059 w 6494035"/>
              <a:gd name="connsiteY4291" fmla="*/ 1479481 h 3722228"/>
              <a:gd name="connsiteX4292" fmla="*/ 5493059 w 6494035"/>
              <a:gd name="connsiteY4292" fmla="*/ 1487286 h 3722228"/>
              <a:gd name="connsiteX4293" fmla="*/ 5489370 w 6494035"/>
              <a:gd name="connsiteY4293" fmla="*/ 1487286 h 3722228"/>
              <a:gd name="connsiteX4294" fmla="*/ 5497126 w 6494035"/>
              <a:gd name="connsiteY4294" fmla="*/ 1495023 h 3722228"/>
              <a:gd name="connsiteX4295" fmla="*/ 5512636 w 6494035"/>
              <a:gd name="connsiteY4295" fmla="*/ 1506833 h 3722228"/>
              <a:gd name="connsiteX4296" fmla="*/ 5515852 w 6494035"/>
              <a:gd name="connsiteY4296" fmla="*/ 1506833 h 3722228"/>
              <a:gd name="connsiteX4297" fmla="*/ 5535902 w 6494035"/>
              <a:gd name="connsiteY4297" fmla="*/ 1537782 h 3722228"/>
              <a:gd name="connsiteX4298" fmla="*/ 5551318 w 6494035"/>
              <a:gd name="connsiteY4298" fmla="*/ 1561062 h 3722228"/>
              <a:gd name="connsiteX4299" fmla="*/ 5551318 w 6494035"/>
              <a:gd name="connsiteY4299" fmla="*/ 1579727 h 3722228"/>
              <a:gd name="connsiteX4300" fmla="*/ 5554533 w 6494035"/>
              <a:gd name="connsiteY4300" fmla="*/ 1583799 h 3722228"/>
              <a:gd name="connsiteX4301" fmla="*/ 5554533 w 6494035"/>
              <a:gd name="connsiteY4301" fmla="*/ 1595202 h 3722228"/>
              <a:gd name="connsiteX4302" fmla="*/ 5551318 w 6494035"/>
              <a:gd name="connsiteY4302" fmla="*/ 1607079 h 3722228"/>
              <a:gd name="connsiteX4303" fmla="*/ 5543562 w 6494035"/>
              <a:gd name="connsiteY4303" fmla="*/ 1607079 h 3722228"/>
              <a:gd name="connsiteX4304" fmla="*/ 5539023 w 6494035"/>
              <a:gd name="connsiteY4304" fmla="*/ 1607079 h 3722228"/>
              <a:gd name="connsiteX4305" fmla="*/ 5539023 w 6494035"/>
              <a:gd name="connsiteY4305" fmla="*/ 1614817 h 3722228"/>
              <a:gd name="connsiteX4306" fmla="*/ 5531268 w 6494035"/>
              <a:gd name="connsiteY4306" fmla="*/ 1610269 h 3722228"/>
              <a:gd name="connsiteX4307" fmla="*/ 5531268 w 6494035"/>
              <a:gd name="connsiteY4307" fmla="*/ 1607079 h 3722228"/>
              <a:gd name="connsiteX4308" fmla="*/ 5528147 w 6494035"/>
              <a:gd name="connsiteY4308" fmla="*/ 1614817 h 3722228"/>
              <a:gd name="connsiteX4309" fmla="*/ 5528147 w 6494035"/>
              <a:gd name="connsiteY4309" fmla="*/ 1618006 h 3722228"/>
              <a:gd name="connsiteX4310" fmla="*/ 5523607 w 6494035"/>
              <a:gd name="connsiteY4310" fmla="*/ 1614817 h 3722228"/>
              <a:gd name="connsiteX4311" fmla="*/ 5520391 w 6494035"/>
              <a:gd name="connsiteY4311" fmla="*/ 1618006 h 3722228"/>
              <a:gd name="connsiteX4312" fmla="*/ 5523607 w 6494035"/>
              <a:gd name="connsiteY4312" fmla="*/ 1622554 h 3722228"/>
              <a:gd name="connsiteX4313" fmla="*/ 5520391 w 6494035"/>
              <a:gd name="connsiteY4313" fmla="*/ 1625744 h 3722228"/>
              <a:gd name="connsiteX4314" fmla="*/ 5515852 w 6494035"/>
              <a:gd name="connsiteY4314" fmla="*/ 1622554 h 3722228"/>
              <a:gd name="connsiteX4315" fmla="*/ 5512636 w 6494035"/>
              <a:gd name="connsiteY4315" fmla="*/ 1625744 h 3722228"/>
              <a:gd name="connsiteX4316" fmla="*/ 5504881 w 6494035"/>
              <a:gd name="connsiteY4316" fmla="*/ 1630291 h 3722228"/>
              <a:gd name="connsiteX4317" fmla="*/ 5504881 w 6494035"/>
              <a:gd name="connsiteY4317" fmla="*/ 1614817 h 3722228"/>
              <a:gd name="connsiteX4318" fmla="*/ 5500341 w 6494035"/>
              <a:gd name="connsiteY4318" fmla="*/ 1618006 h 3722228"/>
              <a:gd name="connsiteX4319" fmla="*/ 5497126 w 6494035"/>
              <a:gd name="connsiteY4319" fmla="*/ 1602939 h 3722228"/>
              <a:gd name="connsiteX4320" fmla="*/ 5500341 w 6494035"/>
              <a:gd name="connsiteY4320" fmla="*/ 1599342 h 3722228"/>
              <a:gd name="connsiteX4321" fmla="*/ 5497126 w 6494035"/>
              <a:gd name="connsiteY4321" fmla="*/ 1595202 h 3722228"/>
              <a:gd name="connsiteX4322" fmla="*/ 5497126 w 6494035"/>
              <a:gd name="connsiteY4322" fmla="*/ 1591537 h 3722228"/>
              <a:gd name="connsiteX4323" fmla="*/ 5500341 w 6494035"/>
              <a:gd name="connsiteY4323" fmla="*/ 1587464 h 3722228"/>
              <a:gd name="connsiteX4324" fmla="*/ 5500341 w 6494035"/>
              <a:gd name="connsiteY4324" fmla="*/ 1583799 h 3722228"/>
              <a:gd name="connsiteX4325" fmla="*/ 5497126 w 6494035"/>
              <a:gd name="connsiteY4325" fmla="*/ 1579727 h 3722228"/>
              <a:gd name="connsiteX4326" fmla="*/ 5489370 w 6494035"/>
              <a:gd name="connsiteY4326" fmla="*/ 1564252 h 3722228"/>
              <a:gd name="connsiteX4327" fmla="*/ 5485304 w 6494035"/>
              <a:gd name="connsiteY4327" fmla="*/ 1561062 h 3722228"/>
              <a:gd name="connsiteX4328" fmla="*/ 5485304 w 6494035"/>
              <a:gd name="connsiteY4328" fmla="*/ 1556515 h 3722228"/>
              <a:gd name="connsiteX4329" fmla="*/ 5497126 w 6494035"/>
              <a:gd name="connsiteY4329" fmla="*/ 1561062 h 3722228"/>
              <a:gd name="connsiteX4330" fmla="*/ 5493059 w 6494035"/>
              <a:gd name="connsiteY4330" fmla="*/ 1553325 h 3722228"/>
              <a:gd name="connsiteX4331" fmla="*/ 5489370 w 6494035"/>
              <a:gd name="connsiteY4331" fmla="*/ 1548778 h 3722228"/>
              <a:gd name="connsiteX4332" fmla="*/ 5485304 w 6494035"/>
              <a:gd name="connsiteY4332" fmla="*/ 1540972 h 3722228"/>
              <a:gd name="connsiteX4333" fmla="*/ 5481615 w 6494035"/>
              <a:gd name="connsiteY4333" fmla="*/ 1537782 h 3722228"/>
              <a:gd name="connsiteX4334" fmla="*/ 5489370 w 6494035"/>
              <a:gd name="connsiteY4334" fmla="*/ 1537782 h 3722228"/>
              <a:gd name="connsiteX4335" fmla="*/ 5489370 w 6494035"/>
              <a:gd name="connsiteY4335" fmla="*/ 1533235 h 3722228"/>
              <a:gd name="connsiteX4336" fmla="*/ 5477548 w 6494035"/>
              <a:gd name="connsiteY4336" fmla="*/ 1537782 h 3722228"/>
              <a:gd name="connsiteX4337" fmla="*/ 5469793 w 6494035"/>
              <a:gd name="connsiteY4337" fmla="*/ 1530045 h 3722228"/>
              <a:gd name="connsiteX4338" fmla="*/ 5466199 w 6494035"/>
              <a:gd name="connsiteY4338" fmla="*/ 1530045 h 3722228"/>
              <a:gd name="connsiteX4339" fmla="*/ 5466199 w 6494035"/>
              <a:gd name="connsiteY4339" fmla="*/ 1537782 h 3722228"/>
              <a:gd name="connsiteX4340" fmla="*/ 5462038 w 6494035"/>
              <a:gd name="connsiteY4340" fmla="*/ 1533235 h 3722228"/>
              <a:gd name="connsiteX4341" fmla="*/ 5454377 w 6494035"/>
              <a:gd name="connsiteY4341" fmla="*/ 1533235 h 3722228"/>
              <a:gd name="connsiteX4342" fmla="*/ 5457498 w 6494035"/>
              <a:gd name="connsiteY4342" fmla="*/ 1525498 h 3722228"/>
              <a:gd name="connsiteX4343" fmla="*/ 5446622 w 6494035"/>
              <a:gd name="connsiteY4343" fmla="*/ 1525498 h 3722228"/>
              <a:gd name="connsiteX4344" fmla="*/ 5449743 w 6494035"/>
              <a:gd name="connsiteY4344" fmla="*/ 1514570 h 3722228"/>
              <a:gd name="connsiteX4345" fmla="*/ 5454377 w 6494035"/>
              <a:gd name="connsiteY4345" fmla="*/ 1510023 h 3722228"/>
              <a:gd name="connsiteX4346" fmla="*/ 5457498 w 6494035"/>
              <a:gd name="connsiteY4346" fmla="*/ 1510023 h 3722228"/>
              <a:gd name="connsiteX4347" fmla="*/ 5449743 w 6494035"/>
              <a:gd name="connsiteY4347" fmla="*/ 1506833 h 3722228"/>
              <a:gd name="connsiteX4348" fmla="*/ 5449743 w 6494035"/>
              <a:gd name="connsiteY4348" fmla="*/ 1495023 h 3722228"/>
              <a:gd name="connsiteX4349" fmla="*/ 5454377 w 6494035"/>
              <a:gd name="connsiteY4349" fmla="*/ 1487286 h 3722228"/>
              <a:gd name="connsiteX4350" fmla="*/ 5449743 w 6494035"/>
              <a:gd name="connsiteY4350" fmla="*/ 1483621 h 3722228"/>
              <a:gd name="connsiteX4351" fmla="*/ 5446622 w 6494035"/>
              <a:gd name="connsiteY4351" fmla="*/ 1483621 h 3722228"/>
              <a:gd name="connsiteX4352" fmla="*/ 5434327 w 6494035"/>
              <a:gd name="connsiteY4352" fmla="*/ 1479481 h 3722228"/>
              <a:gd name="connsiteX4353" fmla="*/ 5434327 w 6494035"/>
              <a:gd name="connsiteY4353" fmla="*/ 1483621 h 3722228"/>
              <a:gd name="connsiteX4354" fmla="*/ 5431112 w 6494035"/>
              <a:gd name="connsiteY4354" fmla="*/ 1483621 h 3722228"/>
              <a:gd name="connsiteX4355" fmla="*/ 5423356 w 6494035"/>
              <a:gd name="connsiteY4355" fmla="*/ 1479481 h 3722228"/>
              <a:gd name="connsiteX4356" fmla="*/ 5407846 w 6494035"/>
              <a:gd name="connsiteY4356" fmla="*/ 1483621 h 3722228"/>
              <a:gd name="connsiteX4357" fmla="*/ 5396024 w 6494035"/>
              <a:gd name="connsiteY4357" fmla="*/ 1491358 h 3722228"/>
              <a:gd name="connsiteX4358" fmla="*/ 5385148 w 6494035"/>
              <a:gd name="connsiteY4358" fmla="*/ 1502761 h 3722228"/>
              <a:gd name="connsiteX4359" fmla="*/ 5372853 w 6494035"/>
              <a:gd name="connsiteY4359" fmla="*/ 1514570 h 3722228"/>
              <a:gd name="connsiteX4360" fmla="*/ 5369637 w 6494035"/>
              <a:gd name="connsiteY4360" fmla="*/ 1510023 h 3722228"/>
              <a:gd name="connsiteX4361" fmla="*/ 5377392 w 6494035"/>
              <a:gd name="connsiteY4361" fmla="*/ 1502761 h 3722228"/>
              <a:gd name="connsiteX4362" fmla="*/ 5377392 w 6494035"/>
              <a:gd name="connsiteY4362" fmla="*/ 1499096 h 3722228"/>
              <a:gd name="connsiteX4363" fmla="*/ 5380513 w 6494035"/>
              <a:gd name="connsiteY4363" fmla="*/ 1495023 h 3722228"/>
              <a:gd name="connsiteX4364" fmla="*/ 5372853 w 6494035"/>
              <a:gd name="connsiteY4364" fmla="*/ 1491358 h 3722228"/>
              <a:gd name="connsiteX4365" fmla="*/ 5369637 w 6494035"/>
              <a:gd name="connsiteY4365" fmla="*/ 1483621 h 3722228"/>
              <a:gd name="connsiteX4366" fmla="*/ 5380513 w 6494035"/>
              <a:gd name="connsiteY4366" fmla="*/ 1460816 h 3722228"/>
              <a:gd name="connsiteX4367" fmla="*/ 5365097 w 6494035"/>
              <a:gd name="connsiteY4367" fmla="*/ 1448531 h 3722228"/>
              <a:gd name="connsiteX4368" fmla="*/ 5349587 w 6494035"/>
              <a:gd name="connsiteY4368" fmla="*/ 1456269 h 3722228"/>
              <a:gd name="connsiteX4369" fmla="*/ 5338616 w 6494035"/>
              <a:gd name="connsiteY4369" fmla="*/ 1479481 h 3722228"/>
              <a:gd name="connsiteX4370" fmla="*/ 5326321 w 6494035"/>
              <a:gd name="connsiteY4370" fmla="*/ 1491358 h 3722228"/>
              <a:gd name="connsiteX4371" fmla="*/ 5323200 w 6494035"/>
              <a:gd name="connsiteY4371" fmla="*/ 1502761 h 3722228"/>
              <a:gd name="connsiteX4372" fmla="*/ 5315445 w 6494035"/>
              <a:gd name="connsiteY4372" fmla="*/ 1506833 h 3722228"/>
              <a:gd name="connsiteX4373" fmla="*/ 5299935 w 6494035"/>
              <a:gd name="connsiteY4373" fmla="*/ 1506833 h 3722228"/>
              <a:gd name="connsiteX4374" fmla="*/ 5303623 w 6494035"/>
              <a:gd name="connsiteY4374" fmla="*/ 1525498 h 3722228"/>
              <a:gd name="connsiteX4375" fmla="*/ 5311284 w 6494035"/>
              <a:gd name="connsiteY4375" fmla="*/ 1540972 h 3722228"/>
              <a:gd name="connsiteX4376" fmla="*/ 5318566 w 6494035"/>
              <a:gd name="connsiteY4376" fmla="*/ 1537782 h 3722228"/>
              <a:gd name="connsiteX4377" fmla="*/ 5330861 w 6494035"/>
              <a:gd name="connsiteY4377" fmla="*/ 1545588 h 3722228"/>
              <a:gd name="connsiteX4378" fmla="*/ 5334077 w 6494035"/>
              <a:gd name="connsiteY4378" fmla="*/ 1556515 h 3722228"/>
              <a:gd name="connsiteX4379" fmla="*/ 5341832 w 6494035"/>
              <a:gd name="connsiteY4379" fmla="*/ 1564252 h 3722228"/>
              <a:gd name="connsiteX4380" fmla="*/ 5349587 w 6494035"/>
              <a:gd name="connsiteY4380" fmla="*/ 1561062 h 3722228"/>
              <a:gd name="connsiteX4381" fmla="*/ 5361882 w 6494035"/>
              <a:gd name="connsiteY4381" fmla="*/ 1548778 h 3722228"/>
              <a:gd name="connsiteX4382" fmla="*/ 5369637 w 6494035"/>
              <a:gd name="connsiteY4382" fmla="*/ 1540972 h 3722228"/>
              <a:gd name="connsiteX4383" fmla="*/ 5385148 w 6494035"/>
              <a:gd name="connsiteY4383" fmla="*/ 1548778 h 3722228"/>
              <a:gd name="connsiteX4384" fmla="*/ 5396024 w 6494035"/>
              <a:gd name="connsiteY4384" fmla="*/ 1548778 h 3722228"/>
              <a:gd name="connsiteX4385" fmla="*/ 5407846 w 6494035"/>
              <a:gd name="connsiteY4385" fmla="*/ 1548778 h 3722228"/>
              <a:gd name="connsiteX4386" fmla="*/ 5407846 w 6494035"/>
              <a:gd name="connsiteY4386" fmla="*/ 1564252 h 3722228"/>
              <a:gd name="connsiteX4387" fmla="*/ 5396024 w 6494035"/>
              <a:gd name="connsiteY4387" fmla="*/ 1561062 h 3722228"/>
              <a:gd name="connsiteX4388" fmla="*/ 5377392 w 6494035"/>
              <a:gd name="connsiteY4388" fmla="*/ 1571990 h 3722228"/>
              <a:gd name="connsiteX4389" fmla="*/ 5380513 w 6494035"/>
              <a:gd name="connsiteY4389" fmla="*/ 1576062 h 3722228"/>
              <a:gd name="connsiteX4390" fmla="*/ 5365097 w 6494035"/>
              <a:gd name="connsiteY4390" fmla="*/ 1595202 h 3722228"/>
              <a:gd name="connsiteX4391" fmla="*/ 5354127 w 6494035"/>
              <a:gd name="connsiteY4391" fmla="*/ 1614817 h 3722228"/>
              <a:gd name="connsiteX4392" fmla="*/ 5354127 w 6494035"/>
              <a:gd name="connsiteY4392" fmla="*/ 1625744 h 3722228"/>
              <a:gd name="connsiteX4393" fmla="*/ 5377392 w 6494035"/>
              <a:gd name="connsiteY4393" fmla="*/ 1638029 h 3722228"/>
              <a:gd name="connsiteX4394" fmla="*/ 5392430 w 6494035"/>
              <a:gd name="connsiteY4394" fmla="*/ 1668978 h 3722228"/>
              <a:gd name="connsiteX4395" fmla="*/ 5400091 w 6494035"/>
              <a:gd name="connsiteY4395" fmla="*/ 1672168 h 3722228"/>
              <a:gd name="connsiteX4396" fmla="*/ 5403779 w 6494035"/>
              <a:gd name="connsiteY4396" fmla="*/ 1684045 h 3722228"/>
              <a:gd name="connsiteX4397" fmla="*/ 5415601 w 6494035"/>
              <a:gd name="connsiteY4397" fmla="*/ 1695448 h 3722228"/>
              <a:gd name="connsiteX4398" fmla="*/ 5423356 w 6494035"/>
              <a:gd name="connsiteY4398" fmla="*/ 1703185 h 3722228"/>
              <a:gd name="connsiteX4399" fmla="*/ 5403779 w 6494035"/>
              <a:gd name="connsiteY4399" fmla="*/ 1699520 h 3722228"/>
              <a:gd name="connsiteX4400" fmla="*/ 5396024 w 6494035"/>
              <a:gd name="connsiteY4400" fmla="*/ 1695448 h 3722228"/>
              <a:gd name="connsiteX4401" fmla="*/ 5392430 w 6494035"/>
              <a:gd name="connsiteY4401" fmla="*/ 1699520 h 3722228"/>
              <a:gd name="connsiteX4402" fmla="*/ 5400091 w 6494035"/>
              <a:gd name="connsiteY4402" fmla="*/ 1699520 h 3722228"/>
              <a:gd name="connsiteX4403" fmla="*/ 5411534 w 6494035"/>
              <a:gd name="connsiteY4403" fmla="*/ 1710448 h 3722228"/>
              <a:gd name="connsiteX4404" fmla="*/ 5426572 w 6494035"/>
              <a:gd name="connsiteY4404" fmla="*/ 1725922 h 3722228"/>
              <a:gd name="connsiteX4405" fmla="*/ 5415601 w 6494035"/>
              <a:gd name="connsiteY4405" fmla="*/ 1730470 h 3722228"/>
              <a:gd name="connsiteX4406" fmla="*/ 5411534 w 6494035"/>
              <a:gd name="connsiteY4406" fmla="*/ 1738207 h 3722228"/>
              <a:gd name="connsiteX4407" fmla="*/ 5400091 w 6494035"/>
              <a:gd name="connsiteY4407" fmla="*/ 1738207 h 3722228"/>
              <a:gd name="connsiteX4408" fmla="*/ 5396024 w 6494035"/>
              <a:gd name="connsiteY4408" fmla="*/ 1746012 h 3722228"/>
              <a:gd name="connsiteX4409" fmla="*/ 5403779 w 6494035"/>
              <a:gd name="connsiteY4409" fmla="*/ 1741397 h 3722228"/>
              <a:gd name="connsiteX4410" fmla="*/ 5403779 w 6494035"/>
              <a:gd name="connsiteY4410" fmla="*/ 1749202 h 3722228"/>
              <a:gd name="connsiteX4411" fmla="*/ 5419290 w 6494035"/>
              <a:gd name="connsiteY4411" fmla="*/ 1741397 h 3722228"/>
              <a:gd name="connsiteX4412" fmla="*/ 5431112 w 6494035"/>
              <a:gd name="connsiteY4412" fmla="*/ 1749202 h 3722228"/>
              <a:gd name="connsiteX4413" fmla="*/ 5434327 w 6494035"/>
              <a:gd name="connsiteY4413" fmla="*/ 1753750 h 3722228"/>
              <a:gd name="connsiteX4414" fmla="*/ 5426572 w 6494035"/>
              <a:gd name="connsiteY4414" fmla="*/ 1761487 h 3722228"/>
              <a:gd name="connsiteX4415" fmla="*/ 5434327 w 6494035"/>
              <a:gd name="connsiteY4415" fmla="*/ 1761487 h 3722228"/>
              <a:gd name="connsiteX4416" fmla="*/ 5434327 w 6494035"/>
              <a:gd name="connsiteY4416" fmla="*/ 1769224 h 3722228"/>
              <a:gd name="connsiteX4417" fmla="*/ 5426572 w 6494035"/>
              <a:gd name="connsiteY4417" fmla="*/ 1769224 h 3722228"/>
              <a:gd name="connsiteX4418" fmla="*/ 5431112 w 6494035"/>
              <a:gd name="connsiteY4418" fmla="*/ 1772414 h 3722228"/>
              <a:gd name="connsiteX4419" fmla="*/ 5431112 w 6494035"/>
              <a:gd name="connsiteY4419" fmla="*/ 1780152 h 3722228"/>
              <a:gd name="connsiteX4420" fmla="*/ 5426572 w 6494035"/>
              <a:gd name="connsiteY4420" fmla="*/ 1780152 h 3722228"/>
              <a:gd name="connsiteX4421" fmla="*/ 5426572 w 6494035"/>
              <a:gd name="connsiteY4421" fmla="*/ 1784224 h 3722228"/>
              <a:gd name="connsiteX4422" fmla="*/ 5434327 w 6494035"/>
              <a:gd name="connsiteY4422" fmla="*/ 1787889 h 3722228"/>
              <a:gd name="connsiteX4423" fmla="*/ 5426572 w 6494035"/>
              <a:gd name="connsiteY4423" fmla="*/ 1791961 h 3722228"/>
              <a:gd name="connsiteX4424" fmla="*/ 5426572 w 6494035"/>
              <a:gd name="connsiteY4424" fmla="*/ 1787889 h 3722228"/>
              <a:gd name="connsiteX4425" fmla="*/ 5423356 w 6494035"/>
              <a:gd name="connsiteY4425" fmla="*/ 1791961 h 3722228"/>
              <a:gd name="connsiteX4426" fmla="*/ 5415601 w 6494035"/>
              <a:gd name="connsiteY4426" fmla="*/ 1810694 h 3722228"/>
              <a:gd name="connsiteX4427" fmla="*/ 5407846 w 6494035"/>
              <a:gd name="connsiteY4427" fmla="*/ 1830716 h 3722228"/>
              <a:gd name="connsiteX4428" fmla="*/ 5400091 w 6494035"/>
              <a:gd name="connsiteY4428" fmla="*/ 1830716 h 3722228"/>
              <a:gd name="connsiteX4429" fmla="*/ 5400091 w 6494035"/>
              <a:gd name="connsiteY4429" fmla="*/ 1833906 h 3722228"/>
              <a:gd name="connsiteX4430" fmla="*/ 5403779 w 6494035"/>
              <a:gd name="connsiteY4430" fmla="*/ 1838453 h 3722228"/>
              <a:gd name="connsiteX4431" fmla="*/ 5400091 w 6494035"/>
              <a:gd name="connsiteY4431" fmla="*/ 1846191 h 3722228"/>
              <a:gd name="connsiteX4432" fmla="*/ 5400091 w 6494035"/>
              <a:gd name="connsiteY4432" fmla="*/ 1857118 h 3722228"/>
              <a:gd name="connsiteX4433" fmla="*/ 5400091 w 6494035"/>
              <a:gd name="connsiteY4433" fmla="*/ 1864855 h 3722228"/>
              <a:gd name="connsiteX4434" fmla="*/ 5392430 w 6494035"/>
              <a:gd name="connsiteY4434" fmla="*/ 1875783 h 3722228"/>
              <a:gd name="connsiteX4435" fmla="*/ 5385148 w 6494035"/>
              <a:gd name="connsiteY4435" fmla="*/ 1883520 h 3722228"/>
              <a:gd name="connsiteX4436" fmla="*/ 5372853 w 6494035"/>
              <a:gd name="connsiteY4436" fmla="*/ 1888135 h 3722228"/>
              <a:gd name="connsiteX4437" fmla="*/ 5377392 w 6494035"/>
              <a:gd name="connsiteY4437" fmla="*/ 1891325 h 3722228"/>
              <a:gd name="connsiteX4438" fmla="*/ 5365097 w 6494035"/>
              <a:gd name="connsiteY4438" fmla="*/ 1903610 h 3722228"/>
              <a:gd name="connsiteX4439" fmla="*/ 5357342 w 6494035"/>
              <a:gd name="connsiteY4439" fmla="*/ 1906800 h 3722228"/>
              <a:gd name="connsiteX4440" fmla="*/ 5354127 w 6494035"/>
              <a:gd name="connsiteY4440" fmla="*/ 1906800 h 3722228"/>
              <a:gd name="connsiteX4441" fmla="*/ 5346371 w 6494035"/>
              <a:gd name="connsiteY4441" fmla="*/ 1926347 h 3722228"/>
              <a:gd name="connsiteX4442" fmla="*/ 5330861 w 6494035"/>
              <a:gd name="connsiteY4442" fmla="*/ 1930012 h 3722228"/>
              <a:gd name="connsiteX4443" fmla="*/ 5326321 w 6494035"/>
              <a:gd name="connsiteY4443" fmla="*/ 1934084 h 3722228"/>
              <a:gd name="connsiteX4444" fmla="*/ 5318566 w 6494035"/>
              <a:gd name="connsiteY4444" fmla="*/ 1930012 h 3722228"/>
              <a:gd name="connsiteX4445" fmla="*/ 5315445 w 6494035"/>
              <a:gd name="connsiteY4445" fmla="*/ 1934084 h 3722228"/>
              <a:gd name="connsiteX4446" fmla="*/ 5311284 w 6494035"/>
              <a:gd name="connsiteY4446" fmla="*/ 1930012 h 3722228"/>
              <a:gd name="connsiteX4447" fmla="*/ 5299935 w 6494035"/>
              <a:gd name="connsiteY4447" fmla="*/ 1937274 h 3722228"/>
              <a:gd name="connsiteX4448" fmla="*/ 5288113 w 6494035"/>
              <a:gd name="connsiteY4448" fmla="*/ 1926347 h 3722228"/>
              <a:gd name="connsiteX4449" fmla="*/ 5292179 w 6494035"/>
              <a:gd name="connsiteY4449" fmla="*/ 1945012 h 3722228"/>
              <a:gd name="connsiteX4450" fmla="*/ 5272602 w 6494035"/>
              <a:gd name="connsiteY4450" fmla="*/ 1952817 h 3722228"/>
              <a:gd name="connsiteX4451" fmla="*/ 5268062 w 6494035"/>
              <a:gd name="connsiteY4451" fmla="*/ 1949627 h 3722228"/>
              <a:gd name="connsiteX4452" fmla="*/ 5268062 w 6494035"/>
              <a:gd name="connsiteY4452" fmla="*/ 1952817 h 3722228"/>
              <a:gd name="connsiteX4453" fmla="*/ 5260307 w 6494035"/>
              <a:gd name="connsiteY4453" fmla="*/ 1957364 h 3722228"/>
              <a:gd name="connsiteX4454" fmla="*/ 5252552 w 6494035"/>
              <a:gd name="connsiteY4454" fmla="*/ 1960554 h 3722228"/>
              <a:gd name="connsiteX4455" fmla="*/ 5241676 w 6494035"/>
              <a:gd name="connsiteY4455" fmla="*/ 1965102 h 3722228"/>
              <a:gd name="connsiteX4456" fmla="*/ 5229759 w 6494035"/>
              <a:gd name="connsiteY4456" fmla="*/ 1968292 h 3722228"/>
              <a:gd name="connsiteX4457" fmla="*/ 5229759 w 6494035"/>
              <a:gd name="connsiteY4457" fmla="*/ 1965102 h 3722228"/>
              <a:gd name="connsiteX4458" fmla="*/ 5226165 w 6494035"/>
              <a:gd name="connsiteY4458" fmla="*/ 1976029 h 3722228"/>
              <a:gd name="connsiteX4459" fmla="*/ 5233920 w 6494035"/>
              <a:gd name="connsiteY4459" fmla="*/ 1983766 h 3722228"/>
              <a:gd name="connsiteX4460" fmla="*/ 5222004 w 6494035"/>
              <a:gd name="connsiteY4460" fmla="*/ 1988314 h 3722228"/>
              <a:gd name="connsiteX4461" fmla="*/ 5218410 w 6494035"/>
              <a:gd name="connsiteY4461" fmla="*/ 1972839 h 3722228"/>
              <a:gd name="connsiteX4462" fmla="*/ 5214343 w 6494035"/>
              <a:gd name="connsiteY4462" fmla="*/ 1965102 h 3722228"/>
              <a:gd name="connsiteX4463" fmla="*/ 5222004 w 6494035"/>
              <a:gd name="connsiteY4463" fmla="*/ 1960554 h 3722228"/>
              <a:gd name="connsiteX4464" fmla="*/ 5211128 w 6494035"/>
              <a:gd name="connsiteY4464" fmla="*/ 1952817 h 3722228"/>
              <a:gd name="connsiteX4465" fmla="*/ 5206588 w 6494035"/>
              <a:gd name="connsiteY4465" fmla="*/ 1960554 h 3722228"/>
              <a:gd name="connsiteX4466" fmla="*/ 5198833 w 6494035"/>
              <a:gd name="connsiteY4466" fmla="*/ 1957364 h 3722228"/>
              <a:gd name="connsiteX4467" fmla="*/ 5191078 w 6494035"/>
              <a:gd name="connsiteY4467" fmla="*/ 1952817 h 3722228"/>
              <a:gd name="connsiteX4468" fmla="*/ 5187862 w 6494035"/>
              <a:gd name="connsiteY4468" fmla="*/ 1952817 h 3722228"/>
              <a:gd name="connsiteX4469" fmla="*/ 5187862 w 6494035"/>
              <a:gd name="connsiteY4469" fmla="*/ 1960554 h 3722228"/>
              <a:gd name="connsiteX4470" fmla="*/ 5180107 w 6494035"/>
              <a:gd name="connsiteY4470" fmla="*/ 1960554 h 3722228"/>
              <a:gd name="connsiteX4471" fmla="*/ 5175567 w 6494035"/>
              <a:gd name="connsiteY4471" fmla="*/ 1965102 h 3722228"/>
              <a:gd name="connsiteX4472" fmla="*/ 5167812 w 6494035"/>
              <a:gd name="connsiteY4472" fmla="*/ 1965102 h 3722228"/>
              <a:gd name="connsiteX4473" fmla="*/ 5167812 w 6494035"/>
              <a:gd name="connsiteY4473" fmla="*/ 1972839 h 3722228"/>
              <a:gd name="connsiteX4474" fmla="*/ 5160151 w 6494035"/>
              <a:gd name="connsiteY4474" fmla="*/ 1972839 h 3722228"/>
              <a:gd name="connsiteX4475" fmla="*/ 5152396 w 6494035"/>
              <a:gd name="connsiteY4475" fmla="*/ 1980576 h 3722228"/>
              <a:gd name="connsiteX4476" fmla="*/ 5152396 w 6494035"/>
              <a:gd name="connsiteY4476" fmla="*/ 1991504 h 3722228"/>
              <a:gd name="connsiteX4477" fmla="*/ 5149180 w 6494035"/>
              <a:gd name="connsiteY4477" fmla="*/ 1996051 h 3722228"/>
              <a:gd name="connsiteX4478" fmla="*/ 5141425 w 6494035"/>
              <a:gd name="connsiteY4478" fmla="*/ 1999241 h 3722228"/>
              <a:gd name="connsiteX4479" fmla="*/ 5137358 w 6494035"/>
              <a:gd name="connsiteY4479" fmla="*/ 2018856 h 3722228"/>
              <a:gd name="connsiteX4480" fmla="*/ 5152396 w 6494035"/>
              <a:gd name="connsiteY4480" fmla="*/ 2037521 h 3722228"/>
              <a:gd name="connsiteX4481" fmla="*/ 5160151 w 6494035"/>
              <a:gd name="connsiteY4481" fmla="*/ 2052995 h 3722228"/>
              <a:gd name="connsiteX4482" fmla="*/ 5180107 w 6494035"/>
              <a:gd name="connsiteY4482" fmla="*/ 2073017 h 3722228"/>
              <a:gd name="connsiteX4483" fmla="*/ 5187862 w 6494035"/>
              <a:gd name="connsiteY4483" fmla="*/ 2076207 h 3722228"/>
              <a:gd name="connsiteX4484" fmla="*/ 5191078 w 6494035"/>
              <a:gd name="connsiteY4484" fmla="*/ 2080755 h 3722228"/>
              <a:gd name="connsiteX4485" fmla="*/ 5198833 w 6494035"/>
              <a:gd name="connsiteY4485" fmla="*/ 2088560 h 3722228"/>
              <a:gd name="connsiteX4486" fmla="*/ 5206588 w 6494035"/>
              <a:gd name="connsiteY4486" fmla="*/ 2099487 h 3722228"/>
              <a:gd name="connsiteX4487" fmla="*/ 5211128 w 6494035"/>
              <a:gd name="connsiteY4487" fmla="*/ 2099487 h 3722228"/>
              <a:gd name="connsiteX4488" fmla="*/ 5211128 w 6494035"/>
              <a:gd name="connsiteY4488" fmla="*/ 2111297 h 3722228"/>
              <a:gd name="connsiteX4489" fmla="*/ 5222004 w 6494035"/>
              <a:gd name="connsiteY4489" fmla="*/ 2142314 h 3722228"/>
              <a:gd name="connsiteX4490" fmla="*/ 5222004 w 6494035"/>
              <a:gd name="connsiteY4490" fmla="*/ 2150052 h 3722228"/>
              <a:gd name="connsiteX4491" fmla="*/ 5226165 w 6494035"/>
              <a:gd name="connsiteY4491" fmla="*/ 2153241 h 3722228"/>
              <a:gd name="connsiteX4492" fmla="*/ 5222004 w 6494035"/>
              <a:gd name="connsiteY4492" fmla="*/ 2157789 h 3722228"/>
              <a:gd name="connsiteX4493" fmla="*/ 5222004 w 6494035"/>
              <a:gd name="connsiteY4493" fmla="*/ 2160979 h 3722228"/>
              <a:gd name="connsiteX4494" fmla="*/ 5226165 w 6494035"/>
              <a:gd name="connsiteY4494" fmla="*/ 2165526 h 3722228"/>
              <a:gd name="connsiteX4495" fmla="*/ 5222004 w 6494035"/>
              <a:gd name="connsiteY4495" fmla="*/ 2173264 h 3722228"/>
              <a:gd name="connsiteX4496" fmla="*/ 5226165 w 6494035"/>
              <a:gd name="connsiteY4496" fmla="*/ 2176454 h 3722228"/>
              <a:gd name="connsiteX4497" fmla="*/ 5218410 w 6494035"/>
              <a:gd name="connsiteY4497" fmla="*/ 2188738 h 3722228"/>
              <a:gd name="connsiteX4498" fmla="*/ 5206588 w 6494035"/>
              <a:gd name="connsiteY4498" fmla="*/ 2196476 h 3722228"/>
              <a:gd name="connsiteX4499" fmla="*/ 5198833 w 6494035"/>
              <a:gd name="connsiteY4499" fmla="*/ 2196476 h 3722228"/>
              <a:gd name="connsiteX4500" fmla="*/ 5195617 w 6494035"/>
              <a:gd name="connsiteY4500" fmla="*/ 2204213 h 3722228"/>
              <a:gd name="connsiteX4501" fmla="*/ 5175567 w 6494035"/>
              <a:gd name="connsiteY4501" fmla="*/ 2211543 h 3722228"/>
              <a:gd name="connsiteX4502" fmla="*/ 5172446 w 6494035"/>
              <a:gd name="connsiteY4502" fmla="*/ 2215140 h 3722228"/>
              <a:gd name="connsiteX4503" fmla="*/ 5167812 w 6494035"/>
              <a:gd name="connsiteY4503" fmla="*/ 2227018 h 3722228"/>
              <a:gd name="connsiteX4504" fmla="*/ 5160151 w 6494035"/>
              <a:gd name="connsiteY4504" fmla="*/ 2219281 h 3722228"/>
              <a:gd name="connsiteX4505" fmla="*/ 5160151 w 6494035"/>
              <a:gd name="connsiteY4505" fmla="*/ 2234755 h 3722228"/>
              <a:gd name="connsiteX4506" fmla="*/ 5149180 w 6494035"/>
              <a:gd name="connsiteY4506" fmla="*/ 2234755 h 3722228"/>
              <a:gd name="connsiteX4507" fmla="*/ 5133670 w 6494035"/>
              <a:gd name="connsiteY4507" fmla="*/ 2245683 h 3722228"/>
              <a:gd name="connsiteX4508" fmla="*/ 5133670 w 6494035"/>
              <a:gd name="connsiteY4508" fmla="*/ 2222878 h 3722228"/>
              <a:gd name="connsiteX4509" fmla="*/ 5137358 w 6494035"/>
              <a:gd name="connsiteY4509" fmla="*/ 2219281 h 3722228"/>
              <a:gd name="connsiteX4510" fmla="*/ 5133670 w 6494035"/>
              <a:gd name="connsiteY4510" fmla="*/ 2211543 h 3722228"/>
              <a:gd name="connsiteX4511" fmla="*/ 5129603 w 6494035"/>
              <a:gd name="connsiteY4511" fmla="*/ 2211543 h 3722228"/>
              <a:gd name="connsiteX4512" fmla="*/ 5125915 w 6494035"/>
              <a:gd name="connsiteY4512" fmla="*/ 2207403 h 3722228"/>
              <a:gd name="connsiteX4513" fmla="*/ 5114093 w 6494035"/>
              <a:gd name="connsiteY4513" fmla="*/ 2204213 h 3722228"/>
              <a:gd name="connsiteX4514" fmla="*/ 5110499 w 6494035"/>
              <a:gd name="connsiteY4514" fmla="*/ 2204213 h 3722228"/>
              <a:gd name="connsiteX4515" fmla="*/ 5110499 w 6494035"/>
              <a:gd name="connsiteY4515" fmla="*/ 2196476 h 3722228"/>
              <a:gd name="connsiteX4516" fmla="*/ 5106337 w 6494035"/>
              <a:gd name="connsiteY4516" fmla="*/ 2191928 h 3722228"/>
              <a:gd name="connsiteX4517" fmla="*/ 5103216 w 6494035"/>
              <a:gd name="connsiteY4517" fmla="*/ 2196476 h 3722228"/>
              <a:gd name="connsiteX4518" fmla="*/ 5095461 w 6494035"/>
              <a:gd name="connsiteY4518" fmla="*/ 2188738 h 3722228"/>
              <a:gd name="connsiteX4519" fmla="*/ 5095461 w 6494035"/>
              <a:gd name="connsiteY4519" fmla="*/ 2181001 h 3722228"/>
              <a:gd name="connsiteX4520" fmla="*/ 5087706 w 6494035"/>
              <a:gd name="connsiteY4520" fmla="*/ 2173264 h 3722228"/>
              <a:gd name="connsiteX4521" fmla="*/ 5067656 w 6494035"/>
              <a:gd name="connsiteY4521" fmla="*/ 2160979 h 3722228"/>
              <a:gd name="connsiteX4522" fmla="*/ 5048079 w 6494035"/>
              <a:gd name="connsiteY4522" fmla="*/ 2157789 h 3722228"/>
              <a:gd name="connsiteX4523" fmla="*/ 5052145 w 6494035"/>
              <a:gd name="connsiteY4523" fmla="*/ 2142314 h 3722228"/>
              <a:gd name="connsiteX4524" fmla="*/ 5032568 w 6494035"/>
              <a:gd name="connsiteY4524" fmla="*/ 2145436 h 3722228"/>
              <a:gd name="connsiteX4525" fmla="*/ 5032568 w 6494035"/>
              <a:gd name="connsiteY4525" fmla="*/ 2160979 h 3722228"/>
              <a:gd name="connsiteX4526" fmla="*/ 5032568 w 6494035"/>
              <a:gd name="connsiteY4526" fmla="*/ 2173264 h 3722228"/>
              <a:gd name="connsiteX4527" fmla="*/ 5024813 w 6494035"/>
              <a:gd name="connsiteY4527" fmla="*/ 2188738 h 3722228"/>
              <a:gd name="connsiteX4528" fmla="*/ 5021692 w 6494035"/>
              <a:gd name="connsiteY4528" fmla="*/ 2207403 h 3722228"/>
              <a:gd name="connsiteX4529" fmla="*/ 5017058 w 6494035"/>
              <a:gd name="connsiteY4529" fmla="*/ 2215140 h 3722228"/>
              <a:gd name="connsiteX4530" fmla="*/ 5021692 w 6494035"/>
              <a:gd name="connsiteY4530" fmla="*/ 2238420 h 3722228"/>
              <a:gd name="connsiteX4531" fmla="*/ 5032568 w 6494035"/>
              <a:gd name="connsiteY4531" fmla="*/ 2234755 h 3722228"/>
              <a:gd name="connsiteX4532" fmla="*/ 5036635 w 6494035"/>
              <a:gd name="connsiteY4532" fmla="*/ 2250230 h 3722228"/>
              <a:gd name="connsiteX4533" fmla="*/ 5040323 w 6494035"/>
              <a:gd name="connsiteY4533" fmla="*/ 2250230 h 3722228"/>
              <a:gd name="connsiteX4534" fmla="*/ 5048079 w 6494035"/>
              <a:gd name="connsiteY4534" fmla="*/ 2281179 h 3722228"/>
              <a:gd name="connsiteX4535" fmla="*/ 5059901 w 6494035"/>
              <a:gd name="connsiteY4535" fmla="*/ 2284369 h 3722228"/>
              <a:gd name="connsiteX4536" fmla="*/ 5070871 w 6494035"/>
              <a:gd name="connsiteY4536" fmla="*/ 2284369 h 3722228"/>
              <a:gd name="connsiteX4537" fmla="*/ 5079951 w 6494035"/>
              <a:gd name="connsiteY4537" fmla="*/ 2299912 h 3722228"/>
              <a:gd name="connsiteX4538" fmla="*/ 5106337 w 6494035"/>
              <a:gd name="connsiteY4538" fmla="*/ 2330861 h 3722228"/>
              <a:gd name="connsiteX4539" fmla="*/ 5106337 w 6494035"/>
              <a:gd name="connsiteY4539" fmla="*/ 2350476 h 3722228"/>
              <a:gd name="connsiteX4540" fmla="*/ 5110499 w 6494035"/>
              <a:gd name="connsiteY4540" fmla="*/ 2361404 h 3722228"/>
              <a:gd name="connsiteX4541" fmla="*/ 5110499 w 6494035"/>
              <a:gd name="connsiteY4541" fmla="*/ 2369141 h 3722228"/>
              <a:gd name="connsiteX4542" fmla="*/ 5118159 w 6494035"/>
              <a:gd name="connsiteY4542" fmla="*/ 2373688 h 3722228"/>
              <a:gd name="connsiteX4543" fmla="*/ 5125915 w 6494035"/>
              <a:gd name="connsiteY4543" fmla="*/ 2400090 h 3722228"/>
              <a:gd name="connsiteX4544" fmla="*/ 5121848 w 6494035"/>
              <a:gd name="connsiteY4544" fmla="*/ 2392353 h 3722228"/>
              <a:gd name="connsiteX4545" fmla="*/ 5118159 w 6494035"/>
              <a:gd name="connsiteY4545" fmla="*/ 2400090 h 3722228"/>
              <a:gd name="connsiteX4546" fmla="*/ 5114093 w 6494035"/>
              <a:gd name="connsiteY4546" fmla="*/ 2404638 h 3722228"/>
              <a:gd name="connsiteX4547" fmla="*/ 5110499 w 6494035"/>
              <a:gd name="connsiteY4547" fmla="*/ 2400090 h 3722228"/>
              <a:gd name="connsiteX4548" fmla="*/ 5098582 w 6494035"/>
              <a:gd name="connsiteY4548" fmla="*/ 2389163 h 3722228"/>
              <a:gd name="connsiteX4549" fmla="*/ 5083166 w 6494035"/>
              <a:gd name="connsiteY4549" fmla="*/ 2381426 h 3722228"/>
              <a:gd name="connsiteX4550" fmla="*/ 5067656 w 6494035"/>
              <a:gd name="connsiteY4550" fmla="*/ 2365951 h 3722228"/>
              <a:gd name="connsiteX4551" fmla="*/ 5063589 w 6494035"/>
              <a:gd name="connsiteY4551" fmla="*/ 2358214 h 3722228"/>
              <a:gd name="connsiteX4552" fmla="*/ 5052145 w 6494035"/>
              <a:gd name="connsiteY4552" fmla="*/ 2345929 h 3722228"/>
              <a:gd name="connsiteX4553" fmla="*/ 5052145 w 6494035"/>
              <a:gd name="connsiteY4553" fmla="*/ 2338599 h 3722228"/>
              <a:gd name="connsiteX4554" fmla="*/ 5052145 w 6494035"/>
              <a:gd name="connsiteY4554" fmla="*/ 2327196 h 3722228"/>
              <a:gd name="connsiteX4555" fmla="*/ 5048079 w 6494035"/>
              <a:gd name="connsiteY4555" fmla="*/ 2323124 h 3722228"/>
              <a:gd name="connsiteX4556" fmla="*/ 5044390 w 6494035"/>
              <a:gd name="connsiteY4556" fmla="*/ 2307649 h 3722228"/>
              <a:gd name="connsiteX4557" fmla="*/ 5040323 w 6494035"/>
              <a:gd name="connsiteY4557" fmla="*/ 2292175 h 3722228"/>
              <a:gd name="connsiteX4558" fmla="*/ 5032568 w 6494035"/>
              <a:gd name="connsiteY4558" fmla="*/ 2281179 h 3722228"/>
              <a:gd name="connsiteX4559" fmla="*/ 5024813 w 6494035"/>
              <a:gd name="connsiteY4559" fmla="*/ 2273442 h 3722228"/>
              <a:gd name="connsiteX4560" fmla="*/ 5013937 w 6494035"/>
              <a:gd name="connsiteY4560" fmla="*/ 2257967 h 3722228"/>
              <a:gd name="connsiteX4561" fmla="*/ 5009397 w 6494035"/>
              <a:gd name="connsiteY4561" fmla="*/ 2250230 h 3722228"/>
              <a:gd name="connsiteX4562" fmla="*/ 5006181 w 6494035"/>
              <a:gd name="connsiteY4562" fmla="*/ 2253420 h 3722228"/>
              <a:gd name="connsiteX4563" fmla="*/ 5006181 w 6494035"/>
              <a:gd name="connsiteY4563" fmla="*/ 2261157 h 3722228"/>
              <a:gd name="connsiteX4564" fmla="*/ 5001642 w 6494035"/>
              <a:gd name="connsiteY4564" fmla="*/ 2257967 h 3722228"/>
              <a:gd name="connsiteX4565" fmla="*/ 4998426 w 6494035"/>
              <a:gd name="connsiteY4565" fmla="*/ 2242493 h 3722228"/>
              <a:gd name="connsiteX4566" fmla="*/ 5001642 w 6494035"/>
              <a:gd name="connsiteY4566" fmla="*/ 2227018 h 3722228"/>
              <a:gd name="connsiteX4567" fmla="*/ 5006181 w 6494035"/>
              <a:gd name="connsiteY4567" fmla="*/ 2219281 h 3722228"/>
              <a:gd name="connsiteX4568" fmla="*/ 5006181 w 6494035"/>
              <a:gd name="connsiteY4568" fmla="*/ 2215140 h 3722228"/>
              <a:gd name="connsiteX4569" fmla="*/ 5001642 w 6494035"/>
              <a:gd name="connsiteY4569" fmla="*/ 2204213 h 3722228"/>
              <a:gd name="connsiteX4570" fmla="*/ 5006181 w 6494035"/>
              <a:gd name="connsiteY4570" fmla="*/ 2196476 h 3722228"/>
              <a:gd name="connsiteX4571" fmla="*/ 5006181 w 6494035"/>
              <a:gd name="connsiteY4571" fmla="*/ 2176454 h 3722228"/>
              <a:gd name="connsiteX4572" fmla="*/ 5001642 w 6494035"/>
              <a:gd name="connsiteY4572" fmla="*/ 2176454 h 3722228"/>
              <a:gd name="connsiteX4573" fmla="*/ 5006181 w 6494035"/>
              <a:gd name="connsiteY4573" fmla="*/ 2173264 h 3722228"/>
              <a:gd name="connsiteX4574" fmla="*/ 5006181 w 6494035"/>
              <a:gd name="connsiteY4574" fmla="*/ 2153241 h 3722228"/>
              <a:gd name="connsiteX4575" fmla="*/ 4993886 w 6494035"/>
              <a:gd name="connsiteY4575" fmla="*/ 2130437 h 3722228"/>
              <a:gd name="connsiteX4576" fmla="*/ 4993886 w 6494035"/>
              <a:gd name="connsiteY4576" fmla="*/ 2138174 h 3722228"/>
              <a:gd name="connsiteX4577" fmla="*/ 4990671 w 6494035"/>
              <a:gd name="connsiteY4577" fmla="*/ 2138174 h 3722228"/>
              <a:gd name="connsiteX4578" fmla="*/ 4986131 w 6494035"/>
              <a:gd name="connsiteY4578" fmla="*/ 2119034 h 3722228"/>
              <a:gd name="connsiteX4579" fmla="*/ 4982916 w 6494035"/>
              <a:gd name="connsiteY4579" fmla="*/ 2099487 h 3722228"/>
              <a:gd name="connsiteX4580" fmla="*/ 4978376 w 6494035"/>
              <a:gd name="connsiteY4580" fmla="*/ 2083945 h 3722228"/>
              <a:gd name="connsiteX4581" fmla="*/ 4978376 w 6494035"/>
              <a:gd name="connsiteY4581" fmla="*/ 2073017 h 3722228"/>
              <a:gd name="connsiteX4582" fmla="*/ 4970621 w 6494035"/>
              <a:gd name="connsiteY4582" fmla="*/ 2073017 h 3722228"/>
              <a:gd name="connsiteX4583" fmla="*/ 4967405 w 6494035"/>
              <a:gd name="connsiteY4583" fmla="*/ 2065280 h 3722228"/>
              <a:gd name="connsiteX4584" fmla="*/ 4962866 w 6494035"/>
              <a:gd name="connsiteY4584" fmla="*/ 2057543 h 3722228"/>
              <a:gd name="connsiteX4585" fmla="*/ 4959745 w 6494035"/>
              <a:gd name="connsiteY4585" fmla="*/ 2060733 h 3722228"/>
              <a:gd name="connsiteX4586" fmla="*/ 4959745 w 6494035"/>
              <a:gd name="connsiteY4586" fmla="*/ 2073017 h 3722228"/>
              <a:gd name="connsiteX4587" fmla="*/ 4951989 w 6494035"/>
              <a:gd name="connsiteY4587" fmla="*/ 2080755 h 3722228"/>
              <a:gd name="connsiteX4588" fmla="*/ 4936479 w 6494035"/>
              <a:gd name="connsiteY4588" fmla="*/ 2088560 h 3722228"/>
              <a:gd name="connsiteX4589" fmla="*/ 4932412 w 6494035"/>
              <a:gd name="connsiteY4589" fmla="*/ 2091750 h 3722228"/>
              <a:gd name="connsiteX4590" fmla="*/ 4924657 w 6494035"/>
              <a:gd name="connsiteY4590" fmla="*/ 2088560 h 3722228"/>
              <a:gd name="connsiteX4591" fmla="*/ 4916902 w 6494035"/>
              <a:gd name="connsiteY4591" fmla="*/ 2088560 h 3722228"/>
              <a:gd name="connsiteX4592" fmla="*/ 4916902 w 6494035"/>
              <a:gd name="connsiteY4592" fmla="*/ 2083945 h 3722228"/>
              <a:gd name="connsiteX4593" fmla="*/ 4909146 w 6494035"/>
              <a:gd name="connsiteY4593" fmla="*/ 2088560 h 3722228"/>
              <a:gd name="connsiteX4594" fmla="*/ 4909146 w 6494035"/>
              <a:gd name="connsiteY4594" fmla="*/ 2065280 h 3722228"/>
              <a:gd name="connsiteX4595" fmla="*/ 4913686 w 6494035"/>
              <a:gd name="connsiteY4595" fmla="*/ 2045258 h 3722228"/>
              <a:gd name="connsiteX4596" fmla="*/ 4909146 w 6494035"/>
              <a:gd name="connsiteY4596" fmla="*/ 2034331 h 3722228"/>
              <a:gd name="connsiteX4597" fmla="*/ 4898175 w 6494035"/>
              <a:gd name="connsiteY4597" fmla="*/ 2018856 h 3722228"/>
              <a:gd name="connsiteX4598" fmla="*/ 4898175 w 6494035"/>
              <a:gd name="connsiteY4598" fmla="*/ 2022453 h 3722228"/>
              <a:gd name="connsiteX4599" fmla="*/ 4885881 w 6494035"/>
              <a:gd name="connsiteY4599" fmla="*/ 2011118 h 3722228"/>
              <a:gd name="connsiteX4600" fmla="*/ 4893636 w 6494035"/>
              <a:gd name="connsiteY4600" fmla="*/ 2014716 h 3722228"/>
              <a:gd name="connsiteX4601" fmla="*/ 4898175 w 6494035"/>
              <a:gd name="connsiteY4601" fmla="*/ 2011118 h 3722228"/>
              <a:gd name="connsiteX4602" fmla="*/ 4885881 w 6494035"/>
              <a:gd name="connsiteY4602" fmla="*/ 2003788 h 3722228"/>
              <a:gd name="connsiteX4603" fmla="*/ 4881814 w 6494035"/>
              <a:gd name="connsiteY4603" fmla="*/ 1996051 h 3722228"/>
              <a:gd name="connsiteX4604" fmla="*/ 4878220 w 6494035"/>
              <a:gd name="connsiteY4604" fmla="*/ 1991504 h 3722228"/>
              <a:gd name="connsiteX4605" fmla="*/ 4870465 w 6494035"/>
              <a:gd name="connsiteY4605" fmla="*/ 1988314 h 3722228"/>
              <a:gd name="connsiteX4606" fmla="*/ 4866303 w 6494035"/>
              <a:gd name="connsiteY4606" fmla="*/ 1988314 h 3722228"/>
              <a:gd name="connsiteX4607" fmla="*/ 4855427 w 6494035"/>
              <a:gd name="connsiteY4607" fmla="*/ 1972839 h 3722228"/>
              <a:gd name="connsiteX4608" fmla="*/ 4850887 w 6494035"/>
              <a:gd name="connsiteY4608" fmla="*/ 1960554 h 3722228"/>
              <a:gd name="connsiteX4609" fmla="*/ 4847672 w 6494035"/>
              <a:gd name="connsiteY4609" fmla="*/ 1945012 h 3722228"/>
              <a:gd name="connsiteX4610" fmla="*/ 4835377 w 6494035"/>
              <a:gd name="connsiteY4610" fmla="*/ 1934084 h 3722228"/>
              <a:gd name="connsiteX4611" fmla="*/ 4824406 w 6494035"/>
              <a:gd name="connsiteY4611" fmla="*/ 1930012 h 3722228"/>
              <a:gd name="connsiteX4612" fmla="*/ 4819867 w 6494035"/>
              <a:gd name="connsiteY4612" fmla="*/ 1918610 h 3722228"/>
              <a:gd name="connsiteX4613" fmla="*/ 4808990 w 6494035"/>
              <a:gd name="connsiteY4613" fmla="*/ 1914537 h 3722228"/>
              <a:gd name="connsiteX4614" fmla="*/ 4808990 w 6494035"/>
              <a:gd name="connsiteY4614" fmla="*/ 1922275 h 3722228"/>
              <a:gd name="connsiteX4615" fmla="*/ 4816651 w 6494035"/>
              <a:gd name="connsiteY4615" fmla="*/ 1922275 h 3722228"/>
              <a:gd name="connsiteX4616" fmla="*/ 4819867 w 6494035"/>
              <a:gd name="connsiteY4616" fmla="*/ 1934084 h 3722228"/>
              <a:gd name="connsiteX4617" fmla="*/ 4816651 w 6494035"/>
              <a:gd name="connsiteY4617" fmla="*/ 1937274 h 3722228"/>
              <a:gd name="connsiteX4618" fmla="*/ 4819867 w 6494035"/>
              <a:gd name="connsiteY4618" fmla="*/ 1945012 h 3722228"/>
              <a:gd name="connsiteX4619" fmla="*/ 4816651 w 6494035"/>
              <a:gd name="connsiteY4619" fmla="*/ 1957364 h 3722228"/>
              <a:gd name="connsiteX4620" fmla="*/ 4808990 w 6494035"/>
              <a:gd name="connsiteY4620" fmla="*/ 1949627 h 3722228"/>
              <a:gd name="connsiteX4621" fmla="*/ 4808990 w 6494035"/>
              <a:gd name="connsiteY4621" fmla="*/ 1945012 h 3722228"/>
              <a:gd name="connsiteX4622" fmla="*/ 4804356 w 6494035"/>
              <a:gd name="connsiteY4622" fmla="*/ 1949627 h 3722228"/>
              <a:gd name="connsiteX4623" fmla="*/ 4808990 w 6494035"/>
              <a:gd name="connsiteY4623" fmla="*/ 1957364 h 3722228"/>
              <a:gd name="connsiteX4624" fmla="*/ 4801235 w 6494035"/>
              <a:gd name="connsiteY4624" fmla="*/ 1957364 h 3722228"/>
              <a:gd name="connsiteX4625" fmla="*/ 4796695 w 6494035"/>
              <a:gd name="connsiteY4625" fmla="*/ 1957364 h 3722228"/>
              <a:gd name="connsiteX4626" fmla="*/ 4785725 w 6494035"/>
              <a:gd name="connsiteY4626" fmla="*/ 1960554 h 3722228"/>
              <a:gd name="connsiteX4627" fmla="*/ 4785725 w 6494035"/>
              <a:gd name="connsiteY4627" fmla="*/ 1952817 h 3722228"/>
              <a:gd name="connsiteX4628" fmla="*/ 4777969 w 6494035"/>
              <a:gd name="connsiteY4628" fmla="*/ 1965102 h 3722228"/>
              <a:gd name="connsiteX4629" fmla="*/ 4773903 w 6494035"/>
              <a:gd name="connsiteY4629" fmla="*/ 1960554 h 3722228"/>
              <a:gd name="connsiteX4630" fmla="*/ 4773903 w 6494035"/>
              <a:gd name="connsiteY4630" fmla="*/ 1949627 h 3722228"/>
              <a:gd name="connsiteX4631" fmla="*/ 4770214 w 6494035"/>
              <a:gd name="connsiteY4631" fmla="*/ 1949627 h 3722228"/>
              <a:gd name="connsiteX4632" fmla="*/ 4770214 w 6494035"/>
              <a:gd name="connsiteY4632" fmla="*/ 1957364 h 3722228"/>
              <a:gd name="connsiteX4633" fmla="*/ 4754704 w 6494035"/>
              <a:gd name="connsiteY4633" fmla="*/ 1965102 h 3722228"/>
              <a:gd name="connsiteX4634" fmla="*/ 4747421 w 6494035"/>
              <a:gd name="connsiteY4634" fmla="*/ 1968292 h 3722228"/>
              <a:gd name="connsiteX4635" fmla="*/ 4747421 w 6494035"/>
              <a:gd name="connsiteY4635" fmla="*/ 1972839 h 3722228"/>
              <a:gd name="connsiteX4636" fmla="*/ 4750637 w 6494035"/>
              <a:gd name="connsiteY4636" fmla="*/ 1983766 h 3722228"/>
              <a:gd name="connsiteX4637" fmla="*/ 4747421 w 6494035"/>
              <a:gd name="connsiteY4637" fmla="*/ 1991504 h 3722228"/>
              <a:gd name="connsiteX4638" fmla="*/ 4742882 w 6494035"/>
              <a:gd name="connsiteY4638" fmla="*/ 1996051 h 3722228"/>
              <a:gd name="connsiteX4639" fmla="*/ 4739761 w 6494035"/>
              <a:gd name="connsiteY4639" fmla="*/ 2003788 h 3722228"/>
              <a:gd name="connsiteX4640" fmla="*/ 4724250 w 6494035"/>
              <a:gd name="connsiteY4640" fmla="*/ 2006978 h 3722228"/>
              <a:gd name="connsiteX4641" fmla="*/ 4724250 w 6494035"/>
              <a:gd name="connsiteY4641" fmla="*/ 2003788 h 3722228"/>
              <a:gd name="connsiteX4642" fmla="*/ 4716495 w 6494035"/>
              <a:gd name="connsiteY4642" fmla="*/ 2006978 h 3722228"/>
              <a:gd name="connsiteX4643" fmla="*/ 4719710 w 6494035"/>
              <a:gd name="connsiteY4643" fmla="*/ 2006978 h 3722228"/>
              <a:gd name="connsiteX4644" fmla="*/ 4700984 w 6494035"/>
              <a:gd name="connsiteY4644" fmla="*/ 2034331 h 3722228"/>
              <a:gd name="connsiteX4645" fmla="*/ 4684623 w 6494035"/>
              <a:gd name="connsiteY4645" fmla="*/ 2045258 h 3722228"/>
              <a:gd name="connsiteX4646" fmla="*/ 4669112 w 6494035"/>
              <a:gd name="connsiteY4646" fmla="*/ 2060733 h 3722228"/>
              <a:gd name="connsiteX4647" fmla="*/ 4661357 w 6494035"/>
              <a:gd name="connsiteY4647" fmla="*/ 2068470 h 3722228"/>
              <a:gd name="connsiteX4648" fmla="*/ 4665897 w 6494035"/>
              <a:gd name="connsiteY4648" fmla="*/ 2073017 h 3722228"/>
              <a:gd name="connsiteX4649" fmla="*/ 4650481 w 6494035"/>
              <a:gd name="connsiteY4649" fmla="*/ 2080755 h 3722228"/>
              <a:gd name="connsiteX4650" fmla="*/ 4642726 w 6494035"/>
              <a:gd name="connsiteY4650" fmla="*/ 2083945 h 3722228"/>
              <a:gd name="connsiteX4651" fmla="*/ 4634970 w 6494035"/>
              <a:gd name="connsiteY4651" fmla="*/ 2091750 h 3722228"/>
              <a:gd name="connsiteX4652" fmla="*/ 4630431 w 6494035"/>
              <a:gd name="connsiteY4652" fmla="*/ 2091750 h 3722228"/>
              <a:gd name="connsiteX4653" fmla="*/ 4622675 w 6494035"/>
              <a:gd name="connsiteY4653" fmla="*/ 2096297 h 3722228"/>
              <a:gd name="connsiteX4654" fmla="*/ 4619460 w 6494035"/>
              <a:gd name="connsiteY4654" fmla="*/ 2111297 h 3722228"/>
              <a:gd name="connsiteX4655" fmla="*/ 4622675 w 6494035"/>
              <a:gd name="connsiteY4655" fmla="*/ 2122699 h 3722228"/>
              <a:gd name="connsiteX4656" fmla="*/ 4622675 w 6494035"/>
              <a:gd name="connsiteY4656" fmla="*/ 2130437 h 3722228"/>
              <a:gd name="connsiteX4657" fmla="*/ 4622675 w 6494035"/>
              <a:gd name="connsiteY4657" fmla="*/ 2142314 h 3722228"/>
              <a:gd name="connsiteX4658" fmla="*/ 4619460 w 6494035"/>
              <a:gd name="connsiteY4658" fmla="*/ 2142314 h 3722228"/>
              <a:gd name="connsiteX4659" fmla="*/ 4627215 w 6494035"/>
              <a:gd name="connsiteY4659" fmla="*/ 2153241 h 3722228"/>
              <a:gd name="connsiteX4660" fmla="*/ 4619460 w 6494035"/>
              <a:gd name="connsiteY4660" fmla="*/ 2168716 h 3722228"/>
              <a:gd name="connsiteX4661" fmla="*/ 4614920 w 6494035"/>
              <a:gd name="connsiteY4661" fmla="*/ 2181001 h 3722228"/>
              <a:gd name="connsiteX4662" fmla="*/ 4619460 w 6494035"/>
              <a:gd name="connsiteY4662" fmla="*/ 2211543 h 3722228"/>
              <a:gd name="connsiteX4663" fmla="*/ 4607165 w 6494035"/>
              <a:gd name="connsiteY4663" fmla="*/ 2211543 h 3722228"/>
              <a:gd name="connsiteX4664" fmla="*/ 4599883 w 6494035"/>
              <a:gd name="connsiteY4664" fmla="*/ 2227018 h 3722228"/>
              <a:gd name="connsiteX4665" fmla="*/ 4611705 w 6494035"/>
              <a:gd name="connsiteY4665" fmla="*/ 2230683 h 3722228"/>
              <a:gd name="connsiteX4666" fmla="*/ 4607165 w 6494035"/>
              <a:gd name="connsiteY4666" fmla="*/ 2234755 h 3722228"/>
              <a:gd name="connsiteX4667" fmla="*/ 4592127 w 6494035"/>
              <a:gd name="connsiteY4667" fmla="*/ 2234755 h 3722228"/>
              <a:gd name="connsiteX4668" fmla="*/ 4584372 w 6494035"/>
              <a:gd name="connsiteY4668" fmla="*/ 2242493 h 3722228"/>
              <a:gd name="connsiteX4669" fmla="*/ 4584372 w 6494035"/>
              <a:gd name="connsiteY4669" fmla="*/ 2250230 h 3722228"/>
              <a:gd name="connsiteX4670" fmla="*/ 4573496 w 6494035"/>
              <a:gd name="connsiteY4670" fmla="*/ 2257967 h 3722228"/>
              <a:gd name="connsiteX4671" fmla="*/ 4545691 w 6494035"/>
              <a:gd name="connsiteY4671" fmla="*/ 2219281 h 3722228"/>
              <a:gd name="connsiteX4672" fmla="*/ 4550230 w 6494035"/>
              <a:gd name="connsiteY4672" fmla="*/ 2222878 h 3722228"/>
              <a:gd name="connsiteX4673" fmla="*/ 4534720 w 6494035"/>
              <a:gd name="connsiteY4673" fmla="*/ 2188738 h 3722228"/>
              <a:gd name="connsiteX4674" fmla="*/ 4522425 w 6494035"/>
              <a:gd name="connsiteY4674" fmla="*/ 2168716 h 3722228"/>
              <a:gd name="connsiteX4675" fmla="*/ 4507009 w 6494035"/>
              <a:gd name="connsiteY4675" fmla="*/ 2138174 h 3722228"/>
              <a:gd name="connsiteX4676" fmla="*/ 4499727 w 6494035"/>
              <a:gd name="connsiteY4676" fmla="*/ 2114962 h 3722228"/>
              <a:gd name="connsiteX4677" fmla="*/ 4487432 w 6494035"/>
              <a:gd name="connsiteY4677" fmla="*/ 2096297 h 3722228"/>
              <a:gd name="connsiteX4678" fmla="*/ 4468706 w 6494035"/>
              <a:gd name="connsiteY4678" fmla="*/ 2037521 h 3722228"/>
              <a:gd name="connsiteX4679" fmla="*/ 4464166 w 6494035"/>
              <a:gd name="connsiteY4679" fmla="*/ 2022453 h 3722228"/>
              <a:gd name="connsiteX4680" fmla="*/ 4460950 w 6494035"/>
              <a:gd name="connsiteY4680" fmla="*/ 1996051 h 3722228"/>
              <a:gd name="connsiteX4681" fmla="*/ 4460950 w 6494035"/>
              <a:gd name="connsiteY4681" fmla="*/ 1980576 h 3722228"/>
              <a:gd name="connsiteX4682" fmla="*/ 4456411 w 6494035"/>
              <a:gd name="connsiteY4682" fmla="*/ 1972839 h 3722228"/>
              <a:gd name="connsiteX4683" fmla="*/ 4456411 w 6494035"/>
              <a:gd name="connsiteY4683" fmla="*/ 1968292 h 3722228"/>
              <a:gd name="connsiteX4684" fmla="*/ 4460950 w 6494035"/>
              <a:gd name="connsiteY4684" fmla="*/ 1965102 h 3722228"/>
              <a:gd name="connsiteX4685" fmla="*/ 4456411 w 6494035"/>
              <a:gd name="connsiteY4685" fmla="*/ 1960554 h 3722228"/>
              <a:gd name="connsiteX4686" fmla="*/ 4453195 w 6494035"/>
              <a:gd name="connsiteY4686" fmla="*/ 1952817 h 3722228"/>
              <a:gd name="connsiteX4687" fmla="*/ 4460950 w 6494035"/>
              <a:gd name="connsiteY4687" fmla="*/ 1952817 h 3722228"/>
              <a:gd name="connsiteX4688" fmla="*/ 4460950 w 6494035"/>
              <a:gd name="connsiteY4688" fmla="*/ 1949627 h 3722228"/>
              <a:gd name="connsiteX4689" fmla="*/ 4448655 w 6494035"/>
              <a:gd name="connsiteY4689" fmla="*/ 1949627 h 3722228"/>
              <a:gd name="connsiteX4690" fmla="*/ 4448655 w 6494035"/>
              <a:gd name="connsiteY4690" fmla="*/ 1957364 h 3722228"/>
              <a:gd name="connsiteX4691" fmla="*/ 4440900 w 6494035"/>
              <a:gd name="connsiteY4691" fmla="*/ 1960554 h 3722228"/>
              <a:gd name="connsiteX4692" fmla="*/ 4448655 w 6494035"/>
              <a:gd name="connsiteY4692" fmla="*/ 1965102 h 3722228"/>
              <a:gd name="connsiteX4693" fmla="*/ 4445534 w 6494035"/>
              <a:gd name="connsiteY4693" fmla="*/ 1976029 h 3722228"/>
              <a:gd name="connsiteX4694" fmla="*/ 4422269 w 6494035"/>
              <a:gd name="connsiteY4694" fmla="*/ 1983766 h 3722228"/>
              <a:gd name="connsiteX4695" fmla="*/ 4406758 w 6494035"/>
              <a:gd name="connsiteY4695" fmla="*/ 1976029 h 3722228"/>
              <a:gd name="connsiteX4696" fmla="*/ 4379426 w 6494035"/>
              <a:gd name="connsiteY4696" fmla="*/ 1949627 h 3722228"/>
              <a:gd name="connsiteX4697" fmla="*/ 4387181 w 6494035"/>
              <a:gd name="connsiteY4697" fmla="*/ 1949627 h 3722228"/>
              <a:gd name="connsiteX4698" fmla="*/ 4406758 w 6494035"/>
              <a:gd name="connsiteY4698" fmla="*/ 1941822 h 3722228"/>
              <a:gd name="connsiteX4699" fmla="*/ 4406758 w 6494035"/>
              <a:gd name="connsiteY4699" fmla="*/ 1934084 h 3722228"/>
              <a:gd name="connsiteX4700" fmla="*/ 4391721 w 6494035"/>
              <a:gd name="connsiteY4700" fmla="*/ 1941822 h 3722228"/>
              <a:gd name="connsiteX4701" fmla="*/ 4371671 w 6494035"/>
              <a:gd name="connsiteY4701" fmla="*/ 1930012 h 3722228"/>
              <a:gd name="connsiteX4702" fmla="*/ 4368550 w 6494035"/>
              <a:gd name="connsiteY4702" fmla="*/ 1918610 h 3722228"/>
              <a:gd name="connsiteX4703" fmla="*/ 4371671 w 6494035"/>
              <a:gd name="connsiteY4703" fmla="*/ 1914537 h 3722228"/>
              <a:gd name="connsiteX4704" fmla="*/ 4368550 w 6494035"/>
              <a:gd name="connsiteY4704" fmla="*/ 1914537 h 3722228"/>
              <a:gd name="connsiteX4705" fmla="*/ 4364010 w 6494035"/>
              <a:gd name="connsiteY4705" fmla="*/ 1918610 h 3722228"/>
              <a:gd name="connsiteX4706" fmla="*/ 4345284 w 6494035"/>
              <a:gd name="connsiteY4706" fmla="*/ 1910872 h 3722228"/>
              <a:gd name="connsiteX4707" fmla="*/ 4340744 w 6494035"/>
              <a:gd name="connsiteY4707" fmla="*/ 1899063 h 3722228"/>
              <a:gd name="connsiteX4708" fmla="*/ 4337529 w 6494035"/>
              <a:gd name="connsiteY4708" fmla="*/ 1891325 h 3722228"/>
              <a:gd name="connsiteX4709" fmla="*/ 4329773 w 6494035"/>
              <a:gd name="connsiteY4709" fmla="*/ 1891325 h 3722228"/>
              <a:gd name="connsiteX4710" fmla="*/ 4325707 w 6494035"/>
              <a:gd name="connsiteY4710" fmla="*/ 1880330 h 3722228"/>
              <a:gd name="connsiteX4711" fmla="*/ 4317951 w 6494035"/>
              <a:gd name="connsiteY4711" fmla="*/ 1875783 h 3722228"/>
              <a:gd name="connsiteX4712" fmla="*/ 4310196 w 6494035"/>
              <a:gd name="connsiteY4712" fmla="*/ 1880330 h 3722228"/>
              <a:gd name="connsiteX4713" fmla="*/ 4287025 w 6494035"/>
              <a:gd name="connsiteY4713" fmla="*/ 1883520 h 3722228"/>
              <a:gd name="connsiteX4714" fmla="*/ 4287025 w 6494035"/>
              <a:gd name="connsiteY4714" fmla="*/ 1888135 h 3722228"/>
              <a:gd name="connsiteX4715" fmla="*/ 4279270 w 6494035"/>
              <a:gd name="connsiteY4715" fmla="*/ 1883520 h 3722228"/>
              <a:gd name="connsiteX4716" fmla="*/ 4271515 w 6494035"/>
              <a:gd name="connsiteY4716" fmla="*/ 1880330 h 3722228"/>
              <a:gd name="connsiteX4717" fmla="*/ 4256004 w 6494035"/>
              <a:gd name="connsiteY4717" fmla="*/ 1883520 h 3722228"/>
              <a:gd name="connsiteX4718" fmla="*/ 4240494 w 6494035"/>
              <a:gd name="connsiteY4718" fmla="*/ 1883520 h 3722228"/>
              <a:gd name="connsiteX4719" fmla="*/ 4228672 w 6494035"/>
              <a:gd name="connsiteY4719" fmla="*/ 1888135 h 3722228"/>
              <a:gd name="connsiteX4720" fmla="*/ 4217795 w 6494035"/>
              <a:gd name="connsiteY4720" fmla="*/ 1883520 h 3722228"/>
              <a:gd name="connsiteX4721" fmla="*/ 4197745 w 6494035"/>
              <a:gd name="connsiteY4721" fmla="*/ 1880330 h 3722228"/>
              <a:gd name="connsiteX4722" fmla="*/ 4179019 w 6494035"/>
              <a:gd name="connsiteY4722" fmla="*/ 1880330 h 3722228"/>
              <a:gd name="connsiteX4723" fmla="*/ 4158969 w 6494035"/>
              <a:gd name="connsiteY4723" fmla="*/ 1875783 h 3722228"/>
              <a:gd name="connsiteX4724" fmla="*/ 4136271 w 6494035"/>
              <a:gd name="connsiteY4724" fmla="*/ 1872593 h 3722228"/>
              <a:gd name="connsiteX4725" fmla="*/ 4128516 w 6494035"/>
              <a:gd name="connsiteY4725" fmla="*/ 1853928 h 3722228"/>
              <a:gd name="connsiteX4726" fmla="*/ 4117545 w 6494035"/>
              <a:gd name="connsiteY4726" fmla="*/ 1841643 h 3722228"/>
              <a:gd name="connsiteX4727" fmla="*/ 4105250 w 6494035"/>
              <a:gd name="connsiteY4727" fmla="*/ 1846191 h 3722228"/>
              <a:gd name="connsiteX4728" fmla="*/ 4097495 w 6494035"/>
              <a:gd name="connsiteY4728" fmla="*/ 1849381 h 3722228"/>
              <a:gd name="connsiteX4729" fmla="*/ 4089739 w 6494035"/>
              <a:gd name="connsiteY4729" fmla="*/ 1853928 h 3722228"/>
              <a:gd name="connsiteX4730" fmla="*/ 4082079 w 6494035"/>
              <a:gd name="connsiteY4730" fmla="*/ 1857118 h 3722228"/>
              <a:gd name="connsiteX4731" fmla="*/ 4066568 w 6494035"/>
              <a:gd name="connsiteY4731" fmla="*/ 1853928 h 3722228"/>
              <a:gd name="connsiteX4732" fmla="*/ 4051058 w 6494035"/>
              <a:gd name="connsiteY4732" fmla="*/ 1846191 h 3722228"/>
              <a:gd name="connsiteX4733" fmla="*/ 4039236 w 6494035"/>
              <a:gd name="connsiteY4733" fmla="*/ 1838453 h 3722228"/>
              <a:gd name="connsiteX4734" fmla="*/ 4031481 w 6494035"/>
              <a:gd name="connsiteY4734" fmla="*/ 1830716 h 3722228"/>
              <a:gd name="connsiteX4735" fmla="*/ 4015970 w 6494035"/>
              <a:gd name="connsiteY4735" fmla="*/ 1826169 h 3722228"/>
              <a:gd name="connsiteX4736" fmla="*/ 4005094 w 6494035"/>
              <a:gd name="connsiteY4736" fmla="*/ 1807504 h 3722228"/>
              <a:gd name="connsiteX4737" fmla="*/ 4000554 w 6494035"/>
              <a:gd name="connsiteY4737" fmla="*/ 1799766 h 3722228"/>
              <a:gd name="connsiteX4738" fmla="*/ 3992799 w 6494035"/>
              <a:gd name="connsiteY4738" fmla="*/ 1795626 h 3722228"/>
              <a:gd name="connsiteX4739" fmla="*/ 3985044 w 6494035"/>
              <a:gd name="connsiteY4739" fmla="*/ 1780152 h 3722228"/>
              <a:gd name="connsiteX4740" fmla="*/ 3981828 w 6494035"/>
              <a:gd name="connsiteY4740" fmla="*/ 1772414 h 3722228"/>
              <a:gd name="connsiteX4741" fmla="*/ 3974073 w 6494035"/>
              <a:gd name="connsiteY4741" fmla="*/ 1780152 h 3722228"/>
              <a:gd name="connsiteX4742" fmla="*/ 3962251 w 6494035"/>
              <a:gd name="connsiteY4742" fmla="*/ 1772414 h 3722228"/>
              <a:gd name="connsiteX4743" fmla="*/ 3962251 w 6494035"/>
              <a:gd name="connsiteY4743" fmla="*/ 1769224 h 3722228"/>
              <a:gd name="connsiteX4744" fmla="*/ 3958562 w 6494035"/>
              <a:gd name="connsiteY4744" fmla="*/ 1769224 h 3722228"/>
              <a:gd name="connsiteX4745" fmla="*/ 3958562 w 6494035"/>
              <a:gd name="connsiteY4745" fmla="*/ 1780152 h 3722228"/>
              <a:gd name="connsiteX4746" fmla="*/ 3950902 w 6494035"/>
              <a:gd name="connsiteY4746" fmla="*/ 1780152 h 3722228"/>
              <a:gd name="connsiteX4747" fmla="*/ 3946740 w 6494035"/>
              <a:gd name="connsiteY4747" fmla="*/ 1780152 h 3722228"/>
              <a:gd name="connsiteX4748" fmla="*/ 3938985 w 6494035"/>
              <a:gd name="connsiteY4748" fmla="*/ 1780152 h 3722228"/>
              <a:gd name="connsiteX4749" fmla="*/ 3943146 w 6494035"/>
              <a:gd name="connsiteY4749" fmla="*/ 1784224 h 3722228"/>
              <a:gd name="connsiteX4750" fmla="*/ 3946740 w 6494035"/>
              <a:gd name="connsiteY4750" fmla="*/ 1784224 h 3722228"/>
              <a:gd name="connsiteX4751" fmla="*/ 3946740 w 6494035"/>
              <a:gd name="connsiteY4751" fmla="*/ 1787889 h 3722228"/>
              <a:gd name="connsiteX4752" fmla="*/ 3938985 w 6494035"/>
              <a:gd name="connsiteY4752" fmla="*/ 1791961 h 3722228"/>
              <a:gd name="connsiteX4753" fmla="*/ 3943146 w 6494035"/>
              <a:gd name="connsiteY4753" fmla="*/ 1795626 h 3722228"/>
              <a:gd name="connsiteX4754" fmla="*/ 3950902 w 6494035"/>
              <a:gd name="connsiteY4754" fmla="*/ 1810694 h 3722228"/>
              <a:gd name="connsiteX4755" fmla="*/ 3954496 w 6494035"/>
              <a:gd name="connsiteY4755" fmla="*/ 1822979 h 3722228"/>
              <a:gd name="connsiteX4756" fmla="*/ 3962251 w 6494035"/>
              <a:gd name="connsiteY4756" fmla="*/ 1826169 h 3722228"/>
              <a:gd name="connsiteX4757" fmla="*/ 3962251 w 6494035"/>
              <a:gd name="connsiteY4757" fmla="*/ 1833906 h 3722228"/>
              <a:gd name="connsiteX4758" fmla="*/ 3970006 w 6494035"/>
              <a:gd name="connsiteY4758" fmla="*/ 1833906 h 3722228"/>
              <a:gd name="connsiteX4759" fmla="*/ 3970006 w 6494035"/>
              <a:gd name="connsiteY4759" fmla="*/ 1838453 h 3722228"/>
              <a:gd name="connsiteX4760" fmla="*/ 3977288 w 6494035"/>
              <a:gd name="connsiteY4760" fmla="*/ 1846191 h 3722228"/>
              <a:gd name="connsiteX4761" fmla="*/ 3985044 w 6494035"/>
              <a:gd name="connsiteY4761" fmla="*/ 1849381 h 3722228"/>
              <a:gd name="connsiteX4762" fmla="*/ 3989583 w 6494035"/>
              <a:gd name="connsiteY4762" fmla="*/ 1861665 h 3722228"/>
              <a:gd name="connsiteX4763" fmla="*/ 3989583 w 6494035"/>
              <a:gd name="connsiteY4763" fmla="*/ 1864855 h 3722228"/>
              <a:gd name="connsiteX4764" fmla="*/ 3985044 w 6494035"/>
              <a:gd name="connsiteY4764" fmla="*/ 1864855 h 3722228"/>
              <a:gd name="connsiteX4765" fmla="*/ 3989583 w 6494035"/>
              <a:gd name="connsiteY4765" fmla="*/ 1872593 h 3722228"/>
              <a:gd name="connsiteX4766" fmla="*/ 3992799 w 6494035"/>
              <a:gd name="connsiteY4766" fmla="*/ 1880330 h 3722228"/>
              <a:gd name="connsiteX4767" fmla="*/ 4000554 w 6494035"/>
              <a:gd name="connsiteY4767" fmla="*/ 1888135 h 3722228"/>
              <a:gd name="connsiteX4768" fmla="*/ 4008215 w 6494035"/>
              <a:gd name="connsiteY4768" fmla="*/ 1899063 h 3722228"/>
              <a:gd name="connsiteX4769" fmla="*/ 4005094 w 6494035"/>
              <a:gd name="connsiteY4769" fmla="*/ 1880330 h 3722228"/>
              <a:gd name="connsiteX4770" fmla="*/ 4008215 w 6494035"/>
              <a:gd name="connsiteY4770" fmla="*/ 1875783 h 3722228"/>
              <a:gd name="connsiteX4771" fmla="*/ 4012849 w 6494035"/>
              <a:gd name="connsiteY4771" fmla="*/ 1869403 h 3722228"/>
              <a:gd name="connsiteX4772" fmla="*/ 4020510 w 6494035"/>
              <a:gd name="connsiteY4772" fmla="*/ 1875783 h 3722228"/>
              <a:gd name="connsiteX4773" fmla="*/ 4020510 w 6494035"/>
              <a:gd name="connsiteY4773" fmla="*/ 1888135 h 3722228"/>
              <a:gd name="connsiteX4774" fmla="*/ 4020510 w 6494035"/>
              <a:gd name="connsiteY4774" fmla="*/ 1899063 h 3722228"/>
              <a:gd name="connsiteX4775" fmla="*/ 4020510 w 6494035"/>
              <a:gd name="connsiteY4775" fmla="*/ 1906800 h 3722228"/>
              <a:gd name="connsiteX4776" fmla="*/ 4023725 w 6494035"/>
              <a:gd name="connsiteY4776" fmla="*/ 1910872 h 3722228"/>
              <a:gd name="connsiteX4777" fmla="*/ 4028265 w 6494035"/>
              <a:gd name="connsiteY4777" fmla="*/ 1914537 h 3722228"/>
              <a:gd name="connsiteX4778" fmla="*/ 4039236 w 6494035"/>
              <a:gd name="connsiteY4778" fmla="*/ 1914537 h 3722228"/>
              <a:gd name="connsiteX4779" fmla="*/ 4043775 w 6494035"/>
              <a:gd name="connsiteY4779" fmla="*/ 1910872 h 3722228"/>
              <a:gd name="connsiteX4780" fmla="*/ 4066568 w 6494035"/>
              <a:gd name="connsiteY4780" fmla="*/ 1910872 h 3722228"/>
              <a:gd name="connsiteX4781" fmla="*/ 4077444 w 6494035"/>
              <a:gd name="connsiteY4781" fmla="*/ 1906800 h 3722228"/>
              <a:gd name="connsiteX4782" fmla="*/ 4085200 w 6494035"/>
              <a:gd name="connsiteY4782" fmla="*/ 1899063 h 3722228"/>
              <a:gd name="connsiteX4783" fmla="*/ 4097495 w 6494035"/>
              <a:gd name="connsiteY4783" fmla="*/ 1883520 h 3722228"/>
              <a:gd name="connsiteX4784" fmla="*/ 4108465 w 6494035"/>
              <a:gd name="connsiteY4784" fmla="*/ 1872593 h 3722228"/>
              <a:gd name="connsiteX4785" fmla="*/ 4113005 w 6494035"/>
              <a:gd name="connsiteY4785" fmla="*/ 1864855 h 3722228"/>
              <a:gd name="connsiteX4786" fmla="*/ 4117545 w 6494035"/>
              <a:gd name="connsiteY4786" fmla="*/ 1869403 h 3722228"/>
              <a:gd name="connsiteX4787" fmla="*/ 4117545 w 6494035"/>
              <a:gd name="connsiteY4787" fmla="*/ 1875783 h 3722228"/>
              <a:gd name="connsiteX4788" fmla="*/ 4117545 w 6494035"/>
              <a:gd name="connsiteY4788" fmla="*/ 1888135 h 3722228"/>
              <a:gd name="connsiteX4789" fmla="*/ 4132582 w 6494035"/>
              <a:gd name="connsiteY4789" fmla="*/ 1910872 h 3722228"/>
              <a:gd name="connsiteX4790" fmla="*/ 4158969 w 6494035"/>
              <a:gd name="connsiteY4790" fmla="*/ 1918610 h 3722228"/>
              <a:gd name="connsiteX4791" fmla="*/ 4171264 w 6494035"/>
              <a:gd name="connsiteY4791" fmla="*/ 1922275 h 3722228"/>
              <a:gd name="connsiteX4792" fmla="*/ 4186774 w 6494035"/>
              <a:gd name="connsiteY4792" fmla="*/ 1941822 h 3722228"/>
              <a:gd name="connsiteX4793" fmla="*/ 4194530 w 6494035"/>
              <a:gd name="connsiteY4793" fmla="*/ 1945012 h 3722228"/>
              <a:gd name="connsiteX4794" fmla="*/ 4186774 w 6494035"/>
              <a:gd name="connsiteY4794" fmla="*/ 1968292 h 3722228"/>
              <a:gd name="connsiteX4795" fmla="*/ 4171264 w 6494035"/>
              <a:gd name="connsiteY4795" fmla="*/ 1991504 h 3722228"/>
              <a:gd name="connsiteX4796" fmla="*/ 4166724 w 6494035"/>
              <a:gd name="connsiteY4796" fmla="*/ 1991504 h 3722228"/>
              <a:gd name="connsiteX4797" fmla="*/ 4163603 w 6494035"/>
              <a:gd name="connsiteY4797" fmla="*/ 1988314 h 3722228"/>
              <a:gd name="connsiteX4798" fmla="*/ 4158969 w 6494035"/>
              <a:gd name="connsiteY4798" fmla="*/ 1999241 h 3722228"/>
              <a:gd name="connsiteX4799" fmla="*/ 4155848 w 6494035"/>
              <a:gd name="connsiteY4799" fmla="*/ 2011118 h 3722228"/>
              <a:gd name="connsiteX4800" fmla="*/ 4158969 w 6494035"/>
              <a:gd name="connsiteY4800" fmla="*/ 2022453 h 3722228"/>
              <a:gd name="connsiteX4801" fmla="*/ 4140338 w 6494035"/>
              <a:gd name="connsiteY4801" fmla="*/ 2026593 h 3722228"/>
              <a:gd name="connsiteX4802" fmla="*/ 4132582 w 6494035"/>
              <a:gd name="connsiteY4802" fmla="*/ 2034331 h 3722228"/>
              <a:gd name="connsiteX4803" fmla="*/ 4132582 w 6494035"/>
              <a:gd name="connsiteY4803" fmla="*/ 2042068 h 3722228"/>
              <a:gd name="connsiteX4804" fmla="*/ 4128516 w 6494035"/>
              <a:gd name="connsiteY4804" fmla="*/ 2045258 h 3722228"/>
              <a:gd name="connsiteX4805" fmla="*/ 4108465 w 6494035"/>
              <a:gd name="connsiteY4805" fmla="*/ 2049805 h 3722228"/>
              <a:gd name="connsiteX4806" fmla="*/ 4108465 w 6494035"/>
              <a:gd name="connsiteY4806" fmla="*/ 2060733 h 3722228"/>
              <a:gd name="connsiteX4807" fmla="*/ 4105250 w 6494035"/>
              <a:gd name="connsiteY4807" fmla="*/ 2065280 h 3722228"/>
              <a:gd name="connsiteX4808" fmla="*/ 4097495 w 6494035"/>
              <a:gd name="connsiteY4808" fmla="*/ 2065280 h 3722228"/>
              <a:gd name="connsiteX4809" fmla="*/ 4077444 w 6494035"/>
              <a:gd name="connsiteY4809" fmla="*/ 2068470 h 3722228"/>
              <a:gd name="connsiteX4810" fmla="*/ 4066568 w 6494035"/>
              <a:gd name="connsiteY4810" fmla="*/ 2073017 h 3722228"/>
              <a:gd name="connsiteX4811" fmla="*/ 4051058 w 6494035"/>
              <a:gd name="connsiteY4811" fmla="*/ 2080755 h 3722228"/>
              <a:gd name="connsiteX4812" fmla="*/ 4046991 w 6494035"/>
              <a:gd name="connsiteY4812" fmla="*/ 2091750 h 3722228"/>
              <a:gd name="connsiteX4813" fmla="*/ 4046991 w 6494035"/>
              <a:gd name="connsiteY4813" fmla="*/ 2096297 h 3722228"/>
              <a:gd name="connsiteX4814" fmla="*/ 3997339 w 6494035"/>
              <a:gd name="connsiteY4814" fmla="*/ 2114962 h 3722228"/>
              <a:gd name="connsiteX4815" fmla="*/ 3985044 w 6494035"/>
              <a:gd name="connsiteY4815" fmla="*/ 2119034 h 3722228"/>
              <a:gd name="connsiteX4816" fmla="*/ 3977288 w 6494035"/>
              <a:gd name="connsiteY4816" fmla="*/ 2130437 h 3722228"/>
              <a:gd name="connsiteX4817" fmla="*/ 3966318 w 6494035"/>
              <a:gd name="connsiteY4817" fmla="*/ 2130437 h 3722228"/>
              <a:gd name="connsiteX4818" fmla="*/ 3962251 w 6494035"/>
              <a:gd name="connsiteY4818" fmla="*/ 2130437 h 3722228"/>
              <a:gd name="connsiteX4819" fmla="*/ 3943146 w 6494035"/>
              <a:gd name="connsiteY4819" fmla="*/ 2142314 h 3722228"/>
              <a:gd name="connsiteX4820" fmla="*/ 3915814 w 6494035"/>
              <a:gd name="connsiteY4820" fmla="*/ 2145436 h 3722228"/>
              <a:gd name="connsiteX4821" fmla="*/ 3903519 w 6494035"/>
              <a:gd name="connsiteY4821" fmla="*/ 2150052 h 3722228"/>
              <a:gd name="connsiteX4822" fmla="*/ 3903519 w 6494035"/>
              <a:gd name="connsiteY4822" fmla="*/ 2157789 h 3722228"/>
              <a:gd name="connsiteX4823" fmla="*/ 3892548 w 6494035"/>
              <a:gd name="connsiteY4823" fmla="*/ 2157789 h 3722228"/>
              <a:gd name="connsiteX4824" fmla="*/ 3877038 w 6494035"/>
              <a:gd name="connsiteY4824" fmla="*/ 2157789 h 3722228"/>
              <a:gd name="connsiteX4825" fmla="*/ 3869377 w 6494035"/>
              <a:gd name="connsiteY4825" fmla="*/ 2153241 h 3722228"/>
              <a:gd name="connsiteX4826" fmla="*/ 3865216 w 6494035"/>
              <a:gd name="connsiteY4826" fmla="*/ 2142314 h 3722228"/>
              <a:gd name="connsiteX4827" fmla="*/ 3862095 w 6494035"/>
              <a:gd name="connsiteY4827" fmla="*/ 2119034 h 3722228"/>
              <a:gd name="connsiteX4828" fmla="*/ 3854340 w 6494035"/>
              <a:gd name="connsiteY4828" fmla="*/ 2099487 h 3722228"/>
              <a:gd name="connsiteX4829" fmla="*/ 3854340 w 6494035"/>
              <a:gd name="connsiteY4829" fmla="*/ 2088560 h 3722228"/>
              <a:gd name="connsiteX4830" fmla="*/ 3854340 w 6494035"/>
              <a:gd name="connsiteY4830" fmla="*/ 2080755 h 3722228"/>
              <a:gd name="connsiteX4831" fmla="*/ 3842045 w 6494035"/>
              <a:gd name="connsiteY4831" fmla="*/ 2057543 h 3722228"/>
              <a:gd name="connsiteX4832" fmla="*/ 3831074 w 6494035"/>
              <a:gd name="connsiteY4832" fmla="*/ 2045258 h 3722228"/>
              <a:gd name="connsiteX4833" fmla="*/ 3811024 w 6494035"/>
              <a:gd name="connsiteY4833" fmla="*/ 2014716 h 3722228"/>
              <a:gd name="connsiteX4834" fmla="*/ 3800147 w 6494035"/>
              <a:gd name="connsiteY4834" fmla="*/ 1996051 h 3722228"/>
              <a:gd name="connsiteX4835" fmla="*/ 3784637 w 6494035"/>
              <a:gd name="connsiteY4835" fmla="*/ 1991504 h 3722228"/>
              <a:gd name="connsiteX4836" fmla="*/ 3772815 w 6494035"/>
              <a:gd name="connsiteY4836" fmla="*/ 1972839 h 3722228"/>
              <a:gd name="connsiteX4837" fmla="*/ 3772815 w 6494035"/>
              <a:gd name="connsiteY4837" fmla="*/ 1957364 h 3722228"/>
              <a:gd name="connsiteX4838" fmla="*/ 3772815 w 6494035"/>
              <a:gd name="connsiteY4838" fmla="*/ 1949627 h 3722228"/>
              <a:gd name="connsiteX4839" fmla="*/ 3754089 w 6494035"/>
              <a:gd name="connsiteY4839" fmla="*/ 1914537 h 3722228"/>
              <a:gd name="connsiteX4840" fmla="*/ 3738578 w 6494035"/>
              <a:gd name="connsiteY4840" fmla="*/ 1906800 h 3722228"/>
              <a:gd name="connsiteX4841" fmla="*/ 3729499 w 6494035"/>
              <a:gd name="connsiteY4841" fmla="*/ 1895873 h 3722228"/>
              <a:gd name="connsiteX4842" fmla="*/ 3734039 w 6494035"/>
              <a:gd name="connsiteY4842" fmla="*/ 1891325 h 3722228"/>
              <a:gd name="connsiteX4843" fmla="*/ 3718623 w 6494035"/>
              <a:gd name="connsiteY4843" fmla="*/ 1872593 h 3722228"/>
              <a:gd name="connsiteX4844" fmla="*/ 3703112 w 6494035"/>
              <a:gd name="connsiteY4844" fmla="*/ 1846191 h 3722228"/>
              <a:gd name="connsiteX4845" fmla="*/ 3691290 w 6494035"/>
              <a:gd name="connsiteY4845" fmla="*/ 1826169 h 3722228"/>
              <a:gd name="connsiteX4846" fmla="*/ 3683535 w 6494035"/>
              <a:gd name="connsiteY4846" fmla="*/ 1822979 h 3722228"/>
              <a:gd name="connsiteX4847" fmla="*/ 3675780 w 6494035"/>
              <a:gd name="connsiteY4847" fmla="*/ 1822979 h 3722228"/>
              <a:gd name="connsiteX4848" fmla="*/ 3680320 w 6494035"/>
              <a:gd name="connsiteY4848" fmla="*/ 1807504 h 3722228"/>
              <a:gd name="connsiteX4849" fmla="*/ 3680320 w 6494035"/>
              <a:gd name="connsiteY4849" fmla="*/ 1795626 h 3722228"/>
              <a:gd name="connsiteX4850" fmla="*/ 3680320 w 6494035"/>
              <a:gd name="connsiteY4850" fmla="*/ 1780152 h 3722228"/>
              <a:gd name="connsiteX4851" fmla="*/ 3679548 w 6494035"/>
              <a:gd name="connsiteY4851" fmla="*/ 1778294 h 3722228"/>
              <a:gd name="connsiteX4852" fmla="*/ 3680199 w 6494035"/>
              <a:gd name="connsiteY4852" fmla="*/ 1780102 h 3722228"/>
              <a:gd name="connsiteX4853" fmla="*/ 3680199 w 6494035"/>
              <a:gd name="connsiteY4853" fmla="*/ 1795624 h 3722228"/>
              <a:gd name="connsiteX4854" fmla="*/ 3676118 w 6494035"/>
              <a:gd name="connsiteY4854" fmla="*/ 1795624 h 3722228"/>
              <a:gd name="connsiteX4855" fmla="*/ 3676118 w 6494035"/>
              <a:gd name="connsiteY4855" fmla="*/ 1802919 h 3722228"/>
              <a:gd name="connsiteX4856" fmla="*/ 3672458 w 6494035"/>
              <a:gd name="connsiteY4856" fmla="*/ 1822942 h 3722228"/>
              <a:gd name="connsiteX4857" fmla="*/ 3668376 w 6494035"/>
              <a:gd name="connsiteY4857" fmla="*/ 1830703 h 3722228"/>
              <a:gd name="connsiteX4858" fmla="*/ 3649656 w 6494035"/>
              <a:gd name="connsiteY4858" fmla="*/ 1815181 h 3722228"/>
              <a:gd name="connsiteX4859" fmla="*/ 3645152 w 6494035"/>
              <a:gd name="connsiteY4859" fmla="*/ 1802919 h 3722228"/>
              <a:gd name="connsiteX4860" fmla="*/ 3641914 w 6494035"/>
              <a:gd name="connsiteY4860" fmla="*/ 1799737 h 3722228"/>
              <a:gd name="connsiteX4861" fmla="*/ 3634173 w 6494035"/>
              <a:gd name="connsiteY4861" fmla="*/ 1787863 h 3722228"/>
              <a:gd name="connsiteX4862" fmla="*/ 3629598 w 6494035"/>
              <a:gd name="connsiteY4862" fmla="*/ 1787863 h 3722228"/>
              <a:gd name="connsiteX4863" fmla="*/ 3629598 w 6494035"/>
              <a:gd name="connsiteY4863" fmla="*/ 1791976 h 3722228"/>
              <a:gd name="connsiteX4864" fmla="*/ 3634173 w 6494035"/>
              <a:gd name="connsiteY4864" fmla="*/ 1799737 h 3722228"/>
              <a:gd name="connsiteX4865" fmla="*/ 3652893 w 6494035"/>
              <a:gd name="connsiteY4865" fmla="*/ 1826124 h 3722228"/>
              <a:gd name="connsiteX4866" fmla="*/ 3652893 w 6494035"/>
              <a:gd name="connsiteY4866" fmla="*/ 1833885 h 3722228"/>
              <a:gd name="connsiteX4867" fmla="*/ 3664716 w 6494035"/>
              <a:gd name="connsiteY4867" fmla="*/ 1853908 h 3722228"/>
              <a:gd name="connsiteX4868" fmla="*/ 3676118 w 6494035"/>
              <a:gd name="connsiteY4868" fmla="*/ 1872611 h 3722228"/>
              <a:gd name="connsiteX4869" fmla="*/ 3698920 w 6494035"/>
              <a:gd name="connsiteY4869" fmla="*/ 1914520 h 3722228"/>
              <a:gd name="connsiteX4870" fmla="*/ 3703424 w 6494035"/>
              <a:gd name="connsiteY4870" fmla="*/ 1918555 h 3722228"/>
              <a:gd name="connsiteX4871" fmla="*/ 3698920 w 6494035"/>
              <a:gd name="connsiteY4871" fmla="*/ 1918555 h 3722228"/>
              <a:gd name="connsiteX4872" fmla="*/ 3706661 w 6494035"/>
              <a:gd name="connsiteY4872" fmla="*/ 1941838 h 3722228"/>
              <a:gd name="connsiteX4873" fmla="*/ 3714403 w 6494035"/>
              <a:gd name="connsiteY4873" fmla="*/ 1945020 h 3722228"/>
              <a:gd name="connsiteX4874" fmla="*/ 3718907 w 6494035"/>
              <a:gd name="connsiteY4874" fmla="*/ 1952703 h 3722228"/>
              <a:gd name="connsiteX4875" fmla="*/ 3726719 w 6494035"/>
              <a:gd name="connsiteY4875" fmla="*/ 1960464 h 3722228"/>
              <a:gd name="connsiteX4876" fmla="*/ 3729886 w 6494035"/>
              <a:gd name="connsiteY4876" fmla="*/ 1972803 h 3722228"/>
              <a:gd name="connsiteX4877" fmla="*/ 3738542 w 6494035"/>
              <a:gd name="connsiteY4877" fmla="*/ 1980486 h 3722228"/>
              <a:gd name="connsiteX4878" fmla="*/ 3734460 w 6494035"/>
              <a:gd name="connsiteY4878" fmla="*/ 1980486 h 3722228"/>
              <a:gd name="connsiteX4879" fmla="*/ 3746283 w 6494035"/>
              <a:gd name="connsiteY4879" fmla="*/ 2026508 h 3722228"/>
              <a:gd name="connsiteX4880" fmla="*/ 3754025 w 6494035"/>
              <a:gd name="connsiteY4880" fmla="*/ 2034269 h 3722228"/>
              <a:gd name="connsiteX4881" fmla="*/ 3764933 w 6494035"/>
              <a:gd name="connsiteY4881" fmla="*/ 2042030 h 3722228"/>
              <a:gd name="connsiteX4882" fmla="*/ 3769508 w 6494035"/>
              <a:gd name="connsiteY4882" fmla="*/ 2045212 h 3722228"/>
              <a:gd name="connsiteX4883" fmla="*/ 3777249 w 6494035"/>
              <a:gd name="connsiteY4883" fmla="*/ 2068416 h 3722228"/>
              <a:gd name="connsiteX4884" fmla="*/ 3784991 w 6494035"/>
              <a:gd name="connsiteY4884" fmla="*/ 2091621 h 3722228"/>
              <a:gd name="connsiteX4885" fmla="*/ 3792732 w 6494035"/>
              <a:gd name="connsiteY4885" fmla="*/ 2107143 h 3722228"/>
              <a:gd name="connsiteX4886" fmla="*/ 3795969 w 6494035"/>
              <a:gd name="connsiteY4886" fmla="*/ 2107143 h 3722228"/>
              <a:gd name="connsiteX4887" fmla="*/ 3795969 w 6494035"/>
              <a:gd name="connsiteY4887" fmla="*/ 2099382 h 3722228"/>
              <a:gd name="connsiteX4888" fmla="*/ 3803711 w 6494035"/>
              <a:gd name="connsiteY4888" fmla="*/ 2111256 h 3722228"/>
              <a:gd name="connsiteX4889" fmla="*/ 3808285 w 6494035"/>
              <a:gd name="connsiteY4889" fmla="*/ 2111256 h 3722228"/>
              <a:gd name="connsiteX4890" fmla="*/ 3819194 w 6494035"/>
              <a:gd name="connsiteY4890" fmla="*/ 2114904 h 3722228"/>
              <a:gd name="connsiteX4891" fmla="*/ 3834677 w 6494035"/>
              <a:gd name="connsiteY4891" fmla="*/ 2129882 h 3722228"/>
              <a:gd name="connsiteX4892" fmla="*/ 3846500 w 6494035"/>
              <a:gd name="connsiteY4892" fmla="*/ 2145404 h 3722228"/>
              <a:gd name="connsiteX4893" fmla="*/ 3857901 w 6494035"/>
              <a:gd name="connsiteY4893" fmla="*/ 2153165 h 3722228"/>
              <a:gd name="connsiteX4894" fmla="*/ 3862053 w 6494035"/>
              <a:gd name="connsiteY4894" fmla="*/ 2153165 h 3722228"/>
              <a:gd name="connsiteX4895" fmla="*/ 3865220 w 6494035"/>
              <a:gd name="connsiteY4895" fmla="*/ 2157666 h 3722228"/>
              <a:gd name="connsiteX4896" fmla="*/ 3869795 w 6494035"/>
              <a:gd name="connsiteY4896" fmla="*/ 2173187 h 3722228"/>
              <a:gd name="connsiteX4897" fmla="*/ 3854242 w 6494035"/>
              <a:gd name="connsiteY4897" fmla="*/ 2180948 h 3722228"/>
              <a:gd name="connsiteX4898" fmla="*/ 3854242 w 6494035"/>
              <a:gd name="connsiteY4898" fmla="*/ 2184130 h 3722228"/>
              <a:gd name="connsiteX4899" fmla="*/ 3865220 w 6494035"/>
              <a:gd name="connsiteY4899" fmla="*/ 2180948 h 3722228"/>
              <a:gd name="connsiteX4900" fmla="*/ 3869795 w 6494035"/>
              <a:gd name="connsiteY4900" fmla="*/ 2184130 h 3722228"/>
              <a:gd name="connsiteX4901" fmla="*/ 3885278 w 6494035"/>
              <a:gd name="connsiteY4901" fmla="*/ 2203687 h 3722228"/>
              <a:gd name="connsiteX4902" fmla="*/ 3896186 w 6494035"/>
              <a:gd name="connsiteY4902" fmla="*/ 2207335 h 3722228"/>
              <a:gd name="connsiteX4903" fmla="*/ 3919411 w 6494035"/>
              <a:gd name="connsiteY4903" fmla="*/ 2196392 h 3722228"/>
              <a:gd name="connsiteX4904" fmla="*/ 3935808 w 6494035"/>
              <a:gd name="connsiteY4904" fmla="*/ 2199574 h 3722228"/>
              <a:gd name="connsiteX4905" fmla="*/ 3954529 w 6494035"/>
              <a:gd name="connsiteY4905" fmla="*/ 2191813 h 3722228"/>
              <a:gd name="connsiteX4906" fmla="*/ 3962270 w 6494035"/>
              <a:gd name="connsiteY4906" fmla="*/ 2191813 h 3722228"/>
              <a:gd name="connsiteX4907" fmla="*/ 3982327 w 6494035"/>
              <a:gd name="connsiteY4907" fmla="*/ 2188632 h 3722228"/>
              <a:gd name="connsiteX4908" fmla="*/ 3993236 w 6494035"/>
              <a:gd name="connsiteY4908" fmla="*/ 2188632 h 3722228"/>
              <a:gd name="connsiteX4909" fmla="*/ 4008719 w 6494035"/>
              <a:gd name="connsiteY4909" fmla="*/ 2184130 h 3722228"/>
              <a:gd name="connsiteX4910" fmla="*/ 4016460 w 6494035"/>
              <a:gd name="connsiteY4910" fmla="*/ 2180948 h 3722228"/>
              <a:gd name="connsiteX4911" fmla="*/ 4020612 w 6494035"/>
              <a:gd name="connsiteY4911" fmla="*/ 2173187 h 3722228"/>
              <a:gd name="connsiteX4912" fmla="*/ 4032014 w 6494035"/>
              <a:gd name="connsiteY4912" fmla="*/ 2176369 h 3722228"/>
              <a:gd name="connsiteX4913" fmla="*/ 4028354 w 6494035"/>
              <a:gd name="connsiteY4913" fmla="*/ 2188632 h 3722228"/>
              <a:gd name="connsiteX4914" fmla="*/ 4028354 w 6494035"/>
              <a:gd name="connsiteY4914" fmla="*/ 2191813 h 3722228"/>
              <a:gd name="connsiteX4915" fmla="*/ 4028354 w 6494035"/>
              <a:gd name="connsiteY4915" fmla="*/ 2207335 h 3722228"/>
              <a:gd name="connsiteX4916" fmla="*/ 4024202 w 6494035"/>
              <a:gd name="connsiteY4916" fmla="*/ 2226892 h 3722228"/>
              <a:gd name="connsiteX4917" fmla="*/ 4008719 w 6494035"/>
              <a:gd name="connsiteY4917" fmla="*/ 2250175 h 3722228"/>
              <a:gd name="connsiteX4918" fmla="*/ 4005552 w 6494035"/>
              <a:gd name="connsiteY4918" fmla="*/ 2257858 h 3722228"/>
              <a:gd name="connsiteX4919" fmla="*/ 4005552 w 6494035"/>
              <a:gd name="connsiteY4919" fmla="*/ 2265619 h 3722228"/>
              <a:gd name="connsiteX4920" fmla="*/ 3990069 w 6494035"/>
              <a:gd name="connsiteY4920" fmla="*/ 2288824 h 3722228"/>
              <a:gd name="connsiteX4921" fmla="*/ 3990069 w 6494035"/>
              <a:gd name="connsiteY4921" fmla="*/ 2296584 h 3722228"/>
              <a:gd name="connsiteX4922" fmla="*/ 3966845 w 6494035"/>
              <a:gd name="connsiteY4922" fmla="*/ 2330732 h 3722228"/>
              <a:gd name="connsiteX4923" fmla="*/ 3931726 w 6494035"/>
              <a:gd name="connsiteY4923" fmla="*/ 2365811 h 3722228"/>
              <a:gd name="connsiteX4924" fmla="*/ 3908502 w 6494035"/>
              <a:gd name="connsiteY4924" fmla="*/ 2384514 h 3722228"/>
              <a:gd name="connsiteX4925" fmla="*/ 3869795 w 6494035"/>
              <a:gd name="connsiteY4925" fmla="*/ 2415480 h 3722228"/>
              <a:gd name="connsiteX4926" fmla="*/ 3838759 w 6494035"/>
              <a:gd name="connsiteY4926" fmla="*/ 2450559 h 3722228"/>
              <a:gd name="connsiteX4927" fmla="*/ 3834677 w 6494035"/>
              <a:gd name="connsiteY4927" fmla="*/ 2458320 h 3722228"/>
              <a:gd name="connsiteX4928" fmla="*/ 3823768 w 6494035"/>
              <a:gd name="connsiteY4928" fmla="*/ 2466003 h 3722228"/>
              <a:gd name="connsiteX4929" fmla="*/ 3823768 w 6494035"/>
              <a:gd name="connsiteY4929" fmla="*/ 2469185 h 3722228"/>
              <a:gd name="connsiteX4930" fmla="*/ 3816027 w 6494035"/>
              <a:gd name="connsiteY4930" fmla="*/ 2473764 h 3722228"/>
              <a:gd name="connsiteX4931" fmla="*/ 3808285 w 6494035"/>
              <a:gd name="connsiteY4931" fmla="*/ 2476946 h 3722228"/>
              <a:gd name="connsiteX4932" fmla="*/ 3803711 w 6494035"/>
              <a:gd name="connsiteY4932" fmla="*/ 2489285 h 3722228"/>
              <a:gd name="connsiteX4933" fmla="*/ 3795969 w 6494035"/>
              <a:gd name="connsiteY4933" fmla="*/ 2507911 h 3722228"/>
              <a:gd name="connsiteX4934" fmla="*/ 3788228 w 6494035"/>
              <a:gd name="connsiteY4934" fmla="*/ 2519785 h 3722228"/>
              <a:gd name="connsiteX4935" fmla="*/ 3780487 w 6494035"/>
              <a:gd name="connsiteY4935" fmla="*/ 2535230 h 3722228"/>
              <a:gd name="connsiteX4936" fmla="*/ 3780487 w 6494035"/>
              <a:gd name="connsiteY4936" fmla="*/ 2550751 h 3722228"/>
              <a:gd name="connsiteX4937" fmla="*/ 3784991 w 6494035"/>
              <a:gd name="connsiteY4937" fmla="*/ 2558512 h 3722228"/>
              <a:gd name="connsiteX4938" fmla="*/ 3788228 w 6494035"/>
              <a:gd name="connsiteY4938" fmla="*/ 2561694 h 3722228"/>
              <a:gd name="connsiteX4939" fmla="*/ 3792732 w 6494035"/>
              <a:gd name="connsiteY4939" fmla="*/ 2566195 h 3722228"/>
              <a:gd name="connsiteX4940" fmla="*/ 3792732 w 6494035"/>
              <a:gd name="connsiteY4940" fmla="*/ 2569377 h 3722228"/>
              <a:gd name="connsiteX4941" fmla="*/ 3788228 w 6494035"/>
              <a:gd name="connsiteY4941" fmla="*/ 2573956 h 3722228"/>
              <a:gd name="connsiteX4942" fmla="*/ 3792732 w 6494035"/>
              <a:gd name="connsiteY4942" fmla="*/ 2584899 h 3722228"/>
              <a:gd name="connsiteX4943" fmla="*/ 3788228 w 6494035"/>
              <a:gd name="connsiteY4943" fmla="*/ 2597161 h 3722228"/>
              <a:gd name="connsiteX4944" fmla="*/ 3792732 w 6494035"/>
              <a:gd name="connsiteY4944" fmla="*/ 2612217 h 3722228"/>
              <a:gd name="connsiteX4945" fmla="*/ 3795969 w 6494035"/>
              <a:gd name="connsiteY4945" fmla="*/ 2627738 h 3722228"/>
              <a:gd name="connsiteX4946" fmla="*/ 3803711 w 6494035"/>
              <a:gd name="connsiteY4946" fmla="*/ 2631386 h 3722228"/>
              <a:gd name="connsiteX4947" fmla="*/ 3808285 w 6494035"/>
              <a:gd name="connsiteY4947" fmla="*/ 2635422 h 3722228"/>
              <a:gd name="connsiteX4948" fmla="*/ 3808285 w 6494035"/>
              <a:gd name="connsiteY4948" fmla="*/ 2638604 h 3722228"/>
              <a:gd name="connsiteX4949" fmla="*/ 3811452 w 6494035"/>
              <a:gd name="connsiteY4949" fmla="*/ 2646364 h 3722228"/>
              <a:gd name="connsiteX4950" fmla="*/ 3808285 w 6494035"/>
              <a:gd name="connsiteY4950" fmla="*/ 2658704 h 3722228"/>
              <a:gd name="connsiteX4951" fmla="*/ 3808285 w 6494035"/>
              <a:gd name="connsiteY4951" fmla="*/ 2669647 h 3722228"/>
              <a:gd name="connsiteX4952" fmla="*/ 3808285 w 6494035"/>
              <a:gd name="connsiteY4952" fmla="*/ 2681909 h 3722228"/>
              <a:gd name="connsiteX4953" fmla="*/ 3811452 w 6494035"/>
              <a:gd name="connsiteY4953" fmla="*/ 2689670 h 3722228"/>
              <a:gd name="connsiteX4954" fmla="*/ 3808285 w 6494035"/>
              <a:gd name="connsiteY4954" fmla="*/ 2692852 h 3722228"/>
              <a:gd name="connsiteX4955" fmla="*/ 3811452 w 6494035"/>
              <a:gd name="connsiteY4955" fmla="*/ 2700612 h 3722228"/>
              <a:gd name="connsiteX4956" fmla="*/ 3811452 w 6494035"/>
              <a:gd name="connsiteY4956" fmla="*/ 2719238 h 3722228"/>
              <a:gd name="connsiteX4957" fmla="*/ 3816027 w 6494035"/>
              <a:gd name="connsiteY4957" fmla="*/ 2723817 h 3722228"/>
              <a:gd name="connsiteX4958" fmla="*/ 3811452 w 6494035"/>
              <a:gd name="connsiteY4958" fmla="*/ 2731578 h 3722228"/>
              <a:gd name="connsiteX4959" fmla="*/ 3808285 w 6494035"/>
              <a:gd name="connsiteY4959" fmla="*/ 2734760 h 3722228"/>
              <a:gd name="connsiteX4960" fmla="*/ 3811452 w 6494035"/>
              <a:gd name="connsiteY4960" fmla="*/ 2739261 h 3722228"/>
              <a:gd name="connsiteX4961" fmla="*/ 3803711 w 6494035"/>
              <a:gd name="connsiteY4961" fmla="*/ 2746556 h 3722228"/>
              <a:gd name="connsiteX4962" fmla="*/ 3795969 w 6494035"/>
              <a:gd name="connsiteY4962" fmla="*/ 2757965 h 3722228"/>
              <a:gd name="connsiteX4963" fmla="*/ 3792732 w 6494035"/>
              <a:gd name="connsiteY4963" fmla="*/ 2762078 h 3722228"/>
              <a:gd name="connsiteX4964" fmla="*/ 3788228 w 6494035"/>
              <a:gd name="connsiteY4964" fmla="*/ 2765726 h 3722228"/>
              <a:gd name="connsiteX4965" fmla="*/ 3777249 w 6494035"/>
              <a:gd name="connsiteY4965" fmla="*/ 2769839 h 3722228"/>
              <a:gd name="connsiteX4966" fmla="*/ 3772675 w 6494035"/>
              <a:gd name="connsiteY4966" fmla="*/ 2777522 h 3722228"/>
              <a:gd name="connsiteX4967" fmla="*/ 3749943 w 6494035"/>
              <a:gd name="connsiteY4967" fmla="*/ 2785283 h 3722228"/>
              <a:gd name="connsiteX4968" fmla="*/ 3734460 w 6494035"/>
              <a:gd name="connsiteY4968" fmla="*/ 2793044 h 3722228"/>
              <a:gd name="connsiteX4969" fmla="*/ 3729886 w 6494035"/>
              <a:gd name="connsiteY4969" fmla="*/ 2796226 h 3722228"/>
              <a:gd name="connsiteX4970" fmla="*/ 3729886 w 6494035"/>
              <a:gd name="connsiteY4970" fmla="*/ 2800805 h 3722228"/>
              <a:gd name="connsiteX4971" fmla="*/ 3718907 w 6494035"/>
              <a:gd name="connsiteY4971" fmla="*/ 2811747 h 3722228"/>
              <a:gd name="connsiteX4972" fmla="*/ 3706661 w 6494035"/>
              <a:gd name="connsiteY4972" fmla="*/ 2819431 h 3722228"/>
              <a:gd name="connsiteX4973" fmla="*/ 3687941 w 6494035"/>
              <a:gd name="connsiteY4973" fmla="*/ 2839531 h 3722228"/>
              <a:gd name="connsiteX4974" fmla="*/ 3683859 w 6494035"/>
              <a:gd name="connsiteY4974" fmla="*/ 2846749 h 3722228"/>
              <a:gd name="connsiteX4975" fmla="*/ 3687941 w 6494035"/>
              <a:gd name="connsiteY4975" fmla="*/ 2858157 h 3722228"/>
              <a:gd name="connsiteX4976" fmla="*/ 3691178 w 6494035"/>
              <a:gd name="connsiteY4976" fmla="*/ 2873213 h 3722228"/>
              <a:gd name="connsiteX4977" fmla="*/ 3695682 w 6494035"/>
              <a:gd name="connsiteY4977" fmla="*/ 2888657 h 3722228"/>
              <a:gd name="connsiteX4978" fmla="*/ 3695682 w 6494035"/>
              <a:gd name="connsiteY4978" fmla="*/ 2885475 h 3722228"/>
              <a:gd name="connsiteX4979" fmla="*/ 3698920 w 6494035"/>
              <a:gd name="connsiteY4979" fmla="*/ 2888657 h 3722228"/>
              <a:gd name="connsiteX4980" fmla="*/ 3698920 w 6494035"/>
              <a:gd name="connsiteY4980" fmla="*/ 2904179 h 3722228"/>
              <a:gd name="connsiteX4981" fmla="*/ 3695682 w 6494035"/>
              <a:gd name="connsiteY4981" fmla="*/ 2911940 h 3722228"/>
              <a:gd name="connsiteX4982" fmla="*/ 3691178 w 6494035"/>
              <a:gd name="connsiteY4982" fmla="*/ 2927384 h 3722228"/>
              <a:gd name="connsiteX4983" fmla="*/ 3695682 w 6494035"/>
              <a:gd name="connsiteY4983" fmla="*/ 2924202 h 3722228"/>
              <a:gd name="connsiteX4984" fmla="*/ 3698920 w 6494035"/>
              <a:gd name="connsiteY4984" fmla="*/ 2931963 h 3722228"/>
              <a:gd name="connsiteX4985" fmla="*/ 3687941 w 6494035"/>
              <a:gd name="connsiteY4985" fmla="*/ 2939724 h 3722228"/>
              <a:gd name="connsiteX4986" fmla="*/ 3657397 w 6494035"/>
              <a:gd name="connsiteY4986" fmla="*/ 2950589 h 3722228"/>
              <a:gd name="connsiteX4987" fmla="*/ 3649656 w 6494035"/>
              <a:gd name="connsiteY4987" fmla="*/ 2954702 h 3722228"/>
              <a:gd name="connsiteX4988" fmla="*/ 3641914 w 6494035"/>
              <a:gd name="connsiteY4988" fmla="*/ 2962463 h 3722228"/>
              <a:gd name="connsiteX4989" fmla="*/ 3634173 w 6494035"/>
              <a:gd name="connsiteY4989" fmla="*/ 2966110 h 3722228"/>
              <a:gd name="connsiteX4990" fmla="*/ 3637410 w 6494035"/>
              <a:gd name="connsiteY4990" fmla="*/ 2973405 h 3722228"/>
              <a:gd name="connsiteX4991" fmla="*/ 3641914 w 6494035"/>
              <a:gd name="connsiteY4991" fmla="*/ 2970224 h 3722228"/>
              <a:gd name="connsiteX4992" fmla="*/ 3641914 w 6494035"/>
              <a:gd name="connsiteY4992" fmla="*/ 2973405 h 3722228"/>
              <a:gd name="connsiteX4993" fmla="*/ 3641914 w 6494035"/>
              <a:gd name="connsiteY4993" fmla="*/ 2988849 h 3722228"/>
              <a:gd name="connsiteX4994" fmla="*/ 3634173 w 6494035"/>
              <a:gd name="connsiteY4994" fmla="*/ 3008950 h 3722228"/>
              <a:gd name="connsiteX4995" fmla="*/ 3626431 w 6494035"/>
              <a:gd name="connsiteY4995" fmla="*/ 3027576 h 3722228"/>
              <a:gd name="connsiteX4996" fmla="*/ 3598633 w 6494035"/>
              <a:gd name="connsiteY4996" fmla="*/ 3050858 h 3722228"/>
              <a:gd name="connsiteX4997" fmla="*/ 3598633 w 6494035"/>
              <a:gd name="connsiteY4997" fmla="*/ 3058542 h 3722228"/>
              <a:gd name="connsiteX4998" fmla="*/ 3583642 w 6494035"/>
              <a:gd name="connsiteY4998" fmla="*/ 3073598 h 3722228"/>
              <a:gd name="connsiteX4999" fmla="*/ 3583642 w 6494035"/>
              <a:gd name="connsiteY4999" fmla="*/ 3081358 h 3722228"/>
              <a:gd name="connsiteX5000" fmla="*/ 3564500 w 6494035"/>
              <a:gd name="connsiteY5000" fmla="*/ 3096802 h 3722228"/>
              <a:gd name="connsiteX5001" fmla="*/ 3544865 w 6494035"/>
              <a:gd name="connsiteY5001" fmla="*/ 3116825 h 3722228"/>
              <a:gd name="connsiteX5002" fmla="*/ 3506157 w 6494035"/>
              <a:gd name="connsiteY5002" fmla="*/ 3143290 h 3722228"/>
              <a:gd name="connsiteX5003" fmla="*/ 3490674 w 6494035"/>
              <a:gd name="connsiteY5003" fmla="*/ 3143290 h 3722228"/>
              <a:gd name="connsiteX5004" fmla="*/ 3486522 w 6494035"/>
              <a:gd name="connsiteY5004" fmla="*/ 3147403 h 3722228"/>
              <a:gd name="connsiteX5005" fmla="*/ 3475614 w 6494035"/>
              <a:gd name="connsiteY5005" fmla="*/ 3147403 h 3722228"/>
              <a:gd name="connsiteX5006" fmla="*/ 3471039 w 6494035"/>
              <a:gd name="connsiteY5006" fmla="*/ 3151051 h 3722228"/>
              <a:gd name="connsiteX5007" fmla="*/ 3447815 w 6494035"/>
              <a:gd name="connsiteY5007" fmla="*/ 3147403 h 3722228"/>
              <a:gd name="connsiteX5008" fmla="*/ 3436906 w 6494035"/>
              <a:gd name="connsiteY5008" fmla="*/ 3147403 h 3722228"/>
              <a:gd name="connsiteX5009" fmla="*/ 3416849 w 6494035"/>
              <a:gd name="connsiteY5009" fmla="*/ 3147403 h 3722228"/>
              <a:gd name="connsiteX5010" fmla="*/ 3416849 w 6494035"/>
              <a:gd name="connsiteY5010" fmla="*/ 3151051 h 3722228"/>
              <a:gd name="connsiteX5011" fmla="*/ 3401788 w 6494035"/>
              <a:gd name="connsiteY5011" fmla="*/ 3155086 h 3722228"/>
              <a:gd name="connsiteX5012" fmla="*/ 3382646 w 6494035"/>
              <a:gd name="connsiteY5012" fmla="*/ 3155086 h 3722228"/>
              <a:gd name="connsiteX5013" fmla="*/ 3378564 w 6494035"/>
              <a:gd name="connsiteY5013" fmla="*/ 3158734 h 3722228"/>
              <a:gd name="connsiteX5014" fmla="*/ 3375397 w 6494035"/>
              <a:gd name="connsiteY5014" fmla="*/ 3166495 h 3722228"/>
              <a:gd name="connsiteX5015" fmla="*/ 3363081 w 6494035"/>
              <a:gd name="connsiteY5015" fmla="*/ 3162847 h 3722228"/>
              <a:gd name="connsiteX5016" fmla="*/ 3355340 w 6494035"/>
              <a:gd name="connsiteY5016" fmla="*/ 3155086 h 3722228"/>
              <a:gd name="connsiteX5017" fmla="*/ 3352102 w 6494035"/>
              <a:gd name="connsiteY5017" fmla="*/ 3155086 h 3722228"/>
              <a:gd name="connsiteX5018" fmla="*/ 3352102 w 6494035"/>
              <a:gd name="connsiteY5018" fmla="*/ 3147403 h 3722228"/>
              <a:gd name="connsiteX5019" fmla="*/ 3343024 w 6494035"/>
              <a:gd name="connsiteY5019" fmla="*/ 3147403 h 3722228"/>
              <a:gd name="connsiteX5020" fmla="*/ 3343024 w 6494035"/>
              <a:gd name="connsiteY5020" fmla="*/ 3151051 h 3722228"/>
              <a:gd name="connsiteX5021" fmla="*/ 3339857 w 6494035"/>
              <a:gd name="connsiteY5021" fmla="*/ 3151051 h 3722228"/>
              <a:gd name="connsiteX5022" fmla="*/ 3343024 w 6494035"/>
              <a:gd name="connsiteY5022" fmla="*/ 3140108 h 3722228"/>
              <a:gd name="connsiteX5023" fmla="*/ 3332115 w 6494035"/>
              <a:gd name="connsiteY5023" fmla="*/ 3120085 h 3722228"/>
              <a:gd name="connsiteX5024" fmla="*/ 3332115 w 6494035"/>
              <a:gd name="connsiteY5024" fmla="*/ 3116825 h 3722228"/>
              <a:gd name="connsiteX5025" fmla="*/ 3339857 w 6494035"/>
              <a:gd name="connsiteY5025" fmla="*/ 3116825 h 3722228"/>
              <a:gd name="connsiteX5026" fmla="*/ 3343024 w 6494035"/>
              <a:gd name="connsiteY5026" fmla="*/ 3104563 h 3722228"/>
              <a:gd name="connsiteX5027" fmla="*/ 3339857 w 6494035"/>
              <a:gd name="connsiteY5027" fmla="*/ 3093620 h 3722228"/>
              <a:gd name="connsiteX5028" fmla="*/ 3324303 w 6494035"/>
              <a:gd name="connsiteY5028" fmla="*/ 3062655 h 3722228"/>
              <a:gd name="connsiteX5029" fmla="*/ 3312480 w 6494035"/>
              <a:gd name="connsiteY5029" fmla="*/ 3035337 h 3722228"/>
              <a:gd name="connsiteX5030" fmla="*/ 3308820 w 6494035"/>
              <a:gd name="connsiteY5030" fmla="*/ 3024394 h 3722228"/>
              <a:gd name="connsiteX5031" fmla="*/ 3293830 w 6494035"/>
              <a:gd name="connsiteY5031" fmla="*/ 3008950 h 3722228"/>
              <a:gd name="connsiteX5032" fmla="*/ 3286089 w 6494035"/>
              <a:gd name="connsiteY5032" fmla="*/ 2988849 h 3722228"/>
              <a:gd name="connsiteX5033" fmla="*/ 3286089 w 6494035"/>
              <a:gd name="connsiteY5033" fmla="*/ 2981166 h 3722228"/>
              <a:gd name="connsiteX5034" fmla="*/ 3281514 w 6494035"/>
              <a:gd name="connsiteY5034" fmla="*/ 2973405 h 3722228"/>
              <a:gd name="connsiteX5035" fmla="*/ 3278347 w 6494035"/>
              <a:gd name="connsiteY5035" fmla="*/ 2946941 h 3722228"/>
              <a:gd name="connsiteX5036" fmla="*/ 3273773 w 6494035"/>
              <a:gd name="connsiteY5036" fmla="*/ 2935145 h 3722228"/>
              <a:gd name="connsiteX5037" fmla="*/ 3270535 w 6494035"/>
              <a:gd name="connsiteY5037" fmla="*/ 2916441 h 3722228"/>
              <a:gd name="connsiteX5038" fmla="*/ 3270535 w 6494035"/>
              <a:gd name="connsiteY5038" fmla="*/ 2900997 h 3722228"/>
              <a:gd name="connsiteX5039" fmla="*/ 3270535 w 6494035"/>
              <a:gd name="connsiteY5039" fmla="*/ 2888657 h 3722228"/>
              <a:gd name="connsiteX5040" fmla="*/ 3262794 w 6494035"/>
              <a:gd name="connsiteY5040" fmla="*/ 2877714 h 3722228"/>
              <a:gd name="connsiteX5041" fmla="*/ 3247311 w 6494035"/>
              <a:gd name="connsiteY5041" fmla="*/ 2842713 h 3722228"/>
              <a:gd name="connsiteX5042" fmla="*/ 3231828 w 6494035"/>
              <a:gd name="connsiteY5042" fmla="*/ 2816249 h 3722228"/>
              <a:gd name="connsiteX5043" fmla="*/ 3227746 w 6494035"/>
              <a:gd name="connsiteY5043" fmla="*/ 2803986 h 3722228"/>
              <a:gd name="connsiteX5044" fmla="*/ 3220005 w 6494035"/>
              <a:gd name="connsiteY5044" fmla="*/ 2788465 h 3722228"/>
              <a:gd name="connsiteX5045" fmla="*/ 3220005 w 6494035"/>
              <a:gd name="connsiteY5045" fmla="*/ 2777522 h 3722228"/>
              <a:gd name="connsiteX5046" fmla="*/ 3220005 w 6494035"/>
              <a:gd name="connsiteY5046" fmla="*/ 2762078 h 3722228"/>
              <a:gd name="connsiteX5047" fmla="*/ 3216345 w 6494035"/>
              <a:gd name="connsiteY5047" fmla="*/ 2750204 h 3722228"/>
              <a:gd name="connsiteX5048" fmla="*/ 3224087 w 6494035"/>
              <a:gd name="connsiteY5048" fmla="*/ 2746556 h 3722228"/>
              <a:gd name="connsiteX5049" fmla="*/ 3231828 w 6494035"/>
              <a:gd name="connsiteY5049" fmla="*/ 2726999 h 3722228"/>
              <a:gd name="connsiteX5050" fmla="*/ 3231828 w 6494035"/>
              <a:gd name="connsiteY5050" fmla="*/ 2708296 h 3722228"/>
              <a:gd name="connsiteX5051" fmla="*/ 3239570 w 6494035"/>
              <a:gd name="connsiteY5051" fmla="*/ 2692852 h 3722228"/>
              <a:gd name="connsiteX5052" fmla="*/ 3242807 w 6494035"/>
              <a:gd name="connsiteY5052" fmla="*/ 2685091 h 3722228"/>
              <a:gd name="connsiteX5053" fmla="*/ 3250548 w 6494035"/>
              <a:gd name="connsiteY5053" fmla="*/ 2677330 h 3722228"/>
              <a:gd name="connsiteX5054" fmla="*/ 3258290 w 6494035"/>
              <a:gd name="connsiteY5054" fmla="*/ 2674148 h 3722228"/>
              <a:gd name="connsiteX5055" fmla="*/ 3262794 w 6494035"/>
              <a:gd name="connsiteY5055" fmla="*/ 2654125 h 3722228"/>
              <a:gd name="connsiteX5056" fmla="*/ 3258290 w 6494035"/>
              <a:gd name="connsiteY5056" fmla="*/ 2638604 h 3722228"/>
              <a:gd name="connsiteX5057" fmla="*/ 3250548 w 6494035"/>
              <a:gd name="connsiteY5057" fmla="*/ 2623625 h 3722228"/>
              <a:gd name="connsiteX5058" fmla="*/ 3247311 w 6494035"/>
              <a:gd name="connsiteY5058" fmla="*/ 2604922 h 3722228"/>
              <a:gd name="connsiteX5059" fmla="*/ 3255053 w 6494035"/>
              <a:gd name="connsiteY5059" fmla="*/ 2597161 h 3722228"/>
              <a:gd name="connsiteX5060" fmla="*/ 3242807 w 6494035"/>
              <a:gd name="connsiteY5060" fmla="*/ 2561694 h 3722228"/>
              <a:gd name="connsiteX5061" fmla="*/ 3231828 w 6494035"/>
              <a:gd name="connsiteY5061" fmla="*/ 2542990 h 3722228"/>
              <a:gd name="connsiteX5062" fmla="*/ 3242807 w 6494035"/>
              <a:gd name="connsiteY5062" fmla="*/ 2542990 h 3722228"/>
              <a:gd name="connsiteX5063" fmla="*/ 3247311 w 6494035"/>
              <a:gd name="connsiteY5063" fmla="*/ 2538411 h 3722228"/>
              <a:gd name="connsiteX5064" fmla="*/ 3234995 w 6494035"/>
              <a:gd name="connsiteY5064" fmla="*/ 2538411 h 3722228"/>
              <a:gd name="connsiteX5065" fmla="*/ 3231828 w 6494035"/>
              <a:gd name="connsiteY5065" fmla="*/ 2535230 h 3722228"/>
              <a:gd name="connsiteX5066" fmla="*/ 3231828 w 6494035"/>
              <a:gd name="connsiteY5066" fmla="*/ 2531194 h 3722228"/>
              <a:gd name="connsiteX5067" fmla="*/ 3227746 w 6494035"/>
              <a:gd name="connsiteY5067" fmla="*/ 2523433 h 3722228"/>
              <a:gd name="connsiteX5068" fmla="*/ 3224087 w 6494035"/>
              <a:gd name="connsiteY5068" fmla="*/ 2515672 h 3722228"/>
              <a:gd name="connsiteX5069" fmla="*/ 3208604 w 6494035"/>
              <a:gd name="connsiteY5069" fmla="*/ 2496969 h 3722228"/>
              <a:gd name="connsiteX5070" fmla="*/ 3189039 w 6494035"/>
              <a:gd name="connsiteY5070" fmla="*/ 2476946 h 3722228"/>
              <a:gd name="connsiteX5071" fmla="*/ 3181227 w 6494035"/>
              <a:gd name="connsiteY5071" fmla="*/ 2469185 h 3722228"/>
              <a:gd name="connsiteX5072" fmla="*/ 3189039 w 6494035"/>
              <a:gd name="connsiteY5072" fmla="*/ 2473764 h 3722228"/>
              <a:gd name="connsiteX5073" fmla="*/ 3189039 w 6494035"/>
              <a:gd name="connsiteY5073" fmla="*/ 2469185 h 3722228"/>
              <a:gd name="connsiteX5074" fmla="*/ 3178060 w 6494035"/>
              <a:gd name="connsiteY5074" fmla="*/ 2466003 h 3722228"/>
              <a:gd name="connsiteX5075" fmla="*/ 3173486 w 6494035"/>
              <a:gd name="connsiteY5075" fmla="*/ 2458320 h 3722228"/>
              <a:gd name="connsiteX5076" fmla="*/ 3178060 w 6494035"/>
              <a:gd name="connsiteY5076" fmla="*/ 2458320 h 3722228"/>
              <a:gd name="connsiteX5077" fmla="*/ 3173486 w 6494035"/>
              <a:gd name="connsiteY5077" fmla="*/ 2453741 h 3722228"/>
              <a:gd name="connsiteX5078" fmla="*/ 3178060 w 6494035"/>
              <a:gd name="connsiteY5078" fmla="*/ 2450559 h 3722228"/>
              <a:gd name="connsiteX5079" fmla="*/ 3173486 w 6494035"/>
              <a:gd name="connsiteY5079" fmla="*/ 2445980 h 3722228"/>
              <a:gd name="connsiteX5080" fmla="*/ 3170319 w 6494035"/>
              <a:gd name="connsiteY5080" fmla="*/ 2450559 h 3722228"/>
              <a:gd name="connsiteX5081" fmla="*/ 3165744 w 6494035"/>
              <a:gd name="connsiteY5081" fmla="*/ 2438219 h 3722228"/>
              <a:gd name="connsiteX5082" fmla="*/ 3162577 w 6494035"/>
              <a:gd name="connsiteY5082" fmla="*/ 2430924 h 3722228"/>
              <a:gd name="connsiteX5083" fmla="*/ 3170319 w 6494035"/>
              <a:gd name="connsiteY5083" fmla="*/ 2430924 h 3722228"/>
              <a:gd name="connsiteX5084" fmla="*/ 3173486 w 6494035"/>
              <a:gd name="connsiteY5084" fmla="*/ 2415480 h 3722228"/>
              <a:gd name="connsiteX5085" fmla="*/ 3178060 w 6494035"/>
              <a:gd name="connsiteY5085" fmla="*/ 2419593 h 3722228"/>
              <a:gd name="connsiteX5086" fmla="*/ 3185802 w 6494035"/>
              <a:gd name="connsiteY5086" fmla="*/ 2415480 h 3722228"/>
              <a:gd name="connsiteX5087" fmla="*/ 3173486 w 6494035"/>
              <a:gd name="connsiteY5087" fmla="*/ 2411833 h 3722228"/>
              <a:gd name="connsiteX5088" fmla="*/ 3173486 w 6494035"/>
              <a:gd name="connsiteY5088" fmla="*/ 2404537 h 3722228"/>
              <a:gd name="connsiteX5089" fmla="*/ 3178060 w 6494035"/>
              <a:gd name="connsiteY5089" fmla="*/ 2404537 h 3722228"/>
              <a:gd name="connsiteX5090" fmla="*/ 3178060 w 6494035"/>
              <a:gd name="connsiteY5090" fmla="*/ 2396777 h 3722228"/>
              <a:gd name="connsiteX5091" fmla="*/ 3173486 w 6494035"/>
              <a:gd name="connsiteY5091" fmla="*/ 2392275 h 3722228"/>
              <a:gd name="connsiteX5092" fmla="*/ 3181227 w 6494035"/>
              <a:gd name="connsiteY5092" fmla="*/ 2376754 h 3722228"/>
              <a:gd name="connsiteX5093" fmla="*/ 3181227 w 6494035"/>
              <a:gd name="connsiteY5093" fmla="*/ 2365811 h 3722228"/>
              <a:gd name="connsiteX5094" fmla="*/ 3181227 w 6494035"/>
              <a:gd name="connsiteY5094" fmla="*/ 2350367 h 3722228"/>
              <a:gd name="connsiteX5095" fmla="*/ 3181227 w 6494035"/>
              <a:gd name="connsiteY5095" fmla="*/ 2338027 h 3722228"/>
              <a:gd name="connsiteX5096" fmla="*/ 3173486 w 6494035"/>
              <a:gd name="connsiteY5096" fmla="*/ 2334845 h 3722228"/>
              <a:gd name="connsiteX5097" fmla="*/ 3170319 w 6494035"/>
              <a:gd name="connsiteY5097" fmla="*/ 2334845 h 3722228"/>
              <a:gd name="connsiteX5098" fmla="*/ 3165744 w 6494035"/>
              <a:gd name="connsiteY5098" fmla="*/ 2327084 h 3722228"/>
              <a:gd name="connsiteX5099" fmla="*/ 3158003 w 6494035"/>
              <a:gd name="connsiteY5099" fmla="*/ 2323049 h 3722228"/>
              <a:gd name="connsiteX5100" fmla="*/ 3154836 w 6494035"/>
              <a:gd name="connsiteY5100" fmla="*/ 2323049 h 3722228"/>
              <a:gd name="connsiteX5101" fmla="*/ 3150261 w 6494035"/>
              <a:gd name="connsiteY5101" fmla="*/ 2319401 h 3722228"/>
              <a:gd name="connsiteX5102" fmla="*/ 3150261 w 6494035"/>
              <a:gd name="connsiteY5102" fmla="*/ 2323049 h 3722228"/>
              <a:gd name="connsiteX5103" fmla="*/ 3134778 w 6494035"/>
              <a:gd name="connsiteY5103" fmla="*/ 2327084 h 3722228"/>
              <a:gd name="connsiteX5104" fmla="*/ 3122955 w 6494035"/>
              <a:gd name="connsiteY5104" fmla="*/ 2323049 h 3722228"/>
              <a:gd name="connsiteX5105" fmla="*/ 3122955 w 6494035"/>
              <a:gd name="connsiteY5105" fmla="*/ 2327084 h 3722228"/>
              <a:gd name="connsiteX5106" fmla="*/ 3107472 w 6494035"/>
              <a:gd name="connsiteY5106" fmla="*/ 2330732 h 3722228"/>
              <a:gd name="connsiteX5107" fmla="*/ 3099731 w 6494035"/>
              <a:gd name="connsiteY5107" fmla="*/ 2327084 h 3722228"/>
              <a:gd name="connsiteX5108" fmla="*/ 3088752 w 6494035"/>
              <a:gd name="connsiteY5108" fmla="*/ 2311640 h 3722228"/>
              <a:gd name="connsiteX5109" fmla="*/ 3091919 w 6494035"/>
              <a:gd name="connsiteY5109" fmla="*/ 2307527 h 3722228"/>
              <a:gd name="connsiteX5110" fmla="*/ 3091919 w 6494035"/>
              <a:gd name="connsiteY5110" fmla="*/ 2303880 h 3722228"/>
              <a:gd name="connsiteX5111" fmla="*/ 3084177 w 6494035"/>
              <a:gd name="connsiteY5111" fmla="*/ 2303880 h 3722228"/>
              <a:gd name="connsiteX5112" fmla="*/ 3081010 w 6494035"/>
              <a:gd name="connsiteY5112" fmla="*/ 2292083 h 3722228"/>
              <a:gd name="connsiteX5113" fmla="*/ 3065528 w 6494035"/>
              <a:gd name="connsiteY5113" fmla="*/ 2284322 h 3722228"/>
              <a:gd name="connsiteX5114" fmla="*/ 3042303 w 6494035"/>
              <a:gd name="connsiteY5114" fmla="*/ 2284322 h 3722228"/>
              <a:gd name="connsiteX5115" fmla="*/ 3030409 w 6494035"/>
              <a:gd name="connsiteY5115" fmla="*/ 2284322 h 3722228"/>
              <a:gd name="connsiteX5116" fmla="*/ 3014927 w 6494035"/>
              <a:gd name="connsiteY5116" fmla="*/ 2288824 h 3722228"/>
              <a:gd name="connsiteX5117" fmla="*/ 3011760 w 6494035"/>
              <a:gd name="connsiteY5117" fmla="*/ 2288824 h 3722228"/>
              <a:gd name="connsiteX5118" fmla="*/ 3004018 w 6494035"/>
              <a:gd name="connsiteY5118" fmla="*/ 2292083 h 3722228"/>
              <a:gd name="connsiteX5119" fmla="*/ 2999444 w 6494035"/>
              <a:gd name="connsiteY5119" fmla="*/ 2296584 h 3722228"/>
              <a:gd name="connsiteX5120" fmla="*/ 2983961 w 6494035"/>
              <a:gd name="connsiteY5120" fmla="*/ 2299766 h 3722228"/>
              <a:gd name="connsiteX5121" fmla="*/ 2973052 w 6494035"/>
              <a:gd name="connsiteY5121" fmla="*/ 2303880 h 3722228"/>
              <a:gd name="connsiteX5122" fmla="*/ 2948843 w 6494035"/>
              <a:gd name="connsiteY5122" fmla="*/ 2311640 h 3722228"/>
              <a:gd name="connsiteX5123" fmla="*/ 2937934 w 6494035"/>
              <a:gd name="connsiteY5123" fmla="*/ 2315288 h 3722228"/>
              <a:gd name="connsiteX5124" fmla="*/ 2922451 w 6494035"/>
              <a:gd name="connsiteY5124" fmla="*/ 2315288 h 3722228"/>
              <a:gd name="connsiteX5125" fmla="*/ 2914710 w 6494035"/>
              <a:gd name="connsiteY5125" fmla="*/ 2311640 h 3722228"/>
              <a:gd name="connsiteX5126" fmla="*/ 2914710 w 6494035"/>
              <a:gd name="connsiteY5126" fmla="*/ 2303880 h 3722228"/>
              <a:gd name="connsiteX5127" fmla="*/ 2910135 w 6494035"/>
              <a:gd name="connsiteY5127" fmla="*/ 2311640 h 3722228"/>
              <a:gd name="connsiteX5128" fmla="*/ 2899227 w 6494035"/>
              <a:gd name="connsiteY5128" fmla="*/ 2307527 h 3722228"/>
              <a:gd name="connsiteX5129" fmla="*/ 2891485 w 6494035"/>
              <a:gd name="connsiteY5129" fmla="*/ 2311640 h 3722228"/>
              <a:gd name="connsiteX5130" fmla="*/ 2868191 w 6494035"/>
              <a:gd name="connsiteY5130" fmla="*/ 2311640 h 3722228"/>
              <a:gd name="connsiteX5131" fmla="*/ 2848626 w 6494035"/>
              <a:gd name="connsiteY5131" fmla="*/ 2315288 h 3722228"/>
              <a:gd name="connsiteX5132" fmla="*/ 2825402 w 6494035"/>
              <a:gd name="connsiteY5132" fmla="*/ 2327084 h 3722228"/>
              <a:gd name="connsiteX5133" fmla="*/ 2806681 w 6494035"/>
              <a:gd name="connsiteY5133" fmla="*/ 2323049 h 3722228"/>
              <a:gd name="connsiteX5134" fmla="*/ 2771634 w 6494035"/>
              <a:gd name="connsiteY5134" fmla="*/ 2296584 h 3722228"/>
              <a:gd name="connsiteX5135" fmla="*/ 2748409 w 6494035"/>
              <a:gd name="connsiteY5135" fmla="*/ 2276562 h 3722228"/>
              <a:gd name="connsiteX5136" fmla="*/ 2732856 w 6494035"/>
              <a:gd name="connsiteY5136" fmla="*/ 2268801 h 3722228"/>
              <a:gd name="connsiteX5137" fmla="*/ 2712869 w 6494035"/>
              <a:gd name="connsiteY5137" fmla="*/ 2261040 h 3722228"/>
              <a:gd name="connsiteX5138" fmla="*/ 2712869 w 6494035"/>
              <a:gd name="connsiteY5138" fmla="*/ 2253357 h 3722228"/>
              <a:gd name="connsiteX5139" fmla="*/ 2705550 w 6494035"/>
              <a:gd name="connsiteY5139" fmla="*/ 2242414 h 3722228"/>
              <a:gd name="connsiteX5140" fmla="*/ 2705550 w 6494035"/>
              <a:gd name="connsiteY5140" fmla="*/ 2234653 h 3722228"/>
              <a:gd name="connsiteX5141" fmla="*/ 2705550 w 6494035"/>
              <a:gd name="connsiteY5141" fmla="*/ 2230540 h 3722228"/>
              <a:gd name="connsiteX5142" fmla="*/ 2701890 w 6494035"/>
              <a:gd name="connsiteY5142" fmla="*/ 2222857 h 3722228"/>
              <a:gd name="connsiteX5143" fmla="*/ 2697808 w 6494035"/>
              <a:gd name="connsiteY5143" fmla="*/ 2215096 h 3722228"/>
              <a:gd name="connsiteX5144" fmla="*/ 2682325 w 6494035"/>
              <a:gd name="connsiteY5144" fmla="*/ 2203687 h 3722228"/>
              <a:gd name="connsiteX5145" fmla="*/ 2678666 w 6494035"/>
              <a:gd name="connsiteY5145" fmla="*/ 2196392 h 3722228"/>
              <a:gd name="connsiteX5146" fmla="*/ 2671347 w 6494035"/>
              <a:gd name="connsiteY5146" fmla="*/ 2191813 h 3722228"/>
              <a:gd name="connsiteX5147" fmla="*/ 2666842 w 6494035"/>
              <a:gd name="connsiteY5147" fmla="*/ 2184130 h 3722228"/>
              <a:gd name="connsiteX5148" fmla="*/ 2663605 w 6494035"/>
              <a:gd name="connsiteY5148" fmla="*/ 2188632 h 3722228"/>
              <a:gd name="connsiteX5149" fmla="*/ 2663605 w 6494035"/>
              <a:gd name="connsiteY5149" fmla="*/ 2173187 h 3722228"/>
              <a:gd name="connsiteX5150" fmla="*/ 2651359 w 6494035"/>
              <a:gd name="connsiteY5150" fmla="*/ 2173187 h 3722228"/>
              <a:gd name="connsiteX5151" fmla="*/ 2651359 w 6494035"/>
              <a:gd name="connsiteY5151" fmla="*/ 2168609 h 3722228"/>
              <a:gd name="connsiteX5152" fmla="*/ 2643548 w 6494035"/>
              <a:gd name="connsiteY5152" fmla="*/ 2165427 h 3722228"/>
              <a:gd name="connsiteX5153" fmla="*/ 2635806 w 6494035"/>
              <a:gd name="connsiteY5153" fmla="*/ 2160848 h 3722228"/>
              <a:gd name="connsiteX5154" fmla="*/ 2651359 w 6494035"/>
              <a:gd name="connsiteY5154" fmla="*/ 2153165 h 3722228"/>
              <a:gd name="connsiteX5155" fmla="*/ 2635806 w 6494035"/>
              <a:gd name="connsiteY5155" fmla="*/ 2153165 h 3722228"/>
              <a:gd name="connsiteX5156" fmla="*/ 2632639 w 6494035"/>
              <a:gd name="connsiteY5156" fmla="*/ 2145404 h 3722228"/>
              <a:gd name="connsiteX5157" fmla="*/ 2632639 w 6494035"/>
              <a:gd name="connsiteY5157" fmla="*/ 2142222 h 3722228"/>
              <a:gd name="connsiteX5158" fmla="*/ 2635806 w 6494035"/>
              <a:gd name="connsiteY5158" fmla="*/ 2137643 h 3722228"/>
              <a:gd name="connsiteX5159" fmla="*/ 2635806 w 6494035"/>
              <a:gd name="connsiteY5159" fmla="*/ 2134461 h 3722228"/>
              <a:gd name="connsiteX5160" fmla="*/ 2635806 w 6494035"/>
              <a:gd name="connsiteY5160" fmla="*/ 2129882 h 3722228"/>
              <a:gd name="connsiteX5161" fmla="*/ 2640381 w 6494035"/>
              <a:gd name="connsiteY5161" fmla="*/ 2126700 h 3722228"/>
              <a:gd name="connsiteX5162" fmla="*/ 2632639 w 6494035"/>
              <a:gd name="connsiteY5162" fmla="*/ 2126700 h 3722228"/>
              <a:gd name="connsiteX5163" fmla="*/ 2628065 w 6494035"/>
              <a:gd name="connsiteY5163" fmla="*/ 2122587 h 3722228"/>
              <a:gd name="connsiteX5164" fmla="*/ 2624898 w 6494035"/>
              <a:gd name="connsiteY5164" fmla="*/ 2111256 h 3722228"/>
              <a:gd name="connsiteX5165" fmla="*/ 2628065 w 6494035"/>
              <a:gd name="connsiteY5165" fmla="*/ 2103495 h 3722228"/>
              <a:gd name="connsiteX5166" fmla="*/ 2635806 w 6494035"/>
              <a:gd name="connsiteY5166" fmla="*/ 2091621 h 3722228"/>
              <a:gd name="connsiteX5167" fmla="*/ 2640381 w 6494035"/>
              <a:gd name="connsiteY5167" fmla="*/ 2080756 h 3722228"/>
              <a:gd name="connsiteX5168" fmla="*/ 2643548 w 6494035"/>
              <a:gd name="connsiteY5168" fmla="*/ 2065235 h 3722228"/>
              <a:gd name="connsiteX5169" fmla="*/ 2651359 w 6494035"/>
              <a:gd name="connsiteY5169" fmla="*/ 2045212 h 3722228"/>
              <a:gd name="connsiteX5170" fmla="*/ 2648122 w 6494035"/>
              <a:gd name="connsiteY5170" fmla="*/ 2022395 h 3722228"/>
              <a:gd name="connsiteX5171" fmla="*/ 2640381 w 6494035"/>
              <a:gd name="connsiteY5171" fmla="*/ 2011064 h 3722228"/>
              <a:gd name="connsiteX5172" fmla="*/ 2648122 w 6494035"/>
              <a:gd name="connsiteY5172" fmla="*/ 2011064 h 3722228"/>
              <a:gd name="connsiteX5173" fmla="*/ 2648122 w 6494035"/>
              <a:gd name="connsiteY5173" fmla="*/ 1999190 h 3722228"/>
              <a:gd name="connsiteX5174" fmla="*/ 2643548 w 6494035"/>
              <a:gd name="connsiteY5174" fmla="*/ 1983746 h 3722228"/>
              <a:gd name="connsiteX5175" fmla="*/ 2640381 w 6494035"/>
              <a:gd name="connsiteY5175" fmla="*/ 1988247 h 3722228"/>
              <a:gd name="connsiteX5176" fmla="*/ 2635806 w 6494035"/>
              <a:gd name="connsiteY5176" fmla="*/ 1975985 h 3722228"/>
              <a:gd name="connsiteX5177" fmla="*/ 2632639 w 6494035"/>
              <a:gd name="connsiteY5177" fmla="*/ 1975985 h 3722228"/>
              <a:gd name="connsiteX5178" fmla="*/ 2635806 w 6494035"/>
              <a:gd name="connsiteY5178" fmla="*/ 1957282 h 3722228"/>
              <a:gd name="connsiteX5179" fmla="*/ 2643548 w 6494035"/>
              <a:gd name="connsiteY5179" fmla="*/ 1949521 h 3722228"/>
              <a:gd name="connsiteX5180" fmla="*/ 2648122 w 6494035"/>
              <a:gd name="connsiteY5180" fmla="*/ 1941838 h 3722228"/>
              <a:gd name="connsiteX5181" fmla="*/ 2651359 w 6494035"/>
              <a:gd name="connsiteY5181" fmla="*/ 1934077 h 3722228"/>
              <a:gd name="connsiteX5182" fmla="*/ 2655864 w 6494035"/>
              <a:gd name="connsiteY5182" fmla="*/ 1926316 h 3722228"/>
              <a:gd name="connsiteX5183" fmla="*/ 2663605 w 6494035"/>
              <a:gd name="connsiteY5183" fmla="*/ 1914520 h 3722228"/>
              <a:gd name="connsiteX5184" fmla="*/ 2678666 w 6494035"/>
              <a:gd name="connsiteY5184" fmla="*/ 1898998 h 3722228"/>
              <a:gd name="connsiteX5185" fmla="*/ 2678666 w 6494035"/>
              <a:gd name="connsiteY5185" fmla="*/ 1883476 h 3722228"/>
              <a:gd name="connsiteX5186" fmla="*/ 2686407 w 6494035"/>
              <a:gd name="connsiteY5186" fmla="*/ 1868964 h 3722228"/>
              <a:gd name="connsiteX5187" fmla="*/ 2705550 w 6494035"/>
              <a:gd name="connsiteY5187" fmla="*/ 1849329 h 3722228"/>
              <a:gd name="connsiteX5188" fmla="*/ 2717373 w 6494035"/>
              <a:gd name="connsiteY5188" fmla="*/ 1830703 h 3722228"/>
              <a:gd name="connsiteX5189" fmla="*/ 2740668 w 6494035"/>
              <a:gd name="connsiteY5189" fmla="*/ 1822942 h 3722228"/>
              <a:gd name="connsiteX5190" fmla="*/ 2756151 w 6494035"/>
              <a:gd name="connsiteY5190" fmla="*/ 1815181 h 3722228"/>
              <a:gd name="connsiteX5191" fmla="*/ 2775715 w 6494035"/>
              <a:gd name="connsiteY5191" fmla="*/ 1795624 h 3722228"/>
              <a:gd name="connsiteX5192" fmla="*/ 2786624 w 6494035"/>
              <a:gd name="connsiteY5192" fmla="*/ 1776455 h 3722228"/>
              <a:gd name="connsiteX5193" fmla="*/ 2783457 w 6494035"/>
              <a:gd name="connsiteY5193" fmla="*/ 1768771 h 3722228"/>
              <a:gd name="connsiteX5194" fmla="*/ 2783457 w 6494035"/>
              <a:gd name="connsiteY5194" fmla="*/ 1749137 h 3722228"/>
              <a:gd name="connsiteX5195" fmla="*/ 2791198 w 6494035"/>
              <a:gd name="connsiteY5195" fmla="*/ 1738194 h 3722228"/>
              <a:gd name="connsiteX5196" fmla="*/ 2794436 w 6494035"/>
              <a:gd name="connsiteY5196" fmla="*/ 1725932 h 3722228"/>
              <a:gd name="connsiteX5197" fmla="*/ 2806681 w 6494035"/>
              <a:gd name="connsiteY5197" fmla="*/ 1710410 h 3722228"/>
              <a:gd name="connsiteX5198" fmla="*/ 2822164 w 6494035"/>
              <a:gd name="connsiteY5198" fmla="*/ 1702727 h 3722228"/>
              <a:gd name="connsiteX5199" fmla="*/ 2845459 w 6494035"/>
              <a:gd name="connsiteY5199" fmla="*/ 1691784 h 3722228"/>
              <a:gd name="connsiteX5200" fmla="*/ 2852708 w 6494035"/>
              <a:gd name="connsiteY5200" fmla="*/ 1672149 h 3722228"/>
              <a:gd name="connsiteX5201" fmla="*/ 2860449 w 6494035"/>
              <a:gd name="connsiteY5201" fmla="*/ 1653523 h 3722228"/>
              <a:gd name="connsiteX5202" fmla="*/ 2871850 w 6494035"/>
              <a:gd name="connsiteY5202" fmla="*/ 1653523 h 3722228"/>
              <a:gd name="connsiteX5203" fmla="*/ 2883744 w 6494035"/>
              <a:gd name="connsiteY5203" fmla="*/ 1664466 h 3722228"/>
              <a:gd name="connsiteX5204" fmla="*/ 2902394 w 6494035"/>
              <a:gd name="connsiteY5204" fmla="*/ 1664466 h 3722228"/>
              <a:gd name="connsiteX5205" fmla="*/ 2914710 w 6494035"/>
              <a:gd name="connsiteY5205" fmla="*/ 1664466 h 3722228"/>
              <a:gd name="connsiteX5206" fmla="*/ 2922451 w 6494035"/>
              <a:gd name="connsiteY5206" fmla="*/ 1661284 h 3722228"/>
              <a:gd name="connsiteX5207" fmla="*/ 2925618 w 6494035"/>
              <a:gd name="connsiteY5207" fmla="*/ 1668502 h 3722228"/>
              <a:gd name="connsiteX5208" fmla="*/ 2937934 w 6494035"/>
              <a:gd name="connsiteY5208" fmla="*/ 1668502 h 3722228"/>
              <a:gd name="connsiteX5209" fmla="*/ 2945676 w 6494035"/>
              <a:gd name="connsiteY5209" fmla="*/ 1668502 h 3722228"/>
              <a:gd name="connsiteX5210" fmla="*/ 2953417 w 6494035"/>
              <a:gd name="connsiteY5210" fmla="*/ 1661284 h 3722228"/>
              <a:gd name="connsiteX5211" fmla="*/ 2965311 w 6494035"/>
              <a:gd name="connsiteY5211" fmla="*/ 1656705 h 3722228"/>
              <a:gd name="connsiteX5212" fmla="*/ 2973052 w 6494035"/>
              <a:gd name="connsiteY5212" fmla="*/ 1653523 h 3722228"/>
              <a:gd name="connsiteX5213" fmla="*/ 2980794 w 6494035"/>
              <a:gd name="connsiteY5213" fmla="*/ 1648944 h 3722228"/>
              <a:gd name="connsiteX5214" fmla="*/ 2991702 w 6494035"/>
              <a:gd name="connsiteY5214" fmla="*/ 1641184 h 3722228"/>
              <a:gd name="connsiteX5215" fmla="*/ 3014927 w 6494035"/>
              <a:gd name="connsiteY5215" fmla="*/ 1633500 h 3722228"/>
              <a:gd name="connsiteX5216" fmla="*/ 3034562 w 6494035"/>
              <a:gd name="connsiteY5216" fmla="*/ 1633500 h 3722228"/>
              <a:gd name="connsiteX5217" fmla="*/ 3045963 w 6494035"/>
              <a:gd name="connsiteY5217" fmla="*/ 1630319 h 3722228"/>
              <a:gd name="connsiteX5218" fmla="*/ 3053704 w 6494035"/>
              <a:gd name="connsiteY5218" fmla="*/ 1625740 h 3722228"/>
              <a:gd name="connsiteX5219" fmla="*/ 3068694 w 6494035"/>
              <a:gd name="connsiteY5219" fmla="*/ 1625740 h 3722228"/>
              <a:gd name="connsiteX5220" fmla="*/ 3081010 w 6494035"/>
              <a:gd name="connsiteY5220" fmla="*/ 1633500 h 3722228"/>
              <a:gd name="connsiteX5221" fmla="*/ 3088752 w 6494035"/>
              <a:gd name="connsiteY5221" fmla="*/ 1633500 h 3722228"/>
              <a:gd name="connsiteX5222" fmla="*/ 3096493 w 6494035"/>
              <a:gd name="connsiteY5222" fmla="*/ 1630319 h 3722228"/>
              <a:gd name="connsiteX5223" fmla="*/ 3107472 w 6494035"/>
              <a:gd name="connsiteY5223" fmla="*/ 1622558 h 3722228"/>
              <a:gd name="connsiteX5224" fmla="*/ 3111976 w 6494035"/>
              <a:gd name="connsiteY5224" fmla="*/ 1622558 h 3722228"/>
              <a:gd name="connsiteX5225" fmla="*/ 3119718 w 6494035"/>
              <a:gd name="connsiteY5225" fmla="*/ 1625740 h 3722228"/>
              <a:gd name="connsiteX5226" fmla="*/ 3122955 w 6494035"/>
              <a:gd name="connsiteY5226" fmla="*/ 1622558 h 3722228"/>
              <a:gd name="connsiteX5227" fmla="*/ 3138438 w 6494035"/>
              <a:gd name="connsiteY5227" fmla="*/ 1630319 h 3722228"/>
              <a:gd name="connsiteX5228" fmla="*/ 3154836 w 6494035"/>
              <a:gd name="connsiteY5228" fmla="*/ 1625740 h 3722228"/>
              <a:gd name="connsiteX5229" fmla="*/ 3162577 w 6494035"/>
              <a:gd name="connsiteY5229" fmla="*/ 1617979 h 3722228"/>
              <a:gd name="connsiteX5230" fmla="*/ 3173486 w 6494035"/>
              <a:gd name="connsiteY5230" fmla="*/ 1614797 h 3722228"/>
              <a:gd name="connsiteX5231" fmla="*/ 3181227 w 6494035"/>
              <a:gd name="connsiteY5231" fmla="*/ 1617979 h 3722228"/>
              <a:gd name="connsiteX5232" fmla="*/ 3185802 w 6494035"/>
              <a:gd name="connsiteY5232" fmla="*/ 1630319 h 3722228"/>
              <a:gd name="connsiteX5233" fmla="*/ 3196780 w 6494035"/>
              <a:gd name="connsiteY5233" fmla="*/ 1622558 h 3722228"/>
              <a:gd name="connsiteX5234" fmla="*/ 3201285 w 6494035"/>
              <a:gd name="connsiteY5234" fmla="*/ 1625740 h 3722228"/>
              <a:gd name="connsiteX5235" fmla="*/ 3193543 w 6494035"/>
              <a:gd name="connsiteY5235" fmla="*/ 1633500 h 3722228"/>
              <a:gd name="connsiteX5236" fmla="*/ 3189039 w 6494035"/>
              <a:gd name="connsiteY5236" fmla="*/ 1645763 h 3722228"/>
              <a:gd name="connsiteX5237" fmla="*/ 3196780 w 6494035"/>
              <a:gd name="connsiteY5237" fmla="*/ 1653523 h 3722228"/>
              <a:gd name="connsiteX5238" fmla="*/ 3201285 w 6494035"/>
              <a:gd name="connsiteY5238" fmla="*/ 1664466 h 3722228"/>
              <a:gd name="connsiteX5239" fmla="*/ 3193543 w 6494035"/>
              <a:gd name="connsiteY5239" fmla="*/ 1676263 h 3722228"/>
              <a:gd name="connsiteX5240" fmla="*/ 3181227 w 6494035"/>
              <a:gd name="connsiteY5240" fmla="*/ 1687671 h 3722228"/>
              <a:gd name="connsiteX5241" fmla="*/ 3185802 w 6494035"/>
              <a:gd name="connsiteY5241" fmla="*/ 1699545 h 3722228"/>
              <a:gd name="connsiteX5242" fmla="*/ 3193543 w 6494035"/>
              <a:gd name="connsiteY5242" fmla="*/ 1699545 h 3722228"/>
              <a:gd name="connsiteX5243" fmla="*/ 3193543 w 6494035"/>
              <a:gd name="connsiteY5243" fmla="*/ 1702727 h 3722228"/>
              <a:gd name="connsiteX5244" fmla="*/ 3201285 w 6494035"/>
              <a:gd name="connsiteY5244" fmla="*/ 1702727 h 3722228"/>
              <a:gd name="connsiteX5245" fmla="*/ 3204522 w 6494035"/>
              <a:gd name="connsiteY5245" fmla="*/ 1707228 h 3722228"/>
              <a:gd name="connsiteX5246" fmla="*/ 3212263 w 6494035"/>
              <a:gd name="connsiteY5246" fmla="*/ 1714989 h 3722228"/>
              <a:gd name="connsiteX5247" fmla="*/ 3231828 w 6494035"/>
              <a:gd name="connsiteY5247" fmla="*/ 1718171 h 3722228"/>
              <a:gd name="connsiteX5248" fmla="*/ 3255053 w 6494035"/>
              <a:gd name="connsiteY5248" fmla="*/ 1722750 h 3722228"/>
              <a:gd name="connsiteX5249" fmla="*/ 3266031 w 6494035"/>
              <a:gd name="connsiteY5249" fmla="*/ 1725932 h 3722228"/>
              <a:gd name="connsiteX5250" fmla="*/ 3286089 w 6494035"/>
              <a:gd name="connsiteY5250" fmla="*/ 1730511 h 3722228"/>
              <a:gd name="connsiteX5251" fmla="*/ 3293830 w 6494035"/>
              <a:gd name="connsiteY5251" fmla="*/ 1749137 h 3722228"/>
              <a:gd name="connsiteX5252" fmla="*/ 3324303 w 6494035"/>
              <a:gd name="connsiteY5252" fmla="*/ 1756897 h 3722228"/>
              <a:gd name="connsiteX5253" fmla="*/ 3367656 w 6494035"/>
              <a:gd name="connsiteY5253" fmla="*/ 1780102 h 3722228"/>
              <a:gd name="connsiteX5254" fmla="*/ 3378564 w 6494035"/>
              <a:gd name="connsiteY5254" fmla="*/ 1768771 h 3722228"/>
              <a:gd name="connsiteX5255" fmla="*/ 3382646 w 6494035"/>
              <a:gd name="connsiteY5255" fmla="*/ 1756897 h 3722228"/>
              <a:gd name="connsiteX5256" fmla="*/ 3378564 w 6494035"/>
              <a:gd name="connsiteY5256" fmla="*/ 1738194 h 3722228"/>
              <a:gd name="connsiteX5257" fmla="*/ 3386305 w 6494035"/>
              <a:gd name="connsiteY5257" fmla="*/ 1725932 h 3722228"/>
              <a:gd name="connsiteX5258" fmla="*/ 3401788 w 6494035"/>
              <a:gd name="connsiteY5258" fmla="*/ 1722750 h 3722228"/>
              <a:gd name="connsiteX5259" fmla="*/ 3405870 w 6494035"/>
              <a:gd name="connsiteY5259" fmla="*/ 1722750 h 3722228"/>
              <a:gd name="connsiteX5260" fmla="*/ 3409530 w 6494035"/>
              <a:gd name="connsiteY5260" fmla="*/ 1718171 h 3722228"/>
              <a:gd name="connsiteX5261" fmla="*/ 3424590 w 6494035"/>
              <a:gd name="connsiteY5261" fmla="*/ 1718171 h 3722228"/>
              <a:gd name="connsiteX5262" fmla="*/ 3436906 w 6494035"/>
              <a:gd name="connsiteY5262" fmla="*/ 1722750 h 3722228"/>
              <a:gd name="connsiteX5263" fmla="*/ 3440073 w 6494035"/>
              <a:gd name="connsiteY5263" fmla="*/ 1730511 h 3722228"/>
              <a:gd name="connsiteX5264" fmla="*/ 3460131 w 6494035"/>
              <a:gd name="connsiteY5264" fmla="*/ 1738194 h 3722228"/>
              <a:gd name="connsiteX5265" fmla="*/ 3482933 w 6494035"/>
              <a:gd name="connsiteY5265" fmla="*/ 1749137 h 3722228"/>
              <a:gd name="connsiteX5266" fmla="*/ 3494334 w 6494035"/>
              <a:gd name="connsiteY5266" fmla="*/ 1749137 h 3722228"/>
              <a:gd name="connsiteX5267" fmla="*/ 3509817 w 6494035"/>
              <a:gd name="connsiteY5267" fmla="*/ 1749137 h 3722228"/>
              <a:gd name="connsiteX5268" fmla="*/ 3560348 w 6494035"/>
              <a:gd name="connsiteY5268" fmla="*/ 1761476 h 3722228"/>
              <a:gd name="connsiteX5269" fmla="*/ 3587724 w 6494035"/>
              <a:gd name="connsiteY5269" fmla="*/ 1756897 h 3722228"/>
              <a:gd name="connsiteX5270" fmla="*/ 3587724 w 6494035"/>
              <a:gd name="connsiteY5270" fmla="*/ 1749137 h 3722228"/>
              <a:gd name="connsiteX5271" fmla="*/ 3595466 w 6494035"/>
              <a:gd name="connsiteY5271" fmla="*/ 1753715 h 3722228"/>
              <a:gd name="connsiteX5272" fmla="*/ 3598633 w 6494035"/>
              <a:gd name="connsiteY5272" fmla="*/ 1749137 h 3722228"/>
              <a:gd name="connsiteX5273" fmla="*/ 3614115 w 6494035"/>
              <a:gd name="connsiteY5273" fmla="*/ 1753715 h 3722228"/>
              <a:gd name="connsiteX5274" fmla="*/ 3621857 w 6494035"/>
              <a:gd name="connsiteY5274" fmla="*/ 1761476 h 3722228"/>
              <a:gd name="connsiteX5275" fmla="*/ 3621857 w 6494035"/>
              <a:gd name="connsiteY5275" fmla="*/ 1753715 h 3722228"/>
              <a:gd name="connsiteX5276" fmla="*/ 3626431 w 6494035"/>
              <a:gd name="connsiteY5276" fmla="*/ 1753715 h 3722228"/>
              <a:gd name="connsiteX5277" fmla="*/ 3629598 w 6494035"/>
              <a:gd name="connsiteY5277" fmla="*/ 1756897 h 3722228"/>
              <a:gd name="connsiteX5278" fmla="*/ 3645152 w 6494035"/>
              <a:gd name="connsiteY5278" fmla="*/ 1756897 h 3722228"/>
              <a:gd name="connsiteX5279" fmla="*/ 3664716 w 6494035"/>
              <a:gd name="connsiteY5279" fmla="*/ 1753715 h 3722228"/>
              <a:gd name="connsiteX5280" fmla="*/ 3668253 w 6494035"/>
              <a:gd name="connsiteY5280" fmla="*/ 1741790 h 3722228"/>
              <a:gd name="connsiteX5281" fmla="*/ 3668025 w 6494035"/>
              <a:gd name="connsiteY5281" fmla="*/ 1741397 h 3722228"/>
              <a:gd name="connsiteX5282" fmla="*/ 3672564 w 6494035"/>
              <a:gd name="connsiteY5282" fmla="*/ 1738207 h 3722228"/>
              <a:gd name="connsiteX5283" fmla="*/ 3675780 w 6494035"/>
              <a:gd name="connsiteY5283" fmla="*/ 1725922 h 3722228"/>
              <a:gd name="connsiteX5284" fmla="*/ 3680320 w 6494035"/>
              <a:gd name="connsiteY5284" fmla="*/ 1710448 h 3722228"/>
              <a:gd name="connsiteX5285" fmla="*/ 3680320 w 6494035"/>
              <a:gd name="connsiteY5285" fmla="*/ 1703185 h 3722228"/>
              <a:gd name="connsiteX5286" fmla="*/ 3683535 w 6494035"/>
              <a:gd name="connsiteY5286" fmla="*/ 1695448 h 3722228"/>
              <a:gd name="connsiteX5287" fmla="*/ 3688075 w 6494035"/>
              <a:gd name="connsiteY5287" fmla="*/ 1684045 h 3722228"/>
              <a:gd name="connsiteX5288" fmla="*/ 3691290 w 6494035"/>
              <a:gd name="connsiteY5288" fmla="*/ 1676308 h 3722228"/>
              <a:gd name="connsiteX5289" fmla="*/ 3691290 w 6494035"/>
              <a:gd name="connsiteY5289" fmla="*/ 1668978 h 3722228"/>
              <a:gd name="connsiteX5290" fmla="*/ 3691290 w 6494035"/>
              <a:gd name="connsiteY5290" fmla="*/ 1661241 h 3722228"/>
              <a:gd name="connsiteX5291" fmla="*/ 3688075 w 6494035"/>
              <a:gd name="connsiteY5291" fmla="*/ 1653503 h 3722228"/>
              <a:gd name="connsiteX5292" fmla="*/ 3691290 w 6494035"/>
              <a:gd name="connsiteY5292" fmla="*/ 1641219 h 3722228"/>
              <a:gd name="connsiteX5293" fmla="*/ 3695357 w 6494035"/>
              <a:gd name="connsiteY5293" fmla="*/ 1645766 h 3722228"/>
              <a:gd name="connsiteX5294" fmla="*/ 3703112 w 6494035"/>
              <a:gd name="connsiteY5294" fmla="*/ 1641219 h 3722228"/>
              <a:gd name="connsiteX5295" fmla="*/ 3706706 w 6494035"/>
              <a:gd name="connsiteY5295" fmla="*/ 1638029 h 3722228"/>
              <a:gd name="connsiteX5296" fmla="*/ 3706706 w 6494035"/>
              <a:gd name="connsiteY5296" fmla="*/ 1633481 h 3722228"/>
              <a:gd name="connsiteX5297" fmla="*/ 3706706 w 6494035"/>
              <a:gd name="connsiteY5297" fmla="*/ 1622554 h 3722228"/>
              <a:gd name="connsiteX5298" fmla="*/ 3710868 w 6494035"/>
              <a:gd name="connsiteY5298" fmla="*/ 1622554 h 3722228"/>
              <a:gd name="connsiteX5299" fmla="*/ 3714462 w 6494035"/>
              <a:gd name="connsiteY5299" fmla="*/ 1625744 h 3722228"/>
              <a:gd name="connsiteX5300" fmla="*/ 3726284 w 6494035"/>
              <a:gd name="connsiteY5300" fmla="*/ 1625744 h 3722228"/>
              <a:gd name="connsiteX5301" fmla="*/ 3738578 w 6494035"/>
              <a:gd name="connsiteY5301" fmla="*/ 1622554 h 3722228"/>
              <a:gd name="connsiteX5302" fmla="*/ 3754089 w 6494035"/>
              <a:gd name="connsiteY5302" fmla="*/ 1625744 h 3722228"/>
              <a:gd name="connsiteX5303" fmla="*/ 3769127 w 6494035"/>
              <a:gd name="connsiteY5303" fmla="*/ 1625744 h 3722228"/>
              <a:gd name="connsiteX5304" fmla="*/ 3784637 w 6494035"/>
              <a:gd name="connsiteY5304" fmla="*/ 1614817 h 3722228"/>
              <a:gd name="connsiteX5305" fmla="*/ 3795513 w 6494035"/>
              <a:gd name="connsiteY5305" fmla="*/ 1614817 h 3722228"/>
              <a:gd name="connsiteX5306" fmla="*/ 3803269 w 6494035"/>
              <a:gd name="connsiteY5306" fmla="*/ 1614817 h 3722228"/>
              <a:gd name="connsiteX5307" fmla="*/ 3811024 w 6494035"/>
              <a:gd name="connsiteY5307" fmla="*/ 1610269 h 3722228"/>
              <a:gd name="connsiteX5308" fmla="*/ 3815563 w 6494035"/>
              <a:gd name="connsiteY5308" fmla="*/ 1614817 h 3722228"/>
              <a:gd name="connsiteX5309" fmla="*/ 3826534 w 6494035"/>
              <a:gd name="connsiteY5309" fmla="*/ 1607079 h 3722228"/>
              <a:gd name="connsiteX5310" fmla="*/ 3838829 w 6494035"/>
              <a:gd name="connsiteY5310" fmla="*/ 1610269 h 3722228"/>
              <a:gd name="connsiteX5311" fmla="*/ 3857461 w 6494035"/>
              <a:gd name="connsiteY5311" fmla="*/ 1614817 h 3722228"/>
              <a:gd name="connsiteX5312" fmla="*/ 3865216 w 6494035"/>
              <a:gd name="connsiteY5312" fmla="*/ 1614817 h 3722228"/>
              <a:gd name="connsiteX5313" fmla="*/ 3864020 w 6494035"/>
              <a:gd name="connsiteY5313" fmla="*/ 1610265 h 3722228"/>
              <a:gd name="connsiteX5314" fmla="*/ 3864976 w 6494035"/>
              <a:gd name="connsiteY5314" fmla="*/ 1614101 h 3722228"/>
              <a:gd name="connsiteX5315" fmla="*/ 3857330 w 6494035"/>
              <a:gd name="connsiteY5315" fmla="*/ 1614101 h 3722228"/>
              <a:gd name="connsiteX5316" fmla="*/ 3838641 w 6494035"/>
              <a:gd name="connsiteY5316" fmla="*/ 1609564 h 3722228"/>
              <a:gd name="connsiteX5317" fmla="*/ 3826238 w 6494035"/>
              <a:gd name="connsiteY5317" fmla="*/ 1606367 h 3722228"/>
              <a:gd name="connsiteX5318" fmla="*/ 3815364 w 6494035"/>
              <a:gd name="connsiteY5318" fmla="*/ 1614101 h 3722228"/>
              <a:gd name="connsiteX5319" fmla="*/ 3811286 w 6494035"/>
              <a:gd name="connsiteY5319" fmla="*/ 1609564 h 3722228"/>
              <a:gd name="connsiteX5320" fmla="*/ 3803470 w 6494035"/>
              <a:gd name="connsiteY5320" fmla="*/ 1614101 h 3722228"/>
              <a:gd name="connsiteX5321" fmla="*/ 3795824 w 6494035"/>
              <a:gd name="connsiteY5321" fmla="*/ 1614101 h 3722228"/>
              <a:gd name="connsiteX5322" fmla="*/ 3784781 w 6494035"/>
              <a:gd name="connsiteY5322" fmla="*/ 1614101 h 3722228"/>
              <a:gd name="connsiteX5323" fmla="*/ 3769319 w 6494035"/>
              <a:gd name="connsiteY5323" fmla="*/ 1625032 h 3722228"/>
              <a:gd name="connsiteX5324" fmla="*/ 3753858 w 6494035"/>
              <a:gd name="connsiteY5324" fmla="*/ 1625032 h 3722228"/>
              <a:gd name="connsiteX5325" fmla="*/ 3738396 w 6494035"/>
              <a:gd name="connsiteY5325" fmla="*/ 1621834 h 3722228"/>
              <a:gd name="connsiteX5326" fmla="*/ 3726163 w 6494035"/>
              <a:gd name="connsiteY5326" fmla="*/ 1625032 h 3722228"/>
              <a:gd name="connsiteX5327" fmla="*/ 3714269 w 6494035"/>
              <a:gd name="connsiteY5327" fmla="*/ 1625032 h 3722228"/>
              <a:gd name="connsiteX5328" fmla="*/ 3711041 w 6494035"/>
              <a:gd name="connsiteY5328" fmla="*/ 1621834 h 3722228"/>
              <a:gd name="connsiteX5329" fmla="*/ 3706454 w 6494035"/>
              <a:gd name="connsiteY5329" fmla="*/ 1621834 h 3722228"/>
              <a:gd name="connsiteX5330" fmla="*/ 3706454 w 6494035"/>
              <a:gd name="connsiteY5330" fmla="*/ 1632766 h 3722228"/>
              <a:gd name="connsiteX5331" fmla="*/ 3706454 w 6494035"/>
              <a:gd name="connsiteY5331" fmla="*/ 1637376 h 3722228"/>
              <a:gd name="connsiteX5332" fmla="*/ 3703395 w 6494035"/>
              <a:gd name="connsiteY5332" fmla="*/ 1640574 h 3722228"/>
              <a:gd name="connsiteX5333" fmla="*/ 3695580 w 6494035"/>
              <a:gd name="connsiteY5333" fmla="*/ 1645110 h 3722228"/>
              <a:gd name="connsiteX5334" fmla="*/ 3690992 w 6494035"/>
              <a:gd name="connsiteY5334" fmla="*/ 1640574 h 3722228"/>
              <a:gd name="connsiteX5335" fmla="*/ 3687764 w 6494035"/>
              <a:gd name="connsiteY5335" fmla="*/ 1632766 h 3722228"/>
              <a:gd name="connsiteX5336" fmla="*/ 3690992 w 6494035"/>
              <a:gd name="connsiteY5336" fmla="*/ 1625032 h 3722228"/>
              <a:gd name="connsiteX5337" fmla="*/ 3690992 w 6494035"/>
              <a:gd name="connsiteY5337" fmla="*/ 1621834 h 3722228"/>
              <a:gd name="connsiteX5338" fmla="*/ 3680118 w 6494035"/>
              <a:gd name="connsiteY5338" fmla="*/ 1629642 h 3722228"/>
              <a:gd name="connsiteX5339" fmla="*/ 3660069 w 6494035"/>
              <a:gd name="connsiteY5339" fmla="*/ 1621834 h 3722228"/>
              <a:gd name="connsiteX5340" fmla="*/ 3649025 w 6494035"/>
              <a:gd name="connsiteY5340" fmla="*/ 1637376 h 3722228"/>
              <a:gd name="connsiteX5341" fmla="*/ 3629486 w 6494035"/>
              <a:gd name="connsiteY5341" fmla="*/ 1640574 h 3722228"/>
              <a:gd name="connsiteX5342" fmla="*/ 3618103 w 6494035"/>
              <a:gd name="connsiteY5342" fmla="*/ 1640574 h 3722228"/>
              <a:gd name="connsiteX5343" fmla="*/ 3614025 w 6494035"/>
              <a:gd name="connsiteY5343" fmla="*/ 1632766 h 3722228"/>
              <a:gd name="connsiteX5344" fmla="*/ 3595335 w 6494035"/>
              <a:gd name="connsiteY5344" fmla="*/ 1625032 h 3722228"/>
              <a:gd name="connsiteX5345" fmla="*/ 3583102 w 6494035"/>
              <a:gd name="connsiteY5345" fmla="*/ 1625032 h 3722228"/>
              <a:gd name="connsiteX5346" fmla="*/ 3583102 w 6494035"/>
              <a:gd name="connsiteY5346" fmla="*/ 1637376 h 3722228"/>
              <a:gd name="connsiteX5347" fmla="*/ 3579874 w 6494035"/>
              <a:gd name="connsiteY5347" fmla="*/ 1637376 h 3722228"/>
              <a:gd name="connsiteX5348" fmla="*/ 3567640 w 6494035"/>
              <a:gd name="connsiteY5348" fmla="*/ 1640574 h 3722228"/>
              <a:gd name="connsiteX5349" fmla="*/ 3556597 w 6494035"/>
              <a:gd name="connsiteY5349" fmla="*/ 1637376 h 3722228"/>
              <a:gd name="connsiteX5350" fmla="*/ 3552009 w 6494035"/>
              <a:gd name="connsiteY5350" fmla="*/ 1629642 h 3722228"/>
              <a:gd name="connsiteX5351" fmla="*/ 3541135 w 6494035"/>
              <a:gd name="connsiteY5351" fmla="*/ 1625032 h 3722228"/>
              <a:gd name="connsiteX5352" fmla="*/ 3537057 w 6494035"/>
              <a:gd name="connsiteY5352" fmla="*/ 1625032 h 3722228"/>
              <a:gd name="connsiteX5353" fmla="*/ 3532470 w 6494035"/>
              <a:gd name="connsiteY5353" fmla="*/ 1629642 h 3722228"/>
              <a:gd name="connsiteX5354" fmla="*/ 3521596 w 6494035"/>
              <a:gd name="connsiteY5354" fmla="*/ 1629642 h 3722228"/>
              <a:gd name="connsiteX5355" fmla="*/ 3521596 w 6494035"/>
              <a:gd name="connsiteY5355" fmla="*/ 1625032 h 3722228"/>
              <a:gd name="connsiteX5356" fmla="*/ 3537057 w 6494035"/>
              <a:gd name="connsiteY5356" fmla="*/ 1621834 h 3722228"/>
              <a:gd name="connsiteX5357" fmla="*/ 3517008 w 6494035"/>
              <a:gd name="connsiteY5357" fmla="*/ 1621834 h 3722228"/>
              <a:gd name="connsiteX5358" fmla="*/ 3513780 w 6494035"/>
              <a:gd name="connsiteY5358" fmla="*/ 1617298 h 3722228"/>
              <a:gd name="connsiteX5359" fmla="*/ 3521596 w 6494035"/>
              <a:gd name="connsiteY5359" fmla="*/ 1617298 h 3722228"/>
              <a:gd name="connsiteX5360" fmla="*/ 3521596 w 6494035"/>
              <a:gd name="connsiteY5360" fmla="*/ 1614101 h 3722228"/>
              <a:gd name="connsiteX5361" fmla="*/ 3513780 w 6494035"/>
              <a:gd name="connsiteY5361" fmla="*/ 1614101 h 3722228"/>
              <a:gd name="connsiteX5362" fmla="*/ 3513780 w 6494035"/>
              <a:gd name="connsiteY5362" fmla="*/ 1606367 h 3722228"/>
              <a:gd name="connsiteX5363" fmla="*/ 3513780 w 6494035"/>
              <a:gd name="connsiteY5363" fmla="*/ 1598633 h 3722228"/>
              <a:gd name="connsiteX5364" fmla="*/ 3506134 w 6494035"/>
              <a:gd name="connsiteY5364" fmla="*/ 1590899 h 3722228"/>
              <a:gd name="connsiteX5365" fmla="*/ 3493731 w 6494035"/>
              <a:gd name="connsiteY5365" fmla="*/ 1590899 h 3722228"/>
              <a:gd name="connsiteX5366" fmla="*/ 3498319 w 6494035"/>
              <a:gd name="connsiteY5366" fmla="*/ 1586363 h 3722228"/>
              <a:gd name="connsiteX5367" fmla="*/ 3493731 w 6494035"/>
              <a:gd name="connsiteY5367" fmla="*/ 1583166 h 3722228"/>
              <a:gd name="connsiteX5368" fmla="*/ 3498319 w 6494035"/>
              <a:gd name="connsiteY5368" fmla="*/ 1583166 h 3722228"/>
              <a:gd name="connsiteX5369" fmla="*/ 3501547 w 6494035"/>
              <a:gd name="connsiteY5369" fmla="*/ 1586363 h 3722228"/>
              <a:gd name="connsiteX5370" fmla="*/ 3509193 w 6494035"/>
              <a:gd name="connsiteY5370" fmla="*/ 1586363 h 3722228"/>
              <a:gd name="connsiteX5371" fmla="*/ 3506134 w 6494035"/>
              <a:gd name="connsiteY5371" fmla="*/ 1583166 h 3722228"/>
              <a:gd name="connsiteX5372" fmla="*/ 3509193 w 6494035"/>
              <a:gd name="connsiteY5372" fmla="*/ 1575432 h 3722228"/>
              <a:gd name="connsiteX5373" fmla="*/ 3506134 w 6494035"/>
              <a:gd name="connsiteY5373" fmla="*/ 1575432 h 3722228"/>
              <a:gd name="connsiteX5374" fmla="*/ 3501547 w 6494035"/>
              <a:gd name="connsiteY5374" fmla="*/ 1567698 h 3722228"/>
              <a:gd name="connsiteX5375" fmla="*/ 3506134 w 6494035"/>
              <a:gd name="connsiteY5375" fmla="*/ 1559890 h 3722228"/>
              <a:gd name="connsiteX5376" fmla="*/ 3490673 w 6494035"/>
              <a:gd name="connsiteY5376" fmla="*/ 1559890 h 3722228"/>
              <a:gd name="connsiteX5377" fmla="*/ 3490673 w 6494035"/>
              <a:gd name="connsiteY5377" fmla="*/ 1548066 h 3722228"/>
              <a:gd name="connsiteX5378" fmla="*/ 3501547 w 6494035"/>
              <a:gd name="connsiteY5378" fmla="*/ 1540332 h 3722228"/>
              <a:gd name="connsiteX5379" fmla="*/ 3509193 w 6494035"/>
              <a:gd name="connsiteY5379" fmla="*/ 1537135 h 3722228"/>
              <a:gd name="connsiteX5380" fmla="*/ 3521596 w 6494035"/>
              <a:gd name="connsiteY5380" fmla="*/ 1540332 h 3722228"/>
              <a:gd name="connsiteX5381" fmla="*/ 3521596 w 6494035"/>
              <a:gd name="connsiteY5381" fmla="*/ 1537135 h 3722228"/>
              <a:gd name="connsiteX5382" fmla="*/ 3524824 w 6494035"/>
              <a:gd name="connsiteY5382" fmla="*/ 1532599 h 3722228"/>
              <a:gd name="connsiteX5383" fmla="*/ 3529242 w 6494035"/>
              <a:gd name="connsiteY5383" fmla="*/ 1537135 h 3722228"/>
              <a:gd name="connsiteX5384" fmla="*/ 3544363 w 6494035"/>
              <a:gd name="connsiteY5384" fmla="*/ 1537135 h 3722228"/>
              <a:gd name="connsiteX5385" fmla="*/ 3544363 w 6494035"/>
              <a:gd name="connsiteY5385" fmla="*/ 1532599 h 3722228"/>
              <a:gd name="connsiteX5386" fmla="*/ 3559825 w 6494035"/>
              <a:gd name="connsiteY5386" fmla="*/ 1524865 h 3722228"/>
              <a:gd name="connsiteX5387" fmla="*/ 3552009 w 6494035"/>
              <a:gd name="connsiteY5387" fmla="*/ 1524865 h 3722228"/>
              <a:gd name="connsiteX5388" fmla="*/ 3532470 w 6494035"/>
              <a:gd name="connsiteY5388" fmla="*/ 1521667 h 3722228"/>
              <a:gd name="connsiteX5389" fmla="*/ 3513780 w 6494035"/>
              <a:gd name="connsiteY5389" fmla="*/ 1524865 h 3722228"/>
              <a:gd name="connsiteX5390" fmla="*/ 3509193 w 6494035"/>
              <a:gd name="connsiteY5390" fmla="*/ 1529401 h 3722228"/>
              <a:gd name="connsiteX5391" fmla="*/ 3498319 w 6494035"/>
              <a:gd name="connsiteY5391" fmla="*/ 1537135 h 3722228"/>
              <a:gd name="connsiteX5392" fmla="*/ 3490673 w 6494035"/>
              <a:gd name="connsiteY5392" fmla="*/ 1544869 h 3722228"/>
              <a:gd name="connsiteX5393" fmla="*/ 3490673 w 6494035"/>
              <a:gd name="connsiteY5393" fmla="*/ 1537135 h 3722228"/>
              <a:gd name="connsiteX5394" fmla="*/ 3498319 w 6494035"/>
              <a:gd name="connsiteY5394" fmla="*/ 1529401 h 3722228"/>
              <a:gd name="connsiteX5395" fmla="*/ 3490673 w 6494035"/>
              <a:gd name="connsiteY5395" fmla="*/ 1529401 h 3722228"/>
              <a:gd name="connsiteX5396" fmla="*/ 3490673 w 6494035"/>
              <a:gd name="connsiteY5396" fmla="*/ 1532599 h 3722228"/>
              <a:gd name="connsiteX5397" fmla="*/ 3486085 w 6494035"/>
              <a:gd name="connsiteY5397" fmla="*/ 1529401 h 3722228"/>
              <a:gd name="connsiteX5398" fmla="*/ 3470624 w 6494035"/>
              <a:gd name="connsiteY5398" fmla="*/ 1524865 h 3722228"/>
              <a:gd name="connsiteX5399" fmla="*/ 3467396 w 6494035"/>
              <a:gd name="connsiteY5399" fmla="*/ 1521667 h 3722228"/>
              <a:gd name="connsiteX5400" fmla="*/ 3459580 w 6494035"/>
              <a:gd name="connsiteY5400" fmla="*/ 1524865 h 3722228"/>
              <a:gd name="connsiteX5401" fmla="*/ 3455502 w 6494035"/>
              <a:gd name="connsiteY5401" fmla="*/ 1524865 h 3722228"/>
              <a:gd name="connsiteX5402" fmla="*/ 3451934 w 6494035"/>
              <a:gd name="connsiteY5402" fmla="*/ 1529401 h 3722228"/>
              <a:gd name="connsiteX5403" fmla="*/ 3444119 w 6494035"/>
              <a:gd name="connsiteY5403" fmla="*/ 1532599 h 3722228"/>
              <a:gd name="connsiteX5404" fmla="*/ 3451934 w 6494035"/>
              <a:gd name="connsiteY5404" fmla="*/ 1544869 h 3722228"/>
              <a:gd name="connsiteX5405" fmla="*/ 3447857 w 6494035"/>
              <a:gd name="connsiteY5405" fmla="*/ 1540332 h 3722228"/>
              <a:gd name="connsiteX5406" fmla="*/ 3444119 w 6494035"/>
              <a:gd name="connsiteY5406" fmla="*/ 1540332 h 3722228"/>
              <a:gd name="connsiteX5407" fmla="*/ 3447857 w 6494035"/>
              <a:gd name="connsiteY5407" fmla="*/ 1544869 h 3722228"/>
              <a:gd name="connsiteX5408" fmla="*/ 3447857 w 6494035"/>
              <a:gd name="connsiteY5408" fmla="*/ 1548066 h 3722228"/>
              <a:gd name="connsiteX5409" fmla="*/ 3436813 w 6494035"/>
              <a:gd name="connsiteY5409" fmla="*/ 1544869 h 3722228"/>
              <a:gd name="connsiteX5410" fmla="*/ 3424579 w 6494035"/>
              <a:gd name="connsiteY5410" fmla="*/ 1537135 h 3722228"/>
              <a:gd name="connsiteX5411" fmla="*/ 3429167 w 6494035"/>
              <a:gd name="connsiteY5411" fmla="*/ 1537135 h 3722228"/>
              <a:gd name="connsiteX5412" fmla="*/ 3429167 w 6494035"/>
              <a:gd name="connsiteY5412" fmla="*/ 1532599 h 3722228"/>
              <a:gd name="connsiteX5413" fmla="*/ 3421351 w 6494035"/>
              <a:gd name="connsiteY5413" fmla="*/ 1537135 h 3722228"/>
              <a:gd name="connsiteX5414" fmla="*/ 3421351 w 6494035"/>
              <a:gd name="connsiteY5414" fmla="*/ 1548066 h 3722228"/>
              <a:gd name="connsiteX5415" fmla="*/ 3436813 w 6494035"/>
              <a:gd name="connsiteY5415" fmla="*/ 1567698 h 3722228"/>
              <a:gd name="connsiteX5416" fmla="*/ 3429167 w 6494035"/>
              <a:gd name="connsiteY5416" fmla="*/ 1575432 h 3722228"/>
              <a:gd name="connsiteX5417" fmla="*/ 3421351 w 6494035"/>
              <a:gd name="connsiteY5417" fmla="*/ 1575432 h 3722228"/>
              <a:gd name="connsiteX5418" fmla="*/ 3432225 w 6494035"/>
              <a:gd name="connsiteY5418" fmla="*/ 1579076 h 3722228"/>
              <a:gd name="connsiteX5419" fmla="*/ 3447857 w 6494035"/>
              <a:gd name="connsiteY5419" fmla="*/ 1590899 h 3722228"/>
              <a:gd name="connsiteX5420" fmla="*/ 3451934 w 6494035"/>
              <a:gd name="connsiteY5420" fmla="*/ 1606367 h 3722228"/>
              <a:gd name="connsiteX5421" fmla="*/ 3440041 w 6494035"/>
              <a:gd name="connsiteY5421" fmla="*/ 1598633 h 3722228"/>
              <a:gd name="connsiteX5422" fmla="*/ 3432225 w 6494035"/>
              <a:gd name="connsiteY5422" fmla="*/ 1601831 h 3722228"/>
              <a:gd name="connsiteX5423" fmla="*/ 3440041 w 6494035"/>
              <a:gd name="connsiteY5423" fmla="*/ 1614101 h 3722228"/>
              <a:gd name="connsiteX5424" fmla="*/ 3436813 w 6494035"/>
              <a:gd name="connsiteY5424" fmla="*/ 1614101 h 3722228"/>
              <a:gd name="connsiteX5425" fmla="*/ 3424579 w 6494035"/>
              <a:gd name="connsiteY5425" fmla="*/ 1606367 h 3722228"/>
              <a:gd name="connsiteX5426" fmla="*/ 3436813 w 6494035"/>
              <a:gd name="connsiteY5426" fmla="*/ 1625032 h 3722228"/>
              <a:gd name="connsiteX5427" fmla="*/ 3436813 w 6494035"/>
              <a:gd name="connsiteY5427" fmla="*/ 1629642 h 3722228"/>
              <a:gd name="connsiteX5428" fmla="*/ 3436813 w 6494035"/>
              <a:gd name="connsiteY5428" fmla="*/ 1632766 h 3722228"/>
              <a:gd name="connsiteX5429" fmla="*/ 3424579 w 6494035"/>
              <a:gd name="connsiteY5429" fmla="*/ 1625032 h 3722228"/>
              <a:gd name="connsiteX5430" fmla="*/ 3424579 w 6494035"/>
              <a:gd name="connsiteY5430" fmla="*/ 1629642 h 3722228"/>
              <a:gd name="connsiteX5431" fmla="*/ 3424579 w 6494035"/>
              <a:gd name="connsiteY5431" fmla="*/ 1632766 h 3722228"/>
              <a:gd name="connsiteX5432" fmla="*/ 3421351 w 6494035"/>
              <a:gd name="connsiteY5432" fmla="*/ 1632766 h 3722228"/>
              <a:gd name="connsiteX5433" fmla="*/ 3416764 w 6494035"/>
              <a:gd name="connsiteY5433" fmla="*/ 1621834 h 3722228"/>
              <a:gd name="connsiteX5434" fmla="*/ 3409118 w 6494035"/>
              <a:gd name="connsiteY5434" fmla="*/ 1621834 h 3722228"/>
              <a:gd name="connsiteX5435" fmla="*/ 3413536 w 6494035"/>
              <a:gd name="connsiteY5435" fmla="*/ 1629642 h 3722228"/>
              <a:gd name="connsiteX5436" fmla="*/ 3409118 w 6494035"/>
              <a:gd name="connsiteY5436" fmla="*/ 1625032 h 3722228"/>
              <a:gd name="connsiteX5437" fmla="*/ 3405890 w 6494035"/>
              <a:gd name="connsiteY5437" fmla="*/ 1617298 h 3722228"/>
              <a:gd name="connsiteX5438" fmla="*/ 3405890 w 6494035"/>
              <a:gd name="connsiteY5438" fmla="*/ 1609564 h 3722228"/>
              <a:gd name="connsiteX5439" fmla="*/ 3393487 w 6494035"/>
              <a:gd name="connsiteY5439" fmla="*/ 1601831 h 3722228"/>
              <a:gd name="connsiteX5440" fmla="*/ 3401302 w 6494035"/>
              <a:gd name="connsiteY5440" fmla="*/ 1594097 h 3722228"/>
              <a:gd name="connsiteX5441" fmla="*/ 3413536 w 6494035"/>
              <a:gd name="connsiteY5441" fmla="*/ 1590899 h 3722228"/>
              <a:gd name="connsiteX5442" fmla="*/ 3429167 w 6494035"/>
              <a:gd name="connsiteY5442" fmla="*/ 1598633 h 3722228"/>
              <a:gd name="connsiteX5443" fmla="*/ 3432225 w 6494035"/>
              <a:gd name="connsiteY5443" fmla="*/ 1594097 h 3722228"/>
              <a:gd name="connsiteX5444" fmla="*/ 3421351 w 6494035"/>
              <a:gd name="connsiteY5444" fmla="*/ 1586363 h 3722228"/>
              <a:gd name="connsiteX5445" fmla="*/ 3413536 w 6494035"/>
              <a:gd name="connsiteY5445" fmla="*/ 1586363 h 3722228"/>
              <a:gd name="connsiteX5446" fmla="*/ 3393487 w 6494035"/>
              <a:gd name="connsiteY5446" fmla="*/ 1590899 h 3722228"/>
              <a:gd name="connsiteX5447" fmla="*/ 3385841 w 6494035"/>
              <a:gd name="connsiteY5447" fmla="*/ 1575432 h 3722228"/>
              <a:gd name="connsiteX5448" fmla="*/ 3393487 w 6494035"/>
              <a:gd name="connsiteY5448" fmla="*/ 1575432 h 3722228"/>
              <a:gd name="connsiteX5449" fmla="*/ 3393487 w 6494035"/>
              <a:gd name="connsiteY5449" fmla="*/ 1571342 h 3722228"/>
              <a:gd name="connsiteX5450" fmla="*/ 3385841 w 6494035"/>
              <a:gd name="connsiteY5450" fmla="*/ 1571342 h 3722228"/>
              <a:gd name="connsiteX5451" fmla="*/ 3374967 w 6494035"/>
              <a:gd name="connsiteY5451" fmla="*/ 1559890 h 3722228"/>
              <a:gd name="connsiteX5452" fmla="*/ 3374967 w 6494035"/>
              <a:gd name="connsiteY5452" fmla="*/ 1555800 h 3722228"/>
              <a:gd name="connsiteX5453" fmla="*/ 3367151 w 6494035"/>
              <a:gd name="connsiteY5453" fmla="*/ 1548066 h 3722228"/>
              <a:gd name="connsiteX5454" fmla="*/ 3355258 w 6494035"/>
              <a:gd name="connsiteY5454" fmla="*/ 1540332 h 3722228"/>
              <a:gd name="connsiteX5455" fmla="*/ 3359335 w 6494035"/>
              <a:gd name="connsiteY5455" fmla="*/ 1540332 h 3722228"/>
              <a:gd name="connsiteX5456" fmla="*/ 3359335 w 6494035"/>
              <a:gd name="connsiteY5456" fmla="*/ 1529401 h 3722228"/>
              <a:gd name="connsiteX5457" fmla="*/ 3363073 w 6494035"/>
              <a:gd name="connsiteY5457" fmla="*/ 1524865 h 3722228"/>
              <a:gd name="connsiteX5458" fmla="*/ 3359335 w 6494035"/>
              <a:gd name="connsiteY5458" fmla="*/ 1521667 h 3722228"/>
              <a:gd name="connsiteX5459" fmla="*/ 3359335 w 6494035"/>
              <a:gd name="connsiteY5459" fmla="*/ 1509323 h 3722228"/>
              <a:gd name="connsiteX5460" fmla="*/ 3351690 w 6494035"/>
              <a:gd name="connsiteY5460" fmla="*/ 1501589 h 3722228"/>
              <a:gd name="connsiteX5461" fmla="*/ 3339796 w 6494035"/>
              <a:gd name="connsiteY5461" fmla="*/ 1486122 h 3722228"/>
              <a:gd name="connsiteX5462" fmla="*/ 3327563 w 6494035"/>
              <a:gd name="connsiteY5462" fmla="*/ 1482924 h 3722228"/>
              <a:gd name="connsiteX5463" fmla="*/ 3312102 w 6494035"/>
              <a:gd name="connsiteY5463" fmla="*/ 1478834 h 3722228"/>
              <a:gd name="connsiteX5464" fmla="*/ 3312102 w 6494035"/>
              <a:gd name="connsiteY5464" fmla="*/ 1475190 h 3722228"/>
              <a:gd name="connsiteX5465" fmla="*/ 3319747 w 6494035"/>
              <a:gd name="connsiteY5465" fmla="*/ 1478834 h 3722228"/>
              <a:gd name="connsiteX5466" fmla="*/ 3308873 w 6494035"/>
              <a:gd name="connsiteY5466" fmla="*/ 1467457 h 3722228"/>
              <a:gd name="connsiteX5467" fmla="*/ 3296470 w 6494035"/>
              <a:gd name="connsiteY5467" fmla="*/ 1463367 h 3722228"/>
              <a:gd name="connsiteX5468" fmla="*/ 3289334 w 6494035"/>
              <a:gd name="connsiteY5468" fmla="*/ 1467457 h 3722228"/>
              <a:gd name="connsiteX5469" fmla="*/ 3270135 w 6494035"/>
              <a:gd name="connsiteY5469" fmla="*/ 1447899 h 3722228"/>
              <a:gd name="connsiteX5470" fmla="*/ 3281518 w 6494035"/>
              <a:gd name="connsiteY5470" fmla="*/ 1444702 h 3722228"/>
              <a:gd name="connsiteX5471" fmla="*/ 3266057 w 6494035"/>
              <a:gd name="connsiteY5471" fmla="*/ 1432357 h 3722228"/>
              <a:gd name="connsiteX5472" fmla="*/ 3266057 w 6494035"/>
              <a:gd name="connsiteY5472" fmla="*/ 1424624 h 3722228"/>
              <a:gd name="connsiteX5473" fmla="*/ 3255013 w 6494035"/>
              <a:gd name="connsiteY5473" fmla="*/ 1416890 h 3722228"/>
              <a:gd name="connsiteX5474" fmla="*/ 3247367 w 6494035"/>
              <a:gd name="connsiteY5474" fmla="*/ 1429160 h 3722228"/>
              <a:gd name="connsiteX5475" fmla="*/ 3239552 w 6494035"/>
              <a:gd name="connsiteY5475" fmla="*/ 1413692 h 3722228"/>
              <a:gd name="connsiteX5476" fmla="*/ 3242780 w 6494035"/>
              <a:gd name="connsiteY5476" fmla="*/ 1409156 h 3722228"/>
              <a:gd name="connsiteX5477" fmla="*/ 3239552 w 6494035"/>
              <a:gd name="connsiteY5477" fmla="*/ 1405958 h 3722228"/>
              <a:gd name="connsiteX5478" fmla="*/ 3231906 w 6494035"/>
              <a:gd name="connsiteY5478" fmla="*/ 1405958 h 3722228"/>
              <a:gd name="connsiteX5479" fmla="*/ 3231906 w 6494035"/>
              <a:gd name="connsiteY5479" fmla="*/ 1409156 h 3722228"/>
              <a:gd name="connsiteX5480" fmla="*/ 3224090 w 6494035"/>
              <a:gd name="connsiteY5480" fmla="*/ 1413692 h 3722228"/>
              <a:gd name="connsiteX5481" fmla="*/ 3216444 w 6494035"/>
              <a:gd name="connsiteY5481" fmla="*/ 1416890 h 3722228"/>
              <a:gd name="connsiteX5482" fmla="*/ 3219503 w 6494035"/>
              <a:gd name="connsiteY5482" fmla="*/ 1424624 h 3722228"/>
              <a:gd name="connsiteX5483" fmla="*/ 3216444 w 6494035"/>
              <a:gd name="connsiteY5483" fmla="*/ 1429160 h 3722228"/>
              <a:gd name="connsiteX5484" fmla="*/ 3216444 w 6494035"/>
              <a:gd name="connsiteY5484" fmla="*/ 1436893 h 3722228"/>
              <a:gd name="connsiteX5485" fmla="*/ 3242780 w 6494035"/>
              <a:gd name="connsiteY5485" fmla="*/ 1463367 h 3722228"/>
              <a:gd name="connsiteX5486" fmla="*/ 3258241 w 6494035"/>
              <a:gd name="connsiteY5486" fmla="*/ 1490658 h 3722228"/>
              <a:gd name="connsiteX5487" fmla="*/ 3281518 w 6494035"/>
              <a:gd name="connsiteY5487" fmla="*/ 1501589 h 3722228"/>
              <a:gd name="connsiteX5488" fmla="*/ 3289334 w 6494035"/>
              <a:gd name="connsiteY5488" fmla="*/ 1501589 h 3722228"/>
              <a:gd name="connsiteX5489" fmla="*/ 3293412 w 6494035"/>
              <a:gd name="connsiteY5489" fmla="*/ 1506200 h 3722228"/>
              <a:gd name="connsiteX5490" fmla="*/ 3289334 w 6494035"/>
              <a:gd name="connsiteY5490" fmla="*/ 1509323 h 3722228"/>
              <a:gd name="connsiteX5491" fmla="*/ 3289334 w 6494035"/>
              <a:gd name="connsiteY5491" fmla="*/ 1513934 h 3722228"/>
              <a:gd name="connsiteX5492" fmla="*/ 3304286 w 6494035"/>
              <a:gd name="connsiteY5492" fmla="*/ 1521667 h 3722228"/>
              <a:gd name="connsiteX5493" fmla="*/ 3324335 w 6494035"/>
              <a:gd name="connsiteY5493" fmla="*/ 1529401 h 3722228"/>
              <a:gd name="connsiteX5494" fmla="*/ 3339796 w 6494035"/>
              <a:gd name="connsiteY5494" fmla="*/ 1544869 h 3722228"/>
              <a:gd name="connsiteX5495" fmla="*/ 3339796 w 6494035"/>
              <a:gd name="connsiteY5495" fmla="*/ 1552602 h 3722228"/>
              <a:gd name="connsiteX5496" fmla="*/ 3332150 w 6494035"/>
              <a:gd name="connsiteY5496" fmla="*/ 1552602 h 3722228"/>
              <a:gd name="connsiteX5497" fmla="*/ 3327563 w 6494035"/>
              <a:gd name="connsiteY5497" fmla="*/ 1548066 h 3722228"/>
              <a:gd name="connsiteX5498" fmla="*/ 3324335 w 6494035"/>
              <a:gd name="connsiteY5498" fmla="*/ 1540332 h 3722228"/>
              <a:gd name="connsiteX5499" fmla="*/ 3312102 w 6494035"/>
              <a:gd name="connsiteY5499" fmla="*/ 1537135 h 3722228"/>
              <a:gd name="connsiteX5500" fmla="*/ 3308873 w 6494035"/>
              <a:gd name="connsiteY5500" fmla="*/ 1540332 h 3722228"/>
              <a:gd name="connsiteX5501" fmla="*/ 3301058 w 6494035"/>
              <a:gd name="connsiteY5501" fmla="*/ 1555800 h 3722228"/>
              <a:gd name="connsiteX5502" fmla="*/ 3308873 w 6494035"/>
              <a:gd name="connsiteY5502" fmla="*/ 1559890 h 3722228"/>
              <a:gd name="connsiteX5503" fmla="*/ 3312102 w 6494035"/>
              <a:gd name="connsiteY5503" fmla="*/ 1559890 h 3722228"/>
              <a:gd name="connsiteX5504" fmla="*/ 3316519 w 6494035"/>
              <a:gd name="connsiteY5504" fmla="*/ 1575432 h 3722228"/>
              <a:gd name="connsiteX5505" fmla="*/ 3304286 w 6494035"/>
              <a:gd name="connsiteY5505" fmla="*/ 1579076 h 3722228"/>
              <a:gd name="connsiteX5506" fmla="*/ 3304286 w 6494035"/>
              <a:gd name="connsiteY5506" fmla="*/ 1586363 h 3722228"/>
              <a:gd name="connsiteX5507" fmla="*/ 3296470 w 6494035"/>
              <a:gd name="connsiteY5507" fmla="*/ 1598633 h 3722228"/>
              <a:gd name="connsiteX5508" fmla="*/ 3289334 w 6494035"/>
              <a:gd name="connsiteY5508" fmla="*/ 1601831 h 3722228"/>
              <a:gd name="connsiteX5509" fmla="*/ 3289334 w 6494035"/>
              <a:gd name="connsiteY5509" fmla="*/ 1594097 h 3722228"/>
              <a:gd name="connsiteX5510" fmla="*/ 3293412 w 6494035"/>
              <a:gd name="connsiteY5510" fmla="*/ 1590899 h 3722228"/>
              <a:gd name="connsiteX5511" fmla="*/ 3293412 w 6494035"/>
              <a:gd name="connsiteY5511" fmla="*/ 1583166 h 3722228"/>
              <a:gd name="connsiteX5512" fmla="*/ 3296470 w 6494035"/>
              <a:gd name="connsiteY5512" fmla="*/ 1579076 h 3722228"/>
              <a:gd name="connsiteX5513" fmla="*/ 3285596 w 6494035"/>
              <a:gd name="connsiteY5513" fmla="*/ 1548066 h 3722228"/>
              <a:gd name="connsiteX5514" fmla="*/ 3281518 w 6494035"/>
              <a:gd name="connsiteY5514" fmla="*/ 1548066 h 3722228"/>
              <a:gd name="connsiteX5515" fmla="*/ 3273703 w 6494035"/>
              <a:gd name="connsiteY5515" fmla="*/ 1544869 h 3722228"/>
              <a:gd name="connsiteX5516" fmla="*/ 3273703 w 6494035"/>
              <a:gd name="connsiteY5516" fmla="*/ 1540332 h 3722228"/>
              <a:gd name="connsiteX5517" fmla="*/ 3270135 w 6494035"/>
              <a:gd name="connsiteY5517" fmla="*/ 1532599 h 3722228"/>
              <a:gd name="connsiteX5518" fmla="*/ 3262829 w 6494035"/>
              <a:gd name="connsiteY5518" fmla="*/ 1532599 h 3722228"/>
              <a:gd name="connsiteX5519" fmla="*/ 3258241 w 6494035"/>
              <a:gd name="connsiteY5519" fmla="*/ 1529401 h 3722228"/>
              <a:gd name="connsiteX5520" fmla="*/ 3255013 w 6494035"/>
              <a:gd name="connsiteY5520" fmla="*/ 1529401 h 3722228"/>
              <a:gd name="connsiteX5521" fmla="*/ 3250595 w 6494035"/>
              <a:gd name="connsiteY5521" fmla="*/ 1524865 h 3722228"/>
              <a:gd name="connsiteX5522" fmla="*/ 3250595 w 6494035"/>
              <a:gd name="connsiteY5522" fmla="*/ 1517131 h 3722228"/>
              <a:gd name="connsiteX5523" fmla="*/ 3234964 w 6494035"/>
              <a:gd name="connsiteY5523" fmla="*/ 1517131 h 3722228"/>
              <a:gd name="connsiteX5524" fmla="*/ 3224090 w 6494035"/>
              <a:gd name="connsiteY5524" fmla="*/ 1513934 h 3722228"/>
              <a:gd name="connsiteX5525" fmla="*/ 3211857 w 6494035"/>
              <a:gd name="connsiteY5525" fmla="*/ 1498392 h 3722228"/>
              <a:gd name="connsiteX5526" fmla="*/ 3208629 w 6494035"/>
              <a:gd name="connsiteY5526" fmla="*/ 1493856 h 3722228"/>
              <a:gd name="connsiteX5527" fmla="*/ 3196395 w 6494035"/>
              <a:gd name="connsiteY5527" fmla="*/ 1482924 h 3722228"/>
              <a:gd name="connsiteX5528" fmla="*/ 3189089 w 6494035"/>
              <a:gd name="connsiteY5528" fmla="*/ 1478834 h 3722228"/>
              <a:gd name="connsiteX5529" fmla="*/ 3181274 w 6494035"/>
              <a:gd name="connsiteY5529" fmla="*/ 1478834 h 3722228"/>
              <a:gd name="connsiteX5530" fmla="*/ 3185351 w 6494035"/>
              <a:gd name="connsiteY5530" fmla="*/ 1471100 h 3722228"/>
              <a:gd name="connsiteX5531" fmla="*/ 3181274 w 6494035"/>
              <a:gd name="connsiteY5531" fmla="*/ 1467457 h 3722228"/>
              <a:gd name="connsiteX5532" fmla="*/ 3177706 w 6494035"/>
              <a:gd name="connsiteY5532" fmla="*/ 1455633 h 3722228"/>
              <a:gd name="connsiteX5533" fmla="*/ 3173628 w 6494035"/>
              <a:gd name="connsiteY5533" fmla="*/ 1447899 h 3722228"/>
              <a:gd name="connsiteX5534" fmla="*/ 3162584 w 6494035"/>
              <a:gd name="connsiteY5534" fmla="*/ 1444702 h 3722228"/>
              <a:gd name="connsiteX5535" fmla="*/ 3150351 w 6494035"/>
              <a:gd name="connsiteY5535" fmla="*/ 1444702 h 3722228"/>
              <a:gd name="connsiteX5536" fmla="*/ 3142535 w 6494035"/>
              <a:gd name="connsiteY5536" fmla="*/ 1447899 h 3722228"/>
              <a:gd name="connsiteX5537" fmla="*/ 3134889 w 6494035"/>
              <a:gd name="connsiteY5537" fmla="*/ 1455633 h 3722228"/>
              <a:gd name="connsiteX5538" fmla="*/ 3130302 w 6494035"/>
              <a:gd name="connsiteY5538" fmla="*/ 1455633 h 3722228"/>
              <a:gd name="connsiteX5539" fmla="*/ 3127074 w 6494035"/>
              <a:gd name="connsiteY5539" fmla="*/ 1459723 h 3722228"/>
              <a:gd name="connsiteX5540" fmla="*/ 3122486 w 6494035"/>
              <a:gd name="connsiteY5540" fmla="*/ 1459723 h 3722228"/>
              <a:gd name="connsiteX5541" fmla="*/ 3122486 w 6494035"/>
              <a:gd name="connsiteY5541" fmla="*/ 1463367 h 3722228"/>
              <a:gd name="connsiteX5542" fmla="*/ 3115180 w 6494035"/>
              <a:gd name="connsiteY5542" fmla="*/ 1463367 h 3722228"/>
              <a:gd name="connsiteX5543" fmla="*/ 3107534 w 6494035"/>
              <a:gd name="connsiteY5543" fmla="*/ 1467457 h 3722228"/>
              <a:gd name="connsiteX5544" fmla="*/ 3107534 w 6494035"/>
              <a:gd name="connsiteY5544" fmla="*/ 1475190 h 3722228"/>
              <a:gd name="connsiteX5545" fmla="*/ 3092073 w 6494035"/>
              <a:gd name="connsiteY5545" fmla="*/ 1475190 h 3722228"/>
              <a:gd name="connsiteX5546" fmla="*/ 3084257 w 6494035"/>
              <a:gd name="connsiteY5546" fmla="*/ 1471100 h 3722228"/>
              <a:gd name="connsiteX5547" fmla="*/ 3081029 w 6494035"/>
              <a:gd name="connsiteY5547" fmla="*/ 1467457 h 3722228"/>
              <a:gd name="connsiteX5548" fmla="*/ 3076612 w 6494035"/>
              <a:gd name="connsiteY5548" fmla="*/ 1467457 h 3722228"/>
              <a:gd name="connsiteX5549" fmla="*/ 3068796 w 6494035"/>
              <a:gd name="connsiteY5549" fmla="*/ 1467457 h 3722228"/>
              <a:gd name="connsiteX5550" fmla="*/ 3068796 w 6494035"/>
              <a:gd name="connsiteY5550" fmla="*/ 1463367 h 3722228"/>
              <a:gd name="connsiteX5551" fmla="*/ 3060980 w 6494035"/>
              <a:gd name="connsiteY5551" fmla="*/ 1463367 h 3722228"/>
              <a:gd name="connsiteX5552" fmla="*/ 3057922 w 6494035"/>
              <a:gd name="connsiteY5552" fmla="*/ 1463367 h 3722228"/>
              <a:gd name="connsiteX5553" fmla="*/ 3053334 w 6494035"/>
              <a:gd name="connsiteY5553" fmla="*/ 1467457 h 3722228"/>
              <a:gd name="connsiteX5554" fmla="*/ 3042290 w 6494035"/>
              <a:gd name="connsiteY5554" fmla="*/ 1475190 h 3722228"/>
              <a:gd name="connsiteX5555" fmla="*/ 3042290 w 6494035"/>
              <a:gd name="connsiteY5555" fmla="*/ 1486122 h 3722228"/>
              <a:gd name="connsiteX5556" fmla="*/ 3045519 w 6494035"/>
              <a:gd name="connsiteY5556" fmla="*/ 1490658 h 3722228"/>
              <a:gd name="connsiteX5557" fmla="*/ 3042290 w 6494035"/>
              <a:gd name="connsiteY5557" fmla="*/ 1493856 h 3722228"/>
              <a:gd name="connsiteX5558" fmla="*/ 3042290 w 6494035"/>
              <a:gd name="connsiteY5558" fmla="*/ 1501589 h 3722228"/>
              <a:gd name="connsiteX5559" fmla="*/ 3034645 w 6494035"/>
              <a:gd name="connsiteY5559" fmla="*/ 1509323 h 3722228"/>
              <a:gd name="connsiteX5560" fmla="*/ 3022242 w 6494035"/>
              <a:gd name="connsiteY5560" fmla="*/ 1521667 h 3722228"/>
              <a:gd name="connsiteX5561" fmla="*/ 3007290 w 6494035"/>
              <a:gd name="connsiteY5561" fmla="*/ 1521667 h 3722228"/>
              <a:gd name="connsiteX5562" fmla="*/ 2999474 w 6494035"/>
              <a:gd name="connsiteY5562" fmla="*/ 1524865 h 3722228"/>
              <a:gd name="connsiteX5563" fmla="*/ 2995906 w 6494035"/>
              <a:gd name="connsiteY5563" fmla="*/ 1524865 h 3722228"/>
              <a:gd name="connsiteX5564" fmla="*/ 2995906 w 6494035"/>
              <a:gd name="connsiteY5564" fmla="*/ 1537135 h 3722228"/>
              <a:gd name="connsiteX5565" fmla="*/ 2988600 w 6494035"/>
              <a:gd name="connsiteY5565" fmla="*/ 1544869 h 3722228"/>
              <a:gd name="connsiteX5566" fmla="*/ 2973139 w 6494035"/>
              <a:gd name="connsiteY5566" fmla="*/ 1559890 h 3722228"/>
              <a:gd name="connsiteX5567" fmla="*/ 2976367 w 6494035"/>
              <a:gd name="connsiteY5567" fmla="*/ 1567698 h 3722228"/>
              <a:gd name="connsiteX5568" fmla="*/ 2984013 w 6494035"/>
              <a:gd name="connsiteY5568" fmla="*/ 1579076 h 3722228"/>
              <a:gd name="connsiteX5569" fmla="*/ 2984013 w 6494035"/>
              <a:gd name="connsiteY5569" fmla="*/ 1583166 h 3722228"/>
              <a:gd name="connsiteX5570" fmla="*/ 2976367 w 6494035"/>
              <a:gd name="connsiteY5570" fmla="*/ 1586363 h 3722228"/>
              <a:gd name="connsiteX5571" fmla="*/ 2968551 w 6494035"/>
              <a:gd name="connsiteY5571" fmla="*/ 1594097 h 3722228"/>
              <a:gd name="connsiteX5572" fmla="*/ 2965323 w 6494035"/>
              <a:gd name="connsiteY5572" fmla="*/ 1601831 h 3722228"/>
              <a:gd name="connsiteX5573" fmla="*/ 2965323 w 6494035"/>
              <a:gd name="connsiteY5573" fmla="*/ 1606367 h 3722228"/>
              <a:gd name="connsiteX5574" fmla="*/ 2960905 w 6494035"/>
              <a:gd name="connsiteY5574" fmla="*/ 1609564 h 3722228"/>
              <a:gd name="connsiteX5575" fmla="*/ 2948502 w 6494035"/>
              <a:gd name="connsiteY5575" fmla="*/ 1609564 h 3722228"/>
              <a:gd name="connsiteX5576" fmla="*/ 2941196 w 6494035"/>
              <a:gd name="connsiteY5576" fmla="*/ 1617298 h 3722228"/>
              <a:gd name="connsiteX5577" fmla="*/ 2937628 w 6494035"/>
              <a:gd name="connsiteY5577" fmla="*/ 1629642 h 3722228"/>
              <a:gd name="connsiteX5578" fmla="*/ 2933551 w 6494035"/>
              <a:gd name="connsiteY5578" fmla="*/ 1625032 h 3722228"/>
              <a:gd name="connsiteX5579" fmla="*/ 2929813 w 6494035"/>
              <a:gd name="connsiteY5579" fmla="*/ 1625032 h 3722228"/>
              <a:gd name="connsiteX5580" fmla="*/ 2925735 w 6494035"/>
              <a:gd name="connsiteY5580" fmla="*/ 1629642 h 3722228"/>
              <a:gd name="connsiteX5581" fmla="*/ 2922167 w 6494035"/>
              <a:gd name="connsiteY5581" fmla="*/ 1629642 h 3722228"/>
              <a:gd name="connsiteX5582" fmla="*/ 2914861 w 6494035"/>
              <a:gd name="connsiteY5582" fmla="*/ 1629642 h 3722228"/>
              <a:gd name="connsiteX5583" fmla="*/ 2910273 w 6494035"/>
              <a:gd name="connsiteY5583" fmla="*/ 1629642 h 3722228"/>
              <a:gd name="connsiteX5584" fmla="*/ 2899399 w 6494035"/>
              <a:gd name="connsiteY5584" fmla="*/ 1629642 h 3722228"/>
              <a:gd name="connsiteX5585" fmla="*/ 2891584 w 6494035"/>
              <a:gd name="connsiteY5585" fmla="*/ 1632766 h 3722228"/>
              <a:gd name="connsiteX5586" fmla="*/ 2883768 w 6494035"/>
              <a:gd name="connsiteY5586" fmla="*/ 1632766 h 3722228"/>
              <a:gd name="connsiteX5587" fmla="*/ 2871535 w 6494035"/>
              <a:gd name="connsiteY5587" fmla="*/ 1645110 h 3722228"/>
              <a:gd name="connsiteX5588" fmla="*/ 2856073 w 6494035"/>
              <a:gd name="connsiteY5588" fmla="*/ 1637376 h 3722228"/>
              <a:gd name="connsiteX5589" fmla="*/ 2852845 w 6494035"/>
              <a:gd name="connsiteY5589" fmla="*/ 1629642 h 3722228"/>
              <a:gd name="connsiteX5590" fmla="*/ 2852845 w 6494035"/>
              <a:gd name="connsiteY5590" fmla="*/ 1621834 h 3722228"/>
              <a:gd name="connsiteX5591" fmla="*/ 2840952 w 6494035"/>
              <a:gd name="connsiteY5591" fmla="*/ 1617298 h 3722228"/>
              <a:gd name="connsiteX5592" fmla="*/ 2837384 w 6494035"/>
              <a:gd name="connsiteY5592" fmla="*/ 1617298 h 3722228"/>
              <a:gd name="connsiteX5593" fmla="*/ 2821922 w 6494035"/>
              <a:gd name="connsiteY5593" fmla="*/ 1621834 h 3722228"/>
              <a:gd name="connsiteX5594" fmla="*/ 2814616 w 6494035"/>
              <a:gd name="connsiteY5594" fmla="*/ 1617298 h 3722228"/>
              <a:gd name="connsiteX5595" fmla="*/ 2802383 w 6494035"/>
              <a:gd name="connsiteY5595" fmla="*/ 1617298 h 3722228"/>
              <a:gd name="connsiteX5596" fmla="*/ 2806800 w 6494035"/>
              <a:gd name="connsiteY5596" fmla="*/ 1609564 h 3722228"/>
              <a:gd name="connsiteX5597" fmla="*/ 2806800 w 6494035"/>
              <a:gd name="connsiteY5597" fmla="*/ 1586363 h 3722228"/>
              <a:gd name="connsiteX5598" fmla="*/ 2806800 w 6494035"/>
              <a:gd name="connsiteY5598" fmla="*/ 1583166 h 3722228"/>
              <a:gd name="connsiteX5599" fmla="*/ 2802383 w 6494035"/>
              <a:gd name="connsiteY5599" fmla="*/ 1583166 h 3722228"/>
              <a:gd name="connsiteX5600" fmla="*/ 2802383 w 6494035"/>
              <a:gd name="connsiteY5600" fmla="*/ 1579076 h 3722228"/>
              <a:gd name="connsiteX5601" fmla="*/ 2794567 w 6494035"/>
              <a:gd name="connsiteY5601" fmla="*/ 1579076 h 3722228"/>
              <a:gd name="connsiteX5602" fmla="*/ 2799155 w 6494035"/>
              <a:gd name="connsiteY5602" fmla="*/ 1563534 h 3722228"/>
              <a:gd name="connsiteX5603" fmla="*/ 2802383 w 6494035"/>
              <a:gd name="connsiteY5603" fmla="*/ 1559890 h 3722228"/>
              <a:gd name="connsiteX5604" fmla="*/ 2814616 w 6494035"/>
              <a:gd name="connsiteY5604" fmla="*/ 1529401 h 3722228"/>
              <a:gd name="connsiteX5605" fmla="*/ 2810029 w 6494035"/>
              <a:gd name="connsiteY5605" fmla="*/ 1493856 h 3722228"/>
              <a:gd name="connsiteX5606" fmla="*/ 2814616 w 6494035"/>
              <a:gd name="connsiteY5606" fmla="*/ 1490658 h 3722228"/>
              <a:gd name="connsiteX5607" fmla="*/ 2810029 w 6494035"/>
              <a:gd name="connsiteY5607" fmla="*/ 1482924 h 3722228"/>
              <a:gd name="connsiteX5608" fmla="*/ 2806800 w 6494035"/>
              <a:gd name="connsiteY5608" fmla="*/ 1482924 h 3722228"/>
              <a:gd name="connsiteX5609" fmla="*/ 2806800 w 6494035"/>
              <a:gd name="connsiteY5609" fmla="*/ 1478834 h 3722228"/>
              <a:gd name="connsiteX5610" fmla="*/ 2802383 w 6494035"/>
              <a:gd name="connsiteY5610" fmla="*/ 1467457 h 3722228"/>
              <a:gd name="connsiteX5611" fmla="*/ 2810029 w 6494035"/>
              <a:gd name="connsiteY5611" fmla="*/ 1463367 h 3722228"/>
              <a:gd name="connsiteX5612" fmla="*/ 2821922 w 6494035"/>
              <a:gd name="connsiteY5612" fmla="*/ 1463367 h 3722228"/>
              <a:gd name="connsiteX5613" fmla="*/ 2821922 w 6494035"/>
              <a:gd name="connsiteY5613" fmla="*/ 1459723 h 3722228"/>
              <a:gd name="connsiteX5614" fmla="*/ 2829568 w 6494035"/>
              <a:gd name="connsiteY5614" fmla="*/ 1455633 h 3722228"/>
              <a:gd name="connsiteX5615" fmla="*/ 2837384 w 6494035"/>
              <a:gd name="connsiteY5615" fmla="*/ 1459723 h 3722228"/>
              <a:gd name="connsiteX5616" fmla="*/ 2856073 w 6494035"/>
              <a:gd name="connsiteY5616" fmla="*/ 1459723 h 3722228"/>
              <a:gd name="connsiteX5617" fmla="*/ 2868307 w 6494035"/>
              <a:gd name="connsiteY5617" fmla="*/ 1459723 h 3722228"/>
              <a:gd name="connsiteX5618" fmla="*/ 2886996 w 6494035"/>
              <a:gd name="connsiteY5618" fmla="*/ 1463367 h 3722228"/>
              <a:gd name="connsiteX5619" fmla="*/ 2910273 w 6494035"/>
              <a:gd name="connsiteY5619" fmla="*/ 1463367 h 3722228"/>
              <a:gd name="connsiteX5620" fmla="*/ 2929813 w 6494035"/>
              <a:gd name="connsiteY5620" fmla="*/ 1463367 h 3722228"/>
              <a:gd name="connsiteX5621" fmla="*/ 2948502 w 6494035"/>
              <a:gd name="connsiteY5621" fmla="*/ 1463367 h 3722228"/>
              <a:gd name="connsiteX5622" fmla="*/ 2956318 w 6494035"/>
              <a:gd name="connsiteY5622" fmla="*/ 1436893 h 3722228"/>
              <a:gd name="connsiteX5623" fmla="*/ 2960905 w 6494035"/>
              <a:gd name="connsiteY5623" fmla="*/ 1432357 h 3722228"/>
              <a:gd name="connsiteX5624" fmla="*/ 2956318 w 6494035"/>
              <a:gd name="connsiteY5624" fmla="*/ 1429160 h 3722228"/>
              <a:gd name="connsiteX5625" fmla="*/ 2960905 w 6494035"/>
              <a:gd name="connsiteY5625" fmla="*/ 1409156 h 3722228"/>
              <a:gd name="connsiteX5626" fmla="*/ 2968551 w 6494035"/>
              <a:gd name="connsiteY5626" fmla="*/ 1421426 h 3722228"/>
              <a:gd name="connsiteX5627" fmla="*/ 2965323 w 6494035"/>
              <a:gd name="connsiteY5627" fmla="*/ 1409156 h 3722228"/>
              <a:gd name="connsiteX5628" fmla="*/ 2956318 w 6494035"/>
              <a:gd name="connsiteY5628" fmla="*/ 1405958 h 3722228"/>
              <a:gd name="connsiteX5629" fmla="*/ 2956318 w 6494035"/>
              <a:gd name="connsiteY5629" fmla="*/ 1393689 h 3722228"/>
              <a:gd name="connsiteX5630" fmla="*/ 2941196 w 6494035"/>
              <a:gd name="connsiteY5630" fmla="*/ 1378593 h 3722228"/>
              <a:gd name="connsiteX5631" fmla="*/ 2941196 w 6494035"/>
              <a:gd name="connsiteY5631" fmla="*/ 1367215 h 3722228"/>
              <a:gd name="connsiteX5632" fmla="*/ 2933551 w 6494035"/>
              <a:gd name="connsiteY5632" fmla="*/ 1363125 h 3722228"/>
              <a:gd name="connsiteX5633" fmla="*/ 2922167 w 6494035"/>
              <a:gd name="connsiteY5633" fmla="*/ 1359482 h 3722228"/>
              <a:gd name="connsiteX5634" fmla="*/ 2899399 w 6494035"/>
              <a:gd name="connsiteY5634" fmla="*/ 1352194 h 3722228"/>
              <a:gd name="connsiteX5635" fmla="*/ 2894812 w 6494035"/>
              <a:gd name="connsiteY5635" fmla="*/ 1344460 h 3722228"/>
              <a:gd name="connsiteX5636" fmla="*/ 2899399 w 6494035"/>
              <a:gd name="connsiteY5636" fmla="*/ 1344460 h 3722228"/>
              <a:gd name="connsiteX5637" fmla="*/ 2894812 w 6494035"/>
              <a:gd name="connsiteY5637" fmla="*/ 1339924 h 3722228"/>
              <a:gd name="connsiteX5638" fmla="*/ 2902458 w 6494035"/>
              <a:gd name="connsiteY5638" fmla="*/ 1339924 h 3722228"/>
              <a:gd name="connsiteX5639" fmla="*/ 2899399 w 6494035"/>
              <a:gd name="connsiteY5639" fmla="*/ 1336726 h 3722228"/>
              <a:gd name="connsiteX5640" fmla="*/ 2891584 w 6494035"/>
              <a:gd name="connsiteY5640" fmla="*/ 1336726 h 3722228"/>
              <a:gd name="connsiteX5641" fmla="*/ 2894812 w 6494035"/>
              <a:gd name="connsiteY5641" fmla="*/ 1332190 h 3722228"/>
              <a:gd name="connsiteX5642" fmla="*/ 2907045 w 6494035"/>
              <a:gd name="connsiteY5642" fmla="*/ 1328993 h 3722228"/>
              <a:gd name="connsiteX5643" fmla="*/ 2914861 w 6494035"/>
              <a:gd name="connsiteY5643" fmla="*/ 1328993 h 3722228"/>
              <a:gd name="connsiteX5644" fmla="*/ 2922167 w 6494035"/>
              <a:gd name="connsiteY5644" fmla="*/ 1328993 h 3722228"/>
              <a:gd name="connsiteX5645" fmla="*/ 2933551 w 6494035"/>
              <a:gd name="connsiteY5645" fmla="*/ 1336726 h 3722228"/>
              <a:gd name="connsiteX5646" fmla="*/ 2937628 w 6494035"/>
              <a:gd name="connsiteY5646" fmla="*/ 1332190 h 3722228"/>
              <a:gd name="connsiteX5647" fmla="*/ 2945274 w 6494035"/>
              <a:gd name="connsiteY5647" fmla="*/ 1332190 h 3722228"/>
              <a:gd name="connsiteX5648" fmla="*/ 2953090 w 6494035"/>
              <a:gd name="connsiteY5648" fmla="*/ 1332190 h 3722228"/>
              <a:gd name="connsiteX5649" fmla="*/ 2948502 w 6494035"/>
              <a:gd name="connsiteY5649" fmla="*/ 1316648 h 3722228"/>
              <a:gd name="connsiteX5650" fmla="*/ 2945274 w 6494035"/>
              <a:gd name="connsiteY5650" fmla="*/ 1301181 h 3722228"/>
              <a:gd name="connsiteX5651" fmla="*/ 2953090 w 6494035"/>
              <a:gd name="connsiteY5651" fmla="*/ 1301181 h 3722228"/>
              <a:gd name="connsiteX5652" fmla="*/ 2960905 w 6494035"/>
              <a:gd name="connsiteY5652" fmla="*/ 1301181 h 3722228"/>
              <a:gd name="connsiteX5653" fmla="*/ 2960905 w 6494035"/>
              <a:gd name="connsiteY5653" fmla="*/ 1308915 h 3722228"/>
              <a:gd name="connsiteX5654" fmla="*/ 2968551 w 6494035"/>
              <a:gd name="connsiteY5654" fmla="*/ 1313451 h 3722228"/>
              <a:gd name="connsiteX5655" fmla="*/ 2980954 w 6494035"/>
              <a:gd name="connsiteY5655" fmla="*/ 1313451 h 3722228"/>
              <a:gd name="connsiteX5656" fmla="*/ 2984013 w 6494035"/>
              <a:gd name="connsiteY5656" fmla="*/ 1305717 h 3722228"/>
              <a:gd name="connsiteX5657" fmla="*/ 2991828 w 6494035"/>
              <a:gd name="connsiteY5657" fmla="*/ 1301181 h 3722228"/>
              <a:gd name="connsiteX5658" fmla="*/ 3007290 w 6494035"/>
              <a:gd name="connsiteY5658" fmla="*/ 1297983 h 3722228"/>
              <a:gd name="connsiteX5659" fmla="*/ 3011368 w 6494035"/>
              <a:gd name="connsiteY5659" fmla="*/ 1290250 h 3722228"/>
              <a:gd name="connsiteX5660" fmla="*/ 3011368 w 6494035"/>
              <a:gd name="connsiteY5660" fmla="*/ 1270692 h 3722228"/>
              <a:gd name="connsiteX5661" fmla="*/ 3034645 w 6494035"/>
              <a:gd name="connsiteY5661" fmla="*/ 1267048 h 3722228"/>
              <a:gd name="connsiteX5662" fmla="*/ 3045519 w 6494035"/>
              <a:gd name="connsiteY5662" fmla="*/ 1259315 h 3722228"/>
              <a:gd name="connsiteX5663" fmla="*/ 3050106 w 6494035"/>
              <a:gd name="connsiteY5663" fmla="*/ 1259315 h 3722228"/>
              <a:gd name="connsiteX5664" fmla="*/ 3050106 w 6494035"/>
              <a:gd name="connsiteY5664" fmla="*/ 1252027 h 3722228"/>
              <a:gd name="connsiteX5665" fmla="*/ 3057922 w 6494035"/>
              <a:gd name="connsiteY5665" fmla="*/ 1247416 h 3722228"/>
              <a:gd name="connsiteX5666" fmla="*/ 3068796 w 6494035"/>
              <a:gd name="connsiteY5666" fmla="*/ 1247416 h 3722228"/>
              <a:gd name="connsiteX5667" fmla="*/ 3060980 w 6494035"/>
              <a:gd name="connsiteY5667" fmla="*/ 1244219 h 3722228"/>
              <a:gd name="connsiteX5668" fmla="*/ 3057922 w 6494035"/>
              <a:gd name="connsiteY5668" fmla="*/ 1239683 h 3722228"/>
              <a:gd name="connsiteX5669" fmla="*/ 3065568 w 6494035"/>
              <a:gd name="connsiteY5669" fmla="*/ 1228751 h 3722228"/>
              <a:gd name="connsiteX5670" fmla="*/ 3068796 w 6494035"/>
              <a:gd name="connsiteY5670" fmla="*/ 1208748 h 3722228"/>
              <a:gd name="connsiteX5671" fmla="*/ 3076612 w 6494035"/>
              <a:gd name="connsiteY5671" fmla="*/ 1221018 h 3722228"/>
              <a:gd name="connsiteX5672" fmla="*/ 3081029 w 6494035"/>
              <a:gd name="connsiteY5672" fmla="*/ 1231949 h 3722228"/>
              <a:gd name="connsiteX5673" fmla="*/ 3088845 w 6494035"/>
              <a:gd name="connsiteY5673" fmla="*/ 1236485 h 3722228"/>
              <a:gd name="connsiteX5674" fmla="*/ 3084257 w 6494035"/>
              <a:gd name="connsiteY5674" fmla="*/ 1224215 h 3722228"/>
              <a:gd name="connsiteX5675" fmla="*/ 3088845 w 6494035"/>
              <a:gd name="connsiteY5675" fmla="*/ 1216481 h 3722228"/>
              <a:gd name="connsiteX5676" fmla="*/ 3084257 w 6494035"/>
              <a:gd name="connsiteY5676" fmla="*/ 1216481 h 3722228"/>
              <a:gd name="connsiteX5677" fmla="*/ 3084257 w 6494035"/>
              <a:gd name="connsiteY5677" fmla="*/ 1208748 h 3722228"/>
              <a:gd name="connsiteX5678" fmla="*/ 3096151 w 6494035"/>
              <a:gd name="connsiteY5678" fmla="*/ 1200939 h 3722228"/>
              <a:gd name="connsiteX5679" fmla="*/ 3107534 w 6494035"/>
              <a:gd name="connsiteY5679" fmla="*/ 1197816 h 3722228"/>
              <a:gd name="connsiteX5680" fmla="*/ 3111612 w 6494035"/>
              <a:gd name="connsiteY5680" fmla="*/ 1205550 h 3722228"/>
              <a:gd name="connsiteX5681" fmla="*/ 3111612 w 6494035"/>
              <a:gd name="connsiteY5681" fmla="*/ 1200939 h 3722228"/>
              <a:gd name="connsiteX5682" fmla="*/ 3115180 w 6494035"/>
              <a:gd name="connsiteY5682" fmla="*/ 1193206 h 3722228"/>
              <a:gd name="connsiteX5683" fmla="*/ 3130302 w 6494035"/>
              <a:gd name="connsiteY5683" fmla="*/ 1193206 h 3722228"/>
              <a:gd name="connsiteX5684" fmla="*/ 3134889 w 6494035"/>
              <a:gd name="connsiteY5684" fmla="*/ 1200939 h 3722228"/>
              <a:gd name="connsiteX5685" fmla="*/ 3137948 w 6494035"/>
              <a:gd name="connsiteY5685" fmla="*/ 1190008 h 3722228"/>
              <a:gd name="connsiteX5686" fmla="*/ 3145763 w 6494035"/>
              <a:gd name="connsiteY5686" fmla="*/ 1190008 h 3722228"/>
              <a:gd name="connsiteX5687" fmla="*/ 3142535 w 6494035"/>
              <a:gd name="connsiteY5687" fmla="*/ 1185472 h 3722228"/>
              <a:gd name="connsiteX5688" fmla="*/ 3145763 w 6494035"/>
              <a:gd name="connsiteY5688" fmla="*/ 1178184 h 3722228"/>
              <a:gd name="connsiteX5689" fmla="*/ 3142535 w 6494035"/>
              <a:gd name="connsiteY5689" fmla="*/ 1178184 h 3722228"/>
              <a:gd name="connsiteX5690" fmla="*/ 3142535 w 6494035"/>
              <a:gd name="connsiteY5690" fmla="*/ 1174541 h 3722228"/>
              <a:gd name="connsiteX5691" fmla="*/ 3142535 w 6494035"/>
              <a:gd name="connsiteY5691" fmla="*/ 1166807 h 3722228"/>
              <a:gd name="connsiteX5692" fmla="*/ 3137948 w 6494035"/>
              <a:gd name="connsiteY5692" fmla="*/ 1159073 h 3722228"/>
              <a:gd name="connsiteX5693" fmla="*/ 3130302 w 6494035"/>
              <a:gd name="connsiteY5693" fmla="*/ 1159073 h 3722228"/>
              <a:gd name="connsiteX5694" fmla="*/ 3134889 w 6494035"/>
              <a:gd name="connsiteY5694" fmla="*/ 1154983 h 3722228"/>
              <a:gd name="connsiteX5695" fmla="*/ 3137948 w 6494035"/>
              <a:gd name="connsiteY5695" fmla="*/ 1154983 h 3722228"/>
              <a:gd name="connsiteX5696" fmla="*/ 3137948 w 6494035"/>
              <a:gd name="connsiteY5696" fmla="*/ 1139441 h 3722228"/>
              <a:gd name="connsiteX5697" fmla="*/ 3134889 w 6494035"/>
              <a:gd name="connsiteY5697" fmla="*/ 1136318 h 3722228"/>
              <a:gd name="connsiteX5698" fmla="*/ 3130302 w 6494035"/>
              <a:gd name="connsiteY5698" fmla="*/ 1139441 h 3722228"/>
              <a:gd name="connsiteX5699" fmla="*/ 3130302 w 6494035"/>
              <a:gd name="connsiteY5699" fmla="*/ 1120776 h 3722228"/>
              <a:gd name="connsiteX5700" fmla="*/ 3130302 w 6494035"/>
              <a:gd name="connsiteY5700" fmla="*/ 1108506 h 3722228"/>
              <a:gd name="connsiteX5701" fmla="*/ 3137948 w 6494035"/>
              <a:gd name="connsiteY5701" fmla="*/ 1113042 h 3722228"/>
              <a:gd name="connsiteX5702" fmla="*/ 3142535 w 6494035"/>
              <a:gd name="connsiteY5702" fmla="*/ 1100772 h 3722228"/>
              <a:gd name="connsiteX5703" fmla="*/ 3150351 w 6494035"/>
              <a:gd name="connsiteY5703" fmla="*/ 1105309 h 3722228"/>
              <a:gd name="connsiteX5704" fmla="*/ 3150351 w 6494035"/>
              <a:gd name="connsiteY5704" fmla="*/ 1097575 h 3722228"/>
              <a:gd name="connsiteX5705" fmla="*/ 3165812 w 6494035"/>
              <a:gd name="connsiteY5705" fmla="*/ 1097575 h 3722228"/>
              <a:gd name="connsiteX5706" fmla="*/ 3173628 w 6494035"/>
              <a:gd name="connsiteY5706" fmla="*/ 1108506 h 3722228"/>
              <a:gd name="connsiteX5707" fmla="*/ 3181274 w 6494035"/>
              <a:gd name="connsiteY5707" fmla="*/ 1113042 h 3722228"/>
              <a:gd name="connsiteX5708" fmla="*/ 3177706 w 6494035"/>
              <a:gd name="connsiteY5708" fmla="*/ 1120776 h 3722228"/>
              <a:gd name="connsiteX5709" fmla="*/ 3169890 w 6494035"/>
              <a:gd name="connsiteY5709" fmla="*/ 1120776 h 3722228"/>
              <a:gd name="connsiteX5710" fmla="*/ 3169890 w 6494035"/>
              <a:gd name="connsiteY5710" fmla="*/ 1123974 h 3722228"/>
              <a:gd name="connsiteX5711" fmla="*/ 3169890 w 6494035"/>
              <a:gd name="connsiteY5711" fmla="*/ 1128510 h 3722228"/>
              <a:gd name="connsiteX5712" fmla="*/ 3165812 w 6494035"/>
              <a:gd name="connsiteY5712" fmla="*/ 1136318 h 3722228"/>
              <a:gd name="connsiteX5713" fmla="*/ 3157997 w 6494035"/>
              <a:gd name="connsiteY5713" fmla="*/ 1139441 h 3722228"/>
              <a:gd name="connsiteX5714" fmla="*/ 3157997 w 6494035"/>
              <a:gd name="connsiteY5714" fmla="*/ 1151786 h 3722228"/>
              <a:gd name="connsiteX5715" fmla="*/ 3157997 w 6494035"/>
              <a:gd name="connsiteY5715" fmla="*/ 1159073 h 3722228"/>
              <a:gd name="connsiteX5716" fmla="*/ 3165812 w 6494035"/>
              <a:gd name="connsiteY5716" fmla="*/ 1162717 h 3722228"/>
              <a:gd name="connsiteX5717" fmla="*/ 3165812 w 6494035"/>
              <a:gd name="connsiteY5717" fmla="*/ 1166807 h 3722228"/>
              <a:gd name="connsiteX5718" fmla="*/ 3165812 w 6494035"/>
              <a:gd name="connsiteY5718" fmla="*/ 1170451 h 3722228"/>
              <a:gd name="connsiteX5719" fmla="*/ 3169890 w 6494035"/>
              <a:gd name="connsiteY5719" fmla="*/ 1174541 h 3722228"/>
              <a:gd name="connsiteX5720" fmla="*/ 3177706 w 6494035"/>
              <a:gd name="connsiteY5720" fmla="*/ 1174541 h 3722228"/>
              <a:gd name="connsiteX5721" fmla="*/ 3185351 w 6494035"/>
              <a:gd name="connsiteY5721" fmla="*/ 1174541 h 3722228"/>
              <a:gd name="connsiteX5722" fmla="*/ 3181274 w 6494035"/>
              <a:gd name="connsiteY5722" fmla="*/ 1185472 h 3722228"/>
              <a:gd name="connsiteX5723" fmla="*/ 3193167 w 6494035"/>
              <a:gd name="connsiteY5723" fmla="*/ 1185472 h 3722228"/>
              <a:gd name="connsiteX5724" fmla="*/ 3196395 w 6494035"/>
              <a:gd name="connsiteY5724" fmla="*/ 1178184 h 3722228"/>
              <a:gd name="connsiteX5725" fmla="*/ 3211857 w 6494035"/>
              <a:gd name="connsiteY5725" fmla="*/ 1166807 h 3722228"/>
              <a:gd name="connsiteX5726" fmla="*/ 3216444 w 6494035"/>
              <a:gd name="connsiteY5726" fmla="*/ 1174541 h 3722228"/>
              <a:gd name="connsiteX5727" fmla="*/ 3231906 w 6494035"/>
              <a:gd name="connsiteY5727" fmla="*/ 1182274 h 3722228"/>
              <a:gd name="connsiteX5728" fmla="*/ 3234964 w 6494035"/>
              <a:gd name="connsiteY5728" fmla="*/ 1185472 h 3722228"/>
              <a:gd name="connsiteX5729" fmla="*/ 3247367 w 6494035"/>
              <a:gd name="connsiteY5729" fmla="*/ 1193206 h 3722228"/>
              <a:gd name="connsiteX5730" fmla="*/ 3250595 w 6494035"/>
              <a:gd name="connsiteY5730" fmla="*/ 1190008 h 3722228"/>
              <a:gd name="connsiteX5731" fmla="*/ 3255013 w 6494035"/>
              <a:gd name="connsiteY5731" fmla="*/ 1190008 h 3722228"/>
              <a:gd name="connsiteX5732" fmla="*/ 3255013 w 6494035"/>
              <a:gd name="connsiteY5732" fmla="*/ 1182274 h 3722228"/>
              <a:gd name="connsiteX5733" fmla="*/ 3277950 w 6494035"/>
              <a:gd name="connsiteY5733" fmla="*/ 1174541 h 3722228"/>
              <a:gd name="connsiteX5734" fmla="*/ 3281518 w 6494035"/>
              <a:gd name="connsiteY5734" fmla="*/ 1166807 h 3722228"/>
              <a:gd name="connsiteX5735" fmla="*/ 3289334 w 6494035"/>
              <a:gd name="connsiteY5735" fmla="*/ 1162717 h 3722228"/>
              <a:gd name="connsiteX5736" fmla="*/ 3293412 w 6494035"/>
              <a:gd name="connsiteY5736" fmla="*/ 1162717 h 3722228"/>
              <a:gd name="connsiteX5737" fmla="*/ 3316519 w 6494035"/>
              <a:gd name="connsiteY5737" fmla="*/ 1159073 h 3722228"/>
              <a:gd name="connsiteX5738" fmla="*/ 3319747 w 6494035"/>
              <a:gd name="connsiteY5738" fmla="*/ 1166807 h 3722228"/>
              <a:gd name="connsiteX5739" fmla="*/ 3324335 w 6494035"/>
              <a:gd name="connsiteY5739" fmla="*/ 1170451 h 3722228"/>
              <a:gd name="connsiteX5740" fmla="*/ 3332150 w 6494035"/>
              <a:gd name="connsiteY5740" fmla="*/ 1170451 h 3722228"/>
              <a:gd name="connsiteX5741" fmla="*/ 3339796 w 6494035"/>
              <a:gd name="connsiteY5741" fmla="*/ 1174541 h 3722228"/>
              <a:gd name="connsiteX5742" fmla="*/ 3343024 w 6494035"/>
              <a:gd name="connsiteY5742" fmla="*/ 1166807 h 3722228"/>
              <a:gd name="connsiteX5743" fmla="*/ 3355258 w 6494035"/>
              <a:gd name="connsiteY5743" fmla="*/ 1159073 h 3722228"/>
              <a:gd name="connsiteX5744" fmla="*/ 3343024 w 6494035"/>
              <a:gd name="connsiteY5744" fmla="*/ 1162717 h 3722228"/>
              <a:gd name="connsiteX5745" fmla="*/ 3347612 w 6494035"/>
              <a:gd name="connsiteY5745" fmla="*/ 1154983 h 3722228"/>
              <a:gd name="connsiteX5746" fmla="*/ 3370379 w 6494035"/>
              <a:gd name="connsiteY5746" fmla="*/ 1154983 h 3722228"/>
              <a:gd name="connsiteX5747" fmla="*/ 3359335 w 6494035"/>
              <a:gd name="connsiteY5747" fmla="*/ 1113042 h 3722228"/>
              <a:gd name="connsiteX5748" fmla="*/ 3367151 w 6494035"/>
              <a:gd name="connsiteY5748" fmla="*/ 1082107 h 3722228"/>
              <a:gd name="connsiteX5749" fmla="*/ 3385841 w 6494035"/>
              <a:gd name="connsiteY5749" fmla="*/ 1066565 h 3722228"/>
              <a:gd name="connsiteX5750" fmla="*/ 3401302 w 6494035"/>
              <a:gd name="connsiteY5750" fmla="*/ 1089841 h 3722228"/>
              <a:gd name="connsiteX5751" fmla="*/ 3409118 w 6494035"/>
              <a:gd name="connsiteY5751" fmla="*/ 1089841 h 3722228"/>
              <a:gd name="connsiteX5752" fmla="*/ 3416764 w 6494035"/>
              <a:gd name="connsiteY5752" fmla="*/ 1085751 h 3722228"/>
              <a:gd name="connsiteX5753" fmla="*/ 3416764 w 6494035"/>
              <a:gd name="connsiteY5753" fmla="*/ 1066565 h 3722228"/>
              <a:gd name="connsiteX5754" fmla="*/ 3416764 w 6494035"/>
              <a:gd name="connsiteY5754" fmla="*/ 1051544 h 3722228"/>
              <a:gd name="connsiteX5755" fmla="*/ 3413536 w 6494035"/>
              <a:gd name="connsiteY5755" fmla="*/ 1054742 h 3722228"/>
              <a:gd name="connsiteX5756" fmla="*/ 3401302 w 6494035"/>
              <a:gd name="connsiteY5756" fmla="*/ 1039274 h 3722228"/>
              <a:gd name="connsiteX5757" fmla="*/ 3398074 w 6494035"/>
              <a:gd name="connsiteY5757" fmla="*/ 1025145 h 3722228"/>
              <a:gd name="connsiteX5758" fmla="*/ 3440041 w 6494035"/>
              <a:gd name="connsiteY5758" fmla="*/ 1009678 h 3722228"/>
              <a:gd name="connsiteX5759" fmla="*/ 3463318 w 6494035"/>
              <a:gd name="connsiteY5759" fmla="*/ 1012875 h 3722228"/>
              <a:gd name="connsiteX5760" fmla="*/ 3475042 w 6494035"/>
              <a:gd name="connsiteY5760" fmla="*/ 1012875 h 3722228"/>
              <a:gd name="connsiteX5761" fmla="*/ 3475042 w 6494035"/>
              <a:gd name="connsiteY5761" fmla="*/ 1005067 h 3722228"/>
              <a:gd name="connsiteX5762" fmla="*/ 3493731 w 6494035"/>
              <a:gd name="connsiteY5762" fmla="*/ 997333 h 3722228"/>
              <a:gd name="connsiteX5763" fmla="*/ 3513780 w 6494035"/>
              <a:gd name="connsiteY5763" fmla="*/ 1001944 h 3722228"/>
              <a:gd name="connsiteX5764" fmla="*/ 3506134 w 6494035"/>
              <a:gd name="connsiteY5764" fmla="*/ 989600 h 3722228"/>
              <a:gd name="connsiteX5765" fmla="*/ 3490673 w 6494035"/>
              <a:gd name="connsiteY5765" fmla="*/ 989600 h 3722228"/>
              <a:gd name="connsiteX5766" fmla="*/ 3482857 w 6494035"/>
              <a:gd name="connsiteY5766" fmla="*/ 970935 h 3722228"/>
              <a:gd name="connsiteX5767" fmla="*/ 3470624 w 6494035"/>
              <a:gd name="connsiteY5767" fmla="*/ 978668 h 3722228"/>
              <a:gd name="connsiteX5768" fmla="*/ 3463318 w 6494035"/>
              <a:gd name="connsiteY5768" fmla="*/ 981866 h 3722228"/>
              <a:gd name="connsiteX5769" fmla="*/ 3444119 w 6494035"/>
              <a:gd name="connsiteY5769" fmla="*/ 981866 h 3722228"/>
              <a:gd name="connsiteX5770" fmla="*/ 3429167 w 6494035"/>
              <a:gd name="connsiteY5770" fmla="*/ 989600 h 3722228"/>
              <a:gd name="connsiteX5771" fmla="*/ 3413536 w 6494035"/>
              <a:gd name="connsiteY5771" fmla="*/ 994136 h 3722228"/>
              <a:gd name="connsiteX5772" fmla="*/ 3390428 w 6494035"/>
              <a:gd name="connsiteY5772" fmla="*/ 1005067 h 3722228"/>
              <a:gd name="connsiteX5773" fmla="*/ 3378025 w 6494035"/>
              <a:gd name="connsiteY5773" fmla="*/ 997333 h 3722228"/>
              <a:gd name="connsiteX5774" fmla="*/ 3378025 w 6494035"/>
              <a:gd name="connsiteY5774" fmla="*/ 994136 h 3722228"/>
              <a:gd name="connsiteX5775" fmla="*/ 3382613 w 6494035"/>
              <a:gd name="connsiteY5775" fmla="*/ 994136 h 3722228"/>
              <a:gd name="connsiteX5776" fmla="*/ 3385841 w 6494035"/>
              <a:gd name="connsiteY5776" fmla="*/ 994136 h 3722228"/>
              <a:gd name="connsiteX5777" fmla="*/ 3385841 w 6494035"/>
              <a:gd name="connsiteY5777" fmla="*/ 986402 h 3722228"/>
              <a:gd name="connsiteX5778" fmla="*/ 3382613 w 6494035"/>
              <a:gd name="connsiteY5778" fmla="*/ 994136 h 3722228"/>
              <a:gd name="connsiteX5779" fmla="*/ 3378025 w 6494035"/>
              <a:gd name="connsiteY5779" fmla="*/ 989600 h 3722228"/>
              <a:gd name="connsiteX5780" fmla="*/ 3378025 w 6494035"/>
              <a:gd name="connsiteY5780" fmla="*/ 986402 h 3722228"/>
              <a:gd name="connsiteX5781" fmla="*/ 3370379 w 6494035"/>
              <a:gd name="connsiteY5781" fmla="*/ 981866 h 3722228"/>
              <a:gd name="connsiteX5782" fmla="*/ 3363073 w 6494035"/>
              <a:gd name="connsiteY5782" fmla="*/ 981866 h 3722228"/>
              <a:gd name="connsiteX5783" fmla="*/ 3359335 w 6494035"/>
              <a:gd name="connsiteY5783" fmla="*/ 978668 h 3722228"/>
              <a:gd name="connsiteX5784" fmla="*/ 3355258 w 6494035"/>
              <a:gd name="connsiteY5784" fmla="*/ 966398 h 3722228"/>
              <a:gd name="connsiteX5785" fmla="*/ 3359335 w 6494035"/>
              <a:gd name="connsiteY5785" fmla="*/ 963201 h 3722228"/>
              <a:gd name="connsiteX5786" fmla="*/ 3355258 w 6494035"/>
              <a:gd name="connsiteY5786" fmla="*/ 951377 h 3722228"/>
              <a:gd name="connsiteX5787" fmla="*/ 3359335 w 6494035"/>
              <a:gd name="connsiteY5787" fmla="*/ 951377 h 3722228"/>
              <a:gd name="connsiteX5788" fmla="*/ 3351690 w 6494035"/>
              <a:gd name="connsiteY5788" fmla="*/ 935835 h 3722228"/>
              <a:gd name="connsiteX5789" fmla="*/ 3347612 w 6494035"/>
              <a:gd name="connsiteY5789" fmla="*/ 912634 h 3722228"/>
              <a:gd name="connsiteX5790" fmla="*/ 3347612 w 6494035"/>
              <a:gd name="connsiteY5790" fmla="*/ 909436 h 3722228"/>
              <a:gd name="connsiteX5791" fmla="*/ 3355258 w 6494035"/>
              <a:gd name="connsiteY5791" fmla="*/ 901703 h 3722228"/>
              <a:gd name="connsiteX5792" fmla="*/ 3355258 w 6494035"/>
              <a:gd name="connsiteY5792" fmla="*/ 893969 h 3722228"/>
              <a:gd name="connsiteX5793" fmla="*/ 3359335 w 6494035"/>
              <a:gd name="connsiteY5793" fmla="*/ 893969 h 3722228"/>
              <a:gd name="connsiteX5794" fmla="*/ 3367151 w 6494035"/>
              <a:gd name="connsiteY5794" fmla="*/ 889433 h 3722228"/>
              <a:gd name="connsiteX5795" fmla="*/ 3363073 w 6494035"/>
              <a:gd name="connsiteY5795" fmla="*/ 886235 h 3722228"/>
              <a:gd name="connsiteX5796" fmla="*/ 3370379 w 6494035"/>
              <a:gd name="connsiteY5796" fmla="*/ 881625 h 3722228"/>
              <a:gd name="connsiteX5797" fmla="*/ 3370379 w 6494035"/>
              <a:gd name="connsiteY5797" fmla="*/ 878501 h 3722228"/>
              <a:gd name="connsiteX5798" fmla="*/ 3378025 w 6494035"/>
              <a:gd name="connsiteY5798" fmla="*/ 873891 h 3722228"/>
              <a:gd name="connsiteX5799" fmla="*/ 3382613 w 6494035"/>
              <a:gd name="connsiteY5799" fmla="*/ 862959 h 3722228"/>
              <a:gd name="connsiteX5800" fmla="*/ 3393487 w 6494035"/>
              <a:gd name="connsiteY5800" fmla="*/ 847492 h 3722228"/>
              <a:gd name="connsiteX5801" fmla="*/ 3398074 w 6494035"/>
              <a:gd name="connsiteY5801" fmla="*/ 839758 h 3722228"/>
              <a:gd name="connsiteX5802" fmla="*/ 3405890 w 6494035"/>
              <a:gd name="connsiteY5802" fmla="*/ 832024 h 3722228"/>
              <a:gd name="connsiteX5803" fmla="*/ 3413536 w 6494035"/>
              <a:gd name="connsiteY5803" fmla="*/ 832024 h 3722228"/>
              <a:gd name="connsiteX5804" fmla="*/ 3409118 w 6494035"/>
              <a:gd name="connsiteY5804" fmla="*/ 824737 h 3722228"/>
              <a:gd name="connsiteX5805" fmla="*/ 3409118 w 6494035"/>
              <a:gd name="connsiteY5805" fmla="*/ 812393 h 3722228"/>
              <a:gd name="connsiteX5806" fmla="*/ 3398074 w 6494035"/>
              <a:gd name="connsiteY5806" fmla="*/ 804659 h 3722228"/>
              <a:gd name="connsiteX5807" fmla="*/ 3393487 w 6494035"/>
              <a:gd name="connsiteY5807" fmla="*/ 801461 h 3722228"/>
              <a:gd name="connsiteX5808" fmla="*/ 3385841 w 6494035"/>
              <a:gd name="connsiteY5808" fmla="*/ 801461 h 3722228"/>
              <a:gd name="connsiteX5809" fmla="*/ 3370379 w 6494035"/>
              <a:gd name="connsiteY5809" fmla="*/ 801461 h 3722228"/>
              <a:gd name="connsiteX5810" fmla="*/ 3370379 w 6494035"/>
              <a:gd name="connsiteY5810" fmla="*/ 804659 h 3722228"/>
              <a:gd name="connsiteX5811" fmla="*/ 3355258 w 6494035"/>
              <a:gd name="connsiteY5811" fmla="*/ 801461 h 3722228"/>
              <a:gd name="connsiteX5812" fmla="*/ 3351690 w 6494035"/>
              <a:gd name="connsiteY5812" fmla="*/ 817003 h 3722228"/>
              <a:gd name="connsiteX5813" fmla="*/ 3343024 w 6494035"/>
              <a:gd name="connsiteY5813" fmla="*/ 820126 h 3722228"/>
              <a:gd name="connsiteX5814" fmla="*/ 3347612 w 6494035"/>
              <a:gd name="connsiteY5814" fmla="*/ 824737 h 3722228"/>
              <a:gd name="connsiteX5815" fmla="*/ 3343024 w 6494035"/>
              <a:gd name="connsiteY5815" fmla="*/ 835668 h 3722228"/>
              <a:gd name="connsiteX5816" fmla="*/ 3339796 w 6494035"/>
              <a:gd name="connsiteY5816" fmla="*/ 843402 h 3722228"/>
              <a:gd name="connsiteX5817" fmla="*/ 3343024 w 6494035"/>
              <a:gd name="connsiteY5817" fmla="*/ 847492 h 3722228"/>
              <a:gd name="connsiteX5818" fmla="*/ 3347612 w 6494035"/>
              <a:gd name="connsiteY5818" fmla="*/ 851136 h 3722228"/>
              <a:gd name="connsiteX5819" fmla="*/ 3339796 w 6494035"/>
              <a:gd name="connsiteY5819" fmla="*/ 862959 h 3722228"/>
              <a:gd name="connsiteX5820" fmla="*/ 3335209 w 6494035"/>
              <a:gd name="connsiteY5820" fmla="*/ 873891 h 3722228"/>
              <a:gd name="connsiteX5821" fmla="*/ 3332150 w 6494035"/>
              <a:gd name="connsiteY5821" fmla="*/ 878501 h 3722228"/>
              <a:gd name="connsiteX5822" fmla="*/ 3319747 w 6494035"/>
              <a:gd name="connsiteY5822" fmla="*/ 886235 h 3722228"/>
              <a:gd name="connsiteX5823" fmla="*/ 3316519 w 6494035"/>
              <a:gd name="connsiteY5823" fmla="*/ 881625 h 3722228"/>
              <a:gd name="connsiteX5824" fmla="*/ 3316519 w 6494035"/>
              <a:gd name="connsiteY5824" fmla="*/ 886235 h 3722228"/>
              <a:gd name="connsiteX5825" fmla="*/ 3312102 w 6494035"/>
              <a:gd name="connsiteY5825" fmla="*/ 889433 h 3722228"/>
              <a:gd name="connsiteX5826" fmla="*/ 3308873 w 6494035"/>
              <a:gd name="connsiteY5826" fmla="*/ 897166 h 3722228"/>
              <a:gd name="connsiteX5827" fmla="*/ 3301058 w 6494035"/>
              <a:gd name="connsiteY5827" fmla="*/ 897166 h 3722228"/>
              <a:gd name="connsiteX5828" fmla="*/ 3296470 w 6494035"/>
              <a:gd name="connsiteY5828" fmla="*/ 904900 h 3722228"/>
              <a:gd name="connsiteX5829" fmla="*/ 3301058 w 6494035"/>
              <a:gd name="connsiteY5829" fmla="*/ 909436 h 3722228"/>
              <a:gd name="connsiteX5830" fmla="*/ 3296470 w 6494035"/>
              <a:gd name="connsiteY5830" fmla="*/ 909436 h 3722228"/>
              <a:gd name="connsiteX5831" fmla="*/ 3293412 w 6494035"/>
              <a:gd name="connsiteY5831" fmla="*/ 909436 h 3722228"/>
              <a:gd name="connsiteX5832" fmla="*/ 3293412 w 6494035"/>
              <a:gd name="connsiteY5832" fmla="*/ 920368 h 3722228"/>
              <a:gd name="connsiteX5833" fmla="*/ 3289334 w 6494035"/>
              <a:gd name="connsiteY5833" fmla="*/ 920368 h 3722228"/>
              <a:gd name="connsiteX5834" fmla="*/ 3285596 w 6494035"/>
              <a:gd name="connsiteY5834" fmla="*/ 920368 h 3722228"/>
              <a:gd name="connsiteX5835" fmla="*/ 3285596 w 6494035"/>
              <a:gd name="connsiteY5835" fmla="*/ 924904 h 3722228"/>
              <a:gd name="connsiteX5836" fmla="*/ 3285596 w 6494035"/>
              <a:gd name="connsiteY5836" fmla="*/ 932191 h 3722228"/>
              <a:gd name="connsiteX5837" fmla="*/ 3285596 w 6494035"/>
              <a:gd name="connsiteY5837" fmla="*/ 943569 h 3722228"/>
              <a:gd name="connsiteX5838" fmla="*/ 3285596 w 6494035"/>
              <a:gd name="connsiteY5838" fmla="*/ 947733 h 3722228"/>
              <a:gd name="connsiteX5839" fmla="*/ 3281518 w 6494035"/>
              <a:gd name="connsiteY5839" fmla="*/ 947733 h 3722228"/>
              <a:gd name="connsiteX5840" fmla="*/ 3281518 w 6494035"/>
              <a:gd name="connsiteY5840" fmla="*/ 955467 h 3722228"/>
              <a:gd name="connsiteX5841" fmla="*/ 3281518 w 6494035"/>
              <a:gd name="connsiteY5841" fmla="*/ 966398 h 3722228"/>
              <a:gd name="connsiteX5842" fmla="*/ 3289334 w 6494035"/>
              <a:gd name="connsiteY5842" fmla="*/ 981866 h 3722228"/>
              <a:gd name="connsiteX5843" fmla="*/ 3293412 w 6494035"/>
              <a:gd name="connsiteY5843" fmla="*/ 986402 h 3722228"/>
              <a:gd name="connsiteX5844" fmla="*/ 3296470 w 6494035"/>
              <a:gd name="connsiteY5844" fmla="*/ 981866 h 3722228"/>
              <a:gd name="connsiteX5845" fmla="*/ 3304286 w 6494035"/>
              <a:gd name="connsiteY5845" fmla="*/ 994136 h 3722228"/>
              <a:gd name="connsiteX5846" fmla="*/ 3312102 w 6494035"/>
              <a:gd name="connsiteY5846" fmla="*/ 997333 h 3722228"/>
              <a:gd name="connsiteX5847" fmla="*/ 3316519 w 6494035"/>
              <a:gd name="connsiteY5847" fmla="*/ 1009678 h 3722228"/>
              <a:gd name="connsiteX5848" fmla="*/ 3304286 w 6494035"/>
              <a:gd name="connsiteY5848" fmla="*/ 1020609 h 3722228"/>
              <a:gd name="connsiteX5849" fmla="*/ 3308873 w 6494035"/>
              <a:gd name="connsiteY5849" fmla="*/ 1028343 h 3722228"/>
              <a:gd name="connsiteX5850" fmla="*/ 3301058 w 6494035"/>
              <a:gd name="connsiteY5850" fmla="*/ 1031540 h 3722228"/>
              <a:gd name="connsiteX5851" fmla="*/ 3301058 w 6494035"/>
              <a:gd name="connsiteY5851" fmla="*/ 1036077 h 3722228"/>
              <a:gd name="connsiteX5852" fmla="*/ 3296470 w 6494035"/>
              <a:gd name="connsiteY5852" fmla="*/ 1031540 h 3722228"/>
              <a:gd name="connsiteX5853" fmla="*/ 3289334 w 6494035"/>
              <a:gd name="connsiteY5853" fmla="*/ 1039274 h 3722228"/>
              <a:gd name="connsiteX5854" fmla="*/ 3281518 w 6494035"/>
              <a:gd name="connsiteY5854" fmla="*/ 1043810 h 3722228"/>
              <a:gd name="connsiteX5855" fmla="*/ 3273703 w 6494035"/>
              <a:gd name="connsiteY5855" fmla="*/ 1043810 h 3722228"/>
              <a:gd name="connsiteX5856" fmla="*/ 3281518 w 6494035"/>
              <a:gd name="connsiteY5856" fmla="*/ 1047008 h 3722228"/>
              <a:gd name="connsiteX5857" fmla="*/ 3281518 w 6494035"/>
              <a:gd name="connsiteY5857" fmla="*/ 1058832 h 3722228"/>
              <a:gd name="connsiteX5858" fmla="*/ 3281518 w 6494035"/>
              <a:gd name="connsiteY5858" fmla="*/ 1066565 h 3722228"/>
              <a:gd name="connsiteX5859" fmla="*/ 3277950 w 6494035"/>
              <a:gd name="connsiteY5859" fmla="*/ 1070209 h 3722228"/>
              <a:gd name="connsiteX5860" fmla="*/ 3281518 w 6494035"/>
              <a:gd name="connsiteY5860" fmla="*/ 1074374 h 3722228"/>
              <a:gd name="connsiteX5861" fmla="*/ 3277950 w 6494035"/>
              <a:gd name="connsiteY5861" fmla="*/ 1097575 h 3722228"/>
              <a:gd name="connsiteX5862" fmla="*/ 3270135 w 6494035"/>
              <a:gd name="connsiteY5862" fmla="*/ 1120776 h 3722228"/>
              <a:gd name="connsiteX5863" fmla="*/ 3250595 w 6494035"/>
              <a:gd name="connsiteY5863" fmla="*/ 1120776 h 3722228"/>
              <a:gd name="connsiteX5864" fmla="*/ 3247367 w 6494035"/>
              <a:gd name="connsiteY5864" fmla="*/ 1123974 h 3722228"/>
              <a:gd name="connsiteX5865" fmla="*/ 3239552 w 6494035"/>
              <a:gd name="connsiteY5865" fmla="*/ 1128510 h 3722228"/>
              <a:gd name="connsiteX5866" fmla="*/ 3239552 w 6494035"/>
              <a:gd name="connsiteY5866" fmla="*/ 1131707 h 3722228"/>
              <a:gd name="connsiteX5867" fmla="*/ 3242780 w 6494035"/>
              <a:gd name="connsiteY5867" fmla="*/ 1136318 h 3722228"/>
              <a:gd name="connsiteX5868" fmla="*/ 3239552 w 6494035"/>
              <a:gd name="connsiteY5868" fmla="*/ 1144052 h 3722228"/>
              <a:gd name="connsiteX5869" fmla="*/ 3231906 w 6494035"/>
              <a:gd name="connsiteY5869" fmla="*/ 1144052 h 3722228"/>
              <a:gd name="connsiteX5870" fmla="*/ 3224090 w 6494035"/>
              <a:gd name="connsiteY5870" fmla="*/ 1144052 h 3722228"/>
              <a:gd name="connsiteX5871" fmla="*/ 3219503 w 6494035"/>
              <a:gd name="connsiteY5871" fmla="*/ 1144052 h 3722228"/>
              <a:gd name="connsiteX5872" fmla="*/ 3219503 w 6494035"/>
              <a:gd name="connsiteY5872" fmla="*/ 1131707 h 3722228"/>
              <a:gd name="connsiteX5873" fmla="*/ 3211857 w 6494035"/>
              <a:gd name="connsiteY5873" fmla="*/ 1120776 h 3722228"/>
              <a:gd name="connsiteX5874" fmla="*/ 3216444 w 6494035"/>
              <a:gd name="connsiteY5874" fmla="*/ 1116240 h 3722228"/>
              <a:gd name="connsiteX5875" fmla="*/ 3211857 w 6494035"/>
              <a:gd name="connsiteY5875" fmla="*/ 1113042 h 3722228"/>
              <a:gd name="connsiteX5876" fmla="*/ 3216444 w 6494035"/>
              <a:gd name="connsiteY5876" fmla="*/ 1113042 h 3722228"/>
              <a:gd name="connsiteX5877" fmla="*/ 3216444 w 6494035"/>
              <a:gd name="connsiteY5877" fmla="*/ 1105309 h 3722228"/>
              <a:gd name="connsiteX5878" fmla="*/ 3208629 w 6494035"/>
              <a:gd name="connsiteY5878" fmla="*/ 1097575 h 3722228"/>
              <a:gd name="connsiteX5879" fmla="*/ 3200813 w 6494035"/>
              <a:gd name="connsiteY5879" fmla="*/ 1082107 h 3722228"/>
              <a:gd name="connsiteX5880" fmla="*/ 3193167 w 6494035"/>
              <a:gd name="connsiteY5880" fmla="*/ 1070209 h 3722228"/>
              <a:gd name="connsiteX5881" fmla="*/ 3196395 w 6494035"/>
              <a:gd name="connsiteY5881" fmla="*/ 1062475 h 3722228"/>
              <a:gd name="connsiteX5882" fmla="*/ 3193167 w 6494035"/>
              <a:gd name="connsiteY5882" fmla="*/ 1054742 h 3722228"/>
              <a:gd name="connsiteX5883" fmla="*/ 3189089 w 6494035"/>
              <a:gd name="connsiteY5883" fmla="*/ 1058832 h 3722228"/>
              <a:gd name="connsiteX5884" fmla="*/ 3185351 w 6494035"/>
              <a:gd name="connsiteY5884" fmla="*/ 1051544 h 3722228"/>
              <a:gd name="connsiteX5885" fmla="*/ 3181274 w 6494035"/>
              <a:gd name="connsiteY5885" fmla="*/ 1036077 h 3722228"/>
              <a:gd name="connsiteX5886" fmla="*/ 3181274 w 6494035"/>
              <a:gd name="connsiteY5886" fmla="*/ 1031540 h 3722228"/>
              <a:gd name="connsiteX5887" fmla="*/ 3173628 w 6494035"/>
              <a:gd name="connsiteY5887" fmla="*/ 1025145 h 3722228"/>
              <a:gd name="connsiteX5888" fmla="*/ 3173628 w 6494035"/>
              <a:gd name="connsiteY5888" fmla="*/ 1009678 h 3722228"/>
              <a:gd name="connsiteX5889" fmla="*/ 3173628 w 6494035"/>
              <a:gd name="connsiteY5889" fmla="*/ 1005067 h 3722228"/>
              <a:gd name="connsiteX5890" fmla="*/ 3169890 w 6494035"/>
              <a:gd name="connsiteY5890" fmla="*/ 1009678 h 3722228"/>
              <a:gd name="connsiteX5891" fmla="*/ 3169890 w 6494035"/>
              <a:gd name="connsiteY5891" fmla="*/ 1017411 h 3722228"/>
              <a:gd name="connsiteX5892" fmla="*/ 3165812 w 6494035"/>
              <a:gd name="connsiteY5892" fmla="*/ 1017411 h 3722228"/>
              <a:gd name="connsiteX5893" fmla="*/ 3169890 w 6494035"/>
              <a:gd name="connsiteY5893" fmla="*/ 1025145 h 3722228"/>
              <a:gd name="connsiteX5894" fmla="*/ 3162584 w 6494035"/>
              <a:gd name="connsiteY5894" fmla="*/ 1036077 h 3722228"/>
              <a:gd name="connsiteX5895" fmla="*/ 3154938 w 6494035"/>
              <a:gd name="connsiteY5895" fmla="*/ 1028343 h 3722228"/>
              <a:gd name="connsiteX5896" fmla="*/ 3150351 w 6494035"/>
              <a:gd name="connsiteY5896" fmla="*/ 1031540 h 3722228"/>
              <a:gd name="connsiteX5897" fmla="*/ 3154938 w 6494035"/>
              <a:gd name="connsiteY5897" fmla="*/ 1036077 h 3722228"/>
              <a:gd name="connsiteX5898" fmla="*/ 3142535 w 6494035"/>
              <a:gd name="connsiteY5898" fmla="*/ 1051544 h 3722228"/>
              <a:gd name="connsiteX5899" fmla="*/ 3130302 w 6494035"/>
              <a:gd name="connsiteY5899" fmla="*/ 1062475 h 3722228"/>
              <a:gd name="connsiteX5900" fmla="*/ 3111612 w 6494035"/>
              <a:gd name="connsiteY5900" fmla="*/ 1066565 h 3722228"/>
              <a:gd name="connsiteX5901" fmla="*/ 3096151 w 6494035"/>
              <a:gd name="connsiteY5901" fmla="*/ 1058832 h 3722228"/>
              <a:gd name="connsiteX5902" fmla="*/ 3081029 w 6494035"/>
              <a:gd name="connsiteY5902" fmla="*/ 1043810 h 3722228"/>
              <a:gd name="connsiteX5903" fmla="*/ 3081029 w 6494035"/>
              <a:gd name="connsiteY5903" fmla="*/ 1036077 h 3722228"/>
              <a:gd name="connsiteX5904" fmla="*/ 3092073 w 6494035"/>
              <a:gd name="connsiteY5904" fmla="*/ 1039274 h 3722228"/>
              <a:gd name="connsiteX5905" fmla="*/ 3088845 w 6494035"/>
              <a:gd name="connsiteY5905" fmla="*/ 1031540 h 3722228"/>
              <a:gd name="connsiteX5906" fmla="*/ 3092073 w 6494035"/>
              <a:gd name="connsiteY5906" fmla="*/ 1020609 h 3722228"/>
              <a:gd name="connsiteX5907" fmla="*/ 3088845 w 6494035"/>
              <a:gd name="connsiteY5907" fmla="*/ 1020609 h 3722228"/>
              <a:gd name="connsiteX5908" fmla="*/ 3084257 w 6494035"/>
              <a:gd name="connsiteY5908" fmla="*/ 1025145 h 3722228"/>
              <a:gd name="connsiteX5909" fmla="*/ 3076612 w 6494035"/>
              <a:gd name="connsiteY5909" fmla="*/ 1031540 h 3722228"/>
              <a:gd name="connsiteX5910" fmla="*/ 3073383 w 6494035"/>
              <a:gd name="connsiteY5910" fmla="*/ 1025145 h 3722228"/>
              <a:gd name="connsiteX5911" fmla="*/ 3081029 w 6494035"/>
              <a:gd name="connsiteY5911" fmla="*/ 1012875 h 3722228"/>
              <a:gd name="connsiteX5912" fmla="*/ 3084257 w 6494035"/>
              <a:gd name="connsiteY5912" fmla="*/ 1012875 h 3722228"/>
              <a:gd name="connsiteX5913" fmla="*/ 3088845 w 6494035"/>
              <a:gd name="connsiteY5913" fmla="*/ 1009678 h 3722228"/>
              <a:gd name="connsiteX5914" fmla="*/ 3084257 w 6494035"/>
              <a:gd name="connsiteY5914" fmla="*/ 1009678 h 3722228"/>
              <a:gd name="connsiteX5915" fmla="*/ 3092073 w 6494035"/>
              <a:gd name="connsiteY5915" fmla="*/ 1001944 h 3722228"/>
              <a:gd name="connsiteX5916" fmla="*/ 3103797 w 6494035"/>
              <a:gd name="connsiteY5916" fmla="*/ 989600 h 3722228"/>
              <a:gd name="connsiteX5917" fmla="*/ 3088845 w 6494035"/>
              <a:gd name="connsiteY5917" fmla="*/ 994136 h 3722228"/>
              <a:gd name="connsiteX5918" fmla="*/ 3084257 w 6494035"/>
              <a:gd name="connsiteY5918" fmla="*/ 1001944 h 3722228"/>
              <a:gd name="connsiteX5919" fmla="*/ 3081029 w 6494035"/>
              <a:gd name="connsiteY5919" fmla="*/ 994136 h 3722228"/>
              <a:gd name="connsiteX5920" fmla="*/ 3076612 w 6494035"/>
              <a:gd name="connsiteY5920" fmla="*/ 1001944 h 3722228"/>
              <a:gd name="connsiteX5921" fmla="*/ 3076612 w 6494035"/>
              <a:gd name="connsiteY5921" fmla="*/ 989600 h 3722228"/>
              <a:gd name="connsiteX5922" fmla="*/ 3073383 w 6494035"/>
              <a:gd name="connsiteY5922" fmla="*/ 978668 h 3722228"/>
              <a:gd name="connsiteX5923" fmla="*/ 3073383 w 6494035"/>
              <a:gd name="connsiteY5923" fmla="*/ 970935 h 3722228"/>
              <a:gd name="connsiteX5924" fmla="*/ 3096151 w 6494035"/>
              <a:gd name="connsiteY5924" fmla="*/ 970935 h 3722228"/>
              <a:gd name="connsiteX5925" fmla="*/ 3111612 w 6494035"/>
              <a:gd name="connsiteY5925" fmla="*/ 970935 h 3722228"/>
              <a:gd name="connsiteX5926" fmla="*/ 3115180 w 6494035"/>
              <a:gd name="connsiteY5926" fmla="*/ 966398 h 3722228"/>
              <a:gd name="connsiteX5927" fmla="*/ 3111612 w 6494035"/>
              <a:gd name="connsiteY5927" fmla="*/ 963201 h 3722228"/>
              <a:gd name="connsiteX5928" fmla="*/ 3111612 w 6494035"/>
              <a:gd name="connsiteY5928" fmla="*/ 966398 h 3722228"/>
              <a:gd name="connsiteX5929" fmla="*/ 3103797 w 6494035"/>
              <a:gd name="connsiteY5929" fmla="*/ 966398 h 3722228"/>
              <a:gd name="connsiteX5930" fmla="*/ 3096151 w 6494035"/>
              <a:gd name="connsiteY5930" fmla="*/ 966398 h 3722228"/>
              <a:gd name="connsiteX5931" fmla="*/ 3076612 w 6494035"/>
              <a:gd name="connsiteY5931" fmla="*/ 966398 h 3722228"/>
              <a:gd name="connsiteX5932" fmla="*/ 3073383 w 6494035"/>
              <a:gd name="connsiteY5932" fmla="*/ 963201 h 3722228"/>
              <a:gd name="connsiteX5933" fmla="*/ 3073383 w 6494035"/>
              <a:gd name="connsiteY5933" fmla="*/ 958665 h 3722228"/>
              <a:gd name="connsiteX5934" fmla="*/ 3076612 w 6494035"/>
              <a:gd name="connsiteY5934" fmla="*/ 955467 h 3722228"/>
              <a:gd name="connsiteX5935" fmla="*/ 3068796 w 6494035"/>
              <a:gd name="connsiteY5935" fmla="*/ 951377 h 3722228"/>
              <a:gd name="connsiteX5936" fmla="*/ 3076612 w 6494035"/>
              <a:gd name="connsiteY5936" fmla="*/ 947733 h 3722228"/>
              <a:gd name="connsiteX5937" fmla="*/ 3092073 w 6494035"/>
              <a:gd name="connsiteY5937" fmla="*/ 947733 h 3722228"/>
              <a:gd name="connsiteX5938" fmla="*/ 3096151 w 6494035"/>
              <a:gd name="connsiteY5938" fmla="*/ 947733 h 3722228"/>
              <a:gd name="connsiteX5939" fmla="*/ 3084257 w 6494035"/>
              <a:gd name="connsiteY5939" fmla="*/ 939925 h 3722228"/>
              <a:gd name="connsiteX5940" fmla="*/ 3073383 w 6494035"/>
              <a:gd name="connsiteY5940" fmla="*/ 939925 h 3722228"/>
              <a:gd name="connsiteX5941" fmla="*/ 3073383 w 6494035"/>
              <a:gd name="connsiteY5941" fmla="*/ 935835 h 3722228"/>
              <a:gd name="connsiteX5942" fmla="*/ 3081029 w 6494035"/>
              <a:gd name="connsiteY5942" fmla="*/ 935835 h 3722228"/>
              <a:gd name="connsiteX5943" fmla="*/ 3088845 w 6494035"/>
              <a:gd name="connsiteY5943" fmla="*/ 932191 h 3722228"/>
              <a:gd name="connsiteX5944" fmla="*/ 3103797 w 6494035"/>
              <a:gd name="connsiteY5944" fmla="*/ 928101 h 3722228"/>
              <a:gd name="connsiteX5945" fmla="*/ 3103797 w 6494035"/>
              <a:gd name="connsiteY5945" fmla="*/ 932191 h 3722228"/>
              <a:gd name="connsiteX5946" fmla="*/ 3107534 w 6494035"/>
              <a:gd name="connsiteY5946" fmla="*/ 932191 h 3722228"/>
              <a:gd name="connsiteX5947" fmla="*/ 3103797 w 6494035"/>
              <a:gd name="connsiteY5947" fmla="*/ 924904 h 3722228"/>
              <a:gd name="connsiteX5948" fmla="*/ 3088845 w 6494035"/>
              <a:gd name="connsiteY5948" fmla="*/ 924904 h 3722228"/>
              <a:gd name="connsiteX5949" fmla="*/ 3088845 w 6494035"/>
              <a:gd name="connsiteY5949" fmla="*/ 920368 h 3722228"/>
              <a:gd name="connsiteX5950" fmla="*/ 3103797 w 6494035"/>
              <a:gd name="connsiteY5950" fmla="*/ 917170 h 3722228"/>
              <a:gd name="connsiteX5951" fmla="*/ 3107534 w 6494035"/>
              <a:gd name="connsiteY5951" fmla="*/ 920368 h 3722228"/>
              <a:gd name="connsiteX5952" fmla="*/ 3117857 w 6494035"/>
              <a:gd name="connsiteY5952" fmla="*/ 913655 h 3722228"/>
              <a:gd name="connsiteX5953" fmla="*/ 3127074 w 6494035"/>
              <a:gd name="connsiteY5953" fmla="*/ 917170 h 3722228"/>
              <a:gd name="connsiteX5954" fmla="*/ 3119428 w 6494035"/>
              <a:gd name="connsiteY5954" fmla="*/ 909436 h 3722228"/>
              <a:gd name="connsiteX5955" fmla="*/ 3122486 w 6494035"/>
              <a:gd name="connsiteY5955" fmla="*/ 904900 h 3722228"/>
              <a:gd name="connsiteX5956" fmla="*/ 3134889 w 6494035"/>
              <a:gd name="connsiteY5956" fmla="*/ 912634 h 3722228"/>
              <a:gd name="connsiteX5957" fmla="*/ 3130302 w 6494035"/>
              <a:gd name="connsiteY5957" fmla="*/ 904900 h 3722228"/>
              <a:gd name="connsiteX5958" fmla="*/ 3127074 w 6494035"/>
              <a:gd name="connsiteY5958" fmla="*/ 901703 h 3722228"/>
              <a:gd name="connsiteX5959" fmla="*/ 3130302 w 6494035"/>
              <a:gd name="connsiteY5959" fmla="*/ 901703 h 3722228"/>
              <a:gd name="connsiteX5960" fmla="*/ 3130302 w 6494035"/>
              <a:gd name="connsiteY5960" fmla="*/ 893969 h 3722228"/>
              <a:gd name="connsiteX5961" fmla="*/ 3150351 w 6494035"/>
              <a:gd name="connsiteY5961" fmla="*/ 886235 h 3722228"/>
              <a:gd name="connsiteX5962" fmla="*/ 3154938 w 6494035"/>
              <a:gd name="connsiteY5962" fmla="*/ 893969 h 3722228"/>
              <a:gd name="connsiteX5963" fmla="*/ 3169890 w 6494035"/>
              <a:gd name="connsiteY5963" fmla="*/ 889433 h 3722228"/>
              <a:gd name="connsiteX5964" fmla="*/ 3177706 w 6494035"/>
              <a:gd name="connsiteY5964" fmla="*/ 878501 h 3722228"/>
              <a:gd name="connsiteX5965" fmla="*/ 3177706 w 6494035"/>
              <a:gd name="connsiteY5965" fmla="*/ 873891 h 3722228"/>
              <a:gd name="connsiteX5966" fmla="*/ 3177706 w 6494035"/>
              <a:gd name="connsiteY5966" fmla="*/ 870693 h 3722228"/>
              <a:gd name="connsiteX5967" fmla="*/ 3169890 w 6494035"/>
              <a:gd name="connsiteY5967" fmla="*/ 878501 h 3722228"/>
              <a:gd name="connsiteX5968" fmla="*/ 3157997 w 6494035"/>
              <a:gd name="connsiteY5968" fmla="*/ 889433 h 3722228"/>
              <a:gd name="connsiteX5969" fmla="*/ 3145763 w 6494035"/>
              <a:gd name="connsiteY5969" fmla="*/ 881625 h 3722228"/>
              <a:gd name="connsiteX5970" fmla="*/ 3157997 w 6494035"/>
              <a:gd name="connsiteY5970" fmla="*/ 873891 h 3722228"/>
              <a:gd name="connsiteX5971" fmla="*/ 3157997 w 6494035"/>
              <a:gd name="connsiteY5971" fmla="*/ 870693 h 3722228"/>
              <a:gd name="connsiteX5972" fmla="*/ 3169890 w 6494035"/>
              <a:gd name="connsiteY5972" fmla="*/ 855226 h 3722228"/>
              <a:gd name="connsiteX5973" fmla="*/ 3177706 w 6494035"/>
              <a:gd name="connsiteY5973" fmla="*/ 858869 h 3722228"/>
              <a:gd name="connsiteX5974" fmla="*/ 3181274 w 6494035"/>
              <a:gd name="connsiteY5974" fmla="*/ 851136 h 3722228"/>
              <a:gd name="connsiteX5975" fmla="*/ 3177706 w 6494035"/>
              <a:gd name="connsiteY5975" fmla="*/ 851136 h 3722228"/>
              <a:gd name="connsiteX5976" fmla="*/ 3185351 w 6494035"/>
              <a:gd name="connsiteY5976" fmla="*/ 839758 h 3722228"/>
              <a:gd name="connsiteX5977" fmla="*/ 3189089 w 6494035"/>
              <a:gd name="connsiteY5977" fmla="*/ 832024 h 3722228"/>
              <a:gd name="connsiteX5978" fmla="*/ 3196395 w 6494035"/>
              <a:gd name="connsiteY5978" fmla="*/ 835668 h 3722228"/>
              <a:gd name="connsiteX5979" fmla="*/ 3200813 w 6494035"/>
              <a:gd name="connsiteY5979" fmla="*/ 827934 h 3722228"/>
              <a:gd name="connsiteX5980" fmla="*/ 3193167 w 6494035"/>
              <a:gd name="connsiteY5980" fmla="*/ 827934 h 3722228"/>
              <a:gd name="connsiteX5981" fmla="*/ 3193167 w 6494035"/>
              <a:gd name="connsiteY5981" fmla="*/ 824737 h 3722228"/>
              <a:gd name="connsiteX5982" fmla="*/ 3189089 w 6494035"/>
              <a:gd name="connsiteY5982" fmla="*/ 827934 h 3722228"/>
              <a:gd name="connsiteX5983" fmla="*/ 3189089 w 6494035"/>
              <a:gd name="connsiteY5983" fmla="*/ 817003 h 3722228"/>
              <a:gd name="connsiteX5984" fmla="*/ 3196395 w 6494035"/>
              <a:gd name="connsiteY5984" fmla="*/ 820126 h 3722228"/>
              <a:gd name="connsiteX5985" fmla="*/ 3193167 w 6494035"/>
              <a:gd name="connsiteY5985" fmla="*/ 817003 h 3722228"/>
              <a:gd name="connsiteX5986" fmla="*/ 3196395 w 6494035"/>
              <a:gd name="connsiteY5986" fmla="*/ 804659 h 3722228"/>
              <a:gd name="connsiteX5987" fmla="*/ 3204041 w 6494035"/>
              <a:gd name="connsiteY5987" fmla="*/ 804659 h 3722228"/>
              <a:gd name="connsiteX5988" fmla="*/ 3200813 w 6494035"/>
              <a:gd name="connsiteY5988" fmla="*/ 796925 h 3722228"/>
              <a:gd name="connsiteX5989" fmla="*/ 3219503 w 6494035"/>
              <a:gd name="connsiteY5989" fmla="*/ 793727 h 3722228"/>
              <a:gd name="connsiteX5990" fmla="*/ 3219503 w 6494035"/>
              <a:gd name="connsiteY5990" fmla="*/ 789191 h 3722228"/>
              <a:gd name="connsiteX5991" fmla="*/ 3200813 w 6494035"/>
              <a:gd name="connsiteY5991" fmla="*/ 793727 h 3722228"/>
              <a:gd name="connsiteX5992" fmla="*/ 3200813 w 6494035"/>
              <a:gd name="connsiteY5992" fmla="*/ 781458 h 3722228"/>
              <a:gd name="connsiteX5993" fmla="*/ 3208629 w 6494035"/>
              <a:gd name="connsiteY5993" fmla="*/ 770526 h 3722228"/>
              <a:gd name="connsiteX5994" fmla="*/ 3216444 w 6494035"/>
              <a:gd name="connsiteY5994" fmla="*/ 762792 h 3722228"/>
              <a:gd name="connsiteX5995" fmla="*/ 3239552 w 6494035"/>
              <a:gd name="connsiteY5995" fmla="*/ 762792 h 3722228"/>
              <a:gd name="connsiteX5996" fmla="*/ 3239552 w 6494035"/>
              <a:gd name="connsiteY5996" fmla="*/ 758702 h 3722228"/>
              <a:gd name="connsiteX5997" fmla="*/ 3219503 w 6494035"/>
              <a:gd name="connsiteY5997" fmla="*/ 758702 h 3722228"/>
              <a:gd name="connsiteX5998" fmla="*/ 3231906 w 6494035"/>
              <a:gd name="connsiteY5998" fmla="*/ 750894 h 3722228"/>
              <a:gd name="connsiteX5999" fmla="*/ 3234964 w 6494035"/>
              <a:gd name="connsiteY5999" fmla="*/ 750894 h 3722228"/>
              <a:gd name="connsiteX6000" fmla="*/ 3239552 w 6494035"/>
              <a:gd name="connsiteY6000" fmla="*/ 755059 h 3722228"/>
              <a:gd name="connsiteX6001" fmla="*/ 3239552 w 6494035"/>
              <a:gd name="connsiteY6001" fmla="*/ 750894 h 3722228"/>
              <a:gd name="connsiteX6002" fmla="*/ 3234964 w 6494035"/>
              <a:gd name="connsiteY6002" fmla="*/ 747250 h 3722228"/>
              <a:gd name="connsiteX6003" fmla="*/ 3239552 w 6494035"/>
              <a:gd name="connsiteY6003" fmla="*/ 743160 h 3722228"/>
              <a:gd name="connsiteX6004" fmla="*/ 3231906 w 6494035"/>
              <a:gd name="connsiteY6004" fmla="*/ 747250 h 3722228"/>
              <a:gd name="connsiteX6005" fmla="*/ 3227318 w 6494035"/>
              <a:gd name="connsiteY6005" fmla="*/ 743160 h 3722228"/>
              <a:gd name="connsiteX6006" fmla="*/ 3239552 w 6494035"/>
              <a:gd name="connsiteY6006" fmla="*/ 739517 h 3722228"/>
              <a:gd name="connsiteX6007" fmla="*/ 3242780 w 6494035"/>
              <a:gd name="connsiteY6007" fmla="*/ 739517 h 3722228"/>
              <a:gd name="connsiteX6008" fmla="*/ 3242780 w 6494035"/>
              <a:gd name="connsiteY6008" fmla="*/ 735427 h 3722228"/>
              <a:gd name="connsiteX6009" fmla="*/ 3250595 w 6494035"/>
              <a:gd name="connsiteY6009" fmla="*/ 735427 h 3722228"/>
              <a:gd name="connsiteX6010" fmla="*/ 3250595 w 6494035"/>
              <a:gd name="connsiteY6010" fmla="*/ 739517 h 3722228"/>
              <a:gd name="connsiteX6011" fmla="*/ 3255013 w 6494035"/>
              <a:gd name="connsiteY6011" fmla="*/ 735427 h 3722228"/>
              <a:gd name="connsiteX6012" fmla="*/ 3250595 w 6494035"/>
              <a:gd name="connsiteY6012" fmla="*/ 735427 h 3722228"/>
              <a:gd name="connsiteX6013" fmla="*/ 3255013 w 6494035"/>
              <a:gd name="connsiteY6013" fmla="*/ 724495 h 3722228"/>
              <a:gd name="connsiteX6014" fmla="*/ 3258241 w 6494035"/>
              <a:gd name="connsiteY6014" fmla="*/ 716762 h 3722228"/>
              <a:gd name="connsiteX6015" fmla="*/ 3262829 w 6494035"/>
              <a:gd name="connsiteY6015" fmla="*/ 716762 h 3722228"/>
              <a:gd name="connsiteX6016" fmla="*/ 3270135 w 6494035"/>
              <a:gd name="connsiteY6016" fmla="*/ 709028 h 3722228"/>
              <a:gd name="connsiteX6017" fmla="*/ 3270135 w 6494035"/>
              <a:gd name="connsiteY6017" fmla="*/ 704492 h 3722228"/>
              <a:gd name="connsiteX6018" fmla="*/ 3273703 w 6494035"/>
              <a:gd name="connsiteY6018" fmla="*/ 701294 h 3722228"/>
              <a:gd name="connsiteX6019" fmla="*/ 3270135 w 6494035"/>
              <a:gd name="connsiteY6019" fmla="*/ 701294 h 3722228"/>
              <a:gd name="connsiteX6020" fmla="*/ 3262829 w 6494035"/>
              <a:gd name="connsiteY6020" fmla="*/ 704492 h 3722228"/>
              <a:gd name="connsiteX6021" fmla="*/ 3258241 w 6494035"/>
              <a:gd name="connsiteY6021" fmla="*/ 701294 h 3722228"/>
              <a:gd name="connsiteX6022" fmla="*/ 3262829 w 6494035"/>
              <a:gd name="connsiteY6022" fmla="*/ 693560 h 3722228"/>
              <a:gd name="connsiteX6023" fmla="*/ 3285596 w 6494035"/>
              <a:gd name="connsiteY6023" fmla="*/ 688950 h 3722228"/>
              <a:gd name="connsiteX6024" fmla="*/ 3288505 w 6494035"/>
              <a:gd name="connsiteY6024" fmla="*/ 691828 h 3722228"/>
              <a:gd name="connsiteX6025" fmla="*/ 3289334 w 6494035"/>
              <a:gd name="connsiteY6025" fmla="*/ 693560 h 3722228"/>
              <a:gd name="connsiteX6026" fmla="*/ 3290256 w 6494035"/>
              <a:gd name="connsiteY6026" fmla="*/ 693560 h 3722228"/>
              <a:gd name="connsiteX6027" fmla="*/ 3293412 w 6494035"/>
              <a:gd name="connsiteY6027" fmla="*/ 696684 h 3722228"/>
              <a:gd name="connsiteX6028" fmla="*/ 3296470 w 6494035"/>
              <a:gd name="connsiteY6028" fmla="*/ 696684 h 3722228"/>
              <a:gd name="connsiteX6029" fmla="*/ 3296470 w 6494035"/>
              <a:gd name="connsiteY6029" fmla="*/ 693560 h 3722228"/>
              <a:gd name="connsiteX6030" fmla="*/ 3290256 w 6494035"/>
              <a:gd name="connsiteY6030" fmla="*/ 693560 h 3722228"/>
              <a:gd name="connsiteX6031" fmla="*/ 3288505 w 6494035"/>
              <a:gd name="connsiteY6031" fmla="*/ 691828 h 3722228"/>
              <a:gd name="connsiteX6032" fmla="*/ 3285596 w 6494035"/>
              <a:gd name="connsiteY6032" fmla="*/ 685752 h 3722228"/>
              <a:gd name="connsiteX6033" fmla="*/ 3296470 w 6494035"/>
              <a:gd name="connsiteY6033" fmla="*/ 678018 h 3722228"/>
              <a:gd name="connsiteX6034" fmla="*/ 3301058 w 6494035"/>
              <a:gd name="connsiteY6034" fmla="*/ 688950 h 3722228"/>
              <a:gd name="connsiteX6035" fmla="*/ 3301058 w 6494035"/>
              <a:gd name="connsiteY6035" fmla="*/ 681216 h 3722228"/>
              <a:gd name="connsiteX6036" fmla="*/ 3304286 w 6494035"/>
              <a:gd name="connsiteY6036" fmla="*/ 678018 h 3722228"/>
              <a:gd name="connsiteX6037" fmla="*/ 3308873 w 6494035"/>
              <a:gd name="connsiteY6037" fmla="*/ 693560 h 3722228"/>
              <a:gd name="connsiteX6038" fmla="*/ 3312102 w 6494035"/>
              <a:gd name="connsiteY6038" fmla="*/ 693560 h 3722228"/>
              <a:gd name="connsiteX6039" fmla="*/ 3316519 w 6494035"/>
              <a:gd name="connsiteY6039" fmla="*/ 688950 h 3722228"/>
              <a:gd name="connsiteX6040" fmla="*/ 3312102 w 6494035"/>
              <a:gd name="connsiteY6040" fmla="*/ 681216 h 3722228"/>
              <a:gd name="connsiteX6041" fmla="*/ 3319747 w 6494035"/>
              <a:gd name="connsiteY6041" fmla="*/ 678018 h 3722228"/>
              <a:gd name="connsiteX6042" fmla="*/ 3324335 w 6494035"/>
              <a:gd name="connsiteY6042" fmla="*/ 673482 h 3722228"/>
              <a:gd name="connsiteX6043" fmla="*/ 3335209 w 6494035"/>
              <a:gd name="connsiteY6043" fmla="*/ 681216 h 3722228"/>
              <a:gd name="connsiteX6044" fmla="*/ 3335209 w 6494035"/>
              <a:gd name="connsiteY6044" fmla="*/ 670285 h 3722228"/>
              <a:gd name="connsiteX6045" fmla="*/ 3327563 w 6494035"/>
              <a:gd name="connsiteY6045" fmla="*/ 670285 h 3722228"/>
              <a:gd name="connsiteX6046" fmla="*/ 3319747 w 6494035"/>
              <a:gd name="connsiteY6046" fmla="*/ 662551 h 3722228"/>
              <a:gd name="connsiteX6047" fmla="*/ 3332150 w 6494035"/>
              <a:gd name="connsiteY6047" fmla="*/ 662551 h 3722228"/>
              <a:gd name="connsiteX6048" fmla="*/ 3347612 w 6494035"/>
              <a:gd name="connsiteY6048" fmla="*/ 662551 h 3722228"/>
              <a:gd name="connsiteX6049" fmla="*/ 3351690 w 6494035"/>
              <a:gd name="connsiteY6049" fmla="*/ 665749 h 3722228"/>
              <a:gd name="connsiteX6050" fmla="*/ 3359335 w 6494035"/>
              <a:gd name="connsiteY6050" fmla="*/ 658461 h 3722228"/>
              <a:gd name="connsiteX6051" fmla="*/ 3359335 w 6494035"/>
              <a:gd name="connsiteY6051" fmla="*/ 647083 h 3722228"/>
              <a:gd name="connsiteX6052" fmla="*/ 3367151 w 6494035"/>
              <a:gd name="connsiteY6052" fmla="*/ 654817 h 3722228"/>
              <a:gd name="connsiteX6053" fmla="*/ 3370379 w 6494035"/>
              <a:gd name="connsiteY6053" fmla="*/ 650727 h 3722228"/>
              <a:gd name="connsiteX6054" fmla="*/ 3367151 w 6494035"/>
              <a:gd name="connsiteY6054" fmla="*/ 647083 h 3722228"/>
              <a:gd name="connsiteX6055" fmla="*/ 3370379 w 6494035"/>
              <a:gd name="connsiteY6055" fmla="*/ 639350 h 3722228"/>
              <a:gd name="connsiteX6056" fmla="*/ 3382613 w 6494035"/>
              <a:gd name="connsiteY6056" fmla="*/ 639350 h 3722228"/>
              <a:gd name="connsiteX6057" fmla="*/ 3390428 w 6494035"/>
              <a:gd name="connsiteY6057" fmla="*/ 639350 h 3722228"/>
              <a:gd name="connsiteX6058" fmla="*/ 3382613 w 6494035"/>
              <a:gd name="connsiteY6058" fmla="*/ 650727 h 3722228"/>
              <a:gd name="connsiteX6059" fmla="*/ 3382613 w 6494035"/>
              <a:gd name="connsiteY6059" fmla="*/ 662551 h 3722228"/>
              <a:gd name="connsiteX6060" fmla="*/ 3385841 w 6494035"/>
              <a:gd name="connsiteY6060" fmla="*/ 665749 h 3722228"/>
              <a:gd name="connsiteX6061" fmla="*/ 3385841 w 6494035"/>
              <a:gd name="connsiteY6061" fmla="*/ 658461 h 3722228"/>
              <a:gd name="connsiteX6062" fmla="*/ 3401302 w 6494035"/>
              <a:gd name="connsiteY6062" fmla="*/ 639350 h 3722228"/>
              <a:gd name="connsiteX6063" fmla="*/ 3401302 w 6494035"/>
              <a:gd name="connsiteY6063" fmla="*/ 647083 h 3722228"/>
              <a:gd name="connsiteX6064" fmla="*/ 3405890 w 6494035"/>
              <a:gd name="connsiteY6064" fmla="*/ 654817 h 3722228"/>
              <a:gd name="connsiteX6065" fmla="*/ 3409118 w 6494035"/>
              <a:gd name="connsiteY6065" fmla="*/ 650727 h 3722228"/>
              <a:gd name="connsiteX6066" fmla="*/ 3413536 w 6494035"/>
              <a:gd name="connsiteY6066" fmla="*/ 647083 h 3722228"/>
              <a:gd name="connsiteX6067" fmla="*/ 3416764 w 6494035"/>
              <a:gd name="connsiteY6067" fmla="*/ 642993 h 3722228"/>
              <a:gd name="connsiteX6068" fmla="*/ 3409118 w 6494035"/>
              <a:gd name="connsiteY6068" fmla="*/ 639350 h 3722228"/>
              <a:gd name="connsiteX6069" fmla="*/ 3413536 w 6494035"/>
              <a:gd name="connsiteY6069" fmla="*/ 632062 h 3722228"/>
              <a:gd name="connsiteX6070" fmla="*/ 3424579 w 6494035"/>
              <a:gd name="connsiteY6070" fmla="*/ 632062 h 3722228"/>
              <a:gd name="connsiteX6071" fmla="*/ 3432225 w 6494035"/>
              <a:gd name="connsiteY6071" fmla="*/ 635185 h 3722228"/>
              <a:gd name="connsiteX6072" fmla="*/ 3432225 w 6494035"/>
              <a:gd name="connsiteY6072" fmla="*/ 639350 h 3722228"/>
              <a:gd name="connsiteX6073" fmla="*/ 3424579 w 6494035"/>
              <a:gd name="connsiteY6073" fmla="*/ 642993 h 3722228"/>
              <a:gd name="connsiteX6074" fmla="*/ 3432225 w 6494035"/>
              <a:gd name="connsiteY6074" fmla="*/ 647083 h 3722228"/>
              <a:gd name="connsiteX6075" fmla="*/ 3424579 w 6494035"/>
              <a:gd name="connsiteY6075" fmla="*/ 650727 h 3722228"/>
              <a:gd name="connsiteX6076" fmla="*/ 3432225 w 6494035"/>
              <a:gd name="connsiteY6076" fmla="*/ 650727 h 3722228"/>
              <a:gd name="connsiteX6077" fmla="*/ 3440041 w 6494035"/>
              <a:gd name="connsiteY6077" fmla="*/ 639350 h 3722228"/>
              <a:gd name="connsiteX6078" fmla="*/ 3444119 w 6494035"/>
              <a:gd name="connsiteY6078" fmla="*/ 639350 h 3722228"/>
              <a:gd name="connsiteX6079" fmla="*/ 3447857 w 6494035"/>
              <a:gd name="connsiteY6079" fmla="*/ 642993 h 3722228"/>
              <a:gd name="connsiteX6080" fmla="*/ 3451934 w 6494035"/>
              <a:gd name="connsiteY6080" fmla="*/ 639350 h 3722228"/>
              <a:gd name="connsiteX6081" fmla="*/ 3463318 w 6494035"/>
              <a:gd name="connsiteY6081" fmla="*/ 647083 h 3722228"/>
              <a:gd name="connsiteX6082" fmla="*/ 3467396 w 6494035"/>
              <a:gd name="connsiteY6082" fmla="*/ 647083 h 3722228"/>
              <a:gd name="connsiteX6083" fmla="*/ 3475042 w 6494035"/>
              <a:gd name="connsiteY6083" fmla="*/ 654817 h 3722228"/>
              <a:gd name="connsiteX6084" fmla="*/ 3463318 w 6494035"/>
              <a:gd name="connsiteY6084" fmla="*/ 662551 h 3722228"/>
              <a:gd name="connsiteX6085" fmla="*/ 3440041 w 6494035"/>
              <a:gd name="connsiteY6085" fmla="*/ 662551 h 3722228"/>
              <a:gd name="connsiteX6086" fmla="*/ 3451934 w 6494035"/>
              <a:gd name="connsiteY6086" fmla="*/ 665749 h 3722228"/>
              <a:gd name="connsiteX6087" fmla="*/ 3459580 w 6494035"/>
              <a:gd name="connsiteY6087" fmla="*/ 673482 h 3722228"/>
              <a:gd name="connsiteX6088" fmla="*/ 3463318 w 6494035"/>
              <a:gd name="connsiteY6088" fmla="*/ 670285 h 3722228"/>
              <a:gd name="connsiteX6089" fmla="*/ 3470624 w 6494035"/>
              <a:gd name="connsiteY6089" fmla="*/ 670285 h 3722228"/>
              <a:gd name="connsiteX6090" fmla="*/ 3478270 w 6494035"/>
              <a:gd name="connsiteY6090" fmla="*/ 673482 h 3722228"/>
              <a:gd name="connsiteX6091" fmla="*/ 3513780 w 6494035"/>
              <a:gd name="connsiteY6091" fmla="*/ 673482 h 3722228"/>
              <a:gd name="connsiteX6092" fmla="*/ 3501547 w 6494035"/>
              <a:gd name="connsiteY6092" fmla="*/ 678018 h 3722228"/>
              <a:gd name="connsiteX6093" fmla="*/ 3521596 w 6494035"/>
              <a:gd name="connsiteY6093" fmla="*/ 681216 h 3722228"/>
              <a:gd name="connsiteX6094" fmla="*/ 3521596 w 6494035"/>
              <a:gd name="connsiteY6094" fmla="*/ 693560 h 3722228"/>
              <a:gd name="connsiteX6095" fmla="*/ 3524824 w 6494035"/>
              <a:gd name="connsiteY6095" fmla="*/ 685752 h 3722228"/>
              <a:gd name="connsiteX6096" fmla="*/ 3556597 w 6494035"/>
              <a:gd name="connsiteY6096" fmla="*/ 685752 h 3722228"/>
              <a:gd name="connsiteX6097" fmla="*/ 3637302 w 6494035"/>
              <a:gd name="connsiteY6097" fmla="*/ 716762 h 3722228"/>
              <a:gd name="connsiteX6098" fmla="*/ 3667715 w 6494035"/>
              <a:gd name="connsiteY6098" fmla="*/ 743160 h 3722228"/>
              <a:gd name="connsiteX6099" fmla="*/ 3649025 w 6494035"/>
              <a:gd name="connsiteY6099" fmla="*/ 770526 h 3722228"/>
              <a:gd name="connsiteX6100" fmla="*/ 3621841 w 6494035"/>
              <a:gd name="connsiteY6100" fmla="*/ 781458 h 3722228"/>
              <a:gd name="connsiteX6101" fmla="*/ 3513780 w 6494035"/>
              <a:gd name="connsiteY6101" fmla="*/ 750894 h 3722228"/>
              <a:gd name="connsiteX6102" fmla="*/ 3567640 w 6494035"/>
              <a:gd name="connsiteY6102" fmla="*/ 793727 h 3722228"/>
              <a:gd name="connsiteX6103" fmla="*/ 3564412 w 6494035"/>
              <a:gd name="connsiteY6103" fmla="*/ 812393 h 3722228"/>
              <a:gd name="connsiteX6104" fmla="*/ 3575286 w 6494035"/>
              <a:gd name="connsiteY6104" fmla="*/ 843402 h 3722228"/>
              <a:gd name="connsiteX6105" fmla="*/ 3621841 w 6494035"/>
              <a:gd name="connsiteY6105" fmla="*/ 862959 h 3722228"/>
              <a:gd name="connsiteX6106" fmla="*/ 3633564 w 6494035"/>
              <a:gd name="connsiteY6106" fmla="*/ 858869 h 3722228"/>
              <a:gd name="connsiteX6107" fmla="*/ 3625918 w 6494035"/>
              <a:gd name="connsiteY6107" fmla="*/ 843402 h 3722228"/>
              <a:gd name="connsiteX6108" fmla="*/ 3614025 w 6494035"/>
              <a:gd name="connsiteY6108" fmla="*/ 839758 h 3722228"/>
              <a:gd name="connsiteX6109" fmla="*/ 3598563 w 6494035"/>
              <a:gd name="connsiteY6109" fmla="*/ 824737 h 3722228"/>
              <a:gd name="connsiteX6110" fmla="*/ 3606209 w 6494035"/>
              <a:gd name="connsiteY6110" fmla="*/ 812393 h 3722228"/>
              <a:gd name="connsiteX6111" fmla="*/ 3629486 w 6494035"/>
              <a:gd name="connsiteY6111" fmla="*/ 824737 h 3722228"/>
              <a:gd name="connsiteX6112" fmla="*/ 3629486 w 6494035"/>
              <a:gd name="connsiteY6112" fmla="*/ 832024 h 3722228"/>
              <a:gd name="connsiteX6113" fmla="*/ 3672303 w 6494035"/>
              <a:gd name="connsiteY6113" fmla="*/ 832024 h 3722228"/>
              <a:gd name="connsiteX6114" fmla="*/ 3652254 w 6494035"/>
              <a:gd name="connsiteY6114" fmla="*/ 796925 h 3722228"/>
              <a:gd name="connsiteX6115" fmla="*/ 3664657 w 6494035"/>
              <a:gd name="connsiteY6115" fmla="*/ 781458 h 3722228"/>
              <a:gd name="connsiteX6116" fmla="*/ 3683347 w 6494035"/>
              <a:gd name="connsiteY6116" fmla="*/ 762792 h 3722228"/>
              <a:gd name="connsiteX6117" fmla="*/ 3706454 w 6494035"/>
              <a:gd name="connsiteY6117" fmla="*/ 762792 h 3722228"/>
              <a:gd name="connsiteX6118" fmla="*/ 3721915 w 6494035"/>
              <a:gd name="connsiteY6118" fmla="*/ 773724 h 3722228"/>
              <a:gd name="connsiteX6119" fmla="*/ 3721915 w 6494035"/>
              <a:gd name="connsiteY6119" fmla="*/ 747250 h 3722228"/>
              <a:gd name="connsiteX6120" fmla="*/ 3706454 w 6494035"/>
              <a:gd name="connsiteY6120" fmla="*/ 735427 h 3722228"/>
              <a:gd name="connsiteX6121" fmla="*/ 3703395 w 6494035"/>
              <a:gd name="connsiteY6121" fmla="*/ 701294 h 3722228"/>
              <a:gd name="connsiteX6122" fmla="*/ 3687764 w 6494035"/>
              <a:gd name="connsiteY6122" fmla="*/ 693560 h 3722228"/>
              <a:gd name="connsiteX6123" fmla="*/ 3733809 w 6494035"/>
              <a:gd name="connsiteY6123" fmla="*/ 696684 h 3722228"/>
              <a:gd name="connsiteX6124" fmla="*/ 3749270 w 6494035"/>
              <a:gd name="connsiteY6124" fmla="*/ 712225 h 3722228"/>
              <a:gd name="connsiteX6125" fmla="*/ 3726163 w 6494035"/>
              <a:gd name="connsiteY6125" fmla="*/ 719959 h 3722228"/>
              <a:gd name="connsiteX6126" fmla="*/ 3726163 w 6494035"/>
              <a:gd name="connsiteY6126" fmla="*/ 727693 h 3722228"/>
              <a:gd name="connsiteX6127" fmla="*/ 3753858 w 6494035"/>
              <a:gd name="connsiteY6127" fmla="*/ 747250 h 3722228"/>
              <a:gd name="connsiteX6128" fmla="*/ 3772547 w 6494035"/>
              <a:gd name="connsiteY6128" fmla="*/ 739517 h 3722228"/>
              <a:gd name="connsiteX6129" fmla="*/ 3772547 w 6494035"/>
              <a:gd name="connsiteY6129" fmla="*/ 719959 h 3722228"/>
              <a:gd name="connsiteX6130" fmla="*/ 3788009 w 6494035"/>
              <a:gd name="connsiteY6130" fmla="*/ 716762 h 3722228"/>
              <a:gd name="connsiteX6131" fmla="*/ 3780363 w 6494035"/>
              <a:gd name="connsiteY6131" fmla="*/ 709028 h 3722228"/>
              <a:gd name="connsiteX6132" fmla="*/ 3830825 w 6494035"/>
              <a:gd name="connsiteY6132" fmla="*/ 681216 h 3722228"/>
              <a:gd name="connsiteX6133" fmla="*/ 3838641 w 6494035"/>
              <a:gd name="connsiteY6133" fmla="*/ 693560 h 3722228"/>
              <a:gd name="connsiteX6134" fmla="*/ 3841869 w 6494035"/>
              <a:gd name="connsiteY6134" fmla="*/ 685752 h 3722228"/>
              <a:gd name="connsiteX6135" fmla="*/ 3834053 w 6494035"/>
              <a:gd name="connsiteY6135" fmla="*/ 681216 h 3722228"/>
              <a:gd name="connsiteX6136" fmla="*/ 3857330 w 6494035"/>
              <a:gd name="connsiteY6136" fmla="*/ 665749 h 3722228"/>
              <a:gd name="connsiteX6137" fmla="*/ 3864976 w 6494035"/>
              <a:gd name="connsiteY6137" fmla="*/ 665749 h 3722228"/>
              <a:gd name="connsiteX6138" fmla="*/ 3854102 w 6494035"/>
              <a:gd name="connsiteY6138" fmla="*/ 670285 h 3722228"/>
              <a:gd name="connsiteX6139" fmla="*/ 3861918 w 6494035"/>
              <a:gd name="connsiteY6139" fmla="*/ 685752 h 3722228"/>
              <a:gd name="connsiteX6140" fmla="*/ 3854102 w 6494035"/>
              <a:gd name="connsiteY6140" fmla="*/ 696684 h 3722228"/>
              <a:gd name="connsiteX6141" fmla="*/ 3857330 w 6494035"/>
              <a:gd name="connsiteY6141" fmla="*/ 701294 h 3722228"/>
              <a:gd name="connsiteX6142" fmla="*/ 3872792 w 6494035"/>
              <a:gd name="connsiteY6142" fmla="*/ 688950 h 3722228"/>
              <a:gd name="connsiteX6143" fmla="*/ 3880438 w 6494035"/>
              <a:gd name="connsiteY6143" fmla="*/ 693560 h 3722228"/>
              <a:gd name="connsiteX6144" fmla="*/ 3880438 w 6494035"/>
              <a:gd name="connsiteY6144" fmla="*/ 678018 h 3722228"/>
              <a:gd name="connsiteX6145" fmla="*/ 3892331 w 6494035"/>
              <a:gd name="connsiteY6145" fmla="*/ 673482 h 3722228"/>
              <a:gd name="connsiteX6146" fmla="*/ 3911531 w 6494035"/>
              <a:gd name="connsiteY6146" fmla="*/ 673482 h 3722228"/>
              <a:gd name="connsiteX6147" fmla="*/ 3943303 w 6494035"/>
              <a:gd name="connsiteY6147" fmla="*/ 658461 h 3722228"/>
              <a:gd name="connsiteX6148" fmla="*/ 3951119 w 6494035"/>
              <a:gd name="connsiteY6148" fmla="*/ 678018 h 3722228"/>
              <a:gd name="connsiteX6149" fmla="*/ 3958934 w 6494035"/>
              <a:gd name="connsiteY6149" fmla="*/ 678018 h 3722228"/>
              <a:gd name="connsiteX6150" fmla="*/ 3958934 w 6494035"/>
              <a:gd name="connsiteY6150" fmla="*/ 665749 h 3722228"/>
              <a:gd name="connsiteX6151" fmla="*/ 3969808 w 6494035"/>
              <a:gd name="connsiteY6151" fmla="*/ 658461 h 3722228"/>
              <a:gd name="connsiteX6152" fmla="*/ 3951119 w 6494035"/>
              <a:gd name="connsiteY6152" fmla="*/ 635185 h 3722228"/>
              <a:gd name="connsiteX6153" fmla="*/ 3954347 w 6494035"/>
              <a:gd name="connsiteY6153" fmla="*/ 627452 h 3722228"/>
              <a:gd name="connsiteX6154" fmla="*/ 4028086 w 6494035"/>
              <a:gd name="connsiteY6154" fmla="*/ 635185 h 3722228"/>
              <a:gd name="connsiteX6155" fmla="*/ 4074131 w 6494035"/>
              <a:gd name="connsiteY6155" fmla="*/ 647083 h 3722228"/>
              <a:gd name="connsiteX6156" fmla="*/ 4100466 w 6494035"/>
              <a:gd name="connsiteY6156" fmla="*/ 665749 h 3722228"/>
              <a:gd name="connsiteX6157" fmla="*/ 4105054 w 6494035"/>
              <a:gd name="connsiteY6157" fmla="*/ 639350 h 3722228"/>
              <a:gd name="connsiteX6158" fmla="*/ 4077699 w 6494035"/>
              <a:gd name="connsiteY6158" fmla="*/ 632062 h 3722228"/>
              <a:gd name="connsiteX6159" fmla="*/ 4077699 w 6494035"/>
              <a:gd name="connsiteY6159" fmla="*/ 619718 h 3722228"/>
              <a:gd name="connsiteX6160" fmla="*/ 4054592 w 6494035"/>
              <a:gd name="connsiteY6160" fmla="*/ 619718 h 3722228"/>
              <a:gd name="connsiteX6161" fmla="*/ 4051363 w 6494035"/>
              <a:gd name="connsiteY6161" fmla="*/ 608786 h 3722228"/>
              <a:gd name="connsiteX6162" fmla="*/ 4054592 w 6494035"/>
              <a:gd name="connsiteY6162" fmla="*/ 608786 h 3722228"/>
              <a:gd name="connsiteX6163" fmla="*/ 4059009 w 6494035"/>
              <a:gd name="connsiteY6163" fmla="*/ 604250 h 3722228"/>
              <a:gd name="connsiteX6164" fmla="*/ 4046776 w 6494035"/>
              <a:gd name="connsiteY6164" fmla="*/ 577851 h 3722228"/>
              <a:gd name="connsiteX6165" fmla="*/ 4038960 w 6494035"/>
              <a:gd name="connsiteY6165" fmla="*/ 585585 h 3722228"/>
              <a:gd name="connsiteX6166" fmla="*/ 4038960 w 6494035"/>
              <a:gd name="connsiteY6166" fmla="*/ 570118 h 3722228"/>
              <a:gd name="connsiteX6167" fmla="*/ 4031314 w 6494035"/>
              <a:gd name="connsiteY6167" fmla="*/ 573241 h 3722228"/>
              <a:gd name="connsiteX6168" fmla="*/ 4035902 w 6494035"/>
              <a:gd name="connsiteY6168" fmla="*/ 562310 h 3722228"/>
              <a:gd name="connsiteX6169" fmla="*/ 4046776 w 6494035"/>
              <a:gd name="connsiteY6169" fmla="*/ 554576 h 3722228"/>
              <a:gd name="connsiteX6170" fmla="*/ 4051363 w 6494035"/>
              <a:gd name="connsiteY6170" fmla="*/ 535018 h 3722228"/>
              <a:gd name="connsiteX6171" fmla="*/ 4043548 w 6494035"/>
              <a:gd name="connsiteY6171" fmla="*/ 496275 h 3722228"/>
              <a:gd name="connsiteX6172" fmla="*/ 4100466 w 6494035"/>
              <a:gd name="connsiteY6172" fmla="*/ 496275 h 3722228"/>
              <a:gd name="connsiteX6173" fmla="*/ 4108282 w 6494035"/>
              <a:gd name="connsiteY6173" fmla="*/ 516353 h 3722228"/>
              <a:gd name="connsiteX6174" fmla="*/ 4108282 w 6494035"/>
              <a:gd name="connsiteY6174" fmla="*/ 542752 h 3722228"/>
              <a:gd name="connsiteX6175" fmla="*/ 4132409 w 6494035"/>
              <a:gd name="connsiteY6175" fmla="*/ 565507 h 3722228"/>
              <a:gd name="connsiteX6176" fmla="*/ 4163332 w 6494035"/>
              <a:gd name="connsiteY6176" fmla="*/ 635185 h 3722228"/>
              <a:gd name="connsiteX6177" fmla="*/ 4186609 w 6494035"/>
              <a:gd name="connsiteY6177" fmla="*/ 642993 h 3722228"/>
              <a:gd name="connsiteX6178" fmla="*/ 4178793 w 6494035"/>
              <a:gd name="connsiteY6178" fmla="*/ 650727 h 3722228"/>
              <a:gd name="connsiteX6179" fmla="*/ 4186609 w 6494035"/>
              <a:gd name="connsiteY6179" fmla="*/ 670285 h 3722228"/>
              <a:gd name="connsiteX6180" fmla="*/ 4171147 w 6494035"/>
              <a:gd name="connsiteY6180" fmla="*/ 696684 h 3722228"/>
              <a:gd name="connsiteX6181" fmla="*/ 4174375 w 6494035"/>
              <a:gd name="connsiteY6181" fmla="*/ 704492 h 3722228"/>
              <a:gd name="connsiteX6182" fmla="*/ 4159254 w 6494035"/>
              <a:gd name="connsiteY6182" fmla="*/ 712225 h 3722228"/>
              <a:gd name="connsiteX6183" fmla="*/ 4143792 w 6494035"/>
              <a:gd name="connsiteY6183" fmla="*/ 701294 h 3722228"/>
              <a:gd name="connsiteX6184" fmla="*/ 4125103 w 6494035"/>
              <a:gd name="connsiteY6184" fmla="*/ 709028 h 3722228"/>
              <a:gd name="connsiteX6185" fmla="*/ 4155686 w 6494035"/>
              <a:gd name="connsiteY6185" fmla="*/ 719959 h 3722228"/>
              <a:gd name="connsiteX6186" fmla="*/ 4194424 w 6494035"/>
              <a:gd name="connsiteY6186" fmla="*/ 716762 h 3722228"/>
              <a:gd name="connsiteX6187" fmla="*/ 4189837 w 6494035"/>
              <a:gd name="connsiteY6187" fmla="*/ 704492 h 3722228"/>
              <a:gd name="connsiteX6188" fmla="*/ 4209886 w 6494035"/>
              <a:gd name="connsiteY6188" fmla="*/ 688950 h 3722228"/>
              <a:gd name="connsiteX6189" fmla="*/ 4213114 w 6494035"/>
              <a:gd name="connsiteY6189" fmla="*/ 665749 h 3722228"/>
              <a:gd name="connsiteX6190" fmla="*/ 4194424 w 6494035"/>
              <a:gd name="connsiteY6190" fmla="*/ 635185 h 3722228"/>
              <a:gd name="connsiteX6191" fmla="*/ 4225347 w 6494035"/>
              <a:gd name="connsiteY6191" fmla="*/ 619718 h 3722228"/>
              <a:gd name="connsiteX6192" fmla="*/ 4244037 w 6494035"/>
              <a:gd name="connsiteY6192" fmla="*/ 632062 h 3722228"/>
              <a:gd name="connsiteX6193" fmla="*/ 4251683 w 6494035"/>
              <a:gd name="connsiteY6193" fmla="*/ 658461 h 3722228"/>
              <a:gd name="connsiteX6194" fmla="*/ 4286853 w 6494035"/>
              <a:gd name="connsiteY6194" fmla="*/ 662551 h 3722228"/>
              <a:gd name="connsiteX6195" fmla="*/ 4259498 w 6494035"/>
              <a:gd name="connsiteY6195" fmla="*/ 658461 h 3722228"/>
              <a:gd name="connsiteX6196" fmla="*/ 4255930 w 6494035"/>
              <a:gd name="connsiteY6196" fmla="*/ 642993 h 3722228"/>
              <a:gd name="connsiteX6197" fmla="*/ 4259498 w 6494035"/>
              <a:gd name="connsiteY6197" fmla="*/ 639350 h 3722228"/>
              <a:gd name="connsiteX6198" fmla="*/ 4244037 w 6494035"/>
              <a:gd name="connsiteY6198" fmla="*/ 619718 h 3722228"/>
              <a:gd name="connsiteX6199" fmla="*/ 4205298 w 6494035"/>
              <a:gd name="connsiteY6199" fmla="*/ 611984 h 3722228"/>
              <a:gd name="connsiteX6200" fmla="*/ 4178793 w 6494035"/>
              <a:gd name="connsiteY6200" fmla="*/ 624254 h 3722228"/>
              <a:gd name="connsiteX6201" fmla="*/ 4163332 w 6494035"/>
              <a:gd name="connsiteY6201" fmla="*/ 596517 h 3722228"/>
              <a:gd name="connsiteX6202" fmla="*/ 4159254 w 6494035"/>
              <a:gd name="connsiteY6202" fmla="*/ 562310 h 3722228"/>
              <a:gd name="connsiteX6203" fmla="*/ 4128331 w 6494035"/>
              <a:gd name="connsiteY6203" fmla="*/ 542752 h 3722228"/>
              <a:gd name="connsiteX6204" fmla="*/ 4128331 w 6494035"/>
              <a:gd name="connsiteY6204" fmla="*/ 527285 h 3722228"/>
              <a:gd name="connsiteX6205" fmla="*/ 4140224 w 6494035"/>
              <a:gd name="connsiteY6205" fmla="*/ 519551 h 3722228"/>
              <a:gd name="connsiteX6206" fmla="*/ 4132409 w 6494035"/>
              <a:gd name="connsiteY6206" fmla="*/ 485344 h 3722228"/>
              <a:gd name="connsiteX6207" fmla="*/ 4155686 w 6494035"/>
              <a:gd name="connsiteY6207" fmla="*/ 508619 h 3722228"/>
              <a:gd name="connsiteX6208" fmla="*/ 4155686 w 6494035"/>
              <a:gd name="connsiteY6208" fmla="*/ 524087 h 3722228"/>
              <a:gd name="connsiteX6209" fmla="*/ 4163332 w 6494035"/>
              <a:gd name="connsiteY6209" fmla="*/ 539108 h 3722228"/>
              <a:gd name="connsiteX6210" fmla="*/ 4178793 w 6494035"/>
              <a:gd name="connsiteY6210" fmla="*/ 542752 h 3722228"/>
              <a:gd name="connsiteX6211" fmla="*/ 4232993 w 6494035"/>
              <a:gd name="connsiteY6211" fmla="*/ 550486 h 3722228"/>
              <a:gd name="connsiteX6212" fmla="*/ 4166560 w 6494035"/>
              <a:gd name="connsiteY6212" fmla="*/ 519551 h 3722228"/>
              <a:gd name="connsiteX6213" fmla="*/ 4171147 w 6494035"/>
              <a:gd name="connsiteY6213" fmla="*/ 511743 h 3722228"/>
              <a:gd name="connsiteX6214" fmla="*/ 4202070 w 6494035"/>
              <a:gd name="connsiteY6214" fmla="*/ 511743 h 3722228"/>
              <a:gd name="connsiteX6215" fmla="*/ 4186609 w 6494035"/>
              <a:gd name="connsiteY6215" fmla="*/ 508619 h 3722228"/>
              <a:gd name="connsiteX6216" fmla="*/ 4194424 w 6494035"/>
              <a:gd name="connsiteY6216" fmla="*/ 496275 h 3722228"/>
              <a:gd name="connsiteX6217" fmla="*/ 4209886 w 6494035"/>
              <a:gd name="connsiteY6217" fmla="*/ 493078 h 3722228"/>
              <a:gd name="connsiteX6218" fmla="*/ 4251683 w 6494035"/>
              <a:gd name="connsiteY6218" fmla="*/ 508619 h 3722228"/>
              <a:gd name="connsiteX6219" fmla="*/ 4282266 w 6494035"/>
              <a:gd name="connsiteY6219" fmla="*/ 508619 h 3722228"/>
              <a:gd name="connsiteX6220" fmla="*/ 4282266 w 6494035"/>
              <a:gd name="connsiteY6220" fmla="*/ 519551 h 3722228"/>
              <a:gd name="connsiteX6221" fmla="*/ 4274450 w 6494035"/>
              <a:gd name="connsiteY6221" fmla="*/ 524087 h 3722228"/>
              <a:gd name="connsiteX6222" fmla="*/ 4279038 w 6494035"/>
              <a:gd name="connsiteY6222" fmla="*/ 535018 h 3722228"/>
              <a:gd name="connsiteX6223" fmla="*/ 4290082 w 6494035"/>
              <a:gd name="connsiteY6223" fmla="*/ 546842 h 3722228"/>
              <a:gd name="connsiteX6224" fmla="*/ 4290082 w 6494035"/>
              <a:gd name="connsiteY6224" fmla="*/ 539108 h 3722228"/>
              <a:gd name="connsiteX6225" fmla="*/ 4302315 w 6494035"/>
              <a:gd name="connsiteY6225" fmla="*/ 565507 h 3722228"/>
              <a:gd name="connsiteX6226" fmla="*/ 4317776 w 6494035"/>
              <a:gd name="connsiteY6226" fmla="*/ 570118 h 3722228"/>
              <a:gd name="connsiteX6227" fmla="*/ 4340544 w 6494035"/>
              <a:gd name="connsiteY6227" fmla="*/ 577851 h 3722228"/>
              <a:gd name="connsiteX6228" fmla="*/ 4348359 w 6494035"/>
              <a:gd name="connsiteY6228" fmla="*/ 570118 h 3722228"/>
              <a:gd name="connsiteX6229" fmla="*/ 4317776 w 6494035"/>
              <a:gd name="connsiteY6229" fmla="*/ 565507 h 3722228"/>
              <a:gd name="connsiteX6230" fmla="*/ 4305543 w 6494035"/>
              <a:gd name="connsiteY6230" fmla="*/ 558220 h 3722228"/>
              <a:gd name="connsiteX6231" fmla="*/ 4314208 w 6494035"/>
              <a:gd name="connsiteY6231" fmla="*/ 546842 h 3722228"/>
              <a:gd name="connsiteX6232" fmla="*/ 4290082 w 6494035"/>
              <a:gd name="connsiteY6232" fmla="*/ 527285 h 3722228"/>
              <a:gd name="connsiteX6233" fmla="*/ 4282266 w 6494035"/>
              <a:gd name="connsiteY6233" fmla="*/ 504009 h 3722228"/>
              <a:gd name="connsiteX6234" fmla="*/ 4266804 w 6494035"/>
              <a:gd name="connsiteY6234" fmla="*/ 500811 h 3722228"/>
              <a:gd name="connsiteX6235" fmla="*/ 4255930 w 6494035"/>
              <a:gd name="connsiteY6235" fmla="*/ 488541 h 3722228"/>
              <a:gd name="connsiteX6236" fmla="*/ 4228576 w 6494035"/>
              <a:gd name="connsiteY6236" fmla="*/ 485344 h 3722228"/>
              <a:gd name="connsiteX6237" fmla="*/ 4209886 w 6494035"/>
              <a:gd name="connsiteY6237" fmla="*/ 465340 h 3722228"/>
              <a:gd name="connsiteX6238" fmla="*/ 4202070 w 6494035"/>
              <a:gd name="connsiteY6238" fmla="*/ 446601 h 3722228"/>
              <a:gd name="connsiteX6239" fmla="*/ 4290082 w 6494035"/>
              <a:gd name="connsiteY6239" fmla="*/ 419309 h 3722228"/>
              <a:gd name="connsiteX6240" fmla="*/ 4294499 w 6494035"/>
              <a:gd name="connsiteY6240" fmla="*/ 423846 h 3722228"/>
              <a:gd name="connsiteX6241" fmla="*/ 4290082 w 6494035"/>
              <a:gd name="connsiteY6241" fmla="*/ 431579 h 3722228"/>
              <a:gd name="connsiteX6242" fmla="*/ 4302315 w 6494035"/>
              <a:gd name="connsiteY6242" fmla="*/ 427043 h 3722228"/>
              <a:gd name="connsiteX6243" fmla="*/ 4286853 w 6494035"/>
              <a:gd name="connsiteY6243" fmla="*/ 408378 h 3722228"/>
              <a:gd name="connsiteX6244" fmla="*/ 4302315 w 6494035"/>
              <a:gd name="connsiteY6244" fmla="*/ 411576 h 3722228"/>
              <a:gd name="connsiteX6245" fmla="*/ 4297727 w 6494035"/>
              <a:gd name="connsiteY6245" fmla="*/ 408378 h 3722228"/>
              <a:gd name="connsiteX6246" fmla="*/ 4263576 w 6494035"/>
              <a:gd name="connsiteY6246" fmla="*/ 400644 h 3722228"/>
              <a:gd name="connsiteX6247" fmla="*/ 4279038 w 6494035"/>
              <a:gd name="connsiteY6247" fmla="*/ 392910 h 3722228"/>
              <a:gd name="connsiteX6248" fmla="*/ 4259498 w 6494035"/>
              <a:gd name="connsiteY6248" fmla="*/ 388300 h 3722228"/>
              <a:gd name="connsiteX6249" fmla="*/ 4259498 w 6494035"/>
              <a:gd name="connsiteY6249" fmla="*/ 380566 h 3722228"/>
              <a:gd name="connsiteX6250" fmla="*/ 4266804 w 6494035"/>
              <a:gd name="connsiteY6250" fmla="*/ 380566 h 3722228"/>
              <a:gd name="connsiteX6251" fmla="*/ 4271392 w 6494035"/>
              <a:gd name="connsiteY6251" fmla="*/ 369635 h 3722228"/>
              <a:gd name="connsiteX6252" fmla="*/ 4279038 w 6494035"/>
              <a:gd name="connsiteY6252" fmla="*/ 369635 h 3722228"/>
              <a:gd name="connsiteX6253" fmla="*/ 4259498 w 6494035"/>
              <a:gd name="connsiteY6253" fmla="*/ 365099 h 3722228"/>
              <a:gd name="connsiteX6254" fmla="*/ 4279038 w 6494035"/>
              <a:gd name="connsiteY6254" fmla="*/ 365099 h 3722228"/>
              <a:gd name="connsiteX6255" fmla="*/ 4282266 w 6494035"/>
              <a:gd name="connsiteY6255" fmla="*/ 338700 h 3722228"/>
              <a:gd name="connsiteX6256" fmla="*/ 4286853 w 6494035"/>
              <a:gd name="connsiteY6256" fmla="*/ 346434 h 3722228"/>
              <a:gd name="connsiteX6257" fmla="*/ 4297727 w 6494035"/>
              <a:gd name="connsiteY6257" fmla="*/ 334610 h 3722228"/>
              <a:gd name="connsiteX6258" fmla="*/ 4325592 w 6494035"/>
              <a:gd name="connsiteY6258" fmla="*/ 331412 h 3722228"/>
              <a:gd name="connsiteX6259" fmla="*/ 4325592 w 6494035"/>
              <a:gd name="connsiteY6259" fmla="*/ 323678 h 3722228"/>
              <a:gd name="connsiteX6260" fmla="*/ 4352947 w 6494035"/>
              <a:gd name="connsiteY6260" fmla="*/ 311334 h 3722228"/>
              <a:gd name="connsiteX6261" fmla="*/ 4333238 w 6494035"/>
              <a:gd name="connsiteY6261" fmla="*/ 308137 h 3722228"/>
              <a:gd name="connsiteX6262" fmla="*/ 4356005 w 6494035"/>
              <a:gd name="connsiteY6262" fmla="*/ 300403 h 3722228"/>
              <a:gd name="connsiteX6263" fmla="*/ 4379282 w 6494035"/>
              <a:gd name="connsiteY6263" fmla="*/ 295867 h 3722228"/>
              <a:gd name="connsiteX6264" fmla="*/ 4379282 w 6494035"/>
              <a:gd name="connsiteY6264" fmla="*/ 308137 h 3722228"/>
              <a:gd name="connsiteX6265" fmla="*/ 4394744 w 6494035"/>
              <a:gd name="connsiteY6265" fmla="*/ 300403 h 3722228"/>
              <a:gd name="connsiteX6266" fmla="*/ 4394744 w 6494035"/>
              <a:gd name="connsiteY6266" fmla="*/ 308137 h 3722228"/>
              <a:gd name="connsiteX6267" fmla="*/ 4402559 w 6494035"/>
              <a:gd name="connsiteY6267" fmla="*/ 295867 h 3722228"/>
              <a:gd name="connsiteX6268" fmla="*/ 4407147 w 6494035"/>
              <a:gd name="connsiteY6268" fmla="*/ 295867 h 3722228"/>
              <a:gd name="connsiteX6269" fmla="*/ 4410205 w 6494035"/>
              <a:gd name="connsiteY6269" fmla="*/ 272665 h 3722228"/>
              <a:gd name="connsiteX6270" fmla="*/ 4414453 w 6494035"/>
              <a:gd name="connsiteY6270" fmla="*/ 284935 h 3722228"/>
              <a:gd name="connsiteX6271" fmla="*/ 4425837 w 6494035"/>
              <a:gd name="connsiteY6271" fmla="*/ 280399 h 3722228"/>
              <a:gd name="connsiteX6272" fmla="*/ 4394744 w 6494035"/>
              <a:gd name="connsiteY6272" fmla="*/ 257570 h 3722228"/>
              <a:gd name="connsiteX6273" fmla="*/ 4414453 w 6494035"/>
              <a:gd name="connsiteY6273" fmla="*/ 261734 h 3722228"/>
              <a:gd name="connsiteX6274" fmla="*/ 4429914 w 6494035"/>
              <a:gd name="connsiteY6274" fmla="*/ 253926 h 3722228"/>
              <a:gd name="connsiteX6275" fmla="*/ 4456250 w 6494035"/>
              <a:gd name="connsiteY6275" fmla="*/ 257570 h 3722228"/>
              <a:gd name="connsiteX6276" fmla="*/ 4456250 w 6494035"/>
              <a:gd name="connsiteY6276" fmla="*/ 238458 h 3722228"/>
              <a:gd name="connsiteX6277" fmla="*/ 4440788 w 6494035"/>
              <a:gd name="connsiteY6277" fmla="*/ 249836 h 3722228"/>
              <a:gd name="connsiteX6278" fmla="*/ 4429914 w 6494035"/>
              <a:gd name="connsiteY6278" fmla="*/ 246192 h 3722228"/>
              <a:gd name="connsiteX6279" fmla="*/ 4414453 w 6494035"/>
              <a:gd name="connsiteY6279" fmla="*/ 231171 h 3722228"/>
              <a:gd name="connsiteX6280" fmla="*/ 4410205 w 6494035"/>
              <a:gd name="connsiteY6280" fmla="*/ 189304 h 3722228"/>
              <a:gd name="connsiteX6281" fmla="*/ 4418021 w 6494035"/>
              <a:gd name="connsiteY6281" fmla="*/ 181496 h 3722228"/>
              <a:gd name="connsiteX6282" fmla="*/ 4437560 w 6494035"/>
              <a:gd name="connsiteY6282" fmla="*/ 184694 h 3722228"/>
              <a:gd name="connsiteX6283" fmla="*/ 4445376 w 6494035"/>
              <a:gd name="connsiteY6283" fmla="*/ 195625 h 3722228"/>
              <a:gd name="connsiteX6284" fmla="*/ 4433482 w 6494035"/>
              <a:gd name="connsiteY6284" fmla="*/ 207970 h 3722228"/>
              <a:gd name="connsiteX6285" fmla="*/ 4448604 w 6494035"/>
              <a:gd name="connsiteY6285" fmla="*/ 211167 h 3722228"/>
              <a:gd name="connsiteX6286" fmla="*/ 4453022 w 6494035"/>
              <a:gd name="connsiteY6286" fmla="*/ 207970 h 3722228"/>
              <a:gd name="connsiteX6287" fmla="*/ 4460837 w 6494035"/>
              <a:gd name="connsiteY6287" fmla="*/ 211167 h 3722228"/>
              <a:gd name="connsiteX6288" fmla="*/ 4464066 w 6494035"/>
              <a:gd name="connsiteY6288" fmla="*/ 223437 h 3722228"/>
              <a:gd name="connsiteX6289" fmla="*/ 4471711 w 6494035"/>
              <a:gd name="connsiteY6289" fmla="*/ 215703 h 3722228"/>
              <a:gd name="connsiteX6290" fmla="*/ 4484114 w 6494035"/>
              <a:gd name="connsiteY6290" fmla="*/ 223437 h 3722228"/>
              <a:gd name="connsiteX6291" fmla="*/ 4487173 w 6494035"/>
              <a:gd name="connsiteY6291" fmla="*/ 246192 h 3722228"/>
              <a:gd name="connsiteX6292" fmla="*/ 4499576 w 6494035"/>
              <a:gd name="connsiteY6292" fmla="*/ 238458 h 3722228"/>
              <a:gd name="connsiteX6293" fmla="*/ 4494988 w 6494035"/>
              <a:gd name="connsiteY6293" fmla="*/ 226635 h 3722228"/>
              <a:gd name="connsiteX6294" fmla="*/ 4526931 w 6494035"/>
              <a:gd name="connsiteY6294" fmla="*/ 215703 h 3722228"/>
              <a:gd name="connsiteX6295" fmla="*/ 4537805 w 6494035"/>
              <a:gd name="connsiteY6295" fmla="*/ 223437 h 3722228"/>
              <a:gd name="connsiteX6296" fmla="*/ 4537805 w 6494035"/>
              <a:gd name="connsiteY6296" fmla="*/ 215703 h 3722228"/>
              <a:gd name="connsiteX6297" fmla="*/ 4565669 w 6494035"/>
              <a:gd name="connsiteY6297" fmla="*/ 207970 h 3722228"/>
              <a:gd name="connsiteX6298" fmla="*/ 4607466 w 6494035"/>
              <a:gd name="connsiteY6298" fmla="*/ 218901 h 3722228"/>
              <a:gd name="connsiteX6299" fmla="*/ 4614772 w 6494035"/>
              <a:gd name="connsiteY6299" fmla="*/ 226635 h 3722228"/>
              <a:gd name="connsiteX6300" fmla="*/ 4614772 w 6494035"/>
              <a:gd name="connsiteY6300" fmla="*/ 218901 h 3722228"/>
              <a:gd name="connsiteX6301" fmla="*/ 4638049 w 6494035"/>
              <a:gd name="connsiteY6301" fmla="*/ 231171 h 3722228"/>
              <a:gd name="connsiteX6302" fmla="*/ 4642637 w 6494035"/>
              <a:gd name="connsiteY6302" fmla="*/ 249836 h 3722228"/>
              <a:gd name="connsiteX6303" fmla="*/ 4619360 w 6494035"/>
              <a:gd name="connsiteY6303" fmla="*/ 242102 h 3722228"/>
              <a:gd name="connsiteX6304" fmla="*/ 4630234 w 6494035"/>
              <a:gd name="connsiteY6304" fmla="*/ 257570 h 3722228"/>
              <a:gd name="connsiteX6305" fmla="*/ 4638049 w 6494035"/>
              <a:gd name="connsiteY6305" fmla="*/ 253926 h 3722228"/>
              <a:gd name="connsiteX6306" fmla="*/ 4653511 w 6494035"/>
              <a:gd name="connsiteY6306" fmla="*/ 261734 h 3722228"/>
              <a:gd name="connsiteX6307" fmla="*/ 4650283 w 6494035"/>
              <a:gd name="connsiteY6307" fmla="*/ 288133 h 3722228"/>
              <a:gd name="connsiteX6308" fmla="*/ 4653511 w 6494035"/>
              <a:gd name="connsiteY6308" fmla="*/ 292669 h 3722228"/>
              <a:gd name="connsiteX6309" fmla="*/ 4642637 w 6494035"/>
              <a:gd name="connsiteY6309" fmla="*/ 295867 h 3722228"/>
              <a:gd name="connsiteX6310" fmla="*/ 4638049 w 6494035"/>
              <a:gd name="connsiteY6310" fmla="*/ 315870 h 3722228"/>
              <a:gd name="connsiteX6311" fmla="*/ 4619360 w 6494035"/>
              <a:gd name="connsiteY6311" fmla="*/ 319068 h 3722228"/>
              <a:gd name="connsiteX6312" fmla="*/ 4630234 w 6494035"/>
              <a:gd name="connsiteY6312" fmla="*/ 323678 h 3722228"/>
              <a:gd name="connsiteX6313" fmla="*/ 4599821 w 6494035"/>
              <a:gd name="connsiteY6313" fmla="*/ 357811 h 3722228"/>
              <a:gd name="connsiteX6314" fmla="*/ 4588437 w 6494035"/>
              <a:gd name="connsiteY6314" fmla="*/ 357811 h 3722228"/>
              <a:gd name="connsiteX6315" fmla="*/ 4592005 w 6494035"/>
              <a:gd name="connsiteY6315" fmla="*/ 361901 h 3722228"/>
              <a:gd name="connsiteX6316" fmla="*/ 4588437 w 6494035"/>
              <a:gd name="connsiteY6316" fmla="*/ 396108 h 3722228"/>
              <a:gd name="connsiteX6317" fmla="*/ 4611544 w 6494035"/>
              <a:gd name="connsiteY6317" fmla="*/ 388300 h 3722228"/>
              <a:gd name="connsiteX6318" fmla="*/ 4599821 w 6494035"/>
              <a:gd name="connsiteY6318" fmla="*/ 385177 h 3722228"/>
              <a:gd name="connsiteX6319" fmla="*/ 4619360 w 6494035"/>
              <a:gd name="connsiteY6319" fmla="*/ 369635 h 3722228"/>
              <a:gd name="connsiteX6320" fmla="*/ 4622588 w 6494035"/>
              <a:gd name="connsiteY6320" fmla="*/ 372832 h 3722228"/>
              <a:gd name="connsiteX6321" fmla="*/ 4622588 w 6494035"/>
              <a:gd name="connsiteY6321" fmla="*/ 365099 h 3722228"/>
              <a:gd name="connsiteX6322" fmla="*/ 4642637 w 6494035"/>
              <a:gd name="connsiteY6322" fmla="*/ 361901 h 3722228"/>
              <a:gd name="connsiteX6323" fmla="*/ 4638049 w 6494035"/>
              <a:gd name="connsiteY6323" fmla="*/ 354167 h 3722228"/>
              <a:gd name="connsiteX6324" fmla="*/ 4658098 w 6494035"/>
              <a:gd name="connsiteY6324" fmla="*/ 357811 h 3722228"/>
              <a:gd name="connsiteX6325" fmla="*/ 4676788 w 6494035"/>
              <a:gd name="connsiteY6325" fmla="*/ 338700 h 3722228"/>
              <a:gd name="connsiteX6326" fmla="*/ 4658098 w 6494035"/>
              <a:gd name="connsiteY6326" fmla="*/ 338700 h 3722228"/>
              <a:gd name="connsiteX6327" fmla="*/ 4642637 w 6494035"/>
              <a:gd name="connsiteY6327" fmla="*/ 346434 h 3722228"/>
              <a:gd name="connsiteX6328" fmla="*/ 4638049 w 6494035"/>
              <a:gd name="connsiteY6328" fmla="*/ 338700 h 3722228"/>
              <a:gd name="connsiteX6329" fmla="*/ 4642637 w 6494035"/>
              <a:gd name="connsiteY6329" fmla="*/ 326802 h 3722228"/>
              <a:gd name="connsiteX6330" fmla="*/ 4676788 w 6494035"/>
              <a:gd name="connsiteY6330" fmla="*/ 323678 h 3722228"/>
              <a:gd name="connsiteX6331" fmla="*/ 4676788 w 6494035"/>
              <a:gd name="connsiteY6331" fmla="*/ 331412 h 3722228"/>
              <a:gd name="connsiteX6332" fmla="*/ 4696327 w 6494035"/>
              <a:gd name="connsiteY6332" fmla="*/ 331412 h 3722228"/>
              <a:gd name="connsiteX6333" fmla="*/ 4696327 w 6494035"/>
              <a:gd name="connsiteY6333" fmla="*/ 323678 h 3722228"/>
              <a:gd name="connsiteX6334" fmla="*/ 4711789 w 6494035"/>
              <a:gd name="connsiteY6334" fmla="*/ 331412 h 3722228"/>
              <a:gd name="connsiteX6335" fmla="*/ 4727250 w 6494035"/>
              <a:gd name="connsiteY6335" fmla="*/ 354167 h 3722228"/>
              <a:gd name="connsiteX6336" fmla="*/ 4735066 w 6494035"/>
              <a:gd name="connsiteY6336" fmla="*/ 342344 h 3722228"/>
              <a:gd name="connsiteX6337" fmla="*/ 4719604 w 6494035"/>
              <a:gd name="connsiteY6337" fmla="*/ 334610 h 3722228"/>
              <a:gd name="connsiteX6338" fmla="*/ 4739653 w 6494035"/>
              <a:gd name="connsiteY6338" fmla="*/ 326802 h 3722228"/>
              <a:gd name="connsiteX6339" fmla="*/ 4788756 w 6494035"/>
              <a:gd name="connsiteY6339" fmla="*/ 315870 h 3722228"/>
              <a:gd name="connsiteX6340" fmla="*/ 4793344 w 6494035"/>
              <a:gd name="connsiteY6340" fmla="*/ 319068 h 3722228"/>
              <a:gd name="connsiteX6341" fmla="*/ 4785528 w 6494035"/>
              <a:gd name="connsiteY6341" fmla="*/ 323678 h 3722228"/>
              <a:gd name="connsiteX6342" fmla="*/ 4788756 w 6494035"/>
              <a:gd name="connsiteY6342" fmla="*/ 331412 h 3722228"/>
              <a:gd name="connsiteX6343" fmla="*/ 4819849 w 6494035"/>
              <a:gd name="connsiteY6343" fmla="*/ 331412 h 3722228"/>
              <a:gd name="connsiteX6344" fmla="*/ 4816621 w 6494035"/>
              <a:gd name="connsiteY6344" fmla="*/ 326802 h 3722228"/>
              <a:gd name="connsiteX6345" fmla="*/ 4827495 w 6494035"/>
              <a:gd name="connsiteY6345" fmla="*/ 323678 h 3722228"/>
              <a:gd name="connsiteX6346" fmla="*/ 4850772 w 6494035"/>
              <a:gd name="connsiteY6346" fmla="*/ 319068 h 3722228"/>
              <a:gd name="connsiteX6347" fmla="*/ 4866233 w 6494035"/>
              <a:gd name="connsiteY6347" fmla="*/ 303600 h 3722228"/>
              <a:gd name="connsiteX6348" fmla="*/ 4839898 w 6494035"/>
              <a:gd name="connsiteY6348" fmla="*/ 295867 h 3722228"/>
              <a:gd name="connsiteX6349" fmla="*/ 4839898 w 6494035"/>
              <a:gd name="connsiteY6349" fmla="*/ 284935 h 3722228"/>
              <a:gd name="connsiteX6350" fmla="*/ 4847544 w 6494035"/>
              <a:gd name="connsiteY6350" fmla="*/ 288133 h 3722228"/>
              <a:gd name="connsiteX6351" fmla="*/ 4847544 w 6494035"/>
              <a:gd name="connsiteY6351" fmla="*/ 280399 h 3722228"/>
              <a:gd name="connsiteX6352" fmla="*/ 4858418 w 6494035"/>
              <a:gd name="connsiteY6352" fmla="*/ 272665 h 3722228"/>
              <a:gd name="connsiteX6353" fmla="*/ 4878127 w 6494035"/>
              <a:gd name="connsiteY6353" fmla="*/ 280399 h 3722228"/>
              <a:gd name="connsiteX6354" fmla="*/ 4947788 w 6494035"/>
              <a:gd name="connsiteY6354" fmla="*/ 277202 h 3722228"/>
              <a:gd name="connsiteX6355" fmla="*/ 4951866 w 6494035"/>
              <a:gd name="connsiteY6355" fmla="*/ 284935 h 3722228"/>
              <a:gd name="connsiteX6356" fmla="*/ 4939973 w 6494035"/>
              <a:gd name="connsiteY6356" fmla="*/ 292669 h 3722228"/>
              <a:gd name="connsiteX6357" fmla="*/ 4944050 w 6494035"/>
              <a:gd name="connsiteY6357" fmla="*/ 300403 h 3722228"/>
              <a:gd name="connsiteX6358" fmla="*/ 4928589 w 6494035"/>
              <a:gd name="connsiteY6358" fmla="*/ 319068 h 3722228"/>
              <a:gd name="connsiteX6359" fmla="*/ 4944050 w 6494035"/>
              <a:gd name="connsiteY6359" fmla="*/ 334610 h 3722228"/>
              <a:gd name="connsiteX6360" fmla="*/ 4951866 w 6494035"/>
              <a:gd name="connsiteY6360" fmla="*/ 334610 h 3722228"/>
              <a:gd name="connsiteX6361" fmla="*/ 4939973 w 6494035"/>
              <a:gd name="connsiteY6361" fmla="*/ 319068 h 3722228"/>
              <a:gd name="connsiteX6362" fmla="*/ 4990605 w 6494035"/>
              <a:gd name="connsiteY6362" fmla="*/ 334610 h 3722228"/>
              <a:gd name="connsiteX6363" fmla="*/ 4990605 w 6494035"/>
              <a:gd name="connsiteY6363" fmla="*/ 323678 h 3722228"/>
              <a:gd name="connsiteX6364" fmla="*/ 5006066 w 6494035"/>
              <a:gd name="connsiteY6364" fmla="*/ 331412 h 3722228"/>
              <a:gd name="connsiteX6365" fmla="*/ 4998420 w 6494035"/>
              <a:gd name="connsiteY6365" fmla="*/ 338700 h 3722228"/>
              <a:gd name="connsiteX6366" fmla="*/ 5059757 w 6494035"/>
              <a:gd name="connsiteY6366" fmla="*/ 361901 h 3722228"/>
              <a:gd name="connsiteX6367" fmla="*/ 5062985 w 6494035"/>
              <a:gd name="connsiteY6367" fmla="*/ 357811 h 3722228"/>
              <a:gd name="connsiteX6368" fmla="*/ 5059757 w 6494035"/>
              <a:gd name="connsiteY6368" fmla="*/ 334610 h 3722228"/>
              <a:gd name="connsiteX6369" fmla="*/ 5044295 w 6494035"/>
              <a:gd name="connsiteY6369" fmla="*/ 308137 h 3722228"/>
              <a:gd name="connsiteX6370" fmla="*/ 5079806 w 6494035"/>
              <a:gd name="connsiteY6370" fmla="*/ 323678 h 3722228"/>
              <a:gd name="connsiteX6371" fmla="*/ 5095437 w 6494035"/>
              <a:gd name="connsiteY6371" fmla="*/ 319068 h 3722228"/>
              <a:gd name="connsiteX6372" fmla="*/ 5106311 w 6494035"/>
              <a:gd name="connsiteY6372" fmla="*/ 303600 h 3722228"/>
              <a:gd name="connsiteX6373" fmla="*/ 5152355 w 6494035"/>
              <a:gd name="connsiteY6373" fmla="*/ 311334 h 3722228"/>
              <a:gd name="connsiteX6374" fmla="*/ 5144540 w 6494035"/>
              <a:gd name="connsiteY6374" fmla="*/ 295867 h 3722228"/>
              <a:gd name="connsiteX6375" fmla="*/ 5149127 w 6494035"/>
              <a:gd name="connsiteY6375" fmla="*/ 288133 h 3722228"/>
              <a:gd name="connsiteX6376" fmla="*/ 5164589 w 6494035"/>
              <a:gd name="connsiteY6376" fmla="*/ 295867 h 3722228"/>
              <a:gd name="connsiteX6377" fmla="*/ 5172404 w 6494035"/>
              <a:gd name="connsiteY6377" fmla="*/ 284935 h 3722228"/>
              <a:gd name="connsiteX6378" fmla="*/ 5149127 w 6494035"/>
              <a:gd name="connsiteY6378" fmla="*/ 277202 h 3722228"/>
              <a:gd name="connsiteX6379" fmla="*/ 5152355 w 6494035"/>
              <a:gd name="connsiteY6379" fmla="*/ 272665 h 3722228"/>
              <a:gd name="connsiteX6380" fmla="*/ 5144540 w 6494035"/>
              <a:gd name="connsiteY6380" fmla="*/ 264857 h 3722228"/>
              <a:gd name="connsiteX6381" fmla="*/ 5136894 w 6494035"/>
              <a:gd name="connsiteY6381" fmla="*/ 269468 h 3722228"/>
              <a:gd name="connsiteX6382" fmla="*/ 5129588 w 6494035"/>
              <a:gd name="connsiteY6382" fmla="*/ 257570 h 3722228"/>
              <a:gd name="connsiteX6383" fmla="*/ 5149127 w 6494035"/>
              <a:gd name="connsiteY6383" fmla="*/ 249836 h 3722228"/>
              <a:gd name="connsiteX6384" fmla="*/ 5129588 w 6494035"/>
              <a:gd name="connsiteY6384" fmla="*/ 234368 h 3722228"/>
              <a:gd name="connsiteX6385" fmla="*/ 5129588 w 6494035"/>
              <a:gd name="connsiteY6385" fmla="*/ 231171 h 3722228"/>
              <a:gd name="connsiteX6386" fmla="*/ 5236969 w 6494035"/>
              <a:gd name="connsiteY6386" fmla="*/ 223437 h 3722228"/>
              <a:gd name="connsiteX6387" fmla="*/ 5244784 w 6494035"/>
              <a:gd name="connsiteY6387" fmla="*/ 231171 h 3722228"/>
              <a:gd name="connsiteX6388" fmla="*/ 5222017 w 6494035"/>
              <a:gd name="connsiteY6388" fmla="*/ 226635 h 3722228"/>
              <a:gd name="connsiteX6389" fmla="*/ 5218279 w 6494035"/>
              <a:gd name="connsiteY6389" fmla="*/ 242102 h 3722228"/>
              <a:gd name="connsiteX6390" fmla="*/ 5233910 w 6494035"/>
              <a:gd name="connsiteY6390" fmla="*/ 234368 h 3722228"/>
              <a:gd name="connsiteX6391" fmla="*/ 5241556 w 6494035"/>
              <a:gd name="connsiteY6391" fmla="*/ 242102 h 3722228"/>
              <a:gd name="connsiteX6392" fmla="*/ 5229663 w 6494035"/>
              <a:gd name="connsiteY6392" fmla="*/ 246192 h 3722228"/>
              <a:gd name="connsiteX6393" fmla="*/ 5244784 w 6494035"/>
              <a:gd name="connsiteY6393" fmla="*/ 257570 h 3722228"/>
              <a:gd name="connsiteX6394" fmla="*/ 5249372 w 6494035"/>
              <a:gd name="connsiteY6394" fmla="*/ 218901 h 3722228"/>
              <a:gd name="connsiteX6395" fmla="*/ 5292188 w 6494035"/>
              <a:gd name="connsiteY6395" fmla="*/ 215703 h 3722228"/>
              <a:gd name="connsiteX6396" fmla="*/ 5307650 w 6494035"/>
              <a:gd name="connsiteY6396" fmla="*/ 223437 h 3722228"/>
              <a:gd name="connsiteX6397" fmla="*/ 5307650 w 6494035"/>
              <a:gd name="connsiteY6397" fmla="*/ 226635 h 3722228"/>
              <a:gd name="connsiteX6398" fmla="*/ 5288111 w 6494035"/>
              <a:gd name="connsiteY6398" fmla="*/ 223437 h 3722228"/>
              <a:gd name="connsiteX6399" fmla="*/ 5292188 w 6494035"/>
              <a:gd name="connsiteY6399" fmla="*/ 231171 h 3722228"/>
              <a:gd name="connsiteX6400" fmla="*/ 5333985 w 6494035"/>
              <a:gd name="connsiteY6400" fmla="*/ 238458 h 3722228"/>
              <a:gd name="connsiteX6401" fmla="*/ 5338573 w 6494035"/>
              <a:gd name="connsiteY6401" fmla="*/ 249836 h 3722228"/>
              <a:gd name="connsiteX6402" fmla="*/ 5341801 w 6494035"/>
              <a:gd name="connsiteY6402" fmla="*/ 238458 h 3722228"/>
              <a:gd name="connsiteX6403" fmla="*/ 5376802 w 6494035"/>
              <a:gd name="connsiteY6403" fmla="*/ 246192 h 3722228"/>
              <a:gd name="connsiteX6404" fmla="*/ 5369496 w 6494035"/>
              <a:gd name="connsiteY6404" fmla="*/ 249836 h 3722228"/>
              <a:gd name="connsiteX6405" fmla="*/ 5392433 w 6494035"/>
              <a:gd name="connsiteY6405" fmla="*/ 253926 h 3722228"/>
              <a:gd name="connsiteX6406" fmla="*/ 5438817 w 6494035"/>
              <a:gd name="connsiteY6406" fmla="*/ 218901 h 3722228"/>
              <a:gd name="connsiteX6407" fmla="*/ 5477046 w 6494035"/>
              <a:gd name="connsiteY6407" fmla="*/ 215703 h 3722228"/>
              <a:gd name="connsiteX6408" fmla="*/ 5515785 w 6494035"/>
              <a:gd name="connsiteY6408" fmla="*/ 223437 h 3722228"/>
              <a:gd name="connsiteX6409" fmla="*/ 5543649 w 6494035"/>
              <a:gd name="connsiteY6409" fmla="*/ 253926 h 3722228"/>
              <a:gd name="connsiteX6410" fmla="*/ 5574063 w 6494035"/>
              <a:gd name="connsiteY6410" fmla="*/ 261734 h 3722228"/>
              <a:gd name="connsiteX6411" fmla="*/ 5574063 w 6494035"/>
              <a:gd name="connsiteY6411" fmla="*/ 249836 h 3722228"/>
              <a:gd name="connsiteX6412" fmla="*/ 5585107 w 6494035"/>
              <a:gd name="connsiteY6412" fmla="*/ 261734 h 3722228"/>
              <a:gd name="connsiteX6413" fmla="*/ 5585107 w 6494035"/>
              <a:gd name="connsiteY6413" fmla="*/ 246192 h 3722228"/>
              <a:gd name="connsiteX6414" fmla="*/ 5612801 w 6494035"/>
              <a:gd name="connsiteY6414" fmla="*/ 231171 h 3722228"/>
              <a:gd name="connsiteX6415" fmla="*/ 5631491 w 6494035"/>
              <a:gd name="connsiteY6415" fmla="*/ 234368 h 3722228"/>
              <a:gd name="connsiteX6416" fmla="*/ 5663433 w 6494035"/>
              <a:gd name="connsiteY6416" fmla="*/ 226635 h 3722228"/>
              <a:gd name="connsiteX6417" fmla="*/ 5666492 w 6494035"/>
              <a:gd name="connsiteY6417" fmla="*/ 211167 h 3722228"/>
              <a:gd name="connsiteX6418" fmla="*/ 5697584 w 6494035"/>
              <a:gd name="connsiteY6418" fmla="*/ 226635 h 3722228"/>
              <a:gd name="connsiteX6419" fmla="*/ 5751785 w 6494035"/>
              <a:gd name="connsiteY6419" fmla="*/ 234368 h 3722228"/>
              <a:gd name="connsiteX6420" fmla="*/ 5740401 w 6494035"/>
              <a:gd name="connsiteY6420" fmla="*/ 215703 h 3722228"/>
              <a:gd name="connsiteX6421" fmla="*/ 5720862 w 6494035"/>
              <a:gd name="connsiteY6421" fmla="*/ 200236 h 3722228"/>
              <a:gd name="connsiteX6422" fmla="*/ 5709818 w 6494035"/>
              <a:gd name="connsiteY6422" fmla="*/ 203359 h 3722228"/>
              <a:gd name="connsiteX6423" fmla="*/ 5709818 w 6494035"/>
              <a:gd name="connsiteY6423" fmla="*/ 192428 h 3722228"/>
              <a:gd name="connsiteX6424" fmla="*/ 5694356 w 6494035"/>
              <a:gd name="connsiteY6424" fmla="*/ 176960 h 3722228"/>
              <a:gd name="connsiteX6425" fmla="*/ 5748047 w 6494035"/>
              <a:gd name="connsiteY6425" fmla="*/ 176960 h 3722228"/>
              <a:gd name="connsiteX6426" fmla="*/ 1344679 w 6494035"/>
              <a:gd name="connsiteY6426" fmla="*/ 130960 h 3722228"/>
              <a:gd name="connsiteX6427" fmla="*/ 1367911 w 6494035"/>
              <a:gd name="connsiteY6427" fmla="*/ 138733 h 3722228"/>
              <a:gd name="connsiteX6428" fmla="*/ 1367911 w 6494035"/>
              <a:gd name="connsiteY6428" fmla="*/ 130960 h 3722228"/>
              <a:gd name="connsiteX6429" fmla="*/ 1378839 w 6494035"/>
              <a:gd name="connsiteY6429" fmla="*/ 135532 h 3722228"/>
              <a:gd name="connsiteX6430" fmla="*/ 1386580 w 6494035"/>
              <a:gd name="connsiteY6430" fmla="*/ 146506 h 3722228"/>
              <a:gd name="connsiteX6431" fmla="*/ 1367911 w 6494035"/>
              <a:gd name="connsiteY6431" fmla="*/ 154276 h 3722228"/>
              <a:gd name="connsiteX6432" fmla="*/ 1363349 w 6494035"/>
              <a:gd name="connsiteY6432" fmla="*/ 166164 h 3722228"/>
              <a:gd name="connsiteX6433" fmla="*/ 1355608 w 6494035"/>
              <a:gd name="connsiteY6433" fmla="*/ 166164 h 3722228"/>
              <a:gd name="connsiteX6434" fmla="*/ 1355608 w 6494035"/>
              <a:gd name="connsiteY6434" fmla="*/ 173936 h 3722228"/>
              <a:gd name="connsiteX6435" fmla="*/ 1332375 w 6494035"/>
              <a:gd name="connsiteY6435" fmla="*/ 177594 h 3722228"/>
              <a:gd name="connsiteX6436" fmla="*/ 1324634 w 6494035"/>
              <a:gd name="connsiteY6436" fmla="*/ 185364 h 3722228"/>
              <a:gd name="connsiteX6437" fmla="*/ 1313698 w 6494035"/>
              <a:gd name="connsiteY6437" fmla="*/ 177594 h 3722228"/>
              <a:gd name="connsiteX6438" fmla="*/ 1332375 w 6494035"/>
              <a:gd name="connsiteY6438" fmla="*/ 154276 h 3722228"/>
              <a:gd name="connsiteX6439" fmla="*/ 1305957 w 6494035"/>
              <a:gd name="connsiteY6439" fmla="*/ 166164 h 3722228"/>
              <a:gd name="connsiteX6440" fmla="*/ 1301860 w 6494035"/>
              <a:gd name="connsiteY6440" fmla="*/ 173936 h 3722228"/>
              <a:gd name="connsiteX6441" fmla="*/ 1290474 w 6494035"/>
              <a:gd name="connsiteY6441" fmla="*/ 181706 h 3722228"/>
              <a:gd name="connsiteX6442" fmla="*/ 1294112 w 6494035"/>
              <a:gd name="connsiteY6442" fmla="*/ 173936 h 3722228"/>
              <a:gd name="connsiteX6443" fmla="*/ 1275442 w 6494035"/>
              <a:gd name="connsiteY6443" fmla="*/ 185364 h 3722228"/>
              <a:gd name="connsiteX6444" fmla="*/ 1259951 w 6494035"/>
              <a:gd name="connsiteY6444" fmla="*/ 193137 h 3722228"/>
              <a:gd name="connsiteX6445" fmla="*/ 1270879 w 6494035"/>
              <a:gd name="connsiteY6445" fmla="*/ 169822 h 3722228"/>
              <a:gd name="connsiteX6446" fmla="*/ 1252210 w 6494035"/>
              <a:gd name="connsiteY6446" fmla="*/ 181706 h 3722228"/>
              <a:gd name="connsiteX6447" fmla="*/ 1236719 w 6494035"/>
              <a:gd name="connsiteY6447" fmla="*/ 177594 h 3722228"/>
              <a:gd name="connsiteX6448" fmla="*/ 1239906 w 6494035"/>
              <a:gd name="connsiteY6448" fmla="*/ 162049 h 3722228"/>
              <a:gd name="connsiteX6449" fmla="*/ 1267693 w 6494035"/>
              <a:gd name="connsiteY6449" fmla="*/ 158848 h 3722228"/>
              <a:gd name="connsiteX6450" fmla="*/ 1286370 w 6494035"/>
              <a:gd name="connsiteY6450" fmla="*/ 151075 h 3722228"/>
              <a:gd name="connsiteX6451" fmla="*/ 1316892 w 6494035"/>
              <a:gd name="connsiteY6451" fmla="*/ 138733 h 3722228"/>
              <a:gd name="connsiteX6452" fmla="*/ 1445393 w 6494035"/>
              <a:gd name="connsiteY6452" fmla="*/ 127544 h 3722228"/>
              <a:gd name="connsiteX6453" fmla="*/ 1468396 w 6494035"/>
              <a:gd name="connsiteY6453" fmla="*/ 127544 h 3722228"/>
              <a:gd name="connsiteX6454" fmla="*/ 1495912 w 6494035"/>
              <a:gd name="connsiteY6454" fmla="*/ 138666 h 3722228"/>
              <a:gd name="connsiteX6455" fmla="*/ 1488243 w 6494035"/>
              <a:gd name="connsiteY6455" fmla="*/ 146546 h 3722228"/>
              <a:gd name="connsiteX6456" fmla="*/ 1472908 w 6494035"/>
              <a:gd name="connsiteY6456" fmla="*/ 143302 h 3722228"/>
              <a:gd name="connsiteX6457" fmla="*/ 1472908 w 6494035"/>
              <a:gd name="connsiteY6457" fmla="*/ 151179 h 3722228"/>
              <a:gd name="connsiteX6458" fmla="*/ 1476065 w 6494035"/>
              <a:gd name="connsiteY6458" fmla="*/ 154424 h 3722228"/>
              <a:gd name="connsiteX6459" fmla="*/ 1472908 w 6494035"/>
              <a:gd name="connsiteY6459" fmla="*/ 162303 h 3722228"/>
              <a:gd name="connsiteX6460" fmla="*/ 1453058 w 6494035"/>
              <a:gd name="connsiteY6460" fmla="*/ 166937 h 3722228"/>
              <a:gd name="connsiteX6461" fmla="*/ 1426897 w 6494035"/>
              <a:gd name="connsiteY6461" fmla="*/ 166937 h 3722228"/>
              <a:gd name="connsiteX6462" fmla="*/ 1426897 w 6494035"/>
              <a:gd name="connsiteY6462" fmla="*/ 154424 h 3722228"/>
              <a:gd name="connsiteX6463" fmla="*/ 1430054 w 6494035"/>
              <a:gd name="connsiteY6463" fmla="*/ 143302 h 3722228"/>
              <a:gd name="connsiteX6464" fmla="*/ 1484291 w 6494035"/>
              <a:gd name="connsiteY6464" fmla="*/ 104768 h 3722228"/>
              <a:gd name="connsiteX6465" fmla="*/ 1519821 w 6494035"/>
              <a:gd name="connsiteY6465" fmla="*/ 104768 h 3722228"/>
              <a:gd name="connsiteX6466" fmla="*/ 1519821 w 6494035"/>
              <a:gd name="connsiteY6466" fmla="*/ 120405 h 3722228"/>
              <a:gd name="connsiteX6467" fmla="*/ 1504333 w 6494035"/>
              <a:gd name="connsiteY6467" fmla="*/ 128222 h 3722228"/>
              <a:gd name="connsiteX6468" fmla="*/ 1481102 w 6494035"/>
              <a:gd name="connsiteY6468" fmla="*/ 120405 h 3722228"/>
              <a:gd name="connsiteX6469" fmla="*/ 1461061 w 6494035"/>
              <a:gd name="connsiteY6469" fmla="*/ 112586 h 3722228"/>
              <a:gd name="connsiteX6470" fmla="*/ 2604824 w 6494035"/>
              <a:gd name="connsiteY6470" fmla="*/ 58078 h 3722228"/>
              <a:gd name="connsiteX6471" fmla="*/ 2663531 w 6494035"/>
              <a:gd name="connsiteY6471" fmla="*/ 68989 h 3722228"/>
              <a:gd name="connsiteX6472" fmla="*/ 2694039 w 6494035"/>
              <a:gd name="connsiteY6472" fmla="*/ 84478 h 3722228"/>
              <a:gd name="connsiteX6473" fmla="*/ 2682206 w 6494035"/>
              <a:gd name="connsiteY6473" fmla="*/ 92245 h 3722228"/>
              <a:gd name="connsiteX6474" fmla="*/ 2651236 w 6494035"/>
              <a:gd name="connsiteY6474" fmla="*/ 92245 h 3722228"/>
              <a:gd name="connsiteX6475" fmla="*/ 2612546 w 6494035"/>
              <a:gd name="connsiteY6475" fmla="*/ 96776 h 3722228"/>
              <a:gd name="connsiteX6476" fmla="*/ 2586150 w 6494035"/>
              <a:gd name="connsiteY6476" fmla="*/ 99967 h 3722228"/>
              <a:gd name="connsiteX6477" fmla="*/ 2569784 w 6494035"/>
              <a:gd name="connsiteY6477" fmla="*/ 111849 h 3722228"/>
              <a:gd name="connsiteX6478" fmla="*/ 2609356 w 6494035"/>
              <a:gd name="connsiteY6478" fmla="*/ 104544 h 3722228"/>
              <a:gd name="connsiteX6479" fmla="*/ 2658999 w 6494035"/>
              <a:gd name="connsiteY6479" fmla="*/ 104544 h 3722228"/>
              <a:gd name="connsiteX6480" fmla="*/ 2701761 w 6494035"/>
              <a:gd name="connsiteY6480" fmla="*/ 99967 h 3722228"/>
              <a:gd name="connsiteX6481" fmla="*/ 2701761 w 6494035"/>
              <a:gd name="connsiteY6481" fmla="*/ 119570 h 3722228"/>
              <a:gd name="connsiteX6482" fmla="*/ 2712672 w 6494035"/>
              <a:gd name="connsiteY6482" fmla="*/ 123223 h 3722228"/>
              <a:gd name="connsiteX6483" fmla="*/ 2743641 w 6494035"/>
              <a:gd name="connsiteY6483" fmla="*/ 135059 h 3722228"/>
              <a:gd name="connsiteX6484" fmla="*/ 2724967 w 6494035"/>
              <a:gd name="connsiteY6484" fmla="*/ 145970 h 3722228"/>
              <a:gd name="connsiteX6485" fmla="*/ 2717246 w 6494035"/>
              <a:gd name="connsiteY6485" fmla="*/ 150547 h 3722228"/>
              <a:gd name="connsiteX6486" fmla="*/ 2701761 w 6494035"/>
              <a:gd name="connsiteY6486" fmla="*/ 150547 h 3722228"/>
              <a:gd name="connsiteX6487" fmla="*/ 2689927 w 6494035"/>
              <a:gd name="connsiteY6487" fmla="*/ 158268 h 3722228"/>
              <a:gd name="connsiteX6488" fmla="*/ 2666721 w 6494035"/>
              <a:gd name="connsiteY6488" fmla="*/ 153738 h 3722228"/>
              <a:gd name="connsiteX6489" fmla="*/ 2628030 w 6494035"/>
              <a:gd name="connsiteY6489" fmla="*/ 153738 h 3722228"/>
              <a:gd name="connsiteX6490" fmla="*/ 2569784 w 6494035"/>
              <a:gd name="connsiteY6490" fmla="*/ 173757 h 3722228"/>
              <a:gd name="connsiteX6491" fmla="*/ 2574316 w 6494035"/>
              <a:gd name="connsiteY6491" fmla="*/ 176947 h 3722228"/>
              <a:gd name="connsiteX6492" fmla="*/ 2628030 w 6494035"/>
              <a:gd name="connsiteY6492" fmla="*/ 166036 h 3722228"/>
              <a:gd name="connsiteX6493" fmla="*/ 2678555 w 6494035"/>
              <a:gd name="connsiteY6493" fmla="*/ 166036 h 3722228"/>
              <a:gd name="connsiteX6494" fmla="*/ 2682206 w 6494035"/>
              <a:gd name="connsiteY6494" fmla="*/ 176947 h 3722228"/>
              <a:gd name="connsiteX6495" fmla="*/ 2651236 w 6494035"/>
              <a:gd name="connsiteY6495" fmla="*/ 192436 h 3722228"/>
              <a:gd name="connsiteX6496" fmla="*/ 2658999 w 6494035"/>
              <a:gd name="connsiteY6496" fmla="*/ 200203 h 3722228"/>
              <a:gd name="connsiteX6497" fmla="*/ 2689927 w 6494035"/>
              <a:gd name="connsiteY6497" fmla="*/ 189246 h 3722228"/>
              <a:gd name="connsiteX6498" fmla="*/ 2694039 w 6494035"/>
              <a:gd name="connsiteY6498" fmla="*/ 169226 h 3722228"/>
              <a:gd name="connsiteX6499" fmla="*/ 2720435 w 6494035"/>
              <a:gd name="connsiteY6499" fmla="*/ 166036 h 3722228"/>
              <a:gd name="connsiteX6500" fmla="*/ 2720435 w 6494035"/>
              <a:gd name="connsiteY6500" fmla="*/ 176947 h 3722228"/>
              <a:gd name="connsiteX6501" fmla="*/ 2709482 w 6494035"/>
              <a:gd name="connsiteY6501" fmla="*/ 211115 h 3722228"/>
              <a:gd name="connsiteX6502" fmla="*/ 2678555 w 6494035"/>
              <a:gd name="connsiteY6502" fmla="*/ 246207 h 3722228"/>
              <a:gd name="connsiteX6503" fmla="*/ 2697229 w 6494035"/>
              <a:gd name="connsiteY6503" fmla="*/ 231181 h 3722228"/>
              <a:gd name="connsiteX6504" fmla="*/ 2724967 w 6494035"/>
              <a:gd name="connsiteY6504" fmla="*/ 211115 h 3722228"/>
              <a:gd name="connsiteX6505" fmla="*/ 2735878 w 6494035"/>
              <a:gd name="connsiteY6505" fmla="*/ 192436 h 3722228"/>
              <a:gd name="connsiteX6506" fmla="*/ 2743641 w 6494035"/>
              <a:gd name="connsiteY6506" fmla="*/ 189246 h 3722228"/>
              <a:gd name="connsiteX6507" fmla="*/ 2743641 w 6494035"/>
              <a:gd name="connsiteY6507" fmla="*/ 203394 h 3722228"/>
              <a:gd name="connsiteX6508" fmla="*/ 2767771 w 6494035"/>
              <a:gd name="connsiteY6508" fmla="*/ 203394 h 3722228"/>
              <a:gd name="connsiteX6509" fmla="*/ 2778681 w 6494035"/>
              <a:gd name="connsiteY6509" fmla="*/ 189246 h 3722228"/>
              <a:gd name="connsiteX6510" fmla="*/ 2809651 w 6494035"/>
              <a:gd name="connsiteY6510" fmla="*/ 181525 h 3722228"/>
              <a:gd name="connsiteX6511" fmla="*/ 2837389 w 6494035"/>
              <a:gd name="connsiteY6511" fmla="*/ 195626 h 3722228"/>
              <a:gd name="connsiteX6512" fmla="*/ 2832857 w 6494035"/>
              <a:gd name="connsiteY6512" fmla="*/ 211115 h 3722228"/>
              <a:gd name="connsiteX6513" fmla="*/ 2806462 w 6494035"/>
              <a:gd name="connsiteY6513" fmla="*/ 226603 h 3722228"/>
              <a:gd name="connsiteX6514" fmla="*/ 2809651 w 6494035"/>
              <a:gd name="connsiteY6514" fmla="*/ 234371 h 3722228"/>
              <a:gd name="connsiteX6515" fmla="*/ 2786403 w 6494035"/>
              <a:gd name="connsiteY6515" fmla="*/ 242092 h 3722228"/>
              <a:gd name="connsiteX6516" fmla="*/ 2759126 w 6494035"/>
              <a:gd name="connsiteY6516" fmla="*/ 246207 h 3722228"/>
              <a:gd name="connsiteX6517" fmla="*/ 2735878 w 6494035"/>
              <a:gd name="connsiteY6517" fmla="*/ 246207 h 3722228"/>
              <a:gd name="connsiteX6518" fmla="*/ 2767771 w 6494035"/>
              <a:gd name="connsiteY6518" fmla="*/ 249859 h 3722228"/>
              <a:gd name="connsiteX6519" fmla="*/ 2786403 w 6494035"/>
              <a:gd name="connsiteY6519" fmla="*/ 249859 h 3722228"/>
              <a:gd name="connsiteX6520" fmla="*/ 2775492 w 6494035"/>
              <a:gd name="connsiteY6520" fmla="*/ 269417 h 3722228"/>
              <a:gd name="connsiteX6521" fmla="*/ 2735878 w 6494035"/>
              <a:gd name="connsiteY6521" fmla="*/ 261695 h 3722228"/>
              <a:gd name="connsiteX6522" fmla="*/ 2724967 w 6494035"/>
              <a:gd name="connsiteY6522" fmla="*/ 284905 h 3722228"/>
              <a:gd name="connsiteX6523" fmla="*/ 2724967 w 6494035"/>
              <a:gd name="connsiteY6523" fmla="*/ 288095 h 3722228"/>
              <a:gd name="connsiteX6524" fmla="*/ 2740452 w 6494035"/>
              <a:gd name="connsiteY6524" fmla="*/ 277184 h 3722228"/>
              <a:gd name="connsiteX6525" fmla="*/ 2767771 w 6494035"/>
              <a:gd name="connsiteY6525" fmla="*/ 277184 h 3722228"/>
              <a:gd name="connsiteX6526" fmla="*/ 2735878 w 6494035"/>
              <a:gd name="connsiteY6526" fmla="*/ 311351 h 3722228"/>
              <a:gd name="connsiteX6527" fmla="*/ 2709482 w 6494035"/>
              <a:gd name="connsiteY6527" fmla="*/ 339138 h 3722228"/>
              <a:gd name="connsiteX6528" fmla="*/ 2704950 w 6494035"/>
              <a:gd name="connsiteY6528" fmla="*/ 369653 h 3722228"/>
              <a:gd name="connsiteX6529" fmla="*/ 2724967 w 6494035"/>
              <a:gd name="connsiteY6529" fmla="*/ 388332 h 3722228"/>
              <a:gd name="connsiteX6530" fmla="*/ 2712672 w 6494035"/>
              <a:gd name="connsiteY6530" fmla="*/ 392863 h 3722228"/>
              <a:gd name="connsiteX6531" fmla="*/ 2728156 w 6494035"/>
              <a:gd name="connsiteY6531" fmla="*/ 396053 h 3722228"/>
              <a:gd name="connsiteX6532" fmla="*/ 2732730 w 6494035"/>
              <a:gd name="connsiteY6532" fmla="*/ 423840 h 3722228"/>
              <a:gd name="connsiteX6533" fmla="*/ 2697229 w 6494035"/>
              <a:gd name="connsiteY6533" fmla="*/ 416119 h 3722228"/>
              <a:gd name="connsiteX6534" fmla="*/ 2686276 w 6494035"/>
              <a:gd name="connsiteY6534" fmla="*/ 431608 h 3722228"/>
              <a:gd name="connsiteX6535" fmla="*/ 2704950 w 6494035"/>
              <a:gd name="connsiteY6535" fmla="*/ 439329 h 3722228"/>
              <a:gd name="connsiteX6536" fmla="*/ 2709482 w 6494035"/>
              <a:gd name="connsiteY6536" fmla="*/ 480801 h 3722228"/>
              <a:gd name="connsiteX6537" fmla="*/ 2704950 w 6494035"/>
              <a:gd name="connsiteY6537" fmla="*/ 519500 h 3722228"/>
              <a:gd name="connsiteX6538" fmla="*/ 2686276 w 6494035"/>
              <a:gd name="connsiteY6538" fmla="*/ 550477 h 3722228"/>
              <a:gd name="connsiteX6539" fmla="*/ 2655810 w 6494035"/>
              <a:gd name="connsiteY6539" fmla="*/ 558244 h 3722228"/>
              <a:gd name="connsiteX6540" fmla="*/ 2632562 w 6494035"/>
              <a:gd name="connsiteY6540" fmla="*/ 547287 h 3722228"/>
              <a:gd name="connsiteX6541" fmla="*/ 2604824 w 6494035"/>
              <a:gd name="connsiteY6541" fmla="*/ 554592 h 3722228"/>
              <a:gd name="connsiteX6542" fmla="*/ 2612546 w 6494035"/>
              <a:gd name="connsiteY6542" fmla="*/ 573733 h 3722228"/>
              <a:gd name="connsiteX6543" fmla="*/ 2635751 w 6494035"/>
              <a:gd name="connsiteY6543" fmla="*/ 604248 h 3722228"/>
              <a:gd name="connsiteX6544" fmla="*/ 2648047 w 6494035"/>
              <a:gd name="connsiteY6544" fmla="*/ 619736 h 3722228"/>
              <a:gd name="connsiteX6545" fmla="*/ 2648047 w 6494035"/>
              <a:gd name="connsiteY6545" fmla="*/ 650714 h 3722228"/>
              <a:gd name="connsiteX6546" fmla="*/ 2628030 w 6494035"/>
              <a:gd name="connsiteY6546" fmla="*/ 654782 h 3722228"/>
              <a:gd name="connsiteX6547" fmla="*/ 2624841 w 6494035"/>
              <a:gd name="connsiteY6547" fmla="*/ 654782 h 3722228"/>
              <a:gd name="connsiteX6548" fmla="*/ 2609356 w 6494035"/>
              <a:gd name="connsiteY6548" fmla="*/ 647523 h 3722228"/>
              <a:gd name="connsiteX6549" fmla="*/ 2609356 w 6494035"/>
              <a:gd name="connsiteY6549" fmla="*/ 635225 h 3722228"/>
              <a:gd name="connsiteX6550" fmla="*/ 2597061 w 6494035"/>
              <a:gd name="connsiteY6550" fmla="*/ 624268 h 3722228"/>
              <a:gd name="connsiteX6551" fmla="*/ 2578428 w 6494035"/>
              <a:gd name="connsiteY6551" fmla="*/ 611969 h 3722228"/>
              <a:gd name="connsiteX6552" fmla="*/ 2551110 w 6494035"/>
              <a:gd name="connsiteY6552" fmla="*/ 593290 h 3722228"/>
              <a:gd name="connsiteX6553" fmla="*/ 2546578 w 6494035"/>
              <a:gd name="connsiteY6553" fmla="*/ 601058 h 3722228"/>
              <a:gd name="connsiteX6554" fmla="*/ 2569784 w 6494035"/>
              <a:gd name="connsiteY6554" fmla="*/ 616546 h 3722228"/>
              <a:gd name="connsiteX6555" fmla="*/ 2589801 w 6494035"/>
              <a:gd name="connsiteY6555" fmla="*/ 627458 h 3722228"/>
              <a:gd name="connsiteX6556" fmla="*/ 2554300 w 6494035"/>
              <a:gd name="connsiteY6556" fmla="*/ 632035 h 3722228"/>
              <a:gd name="connsiteX6557" fmla="*/ 2543389 w 6494035"/>
              <a:gd name="connsiteY6557" fmla="*/ 642946 h 3722228"/>
              <a:gd name="connsiteX6558" fmla="*/ 2538814 w 6494035"/>
              <a:gd name="connsiteY6558" fmla="*/ 650714 h 3722228"/>
              <a:gd name="connsiteX6559" fmla="*/ 2569784 w 6494035"/>
              <a:gd name="connsiteY6559" fmla="*/ 650714 h 3722228"/>
              <a:gd name="connsiteX6560" fmla="*/ 2531093 w 6494035"/>
              <a:gd name="connsiteY6560" fmla="*/ 658435 h 3722228"/>
              <a:gd name="connsiteX6561" fmla="*/ 2586150 w 6494035"/>
              <a:gd name="connsiteY6561" fmla="*/ 654782 h 3722228"/>
              <a:gd name="connsiteX6562" fmla="*/ 2635751 w 6494035"/>
              <a:gd name="connsiteY6562" fmla="*/ 666202 h 3722228"/>
              <a:gd name="connsiteX6563" fmla="*/ 2617120 w 6494035"/>
              <a:gd name="connsiteY6563" fmla="*/ 678039 h 3722228"/>
              <a:gd name="connsiteX6564" fmla="*/ 2566595 w 6494035"/>
              <a:gd name="connsiteY6564" fmla="*/ 704438 h 3722228"/>
              <a:gd name="connsiteX6565" fmla="*/ 2520182 w 6494035"/>
              <a:gd name="connsiteY6565" fmla="*/ 712206 h 3722228"/>
              <a:gd name="connsiteX6566" fmla="*/ 2477379 w 6494035"/>
              <a:gd name="connsiteY6566" fmla="*/ 719927 h 3722228"/>
              <a:gd name="connsiteX6567" fmla="*/ 2461894 w 6494035"/>
              <a:gd name="connsiteY6567" fmla="*/ 704438 h 3722228"/>
              <a:gd name="connsiteX6568" fmla="*/ 2466468 w 6494035"/>
              <a:gd name="connsiteY6568" fmla="*/ 724504 h 3722228"/>
              <a:gd name="connsiteX6569" fmla="*/ 2450983 w 6494035"/>
              <a:gd name="connsiteY6569" fmla="*/ 732225 h 3722228"/>
              <a:gd name="connsiteX6570" fmla="*/ 2420014 w 6494035"/>
              <a:gd name="connsiteY6570" fmla="*/ 758672 h 3722228"/>
              <a:gd name="connsiteX6571" fmla="*/ 2380441 w 6494035"/>
              <a:gd name="connsiteY6571" fmla="*/ 785996 h 3722228"/>
              <a:gd name="connsiteX6572" fmla="*/ 2361768 w 6494035"/>
              <a:gd name="connsiteY6572" fmla="*/ 785996 h 3722228"/>
              <a:gd name="connsiteX6573" fmla="*/ 2369488 w 6494035"/>
              <a:gd name="connsiteY6573" fmla="*/ 766393 h 3722228"/>
              <a:gd name="connsiteX6574" fmla="*/ 2357235 w 6494035"/>
              <a:gd name="connsiteY6574" fmla="*/ 766393 h 3722228"/>
              <a:gd name="connsiteX6575" fmla="*/ 2354046 w 6494035"/>
              <a:gd name="connsiteY6575" fmla="*/ 789186 h 3722228"/>
              <a:gd name="connsiteX6576" fmla="*/ 2330839 w 6494035"/>
              <a:gd name="connsiteY6576" fmla="*/ 793717 h 3722228"/>
              <a:gd name="connsiteX6577" fmla="*/ 2319006 w 6494035"/>
              <a:gd name="connsiteY6577" fmla="*/ 801485 h 3722228"/>
              <a:gd name="connsiteX6578" fmla="*/ 2303521 w 6494035"/>
              <a:gd name="connsiteY6578" fmla="*/ 824695 h 3722228"/>
              <a:gd name="connsiteX6579" fmla="*/ 2295758 w 6494035"/>
              <a:gd name="connsiteY6579" fmla="*/ 843373 h 3722228"/>
              <a:gd name="connsiteX6580" fmla="*/ 2277126 w 6494035"/>
              <a:gd name="connsiteY6580" fmla="*/ 874351 h 3722228"/>
              <a:gd name="connsiteX6581" fmla="*/ 2261641 w 6494035"/>
              <a:gd name="connsiteY6581" fmla="*/ 917164 h 3722228"/>
              <a:gd name="connsiteX6582" fmla="*/ 2218837 w 6494035"/>
              <a:gd name="connsiteY6582" fmla="*/ 982308 h 3722228"/>
              <a:gd name="connsiteX6583" fmla="*/ 2203394 w 6494035"/>
              <a:gd name="connsiteY6583" fmla="*/ 978656 h 3722228"/>
              <a:gd name="connsiteX6584" fmla="*/ 2180188 w 6494035"/>
              <a:gd name="connsiteY6584" fmla="*/ 948141 h 3722228"/>
              <a:gd name="connsiteX6585" fmla="*/ 2152870 w 6494035"/>
              <a:gd name="connsiteY6585" fmla="*/ 948141 h 3722228"/>
              <a:gd name="connsiteX6586" fmla="*/ 2133734 w 6494035"/>
              <a:gd name="connsiteY6586" fmla="*/ 920354 h 3722228"/>
              <a:gd name="connsiteX6587" fmla="*/ 2110989 w 6494035"/>
              <a:gd name="connsiteY6587" fmla="*/ 855672 h 3722228"/>
              <a:gd name="connsiteX6588" fmla="*/ 2103268 w 6494035"/>
              <a:gd name="connsiteY6588" fmla="*/ 781881 h 3722228"/>
              <a:gd name="connsiteX6589" fmla="*/ 2098694 w 6494035"/>
              <a:gd name="connsiteY6589" fmla="*/ 724504 h 3722228"/>
              <a:gd name="connsiteX6590" fmla="*/ 2118710 w 6494035"/>
              <a:gd name="connsiteY6590" fmla="*/ 681691 h 3722228"/>
              <a:gd name="connsiteX6591" fmla="*/ 2145106 w 6494035"/>
              <a:gd name="connsiteY6591" fmla="*/ 678039 h 3722228"/>
              <a:gd name="connsiteX6592" fmla="*/ 2164704 w 6494035"/>
              <a:gd name="connsiteY6592" fmla="*/ 666202 h 3722228"/>
              <a:gd name="connsiteX6593" fmla="*/ 2167892 w 6494035"/>
              <a:gd name="connsiteY6593" fmla="*/ 632035 h 3722228"/>
              <a:gd name="connsiteX6594" fmla="*/ 2133734 w 6494035"/>
              <a:gd name="connsiteY6594" fmla="*/ 601058 h 3722228"/>
              <a:gd name="connsiteX6595" fmla="*/ 2180188 w 6494035"/>
              <a:gd name="connsiteY6595" fmla="*/ 619736 h 3722228"/>
              <a:gd name="connsiteX6596" fmla="*/ 2156940 w 6494035"/>
              <a:gd name="connsiteY6596" fmla="*/ 580992 h 3722228"/>
              <a:gd name="connsiteX6597" fmla="*/ 2126012 w 6494035"/>
              <a:gd name="connsiteY6597" fmla="*/ 573733 h 3722228"/>
              <a:gd name="connsiteX6598" fmla="*/ 2133734 w 6494035"/>
              <a:gd name="connsiteY6598" fmla="*/ 550477 h 3722228"/>
              <a:gd name="connsiteX6599" fmla="*/ 2156940 w 6494035"/>
              <a:gd name="connsiteY6599" fmla="*/ 534989 h 3722228"/>
              <a:gd name="connsiteX6600" fmla="*/ 2149219 w 6494035"/>
              <a:gd name="connsiteY6600" fmla="*/ 434798 h 3722228"/>
              <a:gd name="connsiteX6601" fmla="*/ 2137385 w 6494035"/>
              <a:gd name="connsiteY6601" fmla="*/ 400630 h 3722228"/>
              <a:gd name="connsiteX6602" fmla="*/ 2106415 w 6494035"/>
              <a:gd name="connsiteY6602" fmla="*/ 380565 h 3722228"/>
              <a:gd name="connsiteX6603" fmla="*/ 2080020 w 6494035"/>
              <a:gd name="connsiteY6603" fmla="*/ 369653 h 3722228"/>
              <a:gd name="connsiteX6604" fmla="*/ 2056814 w 6494035"/>
              <a:gd name="connsiteY6604" fmla="*/ 377374 h 3722228"/>
              <a:gd name="connsiteX6605" fmla="*/ 2049092 w 6494035"/>
              <a:gd name="connsiteY6605" fmla="*/ 365539 h 3722228"/>
              <a:gd name="connsiteX6606" fmla="*/ 2033607 w 6494035"/>
              <a:gd name="connsiteY6606" fmla="*/ 361886 h 3722228"/>
              <a:gd name="connsiteX6607" fmla="*/ 2037258 w 6494035"/>
              <a:gd name="connsiteY6607" fmla="*/ 380565 h 3722228"/>
              <a:gd name="connsiteX6608" fmla="*/ 2014052 w 6494035"/>
              <a:gd name="connsiteY6608" fmla="*/ 369653 h 3722228"/>
              <a:gd name="connsiteX6609" fmla="*/ 2003099 w 6494035"/>
              <a:gd name="connsiteY6609" fmla="*/ 350050 h 3722228"/>
              <a:gd name="connsiteX6610" fmla="*/ 2018584 w 6494035"/>
              <a:gd name="connsiteY6610" fmla="*/ 346397 h 3722228"/>
              <a:gd name="connsiteX6611" fmla="*/ 2033607 w 6494035"/>
              <a:gd name="connsiteY6611" fmla="*/ 339138 h 3722228"/>
              <a:gd name="connsiteX6612" fmla="*/ 2021774 w 6494035"/>
              <a:gd name="connsiteY6612" fmla="*/ 339138 h 3722228"/>
              <a:gd name="connsiteX6613" fmla="*/ 2006288 w 6494035"/>
              <a:gd name="connsiteY6613" fmla="*/ 334561 h 3722228"/>
              <a:gd name="connsiteX6614" fmla="*/ 2021774 w 6494035"/>
              <a:gd name="connsiteY6614" fmla="*/ 323650 h 3722228"/>
              <a:gd name="connsiteX6615" fmla="*/ 2018584 w 6494035"/>
              <a:gd name="connsiteY6615" fmla="*/ 319073 h 3722228"/>
              <a:gd name="connsiteX6616" fmla="*/ 1998567 w 6494035"/>
              <a:gd name="connsiteY6616" fmla="*/ 326840 h 3722228"/>
              <a:gd name="connsiteX6617" fmla="*/ 2003099 w 6494035"/>
              <a:gd name="connsiteY6617" fmla="*/ 311351 h 3722228"/>
              <a:gd name="connsiteX6618" fmla="*/ 2033607 w 6494035"/>
              <a:gd name="connsiteY6618" fmla="*/ 311351 h 3722228"/>
              <a:gd name="connsiteX6619" fmla="*/ 2067766 w 6494035"/>
              <a:gd name="connsiteY6619" fmla="*/ 323650 h 3722228"/>
              <a:gd name="connsiteX6620" fmla="*/ 2080020 w 6494035"/>
              <a:gd name="connsiteY6620" fmla="*/ 303584 h 3722228"/>
              <a:gd name="connsiteX6621" fmla="*/ 2064577 w 6494035"/>
              <a:gd name="connsiteY6621" fmla="*/ 308161 h 3722228"/>
              <a:gd name="connsiteX6622" fmla="*/ 2044980 w 6494035"/>
              <a:gd name="connsiteY6622" fmla="*/ 308161 h 3722228"/>
              <a:gd name="connsiteX6623" fmla="*/ 2025886 w 6494035"/>
              <a:gd name="connsiteY6623" fmla="*/ 300394 h 3722228"/>
              <a:gd name="connsiteX6624" fmla="*/ 2037258 w 6494035"/>
              <a:gd name="connsiteY6624" fmla="*/ 295863 h 3722228"/>
              <a:gd name="connsiteX6625" fmla="*/ 2021774 w 6494035"/>
              <a:gd name="connsiteY6625" fmla="*/ 292673 h 3722228"/>
              <a:gd name="connsiteX6626" fmla="*/ 2006288 w 6494035"/>
              <a:gd name="connsiteY6626" fmla="*/ 280374 h 3722228"/>
              <a:gd name="connsiteX6627" fmla="*/ 1998567 w 6494035"/>
              <a:gd name="connsiteY6627" fmla="*/ 269417 h 3722228"/>
              <a:gd name="connsiteX6628" fmla="*/ 2006288 w 6494035"/>
              <a:gd name="connsiteY6628" fmla="*/ 249859 h 3722228"/>
              <a:gd name="connsiteX6629" fmla="*/ 2029536 w 6494035"/>
              <a:gd name="connsiteY6629" fmla="*/ 246207 h 3722228"/>
              <a:gd name="connsiteX6630" fmla="*/ 2049092 w 6494035"/>
              <a:gd name="connsiteY6630" fmla="*/ 246207 h 3722228"/>
              <a:gd name="connsiteX6631" fmla="*/ 2072298 w 6494035"/>
              <a:gd name="connsiteY6631" fmla="*/ 242092 h 3722228"/>
              <a:gd name="connsiteX6632" fmla="*/ 2072298 w 6494035"/>
              <a:gd name="connsiteY6632" fmla="*/ 238902 h 3722228"/>
              <a:gd name="connsiteX6633" fmla="*/ 2095504 w 6494035"/>
              <a:gd name="connsiteY6633" fmla="*/ 234371 h 3722228"/>
              <a:gd name="connsiteX6634" fmla="*/ 2110989 w 6494035"/>
              <a:gd name="connsiteY6634" fmla="*/ 234371 h 3722228"/>
              <a:gd name="connsiteX6635" fmla="*/ 2118710 w 6494035"/>
              <a:gd name="connsiteY6635" fmla="*/ 238902 h 3722228"/>
              <a:gd name="connsiteX6636" fmla="*/ 2145106 w 6494035"/>
              <a:gd name="connsiteY6636" fmla="*/ 223413 h 3722228"/>
              <a:gd name="connsiteX6637" fmla="*/ 2149219 w 6494035"/>
              <a:gd name="connsiteY6637" fmla="*/ 211115 h 3722228"/>
              <a:gd name="connsiteX6638" fmla="*/ 2164704 w 6494035"/>
              <a:gd name="connsiteY6638" fmla="*/ 207924 h 3722228"/>
              <a:gd name="connsiteX6639" fmla="*/ 2152870 w 6494035"/>
              <a:gd name="connsiteY6639" fmla="*/ 200203 h 3722228"/>
              <a:gd name="connsiteX6640" fmla="*/ 2172425 w 6494035"/>
              <a:gd name="connsiteY6640" fmla="*/ 195626 h 3722228"/>
              <a:gd name="connsiteX6641" fmla="*/ 2172425 w 6494035"/>
              <a:gd name="connsiteY6641" fmla="*/ 192436 h 3722228"/>
              <a:gd name="connsiteX6642" fmla="*/ 2164704 w 6494035"/>
              <a:gd name="connsiteY6642" fmla="*/ 195626 h 3722228"/>
              <a:gd name="connsiteX6643" fmla="*/ 2141498 w 6494035"/>
              <a:gd name="connsiteY6643" fmla="*/ 200203 h 3722228"/>
              <a:gd name="connsiteX6644" fmla="*/ 2137385 w 6494035"/>
              <a:gd name="connsiteY6644" fmla="*/ 192436 h 3722228"/>
              <a:gd name="connsiteX6645" fmla="*/ 2126012 w 6494035"/>
              <a:gd name="connsiteY6645" fmla="*/ 192436 h 3722228"/>
              <a:gd name="connsiteX6646" fmla="*/ 2129664 w 6494035"/>
              <a:gd name="connsiteY6646" fmla="*/ 184715 h 3722228"/>
              <a:gd name="connsiteX6647" fmla="*/ 2141498 w 6494035"/>
              <a:gd name="connsiteY6647" fmla="*/ 176947 h 3722228"/>
              <a:gd name="connsiteX6648" fmla="*/ 2167892 w 6494035"/>
              <a:gd name="connsiteY6648" fmla="*/ 161459 h 3722228"/>
              <a:gd name="connsiteX6649" fmla="*/ 2183336 w 6494035"/>
              <a:gd name="connsiteY6649" fmla="*/ 150547 h 3722228"/>
              <a:gd name="connsiteX6650" fmla="*/ 2203394 w 6494035"/>
              <a:gd name="connsiteY6650" fmla="*/ 145970 h 3722228"/>
              <a:gd name="connsiteX6651" fmla="*/ 2207465 w 6494035"/>
              <a:gd name="connsiteY6651" fmla="*/ 161459 h 3722228"/>
              <a:gd name="connsiteX6652" fmla="*/ 2211116 w 6494035"/>
              <a:gd name="connsiteY6652" fmla="*/ 161459 h 3722228"/>
              <a:gd name="connsiteX6653" fmla="*/ 2211116 w 6494035"/>
              <a:gd name="connsiteY6653" fmla="*/ 138711 h 3722228"/>
              <a:gd name="connsiteX6654" fmla="*/ 2222950 w 6494035"/>
              <a:gd name="connsiteY6654" fmla="*/ 138711 h 3722228"/>
              <a:gd name="connsiteX6655" fmla="*/ 2230671 w 6494035"/>
              <a:gd name="connsiteY6655" fmla="*/ 150547 h 3722228"/>
              <a:gd name="connsiteX6656" fmla="*/ 2241624 w 6494035"/>
              <a:gd name="connsiteY6656" fmla="*/ 145970 h 3722228"/>
              <a:gd name="connsiteX6657" fmla="*/ 2261641 w 6494035"/>
              <a:gd name="connsiteY6657" fmla="*/ 111849 h 3722228"/>
              <a:gd name="connsiteX6658" fmla="*/ 2277126 w 6494035"/>
              <a:gd name="connsiteY6658" fmla="*/ 115455 h 3722228"/>
              <a:gd name="connsiteX6659" fmla="*/ 2277126 w 6494035"/>
              <a:gd name="connsiteY6659" fmla="*/ 130944 h 3722228"/>
              <a:gd name="connsiteX6660" fmla="*/ 2295758 w 6494035"/>
              <a:gd name="connsiteY6660" fmla="*/ 153738 h 3722228"/>
              <a:gd name="connsiteX6661" fmla="*/ 2300331 w 6494035"/>
              <a:gd name="connsiteY6661" fmla="*/ 153738 h 3722228"/>
              <a:gd name="connsiteX6662" fmla="*/ 2284847 w 6494035"/>
              <a:gd name="connsiteY6662" fmla="*/ 107734 h 3722228"/>
              <a:gd name="connsiteX6663" fmla="*/ 2354046 w 6494035"/>
              <a:gd name="connsiteY6663" fmla="*/ 99967 h 3722228"/>
              <a:gd name="connsiteX6664" fmla="*/ 2357235 w 6494035"/>
              <a:gd name="connsiteY6664" fmla="*/ 127337 h 3722228"/>
              <a:gd name="connsiteX6665" fmla="*/ 2389086 w 6494035"/>
              <a:gd name="connsiteY6665" fmla="*/ 138711 h 3722228"/>
              <a:gd name="connsiteX6666" fmla="*/ 2392737 w 6494035"/>
              <a:gd name="connsiteY6666" fmla="*/ 135059 h 3722228"/>
              <a:gd name="connsiteX6667" fmla="*/ 2389086 w 6494035"/>
              <a:gd name="connsiteY6667" fmla="*/ 115455 h 3722228"/>
              <a:gd name="connsiteX6668" fmla="*/ 2396808 w 6494035"/>
              <a:gd name="connsiteY6668" fmla="*/ 99967 h 3722228"/>
              <a:gd name="connsiteX6669" fmla="*/ 2427777 w 6494035"/>
              <a:gd name="connsiteY6669" fmla="*/ 127337 h 3722228"/>
              <a:gd name="connsiteX6670" fmla="*/ 2446409 w 6494035"/>
              <a:gd name="connsiteY6670" fmla="*/ 158268 h 3722228"/>
              <a:gd name="connsiteX6671" fmla="*/ 2454172 w 6494035"/>
              <a:gd name="connsiteY6671" fmla="*/ 150547 h 3722228"/>
              <a:gd name="connsiteX6672" fmla="*/ 2450983 w 6494035"/>
              <a:gd name="connsiteY6672" fmla="*/ 135059 h 3722228"/>
              <a:gd name="connsiteX6673" fmla="*/ 2469658 w 6494035"/>
              <a:gd name="connsiteY6673" fmla="*/ 123223 h 3722228"/>
              <a:gd name="connsiteX6674" fmla="*/ 2481911 w 6494035"/>
              <a:gd name="connsiteY6674" fmla="*/ 130944 h 3722228"/>
              <a:gd name="connsiteX6675" fmla="*/ 2485100 w 6494035"/>
              <a:gd name="connsiteY6675" fmla="*/ 130944 h 3722228"/>
              <a:gd name="connsiteX6676" fmla="*/ 2461894 w 6494035"/>
              <a:gd name="connsiteY6676" fmla="*/ 92245 h 3722228"/>
              <a:gd name="connsiteX6677" fmla="*/ 2500585 w 6494035"/>
              <a:gd name="connsiteY6677" fmla="*/ 104544 h 3722228"/>
              <a:gd name="connsiteX6678" fmla="*/ 2520182 w 6494035"/>
              <a:gd name="connsiteY6678" fmla="*/ 123223 h 3722228"/>
              <a:gd name="connsiteX6679" fmla="*/ 2520182 w 6494035"/>
              <a:gd name="connsiteY6679" fmla="*/ 107734 h 3722228"/>
              <a:gd name="connsiteX6680" fmla="*/ 2508348 w 6494035"/>
              <a:gd name="connsiteY6680" fmla="*/ 92245 h 3722228"/>
              <a:gd name="connsiteX6681" fmla="*/ 2477379 w 6494035"/>
              <a:gd name="connsiteY6681" fmla="*/ 84478 h 3722228"/>
              <a:gd name="connsiteX6682" fmla="*/ 2469658 w 6494035"/>
              <a:gd name="connsiteY6682" fmla="*/ 65799 h 3722228"/>
              <a:gd name="connsiteX6683" fmla="*/ 2481911 w 6494035"/>
              <a:gd name="connsiteY6683" fmla="*/ 65799 h 3722228"/>
              <a:gd name="connsiteX6684" fmla="*/ 2551110 w 6494035"/>
              <a:gd name="connsiteY6684" fmla="*/ 65799 h 3722228"/>
              <a:gd name="connsiteX6685" fmla="*/ 1844248 w 6494035"/>
              <a:gd name="connsiteY6685" fmla="*/ 38719 h 3722228"/>
              <a:gd name="connsiteX6686" fmla="*/ 1859687 w 6494035"/>
              <a:gd name="connsiteY6686" fmla="*/ 54265 h 3722228"/>
              <a:gd name="connsiteX6687" fmla="*/ 1851967 w 6494035"/>
              <a:gd name="connsiteY6687" fmla="*/ 69810 h 3722228"/>
              <a:gd name="connsiteX6688" fmla="*/ 1851967 w 6494035"/>
              <a:gd name="connsiteY6688" fmla="*/ 93133 h 3722228"/>
              <a:gd name="connsiteX6689" fmla="*/ 1859687 w 6494035"/>
              <a:gd name="connsiteY6689" fmla="*/ 100911 h 3722228"/>
              <a:gd name="connsiteX6690" fmla="*/ 1855146 w 6494035"/>
              <a:gd name="connsiteY6690" fmla="*/ 120569 h 3722228"/>
              <a:gd name="connsiteX6691" fmla="*/ 1867407 w 6494035"/>
              <a:gd name="connsiteY6691" fmla="*/ 131547 h 3722228"/>
              <a:gd name="connsiteX6692" fmla="*/ 1851967 w 6494035"/>
              <a:gd name="connsiteY6692" fmla="*/ 159437 h 3722228"/>
              <a:gd name="connsiteX6693" fmla="*/ 1867407 w 6494035"/>
              <a:gd name="connsiteY6693" fmla="*/ 154861 h 3722228"/>
              <a:gd name="connsiteX6694" fmla="*/ 1875126 w 6494035"/>
              <a:gd name="connsiteY6694" fmla="*/ 178184 h 3722228"/>
              <a:gd name="connsiteX6695" fmla="*/ 1862866 w 6494035"/>
              <a:gd name="connsiteY6695" fmla="*/ 178184 h 3722228"/>
              <a:gd name="connsiteX6696" fmla="*/ 1844248 w 6494035"/>
              <a:gd name="connsiteY6696" fmla="*/ 185961 h 3722228"/>
              <a:gd name="connsiteX6697" fmla="*/ 1821089 w 6494035"/>
              <a:gd name="connsiteY6697" fmla="*/ 193729 h 3722228"/>
              <a:gd name="connsiteX6698" fmla="*/ 1828808 w 6494035"/>
              <a:gd name="connsiteY6698" fmla="*/ 174983 h 3722228"/>
              <a:gd name="connsiteX6699" fmla="*/ 1813369 w 6494035"/>
              <a:gd name="connsiteY6699" fmla="*/ 185961 h 3722228"/>
              <a:gd name="connsiteX6700" fmla="*/ 1808828 w 6494035"/>
              <a:gd name="connsiteY6700" fmla="*/ 201506 h 3722228"/>
              <a:gd name="connsiteX6701" fmla="*/ 1797026 w 6494035"/>
              <a:gd name="connsiteY6701" fmla="*/ 204707 h 3722228"/>
              <a:gd name="connsiteX6702" fmla="*/ 1781587 w 6494035"/>
              <a:gd name="connsiteY6702" fmla="*/ 217052 h 3722228"/>
              <a:gd name="connsiteX6703" fmla="*/ 1762970 w 6494035"/>
              <a:gd name="connsiteY6703" fmla="*/ 212475 h 3722228"/>
              <a:gd name="connsiteX6704" fmla="*/ 1750708 w 6494035"/>
              <a:gd name="connsiteY6704" fmla="*/ 209275 h 3722228"/>
              <a:gd name="connsiteX6705" fmla="*/ 1732091 w 6494035"/>
              <a:gd name="connsiteY6705" fmla="*/ 196930 h 3722228"/>
              <a:gd name="connsiteX6706" fmla="*/ 1732091 w 6494035"/>
              <a:gd name="connsiteY6706" fmla="*/ 174983 h 3722228"/>
              <a:gd name="connsiteX6707" fmla="*/ 1750708 w 6494035"/>
              <a:gd name="connsiteY6707" fmla="*/ 159437 h 3722228"/>
              <a:gd name="connsiteX6708" fmla="*/ 1793848 w 6494035"/>
              <a:gd name="connsiteY6708" fmla="*/ 167206 h 3722228"/>
              <a:gd name="connsiteX6709" fmla="*/ 1789307 w 6494035"/>
              <a:gd name="connsiteY6709" fmla="*/ 147092 h 3722228"/>
              <a:gd name="connsiteX6710" fmla="*/ 1755250 w 6494035"/>
              <a:gd name="connsiteY6710" fmla="*/ 143892 h 3722228"/>
              <a:gd name="connsiteX6711" fmla="*/ 1735270 w 6494035"/>
              <a:gd name="connsiteY6711" fmla="*/ 139315 h 3722228"/>
              <a:gd name="connsiteX6712" fmla="*/ 1762970 w 6494035"/>
              <a:gd name="connsiteY6712" fmla="*/ 123769 h 3722228"/>
              <a:gd name="connsiteX6713" fmla="*/ 1735270 w 6494035"/>
              <a:gd name="connsiteY6713" fmla="*/ 123769 h 3722228"/>
              <a:gd name="connsiteX6714" fmla="*/ 1750708 w 6494035"/>
              <a:gd name="connsiteY6714" fmla="*/ 97246 h 3722228"/>
              <a:gd name="connsiteX6715" fmla="*/ 1770690 w 6494035"/>
              <a:gd name="connsiteY6715" fmla="*/ 108223 h 3722228"/>
              <a:gd name="connsiteX6716" fmla="*/ 1789307 w 6494035"/>
              <a:gd name="connsiteY6716" fmla="*/ 97246 h 3722228"/>
              <a:gd name="connsiteX6717" fmla="*/ 1770690 w 6494035"/>
              <a:gd name="connsiteY6717" fmla="*/ 97246 h 3722228"/>
              <a:gd name="connsiteX6718" fmla="*/ 1762970 w 6494035"/>
              <a:gd name="connsiteY6718" fmla="*/ 85356 h 3722228"/>
              <a:gd name="connsiteX6719" fmla="*/ 1778409 w 6494035"/>
              <a:gd name="connsiteY6719" fmla="*/ 73932 h 3722228"/>
              <a:gd name="connsiteX6720" fmla="*/ 1801108 w 6494035"/>
              <a:gd name="connsiteY6720" fmla="*/ 81700 h 3722228"/>
              <a:gd name="connsiteX6721" fmla="*/ 1808828 w 6494035"/>
              <a:gd name="connsiteY6721" fmla="*/ 73932 h 3722228"/>
              <a:gd name="connsiteX6722" fmla="*/ 1801108 w 6494035"/>
              <a:gd name="connsiteY6722" fmla="*/ 66155 h 3722228"/>
              <a:gd name="connsiteX6723" fmla="*/ 1816548 w 6494035"/>
              <a:gd name="connsiteY6723" fmla="*/ 58842 h 3722228"/>
              <a:gd name="connsiteX6724" fmla="*/ 2114187 w 6494035"/>
              <a:gd name="connsiteY6724" fmla="*/ 0 h 3722228"/>
              <a:gd name="connsiteX6725" fmla="*/ 2149276 w 6494035"/>
              <a:gd name="connsiteY6725" fmla="*/ 12320 h 3722228"/>
              <a:gd name="connsiteX6726" fmla="*/ 2152476 w 6494035"/>
              <a:gd name="connsiteY6726" fmla="*/ 38773 h 3722228"/>
              <a:gd name="connsiteX6727" fmla="*/ 2164771 w 6494035"/>
              <a:gd name="connsiteY6727" fmla="*/ 15512 h 3722228"/>
              <a:gd name="connsiteX6728" fmla="*/ 2175719 w 6494035"/>
              <a:gd name="connsiteY6728" fmla="*/ 12320 h 3722228"/>
              <a:gd name="connsiteX6729" fmla="*/ 2180266 w 6494035"/>
              <a:gd name="connsiteY6729" fmla="*/ 27367 h 3722228"/>
              <a:gd name="connsiteX6730" fmla="*/ 2188014 w 6494035"/>
              <a:gd name="connsiteY6730" fmla="*/ 15512 h 3722228"/>
              <a:gd name="connsiteX6731" fmla="*/ 2203060 w 6494035"/>
              <a:gd name="connsiteY6731" fmla="*/ 15512 h 3722228"/>
              <a:gd name="connsiteX6732" fmla="*/ 2203060 w 6494035"/>
              <a:gd name="connsiteY6732" fmla="*/ 31025 h 3722228"/>
              <a:gd name="connsiteX6733" fmla="*/ 2238598 w 6494035"/>
              <a:gd name="connsiteY6733" fmla="*/ 38773 h 3722228"/>
              <a:gd name="connsiteX6734" fmla="*/ 2199860 w 6494035"/>
              <a:gd name="connsiteY6734" fmla="*/ 53819 h 3722228"/>
              <a:gd name="connsiteX6735" fmla="*/ 2238598 w 6494035"/>
              <a:gd name="connsiteY6735" fmla="*/ 50627 h 3722228"/>
              <a:gd name="connsiteX6736" fmla="*/ 2265041 w 6494035"/>
              <a:gd name="connsiteY6736" fmla="*/ 50627 h 3722228"/>
              <a:gd name="connsiteX6737" fmla="*/ 2280536 w 6494035"/>
              <a:gd name="connsiteY6737" fmla="*/ 84844 h 3722228"/>
              <a:gd name="connsiteX6738" fmla="*/ 2265041 w 6494035"/>
              <a:gd name="connsiteY6738" fmla="*/ 97164 h 3722228"/>
              <a:gd name="connsiteX6739" fmla="*/ 2238598 w 6494035"/>
              <a:gd name="connsiteY6739" fmla="*/ 108104 h 3722228"/>
              <a:gd name="connsiteX6740" fmla="*/ 2203060 w 6494035"/>
              <a:gd name="connsiteY6740" fmla="*/ 112660 h 3722228"/>
              <a:gd name="connsiteX6741" fmla="*/ 2160224 w 6494035"/>
              <a:gd name="connsiteY6741" fmla="*/ 112660 h 3722228"/>
              <a:gd name="connsiteX6742" fmla="*/ 2175719 w 6494035"/>
              <a:gd name="connsiteY6742" fmla="*/ 123616 h 3722228"/>
              <a:gd name="connsiteX6743" fmla="*/ 2215355 w 6494035"/>
              <a:gd name="connsiteY6743" fmla="*/ 119959 h 3722228"/>
              <a:gd name="connsiteX6744" fmla="*/ 2172519 w 6494035"/>
              <a:gd name="connsiteY6744" fmla="*/ 139129 h 3722228"/>
              <a:gd name="connsiteX6745" fmla="*/ 2149276 w 6494035"/>
              <a:gd name="connsiteY6745" fmla="*/ 146427 h 3722228"/>
              <a:gd name="connsiteX6746" fmla="*/ 2126061 w 6494035"/>
              <a:gd name="connsiteY6746" fmla="*/ 158731 h 3722228"/>
              <a:gd name="connsiteX6747" fmla="*/ 2106440 w 6494035"/>
              <a:gd name="connsiteY6747" fmla="*/ 169687 h 3722228"/>
              <a:gd name="connsiteX6748" fmla="*/ 2083225 w 6494035"/>
              <a:gd name="connsiteY6748" fmla="*/ 189755 h 3722228"/>
              <a:gd name="connsiteX6749" fmla="*/ 2056782 w 6494035"/>
              <a:gd name="connsiteY6749" fmla="*/ 196140 h 3722228"/>
              <a:gd name="connsiteX6750" fmla="*/ 2025791 w 6494035"/>
              <a:gd name="connsiteY6750" fmla="*/ 203888 h 3722228"/>
              <a:gd name="connsiteX6751" fmla="*/ 1998451 w 6494035"/>
              <a:gd name="connsiteY6751" fmla="*/ 200695 h 3722228"/>
              <a:gd name="connsiteX6752" fmla="*/ 1975207 w 6494035"/>
              <a:gd name="connsiteY6752" fmla="*/ 196140 h 3722228"/>
              <a:gd name="connsiteX6753" fmla="*/ 1947417 w 6494035"/>
              <a:gd name="connsiteY6753" fmla="*/ 216208 h 3722228"/>
              <a:gd name="connsiteX6754" fmla="*/ 1975207 w 6494035"/>
              <a:gd name="connsiteY6754" fmla="*/ 216208 h 3722228"/>
              <a:gd name="connsiteX6755" fmla="*/ 1990703 w 6494035"/>
              <a:gd name="connsiteY6755" fmla="*/ 231720 h 3722228"/>
              <a:gd name="connsiteX6756" fmla="*/ 1970660 w 6494035"/>
              <a:gd name="connsiteY6756" fmla="*/ 250425 h 3722228"/>
              <a:gd name="connsiteX6757" fmla="*/ 1959712 w 6494035"/>
              <a:gd name="connsiteY6757" fmla="*/ 262279 h 3722228"/>
              <a:gd name="connsiteX6758" fmla="*/ 1924623 w 6494035"/>
              <a:gd name="connsiteY6758" fmla="*/ 262279 h 3722228"/>
              <a:gd name="connsiteX6759" fmla="*/ 1916876 w 6494035"/>
              <a:gd name="connsiteY6759" fmla="*/ 273219 h 3722228"/>
              <a:gd name="connsiteX6760" fmla="*/ 1901381 w 6494035"/>
              <a:gd name="connsiteY6760" fmla="*/ 280984 h 3722228"/>
              <a:gd name="connsiteX6761" fmla="*/ 1874966 w 6494035"/>
              <a:gd name="connsiteY6761" fmla="*/ 280984 h 3722228"/>
              <a:gd name="connsiteX6762" fmla="*/ 1862643 w 6494035"/>
              <a:gd name="connsiteY6762" fmla="*/ 262279 h 3722228"/>
              <a:gd name="connsiteX6763" fmla="*/ 1851723 w 6494035"/>
              <a:gd name="connsiteY6763" fmla="*/ 280984 h 3722228"/>
              <a:gd name="connsiteX6764" fmla="*/ 1878138 w 6494035"/>
              <a:gd name="connsiteY6764" fmla="*/ 301051 h 3722228"/>
              <a:gd name="connsiteX6765" fmla="*/ 1898208 w 6494035"/>
              <a:gd name="connsiteY6765" fmla="*/ 301051 h 3722228"/>
              <a:gd name="connsiteX6766" fmla="*/ 1878138 w 6494035"/>
              <a:gd name="connsiteY6766" fmla="*/ 324312 h 3722228"/>
              <a:gd name="connsiteX6767" fmla="*/ 1862643 w 6494035"/>
              <a:gd name="connsiteY6767" fmla="*/ 332076 h 3722228"/>
              <a:gd name="connsiteX6768" fmla="*/ 1836228 w 6494035"/>
              <a:gd name="connsiteY6768" fmla="*/ 327504 h 3722228"/>
              <a:gd name="connsiteX6769" fmla="*/ 1843975 w 6494035"/>
              <a:gd name="connsiteY6769" fmla="*/ 319756 h 3722228"/>
              <a:gd name="connsiteX6770" fmla="*/ 1839877 w 6494035"/>
              <a:gd name="connsiteY6770" fmla="*/ 311992 h 3722228"/>
              <a:gd name="connsiteX6771" fmla="*/ 1828481 w 6494035"/>
              <a:gd name="connsiteY6771" fmla="*/ 301051 h 3722228"/>
              <a:gd name="connsiteX6772" fmla="*/ 1816634 w 6494035"/>
              <a:gd name="connsiteY6772" fmla="*/ 316564 h 3722228"/>
              <a:gd name="connsiteX6773" fmla="*/ 1773348 w 6494035"/>
              <a:gd name="connsiteY6773" fmla="*/ 311992 h 3722228"/>
              <a:gd name="connsiteX6774" fmla="*/ 1742807 w 6494035"/>
              <a:gd name="connsiteY6774" fmla="*/ 301051 h 3722228"/>
              <a:gd name="connsiteX6775" fmla="*/ 1719564 w 6494035"/>
              <a:gd name="connsiteY6775" fmla="*/ 288732 h 3722228"/>
              <a:gd name="connsiteX6776" fmla="*/ 1724111 w 6494035"/>
              <a:gd name="connsiteY6776" fmla="*/ 280984 h 3722228"/>
              <a:gd name="connsiteX6777" fmla="*/ 1735060 w 6494035"/>
              <a:gd name="connsiteY6777" fmla="*/ 270027 h 3722228"/>
              <a:gd name="connsiteX6778" fmla="*/ 1750555 w 6494035"/>
              <a:gd name="connsiteY6778" fmla="*/ 258172 h 3722228"/>
              <a:gd name="connsiteX6779" fmla="*/ 1777896 w 6494035"/>
              <a:gd name="connsiteY6779" fmla="*/ 270027 h 3722228"/>
              <a:gd name="connsiteX6780" fmla="*/ 1777896 w 6494035"/>
              <a:gd name="connsiteY6780" fmla="*/ 250425 h 3722228"/>
              <a:gd name="connsiteX6781" fmla="*/ 1781096 w 6494035"/>
              <a:gd name="connsiteY6781" fmla="*/ 234912 h 3722228"/>
              <a:gd name="connsiteX6782" fmla="*/ 1801139 w 6494035"/>
              <a:gd name="connsiteY6782" fmla="*/ 234912 h 3722228"/>
              <a:gd name="connsiteX6783" fmla="*/ 1805686 w 6494035"/>
              <a:gd name="connsiteY6783" fmla="*/ 254531 h 3722228"/>
              <a:gd name="connsiteX6784" fmla="*/ 1808886 w 6494035"/>
              <a:gd name="connsiteY6784" fmla="*/ 270027 h 3722228"/>
              <a:gd name="connsiteX6785" fmla="*/ 1828481 w 6494035"/>
              <a:gd name="connsiteY6785" fmla="*/ 270027 h 3722228"/>
              <a:gd name="connsiteX6786" fmla="*/ 1859470 w 6494035"/>
              <a:gd name="connsiteY6786" fmla="*/ 250425 h 3722228"/>
              <a:gd name="connsiteX6787" fmla="*/ 1847148 w 6494035"/>
              <a:gd name="connsiteY6787" fmla="*/ 250425 h 3722228"/>
              <a:gd name="connsiteX6788" fmla="*/ 1828481 w 6494035"/>
              <a:gd name="connsiteY6788" fmla="*/ 254531 h 3722228"/>
              <a:gd name="connsiteX6789" fmla="*/ 1854895 w 6494035"/>
              <a:gd name="connsiteY6789" fmla="*/ 192948 h 3722228"/>
              <a:gd name="connsiteX6790" fmla="*/ 1870390 w 6494035"/>
              <a:gd name="connsiteY6790" fmla="*/ 200695 h 3722228"/>
              <a:gd name="connsiteX6791" fmla="*/ 1885886 w 6494035"/>
              <a:gd name="connsiteY6791" fmla="*/ 219400 h 3722228"/>
              <a:gd name="connsiteX6792" fmla="*/ 1893632 w 6494035"/>
              <a:gd name="connsiteY6792" fmla="*/ 208460 h 3722228"/>
              <a:gd name="connsiteX6793" fmla="*/ 1909128 w 6494035"/>
              <a:gd name="connsiteY6793" fmla="*/ 196140 h 3722228"/>
              <a:gd name="connsiteX6794" fmla="*/ 1890461 w 6494035"/>
              <a:gd name="connsiteY6794" fmla="*/ 192948 h 3722228"/>
              <a:gd name="connsiteX6795" fmla="*/ 1882714 w 6494035"/>
              <a:gd name="connsiteY6795" fmla="*/ 177435 h 3722228"/>
              <a:gd name="connsiteX6796" fmla="*/ 1878138 w 6494035"/>
              <a:gd name="connsiteY6796" fmla="*/ 150983 h 3722228"/>
              <a:gd name="connsiteX6797" fmla="*/ 1885886 w 6494035"/>
              <a:gd name="connsiteY6797" fmla="*/ 127723 h 3722228"/>
              <a:gd name="connsiteX6798" fmla="*/ 1905956 w 6494035"/>
              <a:gd name="connsiteY6798" fmla="*/ 123616 h 3722228"/>
              <a:gd name="connsiteX6799" fmla="*/ 1920974 w 6494035"/>
              <a:gd name="connsiteY6799" fmla="*/ 131364 h 3722228"/>
              <a:gd name="connsiteX6800" fmla="*/ 1928722 w 6494035"/>
              <a:gd name="connsiteY6800" fmla="*/ 158731 h 3722228"/>
              <a:gd name="connsiteX6801" fmla="*/ 1932371 w 6494035"/>
              <a:gd name="connsiteY6801" fmla="*/ 182008 h 3722228"/>
              <a:gd name="connsiteX6802" fmla="*/ 1955165 w 6494035"/>
              <a:gd name="connsiteY6802" fmla="*/ 169687 h 3722228"/>
              <a:gd name="connsiteX6803" fmla="*/ 1940118 w 6494035"/>
              <a:gd name="connsiteY6803" fmla="*/ 154175 h 3722228"/>
              <a:gd name="connsiteX6804" fmla="*/ 1936469 w 6494035"/>
              <a:gd name="connsiteY6804" fmla="*/ 135471 h 3722228"/>
              <a:gd name="connsiteX6805" fmla="*/ 1955165 w 6494035"/>
              <a:gd name="connsiteY6805" fmla="*/ 135471 h 3722228"/>
              <a:gd name="connsiteX6806" fmla="*/ 1993902 w 6494035"/>
              <a:gd name="connsiteY6806" fmla="*/ 131364 h 3722228"/>
              <a:gd name="connsiteX6807" fmla="*/ 2036739 w 6494035"/>
              <a:gd name="connsiteY6807" fmla="*/ 119959 h 3722228"/>
              <a:gd name="connsiteX6808" fmla="*/ 2018043 w 6494035"/>
              <a:gd name="connsiteY6808" fmla="*/ 115852 h 3722228"/>
              <a:gd name="connsiteX6809" fmla="*/ 2056782 w 6494035"/>
              <a:gd name="connsiteY6809" fmla="*/ 89399 h 3722228"/>
              <a:gd name="connsiteX6810" fmla="*/ 2013945 w 6494035"/>
              <a:gd name="connsiteY6810" fmla="*/ 104912 h 3722228"/>
              <a:gd name="connsiteX6811" fmla="*/ 1975207 w 6494035"/>
              <a:gd name="connsiteY6811" fmla="*/ 123616 h 3722228"/>
              <a:gd name="connsiteX6812" fmla="*/ 1932371 w 6494035"/>
              <a:gd name="connsiteY6812" fmla="*/ 119959 h 3722228"/>
              <a:gd name="connsiteX6813" fmla="*/ 1909128 w 6494035"/>
              <a:gd name="connsiteY6813" fmla="*/ 108104 h 3722228"/>
              <a:gd name="connsiteX6814" fmla="*/ 1932371 w 6494035"/>
              <a:gd name="connsiteY6814" fmla="*/ 92592 h 3722228"/>
              <a:gd name="connsiteX6815" fmla="*/ 1986155 w 6494035"/>
              <a:gd name="connsiteY6815" fmla="*/ 84844 h 3722228"/>
              <a:gd name="connsiteX6816" fmla="*/ 1940118 w 6494035"/>
              <a:gd name="connsiteY6816" fmla="*/ 84844 h 3722228"/>
              <a:gd name="connsiteX6817" fmla="*/ 1901381 w 6494035"/>
              <a:gd name="connsiteY6817" fmla="*/ 100356 h 3722228"/>
              <a:gd name="connsiteX6818" fmla="*/ 1878138 w 6494035"/>
              <a:gd name="connsiteY6818" fmla="*/ 81652 h 3722228"/>
              <a:gd name="connsiteX6819" fmla="*/ 1959712 w 6494035"/>
              <a:gd name="connsiteY6819" fmla="*/ 73887 h 3722228"/>
              <a:gd name="connsiteX6820" fmla="*/ 1870390 w 6494035"/>
              <a:gd name="connsiteY6820" fmla="*/ 69332 h 3722228"/>
              <a:gd name="connsiteX6821" fmla="*/ 1928722 w 6494035"/>
              <a:gd name="connsiteY6821" fmla="*/ 53819 h 3722228"/>
              <a:gd name="connsiteX6822" fmla="*/ 1882714 w 6494035"/>
              <a:gd name="connsiteY6822" fmla="*/ 46520 h 3722228"/>
              <a:gd name="connsiteX6823" fmla="*/ 1882714 w 6494035"/>
              <a:gd name="connsiteY6823" fmla="*/ 35115 h 3722228"/>
              <a:gd name="connsiteX6824" fmla="*/ 1924623 w 6494035"/>
              <a:gd name="connsiteY6824" fmla="*/ 31025 h 3722228"/>
              <a:gd name="connsiteX6825" fmla="*/ 1951964 w 6494035"/>
              <a:gd name="connsiteY6825" fmla="*/ 23260 h 3722228"/>
              <a:gd name="connsiteX6826" fmla="*/ 1959712 w 6494035"/>
              <a:gd name="connsiteY6826" fmla="*/ 31025 h 3722228"/>
              <a:gd name="connsiteX6827" fmla="*/ 1990703 w 6494035"/>
              <a:gd name="connsiteY6827" fmla="*/ 38773 h 3722228"/>
              <a:gd name="connsiteX6828" fmla="*/ 1975207 w 6494035"/>
              <a:gd name="connsiteY6828" fmla="*/ 20068 h 3722228"/>
              <a:gd name="connsiteX6829" fmla="*/ 1998451 w 6494035"/>
              <a:gd name="connsiteY6829" fmla="*/ 7748 h 3722228"/>
              <a:gd name="connsiteX6830" fmla="*/ 2018043 w 6494035"/>
              <a:gd name="connsiteY6830" fmla="*/ 20068 h 3722228"/>
              <a:gd name="connsiteX6831" fmla="*/ 2013945 w 6494035"/>
              <a:gd name="connsiteY6831" fmla="*/ 38773 h 3722228"/>
              <a:gd name="connsiteX6832" fmla="*/ 2036739 w 6494035"/>
              <a:gd name="connsiteY6832" fmla="*/ 50627 h 3722228"/>
              <a:gd name="connsiteX6833" fmla="*/ 2033539 w 6494035"/>
              <a:gd name="connsiteY6833" fmla="*/ 23260 h 3722228"/>
              <a:gd name="connsiteX6834" fmla="*/ 2059982 w 6494035"/>
              <a:gd name="connsiteY6834" fmla="*/ 7748 h 3722228"/>
              <a:gd name="connsiteX6835" fmla="*/ 2095071 w 6494035"/>
              <a:gd name="connsiteY6835" fmla="*/ 4556 h 3722228"/>
              <a:gd name="connsiteX6836" fmla="*/ 2110566 w 6494035"/>
              <a:gd name="connsiteY6836" fmla="*/ 38773 h 372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</a:cxnLst>
            <a:rect l="l" t="t" r="r" b="b"/>
            <a:pathLst>
              <a:path w="6494035" h="3722228">
                <a:moveTo>
                  <a:pt x="1689094" y="3652082"/>
                </a:moveTo>
                <a:lnTo>
                  <a:pt x="1704611" y="3652082"/>
                </a:lnTo>
                <a:lnTo>
                  <a:pt x="1716471" y="3663086"/>
                </a:lnTo>
                <a:lnTo>
                  <a:pt x="1720126" y="3675463"/>
                </a:lnTo>
                <a:lnTo>
                  <a:pt x="1747503" y="3691053"/>
                </a:lnTo>
                <a:lnTo>
                  <a:pt x="1766215" y="3706642"/>
                </a:lnTo>
                <a:lnTo>
                  <a:pt x="1786293" y="3709851"/>
                </a:lnTo>
                <a:lnTo>
                  <a:pt x="1763019" y="3722228"/>
                </a:lnTo>
                <a:lnTo>
                  <a:pt x="1739745" y="3717643"/>
                </a:lnTo>
                <a:lnTo>
                  <a:pt x="1720126" y="3717643"/>
                </a:lnTo>
                <a:lnTo>
                  <a:pt x="1696852" y="3722228"/>
                </a:lnTo>
                <a:lnTo>
                  <a:pt x="1662624" y="3709851"/>
                </a:lnTo>
                <a:lnTo>
                  <a:pt x="1708713" y="3706642"/>
                </a:lnTo>
                <a:lnTo>
                  <a:pt x="1689094" y="3686467"/>
                </a:lnTo>
                <a:lnTo>
                  <a:pt x="1696852" y="3675463"/>
                </a:lnTo>
                <a:lnTo>
                  <a:pt x="1681336" y="3678672"/>
                </a:lnTo>
                <a:lnTo>
                  <a:pt x="1681336" y="3659877"/>
                </a:lnTo>
                <a:close/>
                <a:moveTo>
                  <a:pt x="1851701" y="3605393"/>
                </a:moveTo>
                <a:lnTo>
                  <a:pt x="1875118" y="3605393"/>
                </a:lnTo>
                <a:lnTo>
                  <a:pt x="1867313" y="3621029"/>
                </a:lnTo>
                <a:lnTo>
                  <a:pt x="1854915" y="3628847"/>
                </a:lnTo>
                <a:lnTo>
                  <a:pt x="1847108" y="3624248"/>
                </a:lnTo>
                <a:close/>
                <a:moveTo>
                  <a:pt x="1883087" y="3601976"/>
                </a:moveTo>
                <a:lnTo>
                  <a:pt x="1890685" y="3601976"/>
                </a:lnTo>
                <a:lnTo>
                  <a:pt x="1898281" y="3601976"/>
                </a:lnTo>
                <a:lnTo>
                  <a:pt x="1901410" y="3609553"/>
                </a:lnTo>
                <a:lnTo>
                  <a:pt x="1905879" y="3614008"/>
                </a:lnTo>
                <a:lnTo>
                  <a:pt x="1890685" y="3621138"/>
                </a:lnTo>
                <a:lnTo>
                  <a:pt x="1878620" y="3632278"/>
                </a:lnTo>
                <a:lnTo>
                  <a:pt x="1871023" y="3624704"/>
                </a:lnTo>
                <a:lnTo>
                  <a:pt x="1878620" y="3614008"/>
                </a:lnTo>
                <a:close/>
                <a:moveTo>
                  <a:pt x="6358915" y="3490376"/>
                </a:moveTo>
                <a:lnTo>
                  <a:pt x="6363027" y="3494930"/>
                </a:lnTo>
                <a:lnTo>
                  <a:pt x="6363027" y="3502661"/>
                </a:lnTo>
                <a:lnTo>
                  <a:pt x="6363027" y="3505850"/>
                </a:lnTo>
                <a:lnTo>
                  <a:pt x="6363027" y="3513581"/>
                </a:lnTo>
                <a:lnTo>
                  <a:pt x="6363027" y="3517676"/>
                </a:lnTo>
                <a:lnTo>
                  <a:pt x="6370804" y="3513581"/>
                </a:lnTo>
                <a:lnTo>
                  <a:pt x="6370804" y="3517676"/>
                </a:lnTo>
                <a:lnTo>
                  <a:pt x="6374460" y="3521313"/>
                </a:lnTo>
                <a:lnTo>
                  <a:pt x="6370804" y="3525408"/>
                </a:lnTo>
                <a:lnTo>
                  <a:pt x="6370804" y="3536328"/>
                </a:lnTo>
                <a:lnTo>
                  <a:pt x="6366683" y="3547707"/>
                </a:lnTo>
                <a:lnTo>
                  <a:pt x="6358915" y="3562722"/>
                </a:lnTo>
                <a:lnTo>
                  <a:pt x="6351137" y="3575007"/>
                </a:lnTo>
                <a:lnTo>
                  <a:pt x="6343369" y="3585927"/>
                </a:lnTo>
                <a:lnTo>
                  <a:pt x="6340169" y="3598212"/>
                </a:lnTo>
                <a:lnTo>
                  <a:pt x="6343369" y="3605954"/>
                </a:lnTo>
                <a:lnTo>
                  <a:pt x="6335592" y="3601400"/>
                </a:lnTo>
                <a:lnTo>
                  <a:pt x="6332391" y="3605954"/>
                </a:lnTo>
                <a:lnTo>
                  <a:pt x="6327814" y="3601400"/>
                </a:lnTo>
                <a:lnTo>
                  <a:pt x="6327814" y="3605954"/>
                </a:lnTo>
                <a:lnTo>
                  <a:pt x="6316845" y="3613685"/>
                </a:lnTo>
                <a:lnTo>
                  <a:pt x="6304500" y="3624605"/>
                </a:lnTo>
                <a:lnTo>
                  <a:pt x="6301299" y="3640079"/>
                </a:lnTo>
                <a:lnTo>
                  <a:pt x="6293522" y="3647362"/>
                </a:lnTo>
                <a:lnTo>
                  <a:pt x="6285754" y="3659648"/>
                </a:lnTo>
                <a:lnTo>
                  <a:pt x="6277976" y="3667379"/>
                </a:lnTo>
                <a:lnTo>
                  <a:pt x="6281177" y="3670568"/>
                </a:lnTo>
                <a:lnTo>
                  <a:pt x="6277976" y="3670568"/>
                </a:lnTo>
                <a:lnTo>
                  <a:pt x="6270199" y="3678299"/>
                </a:lnTo>
                <a:lnTo>
                  <a:pt x="6258319" y="3686031"/>
                </a:lnTo>
                <a:lnTo>
                  <a:pt x="6254653" y="3693773"/>
                </a:lnTo>
                <a:lnTo>
                  <a:pt x="6234995" y="3698316"/>
                </a:lnTo>
                <a:lnTo>
                  <a:pt x="6230418" y="3693773"/>
                </a:lnTo>
                <a:lnTo>
                  <a:pt x="6222650" y="3690584"/>
                </a:lnTo>
                <a:lnTo>
                  <a:pt x="6222650" y="3682853"/>
                </a:lnTo>
                <a:lnTo>
                  <a:pt x="6211672" y="3678299"/>
                </a:lnTo>
                <a:lnTo>
                  <a:pt x="6211672" y="3675111"/>
                </a:lnTo>
                <a:lnTo>
                  <a:pt x="6203904" y="3675111"/>
                </a:lnTo>
                <a:lnTo>
                  <a:pt x="6196127" y="3670568"/>
                </a:lnTo>
                <a:lnTo>
                  <a:pt x="6199327" y="3662826"/>
                </a:lnTo>
                <a:lnTo>
                  <a:pt x="6196127" y="3662826"/>
                </a:lnTo>
                <a:lnTo>
                  <a:pt x="6196127" y="3659648"/>
                </a:lnTo>
                <a:lnTo>
                  <a:pt x="6203904" y="3659648"/>
                </a:lnTo>
                <a:lnTo>
                  <a:pt x="6203904" y="3651906"/>
                </a:lnTo>
                <a:lnTo>
                  <a:pt x="6207104" y="3644174"/>
                </a:lnTo>
                <a:lnTo>
                  <a:pt x="6214873" y="3647362"/>
                </a:lnTo>
                <a:lnTo>
                  <a:pt x="6211672" y="3640079"/>
                </a:lnTo>
                <a:lnTo>
                  <a:pt x="6214873" y="3640079"/>
                </a:lnTo>
                <a:lnTo>
                  <a:pt x="6214873" y="3636432"/>
                </a:lnTo>
                <a:lnTo>
                  <a:pt x="6219450" y="3632337"/>
                </a:lnTo>
                <a:lnTo>
                  <a:pt x="6222650" y="3632337"/>
                </a:lnTo>
                <a:lnTo>
                  <a:pt x="6222650" y="3628700"/>
                </a:lnTo>
                <a:lnTo>
                  <a:pt x="6234995" y="3624605"/>
                </a:lnTo>
                <a:lnTo>
                  <a:pt x="6242764" y="3613685"/>
                </a:lnTo>
                <a:lnTo>
                  <a:pt x="6242764" y="3616874"/>
                </a:lnTo>
                <a:lnTo>
                  <a:pt x="6246885" y="3616874"/>
                </a:lnTo>
                <a:lnTo>
                  <a:pt x="6246885" y="3609132"/>
                </a:lnTo>
                <a:lnTo>
                  <a:pt x="6254653" y="3601400"/>
                </a:lnTo>
                <a:lnTo>
                  <a:pt x="6265631" y="3601400"/>
                </a:lnTo>
                <a:lnTo>
                  <a:pt x="6277976" y="3593669"/>
                </a:lnTo>
                <a:lnTo>
                  <a:pt x="6301299" y="3578195"/>
                </a:lnTo>
                <a:lnTo>
                  <a:pt x="6320045" y="3562722"/>
                </a:lnTo>
                <a:lnTo>
                  <a:pt x="6332391" y="3540882"/>
                </a:lnTo>
                <a:lnTo>
                  <a:pt x="6335592" y="3533150"/>
                </a:lnTo>
                <a:lnTo>
                  <a:pt x="6340169" y="3529055"/>
                </a:lnTo>
                <a:lnTo>
                  <a:pt x="6347937" y="3517676"/>
                </a:lnTo>
                <a:lnTo>
                  <a:pt x="6351137" y="3502661"/>
                </a:lnTo>
                <a:close/>
                <a:moveTo>
                  <a:pt x="5821217" y="3443683"/>
                </a:moveTo>
                <a:lnTo>
                  <a:pt x="5825758" y="3443683"/>
                </a:lnTo>
                <a:lnTo>
                  <a:pt x="5828938" y="3448259"/>
                </a:lnTo>
                <a:lnTo>
                  <a:pt x="5840744" y="3456042"/>
                </a:lnTo>
                <a:lnTo>
                  <a:pt x="5860726" y="3459245"/>
                </a:lnTo>
                <a:lnTo>
                  <a:pt x="5871625" y="3456042"/>
                </a:lnTo>
                <a:lnTo>
                  <a:pt x="5875711" y="3456042"/>
                </a:lnTo>
                <a:lnTo>
                  <a:pt x="5887063" y="3451466"/>
                </a:lnTo>
                <a:lnTo>
                  <a:pt x="5887063" y="3456042"/>
                </a:lnTo>
                <a:lnTo>
                  <a:pt x="5879342" y="3497699"/>
                </a:lnTo>
                <a:lnTo>
                  <a:pt x="5875711" y="3497699"/>
                </a:lnTo>
                <a:lnTo>
                  <a:pt x="5875711" y="3494491"/>
                </a:lnTo>
                <a:lnTo>
                  <a:pt x="5871625" y="3497699"/>
                </a:lnTo>
                <a:lnTo>
                  <a:pt x="5871625" y="3505477"/>
                </a:lnTo>
                <a:lnTo>
                  <a:pt x="5868446" y="3513261"/>
                </a:lnTo>
                <a:lnTo>
                  <a:pt x="5863905" y="3525162"/>
                </a:lnTo>
                <a:lnTo>
                  <a:pt x="5856185" y="3528822"/>
                </a:lnTo>
                <a:lnTo>
                  <a:pt x="5856185" y="3521044"/>
                </a:lnTo>
                <a:lnTo>
                  <a:pt x="5860726" y="3521044"/>
                </a:lnTo>
                <a:lnTo>
                  <a:pt x="5860726" y="3513261"/>
                </a:lnTo>
                <a:lnTo>
                  <a:pt x="5856185" y="3513261"/>
                </a:lnTo>
                <a:lnTo>
                  <a:pt x="5848464" y="3525162"/>
                </a:lnTo>
                <a:lnTo>
                  <a:pt x="5844378" y="3525162"/>
                </a:lnTo>
                <a:lnTo>
                  <a:pt x="5840744" y="3536606"/>
                </a:lnTo>
                <a:lnTo>
                  <a:pt x="5833023" y="3536606"/>
                </a:lnTo>
                <a:lnTo>
                  <a:pt x="5825758" y="3532945"/>
                </a:lnTo>
                <a:lnTo>
                  <a:pt x="5821217" y="3528822"/>
                </a:lnTo>
                <a:lnTo>
                  <a:pt x="5825758" y="3528822"/>
                </a:lnTo>
                <a:lnTo>
                  <a:pt x="5825758" y="3525162"/>
                </a:lnTo>
                <a:lnTo>
                  <a:pt x="5818038" y="3521044"/>
                </a:lnTo>
                <a:lnTo>
                  <a:pt x="5813497" y="3510058"/>
                </a:lnTo>
                <a:lnTo>
                  <a:pt x="5818038" y="3494491"/>
                </a:lnTo>
                <a:lnTo>
                  <a:pt x="5821217" y="3497699"/>
                </a:lnTo>
                <a:lnTo>
                  <a:pt x="5821217" y="3494491"/>
                </a:lnTo>
                <a:lnTo>
                  <a:pt x="5818038" y="3451466"/>
                </a:lnTo>
                <a:close/>
                <a:moveTo>
                  <a:pt x="6389263" y="3296783"/>
                </a:moveTo>
                <a:lnTo>
                  <a:pt x="6393822" y="3296783"/>
                </a:lnTo>
                <a:lnTo>
                  <a:pt x="6393822" y="3301349"/>
                </a:lnTo>
                <a:lnTo>
                  <a:pt x="6393822" y="3309122"/>
                </a:lnTo>
                <a:lnTo>
                  <a:pt x="6397010" y="3312318"/>
                </a:lnTo>
                <a:lnTo>
                  <a:pt x="6404752" y="3316883"/>
                </a:lnTo>
                <a:lnTo>
                  <a:pt x="6409305" y="3324188"/>
                </a:lnTo>
                <a:lnTo>
                  <a:pt x="6412494" y="3324188"/>
                </a:lnTo>
                <a:lnTo>
                  <a:pt x="6412494" y="3339722"/>
                </a:lnTo>
                <a:lnTo>
                  <a:pt x="6409305" y="3343374"/>
                </a:lnTo>
                <a:lnTo>
                  <a:pt x="6412494" y="3350691"/>
                </a:lnTo>
                <a:lnTo>
                  <a:pt x="6412494" y="3363018"/>
                </a:lnTo>
                <a:lnTo>
                  <a:pt x="6417053" y="3373986"/>
                </a:lnTo>
                <a:lnTo>
                  <a:pt x="6420241" y="3386313"/>
                </a:lnTo>
                <a:lnTo>
                  <a:pt x="6428895" y="3386313"/>
                </a:lnTo>
                <a:lnTo>
                  <a:pt x="6436637" y="3370791"/>
                </a:lnTo>
                <a:lnTo>
                  <a:pt x="6436637" y="3366213"/>
                </a:lnTo>
                <a:lnTo>
                  <a:pt x="6436637" y="3358452"/>
                </a:lnTo>
                <a:lnTo>
                  <a:pt x="6447573" y="3358452"/>
                </a:lnTo>
                <a:lnTo>
                  <a:pt x="6447573" y="3370791"/>
                </a:lnTo>
                <a:lnTo>
                  <a:pt x="6459868" y="3381748"/>
                </a:lnTo>
                <a:lnTo>
                  <a:pt x="6470804" y="3381748"/>
                </a:lnTo>
                <a:lnTo>
                  <a:pt x="6482646" y="3370791"/>
                </a:lnTo>
                <a:lnTo>
                  <a:pt x="6494035" y="3370791"/>
                </a:lnTo>
                <a:lnTo>
                  <a:pt x="6494035" y="3381748"/>
                </a:lnTo>
                <a:lnTo>
                  <a:pt x="6482646" y="3394086"/>
                </a:lnTo>
                <a:lnTo>
                  <a:pt x="6447573" y="3463516"/>
                </a:lnTo>
                <a:lnTo>
                  <a:pt x="6424342" y="3486812"/>
                </a:lnTo>
                <a:lnTo>
                  <a:pt x="6409305" y="3502346"/>
                </a:lnTo>
                <a:lnTo>
                  <a:pt x="6397010" y="3517424"/>
                </a:lnTo>
                <a:lnTo>
                  <a:pt x="6381521" y="3536611"/>
                </a:lnTo>
                <a:lnTo>
                  <a:pt x="6381521" y="3525185"/>
                </a:lnTo>
                <a:lnTo>
                  <a:pt x="6378332" y="3528850"/>
                </a:lnTo>
                <a:lnTo>
                  <a:pt x="6378332" y="3521076"/>
                </a:lnTo>
                <a:lnTo>
                  <a:pt x="6381521" y="3513315"/>
                </a:lnTo>
                <a:lnTo>
                  <a:pt x="6389263" y="3494585"/>
                </a:lnTo>
                <a:lnTo>
                  <a:pt x="6389263" y="3479051"/>
                </a:lnTo>
                <a:lnTo>
                  <a:pt x="6386074" y="3471289"/>
                </a:lnTo>
                <a:lnTo>
                  <a:pt x="6381521" y="3463516"/>
                </a:lnTo>
                <a:lnTo>
                  <a:pt x="6378332" y="3455755"/>
                </a:lnTo>
                <a:lnTo>
                  <a:pt x="6381521" y="3447994"/>
                </a:lnTo>
                <a:lnTo>
                  <a:pt x="6389263" y="3443873"/>
                </a:lnTo>
                <a:lnTo>
                  <a:pt x="6397010" y="3417382"/>
                </a:lnTo>
                <a:lnTo>
                  <a:pt x="6401563" y="3420578"/>
                </a:lnTo>
                <a:lnTo>
                  <a:pt x="6401563" y="3405043"/>
                </a:lnTo>
                <a:lnTo>
                  <a:pt x="6401563" y="3386313"/>
                </a:lnTo>
                <a:lnTo>
                  <a:pt x="6404752" y="3386313"/>
                </a:lnTo>
                <a:lnTo>
                  <a:pt x="6409305" y="3378552"/>
                </a:lnTo>
                <a:lnTo>
                  <a:pt x="6401563" y="3378552"/>
                </a:lnTo>
                <a:lnTo>
                  <a:pt x="6401563" y="3366213"/>
                </a:lnTo>
                <a:lnTo>
                  <a:pt x="6401563" y="3363018"/>
                </a:lnTo>
                <a:lnTo>
                  <a:pt x="6404752" y="3366213"/>
                </a:lnTo>
                <a:lnTo>
                  <a:pt x="6404752" y="3363018"/>
                </a:lnTo>
                <a:lnTo>
                  <a:pt x="6404752" y="3355256"/>
                </a:lnTo>
                <a:lnTo>
                  <a:pt x="6401563" y="3355256"/>
                </a:lnTo>
                <a:lnTo>
                  <a:pt x="6397010" y="3358452"/>
                </a:lnTo>
                <a:lnTo>
                  <a:pt x="6393822" y="3316883"/>
                </a:lnTo>
                <a:close/>
                <a:moveTo>
                  <a:pt x="6327067" y="2889116"/>
                </a:moveTo>
                <a:lnTo>
                  <a:pt x="6331681" y="2893605"/>
                </a:lnTo>
                <a:lnTo>
                  <a:pt x="6342751" y="2908865"/>
                </a:lnTo>
                <a:lnTo>
                  <a:pt x="6347363" y="2912007"/>
                </a:lnTo>
                <a:lnTo>
                  <a:pt x="6347363" y="2919639"/>
                </a:lnTo>
                <a:lnTo>
                  <a:pt x="6355205" y="2927270"/>
                </a:lnTo>
                <a:lnTo>
                  <a:pt x="6363047" y="2942530"/>
                </a:lnTo>
                <a:lnTo>
                  <a:pt x="6363047" y="2950161"/>
                </a:lnTo>
                <a:lnTo>
                  <a:pt x="6355205" y="2946570"/>
                </a:lnTo>
                <a:lnTo>
                  <a:pt x="6355205" y="2938939"/>
                </a:lnTo>
                <a:lnTo>
                  <a:pt x="6342751" y="2931310"/>
                </a:lnTo>
                <a:lnTo>
                  <a:pt x="6331681" y="2908865"/>
                </a:lnTo>
                <a:close/>
                <a:moveTo>
                  <a:pt x="4105236" y="2861766"/>
                </a:moveTo>
                <a:lnTo>
                  <a:pt x="4112842" y="2869957"/>
                </a:lnTo>
                <a:lnTo>
                  <a:pt x="4108368" y="2873811"/>
                </a:lnTo>
                <a:lnTo>
                  <a:pt x="4100763" y="2869957"/>
                </a:lnTo>
                <a:close/>
                <a:moveTo>
                  <a:pt x="4150996" y="2842407"/>
                </a:moveTo>
                <a:lnTo>
                  <a:pt x="4156057" y="2850150"/>
                </a:lnTo>
                <a:lnTo>
                  <a:pt x="4150996" y="2857895"/>
                </a:lnTo>
                <a:lnTo>
                  <a:pt x="4147453" y="2854250"/>
                </a:lnTo>
                <a:lnTo>
                  <a:pt x="4147453" y="2850150"/>
                </a:lnTo>
                <a:close/>
                <a:moveTo>
                  <a:pt x="3989393" y="2669311"/>
                </a:moveTo>
                <a:lnTo>
                  <a:pt x="3989393" y="2677054"/>
                </a:lnTo>
                <a:lnTo>
                  <a:pt x="3992582" y="2677054"/>
                </a:lnTo>
                <a:lnTo>
                  <a:pt x="3992582" y="2684811"/>
                </a:lnTo>
                <a:lnTo>
                  <a:pt x="3997134" y="2689373"/>
                </a:lnTo>
                <a:lnTo>
                  <a:pt x="4008063" y="2719006"/>
                </a:lnTo>
                <a:lnTo>
                  <a:pt x="4012622" y="2738608"/>
                </a:lnTo>
                <a:lnTo>
                  <a:pt x="4004874" y="2754108"/>
                </a:lnTo>
                <a:lnTo>
                  <a:pt x="3997134" y="2746351"/>
                </a:lnTo>
                <a:lnTo>
                  <a:pt x="3992582" y="2746351"/>
                </a:lnTo>
                <a:lnTo>
                  <a:pt x="3992582" y="2754108"/>
                </a:lnTo>
                <a:lnTo>
                  <a:pt x="3997134" y="2765046"/>
                </a:lnTo>
                <a:lnTo>
                  <a:pt x="3989393" y="2780546"/>
                </a:lnTo>
                <a:lnTo>
                  <a:pt x="3989393" y="2788289"/>
                </a:lnTo>
                <a:lnTo>
                  <a:pt x="3973905" y="2834789"/>
                </a:lnTo>
                <a:lnTo>
                  <a:pt x="3950668" y="2888586"/>
                </a:lnTo>
                <a:lnTo>
                  <a:pt x="3927439" y="2950572"/>
                </a:lnTo>
                <a:lnTo>
                  <a:pt x="3915593" y="2958330"/>
                </a:lnTo>
                <a:lnTo>
                  <a:pt x="3903301" y="2962432"/>
                </a:lnTo>
                <a:lnTo>
                  <a:pt x="3892364" y="2966073"/>
                </a:lnTo>
                <a:lnTo>
                  <a:pt x="3884624" y="2958330"/>
                </a:lnTo>
                <a:lnTo>
                  <a:pt x="3869135" y="2954674"/>
                </a:lnTo>
                <a:lnTo>
                  <a:pt x="3861387" y="2939635"/>
                </a:lnTo>
                <a:lnTo>
                  <a:pt x="3861387" y="2916392"/>
                </a:lnTo>
                <a:lnTo>
                  <a:pt x="3856835" y="2908634"/>
                </a:lnTo>
                <a:lnTo>
                  <a:pt x="3853647" y="2885391"/>
                </a:lnTo>
                <a:lnTo>
                  <a:pt x="3861387" y="2873086"/>
                </a:lnTo>
                <a:lnTo>
                  <a:pt x="3864576" y="2869891"/>
                </a:lnTo>
                <a:lnTo>
                  <a:pt x="3884624" y="2842532"/>
                </a:lnTo>
                <a:lnTo>
                  <a:pt x="3884624" y="2838891"/>
                </a:lnTo>
                <a:lnTo>
                  <a:pt x="3884624" y="2831594"/>
                </a:lnTo>
                <a:lnTo>
                  <a:pt x="3880064" y="2823851"/>
                </a:lnTo>
                <a:lnTo>
                  <a:pt x="3876876" y="2816094"/>
                </a:lnTo>
                <a:lnTo>
                  <a:pt x="3876876" y="2796046"/>
                </a:lnTo>
                <a:lnTo>
                  <a:pt x="3884624" y="2769594"/>
                </a:lnTo>
                <a:lnTo>
                  <a:pt x="3887813" y="2761851"/>
                </a:lnTo>
                <a:lnTo>
                  <a:pt x="3895553" y="2757289"/>
                </a:lnTo>
                <a:lnTo>
                  <a:pt x="3903301" y="2754108"/>
                </a:lnTo>
                <a:lnTo>
                  <a:pt x="3911042" y="2757289"/>
                </a:lnTo>
                <a:lnTo>
                  <a:pt x="3911042" y="2754108"/>
                </a:lnTo>
                <a:lnTo>
                  <a:pt x="3918782" y="2749992"/>
                </a:lnTo>
                <a:lnTo>
                  <a:pt x="3927439" y="2754108"/>
                </a:lnTo>
                <a:lnTo>
                  <a:pt x="3923342" y="2746351"/>
                </a:lnTo>
                <a:lnTo>
                  <a:pt x="3938376" y="2738608"/>
                </a:lnTo>
                <a:lnTo>
                  <a:pt x="3938376" y="2746351"/>
                </a:lnTo>
                <a:lnTo>
                  <a:pt x="3946116" y="2742249"/>
                </a:lnTo>
                <a:lnTo>
                  <a:pt x="3942928" y="2738608"/>
                </a:lnTo>
                <a:lnTo>
                  <a:pt x="3950668" y="2726749"/>
                </a:lnTo>
                <a:lnTo>
                  <a:pt x="3950668" y="2734507"/>
                </a:lnTo>
                <a:lnTo>
                  <a:pt x="3958416" y="2726749"/>
                </a:lnTo>
                <a:lnTo>
                  <a:pt x="3961605" y="2726749"/>
                </a:lnTo>
                <a:lnTo>
                  <a:pt x="3953856" y="2723554"/>
                </a:lnTo>
                <a:lnTo>
                  <a:pt x="3958416" y="2715811"/>
                </a:lnTo>
                <a:lnTo>
                  <a:pt x="3961605" y="2719006"/>
                </a:lnTo>
                <a:lnTo>
                  <a:pt x="3961605" y="2715811"/>
                </a:lnTo>
                <a:lnTo>
                  <a:pt x="3958416" y="2704413"/>
                </a:lnTo>
                <a:lnTo>
                  <a:pt x="3966157" y="2704413"/>
                </a:lnTo>
                <a:lnTo>
                  <a:pt x="3966157" y="2708054"/>
                </a:lnTo>
                <a:lnTo>
                  <a:pt x="3973905" y="2700311"/>
                </a:lnTo>
                <a:lnTo>
                  <a:pt x="3977093" y="2704413"/>
                </a:lnTo>
                <a:lnTo>
                  <a:pt x="3981645" y="2692554"/>
                </a:lnTo>
                <a:lnTo>
                  <a:pt x="3977093" y="2681616"/>
                </a:lnTo>
                <a:lnTo>
                  <a:pt x="3984834" y="2677054"/>
                </a:lnTo>
                <a:close/>
                <a:moveTo>
                  <a:pt x="5910115" y="2661341"/>
                </a:moveTo>
                <a:lnTo>
                  <a:pt x="5910115" y="2665909"/>
                </a:lnTo>
                <a:lnTo>
                  <a:pt x="5914198" y="2673645"/>
                </a:lnTo>
                <a:lnTo>
                  <a:pt x="5914198" y="2688713"/>
                </a:lnTo>
                <a:lnTo>
                  <a:pt x="5917382" y="2688713"/>
                </a:lnTo>
                <a:lnTo>
                  <a:pt x="5917382" y="2696449"/>
                </a:lnTo>
                <a:lnTo>
                  <a:pt x="5921955" y="2700096"/>
                </a:lnTo>
                <a:lnTo>
                  <a:pt x="5921955" y="2711038"/>
                </a:lnTo>
                <a:lnTo>
                  <a:pt x="5925139" y="2711038"/>
                </a:lnTo>
                <a:lnTo>
                  <a:pt x="5925139" y="2730636"/>
                </a:lnTo>
                <a:lnTo>
                  <a:pt x="5929671" y="2749351"/>
                </a:lnTo>
                <a:lnTo>
                  <a:pt x="5932896" y="2746146"/>
                </a:lnTo>
                <a:lnTo>
                  <a:pt x="5940612" y="2738410"/>
                </a:lnTo>
                <a:lnTo>
                  <a:pt x="5945185" y="2749351"/>
                </a:lnTo>
                <a:lnTo>
                  <a:pt x="5956085" y="2757087"/>
                </a:lnTo>
                <a:lnTo>
                  <a:pt x="5956085" y="2784901"/>
                </a:lnTo>
                <a:lnTo>
                  <a:pt x="5956085" y="2792638"/>
                </a:lnTo>
                <a:lnTo>
                  <a:pt x="5963842" y="2803579"/>
                </a:lnTo>
                <a:lnTo>
                  <a:pt x="5968414" y="2823215"/>
                </a:lnTo>
                <a:lnTo>
                  <a:pt x="5968414" y="2834156"/>
                </a:lnTo>
                <a:lnTo>
                  <a:pt x="5968414" y="2841892"/>
                </a:lnTo>
                <a:lnTo>
                  <a:pt x="5971599" y="2849629"/>
                </a:lnTo>
                <a:lnTo>
                  <a:pt x="5979315" y="2861970"/>
                </a:lnTo>
                <a:lnTo>
                  <a:pt x="5991154" y="2861970"/>
                </a:lnTo>
                <a:lnTo>
                  <a:pt x="5994828" y="2872911"/>
                </a:lnTo>
                <a:lnTo>
                  <a:pt x="5998911" y="2872911"/>
                </a:lnTo>
                <a:lnTo>
                  <a:pt x="6010301" y="2880647"/>
                </a:lnTo>
                <a:lnTo>
                  <a:pt x="6014384" y="2888384"/>
                </a:lnTo>
                <a:lnTo>
                  <a:pt x="6018017" y="2892952"/>
                </a:lnTo>
                <a:lnTo>
                  <a:pt x="6010301" y="2896157"/>
                </a:lnTo>
                <a:lnTo>
                  <a:pt x="6014384" y="2903894"/>
                </a:lnTo>
                <a:lnTo>
                  <a:pt x="6022140" y="2915756"/>
                </a:lnTo>
                <a:lnTo>
                  <a:pt x="6022140" y="2919403"/>
                </a:lnTo>
                <a:lnTo>
                  <a:pt x="6029857" y="2942207"/>
                </a:lnTo>
                <a:lnTo>
                  <a:pt x="6033082" y="2946775"/>
                </a:lnTo>
                <a:lnTo>
                  <a:pt x="6033082" y="2931266"/>
                </a:lnTo>
                <a:lnTo>
                  <a:pt x="6045370" y="2942207"/>
                </a:lnTo>
                <a:lnTo>
                  <a:pt x="6045370" y="2939002"/>
                </a:lnTo>
                <a:lnTo>
                  <a:pt x="6049902" y="2946775"/>
                </a:lnTo>
                <a:lnTo>
                  <a:pt x="6049902" y="2965453"/>
                </a:lnTo>
                <a:lnTo>
                  <a:pt x="6040798" y="2965453"/>
                </a:lnTo>
                <a:lnTo>
                  <a:pt x="6045370" y="2973189"/>
                </a:lnTo>
                <a:lnTo>
                  <a:pt x="6057659" y="2980962"/>
                </a:lnTo>
                <a:lnTo>
                  <a:pt x="6064926" y="2988699"/>
                </a:lnTo>
                <a:lnTo>
                  <a:pt x="6068600" y="3000561"/>
                </a:lnTo>
                <a:lnTo>
                  <a:pt x="6076316" y="3008298"/>
                </a:lnTo>
                <a:lnTo>
                  <a:pt x="6080439" y="3016071"/>
                </a:lnTo>
                <a:lnTo>
                  <a:pt x="6076316" y="3027012"/>
                </a:lnTo>
                <a:lnTo>
                  <a:pt x="6084073" y="3042522"/>
                </a:lnTo>
                <a:lnTo>
                  <a:pt x="6076316" y="3073504"/>
                </a:lnTo>
                <a:lnTo>
                  <a:pt x="6080439" y="3089013"/>
                </a:lnTo>
                <a:lnTo>
                  <a:pt x="6076316" y="3116348"/>
                </a:lnTo>
                <a:lnTo>
                  <a:pt x="6064926" y="3142799"/>
                </a:lnTo>
                <a:lnTo>
                  <a:pt x="6057659" y="3170613"/>
                </a:lnTo>
                <a:lnTo>
                  <a:pt x="6037613" y="3201153"/>
                </a:lnTo>
                <a:lnTo>
                  <a:pt x="6037613" y="3204800"/>
                </a:lnTo>
                <a:lnTo>
                  <a:pt x="6037613" y="3208927"/>
                </a:lnTo>
                <a:lnTo>
                  <a:pt x="6014384" y="3227604"/>
                </a:lnTo>
                <a:lnTo>
                  <a:pt x="6010301" y="3239909"/>
                </a:lnTo>
                <a:lnTo>
                  <a:pt x="6006668" y="3250850"/>
                </a:lnTo>
                <a:lnTo>
                  <a:pt x="5991154" y="3270928"/>
                </a:lnTo>
                <a:lnTo>
                  <a:pt x="5983887" y="3285958"/>
                </a:lnTo>
                <a:lnTo>
                  <a:pt x="5963842" y="3320182"/>
                </a:lnTo>
                <a:lnTo>
                  <a:pt x="5952901" y="3351165"/>
                </a:lnTo>
                <a:lnTo>
                  <a:pt x="5932896" y="3363469"/>
                </a:lnTo>
                <a:lnTo>
                  <a:pt x="5902359" y="3363469"/>
                </a:lnTo>
                <a:lnTo>
                  <a:pt x="5890968" y="3374410"/>
                </a:lnTo>
                <a:lnTo>
                  <a:pt x="5868229" y="3386273"/>
                </a:lnTo>
                <a:lnTo>
                  <a:pt x="5871413" y="3389920"/>
                </a:lnTo>
                <a:lnTo>
                  <a:pt x="5868229" y="3397693"/>
                </a:lnTo>
                <a:lnTo>
                  <a:pt x="5860472" y="3382184"/>
                </a:lnTo>
                <a:lnTo>
                  <a:pt x="5855899" y="3378536"/>
                </a:lnTo>
                <a:lnTo>
                  <a:pt x="5855899" y="3374410"/>
                </a:lnTo>
                <a:lnTo>
                  <a:pt x="5855899" y="3366674"/>
                </a:lnTo>
                <a:lnTo>
                  <a:pt x="5844060" y="3374410"/>
                </a:lnTo>
                <a:lnTo>
                  <a:pt x="5840426" y="3374410"/>
                </a:lnTo>
                <a:lnTo>
                  <a:pt x="5848183" y="3366674"/>
                </a:lnTo>
                <a:lnTo>
                  <a:pt x="5848183" y="3358938"/>
                </a:lnTo>
                <a:lnTo>
                  <a:pt x="5836344" y="3363469"/>
                </a:lnTo>
                <a:lnTo>
                  <a:pt x="5840426" y="3363469"/>
                </a:lnTo>
                <a:lnTo>
                  <a:pt x="5840426" y="3371242"/>
                </a:lnTo>
                <a:lnTo>
                  <a:pt x="5813114" y="3386273"/>
                </a:lnTo>
                <a:lnTo>
                  <a:pt x="5802173" y="3374410"/>
                </a:lnTo>
                <a:lnTo>
                  <a:pt x="5789884" y="3371242"/>
                </a:lnTo>
                <a:lnTo>
                  <a:pt x="5782128" y="3363469"/>
                </a:lnTo>
                <a:lnTo>
                  <a:pt x="5778943" y="3366674"/>
                </a:lnTo>
                <a:lnTo>
                  <a:pt x="5766655" y="3358938"/>
                </a:lnTo>
                <a:lnTo>
                  <a:pt x="5758939" y="3355733"/>
                </a:lnTo>
                <a:lnTo>
                  <a:pt x="5755714" y="3347996"/>
                </a:lnTo>
                <a:lnTo>
                  <a:pt x="5747998" y="3335655"/>
                </a:lnTo>
                <a:lnTo>
                  <a:pt x="5747998" y="3324714"/>
                </a:lnTo>
                <a:lnTo>
                  <a:pt x="5755714" y="3309241"/>
                </a:lnTo>
                <a:lnTo>
                  <a:pt x="5743425" y="3285958"/>
                </a:lnTo>
                <a:lnTo>
                  <a:pt x="5751182" y="3281869"/>
                </a:lnTo>
                <a:lnTo>
                  <a:pt x="5751182" y="3278664"/>
                </a:lnTo>
                <a:lnTo>
                  <a:pt x="5740241" y="3278664"/>
                </a:lnTo>
                <a:lnTo>
                  <a:pt x="5728401" y="3281869"/>
                </a:lnTo>
                <a:lnTo>
                  <a:pt x="5736158" y="3274133"/>
                </a:lnTo>
                <a:lnTo>
                  <a:pt x="5740241" y="3263191"/>
                </a:lnTo>
                <a:lnTo>
                  <a:pt x="5736158" y="3239909"/>
                </a:lnTo>
                <a:lnTo>
                  <a:pt x="5728401" y="3247682"/>
                </a:lnTo>
                <a:lnTo>
                  <a:pt x="5720685" y="3266360"/>
                </a:lnTo>
                <a:lnTo>
                  <a:pt x="5712929" y="3266360"/>
                </a:lnTo>
                <a:lnTo>
                  <a:pt x="5705172" y="3270928"/>
                </a:lnTo>
                <a:lnTo>
                  <a:pt x="5709744" y="3263191"/>
                </a:lnTo>
                <a:lnTo>
                  <a:pt x="5717011" y="3263191"/>
                </a:lnTo>
                <a:lnTo>
                  <a:pt x="5720685" y="3243114"/>
                </a:lnTo>
                <a:lnTo>
                  <a:pt x="5732525" y="3227604"/>
                </a:lnTo>
                <a:lnTo>
                  <a:pt x="5736158" y="3216663"/>
                </a:lnTo>
                <a:lnTo>
                  <a:pt x="5740241" y="3212574"/>
                </a:lnTo>
                <a:lnTo>
                  <a:pt x="5740241" y="3193417"/>
                </a:lnTo>
                <a:lnTo>
                  <a:pt x="5736158" y="3208927"/>
                </a:lnTo>
                <a:lnTo>
                  <a:pt x="5732525" y="3208927"/>
                </a:lnTo>
                <a:lnTo>
                  <a:pt x="5720685" y="3224436"/>
                </a:lnTo>
                <a:lnTo>
                  <a:pt x="5709744" y="3232172"/>
                </a:lnTo>
                <a:lnTo>
                  <a:pt x="5694271" y="3243114"/>
                </a:lnTo>
                <a:lnTo>
                  <a:pt x="5686514" y="3250850"/>
                </a:lnTo>
                <a:lnTo>
                  <a:pt x="5689699" y="3258623"/>
                </a:lnTo>
                <a:lnTo>
                  <a:pt x="5681942" y="3258623"/>
                </a:lnTo>
                <a:lnTo>
                  <a:pt x="5678758" y="3250850"/>
                </a:lnTo>
                <a:lnTo>
                  <a:pt x="5678758" y="3247682"/>
                </a:lnTo>
                <a:lnTo>
                  <a:pt x="5678758" y="3235377"/>
                </a:lnTo>
                <a:lnTo>
                  <a:pt x="5674226" y="3224436"/>
                </a:lnTo>
                <a:lnTo>
                  <a:pt x="5671042" y="3212574"/>
                </a:lnTo>
                <a:lnTo>
                  <a:pt x="5663285" y="3208927"/>
                </a:lnTo>
                <a:lnTo>
                  <a:pt x="5663285" y="3197064"/>
                </a:lnTo>
                <a:lnTo>
                  <a:pt x="5666469" y="3193417"/>
                </a:lnTo>
                <a:lnTo>
                  <a:pt x="5658753" y="3189328"/>
                </a:lnTo>
                <a:lnTo>
                  <a:pt x="5663285" y="3186123"/>
                </a:lnTo>
                <a:lnTo>
                  <a:pt x="5654630" y="3178386"/>
                </a:lnTo>
                <a:lnTo>
                  <a:pt x="5646914" y="3181555"/>
                </a:lnTo>
                <a:lnTo>
                  <a:pt x="5639157" y="3173818"/>
                </a:lnTo>
                <a:lnTo>
                  <a:pt x="5631400" y="3173818"/>
                </a:lnTo>
                <a:lnTo>
                  <a:pt x="5612743" y="3158309"/>
                </a:lnTo>
                <a:lnTo>
                  <a:pt x="5592698" y="3162877"/>
                </a:lnTo>
                <a:lnTo>
                  <a:pt x="5558567" y="3166045"/>
                </a:lnTo>
                <a:lnTo>
                  <a:pt x="5523498" y="3178386"/>
                </a:lnTo>
                <a:lnTo>
                  <a:pt x="5504800" y="3173818"/>
                </a:lnTo>
                <a:lnTo>
                  <a:pt x="5473855" y="3186123"/>
                </a:lnTo>
                <a:lnTo>
                  <a:pt x="5462015" y="3193417"/>
                </a:lnTo>
                <a:lnTo>
                  <a:pt x="5454258" y="3204800"/>
                </a:lnTo>
                <a:lnTo>
                  <a:pt x="5449727" y="3212574"/>
                </a:lnTo>
                <a:lnTo>
                  <a:pt x="5438786" y="3216663"/>
                </a:lnTo>
                <a:lnTo>
                  <a:pt x="5434213" y="3216663"/>
                </a:lnTo>
                <a:lnTo>
                  <a:pt x="5423313" y="3216663"/>
                </a:lnTo>
                <a:lnTo>
                  <a:pt x="5415556" y="3219868"/>
                </a:lnTo>
                <a:lnTo>
                  <a:pt x="5411024" y="3212574"/>
                </a:lnTo>
                <a:lnTo>
                  <a:pt x="5388244" y="3208927"/>
                </a:lnTo>
                <a:lnTo>
                  <a:pt x="5376853" y="3212574"/>
                </a:lnTo>
                <a:lnTo>
                  <a:pt x="5357257" y="3219868"/>
                </a:lnTo>
                <a:lnTo>
                  <a:pt x="5354073" y="3224436"/>
                </a:lnTo>
                <a:lnTo>
                  <a:pt x="5341784" y="3227604"/>
                </a:lnTo>
                <a:lnTo>
                  <a:pt x="5326311" y="3235377"/>
                </a:lnTo>
                <a:lnTo>
                  <a:pt x="5315370" y="3239909"/>
                </a:lnTo>
                <a:lnTo>
                  <a:pt x="5299897" y="3239909"/>
                </a:lnTo>
                <a:lnTo>
                  <a:pt x="5288058" y="3232172"/>
                </a:lnTo>
                <a:lnTo>
                  <a:pt x="5280301" y="3219868"/>
                </a:lnTo>
                <a:lnTo>
                  <a:pt x="5268013" y="3216663"/>
                </a:lnTo>
                <a:lnTo>
                  <a:pt x="5272585" y="3201153"/>
                </a:lnTo>
                <a:lnTo>
                  <a:pt x="5276668" y="3201153"/>
                </a:lnTo>
                <a:lnTo>
                  <a:pt x="5284425" y="3197064"/>
                </a:lnTo>
                <a:lnTo>
                  <a:pt x="5288058" y="3178386"/>
                </a:lnTo>
                <a:lnTo>
                  <a:pt x="5292141" y="3178386"/>
                </a:lnTo>
                <a:lnTo>
                  <a:pt x="5299897" y="3158309"/>
                </a:lnTo>
                <a:lnTo>
                  <a:pt x="5295325" y="3142799"/>
                </a:lnTo>
                <a:lnTo>
                  <a:pt x="5288058" y="3112259"/>
                </a:lnTo>
                <a:lnTo>
                  <a:pt x="5292141" y="3085808"/>
                </a:lnTo>
                <a:lnTo>
                  <a:pt x="5288058" y="3070299"/>
                </a:lnTo>
                <a:lnTo>
                  <a:pt x="5280301" y="3062562"/>
                </a:lnTo>
                <a:lnTo>
                  <a:pt x="5284425" y="3047053"/>
                </a:lnTo>
                <a:lnTo>
                  <a:pt x="5276668" y="3031580"/>
                </a:lnTo>
                <a:lnTo>
                  <a:pt x="5268013" y="3008298"/>
                </a:lnTo>
                <a:lnTo>
                  <a:pt x="5272585" y="3008298"/>
                </a:lnTo>
                <a:lnTo>
                  <a:pt x="5276668" y="3019718"/>
                </a:lnTo>
                <a:lnTo>
                  <a:pt x="5280301" y="3019718"/>
                </a:lnTo>
                <a:lnTo>
                  <a:pt x="5276668" y="3008298"/>
                </a:lnTo>
                <a:lnTo>
                  <a:pt x="5276668" y="2996472"/>
                </a:lnTo>
                <a:lnTo>
                  <a:pt x="5280301" y="3000561"/>
                </a:lnTo>
                <a:lnTo>
                  <a:pt x="5280301" y="3008298"/>
                </a:lnTo>
                <a:lnTo>
                  <a:pt x="5284425" y="3008298"/>
                </a:lnTo>
                <a:lnTo>
                  <a:pt x="5288058" y="3016071"/>
                </a:lnTo>
                <a:lnTo>
                  <a:pt x="5288058" y="3000561"/>
                </a:lnTo>
                <a:lnTo>
                  <a:pt x="5284425" y="2993267"/>
                </a:lnTo>
                <a:lnTo>
                  <a:pt x="5280301" y="2965453"/>
                </a:lnTo>
                <a:lnTo>
                  <a:pt x="5280301" y="2957717"/>
                </a:lnTo>
                <a:lnTo>
                  <a:pt x="5288058" y="2942207"/>
                </a:lnTo>
                <a:lnTo>
                  <a:pt x="5292141" y="2927140"/>
                </a:lnTo>
                <a:lnTo>
                  <a:pt x="5295325" y="2915756"/>
                </a:lnTo>
                <a:lnTo>
                  <a:pt x="5303082" y="2903894"/>
                </a:lnTo>
                <a:lnTo>
                  <a:pt x="5299897" y="2919403"/>
                </a:lnTo>
                <a:lnTo>
                  <a:pt x="5303082" y="2919403"/>
                </a:lnTo>
                <a:lnTo>
                  <a:pt x="5310839" y="2903894"/>
                </a:lnTo>
                <a:lnTo>
                  <a:pt x="5323127" y="2900247"/>
                </a:lnTo>
                <a:lnTo>
                  <a:pt x="5338600" y="2892952"/>
                </a:lnTo>
                <a:lnTo>
                  <a:pt x="5361830" y="2880647"/>
                </a:lnTo>
                <a:lnTo>
                  <a:pt x="5372771" y="2880647"/>
                </a:lnTo>
                <a:lnTo>
                  <a:pt x="5384610" y="2872911"/>
                </a:lnTo>
                <a:lnTo>
                  <a:pt x="5395511" y="2872911"/>
                </a:lnTo>
                <a:lnTo>
                  <a:pt x="5407799" y="2869706"/>
                </a:lnTo>
                <a:lnTo>
                  <a:pt x="5418740" y="2865138"/>
                </a:lnTo>
                <a:lnTo>
                  <a:pt x="5454258" y="2849629"/>
                </a:lnTo>
                <a:lnTo>
                  <a:pt x="5466098" y="2830951"/>
                </a:lnTo>
                <a:lnTo>
                  <a:pt x="5477039" y="2826862"/>
                </a:lnTo>
                <a:lnTo>
                  <a:pt x="5477039" y="2819088"/>
                </a:lnTo>
                <a:lnTo>
                  <a:pt x="5477039" y="2807705"/>
                </a:lnTo>
                <a:lnTo>
                  <a:pt x="5489328" y="2792638"/>
                </a:lnTo>
                <a:lnTo>
                  <a:pt x="5492512" y="2784901"/>
                </a:lnTo>
                <a:lnTo>
                  <a:pt x="5497084" y="2784901"/>
                </a:lnTo>
                <a:lnTo>
                  <a:pt x="5500269" y="2792638"/>
                </a:lnTo>
                <a:lnTo>
                  <a:pt x="5507985" y="2807705"/>
                </a:lnTo>
                <a:lnTo>
                  <a:pt x="5507985" y="2795843"/>
                </a:lnTo>
                <a:lnTo>
                  <a:pt x="5515742" y="2800411"/>
                </a:lnTo>
                <a:lnTo>
                  <a:pt x="5512557" y="2792638"/>
                </a:lnTo>
                <a:lnTo>
                  <a:pt x="5507985" y="2780333"/>
                </a:lnTo>
                <a:lnTo>
                  <a:pt x="5512557" y="2777165"/>
                </a:lnTo>
                <a:lnTo>
                  <a:pt x="5515742" y="2784901"/>
                </a:lnTo>
                <a:lnTo>
                  <a:pt x="5520314" y="2780333"/>
                </a:lnTo>
                <a:lnTo>
                  <a:pt x="5523498" y="2784901"/>
                </a:lnTo>
                <a:lnTo>
                  <a:pt x="5528030" y="2784901"/>
                </a:lnTo>
                <a:lnTo>
                  <a:pt x="5528030" y="2777165"/>
                </a:lnTo>
                <a:lnTo>
                  <a:pt x="5528030" y="2769392"/>
                </a:lnTo>
                <a:lnTo>
                  <a:pt x="5535787" y="2761655"/>
                </a:lnTo>
                <a:lnTo>
                  <a:pt x="5538971" y="2764824"/>
                </a:lnTo>
                <a:lnTo>
                  <a:pt x="5538971" y="2757087"/>
                </a:lnTo>
                <a:lnTo>
                  <a:pt x="5543054" y="2753882"/>
                </a:lnTo>
                <a:lnTo>
                  <a:pt x="5550811" y="2757087"/>
                </a:lnTo>
                <a:lnTo>
                  <a:pt x="5543054" y="2746146"/>
                </a:lnTo>
                <a:lnTo>
                  <a:pt x="5554444" y="2738410"/>
                </a:lnTo>
                <a:lnTo>
                  <a:pt x="5558567" y="2746146"/>
                </a:lnTo>
                <a:lnTo>
                  <a:pt x="5569468" y="2730636"/>
                </a:lnTo>
                <a:lnTo>
                  <a:pt x="5574040" y="2726547"/>
                </a:lnTo>
                <a:lnTo>
                  <a:pt x="5577225" y="2734283"/>
                </a:lnTo>
                <a:lnTo>
                  <a:pt x="5584982" y="2722900"/>
                </a:lnTo>
                <a:lnTo>
                  <a:pt x="5589513" y="2730636"/>
                </a:lnTo>
                <a:lnTo>
                  <a:pt x="5608170" y="2746146"/>
                </a:lnTo>
                <a:lnTo>
                  <a:pt x="5600454" y="2753882"/>
                </a:lnTo>
                <a:lnTo>
                  <a:pt x="5604986" y="2761655"/>
                </a:lnTo>
                <a:lnTo>
                  <a:pt x="5612743" y="2749351"/>
                </a:lnTo>
                <a:lnTo>
                  <a:pt x="5620500" y="2753882"/>
                </a:lnTo>
                <a:lnTo>
                  <a:pt x="5628216" y="2757087"/>
                </a:lnTo>
                <a:lnTo>
                  <a:pt x="5631400" y="2753882"/>
                </a:lnTo>
                <a:lnTo>
                  <a:pt x="5639157" y="2761655"/>
                </a:lnTo>
                <a:lnTo>
                  <a:pt x="5635973" y="2753882"/>
                </a:lnTo>
                <a:lnTo>
                  <a:pt x="5639157" y="2753882"/>
                </a:lnTo>
                <a:lnTo>
                  <a:pt x="5631400" y="2738410"/>
                </a:lnTo>
                <a:lnTo>
                  <a:pt x="5639157" y="2730636"/>
                </a:lnTo>
                <a:lnTo>
                  <a:pt x="5643239" y="2718774"/>
                </a:lnTo>
                <a:lnTo>
                  <a:pt x="5650996" y="2718774"/>
                </a:lnTo>
                <a:lnTo>
                  <a:pt x="5646914" y="2707833"/>
                </a:lnTo>
                <a:lnTo>
                  <a:pt x="5658753" y="2700096"/>
                </a:lnTo>
                <a:lnTo>
                  <a:pt x="5666469" y="2700096"/>
                </a:lnTo>
                <a:lnTo>
                  <a:pt x="5666469" y="2696449"/>
                </a:lnTo>
                <a:lnTo>
                  <a:pt x="5671042" y="2692360"/>
                </a:lnTo>
                <a:lnTo>
                  <a:pt x="5697456" y="2692360"/>
                </a:lnTo>
                <a:lnTo>
                  <a:pt x="5701987" y="2692360"/>
                </a:lnTo>
                <a:lnTo>
                  <a:pt x="5697456" y="2676850"/>
                </a:lnTo>
                <a:lnTo>
                  <a:pt x="5694271" y="2676850"/>
                </a:lnTo>
                <a:lnTo>
                  <a:pt x="5689699" y="2669077"/>
                </a:lnTo>
                <a:lnTo>
                  <a:pt x="5697456" y="2669077"/>
                </a:lnTo>
                <a:lnTo>
                  <a:pt x="5705172" y="2673645"/>
                </a:lnTo>
                <a:lnTo>
                  <a:pt x="5709744" y="2673645"/>
                </a:lnTo>
                <a:lnTo>
                  <a:pt x="5712929" y="2681419"/>
                </a:lnTo>
                <a:lnTo>
                  <a:pt x="5728401" y="2684587"/>
                </a:lnTo>
                <a:lnTo>
                  <a:pt x="5732525" y="2688713"/>
                </a:lnTo>
                <a:lnTo>
                  <a:pt x="5743425" y="2688713"/>
                </a:lnTo>
                <a:lnTo>
                  <a:pt x="5751182" y="2692360"/>
                </a:lnTo>
                <a:lnTo>
                  <a:pt x="5763470" y="2688713"/>
                </a:lnTo>
                <a:lnTo>
                  <a:pt x="5771227" y="2692360"/>
                </a:lnTo>
                <a:lnTo>
                  <a:pt x="5774412" y="2696449"/>
                </a:lnTo>
                <a:lnTo>
                  <a:pt x="5778943" y="2700096"/>
                </a:lnTo>
                <a:lnTo>
                  <a:pt x="5774412" y="2692360"/>
                </a:lnTo>
                <a:lnTo>
                  <a:pt x="5782128" y="2688713"/>
                </a:lnTo>
                <a:lnTo>
                  <a:pt x="5786700" y="2692360"/>
                </a:lnTo>
                <a:lnTo>
                  <a:pt x="5789884" y="2696449"/>
                </a:lnTo>
                <a:lnTo>
                  <a:pt x="5782128" y="2704185"/>
                </a:lnTo>
                <a:lnTo>
                  <a:pt x="5782128" y="2707833"/>
                </a:lnTo>
                <a:lnTo>
                  <a:pt x="5778943" y="2715127"/>
                </a:lnTo>
                <a:lnTo>
                  <a:pt x="5778943" y="2711038"/>
                </a:lnTo>
                <a:lnTo>
                  <a:pt x="5771227" y="2715127"/>
                </a:lnTo>
                <a:lnTo>
                  <a:pt x="5766655" y="2722900"/>
                </a:lnTo>
                <a:lnTo>
                  <a:pt x="5766655" y="2726547"/>
                </a:lnTo>
                <a:lnTo>
                  <a:pt x="5766655" y="2734283"/>
                </a:lnTo>
                <a:lnTo>
                  <a:pt x="5755714" y="2753882"/>
                </a:lnTo>
                <a:lnTo>
                  <a:pt x="5766655" y="2764824"/>
                </a:lnTo>
                <a:lnTo>
                  <a:pt x="5771227" y="2769392"/>
                </a:lnTo>
                <a:lnTo>
                  <a:pt x="5778943" y="2772597"/>
                </a:lnTo>
                <a:lnTo>
                  <a:pt x="5782128" y="2780333"/>
                </a:lnTo>
                <a:lnTo>
                  <a:pt x="5802173" y="2795843"/>
                </a:lnTo>
                <a:lnTo>
                  <a:pt x="5824954" y="2800411"/>
                </a:lnTo>
                <a:lnTo>
                  <a:pt x="5824954" y="2811352"/>
                </a:lnTo>
                <a:lnTo>
                  <a:pt x="5844060" y="2819088"/>
                </a:lnTo>
                <a:lnTo>
                  <a:pt x="5852715" y="2819088"/>
                </a:lnTo>
                <a:lnTo>
                  <a:pt x="5860472" y="2815441"/>
                </a:lnTo>
                <a:lnTo>
                  <a:pt x="5871413" y="2792638"/>
                </a:lnTo>
                <a:lnTo>
                  <a:pt x="5883701" y="2749351"/>
                </a:lnTo>
                <a:lnTo>
                  <a:pt x="5883701" y="2730636"/>
                </a:lnTo>
                <a:lnTo>
                  <a:pt x="5886886" y="2722900"/>
                </a:lnTo>
                <a:lnTo>
                  <a:pt x="5883701" y="2715127"/>
                </a:lnTo>
                <a:lnTo>
                  <a:pt x="5890968" y="2704185"/>
                </a:lnTo>
                <a:lnTo>
                  <a:pt x="5886886" y="2700096"/>
                </a:lnTo>
                <a:lnTo>
                  <a:pt x="5890968" y="2692360"/>
                </a:lnTo>
                <a:lnTo>
                  <a:pt x="5894643" y="2692360"/>
                </a:lnTo>
                <a:lnTo>
                  <a:pt x="5898725" y="2669077"/>
                </a:lnTo>
                <a:close/>
                <a:moveTo>
                  <a:pt x="3865035" y="2659062"/>
                </a:moveTo>
                <a:lnTo>
                  <a:pt x="3869176" y="2659062"/>
                </a:lnTo>
                <a:lnTo>
                  <a:pt x="3869176" y="2670012"/>
                </a:lnTo>
                <a:lnTo>
                  <a:pt x="3865035" y="2666508"/>
                </a:lnTo>
                <a:lnTo>
                  <a:pt x="3865035" y="2662128"/>
                </a:lnTo>
                <a:close/>
                <a:moveTo>
                  <a:pt x="6262177" y="2635149"/>
                </a:moveTo>
                <a:lnTo>
                  <a:pt x="6281032" y="2635149"/>
                </a:lnTo>
                <a:lnTo>
                  <a:pt x="6285630" y="2642677"/>
                </a:lnTo>
                <a:lnTo>
                  <a:pt x="6277813" y="2642677"/>
                </a:lnTo>
                <a:lnTo>
                  <a:pt x="6265396" y="2642677"/>
                </a:lnTo>
                <a:close/>
                <a:moveTo>
                  <a:pt x="5446605" y="2627176"/>
                </a:moveTo>
                <a:lnTo>
                  <a:pt x="5449833" y="2634994"/>
                </a:lnTo>
                <a:lnTo>
                  <a:pt x="5457675" y="2634994"/>
                </a:lnTo>
                <a:lnTo>
                  <a:pt x="5462289" y="2642813"/>
                </a:lnTo>
                <a:lnTo>
                  <a:pt x="5457675" y="2646032"/>
                </a:lnTo>
                <a:lnTo>
                  <a:pt x="5454447" y="2650631"/>
                </a:lnTo>
                <a:lnTo>
                  <a:pt x="5446605" y="2642813"/>
                </a:lnTo>
                <a:lnTo>
                  <a:pt x="5434151" y="2634994"/>
                </a:lnTo>
                <a:lnTo>
                  <a:pt x="5426309" y="2634994"/>
                </a:lnTo>
                <a:lnTo>
                  <a:pt x="5426309" y="2630395"/>
                </a:lnTo>
                <a:lnTo>
                  <a:pt x="5438762" y="2630395"/>
                </a:lnTo>
                <a:close/>
                <a:moveTo>
                  <a:pt x="6286091" y="2612373"/>
                </a:moveTo>
                <a:lnTo>
                  <a:pt x="6289279" y="2612373"/>
                </a:lnTo>
                <a:lnTo>
                  <a:pt x="6293834" y="2620270"/>
                </a:lnTo>
                <a:lnTo>
                  <a:pt x="6297023" y="2623521"/>
                </a:lnTo>
                <a:lnTo>
                  <a:pt x="6301579" y="2636062"/>
                </a:lnTo>
                <a:lnTo>
                  <a:pt x="6301579" y="2647211"/>
                </a:lnTo>
                <a:lnTo>
                  <a:pt x="6297023" y="2636062"/>
                </a:lnTo>
                <a:lnTo>
                  <a:pt x="6286091" y="2628165"/>
                </a:lnTo>
                <a:close/>
                <a:moveTo>
                  <a:pt x="5574578" y="2607817"/>
                </a:moveTo>
                <a:lnTo>
                  <a:pt x="5597811" y="2607817"/>
                </a:lnTo>
                <a:lnTo>
                  <a:pt x="5590066" y="2615682"/>
                </a:lnTo>
                <a:lnTo>
                  <a:pt x="5585512" y="2615682"/>
                </a:lnTo>
                <a:lnTo>
                  <a:pt x="5577768" y="2620308"/>
                </a:lnTo>
                <a:lnTo>
                  <a:pt x="5547250" y="2636036"/>
                </a:lnTo>
                <a:lnTo>
                  <a:pt x="5535861" y="2647139"/>
                </a:lnTo>
                <a:lnTo>
                  <a:pt x="5531761" y="2647139"/>
                </a:lnTo>
                <a:lnTo>
                  <a:pt x="5528572" y="2651767"/>
                </a:lnTo>
                <a:lnTo>
                  <a:pt x="5516273" y="2651767"/>
                </a:lnTo>
                <a:lnTo>
                  <a:pt x="5520827" y="2643902"/>
                </a:lnTo>
                <a:lnTo>
                  <a:pt x="5524017" y="2636036"/>
                </a:lnTo>
                <a:lnTo>
                  <a:pt x="5535861" y="2628173"/>
                </a:lnTo>
                <a:lnTo>
                  <a:pt x="5547250" y="2623545"/>
                </a:lnTo>
                <a:lnTo>
                  <a:pt x="5554535" y="2615682"/>
                </a:lnTo>
                <a:close/>
                <a:moveTo>
                  <a:pt x="5369141" y="2604400"/>
                </a:moveTo>
                <a:lnTo>
                  <a:pt x="5376886" y="2604400"/>
                </a:lnTo>
                <a:lnTo>
                  <a:pt x="5372330" y="2619888"/>
                </a:lnTo>
                <a:lnTo>
                  <a:pt x="5361398" y="2615332"/>
                </a:lnTo>
                <a:lnTo>
                  <a:pt x="5361398" y="2612143"/>
                </a:lnTo>
                <a:lnTo>
                  <a:pt x="5369141" y="2615332"/>
                </a:lnTo>
                <a:lnTo>
                  <a:pt x="5364586" y="2607588"/>
                </a:lnTo>
                <a:close/>
                <a:moveTo>
                  <a:pt x="5507879" y="2599845"/>
                </a:moveTo>
                <a:lnTo>
                  <a:pt x="5512405" y="2604400"/>
                </a:lnTo>
                <a:lnTo>
                  <a:pt x="5504709" y="2612144"/>
                </a:lnTo>
                <a:lnTo>
                  <a:pt x="5489321" y="2615332"/>
                </a:lnTo>
                <a:lnTo>
                  <a:pt x="5484795" y="2619888"/>
                </a:lnTo>
                <a:lnTo>
                  <a:pt x="5477102" y="2615332"/>
                </a:lnTo>
                <a:lnTo>
                  <a:pt x="5473932" y="2619888"/>
                </a:lnTo>
                <a:lnTo>
                  <a:pt x="5461714" y="2619888"/>
                </a:lnTo>
                <a:lnTo>
                  <a:pt x="5457640" y="2615332"/>
                </a:lnTo>
                <a:lnTo>
                  <a:pt x="5442252" y="2615332"/>
                </a:lnTo>
                <a:lnTo>
                  <a:pt x="5442252" y="2612144"/>
                </a:lnTo>
                <a:lnTo>
                  <a:pt x="5446778" y="2607589"/>
                </a:lnTo>
                <a:lnTo>
                  <a:pt x="5457640" y="2604400"/>
                </a:lnTo>
                <a:lnTo>
                  <a:pt x="5469406" y="2607589"/>
                </a:lnTo>
                <a:lnTo>
                  <a:pt x="5477102" y="2612144"/>
                </a:lnTo>
                <a:lnTo>
                  <a:pt x="5481628" y="2607589"/>
                </a:lnTo>
                <a:lnTo>
                  <a:pt x="5497017" y="2612144"/>
                </a:lnTo>
                <a:lnTo>
                  <a:pt x="5500183" y="2607589"/>
                </a:lnTo>
                <a:lnTo>
                  <a:pt x="5504709" y="2607589"/>
                </a:lnTo>
                <a:lnTo>
                  <a:pt x="5504709" y="2604400"/>
                </a:lnTo>
                <a:close/>
                <a:moveTo>
                  <a:pt x="5408419" y="2599845"/>
                </a:moveTo>
                <a:lnTo>
                  <a:pt x="5411593" y="2604400"/>
                </a:lnTo>
                <a:lnTo>
                  <a:pt x="5416129" y="2604400"/>
                </a:lnTo>
                <a:lnTo>
                  <a:pt x="5423838" y="2607589"/>
                </a:lnTo>
                <a:lnTo>
                  <a:pt x="5427013" y="2604400"/>
                </a:lnTo>
                <a:lnTo>
                  <a:pt x="5431548" y="2615332"/>
                </a:lnTo>
                <a:lnTo>
                  <a:pt x="5416129" y="2615332"/>
                </a:lnTo>
                <a:lnTo>
                  <a:pt x="5416129" y="2612144"/>
                </a:lnTo>
                <a:lnTo>
                  <a:pt x="5411593" y="2612144"/>
                </a:lnTo>
                <a:lnTo>
                  <a:pt x="5408419" y="2619888"/>
                </a:lnTo>
                <a:lnTo>
                  <a:pt x="5400712" y="2619888"/>
                </a:lnTo>
                <a:lnTo>
                  <a:pt x="5380757" y="2619888"/>
                </a:lnTo>
                <a:lnTo>
                  <a:pt x="5380757" y="2612144"/>
                </a:lnTo>
                <a:lnTo>
                  <a:pt x="5388467" y="2607589"/>
                </a:lnTo>
                <a:lnTo>
                  <a:pt x="5396176" y="2607589"/>
                </a:lnTo>
                <a:lnTo>
                  <a:pt x="5400712" y="2612144"/>
                </a:lnTo>
                <a:lnTo>
                  <a:pt x="5403886" y="2612144"/>
                </a:lnTo>
                <a:lnTo>
                  <a:pt x="5408419" y="2607589"/>
                </a:lnTo>
                <a:lnTo>
                  <a:pt x="5400712" y="2604400"/>
                </a:lnTo>
                <a:close/>
                <a:moveTo>
                  <a:pt x="5334067" y="2599845"/>
                </a:moveTo>
                <a:lnTo>
                  <a:pt x="5341873" y="2604725"/>
                </a:lnTo>
                <a:lnTo>
                  <a:pt x="5349680" y="2599845"/>
                </a:lnTo>
                <a:lnTo>
                  <a:pt x="5362077" y="2608142"/>
                </a:lnTo>
                <a:lnTo>
                  <a:pt x="5349680" y="2608142"/>
                </a:lnTo>
                <a:lnTo>
                  <a:pt x="5349680" y="2613022"/>
                </a:lnTo>
                <a:lnTo>
                  <a:pt x="5341873" y="2608142"/>
                </a:lnTo>
                <a:lnTo>
                  <a:pt x="5334067" y="2608142"/>
                </a:lnTo>
                <a:close/>
                <a:moveTo>
                  <a:pt x="6242818" y="2597568"/>
                </a:moveTo>
                <a:lnTo>
                  <a:pt x="6247410" y="2597568"/>
                </a:lnTo>
                <a:lnTo>
                  <a:pt x="6255216" y="2600720"/>
                </a:lnTo>
                <a:lnTo>
                  <a:pt x="6263023" y="2600720"/>
                </a:lnTo>
                <a:lnTo>
                  <a:pt x="6270828" y="2616478"/>
                </a:lnTo>
                <a:lnTo>
                  <a:pt x="6263023" y="2612876"/>
                </a:lnTo>
                <a:lnTo>
                  <a:pt x="6250624" y="2605222"/>
                </a:lnTo>
                <a:close/>
                <a:moveTo>
                  <a:pt x="5833240" y="2589597"/>
                </a:moveTo>
                <a:lnTo>
                  <a:pt x="5836946" y="2592816"/>
                </a:lnTo>
                <a:lnTo>
                  <a:pt x="5836946" y="2600634"/>
                </a:lnTo>
                <a:lnTo>
                  <a:pt x="5829071" y="2608452"/>
                </a:lnTo>
                <a:lnTo>
                  <a:pt x="5810079" y="2613051"/>
                </a:lnTo>
                <a:lnTo>
                  <a:pt x="5817954" y="2597414"/>
                </a:lnTo>
                <a:close/>
                <a:moveTo>
                  <a:pt x="5686407" y="2581625"/>
                </a:moveTo>
                <a:lnTo>
                  <a:pt x="5690052" y="2589279"/>
                </a:lnTo>
                <a:lnTo>
                  <a:pt x="5679119" y="2600535"/>
                </a:lnTo>
                <a:lnTo>
                  <a:pt x="5674564" y="2596933"/>
                </a:lnTo>
                <a:close/>
                <a:moveTo>
                  <a:pt x="6199543" y="2573655"/>
                </a:moveTo>
                <a:lnTo>
                  <a:pt x="6207287" y="2576843"/>
                </a:lnTo>
                <a:lnTo>
                  <a:pt x="6211842" y="2581398"/>
                </a:lnTo>
                <a:lnTo>
                  <a:pt x="6219586" y="2589143"/>
                </a:lnTo>
                <a:lnTo>
                  <a:pt x="6211842" y="2589143"/>
                </a:lnTo>
                <a:lnTo>
                  <a:pt x="6204097" y="2581398"/>
                </a:lnTo>
                <a:close/>
                <a:moveTo>
                  <a:pt x="5303320" y="2573654"/>
                </a:moveTo>
                <a:lnTo>
                  <a:pt x="5326773" y="2573654"/>
                </a:lnTo>
                <a:lnTo>
                  <a:pt x="5323094" y="2576754"/>
                </a:lnTo>
                <a:lnTo>
                  <a:pt x="5318956" y="2576754"/>
                </a:lnTo>
                <a:lnTo>
                  <a:pt x="5315737" y="2581182"/>
                </a:lnTo>
                <a:lnTo>
                  <a:pt x="5303320" y="2576754"/>
                </a:lnTo>
                <a:close/>
                <a:moveTo>
                  <a:pt x="5164519" y="2554294"/>
                </a:moveTo>
                <a:lnTo>
                  <a:pt x="5183564" y="2558783"/>
                </a:lnTo>
                <a:lnTo>
                  <a:pt x="5183564" y="2554294"/>
                </a:lnTo>
                <a:lnTo>
                  <a:pt x="5190814" y="2554294"/>
                </a:lnTo>
                <a:lnTo>
                  <a:pt x="5198517" y="2558783"/>
                </a:lnTo>
                <a:lnTo>
                  <a:pt x="5203054" y="2561925"/>
                </a:lnTo>
                <a:lnTo>
                  <a:pt x="5210757" y="2558783"/>
                </a:lnTo>
                <a:lnTo>
                  <a:pt x="5213933" y="2569557"/>
                </a:lnTo>
                <a:lnTo>
                  <a:pt x="5244765" y="2574043"/>
                </a:lnTo>
                <a:lnTo>
                  <a:pt x="5252469" y="2574043"/>
                </a:lnTo>
                <a:lnTo>
                  <a:pt x="5256552" y="2566414"/>
                </a:lnTo>
                <a:lnTo>
                  <a:pt x="5264255" y="2566414"/>
                </a:lnTo>
                <a:lnTo>
                  <a:pt x="5267885" y="2569557"/>
                </a:lnTo>
                <a:lnTo>
                  <a:pt x="5271958" y="2569557"/>
                </a:lnTo>
                <a:lnTo>
                  <a:pt x="5284199" y="2569557"/>
                </a:lnTo>
                <a:lnTo>
                  <a:pt x="5291911" y="2574043"/>
                </a:lnTo>
                <a:lnTo>
                  <a:pt x="5299615" y="2584816"/>
                </a:lnTo>
                <a:lnTo>
                  <a:pt x="5310494" y="2592448"/>
                </a:lnTo>
                <a:lnTo>
                  <a:pt x="5315031" y="2588857"/>
                </a:lnTo>
                <a:lnTo>
                  <a:pt x="5325910" y="2588857"/>
                </a:lnTo>
                <a:lnTo>
                  <a:pt x="5333613" y="2592448"/>
                </a:lnTo>
                <a:lnTo>
                  <a:pt x="5329984" y="2596488"/>
                </a:lnTo>
                <a:lnTo>
                  <a:pt x="5329984" y="2604116"/>
                </a:lnTo>
                <a:lnTo>
                  <a:pt x="5333613" y="2611748"/>
                </a:lnTo>
                <a:lnTo>
                  <a:pt x="5333613" y="2615339"/>
                </a:lnTo>
                <a:lnTo>
                  <a:pt x="5322280" y="2611748"/>
                </a:lnTo>
                <a:lnTo>
                  <a:pt x="5307318" y="2604116"/>
                </a:lnTo>
                <a:lnTo>
                  <a:pt x="5295078" y="2607708"/>
                </a:lnTo>
                <a:lnTo>
                  <a:pt x="5284199" y="2604116"/>
                </a:lnTo>
                <a:lnTo>
                  <a:pt x="5276495" y="2604116"/>
                </a:lnTo>
                <a:lnTo>
                  <a:pt x="5260172" y="2600079"/>
                </a:lnTo>
                <a:lnTo>
                  <a:pt x="5249293" y="2596488"/>
                </a:lnTo>
                <a:lnTo>
                  <a:pt x="5226173" y="2588857"/>
                </a:lnTo>
                <a:lnTo>
                  <a:pt x="5210757" y="2592448"/>
                </a:lnTo>
                <a:lnTo>
                  <a:pt x="5190814" y="2584816"/>
                </a:lnTo>
                <a:lnTo>
                  <a:pt x="5168148" y="2581674"/>
                </a:lnTo>
                <a:lnTo>
                  <a:pt x="5172231" y="2577185"/>
                </a:lnTo>
                <a:lnTo>
                  <a:pt x="5157269" y="2574043"/>
                </a:lnTo>
                <a:lnTo>
                  <a:pt x="5145029" y="2569557"/>
                </a:lnTo>
                <a:lnTo>
                  <a:pt x="5149566" y="2569557"/>
                </a:lnTo>
                <a:lnTo>
                  <a:pt x="5152732" y="2569557"/>
                </a:lnTo>
                <a:lnTo>
                  <a:pt x="5160445" y="2561925"/>
                </a:lnTo>
                <a:close/>
                <a:moveTo>
                  <a:pt x="6160825" y="2538351"/>
                </a:moveTo>
                <a:lnTo>
                  <a:pt x="6165417" y="2546229"/>
                </a:lnTo>
                <a:lnTo>
                  <a:pt x="6168631" y="2550864"/>
                </a:lnTo>
                <a:lnTo>
                  <a:pt x="6176438" y="2554109"/>
                </a:lnTo>
                <a:lnTo>
                  <a:pt x="6181030" y="2561987"/>
                </a:lnTo>
                <a:lnTo>
                  <a:pt x="6184244" y="2566158"/>
                </a:lnTo>
                <a:lnTo>
                  <a:pt x="6188835" y="2574038"/>
                </a:lnTo>
                <a:lnTo>
                  <a:pt x="6188835" y="2577745"/>
                </a:lnTo>
                <a:lnTo>
                  <a:pt x="6176438" y="2577745"/>
                </a:lnTo>
                <a:lnTo>
                  <a:pt x="6173223" y="2566158"/>
                </a:lnTo>
                <a:lnTo>
                  <a:pt x="6165417" y="2561987"/>
                </a:lnTo>
                <a:lnTo>
                  <a:pt x="6165417" y="2550864"/>
                </a:lnTo>
                <a:lnTo>
                  <a:pt x="6160825" y="2546229"/>
                </a:lnTo>
                <a:close/>
                <a:moveTo>
                  <a:pt x="6114818" y="2520130"/>
                </a:moveTo>
                <a:lnTo>
                  <a:pt x="6119374" y="2523303"/>
                </a:lnTo>
                <a:lnTo>
                  <a:pt x="6119374" y="2535543"/>
                </a:lnTo>
                <a:lnTo>
                  <a:pt x="6111628" y="2538715"/>
                </a:lnTo>
                <a:lnTo>
                  <a:pt x="6111628" y="2546422"/>
                </a:lnTo>
                <a:lnTo>
                  <a:pt x="6103887" y="2550955"/>
                </a:lnTo>
                <a:lnTo>
                  <a:pt x="6099330" y="2550955"/>
                </a:lnTo>
                <a:lnTo>
                  <a:pt x="6096141" y="2554128"/>
                </a:lnTo>
                <a:lnTo>
                  <a:pt x="6076100" y="2566368"/>
                </a:lnTo>
                <a:lnTo>
                  <a:pt x="6060613" y="2566368"/>
                </a:lnTo>
                <a:lnTo>
                  <a:pt x="6057423" y="2561834"/>
                </a:lnTo>
                <a:lnTo>
                  <a:pt x="6049677" y="2561834"/>
                </a:lnTo>
                <a:lnTo>
                  <a:pt x="6041022" y="2558662"/>
                </a:lnTo>
                <a:lnTo>
                  <a:pt x="6033281" y="2554128"/>
                </a:lnTo>
                <a:lnTo>
                  <a:pt x="6033281" y="2546422"/>
                </a:lnTo>
                <a:lnTo>
                  <a:pt x="6037838" y="2550955"/>
                </a:lnTo>
                <a:lnTo>
                  <a:pt x="6045579" y="2546422"/>
                </a:lnTo>
                <a:lnTo>
                  <a:pt x="6053325" y="2550955"/>
                </a:lnTo>
                <a:lnTo>
                  <a:pt x="6065165" y="2546422"/>
                </a:lnTo>
                <a:lnTo>
                  <a:pt x="6068354" y="2538715"/>
                </a:lnTo>
                <a:lnTo>
                  <a:pt x="6072911" y="2550955"/>
                </a:lnTo>
                <a:lnTo>
                  <a:pt x="6076100" y="2546422"/>
                </a:lnTo>
                <a:lnTo>
                  <a:pt x="6080653" y="2550955"/>
                </a:lnTo>
                <a:lnTo>
                  <a:pt x="6088399" y="2546422"/>
                </a:lnTo>
                <a:lnTo>
                  <a:pt x="6091588" y="2538715"/>
                </a:lnTo>
                <a:lnTo>
                  <a:pt x="6099330" y="2538715"/>
                </a:lnTo>
                <a:lnTo>
                  <a:pt x="6103887" y="2535543"/>
                </a:lnTo>
                <a:lnTo>
                  <a:pt x="6099330" y="2523303"/>
                </a:lnTo>
                <a:close/>
                <a:moveTo>
                  <a:pt x="5577767" y="2497355"/>
                </a:moveTo>
                <a:lnTo>
                  <a:pt x="5597542" y="2497355"/>
                </a:lnTo>
                <a:lnTo>
                  <a:pt x="5601221" y="2508287"/>
                </a:lnTo>
                <a:lnTo>
                  <a:pt x="5590185" y="2512843"/>
                </a:lnTo>
                <a:lnTo>
                  <a:pt x="5577767" y="2500543"/>
                </a:lnTo>
                <a:close/>
                <a:moveTo>
                  <a:pt x="5620843" y="2492799"/>
                </a:moveTo>
                <a:lnTo>
                  <a:pt x="5636385" y="2492799"/>
                </a:lnTo>
                <a:lnTo>
                  <a:pt x="5644158" y="2492799"/>
                </a:lnTo>
                <a:lnTo>
                  <a:pt x="5647358" y="2492799"/>
                </a:lnTo>
                <a:lnTo>
                  <a:pt x="5655131" y="2492799"/>
                </a:lnTo>
                <a:lnTo>
                  <a:pt x="5663815" y="2492799"/>
                </a:lnTo>
                <a:lnTo>
                  <a:pt x="5671588" y="2500543"/>
                </a:lnTo>
                <a:lnTo>
                  <a:pt x="5675246" y="2505098"/>
                </a:lnTo>
                <a:lnTo>
                  <a:pt x="5675246" y="2512842"/>
                </a:lnTo>
                <a:lnTo>
                  <a:pt x="5655131" y="2505098"/>
                </a:lnTo>
                <a:lnTo>
                  <a:pt x="5647358" y="2500543"/>
                </a:lnTo>
                <a:lnTo>
                  <a:pt x="5647358" y="2505098"/>
                </a:lnTo>
                <a:lnTo>
                  <a:pt x="5636385" y="2505098"/>
                </a:lnTo>
                <a:lnTo>
                  <a:pt x="5636385" y="2500543"/>
                </a:lnTo>
                <a:lnTo>
                  <a:pt x="5628615" y="2505098"/>
                </a:lnTo>
                <a:lnTo>
                  <a:pt x="5620843" y="2500543"/>
                </a:lnTo>
                <a:lnTo>
                  <a:pt x="5616270" y="2505098"/>
                </a:lnTo>
                <a:lnTo>
                  <a:pt x="5613070" y="2500543"/>
                </a:lnTo>
                <a:close/>
                <a:moveTo>
                  <a:pt x="5884086" y="2489383"/>
                </a:moveTo>
                <a:lnTo>
                  <a:pt x="5902693" y="2497103"/>
                </a:lnTo>
                <a:lnTo>
                  <a:pt x="5929930" y="2504832"/>
                </a:lnTo>
                <a:lnTo>
                  <a:pt x="5945365" y="2512552"/>
                </a:lnTo>
                <a:lnTo>
                  <a:pt x="5948547" y="2512552"/>
                </a:lnTo>
                <a:lnTo>
                  <a:pt x="5963973" y="2523457"/>
                </a:lnTo>
                <a:lnTo>
                  <a:pt x="5971696" y="2523457"/>
                </a:lnTo>
                <a:lnTo>
                  <a:pt x="5979409" y="2531177"/>
                </a:lnTo>
                <a:lnTo>
                  <a:pt x="5979409" y="2546625"/>
                </a:lnTo>
                <a:lnTo>
                  <a:pt x="6014368" y="2558439"/>
                </a:lnTo>
                <a:lnTo>
                  <a:pt x="6022081" y="2573888"/>
                </a:lnTo>
                <a:lnTo>
                  <a:pt x="6002557" y="2577064"/>
                </a:lnTo>
                <a:lnTo>
                  <a:pt x="6010280" y="2592513"/>
                </a:lnTo>
                <a:lnTo>
                  <a:pt x="6025262" y="2604777"/>
                </a:lnTo>
                <a:lnTo>
                  <a:pt x="6029794" y="2607962"/>
                </a:lnTo>
                <a:lnTo>
                  <a:pt x="6032975" y="2615682"/>
                </a:lnTo>
                <a:lnTo>
                  <a:pt x="6032975" y="2627945"/>
                </a:lnTo>
                <a:lnTo>
                  <a:pt x="6049770" y="2627945"/>
                </a:lnTo>
                <a:lnTo>
                  <a:pt x="6052952" y="2631130"/>
                </a:lnTo>
                <a:lnTo>
                  <a:pt x="6049770" y="2635674"/>
                </a:lnTo>
                <a:lnTo>
                  <a:pt x="6064753" y="2638850"/>
                </a:lnTo>
                <a:lnTo>
                  <a:pt x="6060665" y="2646579"/>
                </a:lnTo>
                <a:lnTo>
                  <a:pt x="6068388" y="2650664"/>
                </a:lnTo>
                <a:lnTo>
                  <a:pt x="6076101" y="2654299"/>
                </a:lnTo>
                <a:lnTo>
                  <a:pt x="6068388" y="2658393"/>
                </a:lnTo>
                <a:lnTo>
                  <a:pt x="6076101" y="2658393"/>
                </a:lnTo>
                <a:lnTo>
                  <a:pt x="6076101" y="2662028"/>
                </a:lnTo>
                <a:lnTo>
                  <a:pt x="6064753" y="2662028"/>
                </a:lnTo>
                <a:lnTo>
                  <a:pt x="6064753" y="2658393"/>
                </a:lnTo>
                <a:lnTo>
                  <a:pt x="6029794" y="2650664"/>
                </a:lnTo>
                <a:lnTo>
                  <a:pt x="6022081" y="2650664"/>
                </a:lnTo>
                <a:lnTo>
                  <a:pt x="6002557" y="2635674"/>
                </a:lnTo>
                <a:lnTo>
                  <a:pt x="5998932" y="2627945"/>
                </a:lnTo>
                <a:lnTo>
                  <a:pt x="5994844" y="2627945"/>
                </a:lnTo>
                <a:lnTo>
                  <a:pt x="5991663" y="2620225"/>
                </a:lnTo>
                <a:lnTo>
                  <a:pt x="5979409" y="2600233"/>
                </a:lnTo>
                <a:lnTo>
                  <a:pt x="5976237" y="2600233"/>
                </a:lnTo>
                <a:lnTo>
                  <a:pt x="5971696" y="2600233"/>
                </a:lnTo>
                <a:lnTo>
                  <a:pt x="5960801" y="2600233"/>
                </a:lnTo>
                <a:lnTo>
                  <a:pt x="5956260" y="2592513"/>
                </a:lnTo>
                <a:lnTo>
                  <a:pt x="5953078" y="2592513"/>
                </a:lnTo>
                <a:lnTo>
                  <a:pt x="5948547" y="2597057"/>
                </a:lnTo>
                <a:lnTo>
                  <a:pt x="5945365" y="2597057"/>
                </a:lnTo>
                <a:lnTo>
                  <a:pt x="5937653" y="2592513"/>
                </a:lnTo>
                <a:lnTo>
                  <a:pt x="5940824" y="2604777"/>
                </a:lnTo>
                <a:lnTo>
                  <a:pt x="5933111" y="2604777"/>
                </a:lnTo>
                <a:lnTo>
                  <a:pt x="5933111" y="2607962"/>
                </a:lnTo>
                <a:lnTo>
                  <a:pt x="5914494" y="2607962"/>
                </a:lnTo>
                <a:lnTo>
                  <a:pt x="5922217" y="2612505"/>
                </a:lnTo>
                <a:lnTo>
                  <a:pt x="5929930" y="2623410"/>
                </a:lnTo>
                <a:lnTo>
                  <a:pt x="5914494" y="2631130"/>
                </a:lnTo>
                <a:lnTo>
                  <a:pt x="5879545" y="2627945"/>
                </a:lnTo>
                <a:close/>
                <a:moveTo>
                  <a:pt x="6084527" y="2484828"/>
                </a:moveTo>
                <a:lnTo>
                  <a:pt x="6115351" y="2500247"/>
                </a:lnTo>
                <a:lnTo>
                  <a:pt x="6127136" y="2512490"/>
                </a:lnTo>
                <a:lnTo>
                  <a:pt x="6127136" y="2515665"/>
                </a:lnTo>
                <a:lnTo>
                  <a:pt x="6130764" y="2527910"/>
                </a:lnTo>
                <a:lnTo>
                  <a:pt x="6127136" y="2535619"/>
                </a:lnTo>
                <a:lnTo>
                  <a:pt x="6127136" y="2527910"/>
                </a:lnTo>
                <a:lnTo>
                  <a:pt x="6123058" y="2515665"/>
                </a:lnTo>
                <a:lnTo>
                  <a:pt x="6111724" y="2504783"/>
                </a:lnTo>
                <a:lnTo>
                  <a:pt x="6092233" y="2492538"/>
                </a:lnTo>
                <a:lnTo>
                  <a:pt x="6084527" y="2489363"/>
                </a:lnTo>
                <a:close/>
                <a:moveTo>
                  <a:pt x="5198323" y="2484828"/>
                </a:moveTo>
                <a:lnTo>
                  <a:pt x="5210623" y="2484828"/>
                </a:lnTo>
                <a:lnTo>
                  <a:pt x="5210623" y="2496907"/>
                </a:lnTo>
                <a:lnTo>
                  <a:pt x="5202878" y="2492433"/>
                </a:lnTo>
                <a:lnTo>
                  <a:pt x="5195135" y="2496907"/>
                </a:lnTo>
                <a:close/>
                <a:moveTo>
                  <a:pt x="5152626" y="2460913"/>
                </a:moveTo>
                <a:lnTo>
                  <a:pt x="5157094" y="2460913"/>
                </a:lnTo>
                <a:lnTo>
                  <a:pt x="5157094" y="2465535"/>
                </a:lnTo>
                <a:lnTo>
                  <a:pt x="5160223" y="2465535"/>
                </a:lnTo>
                <a:lnTo>
                  <a:pt x="5160223" y="2460913"/>
                </a:lnTo>
                <a:lnTo>
                  <a:pt x="5164691" y="2460913"/>
                </a:lnTo>
                <a:lnTo>
                  <a:pt x="5167819" y="2465535"/>
                </a:lnTo>
                <a:lnTo>
                  <a:pt x="5167819" y="2480784"/>
                </a:lnTo>
                <a:lnTo>
                  <a:pt x="5179885" y="2484481"/>
                </a:lnTo>
                <a:lnTo>
                  <a:pt x="5175416" y="2488639"/>
                </a:lnTo>
                <a:lnTo>
                  <a:pt x="5179885" y="2492337"/>
                </a:lnTo>
                <a:lnTo>
                  <a:pt x="5164691" y="2488639"/>
                </a:lnTo>
                <a:lnTo>
                  <a:pt x="5160223" y="2476625"/>
                </a:lnTo>
                <a:lnTo>
                  <a:pt x="5152626" y="2468770"/>
                </a:lnTo>
                <a:close/>
                <a:moveTo>
                  <a:pt x="5014069" y="2450665"/>
                </a:moveTo>
                <a:lnTo>
                  <a:pt x="5017135" y="2450665"/>
                </a:lnTo>
                <a:lnTo>
                  <a:pt x="5025019" y="2461597"/>
                </a:lnTo>
                <a:lnTo>
                  <a:pt x="5021515" y="2466153"/>
                </a:lnTo>
                <a:lnTo>
                  <a:pt x="5014069" y="2453853"/>
                </a:lnTo>
                <a:close/>
                <a:moveTo>
                  <a:pt x="5710030" y="2434722"/>
                </a:moveTo>
                <a:lnTo>
                  <a:pt x="5720935" y="2442466"/>
                </a:lnTo>
                <a:lnTo>
                  <a:pt x="5736390" y="2445650"/>
                </a:lnTo>
                <a:lnTo>
                  <a:pt x="5740480" y="2450209"/>
                </a:lnTo>
                <a:lnTo>
                  <a:pt x="5744108" y="2461138"/>
                </a:lnTo>
                <a:lnTo>
                  <a:pt x="5740480" y="2468881"/>
                </a:lnTo>
                <a:lnTo>
                  <a:pt x="5748208" y="2488928"/>
                </a:lnTo>
                <a:lnTo>
                  <a:pt x="5748208" y="2484369"/>
                </a:lnTo>
                <a:lnTo>
                  <a:pt x="5751836" y="2484369"/>
                </a:lnTo>
                <a:lnTo>
                  <a:pt x="5755925" y="2488928"/>
                </a:lnTo>
                <a:lnTo>
                  <a:pt x="5755925" y="2492113"/>
                </a:lnTo>
                <a:lnTo>
                  <a:pt x="5755925" y="2496672"/>
                </a:lnTo>
                <a:lnTo>
                  <a:pt x="5763653" y="2503960"/>
                </a:lnTo>
                <a:lnTo>
                  <a:pt x="5771381" y="2499856"/>
                </a:lnTo>
                <a:lnTo>
                  <a:pt x="5786836" y="2481184"/>
                </a:lnTo>
                <a:lnTo>
                  <a:pt x="5805469" y="2476625"/>
                </a:lnTo>
                <a:lnTo>
                  <a:pt x="5802292" y="2468881"/>
                </a:lnTo>
                <a:lnTo>
                  <a:pt x="5817737" y="2461138"/>
                </a:lnTo>
                <a:lnTo>
                  <a:pt x="5848197" y="2476625"/>
                </a:lnTo>
                <a:lnTo>
                  <a:pt x="5868193" y="2481184"/>
                </a:lnTo>
                <a:lnTo>
                  <a:pt x="5883649" y="2488928"/>
                </a:lnTo>
                <a:lnTo>
                  <a:pt x="5879098" y="2627860"/>
                </a:lnTo>
                <a:lnTo>
                  <a:pt x="5860465" y="2604629"/>
                </a:lnTo>
                <a:lnTo>
                  <a:pt x="5848197" y="2607813"/>
                </a:lnTo>
                <a:lnTo>
                  <a:pt x="5840470" y="2604629"/>
                </a:lnTo>
                <a:lnTo>
                  <a:pt x="5840470" y="2592326"/>
                </a:lnTo>
                <a:lnTo>
                  <a:pt x="5832742" y="2576838"/>
                </a:lnTo>
                <a:lnTo>
                  <a:pt x="5832742" y="2569095"/>
                </a:lnTo>
                <a:lnTo>
                  <a:pt x="5820925" y="2550423"/>
                </a:lnTo>
                <a:lnTo>
                  <a:pt x="5805469" y="2538575"/>
                </a:lnTo>
                <a:lnTo>
                  <a:pt x="5779108" y="2527192"/>
                </a:lnTo>
                <a:lnTo>
                  <a:pt x="5763653" y="2523087"/>
                </a:lnTo>
                <a:lnTo>
                  <a:pt x="5755925" y="2515344"/>
                </a:lnTo>
                <a:lnTo>
                  <a:pt x="5759113" y="2515344"/>
                </a:lnTo>
                <a:lnTo>
                  <a:pt x="5759113" y="2511704"/>
                </a:lnTo>
                <a:lnTo>
                  <a:pt x="5755925" y="2511704"/>
                </a:lnTo>
                <a:lnTo>
                  <a:pt x="5744108" y="2511704"/>
                </a:lnTo>
                <a:lnTo>
                  <a:pt x="5744108" y="2507600"/>
                </a:lnTo>
                <a:lnTo>
                  <a:pt x="5740480" y="2511704"/>
                </a:lnTo>
                <a:lnTo>
                  <a:pt x="5732752" y="2503960"/>
                </a:lnTo>
                <a:lnTo>
                  <a:pt x="5736390" y="2496672"/>
                </a:lnTo>
                <a:lnTo>
                  <a:pt x="5736390" y="2492113"/>
                </a:lnTo>
                <a:lnTo>
                  <a:pt x="5732752" y="2496672"/>
                </a:lnTo>
                <a:lnTo>
                  <a:pt x="5728663" y="2503960"/>
                </a:lnTo>
                <a:lnTo>
                  <a:pt x="5725475" y="2511704"/>
                </a:lnTo>
                <a:lnTo>
                  <a:pt x="5717747" y="2515344"/>
                </a:lnTo>
                <a:lnTo>
                  <a:pt x="5713207" y="2507600"/>
                </a:lnTo>
                <a:lnTo>
                  <a:pt x="5717747" y="2499856"/>
                </a:lnTo>
                <a:lnTo>
                  <a:pt x="5713207" y="2496672"/>
                </a:lnTo>
                <a:lnTo>
                  <a:pt x="5710030" y="2492113"/>
                </a:lnTo>
                <a:lnTo>
                  <a:pt x="5697752" y="2492113"/>
                </a:lnTo>
                <a:lnTo>
                  <a:pt x="5705479" y="2488928"/>
                </a:lnTo>
                <a:lnTo>
                  <a:pt x="5713207" y="2488928"/>
                </a:lnTo>
                <a:lnTo>
                  <a:pt x="5725475" y="2484369"/>
                </a:lnTo>
                <a:lnTo>
                  <a:pt x="5728663" y="2484369"/>
                </a:lnTo>
                <a:lnTo>
                  <a:pt x="5732752" y="2484369"/>
                </a:lnTo>
                <a:lnTo>
                  <a:pt x="5736390" y="2481184"/>
                </a:lnTo>
                <a:lnTo>
                  <a:pt x="5732752" y="2476625"/>
                </a:lnTo>
                <a:lnTo>
                  <a:pt x="5720935" y="2476625"/>
                </a:lnTo>
                <a:lnTo>
                  <a:pt x="5705479" y="2481184"/>
                </a:lnTo>
                <a:lnTo>
                  <a:pt x="5702302" y="2468881"/>
                </a:lnTo>
                <a:lnTo>
                  <a:pt x="5702302" y="2465697"/>
                </a:lnTo>
                <a:lnTo>
                  <a:pt x="5694574" y="2461138"/>
                </a:lnTo>
                <a:lnTo>
                  <a:pt x="5679119" y="2457953"/>
                </a:lnTo>
                <a:lnTo>
                  <a:pt x="5679119" y="2453394"/>
                </a:lnTo>
                <a:lnTo>
                  <a:pt x="5682296" y="2445650"/>
                </a:lnTo>
                <a:lnTo>
                  <a:pt x="5694574" y="2442466"/>
                </a:lnTo>
                <a:close/>
                <a:moveTo>
                  <a:pt x="4986509" y="2397142"/>
                </a:moveTo>
                <a:lnTo>
                  <a:pt x="4998809" y="2407654"/>
                </a:lnTo>
                <a:lnTo>
                  <a:pt x="4994253" y="2419479"/>
                </a:lnTo>
                <a:lnTo>
                  <a:pt x="4983321" y="2400208"/>
                </a:lnTo>
                <a:close/>
                <a:moveTo>
                  <a:pt x="5554517" y="2392586"/>
                </a:moveTo>
                <a:lnTo>
                  <a:pt x="5559088" y="2397138"/>
                </a:lnTo>
                <a:lnTo>
                  <a:pt x="5554517" y="2408074"/>
                </a:lnTo>
                <a:lnTo>
                  <a:pt x="5546748" y="2415815"/>
                </a:lnTo>
                <a:lnTo>
                  <a:pt x="5543550" y="2423563"/>
                </a:lnTo>
                <a:lnTo>
                  <a:pt x="5523442" y="2423563"/>
                </a:lnTo>
                <a:lnTo>
                  <a:pt x="5515673" y="2423563"/>
                </a:lnTo>
                <a:lnTo>
                  <a:pt x="5496931" y="2423563"/>
                </a:lnTo>
                <a:lnTo>
                  <a:pt x="5484591" y="2420375"/>
                </a:lnTo>
                <a:lnTo>
                  <a:pt x="5477280" y="2420375"/>
                </a:lnTo>
                <a:lnTo>
                  <a:pt x="5465856" y="2420375"/>
                </a:lnTo>
                <a:lnTo>
                  <a:pt x="5457171" y="2420375"/>
                </a:lnTo>
                <a:lnTo>
                  <a:pt x="5453967" y="2431303"/>
                </a:lnTo>
                <a:lnTo>
                  <a:pt x="5453967" y="2446792"/>
                </a:lnTo>
                <a:lnTo>
                  <a:pt x="5461742" y="2450889"/>
                </a:lnTo>
                <a:lnTo>
                  <a:pt x="5465856" y="2458638"/>
                </a:lnTo>
                <a:lnTo>
                  <a:pt x="5473625" y="2458638"/>
                </a:lnTo>
                <a:lnTo>
                  <a:pt x="5481393" y="2446792"/>
                </a:lnTo>
                <a:lnTo>
                  <a:pt x="5489162" y="2450889"/>
                </a:lnTo>
                <a:lnTo>
                  <a:pt x="5492360" y="2450889"/>
                </a:lnTo>
                <a:lnTo>
                  <a:pt x="5496931" y="2446792"/>
                </a:lnTo>
                <a:lnTo>
                  <a:pt x="5507897" y="2446792"/>
                </a:lnTo>
                <a:lnTo>
                  <a:pt x="5512468" y="2443149"/>
                </a:lnTo>
                <a:lnTo>
                  <a:pt x="5515673" y="2443149"/>
                </a:lnTo>
                <a:lnTo>
                  <a:pt x="5523442" y="2446792"/>
                </a:lnTo>
                <a:lnTo>
                  <a:pt x="5520237" y="2450889"/>
                </a:lnTo>
                <a:lnTo>
                  <a:pt x="5512468" y="2450889"/>
                </a:lnTo>
                <a:lnTo>
                  <a:pt x="5500129" y="2458638"/>
                </a:lnTo>
                <a:lnTo>
                  <a:pt x="5484591" y="2469567"/>
                </a:lnTo>
                <a:lnTo>
                  <a:pt x="5477280" y="2469567"/>
                </a:lnTo>
                <a:lnTo>
                  <a:pt x="5500129" y="2492796"/>
                </a:lnTo>
                <a:lnTo>
                  <a:pt x="5500129" y="2500544"/>
                </a:lnTo>
                <a:lnTo>
                  <a:pt x="5496931" y="2508284"/>
                </a:lnTo>
                <a:lnTo>
                  <a:pt x="5504700" y="2508284"/>
                </a:lnTo>
                <a:lnTo>
                  <a:pt x="5504700" y="2516033"/>
                </a:lnTo>
                <a:lnTo>
                  <a:pt x="5512468" y="2516033"/>
                </a:lnTo>
                <a:lnTo>
                  <a:pt x="5512468" y="2523773"/>
                </a:lnTo>
                <a:lnTo>
                  <a:pt x="5500129" y="2523773"/>
                </a:lnTo>
                <a:lnTo>
                  <a:pt x="5492360" y="2528333"/>
                </a:lnTo>
                <a:lnTo>
                  <a:pt x="5492360" y="2531521"/>
                </a:lnTo>
                <a:lnTo>
                  <a:pt x="5481393" y="2531521"/>
                </a:lnTo>
                <a:lnTo>
                  <a:pt x="5484591" y="2516033"/>
                </a:lnTo>
                <a:lnTo>
                  <a:pt x="5469511" y="2505096"/>
                </a:lnTo>
                <a:lnTo>
                  <a:pt x="5469511" y="2500544"/>
                </a:lnTo>
                <a:lnTo>
                  <a:pt x="5473625" y="2492796"/>
                </a:lnTo>
                <a:lnTo>
                  <a:pt x="5469511" y="2485055"/>
                </a:lnTo>
                <a:lnTo>
                  <a:pt x="5465856" y="2489607"/>
                </a:lnTo>
                <a:lnTo>
                  <a:pt x="5457171" y="2492796"/>
                </a:lnTo>
                <a:lnTo>
                  <a:pt x="5457171" y="2497355"/>
                </a:lnTo>
                <a:lnTo>
                  <a:pt x="5457171" y="2508284"/>
                </a:lnTo>
                <a:lnTo>
                  <a:pt x="5457171" y="2523773"/>
                </a:lnTo>
                <a:lnTo>
                  <a:pt x="5457171" y="2536073"/>
                </a:lnTo>
                <a:lnTo>
                  <a:pt x="5457171" y="2551561"/>
                </a:lnTo>
                <a:lnTo>
                  <a:pt x="5449403" y="2547002"/>
                </a:lnTo>
                <a:lnTo>
                  <a:pt x="5446198" y="2551561"/>
                </a:lnTo>
                <a:lnTo>
                  <a:pt x="5438429" y="2547002"/>
                </a:lnTo>
                <a:lnTo>
                  <a:pt x="5438429" y="2539261"/>
                </a:lnTo>
                <a:lnTo>
                  <a:pt x="5441627" y="2528333"/>
                </a:lnTo>
                <a:lnTo>
                  <a:pt x="5438429" y="2512844"/>
                </a:lnTo>
                <a:lnTo>
                  <a:pt x="5438429" y="2505096"/>
                </a:lnTo>
                <a:lnTo>
                  <a:pt x="5426089" y="2505096"/>
                </a:lnTo>
                <a:lnTo>
                  <a:pt x="5426089" y="2492796"/>
                </a:lnTo>
                <a:lnTo>
                  <a:pt x="5422892" y="2489607"/>
                </a:lnTo>
                <a:lnTo>
                  <a:pt x="5430661" y="2485055"/>
                </a:lnTo>
                <a:lnTo>
                  <a:pt x="5433858" y="2477315"/>
                </a:lnTo>
                <a:lnTo>
                  <a:pt x="5438429" y="2469567"/>
                </a:lnTo>
                <a:lnTo>
                  <a:pt x="5433858" y="2462281"/>
                </a:lnTo>
                <a:lnTo>
                  <a:pt x="5438429" y="2450889"/>
                </a:lnTo>
                <a:lnTo>
                  <a:pt x="5446198" y="2446792"/>
                </a:lnTo>
                <a:lnTo>
                  <a:pt x="5449403" y="2431303"/>
                </a:lnTo>
                <a:lnTo>
                  <a:pt x="5449403" y="2427660"/>
                </a:lnTo>
                <a:lnTo>
                  <a:pt x="5453967" y="2412626"/>
                </a:lnTo>
                <a:lnTo>
                  <a:pt x="5457171" y="2408074"/>
                </a:lnTo>
                <a:lnTo>
                  <a:pt x="5461742" y="2415815"/>
                </a:lnTo>
                <a:lnTo>
                  <a:pt x="5465856" y="2412626"/>
                </a:lnTo>
                <a:lnTo>
                  <a:pt x="5469511" y="2404886"/>
                </a:lnTo>
                <a:lnTo>
                  <a:pt x="5481393" y="2404886"/>
                </a:lnTo>
                <a:lnTo>
                  <a:pt x="5481393" y="2408074"/>
                </a:lnTo>
                <a:lnTo>
                  <a:pt x="5496931" y="2408074"/>
                </a:lnTo>
                <a:lnTo>
                  <a:pt x="5515673" y="2412626"/>
                </a:lnTo>
                <a:lnTo>
                  <a:pt x="5538979" y="2412626"/>
                </a:lnTo>
                <a:lnTo>
                  <a:pt x="5551319" y="2400326"/>
                </a:lnTo>
                <a:close/>
                <a:moveTo>
                  <a:pt x="5616189" y="2384615"/>
                </a:moveTo>
                <a:lnTo>
                  <a:pt x="5612954" y="2392306"/>
                </a:lnTo>
                <a:lnTo>
                  <a:pt x="5616189" y="2404067"/>
                </a:lnTo>
                <a:lnTo>
                  <a:pt x="5608333" y="2407686"/>
                </a:lnTo>
                <a:lnTo>
                  <a:pt x="5612954" y="2411758"/>
                </a:lnTo>
                <a:lnTo>
                  <a:pt x="5616189" y="2407686"/>
                </a:lnTo>
                <a:lnTo>
                  <a:pt x="5620810" y="2407686"/>
                </a:lnTo>
                <a:lnTo>
                  <a:pt x="5620810" y="2404067"/>
                </a:lnTo>
                <a:lnTo>
                  <a:pt x="5631901" y="2399998"/>
                </a:lnTo>
                <a:lnTo>
                  <a:pt x="5631901" y="2407686"/>
                </a:lnTo>
                <a:lnTo>
                  <a:pt x="5620810" y="2414925"/>
                </a:lnTo>
                <a:lnTo>
                  <a:pt x="5636521" y="2427141"/>
                </a:lnTo>
                <a:lnTo>
                  <a:pt x="5616189" y="2422617"/>
                </a:lnTo>
                <a:lnTo>
                  <a:pt x="5616189" y="2427141"/>
                </a:lnTo>
                <a:lnTo>
                  <a:pt x="5620810" y="2450212"/>
                </a:lnTo>
                <a:lnTo>
                  <a:pt x="5612954" y="2437996"/>
                </a:lnTo>
                <a:lnTo>
                  <a:pt x="5608333" y="2427141"/>
                </a:lnTo>
                <a:lnTo>
                  <a:pt x="5608333" y="2422617"/>
                </a:lnTo>
                <a:lnTo>
                  <a:pt x="5605098" y="2414925"/>
                </a:lnTo>
                <a:lnTo>
                  <a:pt x="5605098" y="2407686"/>
                </a:lnTo>
                <a:lnTo>
                  <a:pt x="5608333" y="2396831"/>
                </a:lnTo>
                <a:close/>
                <a:moveTo>
                  <a:pt x="4951435" y="2365256"/>
                </a:moveTo>
                <a:lnTo>
                  <a:pt x="4966923" y="2376188"/>
                </a:lnTo>
                <a:lnTo>
                  <a:pt x="4966923" y="2380744"/>
                </a:lnTo>
                <a:lnTo>
                  <a:pt x="4951435" y="2368444"/>
                </a:lnTo>
                <a:close/>
                <a:moveTo>
                  <a:pt x="5206479" y="2342480"/>
                </a:moveTo>
                <a:lnTo>
                  <a:pt x="5211297" y="2345546"/>
                </a:lnTo>
                <a:lnTo>
                  <a:pt x="5215151" y="2353430"/>
                </a:lnTo>
                <a:lnTo>
                  <a:pt x="5206479" y="2353430"/>
                </a:lnTo>
                <a:lnTo>
                  <a:pt x="5203107" y="2345546"/>
                </a:lnTo>
                <a:close/>
                <a:moveTo>
                  <a:pt x="4515281" y="2326537"/>
                </a:moveTo>
                <a:lnTo>
                  <a:pt x="4519709" y="2326537"/>
                </a:lnTo>
                <a:lnTo>
                  <a:pt x="4519709" y="2330080"/>
                </a:lnTo>
                <a:lnTo>
                  <a:pt x="4522809" y="2335141"/>
                </a:lnTo>
                <a:lnTo>
                  <a:pt x="4519709" y="2335141"/>
                </a:lnTo>
                <a:lnTo>
                  <a:pt x="4515281" y="2335141"/>
                </a:lnTo>
                <a:close/>
                <a:moveTo>
                  <a:pt x="4940047" y="2311733"/>
                </a:moveTo>
                <a:lnTo>
                  <a:pt x="4952347" y="2311733"/>
                </a:lnTo>
                <a:lnTo>
                  <a:pt x="4971016" y="2319471"/>
                </a:lnTo>
                <a:lnTo>
                  <a:pt x="4986507" y="2319471"/>
                </a:lnTo>
                <a:lnTo>
                  <a:pt x="5001546" y="2334946"/>
                </a:lnTo>
                <a:lnTo>
                  <a:pt x="5001546" y="2342684"/>
                </a:lnTo>
                <a:lnTo>
                  <a:pt x="5029325" y="2361337"/>
                </a:lnTo>
                <a:lnTo>
                  <a:pt x="5040261" y="2369074"/>
                </a:lnTo>
                <a:lnTo>
                  <a:pt x="5052561" y="2384089"/>
                </a:lnTo>
                <a:lnTo>
                  <a:pt x="5060306" y="2380911"/>
                </a:lnTo>
                <a:lnTo>
                  <a:pt x="5063485" y="2384089"/>
                </a:lnTo>
                <a:lnTo>
                  <a:pt x="5068051" y="2396375"/>
                </a:lnTo>
                <a:lnTo>
                  <a:pt x="5075785" y="2396375"/>
                </a:lnTo>
                <a:lnTo>
                  <a:pt x="5079889" y="2404112"/>
                </a:lnTo>
                <a:lnTo>
                  <a:pt x="5087634" y="2407302"/>
                </a:lnTo>
                <a:lnTo>
                  <a:pt x="5098570" y="2415040"/>
                </a:lnTo>
                <a:lnTo>
                  <a:pt x="5103124" y="2419588"/>
                </a:lnTo>
                <a:lnTo>
                  <a:pt x="5095379" y="2422777"/>
                </a:lnTo>
                <a:lnTo>
                  <a:pt x="5103124" y="2422777"/>
                </a:lnTo>
                <a:lnTo>
                  <a:pt x="5110870" y="2419588"/>
                </a:lnTo>
                <a:lnTo>
                  <a:pt x="5114049" y="2422777"/>
                </a:lnTo>
                <a:lnTo>
                  <a:pt x="5118604" y="2430515"/>
                </a:lnTo>
                <a:lnTo>
                  <a:pt x="5110870" y="2435063"/>
                </a:lnTo>
                <a:lnTo>
                  <a:pt x="5118604" y="2435063"/>
                </a:lnTo>
                <a:lnTo>
                  <a:pt x="5110870" y="2442801"/>
                </a:lnTo>
                <a:lnTo>
                  <a:pt x="5118604" y="2445978"/>
                </a:lnTo>
                <a:lnTo>
                  <a:pt x="5129539" y="2450078"/>
                </a:lnTo>
                <a:lnTo>
                  <a:pt x="5134094" y="2461454"/>
                </a:lnTo>
                <a:lnTo>
                  <a:pt x="5141839" y="2473291"/>
                </a:lnTo>
                <a:lnTo>
                  <a:pt x="5137285" y="2481028"/>
                </a:lnTo>
                <a:lnTo>
                  <a:pt x="5145030" y="2476468"/>
                </a:lnTo>
                <a:lnTo>
                  <a:pt x="5152775" y="2476468"/>
                </a:lnTo>
                <a:lnTo>
                  <a:pt x="5160520" y="2488766"/>
                </a:lnTo>
                <a:lnTo>
                  <a:pt x="5165075" y="2491944"/>
                </a:lnTo>
                <a:lnTo>
                  <a:pt x="5157330" y="2504229"/>
                </a:lnTo>
                <a:lnTo>
                  <a:pt x="5160520" y="2507419"/>
                </a:lnTo>
                <a:lnTo>
                  <a:pt x="5160520" y="2519705"/>
                </a:lnTo>
                <a:lnTo>
                  <a:pt x="5157330" y="2550195"/>
                </a:lnTo>
                <a:lnTo>
                  <a:pt x="5145030" y="2542457"/>
                </a:lnTo>
                <a:lnTo>
                  <a:pt x="5141839" y="2550195"/>
                </a:lnTo>
                <a:lnTo>
                  <a:pt x="5134094" y="2546107"/>
                </a:lnTo>
                <a:lnTo>
                  <a:pt x="5134094" y="2553833"/>
                </a:lnTo>
                <a:lnTo>
                  <a:pt x="5121794" y="2535180"/>
                </a:lnTo>
                <a:lnTo>
                  <a:pt x="5114049" y="2530632"/>
                </a:lnTo>
                <a:lnTo>
                  <a:pt x="5106304" y="2522894"/>
                </a:lnTo>
                <a:lnTo>
                  <a:pt x="5087634" y="2511967"/>
                </a:lnTo>
                <a:lnTo>
                  <a:pt x="5087634" y="2504229"/>
                </a:lnTo>
                <a:lnTo>
                  <a:pt x="5071230" y="2491944"/>
                </a:lnTo>
                <a:lnTo>
                  <a:pt x="5060306" y="2473291"/>
                </a:lnTo>
                <a:lnTo>
                  <a:pt x="5060306" y="2469191"/>
                </a:lnTo>
                <a:lnTo>
                  <a:pt x="5048006" y="2453716"/>
                </a:lnTo>
                <a:lnTo>
                  <a:pt x="5048006" y="2450078"/>
                </a:lnTo>
                <a:lnTo>
                  <a:pt x="5037070" y="2435063"/>
                </a:lnTo>
                <a:lnTo>
                  <a:pt x="5032516" y="2427325"/>
                </a:lnTo>
                <a:lnTo>
                  <a:pt x="5024770" y="2422777"/>
                </a:lnTo>
                <a:lnTo>
                  <a:pt x="5013835" y="2396375"/>
                </a:lnTo>
                <a:lnTo>
                  <a:pt x="5017025" y="2391827"/>
                </a:lnTo>
                <a:lnTo>
                  <a:pt x="4994252" y="2380911"/>
                </a:lnTo>
                <a:lnTo>
                  <a:pt x="4990610" y="2369074"/>
                </a:lnTo>
                <a:lnTo>
                  <a:pt x="4986507" y="2369074"/>
                </a:lnTo>
                <a:lnTo>
                  <a:pt x="4975120" y="2353599"/>
                </a:lnTo>
                <a:lnTo>
                  <a:pt x="4971016" y="2353599"/>
                </a:lnTo>
                <a:lnTo>
                  <a:pt x="4944601" y="2330386"/>
                </a:lnTo>
                <a:lnTo>
                  <a:pt x="4940047" y="2319471"/>
                </a:lnTo>
                <a:close/>
                <a:moveTo>
                  <a:pt x="5380818" y="2280986"/>
                </a:moveTo>
                <a:lnTo>
                  <a:pt x="5385364" y="2284165"/>
                </a:lnTo>
                <a:lnTo>
                  <a:pt x="5385364" y="2291894"/>
                </a:lnTo>
                <a:lnTo>
                  <a:pt x="5388548" y="2284165"/>
                </a:lnTo>
                <a:lnTo>
                  <a:pt x="5393105" y="2284165"/>
                </a:lnTo>
                <a:lnTo>
                  <a:pt x="5393105" y="2291894"/>
                </a:lnTo>
                <a:lnTo>
                  <a:pt x="5400835" y="2291894"/>
                </a:lnTo>
                <a:lnTo>
                  <a:pt x="5400835" y="2299624"/>
                </a:lnTo>
                <a:lnTo>
                  <a:pt x="5404019" y="2304175"/>
                </a:lnTo>
                <a:lnTo>
                  <a:pt x="5408576" y="2304175"/>
                </a:lnTo>
                <a:lnTo>
                  <a:pt x="5408576" y="2307354"/>
                </a:lnTo>
                <a:lnTo>
                  <a:pt x="5404019" y="2311905"/>
                </a:lnTo>
                <a:lnTo>
                  <a:pt x="5411760" y="2311905"/>
                </a:lnTo>
                <a:lnTo>
                  <a:pt x="5415848" y="2307354"/>
                </a:lnTo>
                <a:lnTo>
                  <a:pt x="5427231" y="2315084"/>
                </a:lnTo>
                <a:lnTo>
                  <a:pt x="5434961" y="2315084"/>
                </a:lnTo>
                <a:lnTo>
                  <a:pt x="5434961" y="2322813"/>
                </a:lnTo>
                <a:lnTo>
                  <a:pt x="5427231" y="2322813"/>
                </a:lnTo>
                <a:lnTo>
                  <a:pt x="5419490" y="2326907"/>
                </a:lnTo>
                <a:lnTo>
                  <a:pt x="5415848" y="2326907"/>
                </a:lnTo>
                <a:lnTo>
                  <a:pt x="5411760" y="2326907"/>
                </a:lnTo>
                <a:lnTo>
                  <a:pt x="5423589" y="2338273"/>
                </a:lnTo>
                <a:lnTo>
                  <a:pt x="5408576" y="2342366"/>
                </a:lnTo>
                <a:lnTo>
                  <a:pt x="5404019" y="2338273"/>
                </a:lnTo>
                <a:lnTo>
                  <a:pt x="5400835" y="2342366"/>
                </a:lnTo>
                <a:lnTo>
                  <a:pt x="5404019" y="2350084"/>
                </a:lnTo>
                <a:lnTo>
                  <a:pt x="5404019" y="2353275"/>
                </a:lnTo>
                <a:lnTo>
                  <a:pt x="5400835" y="2357814"/>
                </a:lnTo>
                <a:lnTo>
                  <a:pt x="5400835" y="2361005"/>
                </a:lnTo>
                <a:lnTo>
                  <a:pt x="5396289" y="2361005"/>
                </a:lnTo>
                <a:lnTo>
                  <a:pt x="5396289" y="2365544"/>
                </a:lnTo>
                <a:lnTo>
                  <a:pt x="5404019" y="2368734"/>
                </a:lnTo>
                <a:lnTo>
                  <a:pt x="5408576" y="2376464"/>
                </a:lnTo>
                <a:lnTo>
                  <a:pt x="5408576" y="2381003"/>
                </a:lnTo>
                <a:lnTo>
                  <a:pt x="5404019" y="2388733"/>
                </a:lnTo>
                <a:lnTo>
                  <a:pt x="5411760" y="2391912"/>
                </a:lnTo>
                <a:lnTo>
                  <a:pt x="5423589" y="2404193"/>
                </a:lnTo>
                <a:lnTo>
                  <a:pt x="5431319" y="2407371"/>
                </a:lnTo>
                <a:lnTo>
                  <a:pt x="5427231" y="2411465"/>
                </a:lnTo>
                <a:lnTo>
                  <a:pt x="5408576" y="2415101"/>
                </a:lnTo>
                <a:lnTo>
                  <a:pt x="5400835" y="2419195"/>
                </a:lnTo>
                <a:lnTo>
                  <a:pt x="5396289" y="2434654"/>
                </a:lnTo>
                <a:lnTo>
                  <a:pt x="5400835" y="2445562"/>
                </a:lnTo>
                <a:lnTo>
                  <a:pt x="5385364" y="2457843"/>
                </a:lnTo>
                <a:lnTo>
                  <a:pt x="5373077" y="2465561"/>
                </a:lnTo>
                <a:lnTo>
                  <a:pt x="5377634" y="2468752"/>
                </a:lnTo>
                <a:lnTo>
                  <a:pt x="5373077" y="2488751"/>
                </a:lnTo>
                <a:lnTo>
                  <a:pt x="5365347" y="2503753"/>
                </a:lnTo>
                <a:lnTo>
                  <a:pt x="5338951" y="2515118"/>
                </a:lnTo>
                <a:lnTo>
                  <a:pt x="5334862" y="2499659"/>
                </a:lnTo>
                <a:lnTo>
                  <a:pt x="5327122" y="2499659"/>
                </a:lnTo>
                <a:lnTo>
                  <a:pt x="5319391" y="2503753"/>
                </a:lnTo>
                <a:lnTo>
                  <a:pt x="5319391" y="2491929"/>
                </a:lnTo>
                <a:lnTo>
                  <a:pt x="5315750" y="2496480"/>
                </a:lnTo>
                <a:lnTo>
                  <a:pt x="5308467" y="2491929"/>
                </a:lnTo>
                <a:lnTo>
                  <a:pt x="5303920" y="2496480"/>
                </a:lnTo>
                <a:lnTo>
                  <a:pt x="5296179" y="2499659"/>
                </a:lnTo>
                <a:lnTo>
                  <a:pt x="5292996" y="2496480"/>
                </a:lnTo>
                <a:lnTo>
                  <a:pt x="5285255" y="2503753"/>
                </a:lnTo>
                <a:lnTo>
                  <a:pt x="5280708" y="2491929"/>
                </a:lnTo>
                <a:lnTo>
                  <a:pt x="5272978" y="2488751"/>
                </a:lnTo>
                <a:lnTo>
                  <a:pt x="5261138" y="2491929"/>
                </a:lnTo>
                <a:lnTo>
                  <a:pt x="5257507" y="2488751"/>
                </a:lnTo>
                <a:lnTo>
                  <a:pt x="5249766" y="2491929"/>
                </a:lnTo>
                <a:lnTo>
                  <a:pt x="5249766" y="2476481"/>
                </a:lnTo>
                <a:lnTo>
                  <a:pt x="5249766" y="2468752"/>
                </a:lnTo>
                <a:lnTo>
                  <a:pt x="5245667" y="2453292"/>
                </a:lnTo>
                <a:lnTo>
                  <a:pt x="5237937" y="2445562"/>
                </a:lnTo>
                <a:lnTo>
                  <a:pt x="5230196" y="2445562"/>
                </a:lnTo>
                <a:lnTo>
                  <a:pt x="5234753" y="2442384"/>
                </a:lnTo>
                <a:lnTo>
                  <a:pt x="5227012" y="2437833"/>
                </a:lnTo>
                <a:lnTo>
                  <a:pt x="5230196" y="2430560"/>
                </a:lnTo>
                <a:lnTo>
                  <a:pt x="5222466" y="2422831"/>
                </a:lnTo>
                <a:lnTo>
                  <a:pt x="5222466" y="2411465"/>
                </a:lnTo>
                <a:lnTo>
                  <a:pt x="5227012" y="2399641"/>
                </a:lnTo>
                <a:lnTo>
                  <a:pt x="5230196" y="2391912"/>
                </a:lnTo>
                <a:lnTo>
                  <a:pt x="5234753" y="2388733"/>
                </a:lnTo>
                <a:lnTo>
                  <a:pt x="5237937" y="2388733"/>
                </a:lnTo>
                <a:lnTo>
                  <a:pt x="5242483" y="2391912"/>
                </a:lnTo>
                <a:lnTo>
                  <a:pt x="5253408" y="2391912"/>
                </a:lnTo>
                <a:lnTo>
                  <a:pt x="5261138" y="2396463"/>
                </a:lnTo>
                <a:lnTo>
                  <a:pt x="5265237" y="2396463"/>
                </a:lnTo>
                <a:lnTo>
                  <a:pt x="5268879" y="2384182"/>
                </a:lnTo>
                <a:lnTo>
                  <a:pt x="5272978" y="2373274"/>
                </a:lnTo>
                <a:lnTo>
                  <a:pt x="5285255" y="2368734"/>
                </a:lnTo>
                <a:lnTo>
                  <a:pt x="5308467" y="2361005"/>
                </a:lnTo>
                <a:lnTo>
                  <a:pt x="5331221" y="2334637"/>
                </a:lnTo>
                <a:lnTo>
                  <a:pt x="5334862" y="2330543"/>
                </a:lnTo>
                <a:lnTo>
                  <a:pt x="5346692" y="2322813"/>
                </a:lnTo>
                <a:lnTo>
                  <a:pt x="5346692" y="2330543"/>
                </a:lnTo>
                <a:lnTo>
                  <a:pt x="5349876" y="2326907"/>
                </a:lnTo>
                <a:lnTo>
                  <a:pt x="5354422" y="2315084"/>
                </a:lnTo>
                <a:lnTo>
                  <a:pt x="5362163" y="2311905"/>
                </a:lnTo>
                <a:lnTo>
                  <a:pt x="5365347" y="2315084"/>
                </a:lnTo>
                <a:lnTo>
                  <a:pt x="5373077" y="2296445"/>
                </a:lnTo>
                <a:close/>
                <a:moveTo>
                  <a:pt x="5558405" y="2222908"/>
                </a:moveTo>
                <a:lnTo>
                  <a:pt x="5569793" y="2230596"/>
                </a:lnTo>
                <a:lnTo>
                  <a:pt x="5577539" y="2235116"/>
                </a:lnTo>
                <a:lnTo>
                  <a:pt x="5577539" y="2245968"/>
                </a:lnTo>
                <a:lnTo>
                  <a:pt x="5573893" y="2250036"/>
                </a:lnTo>
                <a:lnTo>
                  <a:pt x="5581638" y="2250036"/>
                </a:lnTo>
                <a:lnTo>
                  <a:pt x="5581638" y="2265413"/>
                </a:lnTo>
                <a:lnTo>
                  <a:pt x="5585280" y="2276265"/>
                </a:lnTo>
                <a:lnTo>
                  <a:pt x="5577539" y="2280784"/>
                </a:lnTo>
                <a:lnTo>
                  <a:pt x="5581638" y="2296156"/>
                </a:lnTo>
                <a:lnTo>
                  <a:pt x="5577539" y="2296156"/>
                </a:lnTo>
                <a:lnTo>
                  <a:pt x="5569793" y="2276265"/>
                </a:lnTo>
                <a:lnTo>
                  <a:pt x="5558405" y="2288473"/>
                </a:lnTo>
                <a:lnTo>
                  <a:pt x="5566151" y="2299325"/>
                </a:lnTo>
                <a:lnTo>
                  <a:pt x="5562052" y="2314697"/>
                </a:lnTo>
                <a:lnTo>
                  <a:pt x="5558405" y="2311081"/>
                </a:lnTo>
                <a:lnTo>
                  <a:pt x="5558405" y="2307009"/>
                </a:lnTo>
                <a:lnTo>
                  <a:pt x="5558405" y="2303393"/>
                </a:lnTo>
                <a:lnTo>
                  <a:pt x="5554306" y="2307009"/>
                </a:lnTo>
                <a:lnTo>
                  <a:pt x="5538819" y="2303393"/>
                </a:lnTo>
                <a:lnTo>
                  <a:pt x="5531078" y="2283948"/>
                </a:lnTo>
                <a:lnTo>
                  <a:pt x="5535630" y="2276265"/>
                </a:lnTo>
                <a:lnTo>
                  <a:pt x="5531078" y="2268576"/>
                </a:lnTo>
                <a:lnTo>
                  <a:pt x="5520143" y="2265413"/>
                </a:lnTo>
                <a:lnTo>
                  <a:pt x="5523332" y="2276265"/>
                </a:lnTo>
                <a:lnTo>
                  <a:pt x="5515591" y="2273096"/>
                </a:lnTo>
                <a:lnTo>
                  <a:pt x="5512402" y="2268576"/>
                </a:lnTo>
                <a:lnTo>
                  <a:pt x="5512402" y="2273096"/>
                </a:lnTo>
                <a:lnTo>
                  <a:pt x="5507845" y="2273096"/>
                </a:lnTo>
                <a:lnTo>
                  <a:pt x="5504656" y="2265413"/>
                </a:lnTo>
                <a:lnTo>
                  <a:pt x="5496915" y="2273096"/>
                </a:lnTo>
                <a:lnTo>
                  <a:pt x="5492358" y="2283948"/>
                </a:lnTo>
                <a:lnTo>
                  <a:pt x="5492358" y="2276265"/>
                </a:lnTo>
                <a:lnTo>
                  <a:pt x="5492358" y="2260888"/>
                </a:lnTo>
                <a:lnTo>
                  <a:pt x="5507845" y="2257724"/>
                </a:lnTo>
                <a:lnTo>
                  <a:pt x="5512402" y="2250036"/>
                </a:lnTo>
                <a:lnTo>
                  <a:pt x="5523332" y="2245968"/>
                </a:lnTo>
                <a:lnTo>
                  <a:pt x="5527889" y="2253656"/>
                </a:lnTo>
                <a:lnTo>
                  <a:pt x="5523332" y="2257724"/>
                </a:lnTo>
                <a:lnTo>
                  <a:pt x="5523332" y="2260888"/>
                </a:lnTo>
                <a:lnTo>
                  <a:pt x="5535630" y="2253656"/>
                </a:lnTo>
                <a:lnTo>
                  <a:pt x="5538819" y="2245968"/>
                </a:lnTo>
                <a:lnTo>
                  <a:pt x="5546565" y="2250036"/>
                </a:lnTo>
                <a:lnTo>
                  <a:pt x="5546565" y="2238280"/>
                </a:lnTo>
                <a:lnTo>
                  <a:pt x="5550664" y="2242352"/>
                </a:lnTo>
                <a:lnTo>
                  <a:pt x="5554306" y="2238280"/>
                </a:lnTo>
                <a:lnTo>
                  <a:pt x="5562052" y="2238280"/>
                </a:lnTo>
                <a:close/>
                <a:moveTo>
                  <a:pt x="4623200" y="2222908"/>
                </a:moveTo>
                <a:lnTo>
                  <a:pt x="4642691" y="2235207"/>
                </a:lnTo>
                <a:lnTo>
                  <a:pt x="4642691" y="2238396"/>
                </a:lnTo>
                <a:lnTo>
                  <a:pt x="4650397" y="2250240"/>
                </a:lnTo>
                <a:lnTo>
                  <a:pt x="4661731" y="2268914"/>
                </a:lnTo>
                <a:lnTo>
                  <a:pt x="4658103" y="2292147"/>
                </a:lnTo>
                <a:lnTo>
                  <a:pt x="4635440" y="2304446"/>
                </a:lnTo>
                <a:lnTo>
                  <a:pt x="4627734" y="2292147"/>
                </a:lnTo>
                <a:lnTo>
                  <a:pt x="4623200" y="2273469"/>
                </a:lnTo>
                <a:lnTo>
                  <a:pt x="4615494" y="2257984"/>
                </a:lnTo>
                <a:lnTo>
                  <a:pt x="4620027" y="2257984"/>
                </a:lnTo>
                <a:lnTo>
                  <a:pt x="4623200" y="2242496"/>
                </a:lnTo>
                <a:lnTo>
                  <a:pt x="4620027" y="2238396"/>
                </a:lnTo>
                <a:lnTo>
                  <a:pt x="4623200" y="2235207"/>
                </a:lnTo>
                <a:lnTo>
                  <a:pt x="4627734" y="2227463"/>
                </a:lnTo>
                <a:close/>
                <a:moveTo>
                  <a:pt x="5538592" y="2214936"/>
                </a:moveTo>
                <a:lnTo>
                  <a:pt x="5543148" y="2219410"/>
                </a:lnTo>
                <a:lnTo>
                  <a:pt x="5538592" y="2227016"/>
                </a:lnTo>
                <a:lnTo>
                  <a:pt x="5527660" y="2222542"/>
                </a:lnTo>
                <a:lnTo>
                  <a:pt x="5530848" y="2219410"/>
                </a:lnTo>
                <a:close/>
                <a:moveTo>
                  <a:pt x="5515769" y="2196715"/>
                </a:moveTo>
                <a:lnTo>
                  <a:pt x="5520367" y="2199886"/>
                </a:lnTo>
                <a:lnTo>
                  <a:pt x="5515769" y="2212119"/>
                </a:lnTo>
                <a:lnTo>
                  <a:pt x="5512550" y="2227071"/>
                </a:lnTo>
                <a:lnTo>
                  <a:pt x="5515769" y="2238397"/>
                </a:lnTo>
                <a:lnTo>
                  <a:pt x="5512550" y="2238397"/>
                </a:lnTo>
                <a:lnTo>
                  <a:pt x="5504731" y="2230695"/>
                </a:lnTo>
                <a:lnTo>
                  <a:pt x="5500133" y="2230695"/>
                </a:lnTo>
                <a:lnTo>
                  <a:pt x="5496914" y="2219822"/>
                </a:lnTo>
                <a:lnTo>
                  <a:pt x="5504731" y="2215290"/>
                </a:lnTo>
                <a:lnTo>
                  <a:pt x="5512550" y="2199886"/>
                </a:lnTo>
                <a:close/>
                <a:moveTo>
                  <a:pt x="5528353" y="2192160"/>
                </a:moveTo>
                <a:lnTo>
                  <a:pt x="5528353" y="2211822"/>
                </a:lnTo>
                <a:lnTo>
                  <a:pt x="5523879" y="2214950"/>
                </a:lnTo>
                <a:lnTo>
                  <a:pt x="5520747" y="2227016"/>
                </a:lnTo>
                <a:lnTo>
                  <a:pt x="5516273" y="2227016"/>
                </a:lnTo>
                <a:lnTo>
                  <a:pt x="5523879" y="2207354"/>
                </a:lnTo>
                <a:close/>
                <a:moveTo>
                  <a:pt x="1720476" y="2188744"/>
                </a:moveTo>
                <a:lnTo>
                  <a:pt x="1732774" y="2188744"/>
                </a:lnTo>
                <a:lnTo>
                  <a:pt x="1728218" y="2199694"/>
                </a:lnTo>
                <a:lnTo>
                  <a:pt x="1712731" y="2199694"/>
                </a:lnTo>
                <a:lnTo>
                  <a:pt x="1720476" y="2196190"/>
                </a:lnTo>
                <a:close/>
                <a:moveTo>
                  <a:pt x="5535632" y="2184189"/>
                </a:moveTo>
                <a:lnTo>
                  <a:pt x="5538783" y="2188646"/>
                </a:lnTo>
                <a:lnTo>
                  <a:pt x="5546437" y="2188646"/>
                </a:lnTo>
                <a:lnTo>
                  <a:pt x="5546437" y="2196220"/>
                </a:lnTo>
                <a:lnTo>
                  <a:pt x="5554541" y="2210925"/>
                </a:lnTo>
                <a:lnTo>
                  <a:pt x="5550939" y="2214490"/>
                </a:lnTo>
                <a:lnTo>
                  <a:pt x="5543285" y="2196220"/>
                </a:lnTo>
                <a:lnTo>
                  <a:pt x="5538783" y="2196220"/>
                </a:lnTo>
                <a:close/>
                <a:moveTo>
                  <a:pt x="5434986" y="2184189"/>
                </a:moveTo>
                <a:lnTo>
                  <a:pt x="5434986" y="2191880"/>
                </a:lnTo>
                <a:lnTo>
                  <a:pt x="5434986" y="2196405"/>
                </a:lnTo>
                <a:lnTo>
                  <a:pt x="5439521" y="2207260"/>
                </a:lnTo>
                <a:lnTo>
                  <a:pt x="5431811" y="2211332"/>
                </a:lnTo>
                <a:lnTo>
                  <a:pt x="5431811" y="2219024"/>
                </a:lnTo>
                <a:lnTo>
                  <a:pt x="5424101" y="2222191"/>
                </a:lnTo>
                <a:lnTo>
                  <a:pt x="5416391" y="2234403"/>
                </a:lnTo>
                <a:lnTo>
                  <a:pt x="5408684" y="2237570"/>
                </a:lnTo>
                <a:lnTo>
                  <a:pt x="5396439" y="2245262"/>
                </a:lnTo>
                <a:lnTo>
                  <a:pt x="5388729" y="2249786"/>
                </a:lnTo>
                <a:lnTo>
                  <a:pt x="5400974" y="2237570"/>
                </a:lnTo>
                <a:lnTo>
                  <a:pt x="5408684" y="2234403"/>
                </a:lnTo>
                <a:lnTo>
                  <a:pt x="5416391" y="2219024"/>
                </a:lnTo>
                <a:lnTo>
                  <a:pt x="5424101" y="2211332"/>
                </a:lnTo>
                <a:lnTo>
                  <a:pt x="5431811" y="2207260"/>
                </a:lnTo>
                <a:lnTo>
                  <a:pt x="5431811" y="2196405"/>
                </a:lnTo>
                <a:close/>
                <a:moveTo>
                  <a:pt x="5485526" y="2176217"/>
                </a:moveTo>
                <a:lnTo>
                  <a:pt x="5493343" y="2176217"/>
                </a:lnTo>
                <a:lnTo>
                  <a:pt x="5497943" y="2184059"/>
                </a:lnTo>
                <a:lnTo>
                  <a:pt x="5501162" y="2180830"/>
                </a:lnTo>
                <a:lnTo>
                  <a:pt x="5508979" y="2184059"/>
                </a:lnTo>
                <a:lnTo>
                  <a:pt x="5508979" y="2191901"/>
                </a:lnTo>
                <a:lnTo>
                  <a:pt x="5505300" y="2196513"/>
                </a:lnTo>
                <a:lnTo>
                  <a:pt x="5485526" y="2212197"/>
                </a:lnTo>
                <a:lnTo>
                  <a:pt x="5485526" y="2188671"/>
                </a:lnTo>
                <a:close/>
                <a:moveTo>
                  <a:pt x="5550948" y="2160274"/>
                </a:moveTo>
                <a:lnTo>
                  <a:pt x="5554645" y="2164887"/>
                </a:lnTo>
                <a:lnTo>
                  <a:pt x="5558803" y="2168116"/>
                </a:lnTo>
                <a:lnTo>
                  <a:pt x="5554645" y="2175958"/>
                </a:lnTo>
                <a:lnTo>
                  <a:pt x="5562500" y="2196254"/>
                </a:lnTo>
                <a:lnTo>
                  <a:pt x="5554645" y="2191640"/>
                </a:lnTo>
                <a:lnTo>
                  <a:pt x="5546789" y="2180570"/>
                </a:lnTo>
                <a:lnTo>
                  <a:pt x="5538933" y="2175958"/>
                </a:lnTo>
                <a:lnTo>
                  <a:pt x="5531077" y="2164887"/>
                </a:lnTo>
                <a:close/>
                <a:moveTo>
                  <a:pt x="1758283" y="2134083"/>
                </a:moveTo>
                <a:lnTo>
                  <a:pt x="1762712" y="2134083"/>
                </a:lnTo>
                <a:lnTo>
                  <a:pt x="1765812" y="2142273"/>
                </a:lnTo>
                <a:lnTo>
                  <a:pt x="1762712" y="2146127"/>
                </a:lnTo>
                <a:close/>
                <a:moveTo>
                  <a:pt x="1732091" y="2119278"/>
                </a:moveTo>
                <a:lnTo>
                  <a:pt x="1735128" y="2119278"/>
                </a:lnTo>
                <a:lnTo>
                  <a:pt x="1735128" y="2122378"/>
                </a:lnTo>
                <a:lnTo>
                  <a:pt x="1732091" y="2126807"/>
                </a:lnTo>
                <a:close/>
                <a:moveTo>
                  <a:pt x="1727535" y="2098780"/>
                </a:moveTo>
                <a:lnTo>
                  <a:pt x="1735064" y="2103660"/>
                </a:lnTo>
                <a:lnTo>
                  <a:pt x="1735064" y="2111957"/>
                </a:lnTo>
                <a:lnTo>
                  <a:pt x="1731963" y="2111957"/>
                </a:lnTo>
                <a:close/>
                <a:moveTo>
                  <a:pt x="1110114" y="2065069"/>
                </a:moveTo>
                <a:lnTo>
                  <a:pt x="1110114" y="2065069"/>
                </a:lnTo>
                <a:lnTo>
                  <a:pt x="1133063" y="2065069"/>
                </a:lnTo>
                <a:lnTo>
                  <a:pt x="1133063" y="2065069"/>
                </a:lnTo>
                <a:close/>
                <a:moveTo>
                  <a:pt x="1727170" y="2064616"/>
                </a:moveTo>
                <a:lnTo>
                  <a:pt x="1731644" y="2068159"/>
                </a:lnTo>
                <a:lnTo>
                  <a:pt x="1724038" y="2068159"/>
                </a:lnTo>
                <a:lnTo>
                  <a:pt x="1724038" y="2073220"/>
                </a:lnTo>
                <a:lnTo>
                  <a:pt x="1719564" y="2073220"/>
                </a:lnTo>
                <a:lnTo>
                  <a:pt x="1719564" y="2068159"/>
                </a:lnTo>
                <a:close/>
                <a:moveTo>
                  <a:pt x="5446426" y="2030453"/>
                </a:moveTo>
                <a:lnTo>
                  <a:pt x="5454202" y="2030453"/>
                </a:lnTo>
                <a:lnTo>
                  <a:pt x="5469764" y="2034986"/>
                </a:lnTo>
                <a:lnTo>
                  <a:pt x="5473882" y="2030453"/>
                </a:lnTo>
                <a:lnTo>
                  <a:pt x="5477084" y="2034986"/>
                </a:lnTo>
                <a:lnTo>
                  <a:pt x="5477084" y="2042690"/>
                </a:lnTo>
                <a:lnTo>
                  <a:pt x="5477084" y="2053565"/>
                </a:lnTo>
                <a:lnTo>
                  <a:pt x="5484865" y="2061269"/>
                </a:lnTo>
                <a:lnTo>
                  <a:pt x="5484865" y="2068980"/>
                </a:lnTo>
                <a:lnTo>
                  <a:pt x="5481663" y="2084388"/>
                </a:lnTo>
                <a:lnTo>
                  <a:pt x="5469764" y="2088467"/>
                </a:lnTo>
                <a:lnTo>
                  <a:pt x="5466101" y="2099342"/>
                </a:lnTo>
                <a:lnTo>
                  <a:pt x="5473882" y="2111580"/>
                </a:lnTo>
                <a:lnTo>
                  <a:pt x="5473882" y="2114751"/>
                </a:lnTo>
                <a:lnTo>
                  <a:pt x="5473882" y="2122461"/>
                </a:lnTo>
                <a:lnTo>
                  <a:pt x="5484865" y="2130166"/>
                </a:lnTo>
                <a:lnTo>
                  <a:pt x="5489444" y="2126988"/>
                </a:lnTo>
                <a:lnTo>
                  <a:pt x="5489444" y="2122461"/>
                </a:lnTo>
                <a:lnTo>
                  <a:pt x="5500427" y="2122461"/>
                </a:lnTo>
                <a:lnTo>
                  <a:pt x="5505001" y="2134699"/>
                </a:lnTo>
                <a:lnTo>
                  <a:pt x="5508203" y="2134699"/>
                </a:lnTo>
                <a:lnTo>
                  <a:pt x="5508203" y="2130166"/>
                </a:lnTo>
                <a:lnTo>
                  <a:pt x="5523765" y="2134699"/>
                </a:lnTo>
                <a:lnTo>
                  <a:pt x="5515984" y="2137870"/>
                </a:lnTo>
                <a:lnTo>
                  <a:pt x="5520562" y="2145574"/>
                </a:lnTo>
                <a:lnTo>
                  <a:pt x="5528343" y="2150107"/>
                </a:lnTo>
                <a:lnTo>
                  <a:pt x="5528343" y="2165515"/>
                </a:lnTo>
                <a:lnTo>
                  <a:pt x="5523765" y="2157811"/>
                </a:lnTo>
                <a:lnTo>
                  <a:pt x="5515984" y="2153278"/>
                </a:lnTo>
                <a:lnTo>
                  <a:pt x="5512781" y="2150107"/>
                </a:lnTo>
                <a:lnTo>
                  <a:pt x="5505001" y="2142403"/>
                </a:lnTo>
                <a:lnTo>
                  <a:pt x="5500427" y="2137870"/>
                </a:lnTo>
                <a:lnTo>
                  <a:pt x="5497220" y="2130166"/>
                </a:lnTo>
                <a:lnTo>
                  <a:pt x="5492646" y="2134699"/>
                </a:lnTo>
                <a:lnTo>
                  <a:pt x="5500427" y="2150107"/>
                </a:lnTo>
                <a:lnTo>
                  <a:pt x="5497220" y="2150107"/>
                </a:lnTo>
                <a:lnTo>
                  <a:pt x="5489444" y="2137870"/>
                </a:lnTo>
                <a:lnTo>
                  <a:pt x="5473882" y="2134699"/>
                </a:lnTo>
                <a:lnTo>
                  <a:pt x="5469764" y="2137870"/>
                </a:lnTo>
                <a:lnTo>
                  <a:pt x="5466101" y="2137870"/>
                </a:lnTo>
                <a:lnTo>
                  <a:pt x="5461983" y="2134699"/>
                </a:lnTo>
                <a:lnTo>
                  <a:pt x="5454202" y="2130166"/>
                </a:lnTo>
                <a:lnTo>
                  <a:pt x="5457409" y="2122461"/>
                </a:lnTo>
                <a:lnTo>
                  <a:pt x="5457409" y="2114751"/>
                </a:lnTo>
                <a:lnTo>
                  <a:pt x="5454202" y="2114751"/>
                </a:lnTo>
                <a:lnTo>
                  <a:pt x="5449628" y="2122461"/>
                </a:lnTo>
                <a:lnTo>
                  <a:pt x="5446426" y="2119284"/>
                </a:lnTo>
                <a:lnTo>
                  <a:pt x="5438645" y="2096171"/>
                </a:lnTo>
                <a:lnTo>
                  <a:pt x="5430864" y="2080763"/>
                </a:lnTo>
                <a:lnTo>
                  <a:pt x="5438645" y="2084388"/>
                </a:lnTo>
                <a:lnTo>
                  <a:pt x="5441847" y="2088467"/>
                </a:lnTo>
                <a:lnTo>
                  <a:pt x="5446426" y="2084388"/>
                </a:lnTo>
                <a:lnTo>
                  <a:pt x="5441847" y="2068980"/>
                </a:lnTo>
                <a:lnTo>
                  <a:pt x="5441847" y="2053565"/>
                </a:lnTo>
                <a:close/>
                <a:moveTo>
                  <a:pt x="1128743" y="2026373"/>
                </a:moveTo>
                <a:lnTo>
                  <a:pt x="1128544" y="2026772"/>
                </a:lnTo>
                <a:lnTo>
                  <a:pt x="1163559" y="2026772"/>
                </a:lnTo>
                <a:lnTo>
                  <a:pt x="1163915" y="2026373"/>
                </a:lnTo>
                <a:close/>
                <a:moveTo>
                  <a:pt x="1616988" y="2019065"/>
                </a:moveTo>
                <a:lnTo>
                  <a:pt x="1635308" y="2022253"/>
                </a:lnTo>
                <a:lnTo>
                  <a:pt x="1647374" y="2026808"/>
                </a:lnTo>
                <a:lnTo>
                  <a:pt x="1639777" y="2034553"/>
                </a:lnTo>
                <a:lnTo>
                  <a:pt x="1612518" y="2029997"/>
                </a:lnTo>
                <a:close/>
                <a:moveTo>
                  <a:pt x="1394740" y="2014510"/>
                </a:moveTo>
                <a:lnTo>
                  <a:pt x="1417385" y="2019065"/>
                </a:lnTo>
                <a:lnTo>
                  <a:pt x="1426445" y="2029998"/>
                </a:lnTo>
                <a:lnTo>
                  <a:pt x="1410139" y="2029998"/>
                </a:lnTo>
                <a:lnTo>
                  <a:pt x="1394740" y="2029998"/>
                </a:lnTo>
                <a:lnTo>
                  <a:pt x="1387039" y="2022253"/>
                </a:lnTo>
                <a:close/>
                <a:moveTo>
                  <a:pt x="5241161" y="1996289"/>
                </a:moveTo>
                <a:lnTo>
                  <a:pt x="5244789" y="1999460"/>
                </a:lnTo>
                <a:lnTo>
                  <a:pt x="5244789" y="2007162"/>
                </a:lnTo>
                <a:lnTo>
                  <a:pt x="5237083" y="2014864"/>
                </a:lnTo>
                <a:lnTo>
                  <a:pt x="5237083" y="2026645"/>
                </a:lnTo>
                <a:lnTo>
                  <a:pt x="5225749" y="2030269"/>
                </a:lnTo>
                <a:lnTo>
                  <a:pt x="5218498" y="2037971"/>
                </a:lnTo>
                <a:lnTo>
                  <a:pt x="5198552" y="2030269"/>
                </a:lnTo>
                <a:lnTo>
                  <a:pt x="5198552" y="2014864"/>
                </a:lnTo>
                <a:lnTo>
                  <a:pt x="5210792" y="2007162"/>
                </a:lnTo>
                <a:lnTo>
                  <a:pt x="5210792" y="1999460"/>
                </a:lnTo>
                <a:lnTo>
                  <a:pt x="5213964" y="1999460"/>
                </a:lnTo>
                <a:lnTo>
                  <a:pt x="5218498" y="1999460"/>
                </a:lnTo>
                <a:lnTo>
                  <a:pt x="5237083" y="1999460"/>
                </a:lnTo>
                <a:close/>
                <a:moveTo>
                  <a:pt x="1488722" y="1988318"/>
                </a:moveTo>
                <a:lnTo>
                  <a:pt x="1507298" y="1988318"/>
                </a:lnTo>
                <a:lnTo>
                  <a:pt x="1519078" y="1991507"/>
                </a:lnTo>
                <a:lnTo>
                  <a:pt x="1522700" y="1991507"/>
                </a:lnTo>
                <a:lnTo>
                  <a:pt x="1537653" y="1991507"/>
                </a:lnTo>
                <a:lnTo>
                  <a:pt x="1557587" y="1996062"/>
                </a:lnTo>
                <a:lnTo>
                  <a:pt x="1565292" y="2003806"/>
                </a:lnTo>
                <a:lnTo>
                  <a:pt x="1591565" y="2011550"/>
                </a:lnTo>
                <a:lnTo>
                  <a:pt x="1583867" y="2022481"/>
                </a:lnTo>
                <a:lnTo>
                  <a:pt x="1553056" y="2022481"/>
                </a:lnTo>
                <a:lnTo>
                  <a:pt x="1542185" y="2022481"/>
                </a:lnTo>
                <a:lnTo>
                  <a:pt x="1526776" y="2037969"/>
                </a:lnTo>
                <a:lnTo>
                  <a:pt x="1519078" y="2026582"/>
                </a:lnTo>
                <a:lnTo>
                  <a:pt x="1476486" y="2026582"/>
                </a:lnTo>
                <a:lnTo>
                  <a:pt x="1465615" y="2022481"/>
                </a:lnTo>
                <a:lnTo>
                  <a:pt x="1468788" y="2011550"/>
                </a:lnTo>
                <a:lnTo>
                  <a:pt x="1511374" y="2014737"/>
                </a:lnTo>
                <a:lnTo>
                  <a:pt x="1499593" y="2006995"/>
                </a:lnTo>
                <a:lnTo>
                  <a:pt x="1496426" y="1999251"/>
                </a:lnTo>
                <a:close/>
                <a:moveTo>
                  <a:pt x="1491580" y="1957571"/>
                </a:moveTo>
                <a:lnTo>
                  <a:pt x="1499324" y="1957571"/>
                </a:lnTo>
                <a:lnTo>
                  <a:pt x="1495680" y="1965100"/>
                </a:lnTo>
                <a:lnTo>
                  <a:pt x="1488391" y="1965100"/>
                </a:lnTo>
                <a:lnTo>
                  <a:pt x="1483836" y="1960671"/>
                </a:lnTo>
                <a:close/>
                <a:moveTo>
                  <a:pt x="1499779" y="1930240"/>
                </a:moveTo>
                <a:lnTo>
                  <a:pt x="1507308" y="1934381"/>
                </a:lnTo>
                <a:lnTo>
                  <a:pt x="1499779" y="1934381"/>
                </a:lnTo>
                <a:close/>
                <a:moveTo>
                  <a:pt x="1314381" y="1910881"/>
                </a:moveTo>
                <a:lnTo>
                  <a:pt x="1337611" y="1910881"/>
                </a:lnTo>
                <a:lnTo>
                  <a:pt x="1364033" y="1918691"/>
                </a:lnTo>
                <a:lnTo>
                  <a:pt x="1391362" y="1934316"/>
                </a:lnTo>
                <a:lnTo>
                  <a:pt x="1414603" y="1945344"/>
                </a:lnTo>
                <a:lnTo>
                  <a:pt x="1445576" y="1960969"/>
                </a:lnTo>
                <a:lnTo>
                  <a:pt x="1442384" y="1968780"/>
                </a:lnTo>
                <a:lnTo>
                  <a:pt x="1461063" y="1973372"/>
                </a:lnTo>
                <a:lnTo>
                  <a:pt x="1476550" y="1981187"/>
                </a:lnTo>
                <a:lnTo>
                  <a:pt x="1402751" y="1988997"/>
                </a:lnTo>
                <a:lnTo>
                  <a:pt x="1414603" y="1973372"/>
                </a:lnTo>
                <a:lnTo>
                  <a:pt x="1391362" y="1965562"/>
                </a:lnTo>
                <a:lnTo>
                  <a:pt x="1383619" y="1945344"/>
                </a:lnTo>
                <a:lnTo>
                  <a:pt x="1356290" y="1945344"/>
                </a:lnTo>
                <a:lnTo>
                  <a:pt x="1317574" y="1929719"/>
                </a:lnTo>
                <a:lnTo>
                  <a:pt x="1325317" y="1926506"/>
                </a:lnTo>
                <a:lnTo>
                  <a:pt x="1302539" y="1921909"/>
                </a:lnTo>
                <a:lnTo>
                  <a:pt x="1283407" y="1937534"/>
                </a:lnTo>
                <a:lnTo>
                  <a:pt x="1256079" y="1937534"/>
                </a:lnTo>
                <a:lnTo>
                  <a:pt x="1271566" y="1929719"/>
                </a:lnTo>
                <a:lnTo>
                  <a:pt x="1287053" y="1918691"/>
                </a:lnTo>
                <a:close/>
                <a:moveTo>
                  <a:pt x="1457644" y="1902909"/>
                </a:moveTo>
                <a:lnTo>
                  <a:pt x="1465174" y="1919117"/>
                </a:lnTo>
                <a:lnTo>
                  <a:pt x="1465174" y="1922930"/>
                </a:lnTo>
                <a:close/>
                <a:moveTo>
                  <a:pt x="1414991" y="1891521"/>
                </a:moveTo>
                <a:lnTo>
                  <a:pt x="1414991" y="1899050"/>
                </a:lnTo>
                <a:lnTo>
                  <a:pt x="1409815" y="1899050"/>
                </a:lnTo>
                <a:lnTo>
                  <a:pt x="1409815" y="1895950"/>
                </a:lnTo>
                <a:close/>
                <a:moveTo>
                  <a:pt x="1453045" y="1875578"/>
                </a:moveTo>
                <a:lnTo>
                  <a:pt x="1461717" y="1891066"/>
                </a:lnTo>
                <a:lnTo>
                  <a:pt x="1453045" y="1891066"/>
                </a:lnTo>
                <a:lnTo>
                  <a:pt x="1453045" y="1887421"/>
                </a:lnTo>
                <a:lnTo>
                  <a:pt x="1449672" y="1880133"/>
                </a:lnTo>
                <a:close/>
                <a:moveTo>
                  <a:pt x="1402632" y="1868745"/>
                </a:moveTo>
                <a:lnTo>
                  <a:pt x="1410517" y="1868745"/>
                </a:lnTo>
                <a:lnTo>
                  <a:pt x="1410517" y="1880339"/>
                </a:lnTo>
                <a:lnTo>
                  <a:pt x="1402632" y="1884205"/>
                </a:lnTo>
                <a:lnTo>
                  <a:pt x="1399566" y="1880339"/>
                </a:lnTo>
                <a:lnTo>
                  <a:pt x="1402632" y="1875992"/>
                </a:lnTo>
                <a:close/>
                <a:moveTo>
                  <a:pt x="5441861" y="1864190"/>
                </a:moveTo>
                <a:lnTo>
                  <a:pt x="5454317" y="1872018"/>
                </a:lnTo>
                <a:lnTo>
                  <a:pt x="5454317" y="1883066"/>
                </a:lnTo>
                <a:lnTo>
                  <a:pt x="5449703" y="1890890"/>
                </a:lnTo>
                <a:lnTo>
                  <a:pt x="5446475" y="1918975"/>
                </a:lnTo>
                <a:lnTo>
                  <a:pt x="5441861" y="1934627"/>
                </a:lnTo>
                <a:lnTo>
                  <a:pt x="5438633" y="1950279"/>
                </a:lnTo>
                <a:lnTo>
                  <a:pt x="5434021" y="1950279"/>
                </a:lnTo>
                <a:lnTo>
                  <a:pt x="5434021" y="1942451"/>
                </a:lnTo>
                <a:lnTo>
                  <a:pt x="5426179" y="1934627"/>
                </a:lnTo>
                <a:lnTo>
                  <a:pt x="5418337" y="1918975"/>
                </a:lnTo>
                <a:lnTo>
                  <a:pt x="5418337" y="1906542"/>
                </a:lnTo>
                <a:lnTo>
                  <a:pt x="5422950" y="1898718"/>
                </a:lnTo>
                <a:lnTo>
                  <a:pt x="5434021" y="1872018"/>
                </a:lnTo>
                <a:close/>
                <a:moveTo>
                  <a:pt x="1434868" y="1857358"/>
                </a:moveTo>
                <a:lnTo>
                  <a:pt x="1445801" y="1869184"/>
                </a:lnTo>
                <a:lnTo>
                  <a:pt x="1445801" y="1879695"/>
                </a:lnTo>
                <a:lnTo>
                  <a:pt x="1438056" y="1875316"/>
                </a:lnTo>
                <a:lnTo>
                  <a:pt x="1442157" y="1869184"/>
                </a:lnTo>
                <a:lnTo>
                  <a:pt x="1430314" y="1861738"/>
                </a:lnTo>
                <a:close/>
                <a:moveTo>
                  <a:pt x="1391594" y="1830027"/>
                </a:moveTo>
                <a:lnTo>
                  <a:pt x="1399412" y="1830027"/>
                </a:lnTo>
                <a:lnTo>
                  <a:pt x="1410450" y="1830027"/>
                </a:lnTo>
                <a:lnTo>
                  <a:pt x="1415049" y="1830027"/>
                </a:lnTo>
                <a:lnTo>
                  <a:pt x="1394813" y="1838631"/>
                </a:lnTo>
                <a:close/>
                <a:moveTo>
                  <a:pt x="5577329" y="1825472"/>
                </a:moveTo>
                <a:lnTo>
                  <a:pt x="5569445" y="1840959"/>
                </a:lnTo>
                <a:lnTo>
                  <a:pt x="5573825" y="1845515"/>
                </a:lnTo>
                <a:lnTo>
                  <a:pt x="5566379" y="1845515"/>
                </a:lnTo>
                <a:lnTo>
                  <a:pt x="5566379" y="1840959"/>
                </a:lnTo>
                <a:lnTo>
                  <a:pt x="5569445" y="1833216"/>
                </a:lnTo>
                <a:lnTo>
                  <a:pt x="5569445" y="1830027"/>
                </a:lnTo>
                <a:lnTo>
                  <a:pt x="5573825" y="1830027"/>
                </a:lnTo>
                <a:close/>
                <a:moveTo>
                  <a:pt x="1414370" y="1823194"/>
                </a:moveTo>
                <a:lnTo>
                  <a:pt x="1422114" y="1826313"/>
                </a:lnTo>
                <a:lnTo>
                  <a:pt x="1429858" y="1841464"/>
                </a:lnTo>
                <a:lnTo>
                  <a:pt x="1426214" y="1853496"/>
                </a:lnTo>
                <a:lnTo>
                  <a:pt x="1422114" y="1845921"/>
                </a:lnTo>
                <a:lnTo>
                  <a:pt x="1422114" y="1841464"/>
                </a:lnTo>
                <a:lnTo>
                  <a:pt x="1422114" y="1830770"/>
                </a:lnTo>
                <a:lnTo>
                  <a:pt x="1414370" y="1826313"/>
                </a:lnTo>
                <a:close/>
                <a:moveTo>
                  <a:pt x="2671145" y="1818639"/>
                </a:moveTo>
                <a:lnTo>
                  <a:pt x="2666717" y="1830719"/>
                </a:lnTo>
                <a:lnTo>
                  <a:pt x="2663617" y="1826245"/>
                </a:lnTo>
                <a:close/>
                <a:moveTo>
                  <a:pt x="2651791" y="1815223"/>
                </a:moveTo>
                <a:lnTo>
                  <a:pt x="2648287" y="1822669"/>
                </a:lnTo>
                <a:lnTo>
                  <a:pt x="2643907" y="1826173"/>
                </a:lnTo>
                <a:lnTo>
                  <a:pt x="2640841" y="1818289"/>
                </a:lnTo>
                <a:close/>
                <a:moveTo>
                  <a:pt x="5601200" y="1784475"/>
                </a:moveTo>
                <a:lnTo>
                  <a:pt x="5597346" y="1787575"/>
                </a:lnTo>
                <a:lnTo>
                  <a:pt x="5592528" y="1792004"/>
                </a:lnTo>
                <a:lnTo>
                  <a:pt x="5589155" y="1787575"/>
                </a:lnTo>
                <a:close/>
                <a:moveTo>
                  <a:pt x="3671812" y="1747909"/>
                </a:moveTo>
                <a:lnTo>
                  <a:pt x="3672458" y="1749137"/>
                </a:lnTo>
                <a:lnTo>
                  <a:pt x="3671204" y="1751521"/>
                </a:lnTo>
                <a:lnTo>
                  <a:pt x="3672564" y="1749202"/>
                </a:lnTo>
                <a:close/>
                <a:moveTo>
                  <a:pt x="2636286" y="1718426"/>
                </a:moveTo>
                <a:lnTo>
                  <a:pt x="2640759" y="1718426"/>
                </a:lnTo>
                <a:lnTo>
                  <a:pt x="2648365" y="1722567"/>
                </a:lnTo>
                <a:lnTo>
                  <a:pt x="2643891" y="1722567"/>
                </a:lnTo>
                <a:close/>
                <a:moveTo>
                  <a:pt x="3660737" y="1653515"/>
                </a:moveTo>
                <a:lnTo>
                  <a:pt x="3653035" y="1664170"/>
                </a:lnTo>
                <a:lnTo>
                  <a:pt x="3653035" y="1668608"/>
                </a:lnTo>
                <a:lnTo>
                  <a:pt x="3649411" y="1668608"/>
                </a:lnTo>
                <a:lnTo>
                  <a:pt x="3642162" y="1675711"/>
                </a:lnTo>
                <a:lnTo>
                  <a:pt x="3634459" y="1675711"/>
                </a:lnTo>
                <a:lnTo>
                  <a:pt x="3634459" y="1679263"/>
                </a:lnTo>
                <a:lnTo>
                  <a:pt x="3622225" y="1675711"/>
                </a:lnTo>
                <a:lnTo>
                  <a:pt x="3619055" y="1668608"/>
                </a:lnTo>
                <a:lnTo>
                  <a:pt x="3622225" y="1668608"/>
                </a:lnTo>
                <a:lnTo>
                  <a:pt x="3626757" y="1664170"/>
                </a:lnTo>
                <a:lnTo>
                  <a:pt x="3629928" y="1664170"/>
                </a:lnTo>
                <a:lnTo>
                  <a:pt x="3634459" y="1661062"/>
                </a:lnTo>
                <a:lnTo>
                  <a:pt x="3642162" y="1661062"/>
                </a:lnTo>
                <a:close/>
                <a:moveTo>
                  <a:pt x="3455753" y="1653515"/>
                </a:moveTo>
                <a:lnTo>
                  <a:pt x="3460309" y="1661258"/>
                </a:lnTo>
                <a:lnTo>
                  <a:pt x="3471242" y="1661258"/>
                </a:lnTo>
                <a:lnTo>
                  <a:pt x="3475795" y="1661258"/>
                </a:lnTo>
                <a:lnTo>
                  <a:pt x="3486727" y="1661258"/>
                </a:lnTo>
                <a:lnTo>
                  <a:pt x="3491283" y="1664447"/>
                </a:lnTo>
                <a:lnTo>
                  <a:pt x="3499026" y="1664447"/>
                </a:lnTo>
                <a:lnTo>
                  <a:pt x="3499026" y="1669003"/>
                </a:lnTo>
                <a:lnTo>
                  <a:pt x="3471242" y="1669003"/>
                </a:lnTo>
                <a:lnTo>
                  <a:pt x="3468052" y="1664447"/>
                </a:lnTo>
                <a:lnTo>
                  <a:pt x="3452564" y="1664447"/>
                </a:lnTo>
                <a:lnTo>
                  <a:pt x="3444821" y="1664447"/>
                </a:lnTo>
                <a:lnTo>
                  <a:pt x="3444821" y="1656703"/>
                </a:lnTo>
                <a:lnTo>
                  <a:pt x="3452564" y="1656703"/>
                </a:lnTo>
                <a:close/>
                <a:moveTo>
                  <a:pt x="3262617" y="1645544"/>
                </a:moveTo>
                <a:lnTo>
                  <a:pt x="3266666" y="1648644"/>
                </a:lnTo>
                <a:lnTo>
                  <a:pt x="3266666" y="1653073"/>
                </a:lnTo>
                <a:close/>
                <a:moveTo>
                  <a:pt x="3536619" y="1637572"/>
                </a:moveTo>
                <a:lnTo>
                  <a:pt x="3532191" y="1645762"/>
                </a:lnTo>
                <a:lnTo>
                  <a:pt x="3529091" y="1649616"/>
                </a:lnTo>
                <a:lnTo>
                  <a:pt x="3529091" y="1640945"/>
                </a:lnTo>
                <a:close/>
                <a:moveTo>
                  <a:pt x="3231870" y="1595437"/>
                </a:moveTo>
                <a:lnTo>
                  <a:pt x="3235057" y="1599906"/>
                </a:lnTo>
                <a:lnTo>
                  <a:pt x="3239613" y="1595437"/>
                </a:lnTo>
                <a:lnTo>
                  <a:pt x="3242802" y="1595437"/>
                </a:lnTo>
                <a:lnTo>
                  <a:pt x="3255101" y="1599906"/>
                </a:lnTo>
                <a:lnTo>
                  <a:pt x="3281519" y="1595437"/>
                </a:lnTo>
                <a:lnTo>
                  <a:pt x="3281519" y="1603034"/>
                </a:lnTo>
                <a:lnTo>
                  <a:pt x="3277876" y="1610631"/>
                </a:lnTo>
                <a:lnTo>
                  <a:pt x="3281519" y="1622696"/>
                </a:lnTo>
                <a:lnTo>
                  <a:pt x="3277876" y="1630293"/>
                </a:lnTo>
                <a:lnTo>
                  <a:pt x="3266034" y="1625824"/>
                </a:lnTo>
                <a:lnTo>
                  <a:pt x="3262388" y="1622696"/>
                </a:lnTo>
                <a:lnTo>
                  <a:pt x="3250545" y="1618227"/>
                </a:lnTo>
                <a:lnTo>
                  <a:pt x="3235057" y="1610631"/>
                </a:lnTo>
                <a:lnTo>
                  <a:pt x="3227314" y="1607502"/>
                </a:lnTo>
                <a:lnTo>
                  <a:pt x="3227314" y="1599906"/>
                </a:lnTo>
                <a:close/>
                <a:moveTo>
                  <a:pt x="3857330" y="1586986"/>
                </a:moveTo>
                <a:lnTo>
                  <a:pt x="3857330" y="1590899"/>
                </a:lnTo>
                <a:lnTo>
                  <a:pt x="3857461" y="1591211"/>
                </a:lnTo>
                <a:lnTo>
                  <a:pt x="3857461" y="1587464"/>
                </a:lnTo>
                <a:close/>
                <a:moveTo>
                  <a:pt x="3485818" y="1584050"/>
                </a:moveTo>
                <a:lnTo>
                  <a:pt x="3490246" y="1587150"/>
                </a:lnTo>
                <a:lnTo>
                  <a:pt x="3493346" y="1591579"/>
                </a:lnTo>
                <a:lnTo>
                  <a:pt x="3490246" y="1591579"/>
                </a:lnTo>
                <a:close/>
                <a:moveTo>
                  <a:pt x="3854137" y="1575550"/>
                </a:moveTo>
                <a:lnTo>
                  <a:pt x="3854998" y="1578467"/>
                </a:lnTo>
                <a:lnTo>
                  <a:pt x="3854340" y="1576062"/>
                </a:lnTo>
                <a:close/>
                <a:moveTo>
                  <a:pt x="3011640" y="1571523"/>
                </a:moveTo>
                <a:lnTo>
                  <a:pt x="3011640" y="1579051"/>
                </a:lnTo>
                <a:lnTo>
                  <a:pt x="3004111" y="1575951"/>
                </a:lnTo>
                <a:close/>
                <a:moveTo>
                  <a:pt x="3436813" y="1571342"/>
                </a:moveTo>
                <a:lnTo>
                  <a:pt x="3444119" y="1579076"/>
                </a:lnTo>
                <a:lnTo>
                  <a:pt x="3451934" y="1579076"/>
                </a:lnTo>
                <a:lnTo>
                  <a:pt x="3455502" y="1590899"/>
                </a:lnTo>
                <a:lnTo>
                  <a:pt x="3459580" y="1594097"/>
                </a:lnTo>
                <a:lnTo>
                  <a:pt x="3459580" y="1598633"/>
                </a:lnTo>
                <a:lnTo>
                  <a:pt x="3455502" y="1598633"/>
                </a:lnTo>
                <a:lnTo>
                  <a:pt x="3447857" y="1590899"/>
                </a:lnTo>
                <a:lnTo>
                  <a:pt x="3440041" y="1583166"/>
                </a:lnTo>
                <a:lnTo>
                  <a:pt x="3432225" y="1575432"/>
                </a:lnTo>
                <a:close/>
                <a:moveTo>
                  <a:pt x="3493333" y="1563551"/>
                </a:moveTo>
                <a:lnTo>
                  <a:pt x="3497889" y="1568612"/>
                </a:lnTo>
                <a:lnTo>
                  <a:pt x="3497889" y="1572155"/>
                </a:lnTo>
                <a:lnTo>
                  <a:pt x="3490144" y="1572155"/>
                </a:lnTo>
                <a:lnTo>
                  <a:pt x="3490144" y="1568612"/>
                </a:lnTo>
                <a:lnTo>
                  <a:pt x="3485589" y="1572155"/>
                </a:lnTo>
                <a:lnTo>
                  <a:pt x="3482401" y="1568612"/>
                </a:lnTo>
                <a:close/>
                <a:moveTo>
                  <a:pt x="3042603" y="1553303"/>
                </a:moveTo>
                <a:lnTo>
                  <a:pt x="3042603" y="1556491"/>
                </a:lnTo>
                <a:lnTo>
                  <a:pt x="3050347" y="1556491"/>
                </a:lnTo>
                <a:lnTo>
                  <a:pt x="3045791" y="1561046"/>
                </a:lnTo>
                <a:lnTo>
                  <a:pt x="3042603" y="1568791"/>
                </a:lnTo>
                <a:lnTo>
                  <a:pt x="3038048" y="1564235"/>
                </a:lnTo>
                <a:lnTo>
                  <a:pt x="3038048" y="1561046"/>
                </a:lnTo>
                <a:lnTo>
                  <a:pt x="3030304" y="1561046"/>
                </a:lnTo>
                <a:close/>
                <a:moveTo>
                  <a:pt x="3053080" y="1548747"/>
                </a:moveTo>
                <a:lnTo>
                  <a:pt x="3060608" y="1548747"/>
                </a:lnTo>
                <a:lnTo>
                  <a:pt x="3060608" y="1552888"/>
                </a:lnTo>
                <a:close/>
                <a:moveTo>
                  <a:pt x="3854102" y="1548066"/>
                </a:moveTo>
                <a:lnTo>
                  <a:pt x="3854102" y="1555800"/>
                </a:lnTo>
                <a:lnTo>
                  <a:pt x="3846287" y="1555800"/>
                </a:lnTo>
                <a:lnTo>
                  <a:pt x="3850477" y="1566326"/>
                </a:lnTo>
                <a:lnTo>
                  <a:pt x="3846584" y="1556515"/>
                </a:lnTo>
                <a:lnTo>
                  <a:pt x="3854340" y="1556515"/>
                </a:lnTo>
                <a:lnTo>
                  <a:pt x="3854340" y="1548778"/>
                </a:lnTo>
                <a:lnTo>
                  <a:pt x="3857461" y="1556515"/>
                </a:lnTo>
                <a:lnTo>
                  <a:pt x="3869377" y="1568800"/>
                </a:lnTo>
                <a:lnTo>
                  <a:pt x="3896237" y="1571990"/>
                </a:lnTo>
                <a:lnTo>
                  <a:pt x="3903519" y="1564252"/>
                </a:lnTo>
                <a:lnTo>
                  <a:pt x="3923254" y="1553497"/>
                </a:lnTo>
                <a:lnTo>
                  <a:pt x="3923254" y="1552602"/>
                </a:lnTo>
                <a:lnTo>
                  <a:pt x="3903715" y="1563534"/>
                </a:lnTo>
                <a:lnTo>
                  <a:pt x="3896069" y="1571342"/>
                </a:lnTo>
                <a:lnTo>
                  <a:pt x="3869564" y="1567698"/>
                </a:lnTo>
                <a:lnTo>
                  <a:pt x="3857330" y="1555800"/>
                </a:lnTo>
                <a:close/>
                <a:moveTo>
                  <a:pt x="3162174" y="1522555"/>
                </a:moveTo>
                <a:lnTo>
                  <a:pt x="3165748" y="1522555"/>
                </a:lnTo>
                <a:lnTo>
                  <a:pt x="3173345" y="1538043"/>
                </a:lnTo>
                <a:lnTo>
                  <a:pt x="3169771" y="1541230"/>
                </a:lnTo>
                <a:lnTo>
                  <a:pt x="3169771" y="1545786"/>
                </a:lnTo>
                <a:lnTo>
                  <a:pt x="3165748" y="1572207"/>
                </a:lnTo>
                <a:lnTo>
                  <a:pt x="3158151" y="1569018"/>
                </a:lnTo>
                <a:lnTo>
                  <a:pt x="3154576" y="1576760"/>
                </a:lnTo>
                <a:lnTo>
                  <a:pt x="3146086" y="1572207"/>
                </a:lnTo>
                <a:lnTo>
                  <a:pt x="3146086" y="1561275"/>
                </a:lnTo>
                <a:lnTo>
                  <a:pt x="3146086" y="1556719"/>
                </a:lnTo>
                <a:lnTo>
                  <a:pt x="3146086" y="1548976"/>
                </a:lnTo>
                <a:lnTo>
                  <a:pt x="3146086" y="1545786"/>
                </a:lnTo>
                <a:lnTo>
                  <a:pt x="3138489" y="1533487"/>
                </a:lnTo>
                <a:lnTo>
                  <a:pt x="3142958" y="1530298"/>
                </a:lnTo>
                <a:lnTo>
                  <a:pt x="3146086" y="1530298"/>
                </a:lnTo>
                <a:close/>
                <a:moveTo>
                  <a:pt x="5743527" y="1401844"/>
                </a:moveTo>
                <a:lnTo>
                  <a:pt x="5748084" y="1406410"/>
                </a:lnTo>
                <a:lnTo>
                  <a:pt x="5755834" y="1406410"/>
                </a:lnTo>
                <a:lnTo>
                  <a:pt x="5759028" y="1425140"/>
                </a:lnTo>
                <a:lnTo>
                  <a:pt x="5766778" y="1432902"/>
                </a:lnTo>
                <a:lnTo>
                  <a:pt x="5774538" y="1448437"/>
                </a:lnTo>
                <a:lnTo>
                  <a:pt x="5779095" y="1460311"/>
                </a:lnTo>
                <a:lnTo>
                  <a:pt x="5782288" y="1460311"/>
                </a:lnTo>
                <a:lnTo>
                  <a:pt x="5782288" y="1475846"/>
                </a:lnTo>
                <a:lnTo>
                  <a:pt x="5774538" y="1483608"/>
                </a:lnTo>
                <a:lnTo>
                  <a:pt x="5782288" y="1499143"/>
                </a:lnTo>
                <a:lnTo>
                  <a:pt x="5774538" y="1499143"/>
                </a:lnTo>
                <a:lnTo>
                  <a:pt x="5771344" y="1502338"/>
                </a:lnTo>
                <a:lnTo>
                  <a:pt x="5771344" y="1514666"/>
                </a:lnTo>
                <a:lnTo>
                  <a:pt x="5779095" y="1541170"/>
                </a:lnTo>
                <a:lnTo>
                  <a:pt x="5779095" y="1568567"/>
                </a:lnTo>
                <a:lnTo>
                  <a:pt x="5786845" y="1576341"/>
                </a:lnTo>
                <a:lnTo>
                  <a:pt x="5779095" y="1579536"/>
                </a:lnTo>
                <a:lnTo>
                  <a:pt x="5779095" y="1591863"/>
                </a:lnTo>
                <a:lnTo>
                  <a:pt x="5766778" y="1599637"/>
                </a:lnTo>
                <a:lnTo>
                  <a:pt x="5771344" y="1584102"/>
                </a:lnTo>
                <a:lnTo>
                  <a:pt x="5763584" y="1579536"/>
                </a:lnTo>
                <a:lnTo>
                  <a:pt x="5763584" y="1587297"/>
                </a:lnTo>
                <a:lnTo>
                  <a:pt x="5763584" y="1591863"/>
                </a:lnTo>
                <a:lnTo>
                  <a:pt x="5759028" y="1587297"/>
                </a:lnTo>
                <a:lnTo>
                  <a:pt x="5755834" y="1591863"/>
                </a:lnTo>
                <a:lnTo>
                  <a:pt x="5755834" y="1602832"/>
                </a:lnTo>
                <a:lnTo>
                  <a:pt x="5751277" y="1610594"/>
                </a:lnTo>
                <a:lnTo>
                  <a:pt x="5743527" y="1595071"/>
                </a:lnTo>
                <a:lnTo>
                  <a:pt x="5740333" y="1599637"/>
                </a:lnTo>
                <a:lnTo>
                  <a:pt x="5735767" y="1610594"/>
                </a:lnTo>
                <a:lnTo>
                  <a:pt x="5728017" y="1607398"/>
                </a:lnTo>
                <a:lnTo>
                  <a:pt x="5717073" y="1615160"/>
                </a:lnTo>
                <a:lnTo>
                  <a:pt x="5720266" y="1607398"/>
                </a:lnTo>
                <a:lnTo>
                  <a:pt x="5709322" y="1607398"/>
                </a:lnTo>
                <a:lnTo>
                  <a:pt x="5709322" y="1599637"/>
                </a:lnTo>
                <a:lnTo>
                  <a:pt x="5705213" y="1599637"/>
                </a:lnTo>
                <a:lnTo>
                  <a:pt x="5705213" y="1610594"/>
                </a:lnTo>
                <a:lnTo>
                  <a:pt x="5712964" y="1615160"/>
                </a:lnTo>
                <a:lnTo>
                  <a:pt x="5712964" y="1622933"/>
                </a:lnTo>
                <a:lnTo>
                  <a:pt x="5701562" y="1626129"/>
                </a:lnTo>
                <a:lnTo>
                  <a:pt x="5697463" y="1646230"/>
                </a:lnTo>
                <a:lnTo>
                  <a:pt x="5689713" y="1641664"/>
                </a:lnTo>
                <a:lnTo>
                  <a:pt x="5678759" y="1633890"/>
                </a:lnTo>
                <a:lnTo>
                  <a:pt x="5678759" y="1630695"/>
                </a:lnTo>
                <a:lnTo>
                  <a:pt x="5678759" y="1622933"/>
                </a:lnTo>
                <a:lnTo>
                  <a:pt x="5681953" y="1615160"/>
                </a:lnTo>
                <a:lnTo>
                  <a:pt x="5678759" y="1610594"/>
                </a:lnTo>
                <a:lnTo>
                  <a:pt x="5666452" y="1610594"/>
                </a:lnTo>
                <a:lnTo>
                  <a:pt x="5658702" y="1615160"/>
                </a:lnTo>
                <a:lnTo>
                  <a:pt x="5639092" y="1622933"/>
                </a:lnTo>
                <a:lnTo>
                  <a:pt x="5623582" y="1630695"/>
                </a:lnTo>
                <a:lnTo>
                  <a:pt x="5623582" y="1626129"/>
                </a:lnTo>
                <a:lnTo>
                  <a:pt x="5619931" y="1622933"/>
                </a:lnTo>
                <a:lnTo>
                  <a:pt x="5619931" y="1626129"/>
                </a:lnTo>
                <a:lnTo>
                  <a:pt x="5619931" y="1633890"/>
                </a:lnTo>
                <a:lnTo>
                  <a:pt x="5619931" y="1638456"/>
                </a:lnTo>
                <a:lnTo>
                  <a:pt x="5612638" y="1633890"/>
                </a:lnTo>
                <a:lnTo>
                  <a:pt x="5604888" y="1633890"/>
                </a:lnTo>
                <a:lnTo>
                  <a:pt x="5592571" y="1638456"/>
                </a:lnTo>
                <a:lnTo>
                  <a:pt x="5592571" y="1626129"/>
                </a:lnTo>
                <a:lnTo>
                  <a:pt x="5600321" y="1622933"/>
                </a:lnTo>
                <a:lnTo>
                  <a:pt x="5604888" y="1618367"/>
                </a:lnTo>
                <a:lnTo>
                  <a:pt x="5612638" y="1615160"/>
                </a:lnTo>
                <a:lnTo>
                  <a:pt x="5615831" y="1602832"/>
                </a:lnTo>
                <a:lnTo>
                  <a:pt x="5623582" y="1599637"/>
                </a:lnTo>
                <a:lnTo>
                  <a:pt x="5619931" y="1591863"/>
                </a:lnTo>
                <a:lnTo>
                  <a:pt x="5631332" y="1587297"/>
                </a:lnTo>
                <a:lnTo>
                  <a:pt x="5631332" y="1591863"/>
                </a:lnTo>
                <a:lnTo>
                  <a:pt x="5635441" y="1591863"/>
                </a:lnTo>
                <a:lnTo>
                  <a:pt x="5639092" y="1591863"/>
                </a:lnTo>
                <a:lnTo>
                  <a:pt x="5666452" y="1584102"/>
                </a:lnTo>
                <a:lnTo>
                  <a:pt x="5671009" y="1579536"/>
                </a:lnTo>
                <a:lnTo>
                  <a:pt x="5674202" y="1584102"/>
                </a:lnTo>
                <a:lnTo>
                  <a:pt x="5678759" y="1587297"/>
                </a:lnTo>
                <a:lnTo>
                  <a:pt x="5681953" y="1584102"/>
                </a:lnTo>
                <a:lnTo>
                  <a:pt x="5689713" y="1579536"/>
                </a:lnTo>
                <a:lnTo>
                  <a:pt x="5681953" y="1572227"/>
                </a:lnTo>
                <a:lnTo>
                  <a:pt x="5686519" y="1564466"/>
                </a:lnTo>
                <a:lnTo>
                  <a:pt x="5693812" y="1548931"/>
                </a:lnTo>
                <a:lnTo>
                  <a:pt x="5689713" y="1533396"/>
                </a:lnTo>
                <a:lnTo>
                  <a:pt x="5701562" y="1525634"/>
                </a:lnTo>
                <a:lnTo>
                  <a:pt x="5701562" y="1533396"/>
                </a:lnTo>
                <a:lnTo>
                  <a:pt x="5697463" y="1537962"/>
                </a:lnTo>
                <a:lnTo>
                  <a:pt x="5697463" y="1541170"/>
                </a:lnTo>
                <a:lnTo>
                  <a:pt x="5701562" y="1548931"/>
                </a:lnTo>
                <a:lnTo>
                  <a:pt x="5705213" y="1548931"/>
                </a:lnTo>
                <a:lnTo>
                  <a:pt x="5709322" y="1545271"/>
                </a:lnTo>
                <a:lnTo>
                  <a:pt x="5724823" y="1537962"/>
                </a:lnTo>
                <a:lnTo>
                  <a:pt x="5732573" y="1514666"/>
                </a:lnTo>
                <a:lnTo>
                  <a:pt x="5735767" y="1514666"/>
                </a:lnTo>
                <a:lnTo>
                  <a:pt x="5735767" y="1494577"/>
                </a:lnTo>
                <a:lnTo>
                  <a:pt x="5740333" y="1475846"/>
                </a:lnTo>
                <a:lnTo>
                  <a:pt x="5735767" y="1452550"/>
                </a:lnTo>
                <a:lnTo>
                  <a:pt x="5735767" y="1456198"/>
                </a:lnTo>
                <a:lnTo>
                  <a:pt x="5732573" y="1452550"/>
                </a:lnTo>
                <a:lnTo>
                  <a:pt x="5732573" y="1448437"/>
                </a:lnTo>
                <a:lnTo>
                  <a:pt x="5732573" y="1432902"/>
                </a:lnTo>
                <a:lnTo>
                  <a:pt x="5735767" y="1425140"/>
                </a:lnTo>
                <a:lnTo>
                  <a:pt x="5732573" y="1417379"/>
                </a:lnTo>
                <a:lnTo>
                  <a:pt x="5740333" y="1414172"/>
                </a:lnTo>
                <a:lnTo>
                  <a:pt x="5743527" y="1425140"/>
                </a:lnTo>
                <a:lnTo>
                  <a:pt x="5748084" y="1421945"/>
                </a:lnTo>
                <a:lnTo>
                  <a:pt x="5751277" y="1421945"/>
                </a:lnTo>
                <a:lnTo>
                  <a:pt x="5751277" y="1414172"/>
                </a:lnTo>
                <a:lnTo>
                  <a:pt x="5743527" y="1414172"/>
                </a:lnTo>
                <a:close/>
                <a:moveTo>
                  <a:pt x="3966318" y="1356090"/>
                </a:moveTo>
                <a:lnTo>
                  <a:pt x="3946740" y="1360638"/>
                </a:lnTo>
                <a:lnTo>
                  <a:pt x="3938985" y="1368375"/>
                </a:lnTo>
                <a:lnTo>
                  <a:pt x="3923569" y="1375637"/>
                </a:lnTo>
                <a:lnTo>
                  <a:pt x="3922569" y="1375637"/>
                </a:lnTo>
                <a:lnTo>
                  <a:pt x="3907793" y="1390491"/>
                </a:lnTo>
                <a:lnTo>
                  <a:pt x="3888253" y="1393689"/>
                </a:lnTo>
                <a:lnTo>
                  <a:pt x="3877379" y="1424624"/>
                </a:lnTo>
                <a:lnTo>
                  <a:pt x="3888253" y="1424624"/>
                </a:lnTo>
                <a:lnTo>
                  <a:pt x="3880438" y="1429160"/>
                </a:lnTo>
                <a:lnTo>
                  <a:pt x="3892331" y="1436893"/>
                </a:lnTo>
                <a:lnTo>
                  <a:pt x="3896069" y="1444702"/>
                </a:lnTo>
                <a:lnTo>
                  <a:pt x="3896069" y="1463367"/>
                </a:lnTo>
                <a:lnTo>
                  <a:pt x="3907793" y="1478834"/>
                </a:lnTo>
                <a:lnTo>
                  <a:pt x="3927842" y="1501589"/>
                </a:lnTo>
                <a:lnTo>
                  <a:pt x="3943303" y="1521667"/>
                </a:lnTo>
                <a:lnTo>
                  <a:pt x="3961993" y="1529401"/>
                </a:lnTo>
                <a:lnTo>
                  <a:pt x="3943303" y="1537135"/>
                </a:lnTo>
                <a:lnTo>
                  <a:pt x="3943303" y="1552602"/>
                </a:lnTo>
                <a:lnTo>
                  <a:pt x="3943303" y="1559890"/>
                </a:lnTo>
                <a:lnTo>
                  <a:pt x="3938885" y="1555800"/>
                </a:lnTo>
                <a:lnTo>
                  <a:pt x="3931070" y="1559890"/>
                </a:lnTo>
                <a:lnTo>
                  <a:pt x="3938885" y="1579076"/>
                </a:lnTo>
                <a:lnTo>
                  <a:pt x="3923569" y="1571498"/>
                </a:lnTo>
                <a:lnTo>
                  <a:pt x="3923569" y="1571990"/>
                </a:lnTo>
                <a:lnTo>
                  <a:pt x="3938985" y="1579727"/>
                </a:lnTo>
                <a:lnTo>
                  <a:pt x="3935864" y="1583799"/>
                </a:lnTo>
                <a:lnTo>
                  <a:pt x="3950902" y="1602939"/>
                </a:lnTo>
                <a:lnTo>
                  <a:pt x="3966318" y="1607079"/>
                </a:lnTo>
                <a:lnTo>
                  <a:pt x="3985044" y="1618006"/>
                </a:lnTo>
                <a:lnTo>
                  <a:pt x="4015970" y="1622554"/>
                </a:lnTo>
                <a:lnTo>
                  <a:pt x="4039236" y="1614817"/>
                </a:lnTo>
                <a:lnTo>
                  <a:pt x="4043775" y="1614817"/>
                </a:lnTo>
                <a:lnTo>
                  <a:pt x="4036020" y="1618006"/>
                </a:lnTo>
                <a:lnTo>
                  <a:pt x="4036020" y="1622554"/>
                </a:lnTo>
                <a:lnTo>
                  <a:pt x="4046991" y="1618006"/>
                </a:lnTo>
                <a:lnTo>
                  <a:pt x="4043775" y="1607079"/>
                </a:lnTo>
                <a:lnTo>
                  <a:pt x="4039236" y="1568800"/>
                </a:lnTo>
                <a:lnTo>
                  <a:pt x="4020510" y="1556515"/>
                </a:lnTo>
                <a:lnTo>
                  <a:pt x="4020510" y="1548778"/>
                </a:lnTo>
                <a:lnTo>
                  <a:pt x="4031481" y="1548778"/>
                </a:lnTo>
                <a:lnTo>
                  <a:pt x="4023725" y="1540972"/>
                </a:lnTo>
                <a:lnTo>
                  <a:pt x="4012849" y="1545588"/>
                </a:lnTo>
                <a:lnTo>
                  <a:pt x="4008215" y="1517760"/>
                </a:lnTo>
                <a:lnTo>
                  <a:pt x="4012849" y="1517760"/>
                </a:lnTo>
                <a:lnTo>
                  <a:pt x="4023725" y="1517760"/>
                </a:lnTo>
                <a:lnTo>
                  <a:pt x="4039236" y="1522308"/>
                </a:lnTo>
                <a:lnTo>
                  <a:pt x="4043775" y="1517760"/>
                </a:lnTo>
                <a:lnTo>
                  <a:pt x="4043775" y="1510023"/>
                </a:lnTo>
                <a:lnTo>
                  <a:pt x="4031481" y="1502761"/>
                </a:lnTo>
                <a:lnTo>
                  <a:pt x="4023725" y="1487286"/>
                </a:lnTo>
                <a:lnTo>
                  <a:pt x="4012849" y="1483621"/>
                </a:lnTo>
                <a:lnTo>
                  <a:pt x="4005094" y="1495023"/>
                </a:lnTo>
                <a:lnTo>
                  <a:pt x="4008215" y="1510023"/>
                </a:lnTo>
                <a:lnTo>
                  <a:pt x="3997339" y="1495023"/>
                </a:lnTo>
                <a:lnTo>
                  <a:pt x="3997339" y="1475883"/>
                </a:lnTo>
                <a:lnTo>
                  <a:pt x="3997339" y="1468553"/>
                </a:lnTo>
                <a:lnTo>
                  <a:pt x="3985044" y="1464006"/>
                </a:lnTo>
                <a:lnTo>
                  <a:pt x="3974073" y="1464006"/>
                </a:lnTo>
                <a:lnTo>
                  <a:pt x="3958562" y="1433057"/>
                </a:lnTo>
                <a:lnTo>
                  <a:pt x="3946740" y="1425319"/>
                </a:lnTo>
                <a:lnTo>
                  <a:pt x="3958562" y="1425319"/>
                </a:lnTo>
                <a:lnTo>
                  <a:pt x="3970006" y="1425319"/>
                </a:lnTo>
                <a:lnTo>
                  <a:pt x="3958562" y="1414392"/>
                </a:lnTo>
                <a:lnTo>
                  <a:pt x="3966318" y="1406654"/>
                </a:lnTo>
                <a:lnTo>
                  <a:pt x="4005094" y="1402039"/>
                </a:lnTo>
                <a:lnTo>
                  <a:pt x="3992799" y="1394777"/>
                </a:lnTo>
                <a:lnTo>
                  <a:pt x="3992799" y="1360638"/>
                </a:lnTo>
                <a:lnTo>
                  <a:pt x="3974073" y="1363828"/>
                </a:lnTo>
                <a:close/>
                <a:moveTo>
                  <a:pt x="3726370" y="1352887"/>
                </a:moveTo>
                <a:lnTo>
                  <a:pt x="3706802" y="1363772"/>
                </a:lnTo>
                <a:lnTo>
                  <a:pt x="3664921" y="1379204"/>
                </a:lnTo>
                <a:lnTo>
                  <a:pt x="3668119" y="1399167"/>
                </a:lnTo>
                <a:lnTo>
                  <a:pt x="3660379" y="1383735"/>
                </a:lnTo>
                <a:lnTo>
                  <a:pt x="3641717" y="1394628"/>
                </a:lnTo>
                <a:lnTo>
                  <a:pt x="3645353" y="1406879"/>
                </a:lnTo>
                <a:lnTo>
                  <a:pt x="3680400" y="1414133"/>
                </a:lnTo>
                <a:lnTo>
                  <a:pt x="3683584" y="1417764"/>
                </a:lnTo>
                <a:lnTo>
                  <a:pt x="3675844" y="1417764"/>
                </a:lnTo>
                <a:lnTo>
                  <a:pt x="3664921" y="1417764"/>
                </a:lnTo>
                <a:lnTo>
                  <a:pt x="3652640" y="1425476"/>
                </a:lnTo>
                <a:lnTo>
                  <a:pt x="3633977" y="1437277"/>
                </a:lnTo>
                <a:lnTo>
                  <a:pt x="3622149" y="1433188"/>
                </a:lnTo>
                <a:lnTo>
                  <a:pt x="3626238" y="1421845"/>
                </a:lnTo>
                <a:lnTo>
                  <a:pt x="3611226" y="1414133"/>
                </a:lnTo>
                <a:lnTo>
                  <a:pt x="3603486" y="1410052"/>
                </a:lnTo>
                <a:lnTo>
                  <a:pt x="3611226" y="1406879"/>
                </a:lnTo>
                <a:lnTo>
                  <a:pt x="3626238" y="1399167"/>
                </a:lnTo>
                <a:lnTo>
                  <a:pt x="3622149" y="1394628"/>
                </a:lnTo>
                <a:lnTo>
                  <a:pt x="3591191" y="1391447"/>
                </a:lnTo>
                <a:lnTo>
                  <a:pt x="3588007" y="1383735"/>
                </a:lnTo>
                <a:lnTo>
                  <a:pt x="3591191" y="1383735"/>
                </a:lnTo>
                <a:lnTo>
                  <a:pt x="3595747" y="1383735"/>
                </a:lnTo>
                <a:lnTo>
                  <a:pt x="3588007" y="1371492"/>
                </a:lnTo>
                <a:lnTo>
                  <a:pt x="3588007" y="1379204"/>
                </a:lnTo>
                <a:lnTo>
                  <a:pt x="3583452" y="1376023"/>
                </a:lnTo>
                <a:lnTo>
                  <a:pt x="3580268" y="1376023"/>
                </a:lnTo>
                <a:lnTo>
                  <a:pt x="3567987" y="1379204"/>
                </a:lnTo>
                <a:lnTo>
                  <a:pt x="3557064" y="1399167"/>
                </a:lnTo>
                <a:lnTo>
                  <a:pt x="3549324" y="1410052"/>
                </a:lnTo>
                <a:lnTo>
                  <a:pt x="3549324" y="1425476"/>
                </a:lnTo>
                <a:lnTo>
                  <a:pt x="3537495" y="1429557"/>
                </a:lnTo>
                <a:lnTo>
                  <a:pt x="3537495" y="1421845"/>
                </a:lnTo>
                <a:lnTo>
                  <a:pt x="3532940" y="1421845"/>
                </a:lnTo>
                <a:lnTo>
                  <a:pt x="3532940" y="1429557"/>
                </a:lnTo>
                <a:lnTo>
                  <a:pt x="3532940" y="1433188"/>
                </a:lnTo>
                <a:lnTo>
                  <a:pt x="3532940" y="1437277"/>
                </a:lnTo>
                <a:lnTo>
                  <a:pt x="3529756" y="1452701"/>
                </a:lnTo>
                <a:lnTo>
                  <a:pt x="3529756" y="1463586"/>
                </a:lnTo>
                <a:lnTo>
                  <a:pt x="3525200" y="1463586"/>
                </a:lnTo>
                <a:lnTo>
                  <a:pt x="3517461" y="1471298"/>
                </a:lnTo>
                <a:lnTo>
                  <a:pt x="3522017" y="1483548"/>
                </a:lnTo>
                <a:lnTo>
                  <a:pt x="3514277" y="1486721"/>
                </a:lnTo>
                <a:lnTo>
                  <a:pt x="3525200" y="1498972"/>
                </a:lnTo>
                <a:lnTo>
                  <a:pt x="3522017" y="1506684"/>
                </a:lnTo>
                <a:lnTo>
                  <a:pt x="3545221" y="1517578"/>
                </a:lnTo>
                <a:lnTo>
                  <a:pt x="3564803" y="1517578"/>
                </a:lnTo>
                <a:lnTo>
                  <a:pt x="3567987" y="1517578"/>
                </a:lnTo>
                <a:lnTo>
                  <a:pt x="3575726" y="1522116"/>
                </a:lnTo>
                <a:lnTo>
                  <a:pt x="3588007" y="1522116"/>
                </a:lnTo>
                <a:lnTo>
                  <a:pt x="3591191" y="1514396"/>
                </a:lnTo>
                <a:lnTo>
                  <a:pt x="3603486" y="1509866"/>
                </a:lnTo>
                <a:lnTo>
                  <a:pt x="3614409" y="1502154"/>
                </a:lnTo>
                <a:lnTo>
                  <a:pt x="3629888" y="1498972"/>
                </a:lnTo>
                <a:lnTo>
                  <a:pt x="3657196" y="1498972"/>
                </a:lnTo>
                <a:lnTo>
                  <a:pt x="3657196" y="1494433"/>
                </a:lnTo>
                <a:lnTo>
                  <a:pt x="3660379" y="1494433"/>
                </a:lnTo>
                <a:lnTo>
                  <a:pt x="3660379" y="1498972"/>
                </a:lnTo>
                <a:lnTo>
                  <a:pt x="3672661" y="1506684"/>
                </a:lnTo>
                <a:lnTo>
                  <a:pt x="3680400" y="1506684"/>
                </a:lnTo>
                <a:lnTo>
                  <a:pt x="3691323" y="1514396"/>
                </a:lnTo>
                <a:lnTo>
                  <a:pt x="3691323" y="1509866"/>
                </a:lnTo>
                <a:lnTo>
                  <a:pt x="3695879" y="1514396"/>
                </a:lnTo>
                <a:lnTo>
                  <a:pt x="3710891" y="1522116"/>
                </a:lnTo>
                <a:lnTo>
                  <a:pt x="3714541" y="1517578"/>
                </a:lnTo>
                <a:lnTo>
                  <a:pt x="3722281" y="1522116"/>
                </a:lnTo>
                <a:lnTo>
                  <a:pt x="3746391" y="1517578"/>
                </a:lnTo>
                <a:lnTo>
                  <a:pt x="3754130" y="1522116"/>
                </a:lnTo>
                <a:lnTo>
                  <a:pt x="3772793" y="1517578"/>
                </a:lnTo>
                <a:lnTo>
                  <a:pt x="3788271" y="1506684"/>
                </a:lnTo>
                <a:lnTo>
                  <a:pt x="3788271" y="1491260"/>
                </a:lnTo>
                <a:lnTo>
                  <a:pt x="3776896" y="1471298"/>
                </a:lnTo>
                <a:lnTo>
                  <a:pt x="3754130" y="1460413"/>
                </a:lnTo>
                <a:lnTo>
                  <a:pt x="3734109" y="1444989"/>
                </a:lnTo>
                <a:lnTo>
                  <a:pt x="3718630" y="1433188"/>
                </a:lnTo>
                <a:lnTo>
                  <a:pt x="3691323" y="1417764"/>
                </a:lnTo>
                <a:lnTo>
                  <a:pt x="3691323" y="1410052"/>
                </a:lnTo>
                <a:lnTo>
                  <a:pt x="3718630" y="1376023"/>
                </a:lnTo>
                <a:lnTo>
                  <a:pt x="3730006" y="1376023"/>
                </a:lnTo>
                <a:lnTo>
                  <a:pt x="3734109" y="1360599"/>
                </a:lnTo>
                <a:close/>
                <a:moveTo>
                  <a:pt x="5520536" y="1313940"/>
                </a:moveTo>
                <a:lnTo>
                  <a:pt x="5520391" y="1314146"/>
                </a:lnTo>
                <a:lnTo>
                  <a:pt x="5535716" y="1360080"/>
                </a:lnTo>
                <a:lnTo>
                  <a:pt x="5535834" y="1359482"/>
                </a:lnTo>
                <a:close/>
                <a:moveTo>
                  <a:pt x="3880679" y="1309598"/>
                </a:moveTo>
                <a:lnTo>
                  <a:pt x="3882964" y="1316082"/>
                </a:lnTo>
                <a:lnTo>
                  <a:pt x="3880726" y="1309598"/>
                </a:lnTo>
                <a:close/>
                <a:moveTo>
                  <a:pt x="5725556" y="1275439"/>
                </a:moveTo>
                <a:lnTo>
                  <a:pt x="5736467" y="1283206"/>
                </a:lnTo>
                <a:lnTo>
                  <a:pt x="5756010" y="1301951"/>
                </a:lnTo>
                <a:lnTo>
                  <a:pt x="5774650" y="1314289"/>
                </a:lnTo>
                <a:lnTo>
                  <a:pt x="5782374" y="1314289"/>
                </a:lnTo>
                <a:lnTo>
                  <a:pt x="5790104" y="1322063"/>
                </a:lnTo>
                <a:lnTo>
                  <a:pt x="5797829" y="1322063"/>
                </a:lnTo>
                <a:lnTo>
                  <a:pt x="5802378" y="1306522"/>
                </a:lnTo>
                <a:lnTo>
                  <a:pt x="5805558" y="1309719"/>
                </a:lnTo>
                <a:lnTo>
                  <a:pt x="5805558" y="1325260"/>
                </a:lnTo>
                <a:lnTo>
                  <a:pt x="5813283" y="1340801"/>
                </a:lnTo>
                <a:lnTo>
                  <a:pt x="5821012" y="1337149"/>
                </a:lnTo>
                <a:lnTo>
                  <a:pt x="5821012" y="1340801"/>
                </a:lnTo>
                <a:lnTo>
                  <a:pt x="5813283" y="1344916"/>
                </a:lnTo>
                <a:lnTo>
                  <a:pt x="5809648" y="1348575"/>
                </a:lnTo>
                <a:lnTo>
                  <a:pt x="5794648" y="1352690"/>
                </a:lnTo>
                <a:lnTo>
                  <a:pt x="5786918" y="1360458"/>
                </a:lnTo>
                <a:lnTo>
                  <a:pt x="5786918" y="1375999"/>
                </a:lnTo>
                <a:lnTo>
                  <a:pt x="5786918" y="1383767"/>
                </a:lnTo>
                <a:lnTo>
                  <a:pt x="5756010" y="1371429"/>
                </a:lnTo>
                <a:lnTo>
                  <a:pt x="5744191" y="1368225"/>
                </a:lnTo>
                <a:lnTo>
                  <a:pt x="5740556" y="1371429"/>
                </a:lnTo>
                <a:lnTo>
                  <a:pt x="5736467" y="1379196"/>
                </a:lnTo>
                <a:lnTo>
                  <a:pt x="5732826" y="1371429"/>
                </a:lnTo>
                <a:lnTo>
                  <a:pt x="5725556" y="1375999"/>
                </a:lnTo>
                <a:lnTo>
                  <a:pt x="5725556" y="1379196"/>
                </a:lnTo>
                <a:lnTo>
                  <a:pt x="5736467" y="1383767"/>
                </a:lnTo>
                <a:lnTo>
                  <a:pt x="5740556" y="1391541"/>
                </a:lnTo>
                <a:lnTo>
                  <a:pt x="5744191" y="1391541"/>
                </a:lnTo>
                <a:lnTo>
                  <a:pt x="5740556" y="1399308"/>
                </a:lnTo>
                <a:lnTo>
                  <a:pt x="5736467" y="1399308"/>
                </a:lnTo>
                <a:lnTo>
                  <a:pt x="5732826" y="1407082"/>
                </a:lnTo>
                <a:lnTo>
                  <a:pt x="5728737" y="1407082"/>
                </a:lnTo>
                <a:lnTo>
                  <a:pt x="5725556" y="1402512"/>
                </a:lnTo>
                <a:lnTo>
                  <a:pt x="5725556" y="1391541"/>
                </a:lnTo>
                <a:lnTo>
                  <a:pt x="5713283" y="1383767"/>
                </a:lnTo>
                <a:lnTo>
                  <a:pt x="5713283" y="1371429"/>
                </a:lnTo>
                <a:lnTo>
                  <a:pt x="5721012" y="1360458"/>
                </a:lnTo>
                <a:lnTo>
                  <a:pt x="5713283" y="1348575"/>
                </a:lnTo>
                <a:lnTo>
                  <a:pt x="5717826" y="1344916"/>
                </a:lnTo>
                <a:lnTo>
                  <a:pt x="5725556" y="1348575"/>
                </a:lnTo>
                <a:lnTo>
                  <a:pt x="5736467" y="1348575"/>
                </a:lnTo>
                <a:lnTo>
                  <a:pt x="5732826" y="1333034"/>
                </a:lnTo>
                <a:lnTo>
                  <a:pt x="5736467" y="1333034"/>
                </a:lnTo>
                <a:lnTo>
                  <a:pt x="5732826" y="1317493"/>
                </a:lnTo>
                <a:lnTo>
                  <a:pt x="5728737" y="1294177"/>
                </a:lnTo>
                <a:lnTo>
                  <a:pt x="5721012" y="1278636"/>
                </a:lnTo>
                <a:close/>
                <a:moveTo>
                  <a:pt x="1778781" y="1256079"/>
                </a:moveTo>
                <a:lnTo>
                  <a:pt x="1786488" y="1256079"/>
                </a:lnTo>
                <a:lnTo>
                  <a:pt x="1809607" y="1267982"/>
                </a:lnTo>
                <a:lnTo>
                  <a:pt x="1821392" y="1275476"/>
                </a:lnTo>
                <a:lnTo>
                  <a:pt x="1825019" y="1282968"/>
                </a:lnTo>
                <a:lnTo>
                  <a:pt x="1805979" y="1282968"/>
                </a:lnTo>
                <a:lnTo>
                  <a:pt x="1789660" y="1271067"/>
                </a:lnTo>
                <a:close/>
                <a:moveTo>
                  <a:pt x="3884659" y="1240779"/>
                </a:moveTo>
                <a:lnTo>
                  <a:pt x="3861918" y="1308915"/>
                </a:lnTo>
                <a:lnTo>
                  <a:pt x="3862319" y="1308915"/>
                </a:lnTo>
                <a:close/>
                <a:moveTo>
                  <a:pt x="3927842" y="1231949"/>
                </a:moveTo>
                <a:lnTo>
                  <a:pt x="3885025" y="1239683"/>
                </a:lnTo>
                <a:lnTo>
                  <a:pt x="3884796" y="1240369"/>
                </a:lnTo>
                <a:lnTo>
                  <a:pt x="3928109" y="1232632"/>
                </a:lnTo>
                <a:lnTo>
                  <a:pt x="3974073" y="1244917"/>
                </a:lnTo>
                <a:lnTo>
                  <a:pt x="4100710" y="1260391"/>
                </a:lnTo>
                <a:lnTo>
                  <a:pt x="4100227" y="1259286"/>
                </a:lnTo>
                <a:lnTo>
                  <a:pt x="3973886" y="1244219"/>
                </a:lnTo>
                <a:close/>
                <a:moveTo>
                  <a:pt x="1960256" y="1217361"/>
                </a:moveTo>
                <a:lnTo>
                  <a:pt x="1947930" y="1237341"/>
                </a:lnTo>
                <a:lnTo>
                  <a:pt x="1916898" y="1271398"/>
                </a:lnTo>
                <a:lnTo>
                  <a:pt x="1932414" y="1263678"/>
                </a:lnTo>
                <a:lnTo>
                  <a:pt x="1940172" y="1267761"/>
                </a:lnTo>
                <a:lnTo>
                  <a:pt x="1932414" y="1279118"/>
                </a:lnTo>
                <a:lnTo>
                  <a:pt x="1955688" y="1279118"/>
                </a:lnTo>
                <a:lnTo>
                  <a:pt x="1978962" y="1286378"/>
                </a:lnTo>
                <a:lnTo>
                  <a:pt x="1971204" y="1298639"/>
                </a:lnTo>
                <a:lnTo>
                  <a:pt x="1971204" y="1309537"/>
                </a:lnTo>
                <a:lnTo>
                  <a:pt x="1983070" y="1306359"/>
                </a:lnTo>
                <a:lnTo>
                  <a:pt x="1986720" y="1317257"/>
                </a:lnTo>
                <a:lnTo>
                  <a:pt x="1986720" y="1329517"/>
                </a:lnTo>
                <a:lnTo>
                  <a:pt x="1983070" y="1340415"/>
                </a:lnTo>
                <a:lnTo>
                  <a:pt x="1971204" y="1360396"/>
                </a:lnTo>
                <a:lnTo>
                  <a:pt x="1955688" y="1352676"/>
                </a:lnTo>
                <a:lnTo>
                  <a:pt x="1963446" y="1332696"/>
                </a:lnTo>
                <a:lnTo>
                  <a:pt x="1960256" y="1329517"/>
                </a:lnTo>
                <a:lnTo>
                  <a:pt x="1947930" y="1340415"/>
                </a:lnTo>
                <a:lnTo>
                  <a:pt x="1921466" y="1348135"/>
                </a:lnTo>
                <a:lnTo>
                  <a:pt x="1940172" y="1332696"/>
                </a:lnTo>
                <a:lnTo>
                  <a:pt x="1921466" y="1332696"/>
                </a:lnTo>
                <a:lnTo>
                  <a:pt x="1863052" y="1329517"/>
                </a:lnTo>
                <a:lnTo>
                  <a:pt x="1863052" y="1317257"/>
                </a:lnTo>
                <a:lnTo>
                  <a:pt x="1878567" y="1306359"/>
                </a:lnTo>
                <a:lnTo>
                  <a:pt x="1867613" y="1301817"/>
                </a:lnTo>
                <a:lnTo>
                  <a:pt x="1890434" y="1286378"/>
                </a:lnTo>
                <a:lnTo>
                  <a:pt x="1890434" y="1279118"/>
                </a:lnTo>
                <a:lnTo>
                  <a:pt x="1909140" y="1255959"/>
                </a:lnTo>
                <a:lnTo>
                  <a:pt x="1924656" y="1229622"/>
                </a:lnTo>
                <a:lnTo>
                  <a:pt x="1947930" y="1221902"/>
                </a:lnTo>
                <a:close/>
                <a:moveTo>
                  <a:pt x="5235305" y="1171848"/>
                </a:moveTo>
                <a:lnTo>
                  <a:pt x="5236969" y="1174541"/>
                </a:lnTo>
                <a:lnTo>
                  <a:pt x="5218279" y="1193206"/>
                </a:lnTo>
                <a:lnTo>
                  <a:pt x="5202818" y="1190008"/>
                </a:lnTo>
                <a:lnTo>
                  <a:pt x="5195512" y="1190008"/>
                </a:lnTo>
                <a:lnTo>
                  <a:pt x="5172404" y="1190008"/>
                </a:lnTo>
                <a:lnTo>
                  <a:pt x="5136894" y="1178184"/>
                </a:lnTo>
                <a:lnTo>
                  <a:pt x="5125850" y="1205550"/>
                </a:lnTo>
                <a:lnTo>
                  <a:pt x="5083034" y="1221018"/>
                </a:lnTo>
                <a:lnTo>
                  <a:pt x="5055679" y="1221018"/>
                </a:lnTo>
                <a:lnTo>
                  <a:pt x="5044295" y="1221018"/>
                </a:lnTo>
                <a:lnTo>
                  <a:pt x="5029000" y="1213367"/>
                </a:lnTo>
                <a:lnTo>
                  <a:pt x="5029352" y="1213967"/>
                </a:lnTo>
                <a:lnTo>
                  <a:pt x="5044390" y="1221705"/>
                </a:lnTo>
                <a:lnTo>
                  <a:pt x="5055834" y="1221705"/>
                </a:lnTo>
                <a:lnTo>
                  <a:pt x="5083166" y="1221705"/>
                </a:lnTo>
                <a:lnTo>
                  <a:pt x="5125915" y="1206230"/>
                </a:lnTo>
                <a:lnTo>
                  <a:pt x="5137358" y="1178878"/>
                </a:lnTo>
                <a:lnTo>
                  <a:pt x="5172446" y="1190687"/>
                </a:lnTo>
                <a:lnTo>
                  <a:pt x="5195617" y="1190687"/>
                </a:lnTo>
                <a:lnTo>
                  <a:pt x="5203372" y="1190687"/>
                </a:lnTo>
                <a:lnTo>
                  <a:pt x="5218410" y="1194352"/>
                </a:lnTo>
                <a:lnTo>
                  <a:pt x="5237514" y="1175213"/>
                </a:lnTo>
                <a:close/>
                <a:moveTo>
                  <a:pt x="3188552" y="1155866"/>
                </a:moveTo>
                <a:lnTo>
                  <a:pt x="3193370" y="1160295"/>
                </a:lnTo>
                <a:lnTo>
                  <a:pt x="3197224" y="1160295"/>
                </a:lnTo>
                <a:lnTo>
                  <a:pt x="3197224" y="1163395"/>
                </a:lnTo>
                <a:lnTo>
                  <a:pt x="3193370" y="1163395"/>
                </a:lnTo>
                <a:lnTo>
                  <a:pt x="3185180" y="1163395"/>
                </a:lnTo>
                <a:close/>
                <a:moveTo>
                  <a:pt x="4832082" y="1154983"/>
                </a:moveTo>
                <a:lnTo>
                  <a:pt x="4832082" y="1162717"/>
                </a:lnTo>
                <a:lnTo>
                  <a:pt x="4824267" y="1174541"/>
                </a:lnTo>
                <a:lnTo>
                  <a:pt x="4819849" y="1178184"/>
                </a:lnTo>
                <a:lnTo>
                  <a:pt x="4820059" y="1178723"/>
                </a:lnTo>
                <a:lnTo>
                  <a:pt x="4824406" y="1175213"/>
                </a:lnTo>
                <a:lnTo>
                  <a:pt x="4832161" y="1163403"/>
                </a:lnTo>
                <a:lnTo>
                  <a:pt x="4832161" y="1155666"/>
                </a:lnTo>
                <a:lnTo>
                  <a:pt x="4893636" y="1171140"/>
                </a:lnTo>
                <a:lnTo>
                  <a:pt x="4921441" y="1201615"/>
                </a:lnTo>
                <a:lnTo>
                  <a:pt x="4940167" y="1201615"/>
                </a:lnTo>
                <a:lnTo>
                  <a:pt x="4975160" y="1190687"/>
                </a:lnTo>
                <a:lnTo>
                  <a:pt x="4990671" y="1194352"/>
                </a:lnTo>
                <a:lnTo>
                  <a:pt x="5024813" y="1206230"/>
                </a:lnTo>
                <a:lnTo>
                  <a:pt x="5027790" y="1211304"/>
                </a:lnTo>
                <a:lnTo>
                  <a:pt x="5024756" y="1205550"/>
                </a:lnTo>
                <a:lnTo>
                  <a:pt x="4990605" y="1193206"/>
                </a:lnTo>
                <a:lnTo>
                  <a:pt x="4975143" y="1190008"/>
                </a:lnTo>
                <a:lnTo>
                  <a:pt x="4939973" y="1200939"/>
                </a:lnTo>
                <a:lnTo>
                  <a:pt x="4921283" y="1200939"/>
                </a:lnTo>
                <a:lnTo>
                  <a:pt x="4893588" y="1170451"/>
                </a:lnTo>
                <a:close/>
                <a:moveTo>
                  <a:pt x="3250090" y="1147895"/>
                </a:moveTo>
                <a:lnTo>
                  <a:pt x="3258694" y="1152323"/>
                </a:lnTo>
                <a:lnTo>
                  <a:pt x="3255151" y="1155423"/>
                </a:lnTo>
                <a:lnTo>
                  <a:pt x="3250090" y="1152323"/>
                </a:lnTo>
                <a:close/>
                <a:moveTo>
                  <a:pt x="2848388" y="1144478"/>
                </a:moveTo>
                <a:lnTo>
                  <a:pt x="2856169" y="1147659"/>
                </a:lnTo>
                <a:lnTo>
                  <a:pt x="2848388" y="1155388"/>
                </a:lnTo>
                <a:lnTo>
                  <a:pt x="2856169" y="1152208"/>
                </a:lnTo>
                <a:lnTo>
                  <a:pt x="2868523" y="1147659"/>
                </a:lnTo>
                <a:lnTo>
                  <a:pt x="2871726" y="1147659"/>
                </a:lnTo>
                <a:lnTo>
                  <a:pt x="2879507" y="1159932"/>
                </a:lnTo>
                <a:lnTo>
                  <a:pt x="2876304" y="1163113"/>
                </a:lnTo>
                <a:lnTo>
                  <a:pt x="2879507" y="1163113"/>
                </a:lnTo>
                <a:lnTo>
                  <a:pt x="2884085" y="1175386"/>
                </a:lnTo>
                <a:lnTo>
                  <a:pt x="2871726" y="1182662"/>
                </a:lnTo>
                <a:lnTo>
                  <a:pt x="2868523" y="1186297"/>
                </a:lnTo>
                <a:lnTo>
                  <a:pt x="2863945" y="1182662"/>
                </a:lnTo>
                <a:lnTo>
                  <a:pt x="2868523" y="1194027"/>
                </a:lnTo>
                <a:lnTo>
                  <a:pt x="2868523" y="1201751"/>
                </a:lnTo>
                <a:lnTo>
                  <a:pt x="2868523" y="1205846"/>
                </a:lnTo>
                <a:lnTo>
                  <a:pt x="2868523" y="1216751"/>
                </a:lnTo>
                <a:lnTo>
                  <a:pt x="2863945" y="1221300"/>
                </a:lnTo>
                <a:lnTo>
                  <a:pt x="2863945" y="1224481"/>
                </a:lnTo>
                <a:lnTo>
                  <a:pt x="2863945" y="1236754"/>
                </a:lnTo>
                <a:lnTo>
                  <a:pt x="2852962" y="1236754"/>
                </a:lnTo>
                <a:lnTo>
                  <a:pt x="2837405" y="1239935"/>
                </a:lnTo>
                <a:lnTo>
                  <a:pt x="2829624" y="1247665"/>
                </a:lnTo>
                <a:lnTo>
                  <a:pt x="2829624" y="1244479"/>
                </a:lnTo>
                <a:lnTo>
                  <a:pt x="2821843" y="1247665"/>
                </a:lnTo>
                <a:lnTo>
                  <a:pt x="2809944" y="1252208"/>
                </a:lnTo>
                <a:lnTo>
                  <a:pt x="2802168" y="1252208"/>
                </a:lnTo>
                <a:lnTo>
                  <a:pt x="2794387" y="1252208"/>
                </a:lnTo>
                <a:lnTo>
                  <a:pt x="2802168" y="1244479"/>
                </a:lnTo>
                <a:lnTo>
                  <a:pt x="2791184" y="1244479"/>
                </a:lnTo>
                <a:lnTo>
                  <a:pt x="2791184" y="1239935"/>
                </a:lnTo>
                <a:lnTo>
                  <a:pt x="2798960" y="1236754"/>
                </a:lnTo>
                <a:lnTo>
                  <a:pt x="2786606" y="1236754"/>
                </a:lnTo>
                <a:lnTo>
                  <a:pt x="2791184" y="1232205"/>
                </a:lnTo>
                <a:lnTo>
                  <a:pt x="2798960" y="1232205"/>
                </a:lnTo>
                <a:lnTo>
                  <a:pt x="2798960" y="1229024"/>
                </a:lnTo>
                <a:lnTo>
                  <a:pt x="2802168" y="1224481"/>
                </a:lnTo>
                <a:lnTo>
                  <a:pt x="2814062" y="1221300"/>
                </a:lnTo>
                <a:lnTo>
                  <a:pt x="2817725" y="1221300"/>
                </a:lnTo>
                <a:lnTo>
                  <a:pt x="2814062" y="1216751"/>
                </a:lnTo>
                <a:lnTo>
                  <a:pt x="2809944" y="1221300"/>
                </a:lnTo>
                <a:lnTo>
                  <a:pt x="2802168" y="1221300"/>
                </a:lnTo>
                <a:lnTo>
                  <a:pt x="2806286" y="1216751"/>
                </a:lnTo>
                <a:lnTo>
                  <a:pt x="2809944" y="1209026"/>
                </a:lnTo>
                <a:lnTo>
                  <a:pt x="2814062" y="1205846"/>
                </a:lnTo>
                <a:lnTo>
                  <a:pt x="2802168" y="1201751"/>
                </a:lnTo>
                <a:lnTo>
                  <a:pt x="2794387" y="1194027"/>
                </a:lnTo>
                <a:lnTo>
                  <a:pt x="2802168" y="1190386"/>
                </a:lnTo>
                <a:lnTo>
                  <a:pt x="2806286" y="1190386"/>
                </a:lnTo>
                <a:lnTo>
                  <a:pt x="2802168" y="1186297"/>
                </a:lnTo>
                <a:lnTo>
                  <a:pt x="2798960" y="1178572"/>
                </a:lnTo>
                <a:lnTo>
                  <a:pt x="2794387" y="1182662"/>
                </a:lnTo>
                <a:lnTo>
                  <a:pt x="2798960" y="1175386"/>
                </a:lnTo>
                <a:lnTo>
                  <a:pt x="2806286" y="1175386"/>
                </a:lnTo>
                <a:lnTo>
                  <a:pt x="2814062" y="1178572"/>
                </a:lnTo>
                <a:lnTo>
                  <a:pt x="2821843" y="1175386"/>
                </a:lnTo>
                <a:lnTo>
                  <a:pt x="2825506" y="1175386"/>
                </a:lnTo>
                <a:lnTo>
                  <a:pt x="2829624" y="1170843"/>
                </a:lnTo>
                <a:lnTo>
                  <a:pt x="2832826" y="1167662"/>
                </a:lnTo>
                <a:lnTo>
                  <a:pt x="2832826" y="1163113"/>
                </a:lnTo>
                <a:lnTo>
                  <a:pt x="2821843" y="1163113"/>
                </a:lnTo>
                <a:lnTo>
                  <a:pt x="2825506" y="1159932"/>
                </a:lnTo>
                <a:lnTo>
                  <a:pt x="2829624" y="1155388"/>
                </a:lnTo>
                <a:lnTo>
                  <a:pt x="2840607" y="1147659"/>
                </a:lnTo>
                <a:close/>
                <a:moveTo>
                  <a:pt x="3173337" y="1139923"/>
                </a:moveTo>
                <a:lnTo>
                  <a:pt x="3177893" y="1152003"/>
                </a:lnTo>
                <a:lnTo>
                  <a:pt x="3170148" y="1152003"/>
                </a:lnTo>
                <a:lnTo>
                  <a:pt x="3165593" y="1147529"/>
                </a:lnTo>
                <a:lnTo>
                  <a:pt x="3162405" y="1144397"/>
                </a:lnTo>
                <a:close/>
                <a:moveTo>
                  <a:pt x="3204172" y="1123980"/>
                </a:moveTo>
                <a:lnTo>
                  <a:pt x="3208341" y="1123980"/>
                </a:lnTo>
                <a:lnTo>
                  <a:pt x="3212047" y="1136457"/>
                </a:lnTo>
                <a:lnTo>
                  <a:pt x="3204172" y="1139692"/>
                </a:lnTo>
                <a:lnTo>
                  <a:pt x="3208341" y="1143851"/>
                </a:lnTo>
                <a:lnTo>
                  <a:pt x="3204172" y="1147548"/>
                </a:lnTo>
                <a:lnTo>
                  <a:pt x="3204172" y="1155404"/>
                </a:lnTo>
                <a:lnTo>
                  <a:pt x="3200929" y="1155404"/>
                </a:lnTo>
                <a:lnTo>
                  <a:pt x="3196298" y="1147548"/>
                </a:lnTo>
                <a:lnTo>
                  <a:pt x="3185180" y="1131837"/>
                </a:lnTo>
                <a:lnTo>
                  <a:pt x="3188423" y="1131837"/>
                </a:lnTo>
                <a:lnTo>
                  <a:pt x="3193055" y="1128602"/>
                </a:lnTo>
                <a:lnTo>
                  <a:pt x="3196298" y="1131837"/>
                </a:lnTo>
                <a:lnTo>
                  <a:pt x="3200929" y="1128602"/>
                </a:lnTo>
                <a:close/>
                <a:moveTo>
                  <a:pt x="4297727" y="1120776"/>
                </a:moveTo>
                <a:lnTo>
                  <a:pt x="4244037" y="1136318"/>
                </a:lnTo>
                <a:lnTo>
                  <a:pt x="4186609" y="1131707"/>
                </a:lnTo>
                <a:lnTo>
                  <a:pt x="4100466" y="1147249"/>
                </a:lnTo>
                <a:lnTo>
                  <a:pt x="4090255" y="1199810"/>
                </a:lnTo>
                <a:lnTo>
                  <a:pt x="4100710" y="1147928"/>
                </a:lnTo>
                <a:lnTo>
                  <a:pt x="4186774" y="1132386"/>
                </a:lnTo>
                <a:lnTo>
                  <a:pt x="4244182" y="1136933"/>
                </a:lnTo>
                <a:lnTo>
                  <a:pt x="4297901" y="1121458"/>
                </a:lnTo>
                <a:lnTo>
                  <a:pt x="4340744" y="1155666"/>
                </a:lnTo>
                <a:lnTo>
                  <a:pt x="4402692" y="1147928"/>
                </a:lnTo>
                <a:lnTo>
                  <a:pt x="4468706" y="1190687"/>
                </a:lnTo>
                <a:lnTo>
                  <a:pt x="4511549" y="1232632"/>
                </a:lnTo>
                <a:lnTo>
                  <a:pt x="4565741" y="1240369"/>
                </a:lnTo>
                <a:lnTo>
                  <a:pt x="4599883" y="1255844"/>
                </a:lnTo>
                <a:lnTo>
                  <a:pt x="4634970" y="1263581"/>
                </a:lnTo>
                <a:lnTo>
                  <a:pt x="4645941" y="1260391"/>
                </a:lnTo>
                <a:lnTo>
                  <a:pt x="4650481" y="1252654"/>
                </a:lnTo>
                <a:lnTo>
                  <a:pt x="4676868" y="1240369"/>
                </a:lnTo>
                <a:lnTo>
                  <a:pt x="4676868" y="1232632"/>
                </a:lnTo>
                <a:lnTo>
                  <a:pt x="4688690" y="1221705"/>
                </a:lnTo>
                <a:lnTo>
                  <a:pt x="4692378" y="1217157"/>
                </a:lnTo>
                <a:lnTo>
                  <a:pt x="4704200" y="1209420"/>
                </a:lnTo>
                <a:lnTo>
                  <a:pt x="4727466" y="1206230"/>
                </a:lnTo>
                <a:lnTo>
                  <a:pt x="4735126" y="1213967"/>
                </a:lnTo>
                <a:lnTo>
                  <a:pt x="4758392" y="1209420"/>
                </a:lnTo>
                <a:lnTo>
                  <a:pt x="4762459" y="1221705"/>
                </a:lnTo>
                <a:lnTo>
                  <a:pt x="4777969" y="1224894"/>
                </a:lnTo>
                <a:lnTo>
                  <a:pt x="4804356" y="1224894"/>
                </a:lnTo>
                <a:lnTo>
                  <a:pt x="4839917" y="1221705"/>
                </a:lnTo>
                <a:lnTo>
                  <a:pt x="4839505" y="1221053"/>
                </a:lnTo>
                <a:lnTo>
                  <a:pt x="4804218" y="1224215"/>
                </a:lnTo>
                <a:lnTo>
                  <a:pt x="4777882" y="1224215"/>
                </a:lnTo>
                <a:lnTo>
                  <a:pt x="4762421" y="1221018"/>
                </a:lnTo>
                <a:lnTo>
                  <a:pt x="4758343" y="1208748"/>
                </a:lnTo>
                <a:lnTo>
                  <a:pt x="4735066" y="1213284"/>
                </a:lnTo>
                <a:lnTo>
                  <a:pt x="4727250" y="1205550"/>
                </a:lnTo>
                <a:lnTo>
                  <a:pt x="4704143" y="1208748"/>
                </a:lnTo>
                <a:lnTo>
                  <a:pt x="4692250" y="1216481"/>
                </a:lnTo>
                <a:lnTo>
                  <a:pt x="4688512" y="1221018"/>
                </a:lnTo>
                <a:lnTo>
                  <a:pt x="4676788" y="1231949"/>
                </a:lnTo>
                <a:lnTo>
                  <a:pt x="4676788" y="1239683"/>
                </a:lnTo>
                <a:lnTo>
                  <a:pt x="4650283" y="1252027"/>
                </a:lnTo>
                <a:lnTo>
                  <a:pt x="4645695" y="1259315"/>
                </a:lnTo>
                <a:lnTo>
                  <a:pt x="4634821" y="1262958"/>
                </a:lnTo>
                <a:lnTo>
                  <a:pt x="4599821" y="1255150"/>
                </a:lnTo>
                <a:lnTo>
                  <a:pt x="4565669" y="1239683"/>
                </a:lnTo>
                <a:lnTo>
                  <a:pt x="4511469" y="1231949"/>
                </a:lnTo>
                <a:lnTo>
                  <a:pt x="4468653" y="1190008"/>
                </a:lnTo>
                <a:lnTo>
                  <a:pt x="4402559" y="1147249"/>
                </a:lnTo>
                <a:lnTo>
                  <a:pt x="4340544" y="1154983"/>
                </a:lnTo>
                <a:close/>
                <a:moveTo>
                  <a:pt x="572505" y="1101204"/>
                </a:moveTo>
                <a:lnTo>
                  <a:pt x="610847" y="1124496"/>
                </a:lnTo>
                <a:lnTo>
                  <a:pt x="614005" y="1147328"/>
                </a:lnTo>
                <a:lnTo>
                  <a:pt x="621674" y="1162856"/>
                </a:lnTo>
                <a:lnTo>
                  <a:pt x="633850" y="1190709"/>
                </a:lnTo>
                <a:lnTo>
                  <a:pt x="610847" y="1182950"/>
                </a:lnTo>
                <a:lnTo>
                  <a:pt x="598667" y="1167422"/>
                </a:lnTo>
                <a:lnTo>
                  <a:pt x="583331" y="1155092"/>
                </a:lnTo>
                <a:lnTo>
                  <a:pt x="564836" y="1128602"/>
                </a:lnTo>
                <a:lnTo>
                  <a:pt x="564836" y="1105770"/>
                </a:lnTo>
                <a:close/>
                <a:moveTo>
                  <a:pt x="5241489" y="1101110"/>
                </a:moveTo>
                <a:lnTo>
                  <a:pt x="5233910" y="1139441"/>
                </a:lnTo>
                <a:lnTo>
                  <a:pt x="5229663" y="1162717"/>
                </a:lnTo>
                <a:lnTo>
                  <a:pt x="5229833" y="1162992"/>
                </a:lnTo>
                <a:lnTo>
                  <a:pt x="5233920" y="1140123"/>
                </a:lnTo>
                <a:lnTo>
                  <a:pt x="5241676" y="1101436"/>
                </a:lnTo>
                <a:close/>
                <a:moveTo>
                  <a:pt x="3289505" y="1082984"/>
                </a:moveTo>
                <a:lnTo>
                  <a:pt x="3286405" y="1098267"/>
                </a:lnTo>
                <a:lnTo>
                  <a:pt x="3281976" y="1116699"/>
                </a:lnTo>
                <a:lnTo>
                  <a:pt x="3281976" y="1105910"/>
                </a:lnTo>
                <a:lnTo>
                  <a:pt x="3286405" y="1093773"/>
                </a:lnTo>
                <a:lnTo>
                  <a:pt x="3286405" y="1086130"/>
                </a:lnTo>
                <a:close/>
                <a:moveTo>
                  <a:pt x="2849239" y="1082984"/>
                </a:moveTo>
                <a:lnTo>
                  <a:pt x="2853380" y="1086084"/>
                </a:lnTo>
                <a:lnTo>
                  <a:pt x="2853380" y="1090513"/>
                </a:lnTo>
                <a:lnTo>
                  <a:pt x="2849239" y="1090513"/>
                </a:lnTo>
                <a:close/>
                <a:moveTo>
                  <a:pt x="2863778" y="1075013"/>
                </a:moveTo>
                <a:lnTo>
                  <a:pt x="2868280" y="1078201"/>
                </a:lnTo>
                <a:lnTo>
                  <a:pt x="2868280" y="1075013"/>
                </a:lnTo>
                <a:lnTo>
                  <a:pt x="2871432" y="1075013"/>
                </a:lnTo>
                <a:lnTo>
                  <a:pt x="2871432" y="1085945"/>
                </a:lnTo>
                <a:lnTo>
                  <a:pt x="2879536" y="1085945"/>
                </a:lnTo>
                <a:lnTo>
                  <a:pt x="2875934" y="1090501"/>
                </a:lnTo>
                <a:lnTo>
                  <a:pt x="2871432" y="1090501"/>
                </a:lnTo>
                <a:lnTo>
                  <a:pt x="2868280" y="1090501"/>
                </a:lnTo>
                <a:lnTo>
                  <a:pt x="2863778" y="1082756"/>
                </a:lnTo>
                <a:lnTo>
                  <a:pt x="2860626" y="1082756"/>
                </a:lnTo>
                <a:close/>
                <a:moveTo>
                  <a:pt x="2844683" y="1075013"/>
                </a:moveTo>
                <a:lnTo>
                  <a:pt x="2853287" y="1075013"/>
                </a:lnTo>
                <a:lnTo>
                  <a:pt x="2853287" y="1079062"/>
                </a:lnTo>
                <a:close/>
                <a:moveTo>
                  <a:pt x="3317050" y="1067041"/>
                </a:moveTo>
                <a:lnTo>
                  <a:pt x="3324795" y="1067041"/>
                </a:lnTo>
                <a:lnTo>
                  <a:pt x="3320239" y="1070276"/>
                </a:lnTo>
                <a:lnTo>
                  <a:pt x="3320239" y="1082753"/>
                </a:lnTo>
                <a:lnTo>
                  <a:pt x="3320239" y="1085988"/>
                </a:lnTo>
                <a:lnTo>
                  <a:pt x="3312495" y="1098465"/>
                </a:lnTo>
                <a:lnTo>
                  <a:pt x="3309307" y="1074898"/>
                </a:lnTo>
                <a:close/>
                <a:moveTo>
                  <a:pt x="2869248" y="1052237"/>
                </a:moveTo>
                <a:lnTo>
                  <a:pt x="2869248" y="1055389"/>
                </a:lnTo>
                <a:lnTo>
                  <a:pt x="2864367" y="1063042"/>
                </a:lnTo>
                <a:lnTo>
                  <a:pt x="2869248" y="1063042"/>
                </a:lnTo>
                <a:lnTo>
                  <a:pt x="2864367" y="1067544"/>
                </a:lnTo>
                <a:lnTo>
                  <a:pt x="2856071" y="1071146"/>
                </a:lnTo>
                <a:lnTo>
                  <a:pt x="2856071" y="1067544"/>
                </a:lnTo>
                <a:lnTo>
                  <a:pt x="2856071" y="1063042"/>
                </a:lnTo>
                <a:lnTo>
                  <a:pt x="2856071" y="1059890"/>
                </a:lnTo>
                <a:lnTo>
                  <a:pt x="2860951" y="1059890"/>
                </a:lnTo>
                <a:lnTo>
                  <a:pt x="2860951" y="1055389"/>
                </a:lnTo>
                <a:close/>
                <a:moveTo>
                  <a:pt x="5276727" y="1047008"/>
                </a:moveTo>
                <a:lnTo>
                  <a:pt x="5264833" y="1051544"/>
                </a:lnTo>
                <a:lnTo>
                  <a:pt x="5229663" y="1066565"/>
                </a:lnTo>
                <a:lnTo>
                  <a:pt x="5222017" y="1085751"/>
                </a:lnTo>
                <a:lnTo>
                  <a:pt x="5222260" y="1085751"/>
                </a:lnTo>
                <a:lnTo>
                  <a:pt x="5229759" y="1067704"/>
                </a:lnTo>
                <a:lnTo>
                  <a:pt x="5264847" y="1052229"/>
                </a:lnTo>
                <a:lnTo>
                  <a:pt x="5277142" y="1047682"/>
                </a:lnTo>
                <a:lnTo>
                  <a:pt x="5288113" y="1052229"/>
                </a:lnTo>
                <a:lnTo>
                  <a:pt x="5311284" y="1055419"/>
                </a:lnTo>
                <a:lnTo>
                  <a:pt x="5323200" y="1059967"/>
                </a:lnTo>
                <a:lnTo>
                  <a:pt x="5330861" y="1063157"/>
                </a:lnTo>
                <a:lnTo>
                  <a:pt x="5365097" y="1113721"/>
                </a:lnTo>
                <a:lnTo>
                  <a:pt x="5380513" y="1129196"/>
                </a:lnTo>
                <a:lnTo>
                  <a:pt x="5392430" y="1152476"/>
                </a:lnTo>
                <a:lnTo>
                  <a:pt x="5400091" y="1163403"/>
                </a:lnTo>
                <a:lnTo>
                  <a:pt x="5407846" y="1171140"/>
                </a:lnTo>
                <a:lnTo>
                  <a:pt x="5426572" y="1171140"/>
                </a:lnTo>
                <a:lnTo>
                  <a:pt x="5438867" y="1171140"/>
                </a:lnTo>
                <a:lnTo>
                  <a:pt x="5469793" y="1186615"/>
                </a:lnTo>
                <a:lnTo>
                  <a:pt x="5489370" y="1224894"/>
                </a:lnTo>
                <a:lnTo>
                  <a:pt x="5497126" y="1224894"/>
                </a:lnTo>
                <a:lnTo>
                  <a:pt x="5515852" y="1221705"/>
                </a:lnTo>
                <a:lnTo>
                  <a:pt x="5523607" y="1209420"/>
                </a:lnTo>
                <a:lnTo>
                  <a:pt x="5543562" y="1201615"/>
                </a:lnTo>
                <a:lnTo>
                  <a:pt x="5558601" y="1194573"/>
                </a:lnTo>
                <a:lnTo>
                  <a:pt x="5558601" y="1193206"/>
                </a:lnTo>
                <a:lnTo>
                  <a:pt x="5543649" y="1200939"/>
                </a:lnTo>
                <a:lnTo>
                  <a:pt x="5523601" y="1208748"/>
                </a:lnTo>
                <a:lnTo>
                  <a:pt x="5515785" y="1221018"/>
                </a:lnTo>
                <a:lnTo>
                  <a:pt x="5497095" y="1224215"/>
                </a:lnTo>
                <a:lnTo>
                  <a:pt x="5489449" y="1224215"/>
                </a:lnTo>
                <a:lnTo>
                  <a:pt x="5469740" y="1185472"/>
                </a:lnTo>
                <a:lnTo>
                  <a:pt x="5438817" y="1170451"/>
                </a:lnTo>
                <a:lnTo>
                  <a:pt x="5426584" y="1170451"/>
                </a:lnTo>
                <a:lnTo>
                  <a:pt x="5407894" y="1170451"/>
                </a:lnTo>
                <a:lnTo>
                  <a:pt x="5400079" y="1162717"/>
                </a:lnTo>
                <a:lnTo>
                  <a:pt x="5392433" y="1151786"/>
                </a:lnTo>
                <a:lnTo>
                  <a:pt x="5380539" y="1128510"/>
                </a:lnTo>
                <a:lnTo>
                  <a:pt x="5365078" y="1113042"/>
                </a:lnTo>
                <a:lnTo>
                  <a:pt x="5330927" y="1062475"/>
                </a:lnTo>
                <a:lnTo>
                  <a:pt x="5323111" y="1058832"/>
                </a:lnTo>
                <a:lnTo>
                  <a:pt x="5310878" y="1054742"/>
                </a:lnTo>
                <a:lnTo>
                  <a:pt x="5288111" y="1051544"/>
                </a:lnTo>
                <a:close/>
                <a:moveTo>
                  <a:pt x="2895173" y="1044265"/>
                </a:moveTo>
                <a:lnTo>
                  <a:pt x="2910612" y="1047459"/>
                </a:lnTo>
                <a:lnTo>
                  <a:pt x="2926051" y="1044265"/>
                </a:lnTo>
                <a:lnTo>
                  <a:pt x="2926051" y="1055201"/>
                </a:lnTo>
                <a:lnTo>
                  <a:pt x="2910612" y="1067502"/>
                </a:lnTo>
                <a:lnTo>
                  <a:pt x="2910612" y="1070684"/>
                </a:lnTo>
                <a:lnTo>
                  <a:pt x="2906974" y="1078425"/>
                </a:lnTo>
                <a:lnTo>
                  <a:pt x="2918331" y="1075243"/>
                </a:lnTo>
                <a:lnTo>
                  <a:pt x="2945572" y="1075243"/>
                </a:lnTo>
                <a:lnTo>
                  <a:pt x="2948751" y="1082985"/>
                </a:lnTo>
                <a:lnTo>
                  <a:pt x="2941031" y="1093921"/>
                </a:lnTo>
                <a:lnTo>
                  <a:pt x="2930133" y="1113500"/>
                </a:lnTo>
                <a:lnTo>
                  <a:pt x="2933771" y="1117145"/>
                </a:lnTo>
                <a:lnTo>
                  <a:pt x="2926051" y="1121241"/>
                </a:lnTo>
                <a:lnTo>
                  <a:pt x="2918331" y="1124435"/>
                </a:lnTo>
                <a:lnTo>
                  <a:pt x="2933771" y="1124435"/>
                </a:lnTo>
                <a:lnTo>
                  <a:pt x="2953292" y="1144478"/>
                </a:lnTo>
                <a:lnTo>
                  <a:pt x="2965553" y="1167715"/>
                </a:lnTo>
                <a:lnTo>
                  <a:pt x="2980992" y="1178638"/>
                </a:lnTo>
                <a:lnTo>
                  <a:pt x="2984170" y="1194134"/>
                </a:lnTo>
                <a:lnTo>
                  <a:pt x="2980992" y="1194134"/>
                </a:lnTo>
                <a:lnTo>
                  <a:pt x="2988712" y="1209617"/>
                </a:lnTo>
                <a:lnTo>
                  <a:pt x="2984170" y="1213713"/>
                </a:lnTo>
                <a:lnTo>
                  <a:pt x="2988712" y="1221454"/>
                </a:lnTo>
                <a:lnTo>
                  <a:pt x="2991890" y="1216907"/>
                </a:lnTo>
                <a:lnTo>
                  <a:pt x="2999610" y="1213713"/>
                </a:lnTo>
                <a:lnTo>
                  <a:pt x="3015049" y="1224649"/>
                </a:lnTo>
                <a:lnTo>
                  <a:pt x="3007329" y="1244691"/>
                </a:lnTo>
                <a:lnTo>
                  <a:pt x="2999610" y="1247886"/>
                </a:lnTo>
                <a:lnTo>
                  <a:pt x="2995972" y="1252433"/>
                </a:lnTo>
                <a:lnTo>
                  <a:pt x="2991890" y="1255627"/>
                </a:lnTo>
                <a:lnTo>
                  <a:pt x="3007329" y="1260174"/>
                </a:lnTo>
                <a:lnTo>
                  <a:pt x="2999610" y="1271110"/>
                </a:lnTo>
                <a:lnTo>
                  <a:pt x="2988712" y="1275670"/>
                </a:lnTo>
                <a:lnTo>
                  <a:pt x="2973273" y="1271110"/>
                </a:lnTo>
                <a:lnTo>
                  <a:pt x="2965553" y="1271110"/>
                </a:lnTo>
                <a:lnTo>
                  <a:pt x="2945572" y="1275670"/>
                </a:lnTo>
                <a:lnTo>
                  <a:pt x="2930133" y="1275670"/>
                </a:lnTo>
                <a:lnTo>
                  <a:pt x="2918331" y="1278851"/>
                </a:lnTo>
                <a:lnTo>
                  <a:pt x="2910612" y="1286593"/>
                </a:lnTo>
                <a:lnTo>
                  <a:pt x="2902892" y="1286593"/>
                </a:lnTo>
                <a:lnTo>
                  <a:pt x="2884275" y="1294347"/>
                </a:lnTo>
                <a:lnTo>
                  <a:pt x="2876555" y="1290702"/>
                </a:lnTo>
                <a:lnTo>
                  <a:pt x="2887453" y="1282960"/>
                </a:lnTo>
                <a:lnTo>
                  <a:pt x="2899255" y="1267928"/>
                </a:lnTo>
                <a:lnTo>
                  <a:pt x="2906974" y="1263369"/>
                </a:lnTo>
                <a:lnTo>
                  <a:pt x="2922414" y="1263369"/>
                </a:lnTo>
                <a:lnTo>
                  <a:pt x="2930133" y="1252433"/>
                </a:lnTo>
                <a:lnTo>
                  <a:pt x="2918331" y="1255627"/>
                </a:lnTo>
                <a:lnTo>
                  <a:pt x="2902892" y="1252433"/>
                </a:lnTo>
                <a:lnTo>
                  <a:pt x="2899255" y="1247886"/>
                </a:lnTo>
                <a:lnTo>
                  <a:pt x="2891994" y="1252433"/>
                </a:lnTo>
                <a:lnTo>
                  <a:pt x="2887453" y="1244691"/>
                </a:lnTo>
                <a:lnTo>
                  <a:pt x="2906974" y="1229208"/>
                </a:lnTo>
                <a:lnTo>
                  <a:pt x="2906974" y="1216907"/>
                </a:lnTo>
                <a:lnTo>
                  <a:pt x="2899255" y="1216907"/>
                </a:lnTo>
                <a:lnTo>
                  <a:pt x="2895173" y="1216907"/>
                </a:lnTo>
                <a:lnTo>
                  <a:pt x="2899255" y="1213713"/>
                </a:lnTo>
                <a:lnTo>
                  <a:pt x="2914694" y="1205971"/>
                </a:lnTo>
                <a:lnTo>
                  <a:pt x="2930133" y="1205971"/>
                </a:lnTo>
                <a:lnTo>
                  <a:pt x="2926051" y="1198230"/>
                </a:lnTo>
                <a:lnTo>
                  <a:pt x="2926051" y="1186380"/>
                </a:lnTo>
                <a:lnTo>
                  <a:pt x="2926051" y="1183198"/>
                </a:lnTo>
                <a:lnTo>
                  <a:pt x="2922414" y="1183198"/>
                </a:lnTo>
                <a:lnTo>
                  <a:pt x="2918331" y="1167715"/>
                </a:lnTo>
                <a:lnTo>
                  <a:pt x="2918331" y="1163155"/>
                </a:lnTo>
                <a:lnTo>
                  <a:pt x="2926051" y="1155414"/>
                </a:lnTo>
                <a:lnTo>
                  <a:pt x="2918331" y="1155414"/>
                </a:lnTo>
                <a:lnTo>
                  <a:pt x="2906974" y="1159961"/>
                </a:lnTo>
                <a:lnTo>
                  <a:pt x="2895173" y="1163155"/>
                </a:lnTo>
                <a:lnTo>
                  <a:pt x="2887453" y="1159961"/>
                </a:lnTo>
                <a:lnTo>
                  <a:pt x="2895173" y="1139918"/>
                </a:lnTo>
                <a:lnTo>
                  <a:pt x="2895173" y="1136737"/>
                </a:lnTo>
                <a:lnTo>
                  <a:pt x="2895173" y="1128995"/>
                </a:lnTo>
                <a:lnTo>
                  <a:pt x="2884275" y="1128995"/>
                </a:lnTo>
                <a:lnTo>
                  <a:pt x="2879733" y="1144478"/>
                </a:lnTo>
                <a:lnTo>
                  <a:pt x="2879733" y="1132177"/>
                </a:lnTo>
                <a:lnTo>
                  <a:pt x="2879733" y="1117145"/>
                </a:lnTo>
                <a:lnTo>
                  <a:pt x="2887453" y="1105758"/>
                </a:lnTo>
                <a:lnTo>
                  <a:pt x="2879733" y="1109403"/>
                </a:lnTo>
                <a:lnTo>
                  <a:pt x="2872014" y="1101662"/>
                </a:lnTo>
                <a:lnTo>
                  <a:pt x="2879733" y="1093921"/>
                </a:lnTo>
                <a:lnTo>
                  <a:pt x="2884275" y="1086167"/>
                </a:lnTo>
                <a:lnTo>
                  <a:pt x="2876555" y="1082985"/>
                </a:lnTo>
                <a:lnTo>
                  <a:pt x="2879733" y="1070684"/>
                </a:lnTo>
                <a:lnTo>
                  <a:pt x="2887453" y="1067502"/>
                </a:lnTo>
                <a:lnTo>
                  <a:pt x="2887453" y="1059748"/>
                </a:lnTo>
                <a:lnTo>
                  <a:pt x="2891994" y="1059748"/>
                </a:lnTo>
                <a:close/>
                <a:moveTo>
                  <a:pt x="2922121" y="1028322"/>
                </a:moveTo>
                <a:lnTo>
                  <a:pt x="2925494" y="1031865"/>
                </a:lnTo>
                <a:lnTo>
                  <a:pt x="2934166" y="1031865"/>
                </a:lnTo>
                <a:lnTo>
                  <a:pt x="2934166" y="1036926"/>
                </a:lnTo>
                <a:lnTo>
                  <a:pt x="2922121" y="1036926"/>
                </a:lnTo>
                <a:close/>
                <a:moveTo>
                  <a:pt x="2960473" y="982771"/>
                </a:moveTo>
                <a:lnTo>
                  <a:pt x="2960473" y="990589"/>
                </a:lnTo>
                <a:lnTo>
                  <a:pt x="2964947" y="998408"/>
                </a:lnTo>
                <a:lnTo>
                  <a:pt x="2955999" y="1006226"/>
                </a:lnTo>
                <a:lnTo>
                  <a:pt x="2955999" y="998408"/>
                </a:lnTo>
                <a:lnTo>
                  <a:pt x="2952868" y="995189"/>
                </a:lnTo>
                <a:lnTo>
                  <a:pt x="2955999" y="995189"/>
                </a:lnTo>
                <a:lnTo>
                  <a:pt x="2952868" y="987370"/>
                </a:lnTo>
                <a:close/>
                <a:moveTo>
                  <a:pt x="2860951" y="928109"/>
                </a:moveTo>
                <a:lnTo>
                  <a:pt x="2869248" y="936406"/>
                </a:lnTo>
                <a:lnTo>
                  <a:pt x="2864367" y="941286"/>
                </a:lnTo>
                <a:lnTo>
                  <a:pt x="2856071" y="932989"/>
                </a:lnTo>
                <a:close/>
                <a:moveTo>
                  <a:pt x="3115180" y="912634"/>
                </a:moveTo>
                <a:lnTo>
                  <a:pt x="3119428" y="912634"/>
                </a:lnTo>
                <a:lnTo>
                  <a:pt x="3117857" y="913655"/>
                </a:lnTo>
                <a:close/>
                <a:moveTo>
                  <a:pt x="3103797" y="909436"/>
                </a:moveTo>
                <a:lnTo>
                  <a:pt x="3115180" y="912634"/>
                </a:lnTo>
                <a:lnTo>
                  <a:pt x="3103797" y="912634"/>
                </a:lnTo>
                <a:close/>
                <a:moveTo>
                  <a:pt x="1607503" y="827896"/>
                </a:moveTo>
                <a:lnTo>
                  <a:pt x="1607503" y="840373"/>
                </a:lnTo>
                <a:lnTo>
                  <a:pt x="1591867" y="859320"/>
                </a:lnTo>
                <a:lnTo>
                  <a:pt x="1584049" y="851464"/>
                </a:lnTo>
                <a:lnTo>
                  <a:pt x="1596466" y="832518"/>
                </a:lnTo>
                <a:close/>
                <a:moveTo>
                  <a:pt x="1545852" y="801704"/>
                </a:moveTo>
                <a:lnTo>
                  <a:pt x="1573350" y="809579"/>
                </a:lnTo>
                <a:lnTo>
                  <a:pt x="1565686" y="817453"/>
                </a:lnTo>
                <a:lnTo>
                  <a:pt x="1542697" y="828572"/>
                </a:lnTo>
                <a:lnTo>
                  <a:pt x="1530526" y="824866"/>
                </a:lnTo>
                <a:lnTo>
                  <a:pt x="1530526" y="817453"/>
                </a:lnTo>
                <a:close/>
                <a:moveTo>
                  <a:pt x="1639849" y="793733"/>
                </a:moveTo>
                <a:lnTo>
                  <a:pt x="1650799" y="796921"/>
                </a:lnTo>
                <a:lnTo>
                  <a:pt x="1650799" y="804665"/>
                </a:lnTo>
                <a:lnTo>
                  <a:pt x="1642915" y="809221"/>
                </a:lnTo>
                <a:close/>
                <a:moveTo>
                  <a:pt x="1658070" y="789177"/>
                </a:moveTo>
                <a:lnTo>
                  <a:pt x="1665676" y="789177"/>
                </a:lnTo>
                <a:lnTo>
                  <a:pt x="1670150" y="797474"/>
                </a:lnTo>
                <a:lnTo>
                  <a:pt x="1662544" y="802354"/>
                </a:lnTo>
                <a:close/>
                <a:moveTo>
                  <a:pt x="2617117" y="774374"/>
                </a:moveTo>
                <a:lnTo>
                  <a:pt x="2632231" y="789830"/>
                </a:lnTo>
                <a:lnTo>
                  <a:pt x="2628104" y="805287"/>
                </a:lnTo>
                <a:lnTo>
                  <a:pt x="2632231" y="817108"/>
                </a:lnTo>
                <a:lnTo>
                  <a:pt x="2640011" y="805287"/>
                </a:lnTo>
                <a:lnTo>
                  <a:pt x="2643673" y="809379"/>
                </a:lnTo>
                <a:lnTo>
                  <a:pt x="2647791" y="809379"/>
                </a:lnTo>
                <a:lnTo>
                  <a:pt x="2647791" y="794374"/>
                </a:lnTo>
                <a:lnTo>
                  <a:pt x="2651454" y="789830"/>
                </a:lnTo>
                <a:lnTo>
                  <a:pt x="2659234" y="805287"/>
                </a:lnTo>
                <a:lnTo>
                  <a:pt x="2663361" y="801651"/>
                </a:lnTo>
                <a:lnTo>
                  <a:pt x="2663361" y="794374"/>
                </a:lnTo>
                <a:lnTo>
                  <a:pt x="2671141" y="789830"/>
                </a:lnTo>
                <a:lnTo>
                  <a:pt x="2678921" y="797559"/>
                </a:lnTo>
                <a:lnTo>
                  <a:pt x="2686710" y="801651"/>
                </a:lnTo>
                <a:lnTo>
                  <a:pt x="2682128" y="789830"/>
                </a:lnTo>
                <a:lnTo>
                  <a:pt x="2694491" y="797559"/>
                </a:lnTo>
                <a:lnTo>
                  <a:pt x="2702271" y="789830"/>
                </a:lnTo>
                <a:lnTo>
                  <a:pt x="2710051" y="794374"/>
                </a:lnTo>
                <a:lnTo>
                  <a:pt x="2713258" y="789830"/>
                </a:lnTo>
                <a:lnTo>
                  <a:pt x="2713258" y="782102"/>
                </a:lnTo>
                <a:lnTo>
                  <a:pt x="2721038" y="778917"/>
                </a:lnTo>
                <a:lnTo>
                  <a:pt x="2725621" y="789830"/>
                </a:lnTo>
                <a:lnTo>
                  <a:pt x="2744388" y="786646"/>
                </a:lnTo>
                <a:lnTo>
                  <a:pt x="2736608" y="794374"/>
                </a:lnTo>
                <a:lnTo>
                  <a:pt x="2744388" y="794374"/>
                </a:lnTo>
                <a:lnTo>
                  <a:pt x="2740725" y="805287"/>
                </a:lnTo>
                <a:lnTo>
                  <a:pt x="2744388" y="805287"/>
                </a:lnTo>
                <a:lnTo>
                  <a:pt x="2759957" y="820743"/>
                </a:lnTo>
                <a:lnTo>
                  <a:pt x="2759957" y="828015"/>
                </a:lnTo>
                <a:lnTo>
                  <a:pt x="2756295" y="832564"/>
                </a:lnTo>
                <a:lnTo>
                  <a:pt x="2752168" y="843472"/>
                </a:lnTo>
                <a:lnTo>
                  <a:pt x="2744388" y="848021"/>
                </a:lnTo>
                <a:lnTo>
                  <a:pt x="2740725" y="855743"/>
                </a:lnTo>
                <a:lnTo>
                  <a:pt x="2725621" y="858928"/>
                </a:lnTo>
                <a:lnTo>
                  <a:pt x="2710051" y="866656"/>
                </a:lnTo>
                <a:lnTo>
                  <a:pt x="2697697" y="874385"/>
                </a:lnTo>
                <a:lnTo>
                  <a:pt x="2682128" y="882113"/>
                </a:lnTo>
                <a:lnTo>
                  <a:pt x="2666558" y="886656"/>
                </a:lnTo>
                <a:lnTo>
                  <a:pt x="2643673" y="878928"/>
                </a:lnTo>
                <a:lnTo>
                  <a:pt x="2632231" y="871200"/>
                </a:lnTo>
                <a:lnTo>
                  <a:pt x="2601557" y="871200"/>
                </a:lnTo>
                <a:lnTo>
                  <a:pt x="2601557" y="863472"/>
                </a:lnTo>
                <a:lnTo>
                  <a:pt x="2604764" y="863472"/>
                </a:lnTo>
                <a:lnTo>
                  <a:pt x="2617117" y="855743"/>
                </a:lnTo>
                <a:lnTo>
                  <a:pt x="2609337" y="848021"/>
                </a:lnTo>
                <a:lnTo>
                  <a:pt x="2609337" y="835743"/>
                </a:lnTo>
                <a:lnTo>
                  <a:pt x="2585987" y="835743"/>
                </a:lnTo>
                <a:lnTo>
                  <a:pt x="2581414" y="832564"/>
                </a:lnTo>
                <a:lnTo>
                  <a:pt x="2601557" y="828015"/>
                </a:lnTo>
                <a:lnTo>
                  <a:pt x="2620324" y="828015"/>
                </a:lnTo>
                <a:lnTo>
                  <a:pt x="2624906" y="824836"/>
                </a:lnTo>
                <a:lnTo>
                  <a:pt x="2620324" y="824836"/>
                </a:lnTo>
                <a:lnTo>
                  <a:pt x="2612544" y="820743"/>
                </a:lnTo>
                <a:lnTo>
                  <a:pt x="2620324" y="813015"/>
                </a:lnTo>
                <a:lnTo>
                  <a:pt x="2604764" y="805287"/>
                </a:lnTo>
                <a:lnTo>
                  <a:pt x="2589194" y="813015"/>
                </a:lnTo>
                <a:lnTo>
                  <a:pt x="2578207" y="809379"/>
                </a:lnTo>
                <a:lnTo>
                  <a:pt x="2585987" y="801651"/>
                </a:lnTo>
                <a:lnTo>
                  <a:pt x="2593776" y="805287"/>
                </a:lnTo>
                <a:lnTo>
                  <a:pt x="2596974" y="801651"/>
                </a:lnTo>
                <a:lnTo>
                  <a:pt x="2589194" y="797559"/>
                </a:lnTo>
                <a:lnTo>
                  <a:pt x="2593776" y="794374"/>
                </a:lnTo>
                <a:lnTo>
                  <a:pt x="2596974" y="786646"/>
                </a:lnTo>
                <a:lnTo>
                  <a:pt x="2604764" y="794374"/>
                </a:lnTo>
                <a:lnTo>
                  <a:pt x="2612544" y="794374"/>
                </a:lnTo>
                <a:lnTo>
                  <a:pt x="2604764" y="782102"/>
                </a:lnTo>
                <a:close/>
                <a:moveTo>
                  <a:pt x="3270135" y="719959"/>
                </a:moveTo>
                <a:lnTo>
                  <a:pt x="3262829" y="724495"/>
                </a:lnTo>
                <a:lnTo>
                  <a:pt x="3270135" y="724495"/>
                </a:lnTo>
                <a:close/>
                <a:moveTo>
                  <a:pt x="3231423" y="716750"/>
                </a:moveTo>
                <a:lnTo>
                  <a:pt x="3226949" y="720395"/>
                </a:lnTo>
                <a:lnTo>
                  <a:pt x="3223817" y="720395"/>
                </a:lnTo>
                <a:close/>
                <a:moveTo>
                  <a:pt x="3242907" y="709463"/>
                </a:moveTo>
                <a:lnTo>
                  <a:pt x="3247506" y="717117"/>
                </a:lnTo>
                <a:lnTo>
                  <a:pt x="3250725" y="709463"/>
                </a:lnTo>
                <a:lnTo>
                  <a:pt x="3255323" y="717117"/>
                </a:lnTo>
                <a:lnTo>
                  <a:pt x="3242907" y="724771"/>
                </a:lnTo>
                <a:lnTo>
                  <a:pt x="3239687" y="728373"/>
                </a:lnTo>
                <a:lnTo>
                  <a:pt x="3235088" y="728373"/>
                </a:lnTo>
                <a:lnTo>
                  <a:pt x="3231869" y="720269"/>
                </a:lnTo>
                <a:close/>
                <a:moveTo>
                  <a:pt x="3226949" y="704907"/>
                </a:moveTo>
                <a:lnTo>
                  <a:pt x="3231423" y="709462"/>
                </a:lnTo>
                <a:lnTo>
                  <a:pt x="3231423" y="716750"/>
                </a:lnTo>
                <a:lnTo>
                  <a:pt x="3226949" y="716750"/>
                </a:lnTo>
                <a:lnTo>
                  <a:pt x="3219344" y="720395"/>
                </a:lnTo>
                <a:lnTo>
                  <a:pt x="3219344" y="712650"/>
                </a:lnTo>
                <a:lnTo>
                  <a:pt x="3226949" y="712650"/>
                </a:lnTo>
                <a:close/>
                <a:moveTo>
                  <a:pt x="1553196" y="686687"/>
                </a:moveTo>
                <a:lnTo>
                  <a:pt x="1553196" y="709811"/>
                </a:lnTo>
                <a:lnTo>
                  <a:pt x="1565517" y="705277"/>
                </a:lnTo>
                <a:lnTo>
                  <a:pt x="1588789" y="736112"/>
                </a:lnTo>
                <a:lnTo>
                  <a:pt x="1591987" y="758785"/>
                </a:lnTo>
                <a:lnTo>
                  <a:pt x="1607500" y="766497"/>
                </a:lnTo>
                <a:lnTo>
                  <a:pt x="1612062" y="778738"/>
                </a:lnTo>
                <a:lnTo>
                  <a:pt x="1596549" y="786449"/>
                </a:lnTo>
                <a:lnTo>
                  <a:pt x="1568708" y="774203"/>
                </a:lnTo>
                <a:lnTo>
                  <a:pt x="1568708" y="755613"/>
                </a:lnTo>
                <a:lnTo>
                  <a:pt x="1557758" y="758785"/>
                </a:lnTo>
                <a:lnTo>
                  <a:pt x="1538140" y="774203"/>
                </a:lnTo>
                <a:lnTo>
                  <a:pt x="1522621" y="786449"/>
                </a:lnTo>
                <a:lnTo>
                  <a:pt x="1507109" y="786449"/>
                </a:lnTo>
                <a:lnTo>
                  <a:pt x="1503917" y="778738"/>
                </a:lnTo>
                <a:lnTo>
                  <a:pt x="1483836" y="778738"/>
                </a:lnTo>
                <a:lnTo>
                  <a:pt x="1488398" y="771031"/>
                </a:lnTo>
                <a:lnTo>
                  <a:pt x="1507109" y="758785"/>
                </a:lnTo>
                <a:lnTo>
                  <a:pt x="1522621" y="720694"/>
                </a:lnTo>
                <a:lnTo>
                  <a:pt x="1538140" y="702105"/>
                </a:lnTo>
                <a:close/>
                <a:moveTo>
                  <a:pt x="1747635" y="632025"/>
                </a:moveTo>
                <a:lnTo>
                  <a:pt x="1758969" y="639882"/>
                </a:lnTo>
                <a:lnTo>
                  <a:pt x="1751263" y="658828"/>
                </a:lnTo>
                <a:lnTo>
                  <a:pt x="1732677" y="663449"/>
                </a:lnTo>
                <a:lnTo>
                  <a:pt x="1712732" y="658828"/>
                </a:lnTo>
                <a:lnTo>
                  <a:pt x="1717265" y="647737"/>
                </a:lnTo>
                <a:lnTo>
                  <a:pt x="1728144" y="635260"/>
                </a:lnTo>
                <a:close/>
                <a:moveTo>
                  <a:pt x="1422285" y="509036"/>
                </a:moveTo>
                <a:lnTo>
                  <a:pt x="1434170" y="532268"/>
                </a:lnTo>
                <a:lnTo>
                  <a:pt x="1437828" y="550943"/>
                </a:lnTo>
                <a:lnTo>
                  <a:pt x="1430056" y="558687"/>
                </a:lnTo>
                <a:lnTo>
                  <a:pt x="1409940" y="558687"/>
                </a:lnTo>
                <a:lnTo>
                  <a:pt x="1394395" y="550943"/>
                </a:lnTo>
                <a:lnTo>
                  <a:pt x="1375651" y="535455"/>
                </a:lnTo>
                <a:lnTo>
                  <a:pt x="1391197" y="532268"/>
                </a:lnTo>
                <a:lnTo>
                  <a:pt x="1402167" y="519969"/>
                </a:lnTo>
                <a:close/>
                <a:moveTo>
                  <a:pt x="1781783" y="427044"/>
                </a:moveTo>
                <a:lnTo>
                  <a:pt x="1794126" y="434938"/>
                </a:lnTo>
                <a:lnTo>
                  <a:pt x="1825213" y="442832"/>
                </a:lnTo>
                <a:lnTo>
                  <a:pt x="1832986" y="474409"/>
                </a:lnTo>
                <a:lnTo>
                  <a:pt x="1813786" y="466515"/>
                </a:lnTo>
                <a:lnTo>
                  <a:pt x="1797326" y="466515"/>
                </a:lnTo>
                <a:lnTo>
                  <a:pt x="1778583" y="466515"/>
                </a:lnTo>
                <a:lnTo>
                  <a:pt x="1770811" y="458621"/>
                </a:lnTo>
                <a:lnTo>
                  <a:pt x="1778583" y="447477"/>
                </a:lnTo>
                <a:lnTo>
                  <a:pt x="1774011" y="439583"/>
                </a:lnTo>
                <a:close/>
                <a:moveTo>
                  <a:pt x="1669963" y="404268"/>
                </a:moveTo>
                <a:lnTo>
                  <a:pt x="1715996" y="408827"/>
                </a:lnTo>
                <a:lnTo>
                  <a:pt x="1700508" y="416568"/>
                </a:lnTo>
                <a:lnTo>
                  <a:pt x="1680901" y="427490"/>
                </a:lnTo>
                <a:lnTo>
                  <a:pt x="1657660" y="442970"/>
                </a:lnTo>
                <a:lnTo>
                  <a:pt x="1657660" y="458000"/>
                </a:lnTo>
                <a:lnTo>
                  <a:pt x="1646722" y="478016"/>
                </a:lnTo>
                <a:lnTo>
                  <a:pt x="1654476" y="496702"/>
                </a:lnTo>
                <a:lnTo>
                  <a:pt x="1627115" y="512183"/>
                </a:lnTo>
                <a:lnTo>
                  <a:pt x="1649906" y="516718"/>
                </a:lnTo>
                <a:lnTo>
                  <a:pt x="1669963" y="493497"/>
                </a:lnTo>
                <a:lnTo>
                  <a:pt x="1662210" y="488962"/>
                </a:lnTo>
                <a:lnTo>
                  <a:pt x="1669963" y="470275"/>
                </a:lnTo>
                <a:lnTo>
                  <a:pt x="1680901" y="465740"/>
                </a:lnTo>
                <a:lnTo>
                  <a:pt x="1685470" y="450711"/>
                </a:lnTo>
                <a:lnTo>
                  <a:pt x="1700508" y="439337"/>
                </a:lnTo>
                <a:lnTo>
                  <a:pt x="1723750" y="427490"/>
                </a:lnTo>
                <a:lnTo>
                  <a:pt x="1765681" y="424308"/>
                </a:lnTo>
                <a:lnTo>
                  <a:pt x="1762498" y="439337"/>
                </a:lnTo>
                <a:lnTo>
                  <a:pt x="1765681" y="447054"/>
                </a:lnTo>
                <a:lnTo>
                  <a:pt x="1757927" y="465740"/>
                </a:lnTo>
                <a:lnTo>
                  <a:pt x="1739237" y="493497"/>
                </a:lnTo>
                <a:lnTo>
                  <a:pt x="1757927" y="481222"/>
                </a:lnTo>
                <a:lnTo>
                  <a:pt x="1765681" y="485756"/>
                </a:lnTo>
                <a:lnTo>
                  <a:pt x="1785738" y="493497"/>
                </a:lnTo>
                <a:lnTo>
                  <a:pt x="1781168" y="481222"/>
                </a:lnTo>
                <a:lnTo>
                  <a:pt x="1796676" y="473481"/>
                </a:lnTo>
                <a:lnTo>
                  <a:pt x="1813081" y="478016"/>
                </a:lnTo>
                <a:lnTo>
                  <a:pt x="1836322" y="485756"/>
                </a:lnTo>
                <a:lnTo>
                  <a:pt x="1839524" y="496702"/>
                </a:lnTo>
                <a:lnTo>
                  <a:pt x="1820834" y="501237"/>
                </a:lnTo>
                <a:lnTo>
                  <a:pt x="1836322" y="508978"/>
                </a:lnTo>
                <a:lnTo>
                  <a:pt x="1820834" y="516718"/>
                </a:lnTo>
                <a:lnTo>
                  <a:pt x="1844075" y="519924"/>
                </a:lnTo>
                <a:lnTo>
                  <a:pt x="1847259" y="539488"/>
                </a:lnTo>
                <a:lnTo>
                  <a:pt x="1862766" y="524008"/>
                </a:lnTo>
                <a:lnTo>
                  <a:pt x="1874620" y="531748"/>
                </a:lnTo>
                <a:lnTo>
                  <a:pt x="1878253" y="543145"/>
                </a:lnTo>
                <a:lnTo>
                  <a:pt x="1878253" y="554969"/>
                </a:lnTo>
                <a:lnTo>
                  <a:pt x="1893291" y="565892"/>
                </a:lnTo>
                <a:lnTo>
                  <a:pt x="1905595" y="578191"/>
                </a:lnTo>
                <a:lnTo>
                  <a:pt x="1893291" y="589113"/>
                </a:lnTo>
                <a:lnTo>
                  <a:pt x="1908798" y="589113"/>
                </a:lnTo>
                <a:lnTo>
                  <a:pt x="1916552" y="604594"/>
                </a:lnTo>
                <a:lnTo>
                  <a:pt x="1890108" y="609152"/>
                </a:lnTo>
                <a:lnTo>
                  <a:pt x="1921102" y="624182"/>
                </a:lnTo>
                <a:lnTo>
                  <a:pt x="1905595" y="624182"/>
                </a:lnTo>
                <a:lnTo>
                  <a:pt x="1885558" y="631923"/>
                </a:lnTo>
                <a:lnTo>
                  <a:pt x="1897862" y="647404"/>
                </a:lnTo>
                <a:lnTo>
                  <a:pt x="1908798" y="666066"/>
                </a:lnTo>
                <a:lnTo>
                  <a:pt x="1932039" y="673807"/>
                </a:lnTo>
                <a:lnTo>
                  <a:pt x="1939793" y="704769"/>
                </a:lnTo>
                <a:lnTo>
                  <a:pt x="1959382" y="704769"/>
                </a:lnTo>
                <a:lnTo>
                  <a:pt x="1970787" y="712509"/>
                </a:lnTo>
                <a:lnTo>
                  <a:pt x="1967135" y="724333"/>
                </a:lnTo>
                <a:lnTo>
                  <a:pt x="1944343" y="743019"/>
                </a:lnTo>
                <a:lnTo>
                  <a:pt x="1924286" y="750760"/>
                </a:lnTo>
                <a:lnTo>
                  <a:pt x="1913349" y="773957"/>
                </a:lnTo>
                <a:lnTo>
                  <a:pt x="1897862" y="758500"/>
                </a:lnTo>
                <a:lnTo>
                  <a:pt x="1885558" y="732074"/>
                </a:lnTo>
                <a:lnTo>
                  <a:pt x="1878253" y="712509"/>
                </a:lnTo>
                <a:lnTo>
                  <a:pt x="1862766" y="712509"/>
                </a:lnTo>
                <a:lnTo>
                  <a:pt x="1866867" y="727990"/>
                </a:lnTo>
                <a:lnTo>
                  <a:pt x="1847259" y="732074"/>
                </a:lnTo>
                <a:lnTo>
                  <a:pt x="1855012" y="755295"/>
                </a:lnTo>
                <a:lnTo>
                  <a:pt x="1866867" y="773957"/>
                </a:lnTo>
                <a:lnTo>
                  <a:pt x="1882354" y="793997"/>
                </a:lnTo>
                <a:lnTo>
                  <a:pt x="1885558" y="824508"/>
                </a:lnTo>
                <a:lnTo>
                  <a:pt x="1874620" y="847729"/>
                </a:lnTo>
                <a:lnTo>
                  <a:pt x="1866867" y="855469"/>
                </a:lnTo>
                <a:lnTo>
                  <a:pt x="1855012" y="847729"/>
                </a:lnTo>
                <a:lnTo>
                  <a:pt x="1836322" y="827689"/>
                </a:lnTo>
                <a:lnTo>
                  <a:pt x="1808530" y="804919"/>
                </a:lnTo>
                <a:lnTo>
                  <a:pt x="1824017" y="839988"/>
                </a:lnTo>
                <a:lnTo>
                  <a:pt x="1839524" y="863210"/>
                </a:lnTo>
                <a:lnTo>
                  <a:pt x="1839524" y="878691"/>
                </a:lnTo>
                <a:lnTo>
                  <a:pt x="1824017" y="878691"/>
                </a:lnTo>
                <a:lnTo>
                  <a:pt x="1808530" y="870950"/>
                </a:lnTo>
                <a:lnTo>
                  <a:pt x="1781168" y="843170"/>
                </a:lnTo>
                <a:lnTo>
                  <a:pt x="1762498" y="832248"/>
                </a:lnTo>
                <a:lnTo>
                  <a:pt x="1750174" y="812659"/>
                </a:lnTo>
                <a:lnTo>
                  <a:pt x="1754744" y="809027"/>
                </a:lnTo>
                <a:lnTo>
                  <a:pt x="1757927" y="801286"/>
                </a:lnTo>
                <a:lnTo>
                  <a:pt x="1742440" y="789438"/>
                </a:lnTo>
                <a:lnTo>
                  <a:pt x="1731503" y="770776"/>
                </a:lnTo>
                <a:lnTo>
                  <a:pt x="1723750" y="763035"/>
                </a:lnTo>
                <a:lnTo>
                  <a:pt x="1719648" y="770776"/>
                </a:lnTo>
                <a:lnTo>
                  <a:pt x="1704141" y="766217"/>
                </a:lnTo>
                <a:lnTo>
                  <a:pt x="1696407" y="766217"/>
                </a:lnTo>
                <a:lnTo>
                  <a:pt x="1680901" y="770776"/>
                </a:lnTo>
                <a:lnTo>
                  <a:pt x="1662210" y="758500"/>
                </a:lnTo>
                <a:lnTo>
                  <a:pt x="1665412" y="739814"/>
                </a:lnTo>
                <a:lnTo>
                  <a:pt x="1680901" y="724333"/>
                </a:lnTo>
                <a:lnTo>
                  <a:pt x="1688653" y="727990"/>
                </a:lnTo>
                <a:lnTo>
                  <a:pt x="1715996" y="735279"/>
                </a:lnTo>
                <a:lnTo>
                  <a:pt x="1734687" y="727990"/>
                </a:lnTo>
                <a:lnTo>
                  <a:pt x="1746991" y="732074"/>
                </a:lnTo>
                <a:lnTo>
                  <a:pt x="1750174" y="720249"/>
                </a:lnTo>
                <a:lnTo>
                  <a:pt x="1742440" y="704769"/>
                </a:lnTo>
                <a:lnTo>
                  <a:pt x="1754744" y="701587"/>
                </a:lnTo>
                <a:lnTo>
                  <a:pt x="1773434" y="689287"/>
                </a:lnTo>
                <a:lnTo>
                  <a:pt x="1788922" y="673807"/>
                </a:lnTo>
                <a:lnTo>
                  <a:pt x="1788922" y="658326"/>
                </a:lnTo>
                <a:lnTo>
                  <a:pt x="1788922" y="639663"/>
                </a:lnTo>
                <a:lnTo>
                  <a:pt x="1777985" y="624182"/>
                </a:lnTo>
                <a:lnTo>
                  <a:pt x="1773434" y="612334"/>
                </a:lnTo>
                <a:lnTo>
                  <a:pt x="1746991" y="616442"/>
                </a:lnTo>
                <a:lnTo>
                  <a:pt x="1750174" y="604594"/>
                </a:lnTo>
                <a:lnTo>
                  <a:pt x="1765681" y="604594"/>
                </a:lnTo>
                <a:lnTo>
                  <a:pt x="1750174" y="585931"/>
                </a:lnTo>
                <a:lnTo>
                  <a:pt x="1750174" y="562710"/>
                </a:lnTo>
                <a:lnTo>
                  <a:pt x="1739237" y="547229"/>
                </a:lnTo>
                <a:lnTo>
                  <a:pt x="1723750" y="547229"/>
                </a:lnTo>
                <a:lnTo>
                  <a:pt x="1731503" y="554969"/>
                </a:lnTo>
                <a:lnTo>
                  <a:pt x="1726933" y="570450"/>
                </a:lnTo>
                <a:lnTo>
                  <a:pt x="1715996" y="570450"/>
                </a:lnTo>
                <a:lnTo>
                  <a:pt x="1688653" y="554969"/>
                </a:lnTo>
                <a:lnTo>
                  <a:pt x="1693204" y="570450"/>
                </a:lnTo>
                <a:lnTo>
                  <a:pt x="1680901" y="562710"/>
                </a:lnTo>
                <a:lnTo>
                  <a:pt x="1657660" y="554969"/>
                </a:lnTo>
                <a:lnTo>
                  <a:pt x="1631215" y="547229"/>
                </a:lnTo>
                <a:lnTo>
                  <a:pt x="1611626" y="531748"/>
                </a:lnTo>
                <a:lnTo>
                  <a:pt x="1588386" y="527664"/>
                </a:lnTo>
                <a:lnTo>
                  <a:pt x="1580632" y="501237"/>
                </a:lnTo>
                <a:lnTo>
                  <a:pt x="1607076" y="504443"/>
                </a:lnTo>
                <a:lnTo>
                  <a:pt x="1607076" y="493497"/>
                </a:lnTo>
                <a:lnTo>
                  <a:pt x="1580632" y="485756"/>
                </a:lnTo>
                <a:lnTo>
                  <a:pt x="1591570" y="458000"/>
                </a:lnTo>
                <a:lnTo>
                  <a:pt x="1603873" y="454795"/>
                </a:lnTo>
                <a:lnTo>
                  <a:pt x="1599323" y="450711"/>
                </a:lnTo>
                <a:lnTo>
                  <a:pt x="1623482" y="431597"/>
                </a:lnTo>
                <a:lnTo>
                  <a:pt x="1642172" y="419749"/>
                </a:lnTo>
                <a:close/>
                <a:moveTo>
                  <a:pt x="1561045" y="373521"/>
                </a:moveTo>
                <a:lnTo>
                  <a:pt x="1596117" y="373521"/>
                </a:lnTo>
                <a:lnTo>
                  <a:pt x="1634841" y="393048"/>
                </a:lnTo>
                <a:lnTo>
                  <a:pt x="1603861" y="408489"/>
                </a:lnTo>
                <a:lnTo>
                  <a:pt x="1576079" y="431650"/>
                </a:lnTo>
                <a:lnTo>
                  <a:pt x="1537814" y="411668"/>
                </a:lnTo>
                <a:lnTo>
                  <a:pt x="1534627" y="423929"/>
                </a:lnTo>
                <a:lnTo>
                  <a:pt x="1553301" y="427109"/>
                </a:lnTo>
                <a:lnTo>
                  <a:pt x="1530070" y="447087"/>
                </a:lnTo>
                <a:lnTo>
                  <a:pt x="1514583" y="439367"/>
                </a:lnTo>
                <a:lnTo>
                  <a:pt x="1522327" y="419388"/>
                </a:lnTo>
                <a:lnTo>
                  <a:pt x="1537814" y="393048"/>
                </a:lnTo>
                <a:close/>
                <a:moveTo>
                  <a:pt x="1472791" y="358717"/>
                </a:moveTo>
                <a:lnTo>
                  <a:pt x="1483705" y="358717"/>
                </a:lnTo>
                <a:lnTo>
                  <a:pt x="1495977" y="370964"/>
                </a:lnTo>
                <a:lnTo>
                  <a:pt x="1518705" y="366428"/>
                </a:lnTo>
                <a:lnTo>
                  <a:pt x="1530069" y="374139"/>
                </a:lnTo>
                <a:lnTo>
                  <a:pt x="1522340" y="378675"/>
                </a:lnTo>
                <a:lnTo>
                  <a:pt x="1510976" y="378675"/>
                </a:lnTo>
                <a:lnTo>
                  <a:pt x="1514612" y="381850"/>
                </a:lnTo>
                <a:lnTo>
                  <a:pt x="1506884" y="381850"/>
                </a:lnTo>
                <a:lnTo>
                  <a:pt x="1488248" y="389555"/>
                </a:lnTo>
                <a:lnTo>
                  <a:pt x="1488248" y="397267"/>
                </a:lnTo>
                <a:lnTo>
                  <a:pt x="1495977" y="397267"/>
                </a:lnTo>
                <a:lnTo>
                  <a:pt x="1503704" y="397267"/>
                </a:lnTo>
                <a:lnTo>
                  <a:pt x="1506884" y="419943"/>
                </a:lnTo>
                <a:lnTo>
                  <a:pt x="1491433" y="439902"/>
                </a:lnTo>
                <a:lnTo>
                  <a:pt x="1475977" y="450787"/>
                </a:lnTo>
                <a:lnTo>
                  <a:pt x="1460520" y="447613"/>
                </a:lnTo>
                <a:lnTo>
                  <a:pt x="1465063" y="439902"/>
                </a:lnTo>
                <a:lnTo>
                  <a:pt x="1452792" y="447613"/>
                </a:lnTo>
                <a:lnTo>
                  <a:pt x="1452792" y="455324"/>
                </a:lnTo>
                <a:lnTo>
                  <a:pt x="1441879" y="463029"/>
                </a:lnTo>
                <a:lnTo>
                  <a:pt x="1434150" y="458498"/>
                </a:lnTo>
                <a:lnTo>
                  <a:pt x="1437786" y="443076"/>
                </a:lnTo>
                <a:lnTo>
                  <a:pt x="1434150" y="427655"/>
                </a:lnTo>
                <a:lnTo>
                  <a:pt x="1430058" y="416769"/>
                </a:lnTo>
                <a:lnTo>
                  <a:pt x="1417786" y="404977"/>
                </a:lnTo>
                <a:lnTo>
                  <a:pt x="1417786" y="385931"/>
                </a:lnTo>
                <a:lnTo>
                  <a:pt x="1434150" y="378675"/>
                </a:lnTo>
                <a:lnTo>
                  <a:pt x="1434150" y="397267"/>
                </a:lnTo>
                <a:lnTo>
                  <a:pt x="1441879" y="404977"/>
                </a:lnTo>
                <a:lnTo>
                  <a:pt x="1452792" y="393642"/>
                </a:lnTo>
                <a:lnTo>
                  <a:pt x="1460520" y="381850"/>
                </a:lnTo>
                <a:lnTo>
                  <a:pt x="1472791" y="381850"/>
                </a:lnTo>
                <a:lnTo>
                  <a:pt x="1472791" y="374139"/>
                </a:lnTo>
                <a:lnTo>
                  <a:pt x="1460520" y="366428"/>
                </a:lnTo>
                <a:close/>
                <a:moveTo>
                  <a:pt x="1386854" y="334803"/>
                </a:moveTo>
                <a:lnTo>
                  <a:pt x="1402612" y="339439"/>
                </a:lnTo>
                <a:lnTo>
                  <a:pt x="1410490" y="350561"/>
                </a:lnTo>
                <a:lnTo>
                  <a:pt x="1406783" y="362609"/>
                </a:lnTo>
                <a:lnTo>
                  <a:pt x="1394732" y="370489"/>
                </a:lnTo>
                <a:lnTo>
                  <a:pt x="1383610" y="374196"/>
                </a:lnTo>
                <a:lnTo>
                  <a:pt x="1378974" y="350561"/>
                </a:lnTo>
                <a:lnTo>
                  <a:pt x="1371096" y="342681"/>
                </a:lnTo>
                <a:close/>
                <a:moveTo>
                  <a:pt x="1252692" y="316582"/>
                </a:moveTo>
                <a:lnTo>
                  <a:pt x="1248132" y="335233"/>
                </a:lnTo>
                <a:lnTo>
                  <a:pt x="1229392" y="347518"/>
                </a:lnTo>
                <a:lnTo>
                  <a:pt x="1252692" y="347518"/>
                </a:lnTo>
                <a:lnTo>
                  <a:pt x="1263661" y="342976"/>
                </a:lnTo>
                <a:lnTo>
                  <a:pt x="1279204" y="355261"/>
                </a:lnTo>
                <a:lnTo>
                  <a:pt x="1275552" y="362534"/>
                </a:lnTo>
                <a:lnTo>
                  <a:pt x="1260465" y="370276"/>
                </a:lnTo>
                <a:lnTo>
                  <a:pt x="1279204" y="370276"/>
                </a:lnTo>
                <a:lnTo>
                  <a:pt x="1294747" y="373912"/>
                </a:lnTo>
                <a:lnTo>
                  <a:pt x="1302050" y="362534"/>
                </a:lnTo>
                <a:lnTo>
                  <a:pt x="1302050" y="347518"/>
                </a:lnTo>
                <a:lnTo>
                  <a:pt x="1309822" y="350707"/>
                </a:lnTo>
                <a:lnTo>
                  <a:pt x="1317593" y="366181"/>
                </a:lnTo>
                <a:lnTo>
                  <a:pt x="1309822" y="385749"/>
                </a:lnTo>
                <a:lnTo>
                  <a:pt x="1302050" y="404401"/>
                </a:lnTo>
                <a:lnTo>
                  <a:pt x="1309822" y="408954"/>
                </a:lnTo>
                <a:lnTo>
                  <a:pt x="1322168" y="401212"/>
                </a:lnTo>
                <a:lnTo>
                  <a:pt x="1329939" y="381654"/>
                </a:lnTo>
                <a:lnTo>
                  <a:pt x="1337697" y="362534"/>
                </a:lnTo>
                <a:lnTo>
                  <a:pt x="1353240" y="347518"/>
                </a:lnTo>
                <a:lnTo>
                  <a:pt x="1364208" y="350707"/>
                </a:lnTo>
                <a:lnTo>
                  <a:pt x="1371980" y="366181"/>
                </a:lnTo>
                <a:lnTo>
                  <a:pt x="1376087" y="378007"/>
                </a:lnTo>
                <a:lnTo>
                  <a:pt x="1368329" y="393481"/>
                </a:lnTo>
                <a:lnTo>
                  <a:pt x="1361012" y="412132"/>
                </a:lnTo>
                <a:lnTo>
                  <a:pt x="1353240" y="427605"/>
                </a:lnTo>
                <a:lnTo>
                  <a:pt x="1345469" y="439891"/>
                </a:lnTo>
                <a:lnTo>
                  <a:pt x="1348665" y="450810"/>
                </a:lnTo>
                <a:lnTo>
                  <a:pt x="1356437" y="466284"/>
                </a:lnTo>
                <a:lnTo>
                  <a:pt x="1361012" y="462637"/>
                </a:lnTo>
                <a:lnTo>
                  <a:pt x="1368329" y="478111"/>
                </a:lnTo>
                <a:lnTo>
                  <a:pt x="1379752" y="489031"/>
                </a:lnTo>
                <a:lnTo>
                  <a:pt x="1368329" y="504504"/>
                </a:lnTo>
                <a:lnTo>
                  <a:pt x="1356437" y="496773"/>
                </a:lnTo>
                <a:lnTo>
                  <a:pt x="1340908" y="496773"/>
                </a:lnTo>
                <a:lnTo>
                  <a:pt x="1329939" y="496773"/>
                </a:lnTo>
                <a:lnTo>
                  <a:pt x="1322168" y="516789"/>
                </a:lnTo>
                <a:lnTo>
                  <a:pt x="1340908" y="509057"/>
                </a:lnTo>
                <a:lnTo>
                  <a:pt x="1340908" y="519977"/>
                </a:lnTo>
                <a:lnTo>
                  <a:pt x="1325365" y="524521"/>
                </a:lnTo>
                <a:lnTo>
                  <a:pt x="1306625" y="524521"/>
                </a:lnTo>
                <a:lnTo>
                  <a:pt x="1283310" y="516789"/>
                </a:lnTo>
                <a:lnTo>
                  <a:pt x="1271433" y="504504"/>
                </a:lnTo>
                <a:lnTo>
                  <a:pt x="1271433" y="489031"/>
                </a:lnTo>
                <a:lnTo>
                  <a:pt x="1252692" y="501316"/>
                </a:lnTo>
                <a:lnTo>
                  <a:pt x="1229392" y="504504"/>
                </a:lnTo>
                <a:lnTo>
                  <a:pt x="1197396" y="509057"/>
                </a:lnTo>
                <a:lnTo>
                  <a:pt x="1163113" y="501316"/>
                </a:lnTo>
                <a:lnTo>
                  <a:pt x="1139812" y="496773"/>
                </a:lnTo>
                <a:lnTo>
                  <a:pt x="1139812" y="485853"/>
                </a:lnTo>
                <a:lnTo>
                  <a:pt x="1143464" y="473567"/>
                </a:lnTo>
                <a:lnTo>
                  <a:pt x="1127934" y="462637"/>
                </a:lnTo>
                <a:lnTo>
                  <a:pt x="1109195" y="454906"/>
                </a:lnTo>
                <a:lnTo>
                  <a:pt x="1104620" y="439891"/>
                </a:lnTo>
                <a:lnTo>
                  <a:pt x="1109195" y="427605"/>
                </a:lnTo>
                <a:lnTo>
                  <a:pt x="1139812" y="427605"/>
                </a:lnTo>
                <a:lnTo>
                  <a:pt x="1166324" y="432159"/>
                </a:lnTo>
                <a:lnTo>
                  <a:pt x="1186428" y="439891"/>
                </a:lnTo>
                <a:lnTo>
                  <a:pt x="1212939" y="443079"/>
                </a:lnTo>
                <a:lnTo>
                  <a:pt x="1205168" y="435337"/>
                </a:lnTo>
                <a:lnTo>
                  <a:pt x="1178657" y="416685"/>
                </a:lnTo>
                <a:lnTo>
                  <a:pt x="1150781" y="416685"/>
                </a:lnTo>
                <a:lnTo>
                  <a:pt x="1120163" y="408954"/>
                </a:lnTo>
                <a:lnTo>
                  <a:pt x="1116966" y="393481"/>
                </a:lnTo>
                <a:lnTo>
                  <a:pt x="1124269" y="385749"/>
                </a:lnTo>
                <a:lnTo>
                  <a:pt x="1147584" y="385749"/>
                </a:lnTo>
                <a:lnTo>
                  <a:pt x="1186428" y="385749"/>
                </a:lnTo>
                <a:lnTo>
                  <a:pt x="1135693" y="373912"/>
                </a:lnTo>
                <a:lnTo>
                  <a:pt x="1143464" y="370276"/>
                </a:lnTo>
                <a:lnTo>
                  <a:pt x="1127934" y="362534"/>
                </a:lnTo>
                <a:lnTo>
                  <a:pt x="1135693" y="350707"/>
                </a:lnTo>
                <a:lnTo>
                  <a:pt x="1150781" y="347518"/>
                </a:lnTo>
                <a:lnTo>
                  <a:pt x="1163113" y="342976"/>
                </a:lnTo>
                <a:lnTo>
                  <a:pt x="1158552" y="335233"/>
                </a:lnTo>
                <a:lnTo>
                  <a:pt x="1166324" y="332055"/>
                </a:lnTo>
                <a:lnTo>
                  <a:pt x="1181854" y="332055"/>
                </a:lnTo>
                <a:lnTo>
                  <a:pt x="1201971" y="324314"/>
                </a:lnTo>
                <a:lnTo>
                  <a:pt x="1220710" y="319771"/>
                </a:lnTo>
                <a:close/>
                <a:moveTo>
                  <a:pt x="1618978" y="304055"/>
                </a:moveTo>
                <a:lnTo>
                  <a:pt x="1623458" y="311719"/>
                </a:lnTo>
                <a:lnTo>
                  <a:pt x="1623458" y="323890"/>
                </a:lnTo>
                <a:lnTo>
                  <a:pt x="1603744" y="346879"/>
                </a:lnTo>
                <a:lnTo>
                  <a:pt x="1581341" y="339215"/>
                </a:lnTo>
                <a:lnTo>
                  <a:pt x="1569244" y="323890"/>
                </a:lnTo>
                <a:lnTo>
                  <a:pt x="1592096" y="311719"/>
                </a:lnTo>
                <a:close/>
                <a:moveTo>
                  <a:pt x="1627090" y="247116"/>
                </a:moveTo>
                <a:lnTo>
                  <a:pt x="1647108" y="247116"/>
                </a:lnTo>
                <a:lnTo>
                  <a:pt x="1670319" y="262582"/>
                </a:lnTo>
                <a:lnTo>
                  <a:pt x="1681243" y="270312"/>
                </a:lnTo>
                <a:lnTo>
                  <a:pt x="1700803" y="285771"/>
                </a:lnTo>
                <a:lnTo>
                  <a:pt x="1708545" y="300781"/>
                </a:lnTo>
                <a:lnTo>
                  <a:pt x="1696715" y="300781"/>
                </a:lnTo>
                <a:lnTo>
                  <a:pt x="1693073" y="308511"/>
                </a:lnTo>
                <a:lnTo>
                  <a:pt x="1693073" y="316241"/>
                </a:lnTo>
                <a:lnTo>
                  <a:pt x="1700803" y="331706"/>
                </a:lnTo>
                <a:lnTo>
                  <a:pt x="1719458" y="334888"/>
                </a:lnTo>
                <a:lnTo>
                  <a:pt x="1739486" y="342625"/>
                </a:lnTo>
                <a:lnTo>
                  <a:pt x="1770428" y="342625"/>
                </a:lnTo>
                <a:lnTo>
                  <a:pt x="1793172" y="339436"/>
                </a:lnTo>
                <a:lnTo>
                  <a:pt x="1820931" y="347173"/>
                </a:lnTo>
                <a:lnTo>
                  <a:pt x="1836402" y="358083"/>
                </a:lnTo>
                <a:lnTo>
                  <a:pt x="1836402" y="365813"/>
                </a:lnTo>
                <a:lnTo>
                  <a:pt x="1820931" y="373550"/>
                </a:lnTo>
                <a:lnTo>
                  <a:pt x="1813200" y="385372"/>
                </a:lnTo>
                <a:lnTo>
                  <a:pt x="1800913" y="389009"/>
                </a:lnTo>
                <a:lnTo>
                  <a:pt x="1773612" y="389009"/>
                </a:lnTo>
                <a:lnTo>
                  <a:pt x="1750400" y="381279"/>
                </a:lnTo>
                <a:lnTo>
                  <a:pt x="1719458" y="377642"/>
                </a:lnTo>
                <a:lnTo>
                  <a:pt x="1685333" y="370361"/>
                </a:lnTo>
                <a:lnTo>
                  <a:pt x="1654849" y="362631"/>
                </a:lnTo>
                <a:lnTo>
                  <a:pt x="1634831" y="347173"/>
                </a:lnTo>
                <a:lnTo>
                  <a:pt x="1642561" y="331706"/>
                </a:lnTo>
                <a:lnTo>
                  <a:pt x="1650302" y="316241"/>
                </a:lnTo>
                <a:lnTo>
                  <a:pt x="1654849" y="296689"/>
                </a:lnTo>
                <a:lnTo>
                  <a:pt x="1650302" y="285771"/>
                </a:lnTo>
                <a:lnTo>
                  <a:pt x="1631637" y="278041"/>
                </a:lnTo>
                <a:lnTo>
                  <a:pt x="1623906" y="262582"/>
                </a:lnTo>
                <a:close/>
                <a:moveTo>
                  <a:pt x="1133218" y="231173"/>
                </a:moveTo>
                <a:lnTo>
                  <a:pt x="1159603" y="234378"/>
                </a:lnTo>
                <a:lnTo>
                  <a:pt x="1163703" y="238958"/>
                </a:lnTo>
                <a:lnTo>
                  <a:pt x="1194645" y="242164"/>
                </a:lnTo>
                <a:lnTo>
                  <a:pt x="1194645" y="249942"/>
                </a:lnTo>
                <a:lnTo>
                  <a:pt x="1202375" y="257727"/>
                </a:lnTo>
                <a:lnTo>
                  <a:pt x="1190088" y="265513"/>
                </a:lnTo>
                <a:lnTo>
                  <a:pt x="1205559" y="262308"/>
                </a:lnTo>
                <a:lnTo>
                  <a:pt x="1210116" y="262308"/>
                </a:lnTo>
                <a:lnTo>
                  <a:pt x="1205559" y="273291"/>
                </a:lnTo>
                <a:lnTo>
                  <a:pt x="1217846" y="265513"/>
                </a:lnTo>
                <a:lnTo>
                  <a:pt x="1217846" y="262308"/>
                </a:lnTo>
                <a:lnTo>
                  <a:pt x="1233318" y="265513"/>
                </a:lnTo>
                <a:lnTo>
                  <a:pt x="1241058" y="270086"/>
                </a:lnTo>
                <a:lnTo>
                  <a:pt x="1241058" y="292982"/>
                </a:lnTo>
                <a:lnTo>
                  <a:pt x="1248788" y="308546"/>
                </a:lnTo>
                <a:lnTo>
                  <a:pt x="1229676" y="311751"/>
                </a:lnTo>
                <a:lnTo>
                  <a:pt x="1205559" y="316332"/>
                </a:lnTo>
                <a:lnTo>
                  <a:pt x="1179174" y="319536"/>
                </a:lnTo>
                <a:lnTo>
                  <a:pt x="1163703" y="324110"/>
                </a:lnTo>
                <a:lnTo>
                  <a:pt x="1148690" y="335100"/>
                </a:lnTo>
                <a:lnTo>
                  <a:pt x="1133218" y="335100"/>
                </a:lnTo>
                <a:lnTo>
                  <a:pt x="1128662" y="331895"/>
                </a:lnTo>
                <a:lnTo>
                  <a:pt x="1113190" y="347459"/>
                </a:lnTo>
                <a:lnTo>
                  <a:pt x="1102277" y="362570"/>
                </a:lnTo>
                <a:lnTo>
                  <a:pt x="1086806" y="358450"/>
                </a:lnTo>
                <a:lnTo>
                  <a:pt x="1063594" y="366229"/>
                </a:lnTo>
                <a:lnTo>
                  <a:pt x="1051764" y="366229"/>
                </a:lnTo>
                <a:lnTo>
                  <a:pt x="1056310" y="350664"/>
                </a:lnTo>
                <a:lnTo>
                  <a:pt x="1056310" y="339681"/>
                </a:lnTo>
                <a:lnTo>
                  <a:pt x="1048580" y="331895"/>
                </a:lnTo>
                <a:lnTo>
                  <a:pt x="1036293" y="319536"/>
                </a:lnTo>
                <a:lnTo>
                  <a:pt x="1059495" y="308546"/>
                </a:lnTo>
                <a:lnTo>
                  <a:pt x="1071334" y="292982"/>
                </a:lnTo>
                <a:lnTo>
                  <a:pt x="1086806" y="292982"/>
                </a:lnTo>
                <a:lnTo>
                  <a:pt x="1089989" y="288862"/>
                </a:lnTo>
                <a:lnTo>
                  <a:pt x="1086806" y="281077"/>
                </a:lnTo>
                <a:lnTo>
                  <a:pt x="1089989" y="281077"/>
                </a:lnTo>
                <a:lnTo>
                  <a:pt x="1094536" y="281077"/>
                </a:lnTo>
                <a:lnTo>
                  <a:pt x="1125478" y="262308"/>
                </a:lnTo>
                <a:lnTo>
                  <a:pt x="1120931" y="254523"/>
                </a:lnTo>
                <a:close/>
                <a:moveTo>
                  <a:pt x="1512078" y="224340"/>
                </a:moveTo>
                <a:lnTo>
                  <a:pt x="1519824" y="232028"/>
                </a:lnTo>
                <a:lnTo>
                  <a:pt x="1523012" y="247401"/>
                </a:lnTo>
                <a:lnTo>
                  <a:pt x="1530754" y="273625"/>
                </a:lnTo>
                <a:lnTo>
                  <a:pt x="1543052" y="247401"/>
                </a:lnTo>
                <a:lnTo>
                  <a:pt x="1550340" y="273625"/>
                </a:lnTo>
                <a:lnTo>
                  <a:pt x="1553986" y="247401"/>
                </a:lnTo>
                <a:lnTo>
                  <a:pt x="1569474" y="247401"/>
                </a:lnTo>
                <a:lnTo>
                  <a:pt x="1592702" y="255089"/>
                </a:lnTo>
                <a:lnTo>
                  <a:pt x="1589059" y="277697"/>
                </a:lnTo>
                <a:lnTo>
                  <a:pt x="1573573" y="300758"/>
                </a:lnTo>
                <a:lnTo>
                  <a:pt x="1550340" y="316130"/>
                </a:lnTo>
                <a:lnTo>
                  <a:pt x="1519824" y="311610"/>
                </a:lnTo>
                <a:lnTo>
                  <a:pt x="1543052" y="285381"/>
                </a:lnTo>
                <a:lnTo>
                  <a:pt x="1504337" y="280861"/>
                </a:lnTo>
                <a:lnTo>
                  <a:pt x="1499779" y="270009"/>
                </a:lnTo>
                <a:lnTo>
                  <a:pt x="1504337" y="247401"/>
                </a:lnTo>
                <a:close/>
                <a:moveTo>
                  <a:pt x="1363462" y="185622"/>
                </a:moveTo>
                <a:lnTo>
                  <a:pt x="1363462" y="204177"/>
                </a:lnTo>
                <a:lnTo>
                  <a:pt x="1375776" y="204177"/>
                </a:lnTo>
                <a:lnTo>
                  <a:pt x="1383525" y="211872"/>
                </a:lnTo>
                <a:lnTo>
                  <a:pt x="1378961" y="227256"/>
                </a:lnTo>
                <a:lnTo>
                  <a:pt x="1375776" y="242640"/>
                </a:lnTo>
                <a:lnTo>
                  <a:pt x="1386720" y="247168"/>
                </a:lnTo>
                <a:lnTo>
                  <a:pt x="1402220" y="254857"/>
                </a:lnTo>
                <a:lnTo>
                  <a:pt x="1414077" y="242640"/>
                </a:lnTo>
                <a:lnTo>
                  <a:pt x="1421837" y="227256"/>
                </a:lnTo>
                <a:lnTo>
                  <a:pt x="1434150" y="208701"/>
                </a:lnTo>
                <a:lnTo>
                  <a:pt x="1457409" y="196483"/>
                </a:lnTo>
                <a:lnTo>
                  <a:pt x="1449650" y="216395"/>
                </a:lnTo>
                <a:lnTo>
                  <a:pt x="1441900" y="239473"/>
                </a:lnTo>
                <a:lnTo>
                  <a:pt x="1445095" y="250334"/>
                </a:lnTo>
                <a:lnTo>
                  <a:pt x="1460595" y="242640"/>
                </a:lnTo>
                <a:lnTo>
                  <a:pt x="1465158" y="254857"/>
                </a:lnTo>
                <a:lnTo>
                  <a:pt x="1449650" y="277485"/>
                </a:lnTo>
                <a:lnTo>
                  <a:pt x="1429586" y="288801"/>
                </a:lnTo>
                <a:lnTo>
                  <a:pt x="1391275" y="281107"/>
                </a:lnTo>
                <a:lnTo>
                  <a:pt x="1394470" y="273412"/>
                </a:lnTo>
                <a:lnTo>
                  <a:pt x="1309642" y="285180"/>
                </a:lnTo>
                <a:lnTo>
                  <a:pt x="1298697" y="269796"/>
                </a:lnTo>
                <a:lnTo>
                  <a:pt x="1321499" y="265723"/>
                </a:lnTo>
                <a:lnTo>
                  <a:pt x="1352517" y="265723"/>
                </a:lnTo>
                <a:lnTo>
                  <a:pt x="1368016" y="254857"/>
                </a:lnTo>
                <a:lnTo>
                  <a:pt x="1325150" y="250334"/>
                </a:lnTo>
                <a:lnTo>
                  <a:pt x="1340660" y="239473"/>
                </a:lnTo>
                <a:lnTo>
                  <a:pt x="1337008" y="234950"/>
                </a:lnTo>
                <a:lnTo>
                  <a:pt x="1306447" y="250334"/>
                </a:lnTo>
                <a:lnTo>
                  <a:pt x="1286383" y="247168"/>
                </a:lnTo>
                <a:lnTo>
                  <a:pt x="1275438" y="227256"/>
                </a:lnTo>
                <a:lnTo>
                  <a:pt x="1301892" y="216395"/>
                </a:lnTo>
                <a:lnTo>
                  <a:pt x="1317391" y="201006"/>
                </a:lnTo>
                <a:lnTo>
                  <a:pt x="1340660" y="190146"/>
                </a:lnTo>
                <a:close/>
                <a:moveTo>
                  <a:pt x="483286" y="185622"/>
                </a:moveTo>
                <a:lnTo>
                  <a:pt x="506523" y="196514"/>
                </a:lnTo>
                <a:lnTo>
                  <a:pt x="545252" y="185622"/>
                </a:lnTo>
                <a:lnTo>
                  <a:pt x="549370" y="196514"/>
                </a:lnTo>
                <a:lnTo>
                  <a:pt x="526525" y="208839"/>
                </a:lnTo>
                <a:lnTo>
                  <a:pt x="557116" y="204253"/>
                </a:lnTo>
                <a:lnTo>
                  <a:pt x="552998" y="219731"/>
                </a:lnTo>
                <a:lnTo>
                  <a:pt x="564862" y="216578"/>
                </a:lnTo>
                <a:lnTo>
                  <a:pt x="575745" y="219731"/>
                </a:lnTo>
                <a:lnTo>
                  <a:pt x="588099" y="232056"/>
                </a:lnTo>
                <a:lnTo>
                  <a:pt x="575745" y="235305"/>
                </a:lnTo>
                <a:lnTo>
                  <a:pt x="583492" y="243044"/>
                </a:lnTo>
                <a:lnTo>
                  <a:pt x="575745" y="243044"/>
                </a:lnTo>
                <a:lnTo>
                  <a:pt x="591237" y="250783"/>
                </a:lnTo>
                <a:lnTo>
                  <a:pt x="580353" y="265784"/>
                </a:lnTo>
                <a:lnTo>
                  <a:pt x="611338" y="250783"/>
                </a:lnTo>
                <a:lnTo>
                  <a:pt x="622220" y="254796"/>
                </a:lnTo>
                <a:lnTo>
                  <a:pt x="629966" y="258522"/>
                </a:lnTo>
                <a:lnTo>
                  <a:pt x="637712" y="273523"/>
                </a:lnTo>
                <a:lnTo>
                  <a:pt x="637712" y="281262"/>
                </a:lnTo>
                <a:lnTo>
                  <a:pt x="657323" y="281262"/>
                </a:lnTo>
                <a:lnTo>
                  <a:pt x="669578" y="296740"/>
                </a:lnTo>
                <a:lnTo>
                  <a:pt x="696052" y="301326"/>
                </a:lnTo>
                <a:lnTo>
                  <a:pt x="723309" y="332282"/>
                </a:lnTo>
                <a:lnTo>
                  <a:pt x="742527" y="339544"/>
                </a:lnTo>
                <a:lnTo>
                  <a:pt x="757528" y="378239"/>
                </a:lnTo>
                <a:lnTo>
                  <a:pt x="788512" y="396966"/>
                </a:lnTo>
                <a:lnTo>
                  <a:pt x="788512" y="389226"/>
                </a:lnTo>
                <a:lnTo>
                  <a:pt x="796259" y="393717"/>
                </a:lnTo>
                <a:lnTo>
                  <a:pt x="800769" y="409195"/>
                </a:lnTo>
                <a:lnTo>
                  <a:pt x="808515" y="389226"/>
                </a:lnTo>
                <a:lnTo>
                  <a:pt x="831360" y="378239"/>
                </a:lnTo>
                <a:lnTo>
                  <a:pt x="920584" y="366009"/>
                </a:lnTo>
                <a:lnTo>
                  <a:pt x="916466" y="373748"/>
                </a:lnTo>
                <a:lnTo>
                  <a:pt x="885483" y="381487"/>
                </a:lnTo>
                <a:lnTo>
                  <a:pt x="843616" y="385978"/>
                </a:lnTo>
                <a:lnTo>
                  <a:pt x="823614" y="401456"/>
                </a:lnTo>
                <a:lnTo>
                  <a:pt x="834988" y="404704"/>
                </a:lnTo>
                <a:lnTo>
                  <a:pt x="877737" y="389226"/>
                </a:lnTo>
                <a:lnTo>
                  <a:pt x="869991" y="396966"/>
                </a:lnTo>
                <a:lnTo>
                  <a:pt x="920584" y="381487"/>
                </a:lnTo>
                <a:lnTo>
                  <a:pt x="916466" y="385978"/>
                </a:lnTo>
                <a:lnTo>
                  <a:pt x="920584" y="393717"/>
                </a:lnTo>
                <a:lnTo>
                  <a:pt x="954804" y="373748"/>
                </a:lnTo>
                <a:lnTo>
                  <a:pt x="954804" y="366009"/>
                </a:lnTo>
                <a:lnTo>
                  <a:pt x="962451" y="362761"/>
                </a:lnTo>
                <a:lnTo>
                  <a:pt x="954804" y="409195"/>
                </a:lnTo>
                <a:lnTo>
                  <a:pt x="962451" y="420183"/>
                </a:lnTo>
                <a:lnTo>
                  <a:pt x="985689" y="393717"/>
                </a:lnTo>
                <a:lnTo>
                  <a:pt x="1001182" y="389226"/>
                </a:lnTo>
                <a:lnTo>
                  <a:pt x="997553" y="409195"/>
                </a:lnTo>
                <a:lnTo>
                  <a:pt x="982552" y="424673"/>
                </a:lnTo>
                <a:lnTo>
                  <a:pt x="1005299" y="424673"/>
                </a:lnTo>
                <a:lnTo>
                  <a:pt x="1016673" y="412444"/>
                </a:lnTo>
                <a:lnTo>
                  <a:pt x="1036283" y="416934"/>
                </a:lnTo>
                <a:lnTo>
                  <a:pt x="1048637" y="435661"/>
                </a:lnTo>
                <a:lnTo>
                  <a:pt x="1082759" y="466139"/>
                </a:lnTo>
                <a:lnTo>
                  <a:pt x="1110114" y="470726"/>
                </a:lnTo>
                <a:lnTo>
                  <a:pt x="1120998" y="493943"/>
                </a:lnTo>
                <a:lnTo>
                  <a:pt x="1117860" y="504835"/>
                </a:lnTo>
                <a:lnTo>
                  <a:pt x="1102368" y="501682"/>
                </a:lnTo>
                <a:lnTo>
                  <a:pt x="1086877" y="509421"/>
                </a:lnTo>
                <a:lnTo>
                  <a:pt x="1133352" y="528052"/>
                </a:lnTo>
                <a:lnTo>
                  <a:pt x="1175219" y="528052"/>
                </a:lnTo>
                <a:lnTo>
                  <a:pt x="1194828" y="551269"/>
                </a:lnTo>
                <a:lnTo>
                  <a:pt x="1194828" y="570856"/>
                </a:lnTo>
                <a:lnTo>
                  <a:pt x="1182965" y="566365"/>
                </a:lnTo>
                <a:lnTo>
                  <a:pt x="1190711" y="597321"/>
                </a:lnTo>
                <a:lnTo>
                  <a:pt x="1190711" y="581843"/>
                </a:lnTo>
                <a:lnTo>
                  <a:pt x="1198456" y="574104"/>
                </a:lnTo>
                <a:lnTo>
                  <a:pt x="1202574" y="578595"/>
                </a:lnTo>
                <a:lnTo>
                  <a:pt x="1210320" y="547638"/>
                </a:lnTo>
                <a:lnTo>
                  <a:pt x="1218066" y="535791"/>
                </a:lnTo>
                <a:lnTo>
                  <a:pt x="1249050" y="535791"/>
                </a:lnTo>
                <a:lnTo>
                  <a:pt x="1264542" y="524899"/>
                </a:lnTo>
                <a:lnTo>
                  <a:pt x="1213458" y="528052"/>
                </a:lnTo>
                <a:lnTo>
                  <a:pt x="1210320" y="524899"/>
                </a:lnTo>
                <a:lnTo>
                  <a:pt x="1225813" y="517160"/>
                </a:lnTo>
                <a:lnTo>
                  <a:pt x="1268562" y="512574"/>
                </a:lnTo>
                <a:lnTo>
                  <a:pt x="1276308" y="543530"/>
                </a:lnTo>
                <a:lnTo>
                  <a:pt x="1284053" y="551269"/>
                </a:lnTo>
                <a:lnTo>
                  <a:pt x="1295035" y="551269"/>
                </a:lnTo>
                <a:lnTo>
                  <a:pt x="1302781" y="574104"/>
                </a:lnTo>
                <a:lnTo>
                  <a:pt x="1310527" y="570856"/>
                </a:lnTo>
                <a:lnTo>
                  <a:pt x="1361120" y="581843"/>
                </a:lnTo>
                <a:lnTo>
                  <a:pt x="1368866" y="570856"/>
                </a:lnTo>
                <a:lnTo>
                  <a:pt x="1376514" y="581843"/>
                </a:lnTo>
                <a:lnTo>
                  <a:pt x="1387496" y="586334"/>
                </a:lnTo>
                <a:lnTo>
                  <a:pt x="1376514" y="570856"/>
                </a:lnTo>
                <a:lnTo>
                  <a:pt x="1379750" y="559008"/>
                </a:lnTo>
                <a:lnTo>
                  <a:pt x="1395241" y="559008"/>
                </a:lnTo>
                <a:lnTo>
                  <a:pt x="1407498" y="570856"/>
                </a:lnTo>
                <a:lnTo>
                  <a:pt x="1399751" y="578595"/>
                </a:lnTo>
                <a:lnTo>
                  <a:pt x="1418479" y="574104"/>
                </a:lnTo>
                <a:lnTo>
                  <a:pt x="1395241" y="601907"/>
                </a:lnTo>
                <a:lnTo>
                  <a:pt x="1402987" y="609646"/>
                </a:lnTo>
                <a:lnTo>
                  <a:pt x="1392006" y="609646"/>
                </a:lnTo>
                <a:lnTo>
                  <a:pt x="1392006" y="628278"/>
                </a:lnTo>
                <a:lnTo>
                  <a:pt x="1395241" y="617385"/>
                </a:lnTo>
                <a:lnTo>
                  <a:pt x="1407498" y="617385"/>
                </a:lnTo>
                <a:lnTo>
                  <a:pt x="1415244" y="589582"/>
                </a:lnTo>
                <a:lnTo>
                  <a:pt x="1422990" y="578595"/>
                </a:lnTo>
                <a:lnTo>
                  <a:pt x="1434853" y="581843"/>
                </a:lnTo>
                <a:lnTo>
                  <a:pt x="1465837" y="570856"/>
                </a:lnTo>
                <a:lnTo>
                  <a:pt x="1469073" y="555378"/>
                </a:lnTo>
                <a:lnTo>
                  <a:pt x="1450345" y="563117"/>
                </a:lnTo>
                <a:lnTo>
                  <a:pt x="1458091" y="551269"/>
                </a:lnTo>
                <a:lnTo>
                  <a:pt x="1469073" y="543530"/>
                </a:lnTo>
                <a:lnTo>
                  <a:pt x="1476818" y="539899"/>
                </a:lnTo>
                <a:lnTo>
                  <a:pt x="1473583" y="547638"/>
                </a:lnTo>
                <a:lnTo>
                  <a:pt x="1481329" y="543530"/>
                </a:lnTo>
                <a:lnTo>
                  <a:pt x="1484564" y="535791"/>
                </a:lnTo>
                <a:lnTo>
                  <a:pt x="1473583" y="539899"/>
                </a:lnTo>
                <a:lnTo>
                  <a:pt x="1469073" y="528052"/>
                </a:lnTo>
                <a:lnTo>
                  <a:pt x="1461327" y="528052"/>
                </a:lnTo>
                <a:lnTo>
                  <a:pt x="1445835" y="517160"/>
                </a:lnTo>
                <a:lnTo>
                  <a:pt x="1445835" y="509421"/>
                </a:lnTo>
                <a:lnTo>
                  <a:pt x="1461327" y="493943"/>
                </a:lnTo>
                <a:lnTo>
                  <a:pt x="1469073" y="493943"/>
                </a:lnTo>
                <a:lnTo>
                  <a:pt x="1465837" y="478465"/>
                </a:lnTo>
                <a:lnTo>
                  <a:pt x="1476818" y="470726"/>
                </a:lnTo>
                <a:lnTo>
                  <a:pt x="1489075" y="462986"/>
                </a:lnTo>
                <a:lnTo>
                  <a:pt x="1492310" y="470726"/>
                </a:lnTo>
                <a:lnTo>
                  <a:pt x="1499958" y="458878"/>
                </a:lnTo>
                <a:lnTo>
                  <a:pt x="1492310" y="455247"/>
                </a:lnTo>
                <a:lnTo>
                  <a:pt x="1512312" y="451139"/>
                </a:lnTo>
                <a:lnTo>
                  <a:pt x="1530942" y="458878"/>
                </a:lnTo>
                <a:lnTo>
                  <a:pt x="1530942" y="478465"/>
                </a:lnTo>
                <a:lnTo>
                  <a:pt x="1523196" y="501682"/>
                </a:lnTo>
                <a:lnTo>
                  <a:pt x="1527314" y="520313"/>
                </a:lnTo>
                <a:lnTo>
                  <a:pt x="1515450" y="517160"/>
                </a:lnTo>
                <a:lnTo>
                  <a:pt x="1519568" y="524899"/>
                </a:lnTo>
                <a:lnTo>
                  <a:pt x="1504567" y="532638"/>
                </a:lnTo>
                <a:lnTo>
                  <a:pt x="1512312" y="543530"/>
                </a:lnTo>
                <a:lnTo>
                  <a:pt x="1519568" y="539899"/>
                </a:lnTo>
                <a:lnTo>
                  <a:pt x="1530942" y="547638"/>
                </a:lnTo>
                <a:lnTo>
                  <a:pt x="1519568" y="551269"/>
                </a:lnTo>
                <a:lnTo>
                  <a:pt x="1512312" y="589582"/>
                </a:lnTo>
                <a:lnTo>
                  <a:pt x="1550552" y="559008"/>
                </a:lnTo>
                <a:lnTo>
                  <a:pt x="1561534" y="581843"/>
                </a:lnTo>
                <a:lnTo>
                  <a:pt x="1553787" y="597321"/>
                </a:lnTo>
                <a:lnTo>
                  <a:pt x="1542805" y="605060"/>
                </a:lnTo>
                <a:lnTo>
                  <a:pt x="1542805" y="636017"/>
                </a:lnTo>
                <a:lnTo>
                  <a:pt x="1581535" y="612799"/>
                </a:lnTo>
                <a:lnTo>
                  <a:pt x="1600263" y="586334"/>
                </a:lnTo>
                <a:lnTo>
                  <a:pt x="1616637" y="581843"/>
                </a:lnTo>
                <a:lnTo>
                  <a:pt x="1612519" y="574104"/>
                </a:lnTo>
                <a:lnTo>
                  <a:pt x="1619775" y="555378"/>
                </a:lnTo>
                <a:lnTo>
                  <a:pt x="1666250" y="570856"/>
                </a:lnTo>
                <a:lnTo>
                  <a:pt x="1658504" y="574104"/>
                </a:lnTo>
                <a:lnTo>
                  <a:pt x="1673996" y="589582"/>
                </a:lnTo>
                <a:lnTo>
                  <a:pt x="1663112" y="594168"/>
                </a:lnTo>
                <a:lnTo>
                  <a:pt x="1670858" y="597321"/>
                </a:lnTo>
                <a:lnTo>
                  <a:pt x="1666250" y="609646"/>
                </a:lnTo>
                <a:lnTo>
                  <a:pt x="1643012" y="609646"/>
                </a:lnTo>
                <a:lnTo>
                  <a:pt x="1647621" y="643756"/>
                </a:lnTo>
                <a:lnTo>
                  <a:pt x="1639875" y="659234"/>
                </a:lnTo>
                <a:lnTo>
                  <a:pt x="1592516" y="674234"/>
                </a:lnTo>
                <a:lnTo>
                  <a:pt x="1592516" y="655603"/>
                </a:lnTo>
                <a:lnTo>
                  <a:pt x="1584771" y="647864"/>
                </a:lnTo>
                <a:lnTo>
                  <a:pt x="1577025" y="651495"/>
                </a:lnTo>
                <a:lnTo>
                  <a:pt x="1584771" y="678821"/>
                </a:lnTo>
                <a:lnTo>
                  <a:pt x="1538688" y="659234"/>
                </a:lnTo>
                <a:lnTo>
                  <a:pt x="1550552" y="674234"/>
                </a:lnTo>
                <a:lnTo>
                  <a:pt x="1515450" y="702038"/>
                </a:lnTo>
                <a:lnTo>
                  <a:pt x="1504567" y="697452"/>
                </a:lnTo>
                <a:lnTo>
                  <a:pt x="1481329" y="671081"/>
                </a:lnTo>
                <a:lnTo>
                  <a:pt x="1473583" y="671081"/>
                </a:lnTo>
                <a:lnTo>
                  <a:pt x="1484564" y="694299"/>
                </a:lnTo>
                <a:lnTo>
                  <a:pt x="1515450" y="705286"/>
                </a:lnTo>
                <a:lnTo>
                  <a:pt x="1489075" y="740351"/>
                </a:lnTo>
                <a:lnTo>
                  <a:pt x="1473583" y="748090"/>
                </a:lnTo>
                <a:lnTo>
                  <a:pt x="1458091" y="743982"/>
                </a:lnTo>
                <a:lnTo>
                  <a:pt x="1453581" y="736242"/>
                </a:lnTo>
                <a:lnTo>
                  <a:pt x="1438481" y="759460"/>
                </a:lnTo>
                <a:lnTo>
                  <a:pt x="1422990" y="759460"/>
                </a:lnTo>
                <a:lnTo>
                  <a:pt x="1384260" y="732994"/>
                </a:lnTo>
                <a:lnTo>
                  <a:pt x="1384260" y="740351"/>
                </a:lnTo>
                <a:lnTo>
                  <a:pt x="1402987" y="748090"/>
                </a:lnTo>
                <a:lnTo>
                  <a:pt x="1427107" y="771307"/>
                </a:lnTo>
                <a:lnTo>
                  <a:pt x="1418479" y="782199"/>
                </a:lnTo>
                <a:lnTo>
                  <a:pt x="1387496" y="782199"/>
                </a:lnTo>
                <a:lnTo>
                  <a:pt x="1392006" y="789938"/>
                </a:lnTo>
                <a:lnTo>
                  <a:pt x="1341510" y="828633"/>
                </a:lnTo>
                <a:lnTo>
                  <a:pt x="1310527" y="859590"/>
                </a:lnTo>
                <a:lnTo>
                  <a:pt x="1291799" y="913381"/>
                </a:lnTo>
                <a:lnTo>
                  <a:pt x="1299545" y="921120"/>
                </a:lnTo>
                <a:lnTo>
                  <a:pt x="1318273" y="925611"/>
                </a:lnTo>
                <a:lnTo>
                  <a:pt x="1315037" y="974816"/>
                </a:lnTo>
                <a:lnTo>
                  <a:pt x="1307291" y="987141"/>
                </a:lnTo>
                <a:lnTo>
                  <a:pt x="1345628" y="982555"/>
                </a:lnTo>
                <a:lnTo>
                  <a:pt x="1379750" y="1002619"/>
                </a:lnTo>
                <a:lnTo>
                  <a:pt x="1387496" y="1021250"/>
                </a:lnTo>
                <a:lnTo>
                  <a:pt x="1387496" y="1032238"/>
                </a:lnTo>
                <a:lnTo>
                  <a:pt x="1415244" y="1044563"/>
                </a:lnTo>
                <a:lnTo>
                  <a:pt x="1430735" y="1060041"/>
                </a:lnTo>
                <a:lnTo>
                  <a:pt x="1481329" y="1070933"/>
                </a:lnTo>
                <a:lnTo>
                  <a:pt x="1461327" y="1136954"/>
                </a:lnTo>
                <a:lnTo>
                  <a:pt x="1465837" y="1155681"/>
                </a:lnTo>
                <a:lnTo>
                  <a:pt x="1458091" y="1163420"/>
                </a:lnTo>
                <a:lnTo>
                  <a:pt x="1481329" y="1175172"/>
                </a:lnTo>
                <a:lnTo>
                  <a:pt x="1484564" y="1190745"/>
                </a:lnTo>
                <a:lnTo>
                  <a:pt x="1492310" y="1198484"/>
                </a:lnTo>
                <a:lnTo>
                  <a:pt x="1504567" y="1186637"/>
                </a:lnTo>
                <a:lnTo>
                  <a:pt x="1507704" y="1194376"/>
                </a:lnTo>
                <a:lnTo>
                  <a:pt x="1523196" y="1160171"/>
                </a:lnTo>
                <a:lnTo>
                  <a:pt x="1519568" y="1090520"/>
                </a:lnTo>
                <a:lnTo>
                  <a:pt x="1589281" y="1055455"/>
                </a:lnTo>
                <a:lnTo>
                  <a:pt x="1600263" y="1025836"/>
                </a:lnTo>
                <a:lnTo>
                  <a:pt x="1597027" y="990294"/>
                </a:lnTo>
                <a:lnTo>
                  <a:pt x="1577025" y="963924"/>
                </a:lnTo>
                <a:lnTo>
                  <a:pt x="1616637" y="921120"/>
                </a:lnTo>
                <a:lnTo>
                  <a:pt x="1612519" y="886915"/>
                </a:lnTo>
                <a:lnTo>
                  <a:pt x="1632129" y="863698"/>
                </a:lnTo>
                <a:lnTo>
                  <a:pt x="1627520" y="840481"/>
                </a:lnTo>
                <a:lnTo>
                  <a:pt x="1647621" y="828633"/>
                </a:lnTo>
                <a:lnTo>
                  <a:pt x="1689488" y="851851"/>
                </a:lnTo>
                <a:lnTo>
                  <a:pt x="1712725" y="844111"/>
                </a:lnTo>
                <a:lnTo>
                  <a:pt x="1735473" y="879176"/>
                </a:lnTo>
                <a:lnTo>
                  <a:pt x="1732336" y="890164"/>
                </a:lnTo>
                <a:lnTo>
                  <a:pt x="1771064" y="902393"/>
                </a:lnTo>
                <a:lnTo>
                  <a:pt x="1755573" y="952076"/>
                </a:lnTo>
                <a:lnTo>
                  <a:pt x="1743219" y="963924"/>
                </a:lnTo>
                <a:lnTo>
                  <a:pt x="1755573" y="963924"/>
                </a:lnTo>
                <a:lnTo>
                  <a:pt x="1755573" y="971663"/>
                </a:lnTo>
                <a:lnTo>
                  <a:pt x="1735473" y="974816"/>
                </a:lnTo>
                <a:lnTo>
                  <a:pt x="1740081" y="982555"/>
                </a:lnTo>
                <a:lnTo>
                  <a:pt x="1766457" y="974816"/>
                </a:lnTo>
                <a:lnTo>
                  <a:pt x="1774202" y="1002619"/>
                </a:lnTo>
                <a:lnTo>
                  <a:pt x="1809304" y="982555"/>
                </a:lnTo>
                <a:lnTo>
                  <a:pt x="1848033" y="928859"/>
                </a:lnTo>
                <a:lnTo>
                  <a:pt x="1852544" y="933445"/>
                </a:lnTo>
                <a:lnTo>
                  <a:pt x="1879017" y="1047716"/>
                </a:lnTo>
                <a:lnTo>
                  <a:pt x="1867643" y="1067780"/>
                </a:lnTo>
                <a:lnTo>
                  <a:pt x="1886763" y="1090520"/>
                </a:lnTo>
                <a:lnTo>
                  <a:pt x="1886763" y="1105998"/>
                </a:lnTo>
                <a:lnTo>
                  <a:pt x="1909510" y="1105998"/>
                </a:lnTo>
                <a:lnTo>
                  <a:pt x="1937258" y="1129215"/>
                </a:lnTo>
                <a:lnTo>
                  <a:pt x="1894509" y="1144693"/>
                </a:lnTo>
                <a:lnTo>
                  <a:pt x="1875390" y="1155681"/>
                </a:lnTo>
                <a:lnTo>
                  <a:pt x="1875390" y="1167910"/>
                </a:lnTo>
                <a:lnTo>
                  <a:pt x="1925002" y="1144693"/>
                </a:lnTo>
                <a:lnTo>
                  <a:pt x="1937258" y="1152432"/>
                </a:lnTo>
                <a:lnTo>
                  <a:pt x="1932748" y="1163420"/>
                </a:lnTo>
                <a:lnTo>
                  <a:pt x="1948240" y="1155681"/>
                </a:lnTo>
                <a:lnTo>
                  <a:pt x="1960496" y="1167910"/>
                </a:lnTo>
                <a:lnTo>
                  <a:pt x="1955986" y="1190745"/>
                </a:lnTo>
                <a:lnTo>
                  <a:pt x="1945004" y="1209376"/>
                </a:lnTo>
                <a:lnTo>
                  <a:pt x="1901764" y="1224854"/>
                </a:lnTo>
                <a:lnTo>
                  <a:pt x="1863525" y="1252658"/>
                </a:lnTo>
                <a:lnTo>
                  <a:pt x="1763319" y="1244919"/>
                </a:lnTo>
                <a:lnTo>
                  <a:pt x="1735473" y="1248072"/>
                </a:lnTo>
                <a:lnTo>
                  <a:pt x="1670858" y="1294506"/>
                </a:lnTo>
                <a:lnTo>
                  <a:pt x="1635266" y="1329571"/>
                </a:lnTo>
                <a:lnTo>
                  <a:pt x="1681742" y="1294506"/>
                </a:lnTo>
                <a:lnTo>
                  <a:pt x="1732336" y="1271289"/>
                </a:lnTo>
                <a:lnTo>
                  <a:pt x="1755573" y="1275397"/>
                </a:lnTo>
                <a:lnTo>
                  <a:pt x="1774202" y="1286767"/>
                </a:lnTo>
                <a:lnTo>
                  <a:pt x="1766457" y="1298614"/>
                </a:lnTo>
                <a:lnTo>
                  <a:pt x="1747827" y="1309602"/>
                </a:lnTo>
                <a:lnTo>
                  <a:pt x="1727727" y="1306354"/>
                </a:lnTo>
                <a:lnTo>
                  <a:pt x="1743219" y="1317341"/>
                </a:lnTo>
                <a:lnTo>
                  <a:pt x="1755573" y="1317341"/>
                </a:lnTo>
                <a:lnTo>
                  <a:pt x="1743219" y="1332819"/>
                </a:lnTo>
                <a:lnTo>
                  <a:pt x="1763319" y="1360527"/>
                </a:lnTo>
                <a:lnTo>
                  <a:pt x="1817050" y="1386993"/>
                </a:lnTo>
                <a:lnTo>
                  <a:pt x="1750965" y="1401993"/>
                </a:lnTo>
                <a:lnTo>
                  <a:pt x="1747827" y="1409732"/>
                </a:lnTo>
                <a:lnTo>
                  <a:pt x="1720472" y="1429796"/>
                </a:lnTo>
                <a:lnTo>
                  <a:pt x="1712725" y="1422057"/>
                </a:lnTo>
                <a:lnTo>
                  <a:pt x="1716843" y="1406579"/>
                </a:lnTo>
                <a:lnTo>
                  <a:pt x="1732336" y="1391101"/>
                </a:lnTo>
                <a:lnTo>
                  <a:pt x="1766457" y="1379254"/>
                </a:lnTo>
                <a:lnTo>
                  <a:pt x="1747827" y="1379254"/>
                </a:lnTo>
                <a:lnTo>
                  <a:pt x="1755573" y="1368266"/>
                </a:lnTo>
                <a:lnTo>
                  <a:pt x="1697234" y="1383362"/>
                </a:lnTo>
                <a:lnTo>
                  <a:pt x="1693606" y="1398840"/>
                </a:lnTo>
                <a:lnTo>
                  <a:pt x="1666250" y="1398840"/>
                </a:lnTo>
                <a:lnTo>
                  <a:pt x="1650758" y="1414318"/>
                </a:lnTo>
                <a:lnTo>
                  <a:pt x="1627520" y="1429796"/>
                </a:lnTo>
                <a:lnTo>
                  <a:pt x="1612519" y="1453014"/>
                </a:lnTo>
                <a:lnTo>
                  <a:pt x="1616637" y="1463906"/>
                </a:lnTo>
                <a:lnTo>
                  <a:pt x="1627520" y="1463906"/>
                </a:lnTo>
                <a:lnTo>
                  <a:pt x="1627520" y="1471645"/>
                </a:lnTo>
                <a:lnTo>
                  <a:pt x="1600263" y="1475753"/>
                </a:lnTo>
                <a:lnTo>
                  <a:pt x="1581535" y="1479384"/>
                </a:lnTo>
                <a:lnTo>
                  <a:pt x="1550552" y="1487123"/>
                </a:lnTo>
                <a:lnTo>
                  <a:pt x="1577025" y="1487123"/>
                </a:lnTo>
                <a:lnTo>
                  <a:pt x="1550552" y="1494957"/>
                </a:lnTo>
                <a:lnTo>
                  <a:pt x="1538688" y="1498970"/>
                </a:lnTo>
                <a:lnTo>
                  <a:pt x="1542805" y="1502219"/>
                </a:lnTo>
                <a:lnTo>
                  <a:pt x="1535060" y="1517697"/>
                </a:lnTo>
                <a:lnTo>
                  <a:pt x="1519568" y="1537761"/>
                </a:lnTo>
                <a:lnTo>
                  <a:pt x="1507704" y="1525436"/>
                </a:lnTo>
                <a:lnTo>
                  <a:pt x="1507704" y="1533175"/>
                </a:lnTo>
                <a:lnTo>
                  <a:pt x="1512312" y="1545500"/>
                </a:lnTo>
                <a:lnTo>
                  <a:pt x="1496821" y="1568717"/>
                </a:lnTo>
                <a:lnTo>
                  <a:pt x="1492310" y="1548653"/>
                </a:lnTo>
                <a:lnTo>
                  <a:pt x="1489075" y="1537761"/>
                </a:lnTo>
                <a:lnTo>
                  <a:pt x="1496821" y="1522283"/>
                </a:lnTo>
                <a:lnTo>
                  <a:pt x="1484564" y="1525436"/>
                </a:lnTo>
                <a:lnTo>
                  <a:pt x="1481329" y="1553239"/>
                </a:lnTo>
                <a:lnTo>
                  <a:pt x="1465837" y="1548653"/>
                </a:lnTo>
                <a:lnTo>
                  <a:pt x="1484564" y="1564131"/>
                </a:lnTo>
                <a:lnTo>
                  <a:pt x="1481329" y="1571870"/>
                </a:lnTo>
                <a:lnTo>
                  <a:pt x="1476818" y="1587349"/>
                </a:lnTo>
                <a:lnTo>
                  <a:pt x="1489075" y="1591457"/>
                </a:lnTo>
                <a:lnTo>
                  <a:pt x="1489075" y="1610088"/>
                </a:lnTo>
                <a:lnTo>
                  <a:pt x="1484564" y="1599196"/>
                </a:lnTo>
                <a:lnTo>
                  <a:pt x="1481329" y="1606935"/>
                </a:lnTo>
                <a:lnTo>
                  <a:pt x="1469073" y="1610088"/>
                </a:lnTo>
                <a:lnTo>
                  <a:pt x="1489075" y="1614674"/>
                </a:lnTo>
                <a:lnTo>
                  <a:pt x="1481329" y="1630152"/>
                </a:lnTo>
                <a:lnTo>
                  <a:pt x="1465837" y="1625566"/>
                </a:lnTo>
                <a:lnTo>
                  <a:pt x="1473583" y="1637891"/>
                </a:lnTo>
                <a:lnTo>
                  <a:pt x="1434853" y="1661109"/>
                </a:lnTo>
                <a:lnTo>
                  <a:pt x="1407498" y="1676205"/>
                </a:lnTo>
                <a:lnTo>
                  <a:pt x="1379750" y="1695313"/>
                </a:lnTo>
                <a:lnTo>
                  <a:pt x="1357002" y="1725792"/>
                </a:lnTo>
                <a:lnTo>
                  <a:pt x="1361120" y="1764487"/>
                </a:lnTo>
                <a:lnTo>
                  <a:pt x="1364749" y="1799552"/>
                </a:lnTo>
                <a:lnTo>
                  <a:pt x="1372494" y="1826018"/>
                </a:lnTo>
                <a:lnTo>
                  <a:pt x="1361120" y="1864713"/>
                </a:lnTo>
                <a:lnTo>
                  <a:pt x="1345628" y="1864713"/>
                </a:lnTo>
                <a:lnTo>
                  <a:pt x="1333765" y="1849235"/>
                </a:lnTo>
                <a:lnTo>
                  <a:pt x="1326019" y="1822769"/>
                </a:lnTo>
                <a:lnTo>
                  <a:pt x="1326019" y="1802800"/>
                </a:lnTo>
                <a:lnTo>
                  <a:pt x="1318273" y="1799552"/>
                </a:lnTo>
                <a:lnTo>
                  <a:pt x="1322783" y="1784074"/>
                </a:lnTo>
                <a:lnTo>
                  <a:pt x="1315037" y="1764487"/>
                </a:lnTo>
                <a:lnTo>
                  <a:pt x="1299545" y="1749009"/>
                </a:lnTo>
                <a:lnTo>
                  <a:pt x="1276308" y="1761334"/>
                </a:lnTo>
                <a:lnTo>
                  <a:pt x="1260815" y="1741270"/>
                </a:lnTo>
                <a:lnTo>
                  <a:pt x="1230323" y="1741270"/>
                </a:lnTo>
                <a:lnTo>
                  <a:pt x="1221204" y="1738117"/>
                </a:lnTo>
                <a:lnTo>
                  <a:pt x="1194828" y="1741270"/>
                </a:lnTo>
                <a:lnTo>
                  <a:pt x="1171591" y="1741270"/>
                </a:lnTo>
                <a:lnTo>
                  <a:pt x="1190711" y="1753595"/>
                </a:lnTo>
                <a:lnTo>
                  <a:pt x="1194828" y="1764487"/>
                </a:lnTo>
                <a:lnTo>
                  <a:pt x="1175219" y="1769073"/>
                </a:lnTo>
                <a:lnTo>
                  <a:pt x="1148843" y="1756748"/>
                </a:lnTo>
                <a:lnTo>
                  <a:pt x="1117860" y="1753595"/>
                </a:lnTo>
                <a:lnTo>
                  <a:pt x="1090504" y="1753595"/>
                </a:lnTo>
                <a:lnTo>
                  <a:pt x="1067266" y="1769073"/>
                </a:lnTo>
                <a:lnTo>
                  <a:pt x="1040891" y="1779965"/>
                </a:lnTo>
                <a:lnTo>
                  <a:pt x="1016673" y="1802800"/>
                </a:lnTo>
                <a:lnTo>
                  <a:pt x="1020791" y="1833757"/>
                </a:lnTo>
                <a:lnTo>
                  <a:pt x="1016673" y="1849235"/>
                </a:lnTo>
                <a:lnTo>
                  <a:pt x="1008927" y="1853725"/>
                </a:lnTo>
                <a:lnTo>
                  <a:pt x="1005299" y="1872452"/>
                </a:lnTo>
                <a:lnTo>
                  <a:pt x="1001182" y="1895669"/>
                </a:lnTo>
                <a:lnTo>
                  <a:pt x="997553" y="1922039"/>
                </a:lnTo>
                <a:lnTo>
                  <a:pt x="1005299" y="1941626"/>
                </a:lnTo>
                <a:lnTo>
                  <a:pt x="997553" y="1937135"/>
                </a:lnTo>
                <a:lnTo>
                  <a:pt x="1005299" y="1957104"/>
                </a:lnTo>
                <a:lnTo>
                  <a:pt x="1016673" y="1980417"/>
                </a:lnTo>
                <a:lnTo>
                  <a:pt x="1024419" y="2003634"/>
                </a:lnTo>
                <a:lnTo>
                  <a:pt x="1044028" y="2010895"/>
                </a:lnTo>
                <a:lnTo>
                  <a:pt x="1056383" y="2018634"/>
                </a:lnTo>
                <a:lnTo>
                  <a:pt x="1086877" y="2014526"/>
                </a:lnTo>
                <a:lnTo>
                  <a:pt x="1105506" y="2006787"/>
                </a:lnTo>
                <a:lnTo>
                  <a:pt x="1133352" y="1995895"/>
                </a:lnTo>
                <a:lnTo>
                  <a:pt x="1141098" y="1983570"/>
                </a:lnTo>
                <a:lnTo>
                  <a:pt x="1148843" y="1960353"/>
                </a:lnTo>
                <a:lnTo>
                  <a:pt x="1156589" y="1952613"/>
                </a:lnTo>
                <a:lnTo>
                  <a:pt x="1179337" y="1944874"/>
                </a:lnTo>
                <a:lnTo>
                  <a:pt x="1194828" y="1941626"/>
                </a:lnTo>
                <a:lnTo>
                  <a:pt x="1218066" y="1944874"/>
                </a:lnTo>
                <a:lnTo>
                  <a:pt x="1218066" y="1960353"/>
                </a:lnTo>
                <a:lnTo>
                  <a:pt x="1205712" y="1975831"/>
                </a:lnTo>
                <a:lnTo>
                  <a:pt x="1194828" y="1988156"/>
                </a:lnTo>
                <a:lnTo>
                  <a:pt x="1202574" y="1991309"/>
                </a:lnTo>
                <a:lnTo>
                  <a:pt x="1194828" y="2014526"/>
                </a:lnTo>
                <a:lnTo>
                  <a:pt x="1187082" y="2006787"/>
                </a:lnTo>
                <a:lnTo>
                  <a:pt x="1182965" y="2014526"/>
                </a:lnTo>
                <a:lnTo>
                  <a:pt x="1182247" y="2014526"/>
                </a:lnTo>
                <a:lnTo>
                  <a:pt x="1186797" y="2019045"/>
                </a:lnTo>
                <a:lnTo>
                  <a:pt x="1182231" y="2037774"/>
                </a:lnTo>
                <a:lnTo>
                  <a:pt x="1179070" y="2053227"/>
                </a:lnTo>
                <a:lnTo>
                  <a:pt x="1171344" y="2060954"/>
                </a:lnTo>
                <a:lnTo>
                  <a:pt x="1163559" y="2068261"/>
                </a:lnTo>
                <a:lnTo>
                  <a:pt x="1167246" y="2072796"/>
                </a:lnTo>
                <a:lnTo>
                  <a:pt x="1171344" y="2072796"/>
                </a:lnTo>
                <a:lnTo>
                  <a:pt x="1182231" y="2072796"/>
                </a:lnTo>
                <a:lnTo>
                  <a:pt x="1205469" y="2072796"/>
                </a:lnTo>
                <a:lnTo>
                  <a:pt x="1233273" y="2068261"/>
                </a:lnTo>
                <a:lnTo>
                  <a:pt x="1248257" y="2072796"/>
                </a:lnTo>
                <a:lnTo>
                  <a:pt x="1263768" y="2072796"/>
                </a:lnTo>
                <a:lnTo>
                  <a:pt x="1268334" y="2080522"/>
                </a:lnTo>
                <a:lnTo>
                  <a:pt x="1260549" y="2083714"/>
                </a:lnTo>
                <a:lnTo>
                  <a:pt x="1279221" y="2088333"/>
                </a:lnTo>
                <a:lnTo>
                  <a:pt x="1279221" y="2099251"/>
                </a:lnTo>
                <a:lnTo>
                  <a:pt x="1276061" y="2111513"/>
                </a:lnTo>
                <a:lnTo>
                  <a:pt x="1271495" y="2126966"/>
                </a:lnTo>
                <a:lnTo>
                  <a:pt x="1268334" y="2145695"/>
                </a:lnTo>
                <a:lnTo>
                  <a:pt x="1268334" y="2165264"/>
                </a:lnTo>
                <a:lnTo>
                  <a:pt x="1268334" y="2180717"/>
                </a:lnTo>
                <a:lnTo>
                  <a:pt x="1276061" y="2191719"/>
                </a:lnTo>
                <a:lnTo>
                  <a:pt x="1279221" y="2199446"/>
                </a:lnTo>
                <a:lnTo>
                  <a:pt x="1287007" y="2203981"/>
                </a:lnTo>
                <a:lnTo>
                  <a:pt x="1291513" y="2207172"/>
                </a:lnTo>
                <a:lnTo>
                  <a:pt x="1294733" y="2214899"/>
                </a:lnTo>
                <a:lnTo>
                  <a:pt x="1302459" y="2214899"/>
                </a:lnTo>
                <a:lnTo>
                  <a:pt x="1314282" y="2222626"/>
                </a:lnTo>
                <a:lnTo>
                  <a:pt x="1333423" y="2214899"/>
                </a:lnTo>
                <a:lnTo>
                  <a:pt x="1345247" y="2207172"/>
                </a:lnTo>
                <a:lnTo>
                  <a:pt x="1368485" y="2211708"/>
                </a:lnTo>
                <a:lnTo>
                  <a:pt x="1387157" y="2222626"/>
                </a:lnTo>
                <a:lnTo>
                  <a:pt x="1394884" y="2227245"/>
                </a:lnTo>
                <a:lnTo>
                  <a:pt x="1402610" y="2242194"/>
                </a:lnTo>
                <a:lnTo>
                  <a:pt x="1402610" y="2227245"/>
                </a:lnTo>
                <a:lnTo>
                  <a:pt x="1418121" y="2211708"/>
                </a:lnTo>
                <a:lnTo>
                  <a:pt x="1429945" y="2207172"/>
                </a:lnTo>
                <a:lnTo>
                  <a:pt x="1434511" y="2188528"/>
                </a:lnTo>
                <a:lnTo>
                  <a:pt x="1449963" y="2176182"/>
                </a:lnTo>
                <a:lnTo>
                  <a:pt x="1457748" y="2180717"/>
                </a:lnTo>
                <a:lnTo>
                  <a:pt x="1460909" y="2172990"/>
                </a:lnTo>
                <a:lnTo>
                  <a:pt x="1491874" y="2165264"/>
                </a:lnTo>
                <a:lnTo>
                  <a:pt x="1499600" y="2161148"/>
                </a:lnTo>
                <a:lnTo>
                  <a:pt x="1503697" y="2153422"/>
                </a:lnTo>
                <a:lnTo>
                  <a:pt x="1514644" y="2145695"/>
                </a:lnTo>
                <a:lnTo>
                  <a:pt x="1522369" y="2153422"/>
                </a:lnTo>
                <a:lnTo>
                  <a:pt x="1506917" y="2168455"/>
                </a:lnTo>
                <a:lnTo>
                  <a:pt x="1506917" y="2176182"/>
                </a:lnTo>
                <a:lnTo>
                  <a:pt x="1506917" y="2191719"/>
                </a:lnTo>
                <a:lnTo>
                  <a:pt x="1499600" y="2203981"/>
                </a:lnTo>
                <a:lnTo>
                  <a:pt x="1506917" y="2219434"/>
                </a:lnTo>
                <a:lnTo>
                  <a:pt x="1519209" y="2219434"/>
                </a:lnTo>
                <a:lnTo>
                  <a:pt x="1522369" y="2203981"/>
                </a:lnTo>
                <a:lnTo>
                  <a:pt x="1519209" y="2183908"/>
                </a:lnTo>
                <a:lnTo>
                  <a:pt x="1526936" y="2176182"/>
                </a:lnTo>
                <a:lnTo>
                  <a:pt x="1545607" y="2172990"/>
                </a:lnTo>
                <a:lnTo>
                  <a:pt x="1542447" y="2165264"/>
                </a:lnTo>
                <a:lnTo>
                  <a:pt x="1545607" y="2153422"/>
                </a:lnTo>
                <a:lnTo>
                  <a:pt x="1553334" y="2168455"/>
                </a:lnTo>
                <a:lnTo>
                  <a:pt x="1561119" y="2168455"/>
                </a:lnTo>
                <a:lnTo>
                  <a:pt x="1576572" y="2176182"/>
                </a:lnTo>
                <a:lnTo>
                  <a:pt x="1580669" y="2188528"/>
                </a:lnTo>
                <a:lnTo>
                  <a:pt x="1603907" y="2188528"/>
                </a:lnTo>
                <a:lnTo>
                  <a:pt x="1623925" y="2188528"/>
                </a:lnTo>
                <a:lnTo>
                  <a:pt x="1631652" y="2196254"/>
                </a:lnTo>
                <a:lnTo>
                  <a:pt x="1654421" y="2199446"/>
                </a:lnTo>
                <a:lnTo>
                  <a:pt x="1673094" y="2191719"/>
                </a:lnTo>
                <a:lnTo>
                  <a:pt x="1662206" y="2188528"/>
                </a:lnTo>
                <a:lnTo>
                  <a:pt x="1711784" y="2188528"/>
                </a:lnTo>
                <a:lnTo>
                  <a:pt x="1693112" y="2191719"/>
                </a:lnTo>
                <a:lnTo>
                  <a:pt x="1700897" y="2203981"/>
                </a:lnTo>
                <a:lnTo>
                  <a:pt x="1719569" y="2203981"/>
                </a:lnTo>
                <a:lnTo>
                  <a:pt x="1731861" y="2214899"/>
                </a:lnTo>
                <a:lnTo>
                  <a:pt x="1735022" y="2230352"/>
                </a:lnTo>
                <a:lnTo>
                  <a:pt x="1742748" y="2230352"/>
                </a:lnTo>
                <a:lnTo>
                  <a:pt x="1754630" y="2238163"/>
                </a:lnTo>
                <a:lnTo>
                  <a:pt x="1781029" y="2257732"/>
                </a:lnTo>
                <a:lnTo>
                  <a:pt x="1773303" y="2276376"/>
                </a:lnTo>
                <a:lnTo>
                  <a:pt x="1785595" y="2268650"/>
                </a:lnTo>
                <a:lnTo>
                  <a:pt x="1808774" y="2284103"/>
                </a:lnTo>
                <a:lnTo>
                  <a:pt x="1832012" y="2291914"/>
                </a:lnTo>
                <a:lnTo>
                  <a:pt x="1851621" y="2284103"/>
                </a:lnTo>
                <a:lnTo>
                  <a:pt x="1874800" y="2291914"/>
                </a:lnTo>
                <a:lnTo>
                  <a:pt x="1893472" y="2299640"/>
                </a:lnTo>
                <a:lnTo>
                  <a:pt x="1913081" y="2315094"/>
                </a:lnTo>
                <a:lnTo>
                  <a:pt x="1916710" y="2327439"/>
                </a:lnTo>
                <a:lnTo>
                  <a:pt x="1920807" y="2322820"/>
                </a:lnTo>
                <a:lnTo>
                  <a:pt x="1928534" y="2330631"/>
                </a:lnTo>
                <a:lnTo>
                  <a:pt x="1939480" y="2368844"/>
                </a:lnTo>
                <a:lnTo>
                  <a:pt x="1954932" y="2373379"/>
                </a:lnTo>
                <a:lnTo>
                  <a:pt x="1951772" y="2388917"/>
                </a:lnTo>
                <a:lnTo>
                  <a:pt x="1928534" y="2407562"/>
                </a:lnTo>
                <a:lnTo>
                  <a:pt x="1916710" y="2423015"/>
                </a:lnTo>
                <a:lnTo>
                  <a:pt x="1901257" y="2442667"/>
                </a:lnTo>
                <a:lnTo>
                  <a:pt x="1928534" y="2434857"/>
                </a:lnTo>
                <a:lnTo>
                  <a:pt x="1944045" y="2415288"/>
                </a:lnTo>
                <a:lnTo>
                  <a:pt x="1985897" y="2419823"/>
                </a:lnTo>
                <a:lnTo>
                  <a:pt x="1975009" y="2442667"/>
                </a:lnTo>
                <a:lnTo>
                  <a:pt x="1939480" y="2450394"/>
                </a:lnTo>
                <a:lnTo>
                  <a:pt x="1967224" y="2454005"/>
                </a:lnTo>
                <a:lnTo>
                  <a:pt x="1998189" y="2423015"/>
                </a:lnTo>
                <a:lnTo>
                  <a:pt x="2020958" y="2430825"/>
                </a:lnTo>
                <a:lnTo>
                  <a:pt x="2048762" y="2438552"/>
                </a:lnTo>
                <a:lnTo>
                  <a:pt x="2067434" y="2454005"/>
                </a:lnTo>
                <a:lnTo>
                  <a:pt x="2064215" y="2469039"/>
                </a:lnTo>
                <a:lnTo>
                  <a:pt x="2090672" y="2461312"/>
                </a:lnTo>
                <a:lnTo>
                  <a:pt x="2121168" y="2469039"/>
                </a:lnTo>
                <a:lnTo>
                  <a:pt x="2152132" y="2469039"/>
                </a:lnTo>
                <a:lnTo>
                  <a:pt x="2187194" y="2489111"/>
                </a:lnTo>
                <a:lnTo>
                  <a:pt x="2214938" y="2512291"/>
                </a:lnTo>
                <a:lnTo>
                  <a:pt x="2245434" y="2515483"/>
                </a:lnTo>
                <a:lnTo>
                  <a:pt x="2256848" y="2535051"/>
                </a:lnTo>
                <a:lnTo>
                  <a:pt x="2264575" y="2558315"/>
                </a:lnTo>
                <a:lnTo>
                  <a:pt x="2256848" y="2597033"/>
                </a:lnTo>
                <a:lnTo>
                  <a:pt x="2241337" y="2615677"/>
                </a:lnTo>
                <a:lnTo>
                  <a:pt x="2225884" y="2638941"/>
                </a:lnTo>
                <a:lnTo>
                  <a:pt x="2210431" y="2666237"/>
                </a:lnTo>
                <a:lnTo>
                  <a:pt x="2194920" y="2673963"/>
                </a:lnTo>
                <a:lnTo>
                  <a:pt x="2183096" y="2689501"/>
                </a:lnTo>
                <a:lnTo>
                  <a:pt x="2183096" y="2715872"/>
                </a:lnTo>
                <a:lnTo>
                  <a:pt x="2187194" y="2739136"/>
                </a:lnTo>
                <a:lnTo>
                  <a:pt x="2183096" y="2777433"/>
                </a:lnTo>
                <a:lnTo>
                  <a:pt x="2175369" y="2792887"/>
                </a:lnTo>
                <a:lnTo>
                  <a:pt x="2172150" y="2816067"/>
                </a:lnTo>
                <a:lnTo>
                  <a:pt x="2152132" y="2854784"/>
                </a:lnTo>
                <a:lnTo>
                  <a:pt x="2148913" y="2873512"/>
                </a:lnTo>
                <a:lnTo>
                  <a:pt x="2133460" y="2893081"/>
                </a:lnTo>
                <a:lnTo>
                  <a:pt x="2113441" y="2893081"/>
                </a:lnTo>
                <a:lnTo>
                  <a:pt x="2082887" y="2900808"/>
                </a:lnTo>
                <a:lnTo>
                  <a:pt x="2051923" y="2916345"/>
                </a:lnTo>
                <a:lnTo>
                  <a:pt x="2025524" y="2931799"/>
                </a:lnTo>
                <a:lnTo>
                  <a:pt x="2005974" y="2950444"/>
                </a:lnTo>
                <a:lnTo>
                  <a:pt x="2002287" y="2981434"/>
                </a:lnTo>
                <a:lnTo>
                  <a:pt x="2002287" y="3008729"/>
                </a:lnTo>
                <a:lnTo>
                  <a:pt x="1993682" y="3024267"/>
                </a:lnTo>
                <a:lnTo>
                  <a:pt x="1978170" y="3047447"/>
                </a:lnTo>
                <a:lnTo>
                  <a:pt x="1970444" y="3066175"/>
                </a:lnTo>
                <a:lnTo>
                  <a:pt x="1959498" y="3085744"/>
                </a:lnTo>
                <a:lnTo>
                  <a:pt x="1944045" y="3101197"/>
                </a:lnTo>
                <a:lnTo>
                  <a:pt x="1936319" y="3119926"/>
                </a:lnTo>
                <a:lnTo>
                  <a:pt x="1920807" y="3139915"/>
                </a:lnTo>
                <a:lnTo>
                  <a:pt x="1908983" y="3158643"/>
                </a:lnTo>
                <a:lnTo>
                  <a:pt x="1898038" y="3170485"/>
                </a:lnTo>
                <a:lnTo>
                  <a:pt x="1870293" y="3174097"/>
                </a:lnTo>
                <a:lnTo>
                  <a:pt x="1851621" y="3162675"/>
                </a:lnTo>
                <a:lnTo>
                  <a:pt x="1836109" y="3158643"/>
                </a:lnTo>
                <a:lnTo>
                  <a:pt x="1820656" y="3150833"/>
                </a:lnTo>
                <a:lnTo>
                  <a:pt x="1820656" y="3158643"/>
                </a:lnTo>
                <a:lnTo>
                  <a:pt x="1824286" y="3170485"/>
                </a:lnTo>
                <a:lnTo>
                  <a:pt x="1836109" y="3174097"/>
                </a:lnTo>
                <a:lnTo>
                  <a:pt x="1847056" y="3185939"/>
                </a:lnTo>
                <a:lnTo>
                  <a:pt x="1847056" y="3189130"/>
                </a:lnTo>
                <a:lnTo>
                  <a:pt x="1847056" y="3201392"/>
                </a:lnTo>
                <a:lnTo>
                  <a:pt x="1862508" y="3209203"/>
                </a:lnTo>
                <a:lnTo>
                  <a:pt x="1862508" y="3216929"/>
                </a:lnTo>
                <a:lnTo>
                  <a:pt x="1854782" y="3235574"/>
                </a:lnTo>
                <a:lnTo>
                  <a:pt x="1847056" y="3255143"/>
                </a:lnTo>
                <a:lnTo>
                  <a:pt x="1816559" y="3266565"/>
                </a:lnTo>
                <a:lnTo>
                  <a:pt x="1785595" y="3270680"/>
                </a:lnTo>
                <a:lnTo>
                  <a:pt x="1754630" y="3270680"/>
                </a:lnTo>
                <a:lnTo>
                  <a:pt x="1765986" y="3281598"/>
                </a:lnTo>
                <a:lnTo>
                  <a:pt x="1765986" y="3293860"/>
                </a:lnTo>
                <a:lnTo>
                  <a:pt x="1762357" y="3309397"/>
                </a:lnTo>
                <a:lnTo>
                  <a:pt x="1765986" y="3317124"/>
                </a:lnTo>
                <a:lnTo>
                  <a:pt x="1758260" y="3328042"/>
                </a:lnTo>
                <a:lnTo>
                  <a:pt x="1731861" y="3328042"/>
                </a:lnTo>
                <a:lnTo>
                  <a:pt x="1711784" y="3320315"/>
                </a:lnTo>
                <a:lnTo>
                  <a:pt x="1711784" y="3332577"/>
                </a:lnTo>
                <a:lnTo>
                  <a:pt x="1716350" y="3343495"/>
                </a:lnTo>
                <a:lnTo>
                  <a:pt x="1724076" y="3355337"/>
                </a:lnTo>
                <a:lnTo>
                  <a:pt x="1742748" y="3355337"/>
                </a:lnTo>
                <a:lnTo>
                  <a:pt x="1746845" y="3359032"/>
                </a:lnTo>
                <a:lnTo>
                  <a:pt x="1746845" y="3370874"/>
                </a:lnTo>
                <a:lnTo>
                  <a:pt x="1739588" y="3374486"/>
                </a:lnTo>
                <a:lnTo>
                  <a:pt x="1735022" y="3366759"/>
                </a:lnTo>
                <a:lnTo>
                  <a:pt x="1724076" y="3366759"/>
                </a:lnTo>
                <a:lnTo>
                  <a:pt x="1724076" y="3374486"/>
                </a:lnTo>
                <a:lnTo>
                  <a:pt x="1731861" y="3381792"/>
                </a:lnTo>
                <a:lnTo>
                  <a:pt x="1719569" y="3389519"/>
                </a:lnTo>
                <a:lnTo>
                  <a:pt x="1724076" y="3409592"/>
                </a:lnTo>
                <a:lnTo>
                  <a:pt x="1724076" y="3432772"/>
                </a:lnTo>
                <a:lnTo>
                  <a:pt x="1708624" y="3432772"/>
                </a:lnTo>
                <a:lnTo>
                  <a:pt x="1693112" y="3451500"/>
                </a:lnTo>
                <a:lnTo>
                  <a:pt x="1688604" y="3471069"/>
                </a:lnTo>
                <a:lnTo>
                  <a:pt x="1711784" y="3489714"/>
                </a:lnTo>
                <a:lnTo>
                  <a:pt x="1731861" y="3494249"/>
                </a:lnTo>
                <a:lnTo>
                  <a:pt x="1724076" y="3520704"/>
                </a:lnTo>
                <a:lnTo>
                  <a:pt x="1704058" y="3540693"/>
                </a:lnTo>
                <a:lnTo>
                  <a:pt x="1704058" y="3559422"/>
                </a:lnTo>
                <a:lnTo>
                  <a:pt x="1688604" y="3578066"/>
                </a:lnTo>
                <a:lnTo>
                  <a:pt x="1685385" y="3597635"/>
                </a:lnTo>
                <a:lnTo>
                  <a:pt x="1693112" y="3616364"/>
                </a:lnTo>
                <a:lnTo>
                  <a:pt x="1704058" y="3639544"/>
                </a:lnTo>
                <a:lnTo>
                  <a:pt x="1688604" y="3644079"/>
                </a:lnTo>
                <a:lnTo>
                  <a:pt x="1673094" y="3655081"/>
                </a:lnTo>
                <a:lnTo>
                  <a:pt x="1669932" y="3667343"/>
                </a:lnTo>
                <a:lnTo>
                  <a:pt x="1669932" y="3685988"/>
                </a:lnTo>
                <a:lnTo>
                  <a:pt x="1662206" y="3693798"/>
                </a:lnTo>
                <a:lnTo>
                  <a:pt x="1650324" y="3690103"/>
                </a:lnTo>
                <a:lnTo>
                  <a:pt x="1642597" y="3678261"/>
                </a:lnTo>
                <a:lnTo>
                  <a:pt x="1650324" y="3670534"/>
                </a:lnTo>
                <a:lnTo>
                  <a:pt x="1662206" y="3667343"/>
                </a:lnTo>
                <a:lnTo>
                  <a:pt x="1650324" y="3651890"/>
                </a:lnTo>
                <a:lnTo>
                  <a:pt x="1631652" y="3655081"/>
                </a:lnTo>
                <a:lnTo>
                  <a:pt x="1646694" y="3667343"/>
                </a:lnTo>
                <a:lnTo>
                  <a:pt x="1639437" y="3674650"/>
                </a:lnTo>
                <a:lnTo>
                  <a:pt x="1639437" y="3678261"/>
                </a:lnTo>
                <a:lnTo>
                  <a:pt x="1627145" y="3674650"/>
                </a:lnTo>
                <a:lnTo>
                  <a:pt x="1631652" y="3667343"/>
                </a:lnTo>
                <a:lnTo>
                  <a:pt x="1616199" y="3662808"/>
                </a:lnTo>
                <a:lnTo>
                  <a:pt x="1619360" y="3651890"/>
                </a:lnTo>
                <a:lnTo>
                  <a:pt x="1611633" y="3659616"/>
                </a:lnTo>
                <a:lnTo>
                  <a:pt x="1611633" y="3644079"/>
                </a:lnTo>
                <a:lnTo>
                  <a:pt x="1627145" y="3644079"/>
                </a:lnTo>
                <a:lnTo>
                  <a:pt x="1627145" y="3631817"/>
                </a:lnTo>
                <a:lnTo>
                  <a:pt x="1616199" y="3628626"/>
                </a:lnTo>
                <a:lnTo>
                  <a:pt x="1611633" y="3636352"/>
                </a:lnTo>
                <a:lnTo>
                  <a:pt x="1599809" y="3624090"/>
                </a:lnTo>
                <a:lnTo>
                  <a:pt x="1592083" y="3605446"/>
                </a:lnTo>
                <a:lnTo>
                  <a:pt x="1592083" y="3601330"/>
                </a:lnTo>
                <a:lnTo>
                  <a:pt x="1576572" y="3585793"/>
                </a:lnTo>
                <a:lnTo>
                  <a:pt x="1584298" y="3582182"/>
                </a:lnTo>
                <a:lnTo>
                  <a:pt x="1580669" y="3570340"/>
                </a:lnTo>
                <a:lnTo>
                  <a:pt x="1588395" y="3570340"/>
                </a:lnTo>
                <a:lnTo>
                  <a:pt x="1576572" y="3562613"/>
                </a:lnTo>
                <a:lnTo>
                  <a:pt x="1573411" y="3540693"/>
                </a:lnTo>
                <a:lnTo>
                  <a:pt x="1573411" y="3528431"/>
                </a:lnTo>
                <a:lnTo>
                  <a:pt x="1588395" y="3528431"/>
                </a:lnTo>
                <a:lnTo>
                  <a:pt x="1576572" y="3512978"/>
                </a:lnTo>
                <a:lnTo>
                  <a:pt x="1561119" y="3512978"/>
                </a:lnTo>
                <a:lnTo>
                  <a:pt x="1568845" y="3497440"/>
                </a:lnTo>
                <a:lnTo>
                  <a:pt x="1545607" y="3486522"/>
                </a:lnTo>
                <a:lnTo>
                  <a:pt x="1537881" y="3489714"/>
                </a:lnTo>
                <a:lnTo>
                  <a:pt x="1542447" y="3466954"/>
                </a:lnTo>
                <a:lnTo>
                  <a:pt x="1561119" y="3466954"/>
                </a:lnTo>
                <a:lnTo>
                  <a:pt x="1568845" y="3486522"/>
                </a:lnTo>
                <a:lnTo>
                  <a:pt x="1576572" y="3466954"/>
                </a:lnTo>
                <a:lnTo>
                  <a:pt x="1568845" y="3440498"/>
                </a:lnTo>
                <a:lnTo>
                  <a:pt x="1573411" y="3435963"/>
                </a:lnTo>
                <a:lnTo>
                  <a:pt x="1580669" y="3420510"/>
                </a:lnTo>
                <a:lnTo>
                  <a:pt x="1568845" y="3417318"/>
                </a:lnTo>
                <a:lnTo>
                  <a:pt x="1568845" y="3401781"/>
                </a:lnTo>
                <a:lnTo>
                  <a:pt x="1568845" y="3374486"/>
                </a:lnTo>
                <a:lnTo>
                  <a:pt x="1568845" y="3348114"/>
                </a:lnTo>
                <a:lnTo>
                  <a:pt x="1553334" y="3348114"/>
                </a:lnTo>
                <a:lnTo>
                  <a:pt x="1545607" y="3343495"/>
                </a:lnTo>
                <a:lnTo>
                  <a:pt x="1542447" y="3324850"/>
                </a:lnTo>
                <a:lnTo>
                  <a:pt x="1545607" y="3301586"/>
                </a:lnTo>
                <a:lnTo>
                  <a:pt x="1537881" y="3274291"/>
                </a:lnTo>
                <a:lnTo>
                  <a:pt x="1530154" y="3240109"/>
                </a:lnTo>
                <a:lnTo>
                  <a:pt x="1537881" y="3224656"/>
                </a:lnTo>
                <a:lnTo>
                  <a:pt x="1545607" y="3193665"/>
                </a:lnTo>
                <a:lnTo>
                  <a:pt x="1553334" y="3158643"/>
                </a:lnTo>
                <a:lnTo>
                  <a:pt x="1553334" y="3132188"/>
                </a:lnTo>
                <a:lnTo>
                  <a:pt x="1553334" y="3119926"/>
                </a:lnTo>
                <a:lnTo>
                  <a:pt x="1545607" y="3088935"/>
                </a:lnTo>
                <a:lnTo>
                  <a:pt x="1545607" y="3066175"/>
                </a:lnTo>
                <a:lnTo>
                  <a:pt x="1545607" y="3035185"/>
                </a:lnTo>
                <a:lnTo>
                  <a:pt x="1550173" y="3001003"/>
                </a:lnTo>
                <a:lnTo>
                  <a:pt x="1553334" y="2970012"/>
                </a:lnTo>
                <a:lnTo>
                  <a:pt x="1553334" y="2939525"/>
                </a:lnTo>
                <a:lnTo>
                  <a:pt x="1550173" y="2908535"/>
                </a:lnTo>
                <a:lnTo>
                  <a:pt x="1553334" y="2896273"/>
                </a:lnTo>
                <a:lnTo>
                  <a:pt x="1553334" y="2873512"/>
                </a:lnTo>
                <a:lnTo>
                  <a:pt x="1553334" y="2831604"/>
                </a:lnTo>
                <a:lnTo>
                  <a:pt x="1545607" y="2796078"/>
                </a:lnTo>
                <a:lnTo>
                  <a:pt x="1526936" y="2781045"/>
                </a:lnTo>
                <a:lnTo>
                  <a:pt x="1506917" y="2765591"/>
                </a:lnTo>
                <a:lnTo>
                  <a:pt x="1473201" y="2746863"/>
                </a:lnTo>
                <a:lnTo>
                  <a:pt x="1445456" y="2731409"/>
                </a:lnTo>
                <a:lnTo>
                  <a:pt x="1418121" y="2700419"/>
                </a:lnTo>
                <a:lnTo>
                  <a:pt x="1410394" y="2669428"/>
                </a:lnTo>
                <a:lnTo>
                  <a:pt x="1394884" y="2658510"/>
                </a:lnTo>
                <a:lnTo>
                  <a:pt x="1387157" y="2635330"/>
                </a:lnTo>
                <a:lnTo>
                  <a:pt x="1371646" y="2612486"/>
                </a:lnTo>
                <a:lnTo>
                  <a:pt x="1360758" y="2584771"/>
                </a:lnTo>
                <a:lnTo>
                  <a:pt x="1340681" y="2554200"/>
                </a:lnTo>
                <a:lnTo>
                  <a:pt x="1310186" y="2527829"/>
                </a:lnTo>
                <a:lnTo>
                  <a:pt x="1310186" y="2496838"/>
                </a:lnTo>
                <a:lnTo>
                  <a:pt x="1317970" y="2484576"/>
                </a:lnTo>
                <a:lnTo>
                  <a:pt x="1333423" y="2476766"/>
                </a:lnTo>
                <a:lnTo>
                  <a:pt x="1337520" y="2476766"/>
                </a:lnTo>
                <a:lnTo>
                  <a:pt x="1340681" y="2461312"/>
                </a:lnTo>
                <a:lnTo>
                  <a:pt x="1337520" y="2454005"/>
                </a:lnTo>
                <a:lnTo>
                  <a:pt x="1329794" y="2461312"/>
                </a:lnTo>
                <a:lnTo>
                  <a:pt x="1314282" y="2454005"/>
                </a:lnTo>
                <a:lnTo>
                  <a:pt x="1322067" y="2446279"/>
                </a:lnTo>
                <a:lnTo>
                  <a:pt x="1317970" y="2427634"/>
                </a:lnTo>
                <a:lnTo>
                  <a:pt x="1325697" y="2423015"/>
                </a:lnTo>
                <a:lnTo>
                  <a:pt x="1325697" y="2415288"/>
                </a:lnTo>
                <a:lnTo>
                  <a:pt x="1333423" y="2404370"/>
                </a:lnTo>
                <a:lnTo>
                  <a:pt x="1333423" y="2392108"/>
                </a:lnTo>
                <a:lnTo>
                  <a:pt x="1340681" y="2388917"/>
                </a:lnTo>
                <a:lnTo>
                  <a:pt x="1360758" y="2376571"/>
                </a:lnTo>
                <a:lnTo>
                  <a:pt x="1356193" y="2368844"/>
                </a:lnTo>
                <a:lnTo>
                  <a:pt x="1363919" y="2353811"/>
                </a:lnTo>
                <a:lnTo>
                  <a:pt x="1387157" y="2338358"/>
                </a:lnTo>
                <a:lnTo>
                  <a:pt x="1391723" y="2327439"/>
                </a:lnTo>
                <a:lnTo>
                  <a:pt x="1387157" y="2319629"/>
                </a:lnTo>
                <a:lnTo>
                  <a:pt x="1391723" y="2307367"/>
                </a:lnTo>
                <a:lnTo>
                  <a:pt x="1387157" y="2291914"/>
                </a:lnTo>
                <a:lnTo>
                  <a:pt x="1391723" y="2276376"/>
                </a:lnTo>
                <a:lnTo>
                  <a:pt x="1387157" y="2268650"/>
                </a:lnTo>
                <a:lnTo>
                  <a:pt x="1379431" y="2257732"/>
                </a:lnTo>
                <a:lnTo>
                  <a:pt x="1371646" y="2238163"/>
                </a:lnTo>
                <a:lnTo>
                  <a:pt x="1376211" y="2230352"/>
                </a:lnTo>
                <a:lnTo>
                  <a:pt x="1368485" y="2230352"/>
                </a:lnTo>
                <a:lnTo>
                  <a:pt x="1360758" y="2222626"/>
                </a:lnTo>
                <a:lnTo>
                  <a:pt x="1348467" y="2222626"/>
                </a:lnTo>
                <a:lnTo>
                  <a:pt x="1329794" y="2238163"/>
                </a:lnTo>
                <a:lnTo>
                  <a:pt x="1337520" y="2253616"/>
                </a:lnTo>
                <a:lnTo>
                  <a:pt x="1322067" y="2257732"/>
                </a:lnTo>
                <a:lnTo>
                  <a:pt x="1314282" y="2245890"/>
                </a:lnTo>
                <a:lnTo>
                  <a:pt x="1310186" y="2245890"/>
                </a:lnTo>
                <a:lnTo>
                  <a:pt x="1299298" y="2238163"/>
                </a:lnTo>
                <a:lnTo>
                  <a:pt x="1283787" y="2234468"/>
                </a:lnTo>
                <a:lnTo>
                  <a:pt x="1279221" y="2242194"/>
                </a:lnTo>
                <a:lnTo>
                  <a:pt x="1276061" y="2238163"/>
                </a:lnTo>
                <a:lnTo>
                  <a:pt x="1271495" y="2227245"/>
                </a:lnTo>
                <a:lnTo>
                  <a:pt x="1268334" y="2230352"/>
                </a:lnTo>
                <a:lnTo>
                  <a:pt x="1263768" y="2227245"/>
                </a:lnTo>
                <a:lnTo>
                  <a:pt x="1263768" y="2214899"/>
                </a:lnTo>
                <a:lnTo>
                  <a:pt x="1248257" y="2207172"/>
                </a:lnTo>
                <a:lnTo>
                  <a:pt x="1233273" y="2191719"/>
                </a:lnTo>
                <a:lnTo>
                  <a:pt x="1237370" y="2203981"/>
                </a:lnTo>
                <a:lnTo>
                  <a:pt x="1217761" y="2191719"/>
                </a:lnTo>
                <a:lnTo>
                  <a:pt x="1220980" y="2183908"/>
                </a:lnTo>
                <a:lnTo>
                  <a:pt x="1220980" y="2172990"/>
                </a:lnTo>
                <a:lnTo>
                  <a:pt x="1213195" y="2161148"/>
                </a:lnTo>
                <a:lnTo>
                  <a:pt x="1202308" y="2149810"/>
                </a:lnTo>
                <a:lnTo>
                  <a:pt x="1186797" y="2130158"/>
                </a:lnTo>
                <a:lnTo>
                  <a:pt x="1194523" y="2130158"/>
                </a:lnTo>
                <a:lnTo>
                  <a:pt x="1190016" y="2126966"/>
                </a:lnTo>
                <a:lnTo>
                  <a:pt x="1186797" y="2122431"/>
                </a:lnTo>
                <a:lnTo>
                  <a:pt x="1179070" y="2126966"/>
                </a:lnTo>
                <a:lnTo>
                  <a:pt x="1155833" y="2122431"/>
                </a:lnTo>
                <a:lnTo>
                  <a:pt x="1140789" y="2114704"/>
                </a:lnTo>
                <a:lnTo>
                  <a:pt x="1113044" y="2111513"/>
                </a:lnTo>
                <a:lnTo>
                  <a:pt x="1094372" y="2096060"/>
                </a:lnTo>
                <a:lnTo>
                  <a:pt x="1094528" y="2095903"/>
                </a:lnTo>
                <a:lnTo>
                  <a:pt x="1082759" y="2080547"/>
                </a:lnTo>
                <a:lnTo>
                  <a:pt x="1056383" y="2065069"/>
                </a:lnTo>
                <a:lnTo>
                  <a:pt x="1040891" y="2065069"/>
                </a:lnTo>
                <a:lnTo>
                  <a:pt x="1008927" y="2076056"/>
                </a:lnTo>
                <a:lnTo>
                  <a:pt x="967060" y="2052744"/>
                </a:lnTo>
                <a:lnTo>
                  <a:pt x="931566" y="2041852"/>
                </a:lnTo>
                <a:lnTo>
                  <a:pt x="900975" y="2022265"/>
                </a:lnTo>
                <a:lnTo>
                  <a:pt x="874599" y="2014526"/>
                </a:lnTo>
                <a:lnTo>
                  <a:pt x="846754" y="1995895"/>
                </a:lnTo>
                <a:lnTo>
                  <a:pt x="831360" y="1968092"/>
                </a:lnTo>
                <a:lnTo>
                  <a:pt x="839008" y="1964843"/>
                </a:lnTo>
                <a:lnTo>
                  <a:pt x="839008" y="1952613"/>
                </a:lnTo>
                <a:lnTo>
                  <a:pt x="843616" y="1944874"/>
                </a:lnTo>
                <a:lnTo>
                  <a:pt x="834988" y="1922039"/>
                </a:lnTo>
                <a:lnTo>
                  <a:pt x="823614" y="1895669"/>
                </a:lnTo>
                <a:lnTo>
                  <a:pt x="804004" y="1869299"/>
                </a:lnTo>
                <a:lnTo>
                  <a:pt x="769784" y="1833757"/>
                </a:lnTo>
                <a:lnTo>
                  <a:pt x="777531" y="1822769"/>
                </a:lnTo>
                <a:lnTo>
                  <a:pt x="773020" y="1810539"/>
                </a:lnTo>
                <a:lnTo>
                  <a:pt x="754293" y="1795444"/>
                </a:lnTo>
                <a:lnTo>
                  <a:pt x="754293" y="1784074"/>
                </a:lnTo>
                <a:lnTo>
                  <a:pt x="746547" y="1784074"/>
                </a:lnTo>
                <a:lnTo>
                  <a:pt x="734781" y="1764487"/>
                </a:lnTo>
                <a:lnTo>
                  <a:pt x="719289" y="1733531"/>
                </a:lnTo>
                <a:lnTo>
                  <a:pt x="719289" y="1702575"/>
                </a:lnTo>
                <a:lnTo>
                  <a:pt x="685070" y="1679835"/>
                </a:lnTo>
                <a:lnTo>
                  <a:pt x="680560" y="1722639"/>
                </a:lnTo>
                <a:lnTo>
                  <a:pt x="696052" y="1741270"/>
                </a:lnTo>
                <a:lnTo>
                  <a:pt x="708308" y="1769073"/>
                </a:lnTo>
                <a:lnTo>
                  <a:pt x="708308" y="1779965"/>
                </a:lnTo>
                <a:lnTo>
                  <a:pt x="716055" y="1787704"/>
                </a:lnTo>
                <a:lnTo>
                  <a:pt x="727035" y="1815030"/>
                </a:lnTo>
                <a:lnTo>
                  <a:pt x="727035" y="1802800"/>
                </a:lnTo>
                <a:lnTo>
                  <a:pt x="742527" y="1853725"/>
                </a:lnTo>
                <a:lnTo>
                  <a:pt x="749783" y="1869299"/>
                </a:lnTo>
                <a:lnTo>
                  <a:pt x="754293" y="1880191"/>
                </a:lnTo>
                <a:lnTo>
                  <a:pt x="757528" y="1898822"/>
                </a:lnTo>
                <a:lnTo>
                  <a:pt x="749783" y="1906561"/>
                </a:lnTo>
                <a:lnTo>
                  <a:pt x="742527" y="1891083"/>
                </a:lnTo>
                <a:lnTo>
                  <a:pt x="708308" y="1853725"/>
                </a:lnTo>
                <a:lnTo>
                  <a:pt x="711543" y="1822769"/>
                </a:lnTo>
                <a:lnTo>
                  <a:pt x="696052" y="1802800"/>
                </a:lnTo>
                <a:lnTo>
                  <a:pt x="688306" y="1807291"/>
                </a:lnTo>
                <a:lnTo>
                  <a:pt x="665068" y="1779965"/>
                </a:lnTo>
                <a:lnTo>
                  <a:pt x="680560" y="1784074"/>
                </a:lnTo>
                <a:lnTo>
                  <a:pt x="685070" y="1764487"/>
                </a:lnTo>
                <a:lnTo>
                  <a:pt x="669578" y="1741270"/>
                </a:lnTo>
                <a:lnTo>
                  <a:pt x="657323" y="1725792"/>
                </a:lnTo>
                <a:lnTo>
                  <a:pt x="649577" y="1687574"/>
                </a:lnTo>
                <a:lnTo>
                  <a:pt x="642321" y="1661109"/>
                </a:lnTo>
                <a:lnTo>
                  <a:pt x="637712" y="1637891"/>
                </a:lnTo>
                <a:lnTo>
                  <a:pt x="622220" y="1622413"/>
                </a:lnTo>
                <a:lnTo>
                  <a:pt x="606729" y="1610088"/>
                </a:lnTo>
                <a:lnTo>
                  <a:pt x="583492" y="1606935"/>
                </a:lnTo>
                <a:lnTo>
                  <a:pt x="583492" y="1583718"/>
                </a:lnTo>
                <a:lnTo>
                  <a:pt x="568489" y="1553239"/>
                </a:lnTo>
                <a:lnTo>
                  <a:pt x="572609" y="1540914"/>
                </a:lnTo>
                <a:lnTo>
                  <a:pt x="564862" y="1533175"/>
                </a:lnTo>
                <a:lnTo>
                  <a:pt x="564862" y="1517697"/>
                </a:lnTo>
                <a:lnTo>
                  <a:pt x="572609" y="1522283"/>
                </a:lnTo>
                <a:lnTo>
                  <a:pt x="568489" y="1502219"/>
                </a:lnTo>
                <a:lnTo>
                  <a:pt x="557116" y="1506709"/>
                </a:lnTo>
                <a:lnTo>
                  <a:pt x="549370" y="1479384"/>
                </a:lnTo>
                <a:lnTo>
                  <a:pt x="549370" y="1453014"/>
                </a:lnTo>
                <a:lnTo>
                  <a:pt x="545252" y="1440688"/>
                </a:lnTo>
                <a:lnTo>
                  <a:pt x="557116" y="1406579"/>
                </a:lnTo>
                <a:lnTo>
                  <a:pt x="560744" y="1363775"/>
                </a:lnTo>
                <a:lnTo>
                  <a:pt x="583492" y="1317341"/>
                </a:lnTo>
                <a:lnTo>
                  <a:pt x="598983" y="1275397"/>
                </a:lnTo>
                <a:lnTo>
                  <a:pt x="606729" y="1244919"/>
                </a:lnTo>
                <a:lnTo>
                  <a:pt x="611338" y="1194376"/>
                </a:lnTo>
                <a:lnTo>
                  <a:pt x="637712" y="1206223"/>
                </a:lnTo>
                <a:lnTo>
                  <a:pt x="637712" y="1221702"/>
                </a:lnTo>
                <a:lnTo>
                  <a:pt x="634575" y="1237180"/>
                </a:lnTo>
                <a:lnTo>
                  <a:pt x="649577" y="1224854"/>
                </a:lnTo>
                <a:lnTo>
                  <a:pt x="654087" y="1190745"/>
                </a:lnTo>
                <a:lnTo>
                  <a:pt x="649577" y="1175172"/>
                </a:lnTo>
                <a:lnTo>
                  <a:pt x="634575" y="1155681"/>
                </a:lnTo>
                <a:lnTo>
                  <a:pt x="626829" y="1124629"/>
                </a:lnTo>
                <a:lnTo>
                  <a:pt x="588099" y="1098259"/>
                </a:lnTo>
                <a:lnTo>
                  <a:pt x="583492" y="1086411"/>
                </a:lnTo>
                <a:lnTo>
                  <a:pt x="591237" y="1010358"/>
                </a:lnTo>
                <a:lnTo>
                  <a:pt x="603592" y="994880"/>
                </a:lnTo>
                <a:lnTo>
                  <a:pt x="580353" y="1010358"/>
                </a:lnTo>
                <a:lnTo>
                  <a:pt x="572609" y="971663"/>
                </a:lnTo>
                <a:lnTo>
                  <a:pt x="591237" y="948446"/>
                </a:lnTo>
                <a:lnTo>
                  <a:pt x="603592" y="917871"/>
                </a:lnTo>
                <a:lnTo>
                  <a:pt x="598983" y="925611"/>
                </a:lnTo>
                <a:lnTo>
                  <a:pt x="583492" y="948446"/>
                </a:lnTo>
                <a:lnTo>
                  <a:pt x="572609" y="956185"/>
                </a:lnTo>
                <a:lnTo>
                  <a:pt x="572609" y="944337"/>
                </a:lnTo>
                <a:lnTo>
                  <a:pt x="583492" y="928859"/>
                </a:lnTo>
                <a:lnTo>
                  <a:pt x="580353" y="913381"/>
                </a:lnTo>
                <a:lnTo>
                  <a:pt x="572609" y="913381"/>
                </a:lnTo>
                <a:lnTo>
                  <a:pt x="560744" y="921120"/>
                </a:lnTo>
                <a:lnTo>
                  <a:pt x="557116" y="921120"/>
                </a:lnTo>
                <a:lnTo>
                  <a:pt x="568489" y="910132"/>
                </a:lnTo>
                <a:lnTo>
                  <a:pt x="572609" y="894654"/>
                </a:lnTo>
                <a:lnTo>
                  <a:pt x="575745" y="882425"/>
                </a:lnTo>
                <a:lnTo>
                  <a:pt x="568489" y="882425"/>
                </a:lnTo>
                <a:lnTo>
                  <a:pt x="568489" y="874686"/>
                </a:lnTo>
                <a:lnTo>
                  <a:pt x="560744" y="859590"/>
                </a:lnTo>
                <a:lnTo>
                  <a:pt x="568489" y="848220"/>
                </a:lnTo>
                <a:lnTo>
                  <a:pt x="572609" y="851851"/>
                </a:lnTo>
                <a:lnTo>
                  <a:pt x="568489" y="836372"/>
                </a:lnTo>
                <a:lnTo>
                  <a:pt x="560744" y="825480"/>
                </a:lnTo>
                <a:lnTo>
                  <a:pt x="568489" y="813155"/>
                </a:lnTo>
                <a:lnTo>
                  <a:pt x="564862" y="817741"/>
                </a:lnTo>
                <a:lnTo>
                  <a:pt x="557116" y="810002"/>
                </a:lnTo>
                <a:lnTo>
                  <a:pt x="560744" y="774460"/>
                </a:lnTo>
                <a:lnTo>
                  <a:pt x="545252" y="813155"/>
                </a:lnTo>
                <a:lnTo>
                  <a:pt x="537506" y="805416"/>
                </a:lnTo>
                <a:lnTo>
                  <a:pt x="542016" y="782199"/>
                </a:lnTo>
                <a:lnTo>
                  <a:pt x="534271" y="789938"/>
                </a:lnTo>
                <a:lnTo>
                  <a:pt x="526525" y="779046"/>
                </a:lnTo>
                <a:lnTo>
                  <a:pt x="529761" y="805416"/>
                </a:lnTo>
                <a:lnTo>
                  <a:pt x="518877" y="810002"/>
                </a:lnTo>
                <a:lnTo>
                  <a:pt x="511133" y="797677"/>
                </a:lnTo>
                <a:lnTo>
                  <a:pt x="503386" y="771307"/>
                </a:lnTo>
                <a:lnTo>
                  <a:pt x="506523" y="767199"/>
                </a:lnTo>
                <a:lnTo>
                  <a:pt x="498778" y="767199"/>
                </a:lnTo>
                <a:lnTo>
                  <a:pt x="487893" y="748090"/>
                </a:lnTo>
                <a:lnTo>
                  <a:pt x="491032" y="740351"/>
                </a:lnTo>
                <a:lnTo>
                  <a:pt x="495640" y="732994"/>
                </a:lnTo>
                <a:lnTo>
                  <a:pt x="498778" y="743982"/>
                </a:lnTo>
                <a:lnTo>
                  <a:pt x="506523" y="736242"/>
                </a:lnTo>
                <a:lnTo>
                  <a:pt x="503386" y="728503"/>
                </a:lnTo>
                <a:lnTo>
                  <a:pt x="487893" y="736242"/>
                </a:lnTo>
                <a:lnTo>
                  <a:pt x="475539" y="736242"/>
                </a:lnTo>
                <a:lnTo>
                  <a:pt x="468284" y="728503"/>
                </a:lnTo>
                <a:lnTo>
                  <a:pt x="472402" y="720764"/>
                </a:lnTo>
                <a:lnTo>
                  <a:pt x="460537" y="725255"/>
                </a:lnTo>
                <a:lnTo>
                  <a:pt x="448184" y="713025"/>
                </a:lnTo>
                <a:lnTo>
                  <a:pt x="421809" y="709777"/>
                </a:lnTo>
                <a:lnTo>
                  <a:pt x="409552" y="694299"/>
                </a:lnTo>
                <a:lnTo>
                  <a:pt x="417298" y="689713"/>
                </a:lnTo>
                <a:lnTo>
                  <a:pt x="417298" y="681974"/>
                </a:lnTo>
                <a:lnTo>
                  <a:pt x="406317" y="689713"/>
                </a:lnTo>
                <a:lnTo>
                  <a:pt x="398572" y="681974"/>
                </a:lnTo>
                <a:lnTo>
                  <a:pt x="386707" y="671081"/>
                </a:lnTo>
                <a:lnTo>
                  <a:pt x="390825" y="663342"/>
                </a:lnTo>
                <a:lnTo>
                  <a:pt x="401808" y="655603"/>
                </a:lnTo>
                <a:lnTo>
                  <a:pt x="383079" y="659234"/>
                </a:lnTo>
                <a:lnTo>
                  <a:pt x="371214" y="659234"/>
                </a:lnTo>
                <a:lnTo>
                  <a:pt x="368078" y="655603"/>
                </a:lnTo>
                <a:lnTo>
                  <a:pt x="363470" y="655603"/>
                </a:lnTo>
                <a:lnTo>
                  <a:pt x="355724" y="666973"/>
                </a:lnTo>
                <a:lnTo>
                  <a:pt x="360331" y="674234"/>
                </a:lnTo>
                <a:lnTo>
                  <a:pt x="337094" y="694299"/>
                </a:lnTo>
                <a:lnTo>
                  <a:pt x="321603" y="689713"/>
                </a:lnTo>
                <a:lnTo>
                  <a:pt x="294247" y="705286"/>
                </a:lnTo>
                <a:lnTo>
                  <a:pt x="278754" y="713025"/>
                </a:lnTo>
                <a:lnTo>
                  <a:pt x="263264" y="713025"/>
                </a:lnTo>
                <a:lnTo>
                  <a:pt x="267872" y="705286"/>
                </a:lnTo>
                <a:lnTo>
                  <a:pt x="290620" y="694299"/>
                </a:lnTo>
                <a:lnTo>
                  <a:pt x="275126" y="694299"/>
                </a:lnTo>
                <a:lnTo>
                  <a:pt x="275126" y="689713"/>
                </a:lnTo>
                <a:lnTo>
                  <a:pt x="286500" y="678821"/>
                </a:lnTo>
                <a:lnTo>
                  <a:pt x="306109" y="655603"/>
                </a:lnTo>
                <a:lnTo>
                  <a:pt x="324741" y="647864"/>
                </a:lnTo>
                <a:lnTo>
                  <a:pt x="329348" y="651495"/>
                </a:lnTo>
                <a:lnTo>
                  <a:pt x="340231" y="647864"/>
                </a:lnTo>
                <a:lnTo>
                  <a:pt x="337094" y="643756"/>
                </a:lnTo>
                <a:lnTo>
                  <a:pt x="347977" y="636017"/>
                </a:lnTo>
                <a:lnTo>
                  <a:pt x="332486" y="636017"/>
                </a:lnTo>
                <a:lnTo>
                  <a:pt x="337094" y="625125"/>
                </a:lnTo>
                <a:lnTo>
                  <a:pt x="321603" y="636017"/>
                </a:lnTo>
                <a:lnTo>
                  <a:pt x="298365" y="647864"/>
                </a:lnTo>
                <a:lnTo>
                  <a:pt x="275126" y="666973"/>
                </a:lnTo>
                <a:lnTo>
                  <a:pt x="267872" y="666973"/>
                </a:lnTo>
                <a:lnTo>
                  <a:pt x="271008" y="674234"/>
                </a:lnTo>
                <a:lnTo>
                  <a:pt x="263264" y="678821"/>
                </a:lnTo>
                <a:lnTo>
                  <a:pt x="243261" y="689713"/>
                </a:lnTo>
                <a:lnTo>
                  <a:pt x="216788" y="709777"/>
                </a:lnTo>
                <a:lnTo>
                  <a:pt x="224533" y="713025"/>
                </a:lnTo>
                <a:lnTo>
                  <a:pt x="227768" y="720764"/>
                </a:lnTo>
                <a:lnTo>
                  <a:pt x="197276" y="743982"/>
                </a:lnTo>
                <a:lnTo>
                  <a:pt x="166292" y="759460"/>
                </a:lnTo>
                <a:lnTo>
                  <a:pt x="139819" y="774460"/>
                </a:lnTo>
                <a:lnTo>
                  <a:pt x="104815" y="797677"/>
                </a:lnTo>
                <a:lnTo>
                  <a:pt x="86088" y="810002"/>
                </a:lnTo>
                <a:lnTo>
                  <a:pt x="69223" y="820894"/>
                </a:lnTo>
                <a:lnTo>
                  <a:pt x="46475" y="833219"/>
                </a:lnTo>
                <a:lnTo>
                  <a:pt x="46475" y="825480"/>
                </a:lnTo>
                <a:lnTo>
                  <a:pt x="35101" y="828633"/>
                </a:lnTo>
                <a:lnTo>
                  <a:pt x="7746" y="836372"/>
                </a:lnTo>
                <a:lnTo>
                  <a:pt x="12257" y="828633"/>
                </a:lnTo>
                <a:lnTo>
                  <a:pt x="4510" y="833219"/>
                </a:lnTo>
                <a:lnTo>
                  <a:pt x="0" y="836372"/>
                </a:lnTo>
                <a:lnTo>
                  <a:pt x="0" y="828633"/>
                </a:lnTo>
                <a:lnTo>
                  <a:pt x="0" y="820894"/>
                </a:lnTo>
                <a:lnTo>
                  <a:pt x="7746" y="813155"/>
                </a:lnTo>
                <a:lnTo>
                  <a:pt x="30984" y="813155"/>
                </a:lnTo>
                <a:lnTo>
                  <a:pt x="27356" y="817741"/>
                </a:lnTo>
                <a:lnTo>
                  <a:pt x="30984" y="820894"/>
                </a:lnTo>
                <a:lnTo>
                  <a:pt x="35101" y="817741"/>
                </a:lnTo>
                <a:lnTo>
                  <a:pt x="38730" y="820894"/>
                </a:lnTo>
                <a:lnTo>
                  <a:pt x="38730" y="810002"/>
                </a:lnTo>
                <a:lnTo>
                  <a:pt x="50595" y="797677"/>
                </a:lnTo>
                <a:lnTo>
                  <a:pt x="78341" y="782199"/>
                </a:lnTo>
                <a:lnTo>
                  <a:pt x="89323" y="786785"/>
                </a:lnTo>
                <a:lnTo>
                  <a:pt x="97070" y="771307"/>
                </a:lnTo>
                <a:lnTo>
                  <a:pt x="120209" y="759460"/>
                </a:lnTo>
                <a:lnTo>
                  <a:pt x="124326" y="759460"/>
                </a:lnTo>
                <a:lnTo>
                  <a:pt x="124326" y="755829"/>
                </a:lnTo>
                <a:lnTo>
                  <a:pt x="135308" y="732994"/>
                </a:lnTo>
                <a:lnTo>
                  <a:pt x="143054" y="725255"/>
                </a:lnTo>
                <a:lnTo>
                  <a:pt x="166292" y="702038"/>
                </a:lnTo>
                <a:lnTo>
                  <a:pt x="132072" y="709777"/>
                </a:lnTo>
                <a:lnTo>
                  <a:pt x="139819" y="689713"/>
                </a:lnTo>
                <a:lnTo>
                  <a:pt x="116582" y="717516"/>
                </a:lnTo>
                <a:lnTo>
                  <a:pt x="112561" y="694299"/>
                </a:lnTo>
                <a:lnTo>
                  <a:pt x="108835" y="697452"/>
                </a:lnTo>
                <a:lnTo>
                  <a:pt x="104815" y="686560"/>
                </a:lnTo>
                <a:lnTo>
                  <a:pt x="78341" y="697452"/>
                </a:lnTo>
                <a:lnTo>
                  <a:pt x="66085" y="694299"/>
                </a:lnTo>
                <a:lnTo>
                  <a:pt x="73831" y="689713"/>
                </a:lnTo>
                <a:lnTo>
                  <a:pt x="78341" y="674234"/>
                </a:lnTo>
                <a:lnTo>
                  <a:pt x="89323" y="663342"/>
                </a:lnTo>
                <a:lnTo>
                  <a:pt x="101089" y="620539"/>
                </a:lnTo>
                <a:lnTo>
                  <a:pt x="89323" y="640125"/>
                </a:lnTo>
                <a:lnTo>
                  <a:pt x="73831" y="640125"/>
                </a:lnTo>
                <a:lnTo>
                  <a:pt x="58339" y="636017"/>
                </a:lnTo>
                <a:lnTo>
                  <a:pt x="58339" y="617385"/>
                </a:lnTo>
                <a:lnTo>
                  <a:pt x="50595" y="601907"/>
                </a:lnTo>
                <a:lnTo>
                  <a:pt x="66085" y="589582"/>
                </a:lnTo>
                <a:lnTo>
                  <a:pt x="81578" y="601907"/>
                </a:lnTo>
                <a:lnTo>
                  <a:pt x="81578" y="609646"/>
                </a:lnTo>
                <a:lnTo>
                  <a:pt x="93834" y="597321"/>
                </a:lnTo>
                <a:lnTo>
                  <a:pt x="97070" y="578595"/>
                </a:lnTo>
                <a:lnTo>
                  <a:pt x="86088" y="586334"/>
                </a:lnTo>
                <a:lnTo>
                  <a:pt x="78341" y="589582"/>
                </a:lnTo>
                <a:lnTo>
                  <a:pt x="66085" y="581843"/>
                </a:lnTo>
                <a:lnTo>
                  <a:pt x="61477" y="563117"/>
                </a:lnTo>
                <a:lnTo>
                  <a:pt x="66085" y="551269"/>
                </a:lnTo>
                <a:lnTo>
                  <a:pt x="69223" y="543530"/>
                </a:lnTo>
                <a:lnTo>
                  <a:pt x="78341" y="543530"/>
                </a:lnTo>
                <a:lnTo>
                  <a:pt x="86088" y="528052"/>
                </a:lnTo>
                <a:lnTo>
                  <a:pt x="104815" y="512574"/>
                </a:lnTo>
                <a:lnTo>
                  <a:pt x="124326" y="504835"/>
                </a:lnTo>
                <a:lnTo>
                  <a:pt x="116582" y="504835"/>
                </a:lnTo>
                <a:lnTo>
                  <a:pt x="132072" y="489357"/>
                </a:lnTo>
                <a:lnTo>
                  <a:pt x="147564" y="486204"/>
                </a:lnTo>
                <a:lnTo>
                  <a:pt x="143054" y="497096"/>
                </a:lnTo>
                <a:lnTo>
                  <a:pt x="158547" y="497096"/>
                </a:lnTo>
                <a:lnTo>
                  <a:pt x="181783" y="481617"/>
                </a:lnTo>
                <a:lnTo>
                  <a:pt x="189530" y="486204"/>
                </a:lnTo>
                <a:lnTo>
                  <a:pt x="216788" y="473878"/>
                </a:lnTo>
                <a:lnTo>
                  <a:pt x="224533" y="455247"/>
                </a:lnTo>
                <a:lnTo>
                  <a:pt x="224533" y="443400"/>
                </a:lnTo>
                <a:lnTo>
                  <a:pt x="240024" y="435661"/>
                </a:lnTo>
                <a:lnTo>
                  <a:pt x="243261" y="424673"/>
                </a:lnTo>
                <a:lnTo>
                  <a:pt x="232278" y="427922"/>
                </a:lnTo>
                <a:lnTo>
                  <a:pt x="201296" y="439769"/>
                </a:lnTo>
                <a:lnTo>
                  <a:pt x="194041" y="432412"/>
                </a:lnTo>
                <a:lnTo>
                  <a:pt x="186294" y="424673"/>
                </a:lnTo>
                <a:lnTo>
                  <a:pt x="166292" y="424673"/>
                </a:lnTo>
                <a:lnTo>
                  <a:pt x="147564" y="409195"/>
                </a:lnTo>
                <a:lnTo>
                  <a:pt x="155311" y="393717"/>
                </a:lnTo>
                <a:lnTo>
                  <a:pt x="155311" y="373748"/>
                </a:lnTo>
                <a:lnTo>
                  <a:pt x="163056" y="381487"/>
                </a:lnTo>
                <a:lnTo>
                  <a:pt x="170802" y="389226"/>
                </a:lnTo>
                <a:lnTo>
                  <a:pt x="181783" y="385978"/>
                </a:lnTo>
                <a:lnTo>
                  <a:pt x="170802" y="381487"/>
                </a:lnTo>
                <a:lnTo>
                  <a:pt x="155311" y="366009"/>
                </a:lnTo>
                <a:lnTo>
                  <a:pt x="147564" y="358652"/>
                </a:lnTo>
                <a:lnTo>
                  <a:pt x="150801" y="347283"/>
                </a:lnTo>
                <a:lnTo>
                  <a:pt x="155311" y="347283"/>
                </a:lnTo>
                <a:lnTo>
                  <a:pt x="197276" y="335435"/>
                </a:lnTo>
                <a:lnTo>
                  <a:pt x="197276" y="339544"/>
                </a:lnTo>
                <a:lnTo>
                  <a:pt x="209042" y="339544"/>
                </a:lnTo>
                <a:lnTo>
                  <a:pt x="209042" y="335435"/>
                </a:lnTo>
                <a:lnTo>
                  <a:pt x="235514" y="324543"/>
                </a:lnTo>
                <a:lnTo>
                  <a:pt x="251007" y="327696"/>
                </a:lnTo>
                <a:lnTo>
                  <a:pt x="240024" y="339544"/>
                </a:lnTo>
                <a:lnTo>
                  <a:pt x="235514" y="350913"/>
                </a:lnTo>
                <a:lnTo>
                  <a:pt x="267872" y="366009"/>
                </a:lnTo>
                <a:lnTo>
                  <a:pt x="282873" y="358652"/>
                </a:lnTo>
                <a:lnTo>
                  <a:pt x="278754" y="370500"/>
                </a:lnTo>
                <a:lnTo>
                  <a:pt x="286500" y="358652"/>
                </a:lnTo>
                <a:lnTo>
                  <a:pt x="282873" y="350913"/>
                </a:lnTo>
                <a:lnTo>
                  <a:pt x="275126" y="350913"/>
                </a:lnTo>
                <a:lnTo>
                  <a:pt x="282873" y="324543"/>
                </a:lnTo>
                <a:lnTo>
                  <a:pt x="286500" y="324543"/>
                </a:lnTo>
                <a:lnTo>
                  <a:pt x="286500" y="343174"/>
                </a:lnTo>
                <a:lnTo>
                  <a:pt x="294247" y="355022"/>
                </a:lnTo>
                <a:lnTo>
                  <a:pt x="309248" y="358652"/>
                </a:lnTo>
                <a:lnTo>
                  <a:pt x="321603" y="347283"/>
                </a:lnTo>
                <a:lnTo>
                  <a:pt x="294247" y="339544"/>
                </a:lnTo>
                <a:lnTo>
                  <a:pt x="290620" y="335435"/>
                </a:lnTo>
                <a:lnTo>
                  <a:pt x="301502" y="324543"/>
                </a:lnTo>
                <a:lnTo>
                  <a:pt x="271008" y="309065"/>
                </a:lnTo>
                <a:lnTo>
                  <a:pt x="278754" y="281262"/>
                </a:lnTo>
                <a:lnTo>
                  <a:pt x="267872" y="243044"/>
                </a:lnTo>
                <a:lnTo>
                  <a:pt x="278754" y="243044"/>
                </a:lnTo>
                <a:lnTo>
                  <a:pt x="298365" y="224317"/>
                </a:lnTo>
                <a:lnTo>
                  <a:pt x="306109" y="232056"/>
                </a:lnTo>
                <a:lnTo>
                  <a:pt x="332486" y="235305"/>
                </a:lnTo>
                <a:lnTo>
                  <a:pt x="360331" y="227566"/>
                </a:lnTo>
                <a:lnTo>
                  <a:pt x="378960" y="211992"/>
                </a:lnTo>
                <a:lnTo>
                  <a:pt x="417298" y="196514"/>
                </a:lnTo>
                <a:lnTo>
                  <a:pt x="456910" y="193361"/>
                </a:lnTo>
                <a:lnTo>
                  <a:pt x="448184" y="208839"/>
                </a:lnTo>
                <a:lnTo>
                  <a:pt x="464657" y="201100"/>
                </a:lnTo>
                <a:lnTo>
                  <a:pt x="464657" y="193361"/>
                </a:lnTo>
                <a:close/>
                <a:moveTo>
                  <a:pt x="5782198" y="158295"/>
                </a:moveTo>
                <a:lnTo>
                  <a:pt x="5794601" y="161493"/>
                </a:lnTo>
                <a:lnTo>
                  <a:pt x="5790013" y="158295"/>
                </a:lnTo>
                <a:lnTo>
                  <a:pt x="5891617" y="169226"/>
                </a:lnTo>
                <a:lnTo>
                  <a:pt x="5894846" y="161493"/>
                </a:lnTo>
                <a:lnTo>
                  <a:pt x="5929846" y="176960"/>
                </a:lnTo>
                <a:lnTo>
                  <a:pt x="5991862" y="189304"/>
                </a:lnTo>
                <a:lnTo>
                  <a:pt x="6010552" y="200236"/>
                </a:lnTo>
                <a:lnTo>
                  <a:pt x="6006814" y="192428"/>
                </a:lnTo>
                <a:lnTo>
                  <a:pt x="6037737" y="203359"/>
                </a:lnTo>
                <a:lnTo>
                  <a:pt x="6065601" y="231171"/>
                </a:lnTo>
                <a:lnTo>
                  <a:pt x="6088369" y="242102"/>
                </a:lnTo>
                <a:lnTo>
                  <a:pt x="6088369" y="234368"/>
                </a:lnTo>
                <a:lnTo>
                  <a:pt x="6096184" y="246192"/>
                </a:lnTo>
                <a:lnTo>
                  <a:pt x="6088369" y="226635"/>
                </a:lnTo>
                <a:lnTo>
                  <a:pt x="6057786" y="207970"/>
                </a:lnTo>
                <a:lnTo>
                  <a:pt x="6068830" y="207970"/>
                </a:lnTo>
                <a:lnTo>
                  <a:pt x="6084291" y="211167"/>
                </a:lnTo>
                <a:lnTo>
                  <a:pt x="6092107" y="207970"/>
                </a:lnTo>
                <a:lnTo>
                  <a:pt x="6084291" y="203359"/>
                </a:lnTo>
                <a:lnTo>
                  <a:pt x="6103830" y="200236"/>
                </a:lnTo>
                <a:lnTo>
                  <a:pt x="6173152" y="223437"/>
                </a:lnTo>
                <a:lnTo>
                  <a:pt x="6165846" y="242102"/>
                </a:lnTo>
                <a:lnTo>
                  <a:pt x="6176720" y="257570"/>
                </a:lnTo>
                <a:lnTo>
                  <a:pt x="6150384" y="246192"/>
                </a:lnTo>
                <a:lnTo>
                  <a:pt x="6173152" y="269468"/>
                </a:lnTo>
                <a:lnTo>
                  <a:pt x="6134923" y="264857"/>
                </a:lnTo>
                <a:lnTo>
                  <a:pt x="6153443" y="272665"/>
                </a:lnTo>
                <a:lnTo>
                  <a:pt x="6158030" y="280399"/>
                </a:lnTo>
                <a:lnTo>
                  <a:pt x="6153443" y="288133"/>
                </a:lnTo>
                <a:lnTo>
                  <a:pt x="6169074" y="295867"/>
                </a:lnTo>
                <a:lnTo>
                  <a:pt x="6161258" y="315870"/>
                </a:lnTo>
                <a:lnTo>
                  <a:pt x="6192181" y="331412"/>
                </a:lnTo>
                <a:lnTo>
                  <a:pt x="6180798" y="326802"/>
                </a:lnTo>
                <a:lnTo>
                  <a:pt x="6184536" y="342344"/>
                </a:lnTo>
                <a:lnTo>
                  <a:pt x="6165846" y="326802"/>
                </a:lnTo>
                <a:lnTo>
                  <a:pt x="6173152" y="342344"/>
                </a:lnTo>
                <a:lnTo>
                  <a:pt x="6134923" y="319068"/>
                </a:lnTo>
                <a:lnTo>
                  <a:pt x="6130336" y="326802"/>
                </a:lnTo>
                <a:lnTo>
                  <a:pt x="6111646" y="319068"/>
                </a:lnTo>
                <a:lnTo>
                  <a:pt x="6092107" y="295867"/>
                </a:lnTo>
                <a:lnTo>
                  <a:pt x="6072907" y="295867"/>
                </a:lnTo>
                <a:lnTo>
                  <a:pt x="6068830" y="288133"/>
                </a:lnTo>
                <a:lnTo>
                  <a:pt x="6068830" y="303600"/>
                </a:lnTo>
                <a:lnTo>
                  <a:pt x="6050140" y="308137"/>
                </a:lnTo>
                <a:lnTo>
                  <a:pt x="6026013" y="288133"/>
                </a:lnTo>
                <a:lnTo>
                  <a:pt x="6014629" y="261734"/>
                </a:lnTo>
                <a:lnTo>
                  <a:pt x="6018197" y="277202"/>
                </a:lnTo>
                <a:lnTo>
                  <a:pt x="6006814" y="269468"/>
                </a:lnTo>
                <a:lnTo>
                  <a:pt x="6010552" y="277202"/>
                </a:lnTo>
                <a:lnTo>
                  <a:pt x="6006814" y="280399"/>
                </a:lnTo>
                <a:lnTo>
                  <a:pt x="6037737" y="315870"/>
                </a:lnTo>
                <a:lnTo>
                  <a:pt x="6040965" y="357811"/>
                </a:lnTo>
                <a:lnTo>
                  <a:pt x="6037737" y="372832"/>
                </a:lnTo>
                <a:lnTo>
                  <a:pt x="6033319" y="369635"/>
                </a:lnTo>
                <a:lnTo>
                  <a:pt x="6022275" y="372832"/>
                </a:lnTo>
                <a:lnTo>
                  <a:pt x="5991862" y="357811"/>
                </a:lnTo>
                <a:lnTo>
                  <a:pt x="5984046" y="365099"/>
                </a:lnTo>
                <a:lnTo>
                  <a:pt x="5999168" y="361901"/>
                </a:lnTo>
                <a:lnTo>
                  <a:pt x="6002736" y="369635"/>
                </a:lnTo>
                <a:lnTo>
                  <a:pt x="5987275" y="369635"/>
                </a:lnTo>
                <a:lnTo>
                  <a:pt x="5994920" y="392910"/>
                </a:lnTo>
                <a:lnTo>
                  <a:pt x="6006814" y="372832"/>
                </a:lnTo>
                <a:lnTo>
                  <a:pt x="6030091" y="392910"/>
                </a:lnTo>
                <a:lnTo>
                  <a:pt x="6037737" y="385177"/>
                </a:lnTo>
                <a:lnTo>
                  <a:pt x="6050140" y="396108"/>
                </a:lnTo>
                <a:lnTo>
                  <a:pt x="6050140" y="403842"/>
                </a:lnTo>
                <a:lnTo>
                  <a:pt x="6057786" y="403842"/>
                </a:lnTo>
                <a:lnTo>
                  <a:pt x="6068830" y="419309"/>
                </a:lnTo>
                <a:lnTo>
                  <a:pt x="6065601" y="419309"/>
                </a:lnTo>
                <a:lnTo>
                  <a:pt x="6065601" y="427043"/>
                </a:lnTo>
                <a:lnTo>
                  <a:pt x="6072907" y="427043"/>
                </a:lnTo>
                <a:lnTo>
                  <a:pt x="6111646" y="458053"/>
                </a:lnTo>
                <a:lnTo>
                  <a:pt x="6114874" y="485344"/>
                </a:lnTo>
                <a:lnTo>
                  <a:pt x="6076475" y="469876"/>
                </a:lnTo>
                <a:lnTo>
                  <a:pt x="6080553" y="480808"/>
                </a:lnTo>
                <a:lnTo>
                  <a:pt x="6053368" y="508619"/>
                </a:lnTo>
                <a:lnTo>
                  <a:pt x="6050140" y="531821"/>
                </a:lnTo>
                <a:lnTo>
                  <a:pt x="6040965" y="539108"/>
                </a:lnTo>
                <a:lnTo>
                  <a:pt x="6033319" y="535018"/>
                </a:lnTo>
                <a:lnTo>
                  <a:pt x="6033319" y="554576"/>
                </a:lnTo>
                <a:lnTo>
                  <a:pt x="6030091" y="554576"/>
                </a:lnTo>
                <a:lnTo>
                  <a:pt x="6033319" y="558220"/>
                </a:lnTo>
                <a:lnTo>
                  <a:pt x="6030091" y="562310"/>
                </a:lnTo>
                <a:lnTo>
                  <a:pt x="6033319" y="573241"/>
                </a:lnTo>
                <a:lnTo>
                  <a:pt x="6026013" y="573241"/>
                </a:lnTo>
                <a:lnTo>
                  <a:pt x="6030091" y="577851"/>
                </a:lnTo>
                <a:lnTo>
                  <a:pt x="6018197" y="611984"/>
                </a:lnTo>
                <a:lnTo>
                  <a:pt x="6026013" y="635185"/>
                </a:lnTo>
                <a:lnTo>
                  <a:pt x="6014629" y="632062"/>
                </a:lnTo>
                <a:lnTo>
                  <a:pt x="5987275" y="608786"/>
                </a:lnTo>
                <a:lnTo>
                  <a:pt x="5971813" y="611984"/>
                </a:lnTo>
                <a:lnTo>
                  <a:pt x="5956352" y="627452"/>
                </a:lnTo>
                <a:lnTo>
                  <a:pt x="5953123" y="662551"/>
                </a:lnTo>
                <a:lnTo>
                  <a:pt x="5940720" y="627452"/>
                </a:lnTo>
                <a:lnTo>
                  <a:pt x="5929846" y="665749"/>
                </a:lnTo>
                <a:lnTo>
                  <a:pt x="5917953" y="658461"/>
                </a:lnTo>
                <a:lnTo>
                  <a:pt x="5906569" y="662551"/>
                </a:lnTo>
                <a:lnTo>
                  <a:pt x="5902491" y="670285"/>
                </a:lnTo>
                <a:lnTo>
                  <a:pt x="5917953" y="701294"/>
                </a:lnTo>
                <a:lnTo>
                  <a:pt x="5910307" y="701294"/>
                </a:lnTo>
                <a:lnTo>
                  <a:pt x="5914385" y="739517"/>
                </a:lnTo>
                <a:lnTo>
                  <a:pt x="5925768" y="758702"/>
                </a:lnTo>
                <a:lnTo>
                  <a:pt x="5933074" y="762792"/>
                </a:lnTo>
                <a:lnTo>
                  <a:pt x="5929846" y="755059"/>
                </a:lnTo>
                <a:lnTo>
                  <a:pt x="5948536" y="758702"/>
                </a:lnTo>
                <a:lnTo>
                  <a:pt x="5956352" y="796925"/>
                </a:lnTo>
                <a:lnTo>
                  <a:pt x="5960769" y="804659"/>
                </a:lnTo>
                <a:lnTo>
                  <a:pt x="5968585" y="801461"/>
                </a:lnTo>
                <a:lnTo>
                  <a:pt x="5979459" y="824737"/>
                </a:lnTo>
                <a:lnTo>
                  <a:pt x="5976401" y="832024"/>
                </a:lnTo>
                <a:lnTo>
                  <a:pt x="5968585" y="827934"/>
                </a:lnTo>
                <a:lnTo>
                  <a:pt x="5968585" y="809195"/>
                </a:lnTo>
                <a:lnTo>
                  <a:pt x="5960769" y="817003"/>
                </a:lnTo>
                <a:lnTo>
                  <a:pt x="5968585" y="870693"/>
                </a:lnTo>
                <a:lnTo>
                  <a:pt x="5984046" y="881625"/>
                </a:lnTo>
                <a:lnTo>
                  <a:pt x="5979459" y="897166"/>
                </a:lnTo>
                <a:lnTo>
                  <a:pt x="5968585" y="893969"/>
                </a:lnTo>
                <a:lnTo>
                  <a:pt x="5956352" y="912634"/>
                </a:lnTo>
                <a:lnTo>
                  <a:pt x="5960769" y="935835"/>
                </a:lnTo>
                <a:lnTo>
                  <a:pt x="5976401" y="955467"/>
                </a:lnTo>
                <a:lnTo>
                  <a:pt x="5963997" y="955467"/>
                </a:lnTo>
                <a:lnTo>
                  <a:pt x="5953123" y="966398"/>
                </a:lnTo>
                <a:lnTo>
                  <a:pt x="5945308" y="963201"/>
                </a:lnTo>
                <a:lnTo>
                  <a:pt x="5956352" y="1005067"/>
                </a:lnTo>
                <a:lnTo>
                  <a:pt x="5956352" y="1025145"/>
                </a:lnTo>
                <a:lnTo>
                  <a:pt x="5945308" y="1051544"/>
                </a:lnTo>
                <a:lnTo>
                  <a:pt x="5856107" y="889433"/>
                </a:lnTo>
                <a:lnTo>
                  <a:pt x="5832830" y="832024"/>
                </a:lnTo>
                <a:lnTo>
                  <a:pt x="5840645" y="801461"/>
                </a:lnTo>
                <a:lnTo>
                  <a:pt x="5828752" y="778260"/>
                </a:lnTo>
                <a:lnTo>
                  <a:pt x="5840645" y="781458"/>
                </a:lnTo>
                <a:lnTo>
                  <a:pt x="5840645" y="770526"/>
                </a:lnTo>
                <a:lnTo>
                  <a:pt x="5848291" y="765990"/>
                </a:lnTo>
                <a:lnTo>
                  <a:pt x="5863753" y="688950"/>
                </a:lnTo>
                <a:lnTo>
                  <a:pt x="5863753" y="647083"/>
                </a:lnTo>
                <a:lnTo>
                  <a:pt x="5887030" y="619718"/>
                </a:lnTo>
                <a:lnTo>
                  <a:pt x="5876156" y="616520"/>
                </a:lnTo>
                <a:lnTo>
                  <a:pt x="5879214" y="604250"/>
                </a:lnTo>
                <a:lnTo>
                  <a:pt x="5856107" y="554576"/>
                </a:lnTo>
                <a:lnTo>
                  <a:pt x="5871568" y="546842"/>
                </a:lnTo>
                <a:lnTo>
                  <a:pt x="5876156" y="542752"/>
                </a:lnTo>
                <a:lnTo>
                  <a:pt x="5852879" y="535018"/>
                </a:lnTo>
                <a:lnTo>
                  <a:pt x="5836398" y="546842"/>
                </a:lnTo>
                <a:lnTo>
                  <a:pt x="5852879" y="585585"/>
                </a:lnTo>
                <a:lnTo>
                  <a:pt x="5860694" y="588783"/>
                </a:lnTo>
                <a:lnTo>
                  <a:pt x="5856107" y="596517"/>
                </a:lnTo>
                <a:lnTo>
                  <a:pt x="5848291" y="588783"/>
                </a:lnTo>
                <a:lnTo>
                  <a:pt x="5844214" y="593319"/>
                </a:lnTo>
                <a:lnTo>
                  <a:pt x="5832830" y="639350"/>
                </a:lnTo>
                <a:lnTo>
                  <a:pt x="5825014" y="647083"/>
                </a:lnTo>
                <a:lnTo>
                  <a:pt x="5820936" y="632062"/>
                </a:lnTo>
                <a:lnTo>
                  <a:pt x="5813291" y="635185"/>
                </a:lnTo>
                <a:lnTo>
                  <a:pt x="5797829" y="588783"/>
                </a:lnTo>
                <a:lnTo>
                  <a:pt x="5790013" y="604250"/>
                </a:lnTo>
                <a:lnTo>
                  <a:pt x="5774552" y="596517"/>
                </a:lnTo>
                <a:lnTo>
                  <a:pt x="5763678" y="611984"/>
                </a:lnTo>
                <a:lnTo>
                  <a:pt x="5751785" y="608786"/>
                </a:lnTo>
                <a:lnTo>
                  <a:pt x="5740401" y="704492"/>
                </a:lnTo>
                <a:lnTo>
                  <a:pt x="5743969" y="724495"/>
                </a:lnTo>
                <a:lnTo>
                  <a:pt x="5759091" y="719959"/>
                </a:lnTo>
                <a:lnTo>
                  <a:pt x="5766736" y="732229"/>
                </a:lnTo>
                <a:lnTo>
                  <a:pt x="5736323" y="735427"/>
                </a:lnTo>
                <a:lnTo>
                  <a:pt x="5732585" y="750894"/>
                </a:lnTo>
                <a:lnTo>
                  <a:pt x="5724939" y="747250"/>
                </a:lnTo>
                <a:lnTo>
                  <a:pt x="5705230" y="758702"/>
                </a:lnTo>
                <a:lnTo>
                  <a:pt x="5697584" y="750894"/>
                </a:lnTo>
                <a:lnTo>
                  <a:pt x="5717633" y="739517"/>
                </a:lnTo>
                <a:lnTo>
                  <a:pt x="5694356" y="732229"/>
                </a:lnTo>
                <a:lnTo>
                  <a:pt x="5686541" y="732229"/>
                </a:lnTo>
                <a:lnTo>
                  <a:pt x="5686541" y="739517"/>
                </a:lnTo>
                <a:lnTo>
                  <a:pt x="5658846" y="732229"/>
                </a:lnTo>
                <a:lnTo>
                  <a:pt x="5651030" y="739517"/>
                </a:lnTo>
                <a:lnTo>
                  <a:pt x="5651030" y="750894"/>
                </a:lnTo>
                <a:lnTo>
                  <a:pt x="5646952" y="755059"/>
                </a:lnTo>
                <a:lnTo>
                  <a:pt x="5639307" y="750894"/>
                </a:lnTo>
                <a:lnTo>
                  <a:pt x="5631491" y="758702"/>
                </a:lnTo>
                <a:lnTo>
                  <a:pt x="5608214" y="755059"/>
                </a:lnTo>
                <a:lnTo>
                  <a:pt x="5605155" y="765990"/>
                </a:lnTo>
                <a:lnTo>
                  <a:pt x="5597340" y="758702"/>
                </a:lnTo>
                <a:lnTo>
                  <a:pt x="5546708" y="770526"/>
                </a:lnTo>
                <a:lnTo>
                  <a:pt x="5508139" y="889433"/>
                </a:lnTo>
                <a:lnTo>
                  <a:pt x="5508139" y="897166"/>
                </a:lnTo>
                <a:lnTo>
                  <a:pt x="5515785" y="901703"/>
                </a:lnTo>
                <a:lnTo>
                  <a:pt x="5504911" y="904900"/>
                </a:lnTo>
                <a:lnTo>
                  <a:pt x="5481634" y="974132"/>
                </a:lnTo>
                <a:lnTo>
                  <a:pt x="5497095" y="978668"/>
                </a:lnTo>
                <a:lnTo>
                  <a:pt x="5515785" y="974132"/>
                </a:lnTo>
                <a:lnTo>
                  <a:pt x="5523601" y="1005067"/>
                </a:lnTo>
                <a:lnTo>
                  <a:pt x="5531246" y="997333"/>
                </a:lnTo>
                <a:lnTo>
                  <a:pt x="5528018" y="989600"/>
                </a:lnTo>
                <a:lnTo>
                  <a:pt x="5535834" y="981866"/>
                </a:lnTo>
                <a:lnTo>
                  <a:pt x="5539062" y="1009678"/>
                </a:lnTo>
                <a:lnTo>
                  <a:pt x="5554523" y="994136"/>
                </a:lnTo>
                <a:lnTo>
                  <a:pt x="5558601" y="1009678"/>
                </a:lnTo>
                <a:lnTo>
                  <a:pt x="5562339" y="997333"/>
                </a:lnTo>
                <a:lnTo>
                  <a:pt x="5554523" y="978668"/>
                </a:lnTo>
                <a:lnTo>
                  <a:pt x="5577801" y="974132"/>
                </a:lnTo>
                <a:lnTo>
                  <a:pt x="5620617" y="1009678"/>
                </a:lnTo>
                <a:lnTo>
                  <a:pt x="5620617" y="1017411"/>
                </a:lnTo>
                <a:lnTo>
                  <a:pt x="5612801" y="1017411"/>
                </a:lnTo>
                <a:lnTo>
                  <a:pt x="5636078" y="1047008"/>
                </a:lnTo>
                <a:lnTo>
                  <a:pt x="5631491" y="1074374"/>
                </a:lnTo>
                <a:lnTo>
                  <a:pt x="5658846" y="1182274"/>
                </a:lnTo>
                <a:lnTo>
                  <a:pt x="5643724" y="1228751"/>
                </a:lnTo>
                <a:lnTo>
                  <a:pt x="5643724" y="1267048"/>
                </a:lnTo>
                <a:lnTo>
                  <a:pt x="5616029" y="1344460"/>
                </a:lnTo>
                <a:lnTo>
                  <a:pt x="5592752" y="1370859"/>
                </a:lnTo>
                <a:lnTo>
                  <a:pt x="5577801" y="1374949"/>
                </a:lnTo>
                <a:lnTo>
                  <a:pt x="5562339" y="1370859"/>
                </a:lnTo>
                <a:lnTo>
                  <a:pt x="5558601" y="1363125"/>
                </a:lnTo>
                <a:lnTo>
                  <a:pt x="5546708" y="1363125"/>
                </a:lnTo>
                <a:lnTo>
                  <a:pt x="5531268" y="1393645"/>
                </a:lnTo>
                <a:lnTo>
                  <a:pt x="5531268" y="1394777"/>
                </a:lnTo>
                <a:lnTo>
                  <a:pt x="5528147" y="1398849"/>
                </a:lnTo>
                <a:lnTo>
                  <a:pt x="5523607" y="1409844"/>
                </a:lnTo>
                <a:lnTo>
                  <a:pt x="5520391" y="1425319"/>
                </a:lnTo>
                <a:lnTo>
                  <a:pt x="5523607" y="1425319"/>
                </a:lnTo>
                <a:lnTo>
                  <a:pt x="5528147" y="1440794"/>
                </a:lnTo>
                <a:lnTo>
                  <a:pt x="5520391" y="1448531"/>
                </a:lnTo>
                <a:lnTo>
                  <a:pt x="5515852" y="1453079"/>
                </a:lnTo>
                <a:lnTo>
                  <a:pt x="5508096" y="1460816"/>
                </a:lnTo>
                <a:lnTo>
                  <a:pt x="5508096" y="1464006"/>
                </a:lnTo>
                <a:lnTo>
                  <a:pt x="5497126" y="1468553"/>
                </a:lnTo>
                <a:lnTo>
                  <a:pt x="5493059" y="1479481"/>
                </a:lnTo>
                <a:lnTo>
                  <a:pt x="5493059" y="1487286"/>
                </a:lnTo>
                <a:lnTo>
                  <a:pt x="5489370" y="1487286"/>
                </a:lnTo>
                <a:lnTo>
                  <a:pt x="5497126" y="1495023"/>
                </a:lnTo>
                <a:lnTo>
                  <a:pt x="5512636" y="1506833"/>
                </a:lnTo>
                <a:lnTo>
                  <a:pt x="5515852" y="1506833"/>
                </a:lnTo>
                <a:lnTo>
                  <a:pt x="5535902" y="1537782"/>
                </a:lnTo>
                <a:lnTo>
                  <a:pt x="5551318" y="1561062"/>
                </a:lnTo>
                <a:lnTo>
                  <a:pt x="5551318" y="1579727"/>
                </a:lnTo>
                <a:lnTo>
                  <a:pt x="5554533" y="1583799"/>
                </a:lnTo>
                <a:lnTo>
                  <a:pt x="5554533" y="1595202"/>
                </a:lnTo>
                <a:lnTo>
                  <a:pt x="5551318" y="1607079"/>
                </a:lnTo>
                <a:lnTo>
                  <a:pt x="5543562" y="1607079"/>
                </a:lnTo>
                <a:lnTo>
                  <a:pt x="5539023" y="1607079"/>
                </a:lnTo>
                <a:lnTo>
                  <a:pt x="5539023" y="1614817"/>
                </a:lnTo>
                <a:lnTo>
                  <a:pt x="5531268" y="1610269"/>
                </a:lnTo>
                <a:lnTo>
                  <a:pt x="5531268" y="1607079"/>
                </a:lnTo>
                <a:lnTo>
                  <a:pt x="5528147" y="1614817"/>
                </a:lnTo>
                <a:lnTo>
                  <a:pt x="5528147" y="1618006"/>
                </a:lnTo>
                <a:lnTo>
                  <a:pt x="5523607" y="1614817"/>
                </a:lnTo>
                <a:lnTo>
                  <a:pt x="5520391" y="1618006"/>
                </a:lnTo>
                <a:lnTo>
                  <a:pt x="5523607" y="1622554"/>
                </a:lnTo>
                <a:lnTo>
                  <a:pt x="5520391" y="1625744"/>
                </a:lnTo>
                <a:lnTo>
                  <a:pt x="5515852" y="1622554"/>
                </a:lnTo>
                <a:lnTo>
                  <a:pt x="5512636" y="1625744"/>
                </a:lnTo>
                <a:lnTo>
                  <a:pt x="5504881" y="1630291"/>
                </a:lnTo>
                <a:lnTo>
                  <a:pt x="5504881" y="1614817"/>
                </a:lnTo>
                <a:lnTo>
                  <a:pt x="5500341" y="1618006"/>
                </a:lnTo>
                <a:lnTo>
                  <a:pt x="5497126" y="1602939"/>
                </a:lnTo>
                <a:lnTo>
                  <a:pt x="5500341" y="1599342"/>
                </a:lnTo>
                <a:lnTo>
                  <a:pt x="5497126" y="1595202"/>
                </a:lnTo>
                <a:lnTo>
                  <a:pt x="5497126" y="1591537"/>
                </a:lnTo>
                <a:lnTo>
                  <a:pt x="5500341" y="1587464"/>
                </a:lnTo>
                <a:lnTo>
                  <a:pt x="5500341" y="1583799"/>
                </a:lnTo>
                <a:lnTo>
                  <a:pt x="5497126" y="1579727"/>
                </a:lnTo>
                <a:lnTo>
                  <a:pt x="5489370" y="1564252"/>
                </a:lnTo>
                <a:lnTo>
                  <a:pt x="5485304" y="1561062"/>
                </a:lnTo>
                <a:lnTo>
                  <a:pt x="5485304" y="1556515"/>
                </a:lnTo>
                <a:lnTo>
                  <a:pt x="5497126" y="1561062"/>
                </a:lnTo>
                <a:lnTo>
                  <a:pt x="5493059" y="1553325"/>
                </a:lnTo>
                <a:lnTo>
                  <a:pt x="5489370" y="1548778"/>
                </a:lnTo>
                <a:lnTo>
                  <a:pt x="5485304" y="1540972"/>
                </a:lnTo>
                <a:lnTo>
                  <a:pt x="5481615" y="1537782"/>
                </a:lnTo>
                <a:lnTo>
                  <a:pt x="5489370" y="1537782"/>
                </a:lnTo>
                <a:lnTo>
                  <a:pt x="5489370" y="1533235"/>
                </a:lnTo>
                <a:lnTo>
                  <a:pt x="5477548" y="1537782"/>
                </a:lnTo>
                <a:lnTo>
                  <a:pt x="5469793" y="1530045"/>
                </a:lnTo>
                <a:lnTo>
                  <a:pt x="5466199" y="1530045"/>
                </a:lnTo>
                <a:lnTo>
                  <a:pt x="5466199" y="1537782"/>
                </a:lnTo>
                <a:lnTo>
                  <a:pt x="5462038" y="1533235"/>
                </a:lnTo>
                <a:lnTo>
                  <a:pt x="5454377" y="1533235"/>
                </a:lnTo>
                <a:lnTo>
                  <a:pt x="5457498" y="1525498"/>
                </a:lnTo>
                <a:lnTo>
                  <a:pt x="5446622" y="1525498"/>
                </a:lnTo>
                <a:lnTo>
                  <a:pt x="5449743" y="1514570"/>
                </a:lnTo>
                <a:lnTo>
                  <a:pt x="5454377" y="1510023"/>
                </a:lnTo>
                <a:lnTo>
                  <a:pt x="5457498" y="1510023"/>
                </a:lnTo>
                <a:lnTo>
                  <a:pt x="5449743" y="1506833"/>
                </a:lnTo>
                <a:lnTo>
                  <a:pt x="5449743" y="1495023"/>
                </a:lnTo>
                <a:lnTo>
                  <a:pt x="5454377" y="1487286"/>
                </a:lnTo>
                <a:lnTo>
                  <a:pt x="5449743" y="1483621"/>
                </a:lnTo>
                <a:lnTo>
                  <a:pt x="5446622" y="1483621"/>
                </a:lnTo>
                <a:lnTo>
                  <a:pt x="5434327" y="1479481"/>
                </a:lnTo>
                <a:lnTo>
                  <a:pt x="5434327" y="1483621"/>
                </a:lnTo>
                <a:lnTo>
                  <a:pt x="5431112" y="1483621"/>
                </a:lnTo>
                <a:lnTo>
                  <a:pt x="5423356" y="1479481"/>
                </a:lnTo>
                <a:lnTo>
                  <a:pt x="5407846" y="1483621"/>
                </a:lnTo>
                <a:lnTo>
                  <a:pt x="5396024" y="1491358"/>
                </a:lnTo>
                <a:lnTo>
                  <a:pt x="5385148" y="1502761"/>
                </a:lnTo>
                <a:lnTo>
                  <a:pt x="5372853" y="1514570"/>
                </a:lnTo>
                <a:lnTo>
                  <a:pt x="5369637" y="1510023"/>
                </a:lnTo>
                <a:lnTo>
                  <a:pt x="5377392" y="1502761"/>
                </a:lnTo>
                <a:lnTo>
                  <a:pt x="5377392" y="1499096"/>
                </a:lnTo>
                <a:lnTo>
                  <a:pt x="5380513" y="1495023"/>
                </a:lnTo>
                <a:lnTo>
                  <a:pt x="5372853" y="1491358"/>
                </a:lnTo>
                <a:lnTo>
                  <a:pt x="5369637" y="1483621"/>
                </a:lnTo>
                <a:lnTo>
                  <a:pt x="5380513" y="1460816"/>
                </a:lnTo>
                <a:lnTo>
                  <a:pt x="5365097" y="1448531"/>
                </a:lnTo>
                <a:lnTo>
                  <a:pt x="5349587" y="1456269"/>
                </a:lnTo>
                <a:lnTo>
                  <a:pt x="5338616" y="1479481"/>
                </a:lnTo>
                <a:lnTo>
                  <a:pt x="5326321" y="1491358"/>
                </a:lnTo>
                <a:lnTo>
                  <a:pt x="5323200" y="1502761"/>
                </a:lnTo>
                <a:lnTo>
                  <a:pt x="5315445" y="1506833"/>
                </a:lnTo>
                <a:lnTo>
                  <a:pt x="5299935" y="1506833"/>
                </a:lnTo>
                <a:lnTo>
                  <a:pt x="5303623" y="1525498"/>
                </a:lnTo>
                <a:lnTo>
                  <a:pt x="5311284" y="1540972"/>
                </a:lnTo>
                <a:lnTo>
                  <a:pt x="5318566" y="1537782"/>
                </a:lnTo>
                <a:lnTo>
                  <a:pt x="5330861" y="1545588"/>
                </a:lnTo>
                <a:lnTo>
                  <a:pt x="5334077" y="1556515"/>
                </a:lnTo>
                <a:lnTo>
                  <a:pt x="5341832" y="1564252"/>
                </a:lnTo>
                <a:lnTo>
                  <a:pt x="5349587" y="1561062"/>
                </a:lnTo>
                <a:lnTo>
                  <a:pt x="5361882" y="1548778"/>
                </a:lnTo>
                <a:lnTo>
                  <a:pt x="5369637" y="1540972"/>
                </a:lnTo>
                <a:lnTo>
                  <a:pt x="5385148" y="1548778"/>
                </a:lnTo>
                <a:lnTo>
                  <a:pt x="5396024" y="1548778"/>
                </a:lnTo>
                <a:lnTo>
                  <a:pt x="5407846" y="1548778"/>
                </a:lnTo>
                <a:lnTo>
                  <a:pt x="5407846" y="1564252"/>
                </a:lnTo>
                <a:lnTo>
                  <a:pt x="5396024" y="1561062"/>
                </a:lnTo>
                <a:lnTo>
                  <a:pt x="5377392" y="1571990"/>
                </a:lnTo>
                <a:lnTo>
                  <a:pt x="5380513" y="1576062"/>
                </a:lnTo>
                <a:lnTo>
                  <a:pt x="5365097" y="1595202"/>
                </a:lnTo>
                <a:lnTo>
                  <a:pt x="5354127" y="1614817"/>
                </a:lnTo>
                <a:lnTo>
                  <a:pt x="5354127" y="1625744"/>
                </a:lnTo>
                <a:lnTo>
                  <a:pt x="5377392" y="1638029"/>
                </a:lnTo>
                <a:lnTo>
                  <a:pt x="5392430" y="1668978"/>
                </a:lnTo>
                <a:lnTo>
                  <a:pt x="5400091" y="1672168"/>
                </a:lnTo>
                <a:lnTo>
                  <a:pt x="5403779" y="1684045"/>
                </a:lnTo>
                <a:lnTo>
                  <a:pt x="5415601" y="1695448"/>
                </a:lnTo>
                <a:lnTo>
                  <a:pt x="5423356" y="1703185"/>
                </a:lnTo>
                <a:lnTo>
                  <a:pt x="5403779" y="1699520"/>
                </a:lnTo>
                <a:lnTo>
                  <a:pt x="5396024" y="1695448"/>
                </a:lnTo>
                <a:lnTo>
                  <a:pt x="5392430" y="1699520"/>
                </a:lnTo>
                <a:lnTo>
                  <a:pt x="5400091" y="1699520"/>
                </a:lnTo>
                <a:lnTo>
                  <a:pt x="5411534" y="1710448"/>
                </a:lnTo>
                <a:lnTo>
                  <a:pt x="5426572" y="1725922"/>
                </a:lnTo>
                <a:lnTo>
                  <a:pt x="5415601" y="1730470"/>
                </a:lnTo>
                <a:lnTo>
                  <a:pt x="5411534" y="1738207"/>
                </a:lnTo>
                <a:lnTo>
                  <a:pt x="5400091" y="1738207"/>
                </a:lnTo>
                <a:lnTo>
                  <a:pt x="5396024" y="1746012"/>
                </a:lnTo>
                <a:lnTo>
                  <a:pt x="5403779" y="1741397"/>
                </a:lnTo>
                <a:lnTo>
                  <a:pt x="5403779" y="1749202"/>
                </a:lnTo>
                <a:lnTo>
                  <a:pt x="5419290" y="1741397"/>
                </a:lnTo>
                <a:lnTo>
                  <a:pt x="5431112" y="1749202"/>
                </a:lnTo>
                <a:lnTo>
                  <a:pt x="5434327" y="1753750"/>
                </a:lnTo>
                <a:lnTo>
                  <a:pt x="5426572" y="1761487"/>
                </a:lnTo>
                <a:lnTo>
                  <a:pt x="5434327" y="1761487"/>
                </a:lnTo>
                <a:lnTo>
                  <a:pt x="5434327" y="1769224"/>
                </a:lnTo>
                <a:lnTo>
                  <a:pt x="5426572" y="1769224"/>
                </a:lnTo>
                <a:lnTo>
                  <a:pt x="5431112" y="1772414"/>
                </a:lnTo>
                <a:lnTo>
                  <a:pt x="5431112" y="1780152"/>
                </a:lnTo>
                <a:lnTo>
                  <a:pt x="5426572" y="1780152"/>
                </a:lnTo>
                <a:lnTo>
                  <a:pt x="5426572" y="1784224"/>
                </a:lnTo>
                <a:lnTo>
                  <a:pt x="5434327" y="1787889"/>
                </a:lnTo>
                <a:lnTo>
                  <a:pt x="5426572" y="1791961"/>
                </a:lnTo>
                <a:lnTo>
                  <a:pt x="5426572" y="1787889"/>
                </a:lnTo>
                <a:lnTo>
                  <a:pt x="5423356" y="1791961"/>
                </a:lnTo>
                <a:lnTo>
                  <a:pt x="5415601" y="1810694"/>
                </a:lnTo>
                <a:lnTo>
                  <a:pt x="5407846" y="1830716"/>
                </a:lnTo>
                <a:lnTo>
                  <a:pt x="5400091" y="1830716"/>
                </a:lnTo>
                <a:lnTo>
                  <a:pt x="5400091" y="1833906"/>
                </a:lnTo>
                <a:lnTo>
                  <a:pt x="5403779" y="1838453"/>
                </a:lnTo>
                <a:lnTo>
                  <a:pt x="5400091" y="1846191"/>
                </a:lnTo>
                <a:lnTo>
                  <a:pt x="5400091" y="1857118"/>
                </a:lnTo>
                <a:lnTo>
                  <a:pt x="5400091" y="1864855"/>
                </a:lnTo>
                <a:lnTo>
                  <a:pt x="5392430" y="1875783"/>
                </a:lnTo>
                <a:lnTo>
                  <a:pt x="5385148" y="1883520"/>
                </a:lnTo>
                <a:lnTo>
                  <a:pt x="5372853" y="1888135"/>
                </a:lnTo>
                <a:lnTo>
                  <a:pt x="5377392" y="1891325"/>
                </a:lnTo>
                <a:lnTo>
                  <a:pt x="5365097" y="1903610"/>
                </a:lnTo>
                <a:lnTo>
                  <a:pt x="5357342" y="1906800"/>
                </a:lnTo>
                <a:lnTo>
                  <a:pt x="5354127" y="1906800"/>
                </a:lnTo>
                <a:lnTo>
                  <a:pt x="5346371" y="1926347"/>
                </a:lnTo>
                <a:lnTo>
                  <a:pt x="5330861" y="1930012"/>
                </a:lnTo>
                <a:lnTo>
                  <a:pt x="5326321" y="1934084"/>
                </a:lnTo>
                <a:lnTo>
                  <a:pt x="5318566" y="1930012"/>
                </a:lnTo>
                <a:lnTo>
                  <a:pt x="5315445" y="1934084"/>
                </a:lnTo>
                <a:lnTo>
                  <a:pt x="5311284" y="1930012"/>
                </a:lnTo>
                <a:lnTo>
                  <a:pt x="5299935" y="1937274"/>
                </a:lnTo>
                <a:lnTo>
                  <a:pt x="5288113" y="1926347"/>
                </a:lnTo>
                <a:lnTo>
                  <a:pt x="5292179" y="1945012"/>
                </a:lnTo>
                <a:lnTo>
                  <a:pt x="5272602" y="1952817"/>
                </a:lnTo>
                <a:lnTo>
                  <a:pt x="5268062" y="1949627"/>
                </a:lnTo>
                <a:lnTo>
                  <a:pt x="5268062" y="1952817"/>
                </a:lnTo>
                <a:lnTo>
                  <a:pt x="5260307" y="1957364"/>
                </a:lnTo>
                <a:lnTo>
                  <a:pt x="5252552" y="1960554"/>
                </a:lnTo>
                <a:lnTo>
                  <a:pt x="5241676" y="1965102"/>
                </a:lnTo>
                <a:lnTo>
                  <a:pt x="5229759" y="1968292"/>
                </a:lnTo>
                <a:lnTo>
                  <a:pt x="5229759" y="1965102"/>
                </a:lnTo>
                <a:lnTo>
                  <a:pt x="5226165" y="1976029"/>
                </a:lnTo>
                <a:lnTo>
                  <a:pt x="5233920" y="1983766"/>
                </a:lnTo>
                <a:lnTo>
                  <a:pt x="5222004" y="1988314"/>
                </a:lnTo>
                <a:lnTo>
                  <a:pt x="5218410" y="1972839"/>
                </a:lnTo>
                <a:lnTo>
                  <a:pt x="5214343" y="1965102"/>
                </a:lnTo>
                <a:lnTo>
                  <a:pt x="5222004" y="1960554"/>
                </a:lnTo>
                <a:lnTo>
                  <a:pt x="5211128" y="1952817"/>
                </a:lnTo>
                <a:lnTo>
                  <a:pt x="5206588" y="1960554"/>
                </a:lnTo>
                <a:lnTo>
                  <a:pt x="5198833" y="1957364"/>
                </a:lnTo>
                <a:lnTo>
                  <a:pt x="5191078" y="1952817"/>
                </a:lnTo>
                <a:lnTo>
                  <a:pt x="5187862" y="1952817"/>
                </a:lnTo>
                <a:lnTo>
                  <a:pt x="5187862" y="1960554"/>
                </a:lnTo>
                <a:lnTo>
                  <a:pt x="5180107" y="1960554"/>
                </a:lnTo>
                <a:lnTo>
                  <a:pt x="5175567" y="1965102"/>
                </a:lnTo>
                <a:lnTo>
                  <a:pt x="5167812" y="1965102"/>
                </a:lnTo>
                <a:lnTo>
                  <a:pt x="5167812" y="1972839"/>
                </a:lnTo>
                <a:lnTo>
                  <a:pt x="5160151" y="1972839"/>
                </a:lnTo>
                <a:lnTo>
                  <a:pt x="5152396" y="1980576"/>
                </a:lnTo>
                <a:lnTo>
                  <a:pt x="5152396" y="1991504"/>
                </a:lnTo>
                <a:lnTo>
                  <a:pt x="5149180" y="1996051"/>
                </a:lnTo>
                <a:lnTo>
                  <a:pt x="5141425" y="1999241"/>
                </a:lnTo>
                <a:lnTo>
                  <a:pt x="5137358" y="2018856"/>
                </a:lnTo>
                <a:lnTo>
                  <a:pt x="5152396" y="2037521"/>
                </a:lnTo>
                <a:lnTo>
                  <a:pt x="5160151" y="2052995"/>
                </a:lnTo>
                <a:lnTo>
                  <a:pt x="5180107" y="2073017"/>
                </a:lnTo>
                <a:lnTo>
                  <a:pt x="5187862" y="2076207"/>
                </a:lnTo>
                <a:lnTo>
                  <a:pt x="5191078" y="2080755"/>
                </a:lnTo>
                <a:lnTo>
                  <a:pt x="5198833" y="2088560"/>
                </a:lnTo>
                <a:lnTo>
                  <a:pt x="5206588" y="2099487"/>
                </a:lnTo>
                <a:lnTo>
                  <a:pt x="5211128" y="2099487"/>
                </a:lnTo>
                <a:lnTo>
                  <a:pt x="5211128" y="2111297"/>
                </a:lnTo>
                <a:lnTo>
                  <a:pt x="5222004" y="2142314"/>
                </a:lnTo>
                <a:lnTo>
                  <a:pt x="5222004" y="2150052"/>
                </a:lnTo>
                <a:lnTo>
                  <a:pt x="5226165" y="2153241"/>
                </a:lnTo>
                <a:lnTo>
                  <a:pt x="5222004" y="2157789"/>
                </a:lnTo>
                <a:lnTo>
                  <a:pt x="5222004" y="2160979"/>
                </a:lnTo>
                <a:lnTo>
                  <a:pt x="5226165" y="2165526"/>
                </a:lnTo>
                <a:lnTo>
                  <a:pt x="5222004" y="2173264"/>
                </a:lnTo>
                <a:lnTo>
                  <a:pt x="5226165" y="2176454"/>
                </a:lnTo>
                <a:lnTo>
                  <a:pt x="5218410" y="2188738"/>
                </a:lnTo>
                <a:lnTo>
                  <a:pt x="5206588" y="2196476"/>
                </a:lnTo>
                <a:lnTo>
                  <a:pt x="5198833" y="2196476"/>
                </a:lnTo>
                <a:lnTo>
                  <a:pt x="5195617" y="2204213"/>
                </a:lnTo>
                <a:lnTo>
                  <a:pt x="5175567" y="2211543"/>
                </a:lnTo>
                <a:lnTo>
                  <a:pt x="5172446" y="2215140"/>
                </a:lnTo>
                <a:lnTo>
                  <a:pt x="5167812" y="2227018"/>
                </a:lnTo>
                <a:lnTo>
                  <a:pt x="5160151" y="2219281"/>
                </a:lnTo>
                <a:lnTo>
                  <a:pt x="5160151" y="2234755"/>
                </a:lnTo>
                <a:lnTo>
                  <a:pt x="5149180" y="2234755"/>
                </a:lnTo>
                <a:lnTo>
                  <a:pt x="5133670" y="2245683"/>
                </a:lnTo>
                <a:lnTo>
                  <a:pt x="5133670" y="2222878"/>
                </a:lnTo>
                <a:lnTo>
                  <a:pt x="5137358" y="2219281"/>
                </a:lnTo>
                <a:lnTo>
                  <a:pt x="5133670" y="2211543"/>
                </a:lnTo>
                <a:lnTo>
                  <a:pt x="5129603" y="2211543"/>
                </a:lnTo>
                <a:lnTo>
                  <a:pt x="5125915" y="2207403"/>
                </a:lnTo>
                <a:lnTo>
                  <a:pt x="5114093" y="2204213"/>
                </a:lnTo>
                <a:lnTo>
                  <a:pt x="5110499" y="2204213"/>
                </a:lnTo>
                <a:lnTo>
                  <a:pt x="5110499" y="2196476"/>
                </a:lnTo>
                <a:lnTo>
                  <a:pt x="5106337" y="2191928"/>
                </a:lnTo>
                <a:lnTo>
                  <a:pt x="5103216" y="2196476"/>
                </a:lnTo>
                <a:lnTo>
                  <a:pt x="5095461" y="2188738"/>
                </a:lnTo>
                <a:lnTo>
                  <a:pt x="5095461" y="2181001"/>
                </a:lnTo>
                <a:lnTo>
                  <a:pt x="5087706" y="2173264"/>
                </a:lnTo>
                <a:lnTo>
                  <a:pt x="5067656" y="2160979"/>
                </a:lnTo>
                <a:lnTo>
                  <a:pt x="5048079" y="2157789"/>
                </a:lnTo>
                <a:lnTo>
                  <a:pt x="5052145" y="2142314"/>
                </a:lnTo>
                <a:lnTo>
                  <a:pt x="5032568" y="2145436"/>
                </a:lnTo>
                <a:lnTo>
                  <a:pt x="5032568" y="2160979"/>
                </a:lnTo>
                <a:lnTo>
                  <a:pt x="5032568" y="2173264"/>
                </a:lnTo>
                <a:lnTo>
                  <a:pt x="5024813" y="2188738"/>
                </a:lnTo>
                <a:lnTo>
                  <a:pt x="5021692" y="2207403"/>
                </a:lnTo>
                <a:lnTo>
                  <a:pt x="5017058" y="2215140"/>
                </a:lnTo>
                <a:lnTo>
                  <a:pt x="5021692" y="2238420"/>
                </a:lnTo>
                <a:lnTo>
                  <a:pt x="5032568" y="2234755"/>
                </a:lnTo>
                <a:lnTo>
                  <a:pt x="5036635" y="2250230"/>
                </a:lnTo>
                <a:lnTo>
                  <a:pt x="5040323" y="2250230"/>
                </a:lnTo>
                <a:lnTo>
                  <a:pt x="5048079" y="2281179"/>
                </a:lnTo>
                <a:lnTo>
                  <a:pt x="5059901" y="2284369"/>
                </a:lnTo>
                <a:lnTo>
                  <a:pt x="5070871" y="2284369"/>
                </a:lnTo>
                <a:lnTo>
                  <a:pt x="5079951" y="2299912"/>
                </a:lnTo>
                <a:lnTo>
                  <a:pt x="5106337" y="2330861"/>
                </a:lnTo>
                <a:lnTo>
                  <a:pt x="5106337" y="2350476"/>
                </a:lnTo>
                <a:lnTo>
                  <a:pt x="5110499" y="2361404"/>
                </a:lnTo>
                <a:lnTo>
                  <a:pt x="5110499" y="2369141"/>
                </a:lnTo>
                <a:lnTo>
                  <a:pt x="5118159" y="2373688"/>
                </a:lnTo>
                <a:lnTo>
                  <a:pt x="5125915" y="2400090"/>
                </a:lnTo>
                <a:lnTo>
                  <a:pt x="5121848" y="2392353"/>
                </a:lnTo>
                <a:lnTo>
                  <a:pt x="5118159" y="2400090"/>
                </a:lnTo>
                <a:lnTo>
                  <a:pt x="5114093" y="2404638"/>
                </a:lnTo>
                <a:lnTo>
                  <a:pt x="5110499" y="2400090"/>
                </a:lnTo>
                <a:lnTo>
                  <a:pt x="5098582" y="2389163"/>
                </a:lnTo>
                <a:lnTo>
                  <a:pt x="5083166" y="2381426"/>
                </a:lnTo>
                <a:lnTo>
                  <a:pt x="5067656" y="2365951"/>
                </a:lnTo>
                <a:lnTo>
                  <a:pt x="5063589" y="2358214"/>
                </a:lnTo>
                <a:lnTo>
                  <a:pt x="5052145" y="2345929"/>
                </a:lnTo>
                <a:lnTo>
                  <a:pt x="5052145" y="2338599"/>
                </a:lnTo>
                <a:lnTo>
                  <a:pt x="5052145" y="2327196"/>
                </a:lnTo>
                <a:lnTo>
                  <a:pt x="5048079" y="2323124"/>
                </a:lnTo>
                <a:lnTo>
                  <a:pt x="5044390" y="2307649"/>
                </a:lnTo>
                <a:lnTo>
                  <a:pt x="5040323" y="2292175"/>
                </a:lnTo>
                <a:lnTo>
                  <a:pt x="5032568" y="2281179"/>
                </a:lnTo>
                <a:lnTo>
                  <a:pt x="5024813" y="2273442"/>
                </a:lnTo>
                <a:lnTo>
                  <a:pt x="5013937" y="2257967"/>
                </a:lnTo>
                <a:lnTo>
                  <a:pt x="5009397" y="2250230"/>
                </a:lnTo>
                <a:lnTo>
                  <a:pt x="5006181" y="2253420"/>
                </a:lnTo>
                <a:lnTo>
                  <a:pt x="5006181" y="2261157"/>
                </a:lnTo>
                <a:lnTo>
                  <a:pt x="5001642" y="2257967"/>
                </a:lnTo>
                <a:lnTo>
                  <a:pt x="4998426" y="2242493"/>
                </a:lnTo>
                <a:lnTo>
                  <a:pt x="5001642" y="2227018"/>
                </a:lnTo>
                <a:lnTo>
                  <a:pt x="5006181" y="2219281"/>
                </a:lnTo>
                <a:lnTo>
                  <a:pt x="5006181" y="2215140"/>
                </a:lnTo>
                <a:lnTo>
                  <a:pt x="5001642" y="2204213"/>
                </a:lnTo>
                <a:lnTo>
                  <a:pt x="5006181" y="2196476"/>
                </a:lnTo>
                <a:lnTo>
                  <a:pt x="5006181" y="2176454"/>
                </a:lnTo>
                <a:lnTo>
                  <a:pt x="5001642" y="2176454"/>
                </a:lnTo>
                <a:lnTo>
                  <a:pt x="5006181" y="2173264"/>
                </a:lnTo>
                <a:lnTo>
                  <a:pt x="5006181" y="2153241"/>
                </a:lnTo>
                <a:lnTo>
                  <a:pt x="4993886" y="2130437"/>
                </a:lnTo>
                <a:lnTo>
                  <a:pt x="4993886" y="2138174"/>
                </a:lnTo>
                <a:lnTo>
                  <a:pt x="4990671" y="2138174"/>
                </a:lnTo>
                <a:lnTo>
                  <a:pt x="4986131" y="2119034"/>
                </a:lnTo>
                <a:lnTo>
                  <a:pt x="4982916" y="2099487"/>
                </a:lnTo>
                <a:lnTo>
                  <a:pt x="4978376" y="2083945"/>
                </a:lnTo>
                <a:lnTo>
                  <a:pt x="4978376" y="2073017"/>
                </a:lnTo>
                <a:lnTo>
                  <a:pt x="4970621" y="2073017"/>
                </a:lnTo>
                <a:lnTo>
                  <a:pt x="4967405" y="2065280"/>
                </a:lnTo>
                <a:lnTo>
                  <a:pt x="4962866" y="2057543"/>
                </a:lnTo>
                <a:lnTo>
                  <a:pt x="4959745" y="2060733"/>
                </a:lnTo>
                <a:lnTo>
                  <a:pt x="4959745" y="2073017"/>
                </a:lnTo>
                <a:lnTo>
                  <a:pt x="4951989" y="2080755"/>
                </a:lnTo>
                <a:lnTo>
                  <a:pt x="4936479" y="2088560"/>
                </a:lnTo>
                <a:lnTo>
                  <a:pt x="4932412" y="2091750"/>
                </a:lnTo>
                <a:lnTo>
                  <a:pt x="4924657" y="2088560"/>
                </a:lnTo>
                <a:lnTo>
                  <a:pt x="4916902" y="2088560"/>
                </a:lnTo>
                <a:lnTo>
                  <a:pt x="4916902" y="2083945"/>
                </a:lnTo>
                <a:lnTo>
                  <a:pt x="4909146" y="2088560"/>
                </a:lnTo>
                <a:lnTo>
                  <a:pt x="4909146" y="2065280"/>
                </a:lnTo>
                <a:lnTo>
                  <a:pt x="4913686" y="2045258"/>
                </a:lnTo>
                <a:lnTo>
                  <a:pt x="4909146" y="2034331"/>
                </a:lnTo>
                <a:lnTo>
                  <a:pt x="4898175" y="2018856"/>
                </a:lnTo>
                <a:lnTo>
                  <a:pt x="4898175" y="2022453"/>
                </a:lnTo>
                <a:lnTo>
                  <a:pt x="4885881" y="2011118"/>
                </a:lnTo>
                <a:lnTo>
                  <a:pt x="4893636" y="2014716"/>
                </a:lnTo>
                <a:lnTo>
                  <a:pt x="4898175" y="2011118"/>
                </a:lnTo>
                <a:lnTo>
                  <a:pt x="4885881" y="2003788"/>
                </a:lnTo>
                <a:lnTo>
                  <a:pt x="4881814" y="1996051"/>
                </a:lnTo>
                <a:lnTo>
                  <a:pt x="4878220" y="1991504"/>
                </a:lnTo>
                <a:lnTo>
                  <a:pt x="4870465" y="1988314"/>
                </a:lnTo>
                <a:lnTo>
                  <a:pt x="4866303" y="1988314"/>
                </a:lnTo>
                <a:lnTo>
                  <a:pt x="4855427" y="1972839"/>
                </a:lnTo>
                <a:lnTo>
                  <a:pt x="4850887" y="1960554"/>
                </a:lnTo>
                <a:lnTo>
                  <a:pt x="4847672" y="1945012"/>
                </a:lnTo>
                <a:lnTo>
                  <a:pt x="4835377" y="1934084"/>
                </a:lnTo>
                <a:lnTo>
                  <a:pt x="4824406" y="1930012"/>
                </a:lnTo>
                <a:lnTo>
                  <a:pt x="4819867" y="1918610"/>
                </a:lnTo>
                <a:lnTo>
                  <a:pt x="4808990" y="1914537"/>
                </a:lnTo>
                <a:lnTo>
                  <a:pt x="4808990" y="1922275"/>
                </a:lnTo>
                <a:lnTo>
                  <a:pt x="4816651" y="1922275"/>
                </a:lnTo>
                <a:lnTo>
                  <a:pt x="4819867" y="1934084"/>
                </a:lnTo>
                <a:lnTo>
                  <a:pt x="4816651" y="1937274"/>
                </a:lnTo>
                <a:lnTo>
                  <a:pt x="4819867" y="1945012"/>
                </a:lnTo>
                <a:lnTo>
                  <a:pt x="4816651" y="1957364"/>
                </a:lnTo>
                <a:lnTo>
                  <a:pt x="4808990" y="1949627"/>
                </a:lnTo>
                <a:lnTo>
                  <a:pt x="4808990" y="1945012"/>
                </a:lnTo>
                <a:lnTo>
                  <a:pt x="4804356" y="1949627"/>
                </a:lnTo>
                <a:lnTo>
                  <a:pt x="4808990" y="1957364"/>
                </a:lnTo>
                <a:lnTo>
                  <a:pt x="4801235" y="1957364"/>
                </a:lnTo>
                <a:lnTo>
                  <a:pt x="4796695" y="1957364"/>
                </a:lnTo>
                <a:lnTo>
                  <a:pt x="4785725" y="1960554"/>
                </a:lnTo>
                <a:lnTo>
                  <a:pt x="4785725" y="1952817"/>
                </a:lnTo>
                <a:lnTo>
                  <a:pt x="4777969" y="1965102"/>
                </a:lnTo>
                <a:lnTo>
                  <a:pt x="4773903" y="1960554"/>
                </a:lnTo>
                <a:lnTo>
                  <a:pt x="4773903" y="1949627"/>
                </a:lnTo>
                <a:lnTo>
                  <a:pt x="4770214" y="1949627"/>
                </a:lnTo>
                <a:lnTo>
                  <a:pt x="4770214" y="1957364"/>
                </a:lnTo>
                <a:lnTo>
                  <a:pt x="4754704" y="1965102"/>
                </a:lnTo>
                <a:lnTo>
                  <a:pt x="4747421" y="1968292"/>
                </a:lnTo>
                <a:lnTo>
                  <a:pt x="4747421" y="1972839"/>
                </a:lnTo>
                <a:lnTo>
                  <a:pt x="4750637" y="1983766"/>
                </a:lnTo>
                <a:lnTo>
                  <a:pt x="4747421" y="1991504"/>
                </a:lnTo>
                <a:lnTo>
                  <a:pt x="4742882" y="1996051"/>
                </a:lnTo>
                <a:lnTo>
                  <a:pt x="4739761" y="2003788"/>
                </a:lnTo>
                <a:lnTo>
                  <a:pt x="4724250" y="2006978"/>
                </a:lnTo>
                <a:lnTo>
                  <a:pt x="4724250" y="2003788"/>
                </a:lnTo>
                <a:lnTo>
                  <a:pt x="4716495" y="2006978"/>
                </a:lnTo>
                <a:lnTo>
                  <a:pt x="4719710" y="2006978"/>
                </a:lnTo>
                <a:lnTo>
                  <a:pt x="4700984" y="2034331"/>
                </a:lnTo>
                <a:lnTo>
                  <a:pt x="4684623" y="2045258"/>
                </a:lnTo>
                <a:lnTo>
                  <a:pt x="4669112" y="2060733"/>
                </a:lnTo>
                <a:lnTo>
                  <a:pt x="4661357" y="2068470"/>
                </a:lnTo>
                <a:lnTo>
                  <a:pt x="4665897" y="2073017"/>
                </a:lnTo>
                <a:lnTo>
                  <a:pt x="4650481" y="2080755"/>
                </a:lnTo>
                <a:lnTo>
                  <a:pt x="4642726" y="2083945"/>
                </a:lnTo>
                <a:lnTo>
                  <a:pt x="4634970" y="2091750"/>
                </a:lnTo>
                <a:lnTo>
                  <a:pt x="4630431" y="2091750"/>
                </a:lnTo>
                <a:lnTo>
                  <a:pt x="4622675" y="2096297"/>
                </a:lnTo>
                <a:lnTo>
                  <a:pt x="4619460" y="2111297"/>
                </a:lnTo>
                <a:lnTo>
                  <a:pt x="4622675" y="2122699"/>
                </a:lnTo>
                <a:lnTo>
                  <a:pt x="4622675" y="2130437"/>
                </a:lnTo>
                <a:lnTo>
                  <a:pt x="4622675" y="2142314"/>
                </a:lnTo>
                <a:lnTo>
                  <a:pt x="4619460" y="2142314"/>
                </a:lnTo>
                <a:lnTo>
                  <a:pt x="4627215" y="2153241"/>
                </a:lnTo>
                <a:lnTo>
                  <a:pt x="4619460" y="2168716"/>
                </a:lnTo>
                <a:lnTo>
                  <a:pt x="4614920" y="2181001"/>
                </a:lnTo>
                <a:lnTo>
                  <a:pt x="4619460" y="2211543"/>
                </a:lnTo>
                <a:lnTo>
                  <a:pt x="4607165" y="2211543"/>
                </a:lnTo>
                <a:lnTo>
                  <a:pt x="4599883" y="2227018"/>
                </a:lnTo>
                <a:lnTo>
                  <a:pt x="4611705" y="2230683"/>
                </a:lnTo>
                <a:lnTo>
                  <a:pt x="4607165" y="2234755"/>
                </a:lnTo>
                <a:lnTo>
                  <a:pt x="4592127" y="2234755"/>
                </a:lnTo>
                <a:lnTo>
                  <a:pt x="4584372" y="2242493"/>
                </a:lnTo>
                <a:lnTo>
                  <a:pt x="4584372" y="2250230"/>
                </a:lnTo>
                <a:lnTo>
                  <a:pt x="4573496" y="2257967"/>
                </a:lnTo>
                <a:lnTo>
                  <a:pt x="4545691" y="2219281"/>
                </a:lnTo>
                <a:lnTo>
                  <a:pt x="4550230" y="2222878"/>
                </a:lnTo>
                <a:lnTo>
                  <a:pt x="4534720" y="2188738"/>
                </a:lnTo>
                <a:lnTo>
                  <a:pt x="4522425" y="2168716"/>
                </a:lnTo>
                <a:lnTo>
                  <a:pt x="4507009" y="2138174"/>
                </a:lnTo>
                <a:lnTo>
                  <a:pt x="4499727" y="2114962"/>
                </a:lnTo>
                <a:lnTo>
                  <a:pt x="4487432" y="2096297"/>
                </a:lnTo>
                <a:lnTo>
                  <a:pt x="4468706" y="2037521"/>
                </a:lnTo>
                <a:lnTo>
                  <a:pt x="4464166" y="2022453"/>
                </a:lnTo>
                <a:lnTo>
                  <a:pt x="4460950" y="1996051"/>
                </a:lnTo>
                <a:lnTo>
                  <a:pt x="4460950" y="1980576"/>
                </a:lnTo>
                <a:lnTo>
                  <a:pt x="4456411" y="1972839"/>
                </a:lnTo>
                <a:lnTo>
                  <a:pt x="4456411" y="1968292"/>
                </a:lnTo>
                <a:lnTo>
                  <a:pt x="4460950" y="1965102"/>
                </a:lnTo>
                <a:lnTo>
                  <a:pt x="4456411" y="1960554"/>
                </a:lnTo>
                <a:lnTo>
                  <a:pt x="4453195" y="1952817"/>
                </a:lnTo>
                <a:lnTo>
                  <a:pt x="4460950" y="1952817"/>
                </a:lnTo>
                <a:lnTo>
                  <a:pt x="4460950" y="1949627"/>
                </a:lnTo>
                <a:lnTo>
                  <a:pt x="4448655" y="1949627"/>
                </a:lnTo>
                <a:lnTo>
                  <a:pt x="4448655" y="1957364"/>
                </a:lnTo>
                <a:lnTo>
                  <a:pt x="4440900" y="1960554"/>
                </a:lnTo>
                <a:lnTo>
                  <a:pt x="4448655" y="1965102"/>
                </a:lnTo>
                <a:lnTo>
                  <a:pt x="4445534" y="1976029"/>
                </a:lnTo>
                <a:lnTo>
                  <a:pt x="4422269" y="1983766"/>
                </a:lnTo>
                <a:lnTo>
                  <a:pt x="4406758" y="1976029"/>
                </a:lnTo>
                <a:lnTo>
                  <a:pt x="4379426" y="1949627"/>
                </a:lnTo>
                <a:lnTo>
                  <a:pt x="4387181" y="1949627"/>
                </a:lnTo>
                <a:lnTo>
                  <a:pt x="4406758" y="1941822"/>
                </a:lnTo>
                <a:lnTo>
                  <a:pt x="4406758" y="1934084"/>
                </a:lnTo>
                <a:lnTo>
                  <a:pt x="4391721" y="1941822"/>
                </a:lnTo>
                <a:lnTo>
                  <a:pt x="4371671" y="1930012"/>
                </a:lnTo>
                <a:lnTo>
                  <a:pt x="4368550" y="1918610"/>
                </a:lnTo>
                <a:lnTo>
                  <a:pt x="4371671" y="1914537"/>
                </a:lnTo>
                <a:lnTo>
                  <a:pt x="4368550" y="1914537"/>
                </a:lnTo>
                <a:lnTo>
                  <a:pt x="4364010" y="1918610"/>
                </a:lnTo>
                <a:lnTo>
                  <a:pt x="4345284" y="1910872"/>
                </a:lnTo>
                <a:lnTo>
                  <a:pt x="4340744" y="1899063"/>
                </a:lnTo>
                <a:lnTo>
                  <a:pt x="4337529" y="1891325"/>
                </a:lnTo>
                <a:lnTo>
                  <a:pt x="4329773" y="1891325"/>
                </a:lnTo>
                <a:lnTo>
                  <a:pt x="4325707" y="1880330"/>
                </a:lnTo>
                <a:lnTo>
                  <a:pt x="4317951" y="1875783"/>
                </a:lnTo>
                <a:lnTo>
                  <a:pt x="4310196" y="1880330"/>
                </a:lnTo>
                <a:lnTo>
                  <a:pt x="4287025" y="1883520"/>
                </a:lnTo>
                <a:lnTo>
                  <a:pt x="4287025" y="1888135"/>
                </a:lnTo>
                <a:lnTo>
                  <a:pt x="4279270" y="1883520"/>
                </a:lnTo>
                <a:lnTo>
                  <a:pt x="4271515" y="1880330"/>
                </a:lnTo>
                <a:lnTo>
                  <a:pt x="4256004" y="1883520"/>
                </a:lnTo>
                <a:lnTo>
                  <a:pt x="4240494" y="1883520"/>
                </a:lnTo>
                <a:lnTo>
                  <a:pt x="4228672" y="1888135"/>
                </a:lnTo>
                <a:lnTo>
                  <a:pt x="4217795" y="1883520"/>
                </a:lnTo>
                <a:lnTo>
                  <a:pt x="4197745" y="1880330"/>
                </a:lnTo>
                <a:lnTo>
                  <a:pt x="4179019" y="1880330"/>
                </a:lnTo>
                <a:lnTo>
                  <a:pt x="4158969" y="1875783"/>
                </a:lnTo>
                <a:lnTo>
                  <a:pt x="4136271" y="1872593"/>
                </a:lnTo>
                <a:lnTo>
                  <a:pt x="4128516" y="1853928"/>
                </a:lnTo>
                <a:lnTo>
                  <a:pt x="4117545" y="1841643"/>
                </a:lnTo>
                <a:lnTo>
                  <a:pt x="4105250" y="1846191"/>
                </a:lnTo>
                <a:lnTo>
                  <a:pt x="4097495" y="1849381"/>
                </a:lnTo>
                <a:lnTo>
                  <a:pt x="4089739" y="1853928"/>
                </a:lnTo>
                <a:lnTo>
                  <a:pt x="4082079" y="1857118"/>
                </a:lnTo>
                <a:lnTo>
                  <a:pt x="4066568" y="1853928"/>
                </a:lnTo>
                <a:lnTo>
                  <a:pt x="4051058" y="1846191"/>
                </a:lnTo>
                <a:lnTo>
                  <a:pt x="4039236" y="1838453"/>
                </a:lnTo>
                <a:lnTo>
                  <a:pt x="4031481" y="1830716"/>
                </a:lnTo>
                <a:lnTo>
                  <a:pt x="4015970" y="1826169"/>
                </a:lnTo>
                <a:lnTo>
                  <a:pt x="4005094" y="1807504"/>
                </a:lnTo>
                <a:lnTo>
                  <a:pt x="4000554" y="1799766"/>
                </a:lnTo>
                <a:lnTo>
                  <a:pt x="3992799" y="1795626"/>
                </a:lnTo>
                <a:lnTo>
                  <a:pt x="3985044" y="1780152"/>
                </a:lnTo>
                <a:lnTo>
                  <a:pt x="3981828" y="1772414"/>
                </a:lnTo>
                <a:lnTo>
                  <a:pt x="3974073" y="1780152"/>
                </a:lnTo>
                <a:lnTo>
                  <a:pt x="3962251" y="1772414"/>
                </a:lnTo>
                <a:lnTo>
                  <a:pt x="3962251" y="1769224"/>
                </a:lnTo>
                <a:lnTo>
                  <a:pt x="3958562" y="1769224"/>
                </a:lnTo>
                <a:lnTo>
                  <a:pt x="3958562" y="1780152"/>
                </a:lnTo>
                <a:lnTo>
                  <a:pt x="3950902" y="1780152"/>
                </a:lnTo>
                <a:lnTo>
                  <a:pt x="3946740" y="1780152"/>
                </a:lnTo>
                <a:lnTo>
                  <a:pt x="3938985" y="1780152"/>
                </a:lnTo>
                <a:lnTo>
                  <a:pt x="3943146" y="1784224"/>
                </a:lnTo>
                <a:lnTo>
                  <a:pt x="3946740" y="1784224"/>
                </a:lnTo>
                <a:lnTo>
                  <a:pt x="3946740" y="1787889"/>
                </a:lnTo>
                <a:lnTo>
                  <a:pt x="3938985" y="1791961"/>
                </a:lnTo>
                <a:lnTo>
                  <a:pt x="3943146" y="1795626"/>
                </a:lnTo>
                <a:lnTo>
                  <a:pt x="3950902" y="1810694"/>
                </a:lnTo>
                <a:lnTo>
                  <a:pt x="3954496" y="1822979"/>
                </a:lnTo>
                <a:lnTo>
                  <a:pt x="3962251" y="1826169"/>
                </a:lnTo>
                <a:lnTo>
                  <a:pt x="3962251" y="1833906"/>
                </a:lnTo>
                <a:lnTo>
                  <a:pt x="3970006" y="1833906"/>
                </a:lnTo>
                <a:lnTo>
                  <a:pt x="3970006" y="1838453"/>
                </a:lnTo>
                <a:lnTo>
                  <a:pt x="3977288" y="1846191"/>
                </a:lnTo>
                <a:lnTo>
                  <a:pt x="3985044" y="1849381"/>
                </a:lnTo>
                <a:lnTo>
                  <a:pt x="3989583" y="1861665"/>
                </a:lnTo>
                <a:lnTo>
                  <a:pt x="3989583" y="1864855"/>
                </a:lnTo>
                <a:lnTo>
                  <a:pt x="3985044" y="1864855"/>
                </a:lnTo>
                <a:lnTo>
                  <a:pt x="3989583" y="1872593"/>
                </a:lnTo>
                <a:lnTo>
                  <a:pt x="3992799" y="1880330"/>
                </a:lnTo>
                <a:lnTo>
                  <a:pt x="4000554" y="1888135"/>
                </a:lnTo>
                <a:lnTo>
                  <a:pt x="4008215" y="1899063"/>
                </a:lnTo>
                <a:lnTo>
                  <a:pt x="4005094" y="1880330"/>
                </a:lnTo>
                <a:lnTo>
                  <a:pt x="4008215" y="1875783"/>
                </a:lnTo>
                <a:lnTo>
                  <a:pt x="4012849" y="1869403"/>
                </a:lnTo>
                <a:lnTo>
                  <a:pt x="4020510" y="1875783"/>
                </a:lnTo>
                <a:lnTo>
                  <a:pt x="4020510" y="1888135"/>
                </a:lnTo>
                <a:lnTo>
                  <a:pt x="4020510" y="1899063"/>
                </a:lnTo>
                <a:lnTo>
                  <a:pt x="4020510" y="1906800"/>
                </a:lnTo>
                <a:lnTo>
                  <a:pt x="4023725" y="1910872"/>
                </a:lnTo>
                <a:lnTo>
                  <a:pt x="4028265" y="1914537"/>
                </a:lnTo>
                <a:lnTo>
                  <a:pt x="4039236" y="1914537"/>
                </a:lnTo>
                <a:lnTo>
                  <a:pt x="4043775" y="1910872"/>
                </a:lnTo>
                <a:lnTo>
                  <a:pt x="4066568" y="1910872"/>
                </a:lnTo>
                <a:lnTo>
                  <a:pt x="4077444" y="1906800"/>
                </a:lnTo>
                <a:lnTo>
                  <a:pt x="4085200" y="1899063"/>
                </a:lnTo>
                <a:lnTo>
                  <a:pt x="4097495" y="1883520"/>
                </a:lnTo>
                <a:lnTo>
                  <a:pt x="4108465" y="1872593"/>
                </a:lnTo>
                <a:lnTo>
                  <a:pt x="4113005" y="1864855"/>
                </a:lnTo>
                <a:lnTo>
                  <a:pt x="4117545" y="1869403"/>
                </a:lnTo>
                <a:lnTo>
                  <a:pt x="4117545" y="1875783"/>
                </a:lnTo>
                <a:lnTo>
                  <a:pt x="4117545" y="1888135"/>
                </a:lnTo>
                <a:lnTo>
                  <a:pt x="4132582" y="1910872"/>
                </a:lnTo>
                <a:lnTo>
                  <a:pt x="4158969" y="1918610"/>
                </a:lnTo>
                <a:lnTo>
                  <a:pt x="4171264" y="1922275"/>
                </a:lnTo>
                <a:lnTo>
                  <a:pt x="4186774" y="1941822"/>
                </a:lnTo>
                <a:lnTo>
                  <a:pt x="4194530" y="1945012"/>
                </a:lnTo>
                <a:lnTo>
                  <a:pt x="4186774" y="1968292"/>
                </a:lnTo>
                <a:lnTo>
                  <a:pt x="4171264" y="1991504"/>
                </a:lnTo>
                <a:lnTo>
                  <a:pt x="4166724" y="1991504"/>
                </a:lnTo>
                <a:lnTo>
                  <a:pt x="4163603" y="1988314"/>
                </a:lnTo>
                <a:lnTo>
                  <a:pt x="4158969" y="1999241"/>
                </a:lnTo>
                <a:lnTo>
                  <a:pt x="4155848" y="2011118"/>
                </a:lnTo>
                <a:lnTo>
                  <a:pt x="4158969" y="2022453"/>
                </a:lnTo>
                <a:lnTo>
                  <a:pt x="4140338" y="2026593"/>
                </a:lnTo>
                <a:lnTo>
                  <a:pt x="4132582" y="2034331"/>
                </a:lnTo>
                <a:lnTo>
                  <a:pt x="4132582" y="2042068"/>
                </a:lnTo>
                <a:lnTo>
                  <a:pt x="4128516" y="2045258"/>
                </a:lnTo>
                <a:lnTo>
                  <a:pt x="4108465" y="2049805"/>
                </a:lnTo>
                <a:lnTo>
                  <a:pt x="4108465" y="2060733"/>
                </a:lnTo>
                <a:lnTo>
                  <a:pt x="4105250" y="2065280"/>
                </a:lnTo>
                <a:lnTo>
                  <a:pt x="4097495" y="2065280"/>
                </a:lnTo>
                <a:lnTo>
                  <a:pt x="4077444" y="2068470"/>
                </a:lnTo>
                <a:lnTo>
                  <a:pt x="4066568" y="2073017"/>
                </a:lnTo>
                <a:lnTo>
                  <a:pt x="4051058" y="2080755"/>
                </a:lnTo>
                <a:lnTo>
                  <a:pt x="4046991" y="2091750"/>
                </a:lnTo>
                <a:lnTo>
                  <a:pt x="4046991" y="2096297"/>
                </a:lnTo>
                <a:lnTo>
                  <a:pt x="3997339" y="2114962"/>
                </a:lnTo>
                <a:lnTo>
                  <a:pt x="3985044" y="2119034"/>
                </a:lnTo>
                <a:lnTo>
                  <a:pt x="3977288" y="2130437"/>
                </a:lnTo>
                <a:lnTo>
                  <a:pt x="3966318" y="2130437"/>
                </a:lnTo>
                <a:lnTo>
                  <a:pt x="3962251" y="2130437"/>
                </a:lnTo>
                <a:lnTo>
                  <a:pt x="3943146" y="2142314"/>
                </a:lnTo>
                <a:lnTo>
                  <a:pt x="3915814" y="2145436"/>
                </a:lnTo>
                <a:lnTo>
                  <a:pt x="3903519" y="2150052"/>
                </a:lnTo>
                <a:lnTo>
                  <a:pt x="3903519" y="2157789"/>
                </a:lnTo>
                <a:lnTo>
                  <a:pt x="3892548" y="2157789"/>
                </a:lnTo>
                <a:lnTo>
                  <a:pt x="3877038" y="2157789"/>
                </a:lnTo>
                <a:lnTo>
                  <a:pt x="3869377" y="2153241"/>
                </a:lnTo>
                <a:lnTo>
                  <a:pt x="3865216" y="2142314"/>
                </a:lnTo>
                <a:lnTo>
                  <a:pt x="3862095" y="2119034"/>
                </a:lnTo>
                <a:lnTo>
                  <a:pt x="3854340" y="2099487"/>
                </a:lnTo>
                <a:lnTo>
                  <a:pt x="3854340" y="2088560"/>
                </a:lnTo>
                <a:lnTo>
                  <a:pt x="3854340" y="2080755"/>
                </a:lnTo>
                <a:lnTo>
                  <a:pt x="3842045" y="2057543"/>
                </a:lnTo>
                <a:lnTo>
                  <a:pt x="3831074" y="2045258"/>
                </a:lnTo>
                <a:lnTo>
                  <a:pt x="3811024" y="2014716"/>
                </a:lnTo>
                <a:lnTo>
                  <a:pt x="3800147" y="1996051"/>
                </a:lnTo>
                <a:lnTo>
                  <a:pt x="3784637" y="1991504"/>
                </a:lnTo>
                <a:lnTo>
                  <a:pt x="3772815" y="1972839"/>
                </a:lnTo>
                <a:lnTo>
                  <a:pt x="3772815" y="1957364"/>
                </a:lnTo>
                <a:lnTo>
                  <a:pt x="3772815" y="1949627"/>
                </a:lnTo>
                <a:lnTo>
                  <a:pt x="3754089" y="1914537"/>
                </a:lnTo>
                <a:lnTo>
                  <a:pt x="3738578" y="1906800"/>
                </a:lnTo>
                <a:lnTo>
                  <a:pt x="3729499" y="1895873"/>
                </a:lnTo>
                <a:lnTo>
                  <a:pt x="3734039" y="1891325"/>
                </a:lnTo>
                <a:lnTo>
                  <a:pt x="3718623" y="1872593"/>
                </a:lnTo>
                <a:lnTo>
                  <a:pt x="3703112" y="1846191"/>
                </a:lnTo>
                <a:lnTo>
                  <a:pt x="3691290" y="1826169"/>
                </a:lnTo>
                <a:lnTo>
                  <a:pt x="3683535" y="1822979"/>
                </a:lnTo>
                <a:lnTo>
                  <a:pt x="3675780" y="1822979"/>
                </a:lnTo>
                <a:lnTo>
                  <a:pt x="3680320" y="1807504"/>
                </a:lnTo>
                <a:lnTo>
                  <a:pt x="3680320" y="1795626"/>
                </a:lnTo>
                <a:lnTo>
                  <a:pt x="3680320" y="1780152"/>
                </a:lnTo>
                <a:lnTo>
                  <a:pt x="3679548" y="1778294"/>
                </a:lnTo>
                <a:lnTo>
                  <a:pt x="3680199" y="1780102"/>
                </a:lnTo>
                <a:lnTo>
                  <a:pt x="3680199" y="1795624"/>
                </a:lnTo>
                <a:lnTo>
                  <a:pt x="3676118" y="1795624"/>
                </a:lnTo>
                <a:lnTo>
                  <a:pt x="3676118" y="1802919"/>
                </a:lnTo>
                <a:lnTo>
                  <a:pt x="3672458" y="1822942"/>
                </a:lnTo>
                <a:lnTo>
                  <a:pt x="3668376" y="1830703"/>
                </a:lnTo>
                <a:lnTo>
                  <a:pt x="3649656" y="1815181"/>
                </a:lnTo>
                <a:lnTo>
                  <a:pt x="3645152" y="1802919"/>
                </a:lnTo>
                <a:lnTo>
                  <a:pt x="3641914" y="1799737"/>
                </a:lnTo>
                <a:lnTo>
                  <a:pt x="3634173" y="1787863"/>
                </a:lnTo>
                <a:lnTo>
                  <a:pt x="3629598" y="1787863"/>
                </a:lnTo>
                <a:lnTo>
                  <a:pt x="3629598" y="1791976"/>
                </a:lnTo>
                <a:lnTo>
                  <a:pt x="3634173" y="1799737"/>
                </a:lnTo>
                <a:lnTo>
                  <a:pt x="3652893" y="1826124"/>
                </a:lnTo>
                <a:lnTo>
                  <a:pt x="3652893" y="1833885"/>
                </a:lnTo>
                <a:lnTo>
                  <a:pt x="3664716" y="1853908"/>
                </a:lnTo>
                <a:lnTo>
                  <a:pt x="3676118" y="1872611"/>
                </a:lnTo>
                <a:lnTo>
                  <a:pt x="3698920" y="1914520"/>
                </a:lnTo>
                <a:lnTo>
                  <a:pt x="3703424" y="1918555"/>
                </a:lnTo>
                <a:lnTo>
                  <a:pt x="3698920" y="1918555"/>
                </a:lnTo>
                <a:lnTo>
                  <a:pt x="3706661" y="1941838"/>
                </a:lnTo>
                <a:lnTo>
                  <a:pt x="3714403" y="1945020"/>
                </a:lnTo>
                <a:lnTo>
                  <a:pt x="3718907" y="1952703"/>
                </a:lnTo>
                <a:lnTo>
                  <a:pt x="3726719" y="1960464"/>
                </a:lnTo>
                <a:lnTo>
                  <a:pt x="3729886" y="1972803"/>
                </a:lnTo>
                <a:lnTo>
                  <a:pt x="3738542" y="1980486"/>
                </a:lnTo>
                <a:lnTo>
                  <a:pt x="3734460" y="1980486"/>
                </a:lnTo>
                <a:lnTo>
                  <a:pt x="3746283" y="2026508"/>
                </a:lnTo>
                <a:lnTo>
                  <a:pt x="3754025" y="2034269"/>
                </a:lnTo>
                <a:lnTo>
                  <a:pt x="3764933" y="2042030"/>
                </a:lnTo>
                <a:lnTo>
                  <a:pt x="3769508" y="2045212"/>
                </a:lnTo>
                <a:lnTo>
                  <a:pt x="3777249" y="2068416"/>
                </a:lnTo>
                <a:lnTo>
                  <a:pt x="3784991" y="2091621"/>
                </a:lnTo>
                <a:lnTo>
                  <a:pt x="3792732" y="2107143"/>
                </a:lnTo>
                <a:lnTo>
                  <a:pt x="3795969" y="2107143"/>
                </a:lnTo>
                <a:lnTo>
                  <a:pt x="3795969" y="2099382"/>
                </a:lnTo>
                <a:lnTo>
                  <a:pt x="3803711" y="2111256"/>
                </a:lnTo>
                <a:lnTo>
                  <a:pt x="3808285" y="2111256"/>
                </a:lnTo>
                <a:lnTo>
                  <a:pt x="3819194" y="2114904"/>
                </a:lnTo>
                <a:lnTo>
                  <a:pt x="3834677" y="2129882"/>
                </a:lnTo>
                <a:lnTo>
                  <a:pt x="3846500" y="2145404"/>
                </a:lnTo>
                <a:lnTo>
                  <a:pt x="3857901" y="2153165"/>
                </a:lnTo>
                <a:lnTo>
                  <a:pt x="3862053" y="2153165"/>
                </a:lnTo>
                <a:lnTo>
                  <a:pt x="3865220" y="2157666"/>
                </a:lnTo>
                <a:lnTo>
                  <a:pt x="3869795" y="2173187"/>
                </a:lnTo>
                <a:lnTo>
                  <a:pt x="3854242" y="2180948"/>
                </a:lnTo>
                <a:lnTo>
                  <a:pt x="3854242" y="2184130"/>
                </a:lnTo>
                <a:lnTo>
                  <a:pt x="3865220" y="2180948"/>
                </a:lnTo>
                <a:lnTo>
                  <a:pt x="3869795" y="2184130"/>
                </a:lnTo>
                <a:lnTo>
                  <a:pt x="3885278" y="2203687"/>
                </a:lnTo>
                <a:lnTo>
                  <a:pt x="3896186" y="2207335"/>
                </a:lnTo>
                <a:lnTo>
                  <a:pt x="3919411" y="2196392"/>
                </a:lnTo>
                <a:lnTo>
                  <a:pt x="3935808" y="2199574"/>
                </a:lnTo>
                <a:lnTo>
                  <a:pt x="3954529" y="2191813"/>
                </a:lnTo>
                <a:lnTo>
                  <a:pt x="3962270" y="2191813"/>
                </a:lnTo>
                <a:lnTo>
                  <a:pt x="3982327" y="2188632"/>
                </a:lnTo>
                <a:lnTo>
                  <a:pt x="3993236" y="2188632"/>
                </a:lnTo>
                <a:lnTo>
                  <a:pt x="4008719" y="2184130"/>
                </a:lnTo>
                <a:lnTo>
                  <a:pt x="4016460" y="2180948"/>
                </a:lnTo>
                <a:lnTo>
                  <a:pt x="4020612" y="2173187"/>
                </a:lnTo>
                <a:lnTo>
                  <a:pt x="4032014" y="2176369"/>
                </a:lnTo>
                <a:lnTo>
                  <a:pt x="4028354" y="2188632"/>
                </a:lnTo>
                <a:lnTo>
                  <a:pt x="4028354" y="2191813"/>
                </a:lnTo>
                <a:lnTo>
                  <a:pt x="4028354" y="2207335"/>
                </a:lnTo>
                <a:lnTo>
                  <a:pt x="4024202" y="2226892"/>
                </a:lnTo>
                <a:lnTo>
                  <a:pt x="4008719" y="2250175"/>
                </a:lnTo>
                <a:lnTo>
                  <a:pt x="4005552" y="2257858"/>
                </a:lnTo>
                <a:lnTo>
                  <a:pt x="4005552" y="2265619"/>
                </a:lnTo>
                <a:lnTo>
                  <a:pt x="3990069" y="2288824"/>
                </a:lnTo>
                <a:lnTo>
                  <a:pt x="3990069" y="2296584"/>
                </a:lnTo>
                <a:lnTo>
                  <a:pt x="3966845" y="2330732"/>
                </a:lnTo>
                <a:lnTo>
                  <a:pt x="3931726" y="2365811"/>
                </a:lnTo>
                <a:lnTo>
                  <a:pt x="3908502" y="2384514"/>
                </a:lnTo>
                <a:lnTo>
                  <a:pt x="3869795" y="2415480"/>
                </a:lnTo>
                <a:lnTo>
                  <a:pt x="3838759" y="2450559"/>
                </a:lnTo>
                <a:lnTo>
                  <a:pt x="3834677" y="2458320"/>
                </a:lnTo>
                <a:lnTo>
                  <a:pt x="3823768" y="2466003"/>
                </a:lnTo>
                <a:lnTo>
                  <a:pt x="3823768" y="2469185"/>
                </a:lnTo>
                <a:lnTo>
                  <a:pt x="3816027" y="2473764"/>
                </a:lnTo>
                <a:lnTo>
                  <a:pt x="3808285" y="2476946"/>
                </a:lnTo>
                <a:lnTo>
                  <a:pt x="3803711" y="2489285"/>
                </a:lnTo>
                <a:lnTo>
                  <a:pt x="3795969" y="2507911"/>
                </a:lnTo>
                <a:lnTo>
                  <a:pt x="3788228" y="2519785"/>
                </a:lnTo>
                <a:lnTo>
                  <a:pt x="3780487" y="2535230"/>
                </a:lnTo>
                <a:lnTo>
                  <a:pt x="3780487" y="2550751"/>
                </a:lnTo>
                <a:lnTo>
                  <a:pt x="3784991" y="2558512"/>
                </a:lnTo>
                <a:lnTo>
                  <a:pt x="3788228" y="2561694"/>
                </a:lnTo>
                <a:lnTo>
                  <a:pt x="3792732" y="2566195"/>
                </a:lnTo>
                <a:lnTo>
                  <a:pt x="3792732" y="2569377"/>
                </a:lnTo>
                <a:lnTo>
                  <a:pt x="3788228" y="2573956"/>
                </a:lnTo>
                <a:lnTo>
                  <a:pt x="3792732" y="2584899"/>
                </a:lnTo>
                <a:lnTo>
                  <a:pt x="3788228" y="2597161"/>
                </a:lnTo>
                <a:lnTo>
                  <a:pt x="3792732" y="2612217"/>
                </a:lnTo>
                <a:lnTo>
                  <a:pt x="3795969" y="2627738"/>
                </a:lnTo>
                <a:lnTo>
                  <a:pt x="3803711" y="2631386"/>
                </a:lnTo>
                <a:lnTo>
                  <a:pt x="3808285" y="2635422"/>
                </a:lnTo>
                <a:lnTo>
                  <a:pt x="3808285" y="2638604"/>
                </a:lnTo>
                <a:lnTo>
                  <a:pt x="3811452" y="2646364"/>
                </a:lnTo>
                <a:lnTo>
                  <a:pt x="3808285" y="2658704"/>
                </a:lnTo>
                <a:lnTo>
                  <a:pt x="3808285" y="2669647"/>
                </a:lnTo>
                <a:lnTo>
                  <a:pt x="3808285" y="2681909"/>
                </a:lnTo>
                <a:lnTo>
                  <a:pt x="3811452" y="2689670"/>
                </a:lnTo>
                <a:lnTo>
                  <a:pt x="3808285" y="2692852"/>
                </a:lnTo>
                <a:lnTo>
                  <a:pt x="3811452" y="2700612"/>
                </a:lnTo>
                <a:lnTo>
                  <a:pt x="3811452" y="2719238"/>
                </a:lnTo>
                <a:lnTo>
                  <a:pt x="3816027" y="2723817"/>
                </a:lnTo>
                <a:lnTo>
                  <a:pt x="3811452" y="2731578"/>
                </a:lnTo>
                <a:lnTo>
                  <a:pt x="3808285" y="2734760"/>
                </a:lnTo>
                <a:lnTo>
                  <a:pt x="3811452" y="2739261"/>
                </a:lnTo>
                <a:lnTo>
                  <a:pt x="3803711" y="2746556"/>
                </a:lnTo>
                <a:lnTo>
                  <a:pt x="3795969" y="2757965"/>
                </a:lnTo>
                <a:lnTo>
                  <a:pt x="3792732" y="2762078"/>
                </a:lnTo>
                <a:lnTo>
                  <a:pt x="3788228" y="2765726"/>
                </a:lnTo>
                <a:lnTo>
                  <a:pt x="3777249" y="2769839"/>
                </a:lnTo>
                <a:lnTo>
                  <a:pt x="3772675" y="2777522"/>
                </a:lnTo>
                <a:lnTo>
                  <a:pt x="3749943" y="2785283"/>
                </a:lnTo>
                <a:lnTo>
                  <a:pt x="3734460" y="2793044"/>
                </a:lnTo>
                <a:lnTo>
                  <a:pt x="3729886" y="2796226"/>
                </a:lnTo>
                <a:lnTo>
                  <a:pt x="3729886" y="2800805"/>
                </a:lnTo>
                <a:lnTo>
                  <a:pt x="3718907" y="2811747"/>
                </a:lnTo>
                <a:lnTo>
                  <a:pt x="3706661" y="2819431"/>
                </a:lnTo>
                <a:lnTo>
                  <a:pt x="3687941" y="2839531"/>
                </a:lnTo>
                <a:lnTo>
                  <a:pt x="3683859" y="2846749"/>
                </a:lnTo>
                <a:lnTo>
                  <a:pt x="3687941" y="2858157"/>
                </a:lnTo>
                <a:lnTo>
                  <a:pt x="3691178" y="2873213"/>
                </a:lnTo>
                <a:lnTo>
                  <a:pt x="3695682" y="2888657"/>
                </a:lnTo>
                <a:lnTo>
                  <a:pt x="3695682" y="2885475"/>
                </a:lnTo>
                <a:lnTo>
                  <a:pt x="3698920" y="2888657"/>
                </a:lnTo>
                <a:lnTo>
                  <a:pt x="3698920" y="2904179"/>
                </a:lnTo>
                <a:lnTo>
                  <a:pt x="3695682" y="2911940"/>
                </a:lnTo>
                <a:lnTo>
                  <a:pt x="3691178" y="2927384"/>
                </a:lnTo>
                <a:lnTo>
                  <a:pt x="3695682" y="2924202"/>
                </a:lnTo>
                <a:lnTo>
                  <a:pt x="3698920" y="2931963"/>
                </a:lnTo>
                <a:lnTo>
                  <a:pt x="3687941" y="2939724"/>
                </a:lnTo>
                <a:lnTo>
                  <a:pt x="3657397" y="2950589"/>
                </a:lnTo>
                <a:lnTo>
                  <a:pt x="3649656" y="2954702"/>
                </a:lnTo>
                <a:lnTo>
                  <a:pt x="3641914" y="2962463"/>
                </a:lnTo>
                <a:lnTo>
                  <a:pt x="3634173" y="2966110"/>
                </a:lnTo>
                <a:lnTo>
                  <a:pt x="3637410" y="2973405"/>
                </a:lnTo>
                <a:lnTo>
                  <a:pt x="3641914" y="2970224"/>
                </a:lnTo>
                <a:lnTo>
                  <a:pt x="3641914" y="2973405"/>
                </a:lnTo>
                <a:lnTo>
                  <a:pt x="3641914" y="2988849"/>
                </a:lnTo>
                <a:lnTo>
                  <a:pt x="3634173" y="3008950"/>
                </a:lnTo>
                <a:lnTo>
                  <a:pt x="3626431" y="3027576"/>
                </a:lnTo>
                <a:lnTo>
                  <a:pt x="3598633" y="3050858"/>
                </a:lnTo>
                <a:lnTo>
                  <a:pt x="3598633" y="3058542"/>
                </a:lnTo>
                <a:lnTo>
                  <a:pt x="3583642" y="3073598"/>
                </a:lnTo>
                <a:lnTo>
                  <a:pt x="3583642" y="3081358"/>
                </a:lnTo>
                <a:lnTo>
                  <a:pt x="3564500" y="3096802"/>
                </a:lnTo>
                <a:lnTo>
                  <a:pt x="3544865" y="3116825"/>
                </a:lnTo>
                <a:lnTo>
                  <a:pt x="3506157" y="3143290"/>
                </a:lnTo>
                <a:lnTo>
                  <a:pt x="3490674" y="3143290"/>
                </a:lnTo>
                <a:lnTo>
                  <a:pt x="3486522" y="3147403"/>
                </a:lnTo>
                <a:lnTo>
                  <a:pt x="3475614" y="3147403"/>
                </a:lnTo>
                <a:lnTo>
                  <a:pt x="3471039" y="3151051"/>
                </a:lnTo>
                <a:lnTo>
                  <a:pt x="3447815" y="3147403"/>
                </a:lnTo>
                <a:lnTo>
                  <a:pt x="3436906" y="3147403"/>
                </a:lnTo>
                <a:lnTo>
                  <a:pt x="3416849" y="3147403"/>
                </a:lnTo>
                <a:lnTo>
                  <a:pt x="3416849" y="3151051"/>
                </a:lnTo>
                <a:lnTo>
                  <a:pt x="3401788" y="3155086"/>
                </a:lnTo>
                <a:lnTo>
                  <a:pt x="3382646" y="3155086"/>
                </a:lnTo>
                <a:lnTo>
                  <a:pt x="3378564" y="3158734"/>
                </a:lnTo>
                <a:lnTo>
                  <a:pt x="3375397" y="3166495"/>
                </a:lnTo>
                <a:lnTo>
                  <a:pt x="3363081" y="3162847"/>
                </a:lnTo>
                <a:lnTo>
                  <a:pt x="3355340" y="3155086"/>
                </a:lnTo>
                <a:lnTo>
                  <a:pt x="3352102" y="3155086"/>
                </a:lnTo>
                <a:lnTo>
                  <a:pt x="3352102" y="3147403"/>
                </a:lnTo>
                <a:lnTo>
                  <a:pt x="3343024" y="3147403"/>
                </a:lnTo>
                <a:lnTo>
                  <a:pt x="3343024" y="3151051"/>
                </a:lnTo>
                <a:lnTo>
                  <a:pt x="3339857" y="3151051"/>
                </a:lnTo>
                <a:lnTo>
                  <a:pt x="3343024" y="3140108"/>
                </a:lnTo>
                <a:lnTo>
                  <a:pt x="3332115" y="3120085"/>
                </a:lnTo>
                <a:lnTo>
                  <a:pt x="3332115" y="3116825"/>
                </a:lnTo>
                <a:lnTo>
                  <a:pt x="3339857" y="3116825"/>
                </a:lnTo>
                <a:lnTo>
                  <a:pt x="3343024" y="3104563"/>
                </a:lnTo>
                <a:lnTo>
                  <a:pt x="3339857" y="3093620"/>
                </a:lnTo>
                <a:lnTo>
                  <a:pt x="3324303" y="3062655"/>
                </a:lnTo>
                <a:lnTo>
                  <a:pt x="3312480" y="3035337"/>
                </a:lnTo>
                <a:lnTo>
                  <a:pt x="3308820" y="3024394"/>
                </a:lnTo>
                <a:lnTo>
                  <a:pt x="3293830" y="3008950"/>
                </a:lnTo>
                <a:lnTo>
                  <a:pt x="3286089" y="2988849"/>
                </a:lnTo>
                <a:lnTo>
                  <a:pt x="3286089" y="2981166"/>
                </a:lnTo>
                <a:lnTo>
                  <a:pt x="3281514" y="2973405"/>
                </a:lnTo>
                <a:lnTo>
                  <a:pt x="3278347" y="2946941"/>
                </a:lnTo>
                <a:lnTo>
                  <a:pt x="3273773" y="2935145"/>
                </a:lnTo>
                <a:lnTo>
                  <a:pt x="3270535" y="2916441"/>
                </a:lnTo>
                <a:lnTo>
                  <a:pt x="3270535" y="2900997"/>
                </a:lnTo>
                <a:lnTo>
                  <a:pt x="3270535" y="2888657"/>
                </a:lnTo>
                <a:lnTo>
                  <a:pt x="3262794" y="2877714"/>
                </a:lnTo>
                <a:lnTo>
                  <a:pt x="3247311" y="2842713"/>
                </a:lnTo>
                <a:lnTo>
                  <a:pt x="3231828" y="2816249"/>
                </a:lnTo>
                <a:lnTo>
                  <a:pt x="3227746" y="2803986"/>
                </a:lnTo>
                <a:lnTo>
                  <a:pt x="3220005" y="2788465"/>
                </a:lnTo>
                <a:lnTo>
                  <a:pt x="3220005" y="2777522"/>
                </a:lnTo>
                <a:lnTo>
                  <a:pt x="3220005" y="2762078"/>
                </a:lnTo>
                <a:lnTo>
                  <a:pt x="3216345" y="2750204"/>
                </a:lnTo>
                <a:lnTo>
                  <a:pt x="3224087" y="2746556"/>
                </a:lnTo>
                <a:lnTo>
                  <a:pt x="3231828" y="2726999"/>
                </a:lnTo>
                <a:lnTo>
                  <a:pt x="3231828" y="2708296"/>
                </a:lnTo>
                <a:lnTo>
                  <a:pt x="3239570" y="2692852"/>
                </a:lnTo>
                <a:lnTo>
                  <a:pt x="3242807" y="2685091"/>
                </a:lnTo>
                <a:lnTo>
                  <a:pt x="3250548" y="2677330"/>
                </a:lnTo>
                <a:lnTo>
                  <a:pt x="3258290" y="2674148"/>
                </a:lnTo>
                <a:lnTo>
                  <a:pt x="3262794" y="2654125"/>
                </a:lnTo>
                <a:lnTo>
                  <a:pt x="3258290" y="2638604"/>
                </a:lnTo>
                <a:lnTo>
                  <a:pt x="3250548" y="2623625"/>
                </a:lnTo>
                <a:lnTo>
                  <a:pt x="3247311" y="2604922"/>
                </a:lnTo>
                <a:lnTo>
                  <a:pt x="3255053" y="2597161"/>
                </a:lnTo>
                <a:lnTo>
                  <a:pt x="3242807" y="2561694"/>
                </a:lnTo>
                <a:lnTo>
                  <a:pt x="3231828" y="2542990"/>
                </a:lnTo>
                <a:lnTo>
                  <a:pt x="3242807" y="2542990"/>
                </a:lnTo>
                <a:lnTo>
                  <a:pt x="3247311" y="2538411"/>
                </a:lnTo>
                <a:lnTo>
                  <a:pt x="3234995" y="2538411"/>
                </a:lnTo>
                <a:lnTo>
                  <a:pt x="3231828" y="2535230"/>
                </a:lnTo>
                <a:lnTo>
                  <a:pt x="3231828" y="2531194"/>
                </a:lnTo>
                <a:lnTo>
                  <a:pt x="3227746" y="2523433"/>
                </a:lnTo>
                <a:lnTo>
                  <a:pt x="3224087" y="2515672"/>
                </a:lnTo>
                <a:lnTo>
                  <a:pt x="3208604" y="2496969"/>
                </a:lnTo>
                <a:lnTo>
                  <a:pt x="3189039" y="2476946"/>
                </a:lnTo>
                <a:lnTo>
                  <a:pt x="3181227" y="2469185"/>
                </a:lnTo>
                <a:lnTo>
                  <a:pt x="3189039" y="2473764"/>
                </a:lnTo>
                <a:lnTo>
                  <a:pt x="3189039" y="2469185"/>
                </a:lnTo>
                <a:lnTo>
                  <a:pt x="3178060" y="2466003"/>
                </a:lnTo>
                <a:lnTo>
                  <a:pt x="3173486" y="2458320"/>
                </a:lnTo>
                <a:lnTo>
                  <a:pt x="3178060" y="2458320"/>
                </a:lnTo>
                <a:lnTo>
                  <a:pt x="3173486" y="2453741"/>
                </a:lnTo>
                <a:lnTo>
                  <a:pt x="3178060" y="2450559"/>
                </a:lnTo>
                <a:lnTo>
                  <a:pt x="3173486" y="2445980"/>
                </a:lnTo>
                <a:lnTo>
                  <a:pt x="3170319" y="2450559"/>
                </a:lnTo>
                <a:lnTo>
                  <a:pt x="3165744" y="2438219"/>
                </a:lnTo>
                <a:lnTo>
                  <a:pt x="3162577" y="2430924"/>
                </a:lnTo>
                <a:lnTo>
                  <a:pt x="3170319" y="2430924"/>
                </a:lnTo>
                <a:lnTo>
                  <a:pt x="3173486" y="2415480"/>
                </a:lnTo>
                <a:lnTo>
                  <a:pt x="3178060" y="2419593"/>
                </a:lnTo>
                <a:lnTo>
                  <a:pt x="3185802" y="2415480"/>
                </a:lnTo>
                <a:lnTo>
                  <a:pt x="3173486" y="2411833"/>
                </a:lnTo>
                <a:lnTo>
                  <a:pt x="3173486" y="2404537"/>
                </a:lnTo>
                <a:lnTo>
                  <a:pt x="3178060" y="2404537"/>
                </a:lnTo>
                <a:lnTo>
                  <a:pt x="3178060" y="2396777"/>
                </a:lnTo>
                <a:lnTo>
                  <a:pt x="3173486" y="2392275"/>
                </a:lnTo>
                <a:lnTo>
                  <a:pt x="3181227" y="2376754"/>
                </a:lnTo>
                <a:lnTo>
                  <a:pt x="3181227" y="2365811"/>
                </a:lnTo>
                <a:lnTo>
                  <a:pt x="3181227" y="2350367"/>
                </a:lnTo>
                <a:lnTo>
                  <a:pt x="3181227" y="2338027"/>
                </a:lnTo>
                <a:lnTo>
                  <a:pt x="3173486" y="2334845"/>
                </a:lnTo>
                <a:lnTo>
                  <a:pt x="3170319" y="2334845"/>
                </a:lnTo>
                <a:lnTo>
                  <a:pt x="3165744" y="2327084"/>
                </a:lnTo>
                <a:lnTo>
                  <a:pt x="3158003" y="2323049"/>
                </a:lnTo>
                <a:lnTo>
                  <a:pt x="3154836" y="2323049"/>
                </a:lnTo>
                <a:lnTo>
                  <a:pt x="3150261" y="2319401"/>
                </a:lnTo>
                <a:lnTo>
                  <a:pt x="3150261" y="2323049"/>
                </a:lnTo>
                <a:lnTo>
                  <a:pt x="3134778" y="2327084"/>
                </a:lnTo>
                <a:lnTo>
                  <a:pt x="3122955" y="2323049"/>
                </a:lnTo>
                <a:lnTo>
                  <a:pt x="3122955" y="2327084"/>
                </a:lnTo>
                <a:lnTo>
                  <a:pt x="3107472" y="2330732"/>
                </a:lnTo>
                <a:lnTo>
                  <a:pt x="3099731" y="2327084"/>
                </a:lnTo>
                <a:lnTo>
                  <a:pt x="3088752" y="2311640"/>
                </a:lnTo>
                <a:lnTo>
                  <a:pt x="3091919" y="2307527"/>
                </a:lnTo>
                <a:lnTo>
                  <a:pt x="3091919" y="2303880"/>
                </a:lnTo>
                <a:lnTo>
                  <a:pt x="3084177" y="2303880"/>
                </a:lnTo>
                <a:lnTo>
                  <a:pt x="3081010" y="2292083"/>
                </a:lnTo>
                <a:lnTo>
                  <a:pt x="3065528" y="2284322"/>
                </a:lnTo>
                <a:lnTo>
                  <a:pt x="3042303" y="2284322"/>
                </a:lnTo>
                <a:lnTo>
                  <a:pt x="3030409" y="2284322"/>
                </a:lnTo>
                <a:lnTo>
                  <a:pt x="3014927" y="2288824"/>
                </a:lnTo>
                <a:lnTo>
                  <a:pt x="3011760" y="2288824"/>
                </a:lnTo>
                <a:lnTo>
                  <a:pt x="3004018" y="2292083"/>
                </a:lnTo>
                <a:lnTo>
                  <a:pt x="2999444" y="2296584"/>
                </a:lnTo>
                <a:lnTo>
                  <a:pt x="2983961" y="2299766"/>
                </a:lnTo>
                <a:lnTo>
                  <a:pt x="2973052" y="2303880"/>
                </a:lnTo>
                <a:lnTo>
                  <a:pt x="2948843" y="2311640"/>
                </a:lnTo>
                <a:lnTo>
                  <a:pt x="2937934" y="2315288"/>
                </a:lnTo>
                <a:lnTo>
                  <a:pt x="2922451" y="2315288"/>
                </a:lnTo>
                <a:lnTo>
                  <a:pt x="2914710" y="2311640"/>
                </a:lnTo>
                <a:lnTo>
                  <a:pt x="2914710" y="2303880"/>
                </a:lnTo>
                <a:lnTo>
                  <a:pt x="2910135" y="2311640"/>
                </a:lnTo>
                <a:lnTo>
                  <a:pt x="2899227" y="2307527"/>
                </a:lnTo>
                <a:lnTo>
                  <a:pt x="2891485" y="2311640"/>
                </a:lnTo>
                <a:lnTo>
                  <a:pt x="2868191" y="2311640"/>
                </a:lnTo>
                <a:lnTo>
                  <a:pt x="2848626" y="2315288"/>
                </a:lnTo>
                <a:lnTo>
                  <a:pt x="2825402" y="2327084"/>
                </a:lnTo>
                <a:lnTo>
                  <a:pt x="2806681" y="2323049"/>
                </a:lnTo>
                <a:lnTo>
                  <a:pt x="2771634" y="2296584"/>
                </a:lnTo>
                <a:lnTo>
                  <a:pt x="2748409" y="2276562"/>
                </a:lnTo>
                <a:lnTo>
                  <a:pt x="2732856" y="2268801"/>
                </a:lnTo>
                <a:lnTo>
                  <a:pt x="2712869" y="2261040"/>
                </a:lnTo>
                <a:lnTo>
                  <a:pt x="2712869" y="2253357"/>
                </a:lnTo>
                <a:lnTo>
                  <a:pt x="2705550" y="2242414"/>
                </a:lnTo>
                <a:lnTo>
                  <a:pt x="2705550" y="2234653"/>
                </a:lnTo>
                <a:lnTo>
                  <a:pt x="2705550" y="2230540"/>
                </a:lnTo>
                <a:lnTo>
                  <a:pt x="2701890" y="2222857"/>
                </a:lnTo>
                <a:lnTo>
                  <a:pt x="2697808" y="2215096"/>
                </a:lnTo>
                <a:lnTo>
                  <a:pt x="2682325" y="2203687"/>
                </a:lnTo>
                <a:lnTo>
                  <a:pt x="2678666" y="2196392"/>
                </a:lnTo>
                <a:lnTo>
                  <a:pt x="2671347" y="2191813"/>
                </a:lnTo>
                <a:lnTo>
                  <a:pt x="2666842" y="2184130"/>
                </a:lnTo>
                <a:lnTo>
                  <a:pt x="2663605" y="2188632"/>
                </a:lnTo>
                <a:lnTo>
                  <a:pt x="2663605" y="2173187"/>
                </a:lnTo>
                <a:lnTo>
                  <a:pt x="2651359" y="2173187"/>
                </a:lnTo>
                <a:lnTo>
                  <a:pt x="2651359" y="2168609"/>
                </a:lnTo>
                <a:lnTo>
                  <a:pt x="2643548" y="2165427"/>
                </a:lnTo>
                <a:lnTo>
                  <a:pt x="2635806" y="2160848"/>
                </a:lnTo>
                <a:lnTo>
                  <a:pt x="2651359" y="2153165"/>
                </a:lnTo>
                <a:lnTo>
                  <a:pt x="2635806" y="2153165"/>
                </a:lnTo>
                <a:lnTo>
                  <a:pt x="2632639" y="2145404"/>
                </a:lnTo>
                <a:lnTo>
                  <a:pt x="2632639" y="2142222"/>
                </a:lnTo>
                <a:lnTo>
                  <a:pt x="2635806" y="2137643"/>
                </a:lnTo>
                <a:lnTo>
                  <a:pt x="2635806" y="2134461"/>
                </a:lnTo>
                <a:lnTo>
                  <a:pt x="2635806" y="2129882"/>
                </a:lnTo>
                <a:lnTo>
                  <a:pt x="2640381" y="2126700"/>
                </a:lnTo>
                <a:lnTo>
                  <a:pt x="2632639" y="2126700"/>
                </a:lnTo>
                <a:lnTo>
                  <a:pt x="2628065" y="2122587"/>
                </a:lnTo>
                <a:lnTo>
                  <a:pt x="2624898" y="2111256"/>
                </a:lnTo>
                <a:lnTo>
                  <a:pt x="2628065" y="2103495"/>
                </a:lnTo>
                <a:lnTo>
                  <a:pt x="2635806" y="2091621"/>
                </a:lnTo>
                <a:lnTo>
                  <a:pt x="2640381" y="2080756"/>
                </a:lnTo>
                <a:lnTo>
                  <a:pt x="2643548" y="2065235"/>
                </a:lnTo>
                <a:lnTo>
                  <a:pt x="2651359" y="2045212"/>
                </a:lnTo>
                <a:lnTo>
                  <a:pt x="2648122" y="2022395"/>
                </a:lnTo>
                <a:lnTo>
                  <a:pt x="2640381" y="2011064"/>
                </a:lnTo>
                <a:lnTo>
                  <a:pt x="2648122" y="2011064"/>
                </a:lnTo>
                <a:lnTo>
                  <a:pt x="2648122" y="1999190"/>
                </a:lnTo>
                <a:lnTo>
                  <a:pt x="2643548" y="1983746"/>
                </a:lnTo>
                <a:lnTo>
                  <a:pt x="2640381" y="1988247"/>
                </a:lnTo>
                <a:lnTo>
                  <a:pt x="2635806" y="1975985"/>
                </a:lnTo>
                <a:lnTo>
                  <a:pt x="2632639" y="1975985"/>
                </a:lnTo>
                <a:lnTo>
                  <a:pt x="2635806" y="1957282"/>
                </a:lnTo>
                <a:lnTo>
                  <a:pt x="2643548" y="1949521"/>
                </a:lnTo>
                <a:lnTo>
                  <a:pt x="2648122" y="1941838"/>
                </a:lnTo>
                <a:lnTo>
                  <a:pt x="2651359" y="1934077"/>
                </a:lnTo>
                <a:lnTo>
                  <a:pt x="2655864" y="1926316"/>
                </a:lnTo>
                <a:lnTo>
                  <a:pt x="2663605" y="1914520"/>
                </a:lnTo>
                <a:lnTo>
                  <a:pt x="2678666" y="1898998"/>
                </a:lnTo>
                <a:lnTo>
                  <a:pt x="2678666" y="1883476"/>
                </a:lnTo>
                <a:lnTo>
                  <a:pt x="2686407" y="1868964"/>
                </a:lnTo>
                <a:lnTo>
                  <a:pt x="2705550" y="1849329"/>
                </a:lnTo>
                <a:lnTo>
                  <a:pt x="2717373" y="1830703"/>
                </a:lnTo>
                <a:lnTo>
                  <a:pt x="2740668" y="1822942"/>
                </a:lnTo>
                <a:lnTo>
                  <a:pt x="2756151" y="1815181"/>
                </a:lnTo>
                <a:lnTo>
                  <a:pt x="2775715" y="1795624"/>
                </a:lnTo>
                <a:lnTo>
                  <a:pt x="2786624" y="1776455"/>
                </a:lnTo>
                <a:lnTo>
                  <a:pt x="2783457" y="1768771"/>
                </a:lnTo>
                <a:lnTo>
                  <a:pt x="2783457" y="1749137"/>
                </a:lnTo>
                <a:lnTo>
                  <a:pt x="2791198" y="1738194"/>
                </a:lnTo>
                <a:lnTo>
                  <a:pt x="2794436" y="1725932"/>
                </a:lnTo>
                <a:lnTo>
                  <a:pt x="2806681" y="1710410"/>
                </a:lnTo>
                <a:lnTo>
                  <a:pt x="2822164" y="1702727"/>
                </a:lnTo>
                <a:lnTo>
                  <a:pt x="2845459" y="1691784"/>
                </a:lnTo>
                <a:lnTo>
                  <a:pt x="2852708" y="1672149"/>
                </a:lnTo>
                <a:lnTo>
                  <a:pt x="2860449" y="1653523"/>
                </a:lnTo>
                <a:lnTo>
                  <a:pt x="2871850" y="1653523"/>
                </a:lnTo>
                <a:lnTo>
                  <a:pt x="2883744" y="1664466"/>
                </a:lnTo>
                <a:lnTo>
                  <a:pt x="2902394" y="1664466"/>
                </a:lnTo>
                <a:lnTo>
                  <a:pt x="2914710" y="1664466"/>
                </a:lnTo>
                <a:lnTo>
                  <a:pt x="2922451" y="1661284"/>
                </a:lnTo>
                <a:lnTo>
                  <a:pt x="2925618" y="1668502"/>
                </a:lnTo>
                <a:lnTo>
                  <a:pt x="2937934" y="1668502"/>
                </a:lnTo>
                <a:lnTo>
                  <a:pt x="2945676" y="1668502"/>
                </a:lnTo>
                <a:lnTo>
                  <a:pt x="2953417" y="1661284"/>
                </a:lnTo>
                <a:lnTo>
                  <a:pt x="2965311" y="1656705"/>
                </a:lnTo>
                <a:lnTo>
                  <a:pt x="2973052" y="1653523"/>
                </a:lnTo>
                <a:lnTo>
                  <a:pt x="2980794" y="1648944"/>
                </a:lnTo>
                <a:lnTo>
                  <a:pt x="2991702" y="1641184"/>
                </a:lnTo>
                <a:lnTo>
                  <a:pt x="3014927" y="1633500"/>
                </a:lnTo>
                <a:lnTo>
                  <a:pt x="3034562" y="1633500"/>
                </a:lnTo>
                <a:lnTo>
                  <a:pt x="3045963" y="1630319"/>
                </a:lnTo>
                <a:lnTo>
                  <a:pt x="3053704" y="1625740"/>
                </a:lnTo>
                <a:lnTo>
                  <a:pt x="3068694" y="1625740"/>
                </a:lnTo>
                <a:lnTo>
                  <a:pt x="3081010" y="1633500"/>
                </a:lnTo>
                <a:lnTo>
                  <a:pt x="3088752" y="1633500"/>
                </a:lnTo>
                <a:lnTo>
                  <a:pt x="3096493" y="1630319"/>
                </a:lnTo>
                <a:lnTo>
                  <a:pt x="3107472" y="1622558"/>
                </a:lnTo>
                <a:lnTo>
                  <a:pt x="3111976" y="1622558"/>
                </a:lnTo>
                <a:lnTo>
                  <a:pt x="3119718" y="1625740"/>
                </a:lnTo>
                <a:lnTo>
                  <a:pt x="3122955" y="1622558"/>
                </a:lnTo>
                <a:lnTo>
                  <a:pt x="3138438" y="1630319"/>
                </a:lnTo>
                <a:lnTo>
                  <a:pt x="3154836" y="1625740"/>
                </a:lnTo>
                <a:lnTo>
                  <a:pt x="3162577" y="1617979"/>
                </a:lnTo>
                <a:lnTo>
                  <a:pt x="3173486" y="1614797"/>
                </a:lnTo>
                <a:lnTo>
                  <a:pt x="3181227" y="1617979"/>
                </a:lnTo>
                <a:lnTo>
                  <a:pt x="3185802" y="1630319"/>
                </a:lnTo>
                <a:lnTo>
                  <a:pt x="3196780" y="1622558"/>
                </a:lnTo>
                <a:lnTo>
                  <a:pt x="3201285" y="1625740"/>
                </a:lnTo>
                <a:lnTo>
                  <a:pt x="3193543" y="1633500"/>
                </a:lnTo>
                <a:lnTo>
                  <a:pt x="3189039" y="1645763"/>
                </a:lnTo>
                <a:lnTo>
                  <a:pt x="3196780" y="1653523"/>
                </a:lnTo>
                <a:lnTo>
                  <a:pt x="3201285" y="1664466"/>
                </a:lnTo>
                <a:lnTo>
                  <a:pt x="3193543" y="1676263"/>
                </a:lnTo>
                <a:lnTo>
                  <a:pt x="3181227" y="1687671"/>
                </a:lnTo>
                <a:lnTo>
                  <a:pt x="3185802" y="1699545"/>
                </a:lnTo>
                <a:lnTo>
                  <a:pt x="3193543" y="1699545"/>
                </a:lnTo>
                <a:lnTo>
                  <a:pt x="3193543" y="1702727"/>
                </a:lnTo>
                <a:lnTo>
                  <a:pt x="3201285" y="1702727"/>
                </a:lnTo>
                <a:lnTo>
                  <a:pt x="3204522" y="1707228"/>
                </a:lnTo>
                <a:lnTo>
                  <a:pt x="3212263" y="1714989"/>
                </a:lnTo>
                <a:lnTo>
                  <a:pt x="3231828" y="1718171"/>
                </a:lnTo>
                <a:lnTo>
                  <a:pt x="3255053" y="1722750"/>
                </a:lnTo>
                <a:lnTo>
                  <a:pt x="3266031" y="1725932"/>
                </a:lnTo>
                <a:lnTo>
                  <a:pt x="3286089" y="1730511"/>
                </a:lnTo>
                <a:lnTo>
                  <a:pt x="3293830" y="1749137"/>
                </a:lnTo>
                <a:lnTo>
                  <a:pt x="3324303" y="1756897"/>
                </a:lnTo>
                <a:lnTo>
                  <a:pt x="3367656" y="1780102"/>
                </a:lnTo>
                <a:lnTo>
                  <a:pt x="3378564" y="1768771"/>
                </a:lnTo>
                <a:lnTo>
                  <a:pt x="3382646" y="1756897"/>
                </a:lnTo>
                <a:lnTo>
                  <a:pt x="3378564" y="1738194"/>
                </a:lnTo>
                <a:lnTo>
                  <a:pt x="3386305" y="1725932"/>
                </a:lnTo>
                <a:lnTo>
                  <a:pt x="3401788" y="1722750"/>
                </a:lnTo>
                <a:lnTo>
                  <a:pt x="3405870" y="1722750"/>
                </a:lnTo>
                <a:lnTo>
                  <a:pt x="3409530" y="1718171"/>
                </a:lnTo>
                <a:lnTo>
                  <a:pt x="3424590" y="1718171"/>
                </a:lnTo>
                <a:lnTo>
                  <a:pt x="3436906" y="1722750"/>
                </a:lnTo>
                <a:lnTo>
                  <a:pt x="3440073" y="1730511"/>
                </a:lnTo>
                <a:lnTo>
                  <a:pt x="3460131" y="1738194"/>
                </a:lnTo>
                <a:lnTo>
                  <a:pt x="3482933" y="1749137"/>
                </a:lnTo>
                <a:lnTo>
                  <a:pt x="3494334" y="1749137"/>
                </a:lnTo>
                <a:lnTo>
                  <a:pt x="3509817" y="1749137"/>
                </a:lnTo>
                <a:lnTo>
                  <a:pt x="3560348" y="1761476"/>
                </a:lnTo>
                <a:lnTo>
                  <a:pt x="3587724" y="1756897"/>
                </a:lnTo>
                <a:lnTo>
                  <a:pt x="3587724" y="1749137"/>
                </a:lnTo>
                <a:lnTo>
                  <a:pt x="3595466" y="1753715"/>
                </a:lnTo>
                <a:lnTo>
                  <a:pt x="3598633" y="1749137"/>
                </a:lnTo>
                <a:lnTo>
                  <a:pt x="3614115" y="1753715"/>
                </a:lnTo>
                <a:lnTo>
                  <a:pt x="3621857" y="1761476"/>
                </a:lnTo>
                <a:lnTo>
                  <a:pt x="3621857" y="1753715"/>
                </a:lnTo>
                <a:lnTo>
                  <a:pt x="3626431" y="1753715"/>
                </a:lnTo>
                <a:lnTo>
                  <a:pt x="3629598" y="1756897"/>
                </a:lnTo>
                <a:lnTo>
                  <a:pt x="3645152" y="1756897"/>
                </a:lnTo>
                <a:lnTo>
                  <a:pt x="3664716" y="1753715"/>
                </a:lnTo>
                <a:lnTo>
                  <a:pt x="3668253" y="1741790"/>
                </a:lnTo>
                <a:lnTo>
                  <a:pt x="3668025" y="1741397"/>
                </a:lnTo>
                <a:lnTo>
                  <a:pt x="3672564" y="1738207"/>
                </a:lnTo>
                <a:lnTo>
                  <a:pt x="3675780" y="1725922"/>
                </a:lnTo>
                <a:lnTo>
                  <a:pt x="3680320" y="1710448"/>
                </a:lnTo>
                <a:lnTo>
                  <a:pt x="3680320" y="1703185"/>
                </a:lnTo>
                <a:lnTo>
                  <a:pt x="3683535" y="1695448"/>
                </a:lnTo>
                <a:lnTo>
                  <a:pt x="3688075" y="1684045"/>
                </a:lnTo>
                <a:lnTo>
                  <a:pt x="3691290" y="1676308"/>
                </a:lnTo>
                <a:lnTo>
                  <a:pt x="3691290" y="1668978"/>
                </a:lnTo>
                <a:lnTo>
                  <a:pt x="3691290" y="1661241"/>
                </a:lnTo>
                <a:lnTo>
                  <a:pt x="3688075" y="1653503"/>
                </a:lnTo>
                <a:lnTo>
                  <a:pt x="3691290" y="1641219"/>
                </a:lnTo>
                <a:lnTo>
                  <a:pt x="3695357" y="1645766"/>
                </a:lnTo>
                <a:lnTo>
                  <a:pt x="3703112" y="1641219"/>
                </a:lnTo>
                <a:lnTo>
                  <a:pt x="3706706" y="1638029"/>
                </a:lnTo>
                <a:lnTo>
                  <a:pt x="3706706" y="1633481"/>
                </a:lnTo>
                <a:lnTo>
                  <a:pt x="3706706" y="1622554"/>
                </a:lnTo>
                <a:lnTo>
                  <a:pt x="3710868" y="1622554"/>
                </a:lnTo>
                <a:lnTo>
                  <a:pt x="3714462" y="1625744"/>
                </a:lnTo>
                <a:lnTo>
                  <a:pt x="3726284" y="1625744"/>
                </a:lnTo>
                <a:lnTo>
                  <a:pt x="3738578" y="1622554"/>
                </a:lnTo>
                <a:lnTo>
                  <a:pt x="3754089" y="1625744"/>
                </a:lnTo>
                <a:lnTo>
                  <a:pt x="3769127" y="1625744"/>
                </a:lnTo>
                <a:lnTo>
                  <a:pt x="3784637" y="1614817"/>
                </a:lnTo>
                <a:lnTo>
                  <a:pt x="3795513" y="1614817"/>
                </a:lnTo>
                <a:lnTo>
                  <a:pt x="3803269" y="1614817"/>
                </a:lnTo>
                <a:lnTo>
                  <a:pt x="3811024" y="1610269"/>
                </a:lnTo>
                <a:lnTo>
                  <a:pt x="3815563" y="1614817"/>
                </a:lnTo>
                <a:lnTo>
                  <a:pt x="3826534" y="1607079"/>
                </a:lnTo>
                <a:lnTo>
                  <a:pt x="3838829" y="1610269"/>
                </a:lnTo>
                <a:lnTo>
                  <a:pt x="3857461" y="1614817"/>
                </a:lnTo>
                <a:lnTo>
                  <a:pt x="3865216" y="1614817"/>
                </a:lnTo>
                <a:lnTo>
                  <a:pt x="3864020" y="1610265"/>
                </a:lnTo>
                <a:lnTo>
                  <a:pt x="3864976" y="1614101"/>
                </a:lnTo>
                <a:lnTo>
                  <a:pt x="3857330" y="1614101"/>
                </a:lnTo>
                <a:lnTo>
                  <a:pt x="3838641" y="1609564"/>
                </a:lnTo>
                <a:lnTo>
                  <a:pt x="3826238" y="1606367"/>
                </a:lnTo>
                <a:lnTo>
                  <a:pt x="3815364" y="1614101"/>
                </a:lnTo>
                <a:lnTo>
                  <a:pt x="3811286" y="1609564"/>
                </a:lnTo>
                <a:lnTo>
                  <a:pt x="3803470" y="1614101"/>
                </a:lnTo>
                <a:lnTo>
                  <a:pt x="3795824" y="1614101"/>
                </a:lnTo>
                <a:lnTo>
                  <a:pt x="3784781" y="1614101"/>
                </a:lnTo>
                <a:lnTo>
                  <a:pt x="3769319" y="1625032"/>
                </a:lnTo>
                <a:lnTo>
                  <a:pt x="3753858" y="1625032"/>
                </a:lnTo>
                <a:lnTo>
                  <a:pt x="3738396" y="1621834"/>
                </a:lnTo>
                <a:lnTo>
                  <a:pt x="3726163" y="1625032"/>
                </a:lnTo>
                <a:lnTo>
                  <a:pt x="3714269" y="1625032"/>
                </a:lnTo>
                <a:lnTo>
                  <a:pt x="3711041" y="1621834"/>
                </a:lnTo>
                <a:lnTo>
                  <a:pt x="3706454" y="1621834"/>
                </a:lnTo>
                <a:lnTo>
                  <a:pt x="3706454" y="1632766"/>
                </a:lnTo>
                <a:lnTo>
                  <a:pt x="3706454" y="1637376"/>
                </a:lnTo>
                <a:lnTo>
                  <a:pt x="3703395" y="1640574"/>
                </a:lnTo>
                <a:lnTo>
                  <a:pt x="3695580" y="1645110"/>
                </a:lnTo>
                <a:lnTo>
                  <a:pt x="3690992" y="1640574"/>
                </a:lnTo>
                <a:lnTo>
                  <a:pt x="3687764" y="1632766"/>
                </a:lnTo>
                <a:lnTo>
                  <a:pt x="3690992" y="1625032"/>
                </a:lnTo>
                <a:lnTo>
                  <a:pt x="3690992" y="1621834"/>
                </a:lnTo>
                <a:lnTo>
                  <a:pt x="3680118" y="1629642"/>
                </a:lnTo>
                <a:lnTo>
                  <a:pt x="3660069" y="1621834"/>
                </a:lnTo>
                <a:lnTo>
                  <a:pt x="3649025" y="1637376"/>
                </a:lnTo>
                <a:lnTo>
                  <a:pt x="3629486" y="1640574"/>
                </a:lnTo>
                <a:lnTo>
                  <a:pt x="3618103" y="1640574"/>
                </a:lnTo>
                <a:lnTo>
                  <a:pt x="3614025" y="1632766"/>
                </a:lnTo>
                <a:lnTo>
                  <a:pt x="3595335" y="1625032"/>
                </a:lnTo>
                <a:lnTo>
                  <a:pt x="3583102" y="1625032"/>
                </a:lnTo>
                <a:lnTo>
                  <a:pt x="3583102" y="1637376"/>
                </a:lnTo>
                <a:lnTo>
                  <a:pt x="3579874" y="1637376"/>
                </a:lnTo>
                <a:lnTo>
                  <a:pt x="3567640" y="1640574"/>
                </a:lnTo>
                <a:lnTo>
                  <a:pt x="3556597" y="1637376"/>
                </a:lnTo>
                <a:lnTo>
                  <a:pt x="3552009" y="1629642"/>
                </a:lnTo>
                <a:lnTo>
                  <a:pt x="3541135" y="1625032"/>
                </a:lnTo>
                <a:lnTo>
                  <a:pt x="3537057" y="1625032"/>
                </a:lnTo>
                <a:lnTo>
                  <a:pt x="3532470" y="1629642"/>
                </a:lnTo>
                <a:lnTo>
                  <a:pt x="3521596" y="1629642"/>
                </a:lnTo>
                <a:lnTo>
                  <a:pt x="3521596" y="1625032"/>
                </a:lnTo>
                <a:lnTo>
                  <a:pt x="3537057" y="1621834"/>
                </a:lnTo>
                <a:lnTo>
                  <a:pt x="3517008" y="1621834"/>
                </a:lnTo>
                <a:lnTo>
                  <a:pt x="3513780" y="1617298"/>
                </a:lnTo>
                <a:lnTo>
                  <a:pt x="3521596" y="1617298"/>
                </a:lnTo>
                <a:lnTo>
                  <a:pt x="3521596" y="1614101"/>
                </a:lnTo>
                <a:lnTo>
                  <a:pt x="3513780" y="1614101"/>
                </a:lnTo>
                <a:lnTo>
                  <a:pt x="3513780" y="1606367"/>
                </a:lnTo>
                <a:lnTo>
                  <a:pt x="3513780" y="1598633"/>
                </a:lnTo>
                <a:lnTo>
                  <a:pt x="3506134" y="1590899"/>
                </a:lnTo>
                <a:lnTo>
                  <a:pt x="3493731" y="1590899"/>
                </a:lnTo>
                <a:lnTo>
                  <a:pt x="3498319" y="1586363"/>
                </a:lnTo>
                <a:lnTo>
                  <a:pt x="3493731" y="1583166"/>
                </a:lnTo>
                <a:lnTo>
                  <a:pt x="3498319" y="1583166"/>
                </a:lnTo>
                <a:lnTo>
                  <a:pt x="3501547" y="1586363"/>
                </a:lnTo>
                <a:lnTo>
                  <a:pt x="3509193" y="1586363"/>
                </a:lnTo>
                <a:lnTo>
                  <a:pt x="3506134" y="1583166"/>
                </a:lnTo>
                <a:lnTo>
                  <a:pt x="3509193" y="1575432"/>
                </a:lnTo>
                <a:lnTo>
                  <a:pt x="3506134" y="1575432"/>
                </a:lnTo>
                <a:lnTo>
                  <a:pt x="3501547" y="1567698"/>
                </a:lnTo>
                <a:lnTo>
                  <a:pt x="3506134" y="1559890"/>
                </a:lnTo>
                <a:lnTo>
                  <a:pt x="3490673" y="1559890"/>
                </a:lnTo>
                <a:lnTo>
                  <a:pt x="3490673" y="1548066"/>
                </a:lnTo>
                <a:lnTo>
                  <a:pt x="3501547" y="1540332"/>
                </a:lnTo>
                <a:lnTo>
                  <a:pt x="3509193" y="1537135"/>
                </a:lnTo>
                <a:lnTo>
                  <a:pt x="3521596" y="1540332"/>
                </a:lnTo>
                <a:lnTo>
                  <a:pt x="3521596" y="1537135"/>
                </a:lnTo>
                <a:lnTo>
                  <a:pt x="3524824" y="1532599"/>
                </a:lnTo>
                <a:lnTo>
                  <a:pt x="3529242" y="1537135"/>
                </a:lnTo>
                <a:lnTo>
                  <a:pt x="3544363" y="1537135"/>
                </a:lnTo>
                <a:lnTo>
                  <a:pt x="3544363" y="1532599"/>
                </a:lnTo>
                <a:lnTo>
                  <a:pt x="3559825" y="1524865"/>
                </a:lnTo>
                <a:lnTo>
                  <a:pt x="3552009" y="1524865"/>
                </a:lnTo>
                <a:lnTo>
                  <a:pt x="3532470" y="1521667"/>
                </a:lnTo>
                <a:lnTo>
                  <a:pt x="3513780" y="1524865"/>
                </a:lnTo>
                <a:lnTo>
                  <a:pt x="3509193" y="1529401"/>
                </a:lnTo>
                <a:lnTo>
                  <a:pt x="3498319" y="1537135"/>
                </a:lnTo>
                <a:lnTo>
                  <a:pt x="3490673" y="1544869"/>
                </a:lnTo>
                <a:lnTo>
                  <a:pt x="3490673" y="1537135"/>
                </a:lnTo>
                <a:lnTo>
                  <a:pt x="3498319" y="1529401"/>
                </a:lnTo>
                <a:lnTo>
                  <a:pt x="3490673" y="1529401"/>
                </a:lnTo>
                <a:lnTo>
                  <a:pt x="3490673" y="1532599"/>
                </a:lnTo>
                <a:lnTo>
                  <a:pt x="3486085" y="1529401"/>
                </a:lnTo>
                <a:lnTo>
                  <a:pt x="3470624" y="1524865"/>
                </a:lnTo>
                <a:lnTo>
                  <a:pt x="3467396" y="1521667"/>
                </a:lnTo>
                <a:lnTo>
                  <a:pt x="3459580" y="1524865"/>
                </a:lnTo>
                <a:lnTo>
                  <a:pt x="3455502" y="1524865"/>
                </a:lnTo>
                <a:lnTo>
                  <a:pt x="3451934" y="1529401"/>
                </a:lnTo>
                <a:lnTo>
                  <a:pt x="3444119" y="1532599"/>
                </a:lnTo>
                <a:lnTo>
                  <a:pt x="3451934" y="1544869"/>
                </a:lnTo>
                <a:lnTo>
                  <a:pt x="3447857" y="1540332"/>
                </a:lnTo>
                <a:lnTo>
                  <a:pt x="3444119" y="1540332"/>
                </a:lnTo>
                <a:lnTo>
                  <a:pt x="3447857" y="1544869"/>
                </a:lnTo>
                <a:lnTo>
                  <a:pt x="3447857" y="1548066"/>
                </a:lnTo>
                <a:lnTo>
                  <a:pt x="3436813" y="1544869"/>
                </a:lnTo>
                <a:lnTo>
                  <a:pt x="3424579" y="1537135"/>
                </a:lnTo>
                <a:lnTo>
                  <a:pt x="3429167" y="1537135"/>
                </a:lnTo>
                <a:lnTo>
                  <a:pt x="3429167" y="1532599"/>
                </a:lnTo>
                <a:lnTo>
                  <a:pt x="3421351" y="1537135"/>
                </a:lnTo>
                <a:lnTo>
                  <a:pt x="3421351" y="1548066"/>
                </a:lnTo>
                <a:lnTo>
                  <a:pt x="3436813" y="1567698"/>
                </a:lnTo>
                <a:lnTo>
                  <a:pt x="3429167" y="1575432"/>
                </a:lnTo>
                <a:lnTo>
                  <a:pt x="3421351" y="1575432"/>
                </a:lnTo>
                <a:lnTo>
                  <a:pt x="3432225" y="1579076"/>
                </a:lnTo>
                <a:lnTo>
                  <a:pt x="3447857" y="1590899"/>
                </a:lnTo>
                <a:lnTo>
                  <a:pt x="3451934" y="1606367"/>
                </a:lnTo>
                <a:lnTo>
                  <a:pt x="3440041" y="1598633"/>
                </a:lnTo>
                <a:lnTo>
                  <a:pt x="3432225" y="1601831"/>
                </a:lnTo>
                <a:lnTo>
                  <a:pt x="3440041" y="1614101"/>
                </a:lnTo>
                <a:lnTo>
                  <a:pt x="3436813" y="1614101"/>
                </a:lnTo>
                <a:lnTo>
                  <a:pt x="3424579" y="1606367"/>
                </a:lnTo>
                <a:lnTo>
                  <a:pt x="3436813" y="1625032"/>
                </a:lnTo>
                <a:lnTo>
                  <a:pt x="3436813" y="1629642"/>
                </a:lnTo>
                <a:lnTo>
                  <a:pt x="3436813" y="1632766"/>
                </a:lnTo>
                <a:lnTo>
                  <a:pt x="3424579" y="1625032"/>
                </a:lnTo>
                <a:lnTo>
                  <a:pt x="3424579" y="1629642"/>
                </a:lnTo>
                <a:lnTo>
                  <a:pt x="3424579" y="1632766"/>
                </a:lnTo>
                <a:lnTo>
                  <a:pt x="3421351" y="1632766"/>
                </a:lnTo>
                <a:lnTo>
                  <a:pt x="3416764" y="1621834"/>
                </a:lnTo>
                <a:lnTo>
                  <a:pt x="3409118" y="1621834"/>
                </a:lnTo>
                <a:lnTo>
                  <a:pt x="3413536" y="1629642"/>
                </a:lnTo>
                <a:lnTo>
                  <a:pt x="3409118" y="1625032"/>
                </a:lnTo>
                <a:lnTo>
                  <a:pt x="3405890" y="1617298"/>
                </a:lnTo>
                <a:lnTo>
                  <a:pt x="3405890" y="1609564"/>
                </a:lnTo>
                <a:lnTo>
                  <a:pt x="3393487" y="1601831"/>
                </a:lnTo>
                <a:lnTo>
                  <a:pt x="3401302" y="1594097"/>
                </a:lnTo>
                <a:lnTo>
                  <a:pt x="3413536" y="1590899"/>
                </a:lnTo>
                <a:lnTo>
                  <a:pt x="3429167" y="1598633"/>
                </a:lnTo>
                <a:lnTo>
                  <a:pt x="3432225" y="1594097"/>
                </a:lnTo>
                <a:lnTo>
                  <a:pt x="3421351" y="1586363"/>
                </a:lnTo>
                <a:lnTo>
                  <a:pt x="3413536" y="1586363"/>
                </a:lnTo>
                <a:lnTo>
                  <a:pt x="3393487" y="1590899"/>
                </a:lnTo>
                <a:lnTo>
                  <a:pt x="3385841" y="1575432"/>
                </a:lnTo>
                <a:lnTo>
                  <a:pt x="3393487" y="1575432"/>
                </a:lnTo>
                <a:lnTo>
                  <a:pt x="3393487" y="1571342"/>
                </a:lnTo>
                <a:lnTo>
                  <a:pt x="3385841" y="1571342"/>
                </a:lnTo>
                <a:lnTo>
                  <a:pt x="3374967" y="1559890"/>
                </a:lnTo>
                <a:lnTo>
                  <a:pt x="3374967" y="1555800"/>
                </a:lnTo>
                <a:lnTo>
                  <a:pt x="3367151" y="1548066"/>
                </a:lnTo>
                <a:lnTo>
                  <a:pt x="3355258" y="1540332"/>
                </a:lnTo>
                <a:lnTo>
                  <a:pt x="3359335" y="1540332"/>
                </a:lnTo>
                <a:lnTo>
                  <a:pt x="3359335" y="1529401"/>
                </a:lnTo>
                <a:lnTo>
                  <a:pt x="3363073" y="1524865"/>
                </a:lnTo>
                <a:lnTo>
                  <a:pt x="3359335" y="1521667"/>
                </a:lnTo>
                <a:lnTo>
                  <a:pt x="3359335" y="1509323"/>
                </a:lnTo>
                <a:lnTo>
                  <a:pt x="3351690" y="1501589"/>
                </a:lnTo>
                <a:lnTo>
                  <a:pt x="3339796" y="1486122"/>
                </a:lnTo>
                <a:lnTo>
                  <a:pt x="3327563" y="1482924"/>
                </a:lnTo>
                <a:lnTo>
                  <a:pt x="3312102" y="1478834"/>
                </a:lnTo>
                <a:lnTo>
                  <a:pt x="3312102" y="1475190"/>
                </a:lnTo>
                <a:lnTo>
                  <a:pt x="3319747" y="1478834"/>
                </a:lnTo>
                <a:lnTo>
                  <a:pt x="3308873" y="1467457"/>
                </a:lnTo>
                <a:lnTo>
                  <a:pt x="3296470" y="1463367"/>
                </a:lnTo>
                <a:lnTo>
                  <a:pt x="3289334" y="1467457"/>
                </a:lnTo>
                <a:lnTo>
                  <a:pt x="3270135" y="1447899"/>
                </a:lnTo>
                <a:lnTo>
                  <a:pt x="3281518" y="1444702"/>
                </a:lnTo>
                <a:lnTo>
                  <a:pt x="3266057" y="1432357"/>
                </a:lnTo>
                <a:lnTo>
                  <a:pt x="3266057" y="1424624"/>
                </a:lnTo>
                <a:lnTo>
                  <a:pt x="3255013" y="1416890"/>
                </a:lnTo>
                <a:lnTo>
                  <a:pt x="3247367" y="1429160"/>
                </a:lnTo>
                <a:lnTo>
                  <a:pt x="3239552" y="1413692"/>
                </a:lnTo>
                <a:lnTo>
                  <a:pt x="3242780" y="1409156"/>
                </a:lnTo>
                <a:lnTo>
                  <a:pt x="3239552" y="1405958"/>
                </a:lnTo>
                <a:lnTo>
                  <a:pt x="3231906" y="1405958"/>
                </a:lnTo>
                <a:lnTo>
                  <a:pt x="3231906" y="1409156"/>
                </a:lnTo>
                <a:lnTo>
                  <a:pt x="3224090" y="1413692"/>
                </a:lnTo>
                <a:lnTo>
                  <a:pt x="3216444" y="1416890"/>
                </a:lnTo>
                <a:lnTo>
                  <a:pt x="3219503" y="1424624"/>
                </a:lnTo>
                <a:lnTo>
                  <a:pt x="3216444" y="1429160"/>
                </a:lnTo>
                <a:lnTo>
                  <a:pt x="3216444" y="1436893"/>
                </a:lnTo>
                <a:lnTo>
                  <a:pt x="3242780" y="1463367"/>
                </a:lnTo>
                <a:lnTo>
                  <a:pt x="3258241" y="1490658"/>
                </a:lnTo>
                <a:lnTo>
                  <a:pt x="3281518" y="1501589"/>
                </a:lnTo>
                <a:lnTo>
                  <a:pt x="3289334" y="1501589"/>
                </a:lnTo>
                <a:lnTo>
                  <a:pt x="3293412" y="1506200"/>
                </a:lnTo>
                <a:lnTo>
                  <a:pt x="3289334" y="1509323"/>
                </a:lnTo>
                <a:lnTo>
                  <a:pt x="3289334" y="1513934"/>
                </a:lnTo>
                <a:lnTo>
                  <a:pt x="3304286" y="1521667"/>
                </a:lnTo>
                <a:lnTo>
                  <a:pt x="3324335" y="1529401"/>
                </a:lnTo>
                <a:lnTo>
                  <a:pt x="3339796" y="1544869"/>
                </a:lnTo>
                <a:lnTo>
                  <a:pt x="3339796" y="1552602"/>
                </a:lnTo>
                <a:lnTo>
                  <a:pt x="3332150" y="1552602"/>
                </a:lnTo>
                <a:lnTo>
                  <a:pt x="3327563" y="1548066"/>
                </a:lnTo>
                <a:lnTo>
                  <a:pt x="3324335" y="1540332"/>
                </a:lnTo>
                <a:lnTo>
                  <a:pt x="3312102" y="1537135"/>
                </a:lnTo>
                <a:lnTo>
                  <a:pt x="3308873" y="1540332"/>
                </a:lnTo>
                <a:lnTo>
                  <a:pt x="3301058" y="1555800"/>
                </a:lnTo>
                <a:lnTo>
                  <a:pt x="3308873" y="1559890"/>
                </a:lnTo>
                <a:lnTo>
                  <a:pt x="3312102" y="1559890"/>
                </a:lnTo>
                <a:lnTo>
                  <a:pt x="3316519" y="1575432"/>
                </a:lnTo>
                <a:lnTo>
                  <a:pt x="3304286" y="1579076"/>
                </a:lnTo>
                <a:lnTo>
                  <a:pt x="3304286" y="1586363"/>
                </a:lnTo>
                <a:lnTo>
                  <a:pt x="3296470" y="1598633"/>
                </a:lnTo>
                <a:lnTo>
                  <a:pt x="3289334" y="1601831"/>
                </a:lnTo>
                <a:lnTo>
                  <a:pt x="3289334" y="1594097"/>
                </a:lnTo>
                <a:lnTo>
                  <a:pt x="3293412" y="1590899"/>
                </a:lnTo>
                <a:lnTo>
                  <a:pt x="3293412" y="1583166"/>
                </a:lnTo>
                <a:lnTo>
                  <a:pt x="3296470" y="1579076"/>
                </a:lnTo>
                <a:lnTo>
                  <a:pt x="3285596" y="1548066"/>
                </a:lnTo>
                <a:lnTo>
                  <a:pt x="3281518" y="1548066"/>
                </a:lnTo>
                <a:lnTo>
                  <a:pt x="3273703" y="1544869"/>
                </a:lnTo>
                <a:lnTo>
                  <a:pt x="3273703" y="1540332"/>
                </a:lnTo>
                <a:lnTo>
                  <a:pt x="3270135" y="1532599"/>
                </a:lnTo>
                <a:lnTo>
                  <a:pt x="3262829" y="1532599"/>
                </a:lnTo>
                <a:lnTo>
                  <a:pt x="3258241" y="1529401"/>
                </a:lnTo>
                <a:lnTo>
                  <a:pt x="3255013" y="1529401"/>
                </a:lnTo>
                <a:lnTo>
                  <a:pt x="3250595" y="1524865"/>
                </a:lnTo>
                <a:lnTo>
                  <a:pt x="3250595" y="1517131"/>
                </a:lnTo>
                <a:lnTo>
                  <a:pt x="3234964" y="1517131"/>
                </a:lnTo>
                <a:lnTo>
                  <a:pt x="3224090" y="1513934"/>
                </a:lnTo>
                <a:lnTo>
                  <a:pt x="3211857" y="1498392"/>
                </a:lnTo>
                <a:lnTo>
                  <a:pt x="3208629" y="1493856"/>
                </a:lnTo>
                <a:lnTo>
                  <a:pt x="3196395" y="1482924"/>
                </a:lnTo>
                <a:lnTo>
                  <a:pt x="3189089" y="1478834"/>
                </a:lnTo>
                <a:lnTo>
                  <a:pt x="3181274" y="1478834"/>
                </a:lnTo>
                <a:lnTo>
                  <a:pt x="3185351" y="1471100"/>
                </a:lnTo>
                <a:lnTo>
                  <a:pt x="3181274" y="1467457"/>
                </a:lnTo>
                <a:lnTo>
                  <a:pt x="3177706" y="1455633"/>
                </a:lnTo>
                <a:lnTo>
                  <a:pt x="3173628" y="1447899"/>
                </a:lnTo>
                <a:lnTo>
                  <a:pt x="3162584" y="1444702"/>
                </a:lnTo>
                <a:lnTo>
                  <a:pt x="3150351" y="1444702"/>
                </a:lnTo>
                <a:lnTo>
                  <a:pt x="3142535" y="1447899"/>
                </a:lnTo>
                <a:lnTo>
                  <a:pt x="3134889" y="1455633"/>
                </a:lnTo>
                <a:lnTo>
                  <a:pt x="3130302" y="1455633"/>
                </a:lnTo>
                <a:lnTo>
                  <a:pt x="3127074" y="1459723"/>
                </a:lnTo>
                <a:lnTo>
                  <a:pt x="3122486" y="1459723"/>
                </a:lnTo>
                <a:lnTo>
                  <a:pt x="3122486" y="1463367"/>
                </a:lnTo>
                <a:lnTo>
                  <a:pt x="3115180" y="1463367"/>
                </a:lnTo>
                <a:lnTo>
                  <a:pt x="3107534" y="1467457"/>
                </a:lnTo>
                <a:lnTo>
                  <a:pt x="3107534" y="1475190"/>
                </a:lnTo>
                <a:lnTo>
                  <a:pt x="3092073" y="1475190"/>
                </a:lnTo>
                <a:lnTo>
                  <a:pt x="3084257" y="1471100"/>
                </a:lnTo>
                <a:lnTo>
                  <a:pt x="3081029" y="1467457"/>
                </a:lnTo>
                <a:lnTo>
                  <a:pt x="3076612" y="1467457"/>
                </a:lnTo>
                <a:lnTo>
                  <a:pt x="3068796" y="1467457"/>
                </a:lnTo>
                <a:lnTo>
                  <a:pt x="3068796" y="1463367"/>
                </a:lnTo>
                <a:lnTo>
                  <a:pt x="3060980" y="1463367"/>
                </a:lnTo>
                <a:lnTo>
                  <a:pt x="3057922" y="1463367"/>
                </a:lnTo>
                <a:lnTo>
                  <a:pt x="3053334" y="1467457"/>
                </a:lnTo>
                <a:lnTo>
                  <a:pt x="3042290" y="1475190"/>
                </a:lnTo>
                <a:lnTo>
                  <a:pt x="3042290" y="1486122"/>
                </a:lnTo>
                <a:lnTo>
                  <a:pt x="3045519" y="1490658"/>
                </a:lnTo>
                <a:lnTo>
                  <a:pt x="3042290" y="1493856"/>
                </a:lnTo>
                <a:lnTo>
                  <a:pt x="3042290" y="1501589"/>
                </a:lnTo>
                <a:lnTo>
                  <a:pt x="3034645" y="1509323"/>
                </a:lnTo>
                <a:lnTo>
                  <a:pt x="3022242" y="1521667"/>
                </a:lnTo>
                <a:lnTo>
                  <a:pt x="3007290" y="1521667"/>
                </a:lnTo>
                <a:lnTo>
                  <a:pt x="2999474" y="1524865"/>
                </a:lnTo>
                <a:lnTo>
                  <a:pt x="2995906" y="1524865"/>
                </a:lnTo>
                <a:lnTo>
                  <a:pt x="2995906" y="1537135"/>
                </a:lnTo>
                <a:lnTo>
                  <a:pt x="2988600" y="1544869"/>
                </a:lnTo>
                <a:lnTo>
                  <a:pt x="2973139" y="1559890"/>
                </a:lnTo>
                <a:lnTo>
                  <a:pt x="2976367" y="1567698"/>
                </a:lnTo>
                <a:lnTo>
                  <a:pt x="2984013" y="1579076"/>
                </a:lnTo>
                <a:lnTo>
                  <a:pt x="2984013" y="1583166"/>
                </a:lnTo>
                <a:lnTo>
                  <a:pt x="2976367" y="1586363"/>
                </a:lnTo>
                <a:lnTo>
                  <a:pt x="2968551" y="1594097"/>
                </a:lnTo>
                <a:lnTo>
                  <a:pt x="2965323" y="1601831"/>
                </a:lnTo>
                <a:lnTo>
                  <a:pt x="2965323" y="1606367"/>
                </a:lnTo>
                <a:lnTo>
                  <a:pt x="2960905" y="1609564"/>
                </a:lnTo>
                <a:lnTo>
                  <a:pt x="2948502" y="1609564"/>
                </a:lnTo>
                <a:lnTo>
                  <a:pt x="2941196" y="1617298"/>
                </a:lnTo>
                <a:lnTo>
                  <a:pt x="2937628" y="1629642"/>
                </a:lnTo>
                <a:lnTo>
                  <a:pt x="2933551" y="1625032"/>
                </a:lnTo>
                <a:lnTo>
                  <a:pt x="2929813" y="1625032"/>
                </a:lnTo>
                <a:lnTo>
                  <a:pt x="2925735" y="1629642"/>
                </a:lnTo>
                <a:lnTo>
                  <a:pt x="2922167" y="1629642"/>
                </a:lnTo>
                <a:lnTo>
                  <a:pt x="2914861" y="1629642"/>
                </a:lnTo>
                <a:lnTo>
                  <a:pt x="2910273" y="1629642"/>
                </a:lnTo>
                <a:lnTo>
                  <a:pt x="2899399" y="1629642"/>
                </a:lnTo>
                <a:lnTo>
                  <a:pt x="2891584" y="1632766"/>
                </a:lnTo>
                <a:lnTo>
                  <a:pt x="2883768" y="1632766"/>
                </a:lnTo>
                <a:lnTo>
                  <a:pt x="2871535" y="1645110"/>
                </a:lnTo>
                <a:lnTo>
                  <a:pt x="2856073" y="1637376"/>
                </a:lnTo>
                <a:lnTo>
                  <a:pt x="2852845" y="1629642"/>
                </a:lnTo>
                <a:lnTo>
                  <a:pt x="2852845" y="1621834"/>
                </a:lnTo>
                <a:lnTo>
                  <a:pt x="2840952" y="1617298"/>
                </a:lnTo>
                <a:lnTo>
                  <a:pt x="2837384" y="1617298"/>
                </a:lnTo>
                <a:lnTo>
                  <a:pt x="2821922" y="1621834"/>
                </a:lnTo>
                <a:lnTo>
                  <a:pt x="2814616" y="1617298"/>
                </a:lnTo>
                <a:lnTo>
                  <a:pt x="2802383" y="1617298"/>
                </a:lnTo>
                <a:lnTo>
                  <a:pt x="2806800" y="1609564"/>
                </a:lnTo>
                <a:lnTo>
                  <a:pt x="2806800" y="1586363"/>
                </a:lnTo>
                <a:lnTo>
                  <a:pt x="2806800" y="1583166"/>
                </a:lnTo>
                <a:lnTo>
                  <a:pt x="2802383" y="1583166"/>
                </a:lnTo>
                <a:lnTo>
                  <a:pt x="2802383" y="1579076"/>
                </a:lnTo>
                <a:lnTo>
                  <a:pt x="2794567" y="1579076"/>
                </a:lnTo>
                <a:lnTo>
                  <a:pt x="2799155" y="1563534"/>
                </a:lnTo>
                <a:lnTo>
                  <a:pt x="2802383" y="1559890"/>
                </a:lnTo>
                <a:lnTo>
                  <a:pt x="2814616" y="1529401"/>
                </a:lnTo>
                <a:lnTo>
                  <a:pt x="2810029" y="1493856"/>
                </a:lnTo>
                <a:lnTo>
                  <a:pt x="2814616" y="1490658"/>
                </a:lnTo>
                <a:lnTo>
                  <a:pt x="2810029" y="1482924"/>
                </a:lnTo>
                <a:lnTo>
                  <a:pt x="2806800" y="1482924"/>
                </a:lnTo>
                <a:lnTo>
                  <a:pt x="2806800" y="1478834"/>
                </a:lnTo>
                <a:lnTo>
                  <a:pt x="2802383" y="1467457"/>
                </a:lnTo>
                <a:lnTo>
                  <a:pt x="2810029" y="1463367"/>
                </a:lnTo>
                <a:lnTo>
                  <a:pt x="2821922" y="1463367"/>
                </a:lnTo>
                <a:lnTo>
                  <a:pt x="2821922" y="1459723"/>
                </a:lnTo>
                <a:lnTo>
                  <a:pt x="2829568" y="1455633"/>
                </a:lnTo>
                <a:lnTo>
                  <a:pt x="2837384" y="1459723"/>
                </a:lnTo>
                <a:lnTo>
                  <a:pt x="2856073" y="1459723"/>
                </a:lnTo>
                <a:lnTo>
                  <a:pt x="2868307" y="1459723"/>
                </a:lnTo>
                <a:lnTo>
                  <a:pt x="2886996" y="1463367"/>
                </a:lnTo>
                <a:lnTo>
                  <a:pt x="2910273" y="1463367"/>
                </a:lnTo>
                <a:lnTo>
                  <a:pt x="2929813" y="1463367"/>
                </a:lnTo>
                <a:lnTo>
                  <a:pt x="2948502" y="1463367"/>
                </a:lnTo>
                <a:lnTo>
                  <a:pt x="2956318" y="1436893"/>
                </a:lnTo>
                <a:lnTo>
                  <a:pt x="2960905" y="1432357"/>
                </a:lnTo>
                <a:lnTo>
                  <a:pt x="2956318" y="1429160"/>
                </a:lnTo>
                <a:lnTo>
                  <a:pt x="2960905" y="1409156"/>
                </a:lnTo>
                <a:lnTo>
                  <a:pt x="2968551" y="1421426"/>
                </a:lnTo>
                <a:lnTo>
                  <a:pt x="2965323" y="1409156"/>
                </a:lnTo>
                <a:lnTo>
                  <a:pt x="2956318" y="1405958"/>
                </a:lnTo>
                <a:lnTo>
                  <a:pt x="2956318" y="1393689"/>
                </a:lnTo>
                <a:lnTo>
                  <a:pt x="2941196" y="1378593"/>
                </a:lnTo>
                <a:lnTo>
                  <a:pt x="2941196" y="1367215"/>
                </a:lnTo>
                <a:lnTo>
                  <a:pt x="2933551" y="1363125"/>
                </a:lnTo>
                <a:lnTo>
                  <a:pt x="2922167" y="1359482"/>
                </a:lnTo>
                <a:lnTo>
                  <a:pt x="2899399" y="1352194"/>
                </a:lnTo>
                <a:lnTo>
                  <a:pt x="2894812" y="1344460"/>
                </a:lnTo>
                <a:lnTo>
                  <a:pt x="2899399" y="1344460"/>
                </a:lnTo>
                <a:lnTo>
                  <a:pt x="2894812" y="1339924"/>
                </a:lnTo>
                <a:lnTo>
                  <a:pt x="2902458" y="1339924"/>
                </a:lnTo>
                <a:lnTo>
                  <a:pt x="2899399" y="1336726"/>
                </a:lnTo>
                <a:lnTo>
                  <a:pt x="2891584" y="1336726"/>
                </a:lnTo>
                <a:lnTo>
                  <a:pt x="2894812" y="1332190"/>
                </a:lnTo>
                <a:lnTo>
                  <a:pt x="2907045" y="1328993"/>
                </a:lnTo>
                <a:lnTo>
                  <a:pt x="2914861" y="1328993"/>
                </a:lnTo>
                <a:lnTo>
                  <a:pt x="2922167" y="1328993"/>
                </a:lnTo>
                <a:lnTo>
                  <a:pt x="2933551" y="1336726"/>
                </a:lnTo>
                <a:lnTo>
                  <a:pt x="2937628" y="1332190"/>
                </a:lnTo>
                <a:lnTo>
                  <a:pt x="2945274" y="1332190"/>
                </a:lnTo>
                <a:lnTo>
                  <a:pt x="2953090" y="1332190"/>
                </a:lnTo>
                <a:lnTo>
                  <a:pt x="2948502" y="1316648"/>
                </a:lnTo>
                <a:lnTo>
                  <a:pt x="2945274" y="1301181"/>
                </a:lnTo>
                <a:lnTo>
                  <a:pt x="2953090" y="1301181"/>
                </a:lnTo>
                <a:lnTo>
                  <a:pt x="2960905" y="1301181"/>
                </a:lnTo>
                <a:lnTo>
                  <a:pt x="2960905" y="1308915"/>
                </a:lnTo>
                <a:lnTo>
                  <a:pt x="2968551" y="1313451"/>
                </a:lnTo>
                <a:lnTo>
                  <a:pt x="2980954" y="1313451"/>
                </a:lnTo>
                <a:lnTo>
                  <a:pt x="2984013" y="1305717"/>
                </a:lnTo>
                <a:lnTo>
                  <a:pt x="2991828" y="1301181"/>
                </a:lnTo>
                <a:lnTo>
                  <a:pt x="3007290" y="1297983"/>
                </a:lnTo>
                <a:lnTo>
                  <a:pt x="3011368" y="1290250"/>
                </a:lnTo>
                <a:lnTo>
                  <a:pt x="3011368" y="1270692"/>
                </a:lnTo>
                <a:lnTo>
                  <a:pt x="3034645" y="1267048"/>
                </a:lnTo>
                <a:lnTo>
                  <a:pt x="3045519" y="1259315"/>
                </a:lnTo>
                <a:lnTo>
                  <a:pt x="3050106" y="1259315"/>
                </a:lnTo>
                <a:lnTo>
                  <a:pt x="3050106" y="1252027"/>
                </a:lnTo>
                <a:lnTo>
                  <a:pt x="3057922" y="1247416"/>
                </a:lnTo>
                <a:lnTo>
                  <a:pt x="3068796" y="1247416"/>
                </a:lnTo>
                <a:lnTo>
                  <a:pt x="3060980" y="1244219"/>
                </a:lnTo>
                <a:lnTo>
                  <a:pt x="3057922" y="1239683"/>
                </a:lnTo>
                <a:lnTo>
                  <a:pt x="3065568" y="1228751"/>
                </a:lnTo>
                <a:lnTo>
                  <a:pt x="3068796" y="1208748"/>
                </a:lnTo>
                <a:lnTo>
                  <a:pt x="3076612" y="1221018"/>
                </a:lnTo>
                <a:lnTo>
                  <a:pt x="3081029" y="1231949"/>
                </a:lnTo>
                <a:lnTo>
                  <a:pt x="3088845" y="1236485"/>
                </a:lnTo>
                <a:lnTo>
                  <a:pt x="3084257" y="1224215"/>
                </a:lnTo>
                <a:lnTo>
                  <a:pt x="3088845" y="1216481"/>
                </a:lnTo>
                <a:lnTo>
                  <a:pt x="3084257" y="1216481"/>
                </a:lnTo>
                <a:lnTo>
                  <a:pt x="3084257" y="1208748"/>
                </a:lnTo>
                <a:lnTo>
                  <a:pt x="3096151" y="1200939"/>
                </a:lnTo>
                <a:lnTo>
                  <a:pt x="3107534" y="1197816"/>
                </a:lnTo>
                <a:lnTo>
                  <a:pt x="3111612" y="1205550"/>
                </a:lnTo>
                <a:lnTo>
                  <a:pt x="3111612" y="1200939"/>
                </a:lnTo>
                <a:lnTo>
                  <a:pt x="3115180" y="1193206"/>
                </a:lnTo>
                <a:lnTo>
                  <a:pt x="3130302" y="1193206"/>
                </a:lnTo>
                <a:lnTo>
                  <a:pt x="3134889" y="1200939"/>
                </a:lnTo>
                <a:lnTo>
                  <a:pt x="3137948" y="1190008"/>
                </a:lnTo>
                <a:lnTo>
                  <a:pt x="3145763" y="1190008"/>
                </a:lnTo>
                <a:lnTo>
                  <a:pt x="3142535" y="1185472"/>
                </a:lnTo>
                <a:lnTo>
                  <a:pt x="3145763" y="1178184"/>
                </a:lnTo>
                <a:lnTo>
                  <a:pt x="3142535" y="1178184"/>
                </a:lnTo>
                <a:lnTo>
                  <a:pt x="3142535" y="1174541"/>
                </a:lnTo>
                <a:lnTo>
                  <a:pt x="3142535" y="1166807"/>
                </a:lnTo>
                <a:lnTo>
                  <a:pt x="3137948" y="1159073"/>
                </a:lnTo>
                <a:lnTo>
                  <a:pt x="3130302" y="1159073"/>
                </a:lnTo>
                <a:lnTo>
                  <a:pt x="3134889" y="1154983"/>
                </a:lnTo>
                <a:lnTo>
                  <a:pt x="3137948" y="1154983"/>
                </a:lnTo>
                <a:lnTo>
                  <a:pt x="3137948" y="1139441"/>
                </a:lnTo>
                <a:lnTo>
                  <a:pt x="3134889" y="1136318"/>
                </a:lnTo>
                <a:lnTo>
                  <a:pt x="3130302" y="1139441"/>
                </a:lnTo>
                <a:lnTo>
                  <a:pt x="3130302" y="1120776"/>
                </a:lnTo>
                <a:lnTo>
                  <a:pt x="3130302" y="1108506"/>
                </a:lnTo>
                <a:lnTo>
                  <a:pt x="3137948" y="1113042"/>
                </a:lnTo>
                <a:lnTo>
                  <a:pt x="3142535" y="1100772"/>
                </a:lnTo>
                <a:lnTo>
                  <a:pt x="3150351" y="1105309"/>
                </a:lnTo>
                <a:lnTo>
                  <a:pt x="3150351" y="1097575"/>
                </a:lnTo>
                <a:lnTo>
                  <a:pt x="3165812" y="1097575"/>
                </a:lnTo>
                <a:lnTo>
                  <a:pt x="3173628" y="1108506"/>
                </a:lnTo>
                <a:lnTo>
                  <a:pt x="3181274" y="1113042"/>
                </a:lnTo>
                <a:lnTo>
                  <a:pt x="3177706" y="1120776"/>
                </a:lnTo>
                <a:lnTo>
                  <a:pt x="3169890" y="1120776"/>
                </a:lnTo>
                <a:lnTo>
                  <a:pt x="3169890" y="1123974"/>
                </a:lnTo>
                <a:lnTo>
                  <a:pt x="3169890" y="1128510"/>
                </a:lnTo>
                <a:lnTo>
                  <a:pt x="3165812" y="1136318"/>
                </a:lnTo>
                <a:lnTo>
                  <a:pt x="3157997" y="1139441"/>
                </a:lnTo>
                <a:lnTo>
                  <a:pt x="3157997" y="1151786"/>
                </a:lnTo>
                <a:lnTo>
                  <a:pt x="3157997" y="1159073"/>
                </a:lnTo>
                <a:lnTo>
                  <a:pt x="3165812" y="1162717"/>
                </a:lnTo>
                <a:lnTo>
                  <a:pt x="3165812" y="1166807"/>
                </a:lnTo>
                <a:lnTo>
                  <a:pt x="3165812" y="1170451"/>
                </a:lnTo>
                <a:lnTo>
                  <a:pt x="3169890" y="1174541"/>
                </a:lnTo>
                <a:lnTo>
                  <a:pt x="3177706" y="1174541"/>
                </a:lnTo>
                <a:lnTo>
                  <a:pt x="3185351" y="1174541"/>
                </a:lnTo>
                <a:lnTo>
                  <a:pt x="3181274" y="1185472"/>
                </a:lnTo>
                <a:lnTo>
                  <a:pt x="3193167" y="1185472"/>
                </a:lnTo>
                <a:lnTo>
                  <a:pt x="3196395" y="1178184"/>
                </a:lnTo>
                <a:lnTo>
                  <a:pt x="3211857" y="1166807"/>
                </a:lnTo>
                <a:lnTo>
                  <a:pt x="3216444" y="1174541"/>
                </a:lnTo>
                <a:lnTo>
                  <a:pt x="3231906" y="1182274"/>
                </a:lnTo>
                <a:lnTo>
                  <a:pt x="3234964" y="1185472"/>
                </a:lnTo>
                <a:lnTo>
                  <a:pt x="3247367" y="1193206"/>
                </a:lnTo>
                <a:lnTo>
                  <a:pt x="3250595" y="1190008"/>
                </a:lnTo>
                <a:lnTo>
                  <a:pt x="3255013" y="1190008"/>
                </a:lnTo>
                <a:lnTo>
                  <a:pt x="3255013" y="1182274"/>
                </a:lnTo>
                <a:lnTo>
                  <a:pt x="3277950" y="1174541"/>
                </a:lnTo>
                <a:lnTo>
                  <a:pt x="3281518" y="1166807"/>
                </a:lnTo>
                <a:lnTo>
                  <a:pt x="3289334" y="1162717"/>
                </a:lnTo>
                <a:lnTo>
                  <a:pt x="3293412" y="1162717"/>
                </a:lnTo>
                <a:lnTo>
                  <a:pt x="3316519" y="1159073"/>
                </a:lnTo>
                <a:lnTo>
                  <a:pt x="3319747" y="1166807"/>
                </a:lnTo>
                <a:lnTo>
                  <a:pt x="3324335" y="1170451"/>
                </a:lnTo>
                <a:lnTo>
                  <a:pt x="3332150" y="1170451"/>
                </a:lnTo>
                <a:lnTo>
                  <a:pt x="3339796" y="1174541"/>
                </a:lnTo>
                <a:lnTo>
                  <a:pt x="3343024" y="1166807"/>
                </a:lnTo>
                <a:lnTo>
                  <a:pt x="3355258" y="1159073"/>
                </a:lnTo>
                <a:lnTo>
                  <a:pt x="3343024" y="1162717"/>
                </a:lnTo>
                <a:lnTo>
                  <a:pt x="3347612" y="1154983"/>
                </a:lnTo>
                <a:lnTo>
                  <a:pt x="3370379" y="1154983"/>
                </a:lnTo>
                <a:lnTo>
                  <a:pt x="3359335" y="1113042"/>
                </a:lnTo>
                <a:lnTo>
                  <a:pt x="3367151" y="1082107"/>
                </a:lnTo>
                <a:lnTo>
                  <a:pt x="3385841" y="1066565"/>
                </a:lnTo>
                <a:lnTo>
                  <a:pt x="3401302" y="1089841"/>
                </a:lnTo>
                <a:lnTo>
                  <a:pt x="3409118" y="1089841"/>
                </a:lnTo>
                <a:lnTo>
                  <a:pt x="3416764" y="1085751"/>
                </a:lnTo>
                <a:lnTo>
                  <a:pt x="3416764" y="1066565"/>
                </a:lnTo>
                <a:lnTo>
                  <a:pt x="3416764" y="1051544"/>
                </a:lnTo>
                <a:lnTo>
                  <a:pt x="3413536" y="1054742"/>
                </a:lnTo>
                <a:lnTo>
                  <a:pt x="3401302" y="1039274"/>
                </a:lnTo>
                <a:lnTo>
                  <a:pt x="3398074" y="1025145"/>
                </a:lnTo>
                <a:lnTo>
                  <a:pt x="3440041" y="1009678"/>
                </a:lnTo>
                <a:lnTo>
                  <a:pt x="3463318" y="1012875"/>
                </a:lnTo>
                <a:lnTo>
                  <a:pt x="3475042" y="1012875"/>
                </a:lnTo>
                <a:lnTo>
                  <a:pt x="3475042" y="1005067"/>
                </a:lnTo>
                <a:lnTo>
                  <a:pt x="3493731" y="997333"/>
                </a:lnTo>
                <a:lnTo>
                  <a:pt x="3513780" y="1001944"/>
                </a:lnTo>
                <a:lnTo>
                  <a:pt x="3506134" y="989600"/>
                </a:lnTo>
                <a:lnTo>
                  <a:pt x="3490673" y="989600"/>
                </a:lnTo>
                <a:lnTo>
                  <a:pt x="3482857" y="970935"/>
                </a:lnTo>
                <a:lnTo>
                  <a:pt x="3470624" y="978668"/>
                </a:lnTo>
                <a:lnTo>
                  <a:pt x="3463318" y="981866"/>
                </a:lnTo>
                <a:lnTo>
                  <a:pt x="3444119" y="981866"/>
                </a:lnTo>
                <a:lnTo>
                  <a:pt x="3429167" y="989600"/>
                </a:lnTo>
                <a:lnTo>
                  <a:pt x="3413536" y="994136"/>
                </a:lnTo>
                <a:lnTo>
                  <a:pt x="3390428" y="1005067"/>
                </a:lnTo>
                <a:lnTo>
                  <a:pt x="3378025" y="997333"/>
                </a:lnTo>
                <a:lnTo>
                  <a:pt x="3378025" y="994136"/>
                </a:lnTo>
                <a:lnTo>
                  <a:pt x="3382613" y="994136"/>
                </a:lnTo>
                <a:lnTo>
                  <a:pt x="3385841" y="994136"/>
                </a:lnTo>
                <a:lnTo>
                  <a:pt x="3385841" y="986402"/>
                </a:lnTo>
                <a:lnTo>
                  <a:pt x="3382613" y="994136"/>
                </a:lnTo>
                <a:lnTo>
                  <a:pt x="3378025" y="989600"/>
                </a:lnTo>
                <a:lnTo>
                  <a:pt x="3378025" y="986402"/>
                </a:lnTo>
                <a:lnTo>
                  <a:pt x="3370379" y="981866"/>
                </a:lnTo>
                <a:lnTo>
                  <a:pt x="3363073" y="981866"/>
                </a:lnTo>
                <a:lnTo>
                  <a:pt x="3359335" y="978668"/>
                </a:lnTo>
                <a:lnTo>
                  <a:pt x="3355258" y="966398"/>
                </a:lnTo>
                <a:lnTo>
                  <a:pt x="3359335" y="963201"/>
                </a:lnTo>
                <a:lnTo>
                  <a:pt x="3355258" y="951377"/>
                </a:lnTo>
                <a:lnTo>
                  <a:pt x="3359335" y="951377"/>
                </a:lnTo>
                <a:lnTo>
                  <a:pt x="3351690" y="935835"/>
                </a:lnTo>
                <a:lnTo>
                  <a:pt x="3347612" y="912634"/>
                </a:lnTo>
                <a:lnTo>
                  <a:pt x="3347612" y="909436"/>
                </a:lnTo>
                <a:lnTo>
                  <a:pt x="3355258" y="901703"/>
                </a:lnTo>
                <a:lnTo>
                  <a:pt x="3355258" y="893969"/>
                </a:lnTo>
                <a:lnTo>
                  <a:pt x="3359335" y="893969"/>
                </a:lnTo>
                <a:lnTo>
                  <a:pt x="3367151" y="889433"/>
                </a:lnTo>
                <a:lnTo>
                  <a:pt x="3363073" y="886235"/>
                </a:lnTo>
                <a:lnTo>
                  <a:pt x="3370379" y="881625"/>
                </a:lnTo>
                <a:lnTo>
                  <a:pt x="3370379" y="878501"/>
                </a:lnTo>
                <a:lnTo>
                  <a:pt x="3378025" y="873891"/>
                </a:lnTo>
                <a:lnTo>
                  <a:pt x="3382613" y="862959"/>
                </a:lnTo>
                <a:lnTo>
                  <a:pt x="3393487" y="847492"/>
                </a:lnTo>
                <a:lnTo>
                  <a:pt x="3398074" y="839758"/>
                </a:lnTo>
                <a:lnTo>
                  <a:pt x="3405890" y="832024"/>
                </a:lnTo>
                <a:lnTo>
                  <a:pt x="3413536" y="832024"/>
                </a:lnTo>
                <a:lnTo>
                  <a:pt x="3409118" y="824737"/>
                </a:lnTo>
                <a:lnTo>
                  <a:pt x="3409118" y="812393"/>
                </a:lnTo>
                <a:lnTo>
                  <a:pt x="3398074" y="804659"/>
                </a:lnTo>
                <a:lnTo>
                  <a:pt x="3393487" y="801461"/>
                </a:lnTo>
                <a:lnTo>
                  <a:pt x="3385841" y="801461"/>
                </a:lnTo>
                <a:lnTo>
                  <a:pt x="3370379" y="801461"/>
                </a:lnTo>
                <a:lnTo>
                  <a:pt x="3370379" y="804659"/>
                </a:lnTo>
                <a:lnTo>
                  <a:pt x="3355258" y="801461"/>
                </a:lnTo>
                <a:lnTo>
                  <a:pt x="3351690" y="817003"/>
                </a:lnTo>
                <a:lnTo>
                  <a:pt x="3343024" y="820126"/>
                </a:lnTo>
                <a:lnTo>
                  <a:pt x="3347612" y="824737"/>
                </a:lnTo>
                <a:lnTo>
                  <a:pt x="3343024" y="835668"/>
                </a:lnTo>
                <a:lnTo>
                  <a:pt x="3339796" y="843402"/>
                </a:lnTo>
                <a:lnTo>
                  <a:pt x="3343024" y="847492"/>
                </a:lnTo>
                <a:lnTo>
                  <a:pt x="3347612" y="851136"/>
                </a:lnTo>
                <a:lnTo>
                  <a:pt x="3339796" y="862959"/>
                </a:lnTo>
                <a:lnTo>
                  <a:pt x="3335209" y="873891"/>
                </a:lnTo>
                <a:lnTo>
                  <a:pt x="3332150" y="878501"/>
                </a:lnTo>
                <a:lnTo>
                  <a:pt x="3319747" y="886235"/>
                </a:lnTo>
                <a:lnTo>
                  <a:pt x="3316519" y="881625"/>
                </a:lnTo>
                <a:lnTo>
                  <a:pt x="3316519" y="886235"/>
                </a:lnTo>
                <a:lnTo>
                  <a:pt x="3312102" y="889433"/>
                </a:lnTo>
                <a:lnTo>
                  <a:pt x="3308873" y="897166"/>
                </a:lnTo>
                <a:lnTo>
                  <a:pt x="3301058" y="897166"/>
                </a:lnTo>
                <a:lnTo>
                  <a:pt x="3296470" y="904900"/>
                </a:lnTo>
                <a:lnTo>
                  <a:pt x="3301058" y="909436"/>
                </a:lnTo>
                <a:lnTo>
                  <a:pt x="3296470" y="909436"/>
                </a:lnTo>
                <a:lnTo>
                  <a:pt x="3293412" y="909436"/>
                </a:lnTo>
                <a:lnTo>
                  <a:pt x="3293412" y="920368"/>
                </a:lnTo>
                <a:lnTo>
                  <a:pt x="3289334" y="920368"/>
                </a:lnTo>
                <a:lnTo>
                  <a:pt x="3285596" y="920368"/>
                </a:lnTo>
                <a:lnTo>
                  <a:pt x="3285596" y="924904"/>
                </a:lnTo>
                <a:lnTo>
                  <a:pt x="3285596" y="932191"/>
                </a:lnTo>
                <a:lnTo>
                  <a:pt x="3285596" y="943569"/>
                </a:lnTo>
                <a:lnTo>
                  <a:pt x="3285596" y="947733"/>
                </a:lnTo>
                <a:lnTo>
                  <a:pt x="3281518" y="947733"/>
                </a:lnTo>
                <a:lnTo>
                  <a:pt x="3281518" y="955467"/>
                </a:lnTo>
                <a:lnTo>
                  <a:pt x="3281518" y="966398"/>
                </a:lnTo>
                <a:lnTo>
                  <a:pt x="3289334" y="981866"/>
                </a:lnTo>
                <a:lnTo>
                  <a:pt x="3293412" y="986402"/>
                </a:lnTo>
                <a:lnTo>
                  <a:pt x="3296470" y="981866"/>
                </a:lnTo>
                <a:lnTo>
                  <a:pt x="3304286" y="994136"/>
                </a:lnTo>
                <a:lnTo>
                  <a:pt x="3312102" y="997333"/>
                </a:lnTo>
                <a:lnTo>
                  <a:pt x="3316519" y="1009678"/>
                </a:lnTo>
                <a:lnTo>
                  <a:pt x="3304286" y="1020609"/>
                </a:lnTo>
                <a:lnTo>
                  <a:pt x="3308873" y="1028343"/>
                </a:lnTo>
                <a:lnTo>
                  <a:pt x="3301058" y="1031540"/>
                </a:lnTo>
                <a:lnTo>
                  <a:pt x="3301058" y="1036077"/>
                </a:lnTo>
                <a:lnTo>
                  <a:pt x="3296470" y="1031540"/>
                </a:lnTo>
                <a:lnTo>
                  <a:pt x="3289334" y="1039274"/>
                </a:lnTo>
                <a:lnTo>
                  <a:pt x="3281518" y="1043810"/>
                </a:lnTo>
                <a:lnTo>
                  <a:pt x="3273703" y="1043810"/>
                </a:lnTo>
                <a:lnTo>
                  <a:pt x="3281518" y="1047008"/>
                </a:lnTo>
                <a:lnTo>
                  <a:pt x="3281518" y="1058832"/>
                </a:lnTo>
                <a:lnTo>
                  <a:pt x="3281518" y="1066565"/>
                </a:lnTo>
                <a:lnTo>
                  <a:pt x="3277950" y="1070209"/>
                </a:lnTo>
                <a:lnTo>
                  <a:pt x="3281518" y="1074374"/>
                </a:lnTo>
                <a:lnTo>
                  <a:pt x="3277950" y="1097575"/>
                </a:lnTo>
                <a:lnTo>
                  <a:pt x="3270135" y="1120776"/>
                </a:lnTo>
                <a:lnTo>
                  <a:pt x="3250595" y="1120776"/>
                </a:lnTo>
                <a:lnTo>
                  <a:pt x="3247367" y="1123974"/>
                </a:lnTo>
                <a:lnTo>
                  <a:pt x="3239552" y="1128510"/>
                </a:lnTo>
                <a:lnTo>
                  <a:pt x="3239552" y="1131707"/>
                </a:lnTo>
                <a:lnTo>
                  <a:pt x="3242780" y="1136318"/>
                </a:lnTo>
                <a:lnTo>
                  <a:pt x="3239552" y="1144052"/>
                </a:lnTo>
                <a:lnTo>
                  <a:pt x="3231906" y="1144052"/>
                </a:lnTo>
                <a:lnTo>
                  <a:pt x="3224090" y="1144052"/>
                </a:lnTo>
                <a:lnTo>
                  <a:pt x="3219503" y="1144052"/>
                </a:lnTo>
                <a:lnTo>
                  <a:pt x="3219503" y="1131707"/>
                </a:lnTo>
                <a:lnTo>
                  <a:pt x="3211857" y="1120776"/>
                </a:lnTo>
                <a:lnTo>
                  <a:pt x="3216444" y="1116240"/>
                </a:lnTo>
                <a:lnTo>
                  <a:pt x="3211857" y="1113042"/>
                </a:lnTo>
                <a:lnTo>
                  <a:pt x="3216444" y="1113042"/>
                </a:lnTo>
                <a:lnTo>
                  <a:pt x="3216444" y="1105309"/>
                </a:lnTo>
                <a:lnTo>
                  <a:pt x="3208629" y="1097575"/>
                </a:lnTo>
                <a:lnTo>
                  <a:pt x="3200813" y="1082107"/>
                </a:lnTo>
                <a:lnTo>
                  <a:pt x="3193167" y="1070209"/>
                </a:lnTo>
                <a:lnTo>
                  <a:pt x="3196395" y="1062475"/>
                </a:lnTo>
                <a:lnTo>
                  <a:pt x="3193167" y="1054742"/>
                </a:lnTo>
                <a:lnTo>
                  <a:pt x="3189089" y="1058832"/>
                </a:lnTo>
                <a:lnTo>
                  <a:pt x="3185351" y="1051544"/>
                </a:lnTo>
                <a:lnTo>
                  <a:pt x="3181274" y="1036077"/>
                </a:lnTo>
                <a:lnTo>
                  <a:pt x="3181274" y="1031540"/>
                </a:lnTo>
                <a:lnTo>
                  <a:pt x="3173628" y="1025145"/>
                </a:lnTo>
                <a:lnTo>
                  <a:pt x="3173628" y="1009678"/>
                </a:lnTo>
                <a:lnTo>
                  <a:pt x="3173628" y="1005067"/>
                </a:lnTo>
                <a:lnTo>
                  <a:pt x="3169890" y="1009678"/>
                </a:lnTo>
                <a:lnTo>
                  <a:pt x="3169890" y="1017411"/>
                </a:lnTo>
                <a:lnTo>
                  <a:pt x="3165812" y="1017411"/>
                </a:lnTo>
                <a:lnTo>
                  <a:pt x="3169890" y="1025145"/>
                </a:lnTo>
                <a:lnTo>
                  <a:pt x="3162584" y="1036077"/>
                </a:lnTo>
                <a:lnTo>
                  <a:pt x="3154938" y="1028343"/>
                </a:lnTo>
                <a:lnTo>
                  <a:pt x="3150351" y="1031540"/>
                </a:lnTo>
                <a:lnTo>
                  <a:pt x="3154938" y="1036077"/>
                </a:lnTo>
                <a:lnTo>
                  <a:pt x="3142535" y="1051544"/>
                </a:lnTo>
                <a:lnTo>
                  <a:pt x="3130302" y="1062475"/>
                </a:lnTo>
                <a:lnTo>
                  <a:pt x="3111612" y="1066565"/>
                </a:lnTo>
                <a:lnTo>
                  <a:pt x="3096151" y="1058832"/>
                </a:lnTo>
                <a:lnTo>
                  <a:pt x="3081029" y="1043810"/>
                </a:lnTo>
                <a:lnTo>
                  <a:pt x="3081029" y="1036077"/>
                </a:lnTo>
                <a:lnTo>
                  <a:pt x="3092073" y="1039274"/>
                </a:lnTo>
                <a:lnTo>
                  <a:pt x="3088845" y="1031540"/>
                </a:lnTo>
                <a:lnTo>
                  <a:pt x="3092073" y="1020609"/>
                </a:lnTo>
                <a:lnTo>
                  <a:pt x="3088845" y="1020609"/>
                </a:lnTo>
                <a:lnTo>
                  <a:pt x="3084257" y="1025145"/>
                </a:lnTo>
                <a:lnTo>
                  <a:pt x="3076612" y="1031540"/>
                </a:lnTo>
                <a:lnTo>
                  <a:pt x="3073383" y="1025145"/>
                </a:lnTo>
                <a:lnTo>
                  <a:pt x="3081029" y="1012875"/>
                </a:lnTo>
                <a:lnTo>
                  <a:pt x="3084257" y="1012875"/>
                </a:lnTo>
                <a:lnTo>
                  <a:pt x="3088845" y="1009678"/>
                </a:lnTo>
                <a:lnTo>
                  <a:pt x="3084257" y="1009678"/>
                </a:lnTo>
                <a:lnTo>
                  <a:pt x="3092073" y="1001944"/>
                </a:lnTo>
                <a:lnTo>
                  <a:pt x="3103797" y="989600"/>
                </a:lnTo>
                <a:lnTo>
                  <a:pt x="3088845" y="994136"/>
                </a:lnTo>
                <a:lnTo>
                  <a:pt x="3084257" y="1001944"/>
                </a:lnTo>
                <a:lnTo>
                  <a:pt x="3081029" y="994136"/>
                </a:lnTo>
                <a:lnTo>
                  <a:pt x="3076612" y="1001944"/>
                </a:lnTo>
                <a:lnTo>
                  <a:pt x="3076612" y="989600"/>
                </a:lnTo>
                <a:lnTo>
                  <a:pt x="3073383" y="978668"/>
                </a:lnTo>
                <a:lnTo>
                  <a:pt x="3073383" y="970935"/>
                </a:lnTo>
                <a:lnTo>
                  <a:pt x="3096151" y="970935"/>
                </a:lnTo>
                <a:lnTo>
                  <a:pt x="3111612" y="970935"/>
                </a:lnTo>
                <a:lnTo>
                  <a:pt x="3115180" y="966398"/>
                </a:lnTo>
                <a:lnTo>
                  <a:pt x="3111612" y="963201"/>
                </a:lnTo>
                <a:lnTo>
                  <a:pt x="3111612" y="966398"/>
                </a:lnTo>
                <a:lnTo>
                  <a:pt x="3103797" y="966398"/>
                </a:lnTo>
                <a:lnTo>
                  <a:pt x="3096151" y="966398"/>
                </a:lnTo>
                <a:lnTo>
                  <a:pt x="3076612" y="966398"/>
                </a:lnTo>
                <a:lnTo>
                  <a:pt x="3073383" y="963201"/>
                </a:lnTo>
                <a:lnTo>
                  <a:pt x="3073383" y="958665"/>
                </a:lnTo>
                <a:lnTo>
                  <a:pt x="3076612" y="955467"/>
                </a:lnTo>
                <a:lnTo>
                  <a:pt x="3068796" y="951377"/>
                </a:lnTo>
                <a:lnTo>
                  <a:pt x="3076612" y="947733"/>
                </a:lnTo>
                <a:lnTo>
                  <a:pt x="3092073" y="947733"/>
                </a:lnTo>
                <a:lnTo>
                  <a:pt x="3096151" y="947733"/>
                </a:lnTo>
                <a:lnTo>
                  <a:pt x="3084257" y="939925"/>
                </a:lnTo>
                <a:lnTo>
                  <a:pt x="3073383" y="939925"/>
                </a:lnTo>
                <a:lnTo>
                  <a:pt x="3073383" y="935835"/>
                </a:lnTo>
                <a:lnTo>
                  <a:pt x="3081029" y="935835"/>
                </a:lnTo>
                <a:lnTo>
                  <a:pt x="3088845" y="932191"/>
                </a:lnTo>
                <a:lnTo>
                  <a:pt x="3103797" y="928101"/>
                </a:lnTo>
                <a:lnTo>
                  <a:pt x="3103797" y="932191"/>
                </a:lnTo>
                <a:lnTo>
                  <a:pt x="3107534" y="932191"/>
                </a:lnTo>
                <a:lnTo>
                  <a:pt x="3103797" y="924904"/>
                </a:lnTo>
                <a:lnTo>
                  <a:pt x="3088845" y="924904"/>
                </a:lnTo>
                <a:lnTo>
                  <a:pt x="3088845" y="920368"/>
                </a:lnTo>
                <a:lnTo>
                  <a:pt x="3103797" y="917170"/>
                </a:lnTo>
                <a:lnTo>
                  <a:pt x="3107534" y="920368"/>
                </a:lnTo>
                <a:lnTo>
                  <a:pt x="3117857" y="913655"/>
                </a:lnTo>
                <a:lnTo>
                  <a:pt x="3127074" y="917170"/>
                </a:lnTo>
                <a:lnTo>
                  <a:pt x="3119428" y="909436"/>
                </a:lnTo>
                <a:lnTo>
                  <a:pt x="3122486" y="904900"/>
                </a:lnTo>
                <a:lnTo>
                  <a:pt x="3134889" y="912634"/>
                </a:lnTo>
                <a:lnTo>
                  <a:pt x="3130302" y="904900"/>
                </a:lnTo>
                <a:lnTo>
                  <a:pt x="3127074" y="901703"/>
                </a:lnTo>
                <a:lnTo>
                  <a:pt x="3130302" y="901703"/>
                </a:lnTo>
                <a:lnTo>
                  <a:pt x="3130302" y="893969"/>
                </a:lnTo>
                <a:lnTo>
                  <a:pt x="3150351" y="886235"/>
                </a:lnTo>
                <a:lnTo>
                  <a:pt x="3154938" y="893969"/>
                </a:lnTo>
                <a:lnTo>
                  <a:pt x="3169890" y="889433"/>
                </a:lnTo>
                <a:lnTo>
                  <a:pt x="3177706" y="878501"/>
                </a:lnTo>
                <a:lnTo>
                  <a:pt x="3177706" y="873891"/>
                </a:lnTo>
                <a:lnTo>
                  <a:pt x="3177706" y="870693"/>
                </a:lnTo>
                <a:lnTo>
                  <a:pt x="3169890" y="878501"/>
                </a:lnTo>
                <a:lnTo>
                  <a:pt x="3157997" y="889433"/>
                </a:lnTo>
                <a:lnTo>
                  <a:pt x="3145763" y="881625"/>
                </a:lnTo>
                <a:lnTo>
                  <a:pt x="3157997" y="873891"/>
                </a:lnTo>
                <a:lnTo>
                  <a:pt x="3157997" y="870693"/>
                </a:lnTo>
                <a:lnTo>
                  <a:pt x="3169890" y="855226"/>
                </a:lnTo>
                <a:lnTo>
                  <a:pt x="3177706" y="858869"/>
                </a:lnTo>
                <a:lnTo>
                  <a:pt x="3181274" y="851136"/>
                </a:lnTo>
                <a:lnTo>
                  <a:pt x="3177706" y="851136"/>
                </a:lnTo>
                <a:lnTo>
                  <a:pt x="3185351" y="839758"/>
                </a:lnTo>
                <a:lnTo>
                  <a:pt x="3189089" y="832024"/>
                </a:lnTo>
                <a:lnTo>
                  <a:pt x="3196395" y="835668"/>
                </a:lnTo>
                <a:lnTo>
                  <a:pt x="3200813" y="827934"/>
                </a:lnTo>
                <a:lnTo>
                  <a:pt x="3193167" y="827934"/>
                </a:lnTo>
                <a:lnTo>
                  <a:pt x="3193167" y="824737"/>
                </a:lnTo>
                <a:lnTo>
                  <a:pt x="3189089" y="827934"/>
                </a:lnTo>
                <a:lnTo>
                  <a:pt x="3189089" y="817003"/>
                </a:lnTo>
                <a:lnTo>
                  <a:pt x="3196395" y="820126"/>
                </a:lnTo>
                <a:lnTo>
                  <a:pt x="3193167" y="817003"/>
                </a:lnTo>
                <a:lnTo>
                  <a:pt x="3196395" y="804659"/>
                </a:lnTo>
                <a:lnTo>
                  <a:pt x="3204041" y="804659"/>
                </a:lnTo>
                <a:lnTo>
                  <a:pt x="3200813" y="796925"/>
                </a:lnTo>
                <a:lnTo>
                  <a:pt x="3219503" y="793727"/>
                </a:lnTo>
                <a:lnTo>
                  <a:pt x="3219503" y="789191"/>
                </a:lnTo>
                <a:lnTo>
                  <a:pt x="3200813" y="793727"/>
                </a:lnTo>
                <a:lnTo>
                  <a:pt x="3200813" y="781458"/>
                </a:lnTo>
                <a:lnTo>
                  <a:pt x="3208629" y="770526"/>
                </a:lnTo>
                <a:lnTo>
                  <a:pt x="3216444" y="762792"/>
                </a:lnTo>
                <a:lnTo>
                  <a:pt x="3239552" y="762792"/>
                </a:lnTo>
                <a:lnTo>
                  <a:pt x="3239552" y="758702"/>
                </a:lnTo>
                <a:lnTo>
                  <a:pt x="3219503" y="758702"/>
                </a:lnTo>
                <a:lnTo>
                  <a:pt x="3231906" y="750894"/>
                </a:lnTo>
                <a:lnTo>
                  <a:pt x="3234964" y="750894"/>
                </a:lnTo>
                <a:lnTo>
                  <a:pt x="3239552" y="755059"/>
                </a:lnTo>
                <a:lnTo>
                  <a:pt x="3239552" y="750894"/>
                </a:lnTo>
                <a:lnTo>
                  <a:pt x="3234964" y="747250"/>
                </a:lnTo>
                <a:lnTo>
                  <a:pt x="3239552" y="743160"/>
                </a:lnTo>
                <a:lnTo>
                  <a:pt x="3231906" y="747250"/>
                </a:lnTo>
                <a:lnTo>
                  <a:pt x="3227318" y="743160"/>
                </a:lnTo>
                <a:lnTo>
                  <a:pt x="3239552" y="739517"/>
                </a:lnTo>
                <a:lnTo>
                  <a:pt x="3242780" y="739517"/>
                </a:lnTo>
                <a:lnTo>
                  <a:pt x="3242780" y="735427"/>
                </a:lnTo>
                <a:lnTo>
                  <a:pt x="3250595" y="735427"/>
                </a:lnTo>
                <a:lnTo>
                  <a:pt x="3250595" y="739517"/>
                </a:lnTo>
                <a:lnTo>
                  <a:pt x="3255013" y="735427"/>
                </a:lnTo>
                <a:lnTo>
                  <a:pt x="3250595" y="735427"/>
                </a:lnTo>
                <a:lnTo>
                  <a:pt x="3255013" y="724495"/>
                </a:lnTo>
                <a:lnTo>
                  <a:pt x="3258241" y="716762"/>
                </a:lnTo>
                <a:lnTo>
                  <a:pt x="3262829" y="716762"/>
                </a:lnTo>
                <a:lnTo>
                  <a:pt x="3270135" y="709028"/>
                </a:lnTo>
                <a:lnTo>
                  <a:pt x="3270135" y="704492"/>
                </a:lnTo>
                <a:lnTo>
                  <a:pt x="3273703" y="701294"/>
                </a:lnTo>
                <a:lnTo>
                  <a:pt x="3270135" y="701294"/>
                </a:lnTo>
                <a:lnTo>
                  <a:pt x="3262829" y="704492"/>
                </a:lnTo>
                <a:lnTo>
                  <a:pt x="3258241" y="701294"/>
                </a:lnTo>
                <a:lnTo>
                  <a:pt x="3262829" y="693560"/>
                </a:lnTo>
                <a:lnTo>
                  <a:pt x="3285596" y="688950"/>
                </a:lnTo>
                <a:lnTo>
                  <a:pt x="3288505" y="691828"/>
                </a:lnTo>
                <a:lnTo>
                  <a:pt x="3289334" y="693560"/>
                </a:lnTo>
                <a:lnTo>
                  <a:pt x="3290256" y="693560"/>
                </a:lnTo>
                <a:lnTo>
                  <a:pt x="3293412" y="696684"/>
                </a:lnTo>
                <a:lnTo>
                  <a:pt x="3296470" y="696684"/>
                </a:lnTo>
                <a:lnTo>
                  <a:pt x="3296470" y="693560"/>
                </a:lnTo>
                <a:lnTo>
                  <a:pt x="3290256" y="693560"/>
                </a:lnTo>
                <a:lnTo>
                  <a:pt x="3288505" y="691828"/>
                </a:lnTo>
                <a:lnTo>
                  <a:pt x="3285596" y="685752"/>
                </a:lnTo>
                <a:lnTo>
                  <a:pt x="3296470" y="678018"/>
                </a:lnTo>
                <a:lnTo>
                  <a:pt x="3301058" y="688950"/>
                </a:lnTo>
                <a:lnTo>
                  <a:pt x="3301058" y="681216"/>
                </a:lnTo>
                <a:lnTo>
                  <a:pt x="3304286" y="678018"/>
                </a:lnTo>
                <a:lnTo>
                  <a:pt x="3308873" y="693560"/>
                </a:lnTo>
                <a:lnTo>
                  <a:pt x="3312102" y="693560"/>
                </a:lnTo>
                <a:lnTo>
                  <a:pt x="3316519" y="688950"/>
                </a:lnTo>
                <a:lnTo>
                  <a:pt x="3312102" y="681216"/>
                </a:lnTo>
                <a:lnTo>
                  <a:pt x="3319747" y="678018"/>
                </a:lnTo>
                <a:lnTo>
                  <a:pt x="3324335" y="673482"/>
                </a:lnTo>
                <a:lnTo>
                  <a:pt x="3335209" y="681216"/>
                </a:lnTo>
                <a:lnTo>
                  <a:pt x="3335209" y="670285"/>
                </a:lnTo>
                <a:lnTo>
                  <a:pt x="3327563" y="670285"/>
                </a:lnTo>
                <a:lnTo>
                  <a:pt x="3319747" y="662551"/>
                </a:lnTo>
                <a:lnTo>
                  <a:pt x="3332150" y="662551"/>
                </a:lnTo>
                <a:lnTo>
                  <a:pt x="3347612" y="662551"/>
                </a:lnTo>
                <a:lnTo>
                  <a:pt x="3351690" y="665749"/>
                </a:lnTo>
                <a:lnTo>
                  <a:pt x="3359335" y="658461"/>
                </a:lnTo>
                <a:lnTo>
                  <a:pt x="3359335" y="647083"/>
                </a:lnTo>
                <a:lnTo>
                  <a:pt x="3367151" y="654817"/>
                </a:lnTo>
                <a:lnTo>
                  <a:pt x="3370379" y="650727"/>
                </a:lnTo>
                <a:lnTo>
                  <a:pt x="3367151" y="647083"/>
                </a:lnTo>
                <a:lnTo>
                  <a:pt x="3370379" y="639350"/>
                </a:lnTo>
                <a:lnTo>
                  <a:pt x="3382613" y="639350"/>
                </a:lnTo>
                <a:lnTo>
                  <a:pt x="3390428" y="639350"/>
                </a:lnTo>
                <a:lnTo>
                  <a:pt x="3382613" y="650727"/>
                </a:lnTo>
                <a:lnTo>
                  <a:pt x="3382613" y="662551"/>
                </a:lnTo>
                <a:lnTo>
                  <a:pt x="3385841" y="665749"/>
                </a:lnTo>
                <a:lnTo>
                  <a:pt x="3385841" y="658461"/>
                </a:lnTo>
                <a:lnTo>
                  <a:pt x="3401302" y="639350"/>
                </a:lnTo>
                <a:lnTo>
                  <a:pt x="3401302" y="647083"/>
                </a:lnTo>
                <a:lnTo>
                  <a:pt x="3405890" y="654817"/>
                </a:lnTo>
                <a:lnTo>
                  <a:pt x="3409118" y="650727"/>
                </a:lnTo>
                <a:lnTo>
                  <a:pt x="3413536" y="647083"/>
                </a:lnTo>
                <a:lnTo>
                  <a:pt x="3416764" y="642993"/>
                </a:lnTo>
                <a:lnTo>
                  <a:pt x="3409118" y="639350"/>
                </a:lnTo>
                <a:lnTo>
                  <a:pt x="3413536" y="632062"/>
                </a:lnTo>
                <a:lnTo>
                  <a:pt x="3424579" y="632062"/>
                </a:lnTo>
                <a:lnTo>
                  <a:pt x="3432225" y="635185"/>
                </a:lnTo>
                <a:lnTo>
                  <a:pt x="3432225" y="639350"/>
                </a:lnTo>
                <a:lnTo>
                  <a:pt x="3424579" y="642993"/>
                </a:lnTo>
                <a:lnTo>
                  <a:pt x="3432225" y="647083"/>
                </a:lnTo>
                <a:lnTo>
                  <a:pt x="3424579" y="650727"/>
                </a:lnTo>
                <a:lnTo>
                  <a:pt x="3432225" y="650727"/>
                </a:lnTo>
                <a:lnTo>
                  <a:pt x="3440041" y="639350"/>
                </a:lnTo>
                <a:lnTo>
                  <a:pt x="3444119" y="639350"/>
                </a:lnTo>
                <a:lnTo>
                  <a:pt x="3447857" y="642993"/>
                </a:lnTo>
                <a:lnTo>
                  <a:pt x="3451934" y="639350"/>
                </a:lnTo>
                <a:lnTo>
                  <a:pt x="3463318" y="647083"/>
                </a:lnTo>
                <a:lnTo>
                  <a:pt x="3467396" y="647083"/>
                </a:lnTo>
                <a:lnTo>
                  <a:pt x="3475042" y="654817"/>
                </a:lnTo>
                <a:lnTo>
                  <a:pt x="3463318" y="662551"/>
                </a:lnTo>
                <a:lnTo>
                  <a:pt x="3440041" y="662551"/>
                </a:lnTo>
                <a:lnTo>
                  <a:pt x="3451934" y="665749"/>
                </a:lnTo>
                <a:lnTo>
                  <a:pt x="3459580" y="673482"/>
                </a:lnTo>
                <a:lnTo>
                  <a:pt x="3463318" y="670285"/>
                </a:lnTo>
                <a:lnTo>
                  <a:pt x="3470624" y="670285"/>
                </a:lnTo>
                <a:lnTo>
                  <a:pt x="3478270" y="673482"/>
                </a:lnTo>
                <a:lnTo>
                  <a:pt x="3513780" y="673482"/>
                </a:lnTo>
                <a:lnTo>
                  <a:pt x="3501547" y="678018"/>
                </a:lnTo>
                <a:lnTo>
                  <a:pt x="3521596" y="681216"/>
                </a:lnTo>
                <a:lnTo>
                  <a:pt x="3521596" y="693560"/>
                </a:lnTo>
                <a:lnTo>
                  <a:pt x="3524824" y="685752"/>
                </a:lnTo>
                <a:lnTo>
                  <a:pt x="3556597" y="685752"/>
                </a:lnTo>
                <a:lnTo>
                  <a:pt x="3637302" y="716762"/>
                </a:lnTo>
                <a:lnTo>
                  <a:pt x="3667715" y="743160"/>
                </a:lnTo>
                <a:lnTo>
                  <a:pt x="3649025" y="770526"/>
                </a:lnTo>
                <a:lnTo>
                  <a:pt x="3621841" y="781458"/>
                </a:lnTo>
                <a:lnTo>
                  <a:pt x="3513780" y="750894"/>
                </a:lnTo>
                <a:lnTo>
                  <a:pt x="3567640" y="793727"/>
                </a:lnTo>
                <a:lnTo>
                  <a:pt x="3564412" y="812393"/>
                </a:lnTo>
                <a:lnTo>
                  <a:pt x="3575286" y="843402"/>
                </a:lnTo>
                <a:lnTo>
                  <a:pt x="3621841" y="862959"/>
                </a:lnTo>
                <a:lnTo>
                  <a:pt x="3633564" y="858869"/>
                </a:lnTo>
                <a:lnTo>
                  <a:pt x="3625918" y="843402"/>
                </a:lnTo>
                <a:lnTo>
                  <a:pt x="3614025" y="839758"/>
                </a:lnTo>
                <a:lnTo>
                  <a:pt x="3598563" y="824737"/>
                </a:lnTo>
                <a:lnTo>
                  <a:pt x="3606209" y="812393"/>
                </a:lnTo>
                <a:lnTo>
                  <a:pt x="3629486" y="824737"/>
                </a:lnTo>
                <a:lnTo>
                  <a:pt x="3629486" y="832024"/>
                </a:lnTo>
                <a:lnTo>
                  <a:pt x="3672303" y="832024"/>
                </a:lnTo>
                <a:lnTo>
                  <a:pt x="3652254" y="796925"/>
                </a:lnTo>
                <a:lnTo>
                  <a:pt x="3664657" y="781458"/>
                </a:lnTo>
                <a:lnTo>
                  <a:pt x="3683347" y="762792"/>
                </a:lnTo>
                <a:lnTo>
                  <a:pt x="3706454" y="762792"/>
                </a:lnTo>
                <a:lnTo>
                  <a:pt x="3721915" y="773724"/>
                </a:lnTo>
                <a:lnTo>
                  <a:pt x="3721915" y="747250"/>
                </a:lnTo>
                <a:lnTo>
                  <a:pt x="3706454" y="735427"/>
                </a:lnTo>
                <a:lnTo>
                  <a:pt x="3703395" y="701294"/>
                </a:lnTo>
                <a:lnTo>
                  <a:pt x="3687764" y="693560"/>
                </a:lnTo>
                <a:lnTo>
                  <a:pt x="3733809" y="696684"/>
                </a:lnTo>
                <a:lnTo>
                  <a:pt x="3749270" y="712225"/>
                </a:lnTo>
                <a:lnTo>
                  <a:pt x="3726163" y="719959"/>
                </a:lnTo>
                <a:lnTo>
                  <a:pt x="3726163" y="727693"/>
                </a:lnTo>
                <a:lnTo>
                  <a:pt x="3753858" y="747250"/>
                </a:lnTo>
                <a:lnTo>
                  <a:pt x="3772547" y="739517"/>
                </a:lnTo>
                <a:lnTo>
                  <a:pt x="3772547" y="719959"/>
                </a:lnTo>
                <a:lnTo>
                  <a:pt x="3788009" y="716762"/>
                </a:lnTo>
                <a:lnTo>
                  <a:pt x="3780363" y="709028"/>
                </a:lnTo>
                <a:lnTo>
                  <a:pt x="3830825" y="681216"/>
                </a:lnTo>
                <a:lnTo>
                  <a:pt x="3838641" y="693560"/>
                </a:lnTo>
                <a:lnTo>
                  <a:pt x="3841869" y="685752"/>
                </a:lnTo>
                <a:lnTo>
                  <a:pt x="3834053" y="681216"/>
                </a:lnTo>
                <a:lnTo>
                  <a:pt x="3857330" y="665749"/>
                </a:lnTo>
                <a:lnTo>
                  <a:pt x="3864976" y="665749"/>
                </a:lnTo>
                <a:lnTo>
                  <a:pt x="3854102" y="670285"/>
                </a:lnTo>
                <a:lnTo>
                  <a:pt x="3861918" y="685752"/>
                </a:lnTo>
                <a:lnTo>
                  <a:pt x="3854102" y="696684"/>
                </a:lnTo>
                <a:lnTo>
                  <a:pt x="3857330" y="701294"/>
                </a:lnTo>
                <a:lnTo>
                  <a:pt x="3872792" y="688950"/>
                </a:lnTo>
                <a:lnTo>
                  <a:pt x="3880438" y="693560"/>
                </a:lnTo>
                <a:lnTo>
                  <a:pt x="3880438" y="678018"/>
                </a:lnTo>
                <a:lnTo>
                  <a:pt x="3892331" y="673482"/>
                </a:lnTo>
                <a:lnTo>
                  <a:pt x="3911531" y="673482"/>
                </a:lnTo>
                <a:lnTo>
                  <a:pt x="3943303" y="658461"/>
                </a:lnTo>
                <a:lnTo>
                  <a:pt x="3951119" y="678018"/>
                </a:lnTo>
                <a:lnTo>
                  <a:pt x="3958934" y="678018"/>
                </a:lnTo>
                <a:lnTo>
                  <a:pt x="3958934" y="665749"/>
                </a:lnTo>
                <a:lnTo>
                  <a:pt x="3969808" y="658461"/>
                </a:lnTo>
                <a:lnTo>
                  <a:pt x="3951119" y="635185"/>
                </a:lnTo>
                <a:lnTo>
                  <a:pt x="3954347" y="627452"/>
                </a:lnTo>
                <a:lnTo>
                  <a:pt x="4028086" y="635185"/>
                </a:lnTo>
                <a:lnTo>
                  <a:pt x="4074131" y="647083"/>
                </a:lnTo>
                <a:lnTo>
                  <a:pt x="4100466" y="665749"/>
                </a:lnTo>
                <a:lnTo>
                  <a:pt x="4105054" y="639350"/>
                </a:lnTo>
                <a:lnTo>
                  <a:pt x="4077699" y="632062"/>
                </a:lnTo>
                <a:lnTo>
                  <a:pt x="4077699" y="619718"/>
                </a:lnTo>
                <a:lnTo>
                  <a:pt x="4054592" y="619718"/>
                </a:lnTo>
                <a:lnTo>
                  <a:pt x="4051363" y="608786"/>
                </a:lnTo>
                <a:lnTo>
                  <a:pt x="4054592" y="608786"/>
                </a:lnTo>
                <a:lnTo>
                  <a:pt x="4059009" y="604250"/>
                </a:lnTo>
                <a:lnTo>
                  <a:pt x="4046776" y="577851"/>
                </a:lnTo>
                <a:lnTo>
                  <a:pt x="4038960" y="585585"/>
                </a:lnTo>
                <a:lnTo>
                  <a:pt x="4038960" y="570118"/>
                </a:lnTo>
                <a:lnTo>
                  <a:pt x="4031314" y="573241"/>
                </a:lnTo>
                <a:lnTo>
                  <a:pt x="4035902" y="562310"/>
                </a:lnTo>
                <a:lnTo>
                  <a:pt x="4046776" y="554576"/>
                </a:lnTo>
                <a:lnTo>
                  <a:pt x="4051363" y="535018"/>
                </a:lnTo>
                <a:lnTo>
                  <a:pt x="4043548" y="496275"/>
                </a:lnTo>
                <a:lnTo>
                  <a:pt x="4100466" y="496275"/>
                </a:lnTo>
                <a:lnTo>
                  <a:pt x="4108282" y="516353"/>
                </a:lnTo>
                <a:lnTo>
                  <a:pt x="4108282" y="542752"/>
                </a:lnTo>
                <a:lnTo>
                  <a:pt x="4132409" y="565507"/>
                </a:lnTo>
                <a:lnTo>
                  <a:pt x="4163332" y="635185"/>
                </a:lnTo>
                <a:lnTo>
                  <a:pt x="4186609" y="642993"/>
                </a:lnTo>
                <a:lnTo>
                  <a:pt x="4178793" y="650727"/>
                </a:lnTo>
                <a:lnTo>
                  <a:pt x="4186609" y="670285"/>
                </a:lnTo>
                <a:lnTo>
                  <a:pt x="4171147" y="696684"/>
                </a:lnTo>
                <a:lnTo>
                  <a:pt x="4174375" y="704492"/>
                </a:lnTo>
                <a:lnTo>
                  <a:pt x="4159254" y="712225"/>
                </a:lnTo>
                <a:lnTo>
                  <a:pt x="4143792" y="701294"/>
                </a:lnTo>
                <a:lnTo>
                  <a:pt x="4125103" y="709028"/>
                </a:lnTo>
                <a:lnTo>
                  <a:pt x="4155686" y="719959"/>
                </a:lnTo>
                <a:lnTo>
                  <a:pt x="4194424" y="716762"/>
                </a:lnTo>
                <a:lnTo>
                  <a:pt x="4189837" y="704492"/>
                </a:lnTo>
                <a:lnTo>
                  <a:pt x="4209886" y="688950"/>
                </a:lnTo>
                <a:lnTo>
                  <a:pt x="4213114" y="665749"/>
                </a:lnTo>
                <a:lnTo>
                  <a:pt x="4194424" y="635185"/>
                </a:lnTo>
                <a:lnTo>
                  <a:pt x="4225347" y="619718"/>
                </a:lnTo>
                <a:lnTo>
                  <a:pt x="4244037" y="632062"/>
                </a:lnTo>
                <a:lnTo>
                  <a:pt x="4251683" y="658461"/>
                </a:lnTo>
                <a:lnTo>
                  <a:pt x="4286853" y="662551"/>
                </a:lnTo>
                <a:lnTo>
                  <a:pt x="4259498" y="658461"/>
                </a:lnTo>
                <a:lnTo>
                  <a:pt x="4255930" y="642993"/>
                </a:lnTo>
                <a:lnTo>
                  <a:pt x="4259498" y="639350"/>
                </a:lnTo>
                <a:lnTo>
                  <a:pt x="4244037" y="619718"/>
                </a:lnTo>
                <a:lnTo>
                  <a:pt x="4205298" y="611984"/>
                </a:lnTo>
                <a:lnTo>
                  <a:pt x="4178793" y="624254"/>
                </a:lnTo>
                <a:lnTo>
                  <a:pt x="4163332" y="596517"/>
                </a:lnTo>
                <a:lnTo>
                  <a:pt x="4159254" y="562310"/>
                </a:lnTo>
                <a:lnTo>
                  <a:pt x="4128331" y="542752"/>
                </a:lnTo>
                <a:lnTo>
                  <a:pt x="4128331" y="527285"/>
                </a:lnTo>
                <a:lnTo>
                  <a:pt x="4140224" y="519551"/>
                </a:lnTo>
                <a:lnTo>
                  <a:pt x="4132409" y="485344"/>
                </a:lnTo>
                <a:lnTo>
                  <a:pt x="4155686" y="508619"/>
                </a:lnTo>
                <a:lnTo>
                  <a:pt x="4155686" y="524087"/>
                </a:lnTo>
                <a:lnTo>
                  <a:pt x="4163332" y="539108"/>
                </a:lnTo>
                <a:lnTo>
                  <a:pt x="4178793" y="542752"/>
                </a:lnTo>
                <a:lnTo>
                  <a:pt x="4232993" y="550486"/>
                </a:lnTo>
                <a:lnTo>
                  <a:pt x="4166560" y="519551"/>
                </a:lnTo>
                <a:lnTo>
                  <a:pt x="4171147" y="511743"/>
                </a:lnTo>
                <a:lnTo>
                  <a:pt x="4202070" y="511743"/>
                </a:lnTo>
                <a:lnTo>
                  <a:pt x="4186609" y="508619"/>
                </a:lnTo>
                <a:lnTo>
                  <a:pt x="4194424" y="496275"/>
                </a:lnTo>
                <a:lnTo>
                  <a:pt x="4209886" y="493078"/>
                </a:lnTo>
                <a:lnTo>
                  <a:pt x="4251683" y="508619"/>
                </a:lnTo>
                <a:lnTo>
                  <a:pt x="4282266" y="508619"/>
                </a:lnTo>
                <a:lnTo>
                  <a:pt x="4282266" y="519551"/>
                </a:lnTo>
                <a:lnTo>
                  <a:pt x="4274450" y="524087"/>
                </a:lnTo>
                <a:lnTo>
                  <a:pt x="4279038" y="535018"/>
                </a:lnTo>
                <a:lnTo>
                  <a:pt x="4290082" y="546842"/>
                </a:lnTo>
                <a:lnTo>
                  <a:pt x="4290082" y="539108"/>
                </a:lnTo>
                <a:lnTo>
                  <a:pt x="4302315" y="565507"/>
                </a:lnTo>
                <a:lnTo>
                  <a:pt x="4317776" y="570118"/>
                </a:lnTo>
                <a:lnTo>
                  <a:pt x="4340544" y="577851"/>
                </a:lnTo>
                <a:lnTo>
                  <a:pt x="4348359" y="570118"/>
                </a:lnTo>
                <a:lnTo>
                  <a:pt x="4317776" y="565507"/>
                </a:lnTo>
                <a:lnTo>
                  <a:pt x="4305543" y="558220"/>
                </a:lnTo>
                <a:lnTo>
                  <a:pt x="4314208" y="546842"/>
                </a:lnTo>
                <a:lnTo>
                  <a:pt x="4290082" y="527285"/>
                </a:lnTo>
                <a:lnTo>
                  <a:pt x="4282266" y="504009"/>
                </a:lnTo>
                <a:lnTo>
                  <a:pt x="4266804" y="500811"/>
                </a:lnTo>
                <a:lnTo>
                  <a:pt x="4255930" y="488541"/>
                </a:lnTo>
                <a:lnTo>
                  <a:pt x="4228576" y="485344"/>
                </a:lnTo>
                <a:lnTo>
                  <a:pt x="4209886" y="465340"/>
                </a:lnTo>
                <a:lnTo>
                  <a:pt x="4202070" y="446601"/>
                </a:lnTo>
                <a:lnTo>
                  <a:pt x="4290082" y="419309"/>
                </a:lnTo>
                <a:lnTo>
                  <a:pt x="4294499" y="423846"/>
                </a:lnTo>
                <a:lnTo>
                  <a:pt x="4290082" y="431579"/>
                </a:lnTo>
                <a:lnTo>
                  <a:pt x="4302315" y="427043"/>
                </a:lnTo>
                <a:lnTo>
                  <a:pt x="4286853" y="408378"/>
                </a:lnTo>
                <a:lnTo>
                  <a:pt x="4302315" y="411576"/>
                </a:lnTo>
                <a:lnTo>
                  <a:pt x="4297727" y="408378"/>
                </a:lnTo>
                <a:lnTo>
                  <a:pt x="4263576" y="400644"/>
                </a:lnTo>
                <a:lnTo>
                  <a:pt x="4279038" y="392910"/>
                </a:lnTo>
                <a:lnTo>
                  <a:pt x="4259498" y="388300"/>
                </a:lnTo>
                <a:lnTo>
                  <a:pt x="4259498" y="380566"/>
                </a:lnTo>
                <a:lnTo>
                  <a:pt x="4266804" y="380566"/>
                </a:lnTo>
                <a:lnTo>
                  <a:pt x="4271392" y="369635"/>
                </a:lnTo>
                <a:lnTo>
                  <a:pt x="4279038" y="369635"/>
                </a:lnTo>
                <a:lnTo>
                  <a:pt x="4259498" y="365099"/>
                </a:lnTo>
                <a:lnTo>
                  <a:pt x="4279038" y="365099"/>
                </a:lnTo>
                <a:lnTo>
                  <a:pt x="4282266" y="338700"/>
                </a:lnTo>
                <a:lnTo>
                  <a:pt x="4286853" y="346434"/>
                </a:lnTo>
                <a:lnTo>
                  <a:pt x="4297727" y="334610"/>
                </a:lnTo>
                <a:lnTo>
                  <a:pt x="4325592" y="331412"/>
                </a:lnTo>
                <a:lnTo>
                  <a:pt x="4325592" y="323678"/>
                </a:lnTo>
                <a:lnTo>
                  <a:pt x="4352947" y="311334"/>
                </a:lnTo>
                <a:lnTo>
                  <a:pt x="4333238" y="308137"/>
                </a:lnTo>
                <a:lnTo>
                  <a:pt x="4356005" y="300403"/>
                </a:lnTo>
                <a:lnTo>
                  <a:pt x="4379282" y="295867"/>
                </a:lnTo>
                <a:lnTo>
                  <a:pt x="4379282" y="308137"/>
                </a:lnTo>
                <a:lnTo>
                  <a:pt x="4394744" y="300403"/>
                </a:lnTo>
                <a:lnTo>
                  <a:pt x="4394744" y="308137"/>
                </a:lnTo>
                <a:lnTo>
                  <a:pt x="4402559" y="295867"/>
                </a:lnTo>
                <a:lnTo>
                  <a:pt x="4407147" y="295867"/>
                </a:lnTo>
                <a:lnTo>
                  <a:pt x="4410205" y="272665"/>
                </a:lnTo>
                <a:lnTo>
                  <a:pt x="4414453" y="284935"/>
                </a:lnTo>
                <a:lnTo>
                  <a:pt x="4425837" y="280399"/>
                </a:lnTo>
                <a:lnTo>
                  <a:pt x="4394744" y="257570"/>
                </a:lnTo>
                <a:lnTo>
                  <a:pt x="4414453" y="261734"/>
                </a:lnTo>
                <a:lnTo>
                  <a:pt x="4429914" y="253926"/>
                </a:lnTo>
                <a:lnTo>
                  <a:pt x="4456250" y="257570"/>
                </a:lnTo>
                <a:lnTo>
                  <a:pt x="4456250" y="238458"/>
                </a:lnTo>
                <a:lnTo>
                  <a:pt x="4440788" y="249836"/>
                </a:lnTo>
                <a:lnTo>
                  <a:pt x="4429914" y="246192"/>
                </a:lnTo>
                <a:lnTo>
                  <a:pt x="4414453" y="231171"/>
                </a:lnTo>
                <a:lnTo>
                  <a:pt x="4410205" y="189304"/>
                </a:lnTo>
                <a:lnTo>
                  <a:pt x="4418021" y="181496"/>
                </a:lnTo>
                <a:lnTo>
                  <a:pt x="4437560" y="184694"/>
                </a:lnTo>
                <a:lnTo>
                  <a:pt x="4445376" y="195625"/>
                </a:lnTo>
                <a:lnTo>
                  <a:pt x="4433482" y="207970"/>
                </a:lnTo>
                <a:lnTo>
                  <a:pt x="4448604" y="211167"/>
                </a:lnTo>
                <a:lnTo>
                  <a:pt x="4453022" y="207970"/>
                </a:lnTo>
                <a:lnTo>
                  <a:pt x="4460837" y="211167"/>
                </a:lnTo>
                <a:lnTo>
                  <a:pt x="4464066" y="223437"/>
                </a:lnTo>
                <a:lnTo>
                  <a:pt x="4471711" y="215703"/>
                </a:lnTo>
                <a:lnTo>
                  <a:pt x="4484114" y="223437"/>
                </a:lnTo>
                <a:lnTo>
                  <a:pt x="4487173" y="246192"/>
                </a:lnTo>
                <a:lnTo>
                  <a:pt x="4499576" y="238458"/>
                </a:lnTo>
                <a:lnTo>
                  <a:pt x="4494988" y="226635"/>
                </a:lnTo>
                <a:lnTo>
                  <a:pt x="4526931" y="215703"/>
                </a:lnTo>
                <a:lnTo>
                  <a:pt x="4537805" y="223437"/>
                </a:lnTo>
                <a:lnTo>
                  <a:pt x="4537805" y="215703"/>
                </a:lnTo>
                <a:lnTo>
                  <a:pt x="4565669" y="207970"/>
                </a:lnTo>
                <a:lnTo>
                  <a:pt x="4607466" y="218901"/>
                </a:lnTo>
                <a:lnTo>
                  <a:pt x="4614772" y="226635"/>
                </a:lnTo>
                <a:lnTo>
                  <a:pt x="4614772" y="218901"/>
                </a:lnTo>
                <a:lnTo>
                  <a:pt x="4638049" y="231171"/>
                </a:lnTo>
                <a:lnTo>
                  <a:pt x="4642637" y="249836"/>
                </a:lnTo>
                <a:lnTo>
                  <a:pt x="4619360" y="242102"/>
                </a:lnTo>
                <a:lnTo>
                  <a:pt x="4630234" y="257570"/>
                </a:lnTo>
                <a:lnTo>
                  <a:pt x="4638049" y="253926"/>
                </a:lnTo>
                <a:lnTo>
                  <a:pt x="4653511" y="261734"/>
                </a:lnTo>
                <a:lnTo>
                  <a:pt x="4650283" y="288133"/>
                </a:lnTo>
                <a:lnTo>
                  <a:pt x="4653511" y="292669"/>
                </a:lnTo>
                <a:lnTo>
                  <a:pt x="4642637" y="295867"/>
                </a:lnTo>
                <a:lnTo>
                  <a:pt x="4638049" y="315870"/>
                </a:lnTo>
                <a:lnTo>
                  <a:pt x="4619360" y="319068"/>
                </a:lnTo>
                <a:lnTo>
                  <a:pt x="4630234" y="323678"/>
                </a:lnTo>
                <a:lnTo>
                  <a:pt x="4599821" y="357811"/>
                </a:lnTo>
                <a:lnTo>
                  <a:pt x="4588437" y="357811"/>
                </a:lnTo>
                <a:lnTo>
                  <a:pt x="4592005" y="361901"/>
                </a:lnTo>
                <a:lnTo>
                  <a:pt x="4588437" y="396108"/>
                </a:lnTo>
                <a:lnTo>
                  <a:pt x="4611544" y="388300"/>
                </a:lnTo>
                <a:lnTo>
                  <a:pt x="4599821" y="385177"/>
                </a:lnTo>
                <a:lnTo>
                  <a:pt x="4619360" y="369635"/>
                </a:lnTo>
                <a:lnTo>
                  <a:pt x="4622588" y="372832"/>
                </a:lnTo>
                <a:lnTo>
                  <a:pt x="4622588" y="365099"/>
                </a:lnTo>
                <a:lnTo>
                  <a:pt x="4642637" y="361901"/>
                </a:lnTo>
                <a:lnTo>
                  <a:pt x="4638049" y="354167"/>
                </a:lnTo>
                <a:lnTo>
                  <a:pt x="4658098" y="357811"/>
                </a:lnTo>
                <a:lnTo>
                  <a:pt x="4676788" y="338700"/>
                </a:lnTo>
                <a:lnTo>
                  <a:pt x="4658098" y="338700"/>
                </a:lnTo>
                <a:lnTo>
                  <a:pt x="4642637" y="346434"/>
                </a:lnTo>
                <a:lnTo>
                  <a:pt x="4638049" y="338700"/>
                </a:lnTo>
                <a:lnTo>
                  <a:pt x="4642637" y="326802"/>
                </a:lnTo>
                <a:lnTo>
                  <a:pt x="4676788" y="323678"/>
                </a:lnTo>
                <a:lnTo>
                  <a:pt x="4676788" y="331412"/>
                </a:lnTo>
                <a:lnTo>
                  <a:pt x="4696327" y="331412"/>
                </a:lnTo>
                <a:lnTo>
                  <a:pt x="4696327" y="323678"/>
                </a:lnTo>
                <a:lnTo>
                  <a:pt x="4711789" y="331412"/>
                </a:lnTo>
                <a:lnTo>
                  <a:pt x="4727250" y="354167"/>
                </a:lnTo>
                <a:lnTo>
                  <a:pt x="4735066" y="342344"/>
                </a:lnTo>
                <a:lnTo>
                  <a:pt x="4719604" y="334610"/>
                </a:lnTo>
                <a:lnTo>
                  <a:pt x="4739653" y="326802"/>
                </a:lnTo>
                <a:lnTo>
                  <a:pt x="4788756" y="315870"/>
                </a:lnTo>
                <a:lnTo>
                  <a:pt x="4793344" y="319068"/>
                </a:lnTo>
                <a:lnTo>
                  <a:pt x="4785528" y="323678"/>
                </a:lnTo>
                <a:lnTo>
                  <a:pt x="4788756" y="331412"/>
                </a:lnTo>
                <a:lnTo>
                  <a:pt x="4819849" y="331412"/>
                </a:lnTo>
                <a:lnTo>
                  <a:pt x="4816621" y="326802"/>
                </a:lnTo>
                <a:lnTo>
                  <a:pt x="4827495" y="323678"/>
                </a:lnTo>
                <a:lnTo>
                  <a:pt x="4850772" y="319068"/>
                </a:lnTo>
                <a:lnTo>
                  <a:pt x="4866233" y="303600"/>
                </a:lnTo>
                <a:lnTo>
                  <a:pt x="4839898" y="295867"/>
                </a:lnTo>
                <a:lnTo>
                  <a:pt x="4839898" y="284935"/>
                </a:lnTo>
                <a:lnTo>
                  <a:pt x="4847544" y="288133"/>
                </a:lnTo>
                <a:lnTo>
                  <a:pt x="4847544" y="280399"/>
                </a:lnTo>
                <a:lnTo>
                  <a:pt x="4858418" y="272665"/>
                </a:lnTo>
                <a:lnTo>
                  <a:pt x="4878127" y="280399"/>
                </a:lnTo>
                <a:lnTo>
                  <a:pt x="4947788" y="277202"/>
                </a:lnTo>
                <a:lnTo>
                  <a:pt x="4951866" y="284935"/>
                </a:lnTo>
                <a:lnTo>
                  <a:pt x="4939973" y="292669"/>
                </a:lnTo>
                <a:lnTo>
                  <a:pt x="4944050" y="300403"/>
                </a:lnTo>
                <a:lnTo>
                  <a:pt x="4928589" y="319068"/>
                </a:lnTo>
                <a:lnTo>
                  <a:pt x="4944050" y="334610"/>
                </a:lnTo>
                <a:lnTo>
                  <a:pt x="4951866" y="334610"/>
                </a:lnTo>
                <a:lnTo>
                  <a:pt x="4939973" y="319068"/>
                </a:lnTo>
                <a:lnTo>
                  <a:pt x="4990605" y="334610"/>
                </a:lnTo>
                <a:lnTo>
                  <a:pt x="4990605" y="323678"/>
                </a:lnTo>
                <a:lnTo>
                  <a:pt x="5006066" y="331412"/>
                </a:lnTo>
                <a:lnTo>
                  <a:pt x="4998420" y="338700"/>
                </a:lnTo>
                <a:lnTo>
                  <a:pt x="5059757" y="361901"/>
                </a:lnTo>
                <a:lnTo>
                  <a:pt x="5062985" y="357811"/>
                </a:lnTo>
                <a:lnTo>
                  <a:pt x="5059757" y="334610"/>
                </a:lnTo>
                <a:lnTo>
                  <a:pt x="5044295" y="308137"/>
                </a:lnTo>
                <a:lnTo>
                  <a:pt x="5079806" y="323678"/>
                </a:lnTo>
                <a:lnTo>
                  <a:pt x="5095437" y="319068"/>
                </a:lnTo>
                <a:lnTo>
                  <a:pt x="5106311" y="303600"/>
                </a:lnTo>
                <a:lnTo>
                  <a:pt x="5152355" y="311334"/>
                </a:lnTo>
                <a:lnTo>
                  <a:pt x="5144540" y="295867"/>
                </a:lnTo>
                <a:lnTo>
                  <a:pt x="5149127" y="288133"/>
                </a:lnTo>
                <a:lnTo>
                  <a:pt x="5164589" y="295867"/>
                </a:lnTo>
                <a:lnTo>
                  <a:pt x="5172404" y="284935"/>
                </a:lnTo>
                <a:lnTo>
                  <a:pt x="5149127" y="277202"/>
                </a:lnTo>
                <a:lnTo>
                  <a:pt x="5152355" y="272665"/>
                </a:lnTo>
                <a:lnTo>
                  <a:pt x="5144540" y="264857"/>
                </a:lnTo>
                <a:lnTo>
                  <a:pt x="5136894" y="269468"/>
                </a:lnTo>
                <a:lnTo>
                  <a:pt x="5129588" y="257570"/>
                </a:lnTo>
                <a:lnTo>
                  <a:pt x="5149127" y="249836"/>
                </a:lnTo>
                <a:lnTo>
                  <a:pt x="5129588" y="234368"/>
                </a:lnTo>
                <a:lnTo>
                  <a:pt x="5129588" y="231171"/>
                </a:lnTo>
                <a:lnTo>
                  <a:pt x="5236969" y="223437"/>
                </a:lnTo>
                <a:lnTo>
                  <a:pt x="5244784" y="231171"/>
                </a:lnTo>
                <a:lnTo>
                  <a:pt x="5222017" y="226635"/>
                </a:lnTo>
                <a:lnTo>
                  <a:pt x="5218279" y="242102"/>
                </a:lnTo>
                <a:lnTo>
                  <a:pt x="5233910" y="234368"/>
                </a:lnTo>
                <a:lnTo>
                  <a:pt x="5241556" y="242102"/>
                </a:lnTo>
                <a:lnTo>
                  <a:pt x="5229663" y="246192"/>
                </a:lnTo>
                <a:lnTo>
                  <a:pt x="5244784" y="257570"/>
                </a:lnTo>
                <a:lnTo>
                  <a:pt x="5249372" y="218901"/>
                </a:lnTo>
                <a:lnTo>
                  <a:pt x="5292188" y="215703"/>
                </a:lnTo>
                <a:lnTo>
                  <a:pt x="5307650" y="223437"/>
                </a:lnTo>
                <a:lnTo>
                  <a:pt x="5307650" y="226635"/>
                </a:lnTo>
                <a:lnTo>
                  <a:pt x="5288111" y="223437"/>
                </a:lnTo>
                <a:lnTo>
                  <a:pt x="5292188" y="231171"/>
                </a:lnTo>
                <a:lnTo>
                  <a:pt x="5333985" y="238458"/>
                </a:lnTo>
                <a:lnTo>
                  <a:pt x="5338573" y="249836"/>
                </a:lnTo>
                <a:lnTo>
                  <a:pt x="5341801" y="238458"/>
                </a:lnTo>
                <a:lnTo>
                  <a:pt x="5376802" y="246192"/>
                </a:lnTo>
                <a:lnTo>
                  <a:pt x="5369496" y="249836"/>
                </a:lnTo>
                <a:lnTo>
                  <a:pt x="5392433" y="253926"/>
                </a:lnTo>
                <a:lnTo>
                  <a:pt x="5438817" y="218901"/>
                </a:lnTo>
                <a:lnTo>
                  <a:pt x="5477046" y="215703"/>
                </a:lnTo>
                <a:lnTo>
                  <a:pt x="5515785" y="223437"/>
                </a:lnTo>
                <a:lnTo>
                  <a:pt x="5543649" y="253926"/>
                </a:lnTo>
                <a:lnTo>
                  <a:pt x="5574063" y="261734"/>
                </a:lnTo>
                <a:lnTo>
                  <a:pt x="5574063" y="249836"/>
                </a:lnTo>
                <a:lnTo>
                  <a:pt x="5585107" y="261734"/>
                </a:lnTo>
                <a:lnTo>
                  <a:pt x="5585107" y="246192"/>
                </a:lnTo>
                <a:lnTo>
                  <a:pt x="5612801" y="231171"/>
                </a:lnTo>
                <a:lnTo>
                  <a:pt x="5631491" y="234368"/>
                </a:lnTo>
                <a:lnTo>
                  <a:pt x="5663433" y="226635"/>
                </a:lnTo>
                <a:lnTo>
                  <a:pt x="5666492" y="211167"/>
                </a:lnTo>
                <a:lnTo>
                  <a:pt x="5697584" y="226635"/>
                </a:lnTo>
                <a:lnTo>
                  <a:pt x="5751785" y="234368"/>
                </a:lnTo>
                <a:lnTo>
                  <a:pt x="5740401" y="215703"/>
                </a:lnTo>
                <a:lnTo>
                  <a:pt x="5720862" y="200236"/>
                </a:lnTo>
                <a:lnTo>
                  <a:pt x="5709818" y="203359"/>
                </a:lnTo>
                <a:lnTo>
                  <a:pt x="5709818" y="192428"/>
                </a:lnTo>
                <a:lnTo>
                  <a:pt x="5694356" y="176960"/>
                </a:lnTo>
                <a:lnTo>
                  <a:pt x="5748047" y="176960"/>
                </a:lnTo>
                <a:close/>
                <a:moveTo>
                  <a:pt x="1344679" y="130960"/>
                </a:moveTo>
                <a:lnTo>
                  <a:pt x="1367911" y="138733"/>
                </a:lnTo>
                <a:lnTo>
                  <a:pt x="1367911" y="130960"/>
                </a:lnTo>
                <a:lnTo>
                  <a:pt x="1378839" y="135532"/>
                </a:lnTo>
                <a:lnTo>
                  <a:pt x="1386580" y="146506"/>
                </a:lnTo>
                <a:lnTo>
                  <a:pt x="1367911" y="154276"/>
                </a:lnTo>
                <a:lnTo>
                  <a:pt x="1363349" y="166164"/>
                </a:lnTo>
                <a:lnTo>
                  <a:pt x="1355608" y="166164"/>
                </a:lnTo>
                <a:lnTo>
                  <a:pt x="1355608" y="173936"/>
                </a:lnTo>
                <a:lnTo>
                  <a:pt x="1332375" y="177594"/>
                </a:lnTo>
                <a:lnTo>
                  <a:pt x="1324634" y="185364"/>
                </a:lnTo>
                <a:lnTo>
                  <a:pt x="1313698" y="177594"/>
                </a:lnTo>
                <a:lnTo>
                  <a:pt x="1332375" y="154276"/>
                </a:lnTo>
                <a:lnTo>
                  <a:pt x="1305957" y="166164"/>
                </a:lnTo>
                <a:lnTo>
                  <a:pt x="1301860" y="173936"/>
                </a:lnTo>
                <a:lnTo>
                  <a:pt x="1290474" y="181706"/>
                </a:lnTo>
                <a:lnTo>
                  <a:pt x="1294112" y="173936"/>
                </a:lnTo>
                <a:lnTo>
                  <a:pt x="1275442" y="185364"/>
                </a:lnTo>
                <a:lnTo>
                  <a:pt x="1259951" y="193137"/>
                </a:lnTo>
                <a:lnTo>
                  <a:pt x="1270879" y="169822"/>
                </a:lnTo>
                <a:lnTo>
                  <a:pt x="1252210" y="181706"/>
                </a:lnTo>
                <a:lnTo>
                  <a:pt x="1236719" y="177594"/>
                </a:lnTo>
                <a:lnTo>
                  <a:pt x="1239906" y="162049"/>
                </a:lnTo>
                <a:lnTo>
                  <a:pt x="1267693" y="158848"/>
                </a:lnTo>
                <a:lnTo>
                  <a:pt x="1286370" y="151075"/>
                </a:lnTo>
                <a:lnTo>
                  <a:pt x="1316892" y="138733"/>
                </a:lnTo>
                <a:close/>
                <a:moveTo>
                  <a:pt x="1445393" y="127544"/>
                </a:moveTo>
                <a:lnTo>
                  <a:pt x="1468396" y="127544"/>
                </a:lnTo>
                <a:lnTo>
                  <a:pt x="1495912" y="138666"/>
                </a:lnTo>
                <a:lnTo>
                  <a:pt x="1488243" y="146546"/>
                </a:lnTo>
                <a:lnTo>
                  <a:pt x="1472908" y="143302"/>
                </a:lnTo>
                <a:lnTo>
                  <a:pt x="1472908" y="151179"/>
                </a:lnTo>
                <a:lnTo>
                  <a:pt x="1476065" y="154424"/>
                </a:lnTo>
                <a:lnTo>
                  <a:pt x="1472908" y="162303"/>
                </a:lnTo>
                <a:lnTo>
                  <a:pt x="1453058" y="166937"/>
                </a:lnTo>
                <a:lnTo>
                  <a:pt x="1426897" y="166937"/>
                </a:lnTo>
                <a:lnTo>
                  <a:pt x="1426897" y="154424"/>
                </a:lnTo>
                <a:lnTo>
                  <a:pt x="1430054" y="143302"/>
                </a:lnTo>
                <a:close/>
                <a:moveTo>
                  <a:pt x="1484291" y="104768"/>
                </a:moveTo>
                <a:lnTo>
                  <a:pt x="1519821" y="104768"/>
                </a:lnTo>
                <a:lnTo>
                  <a:pt x="1519821" y="120405"/>
                </a:lnTo>
                <a:lnTo>
                  <a:pt x="1504333" y="128222"/>
                </a:lnTo>
                <a:lnTo>
                  <a:pt x="1481102" y="120405"/>
                </a:lnTo>
                <a:lnTo>
                  <a:pt x="1461061" y="112586"/>
                </a:lnTo>
                <a:close/>
                <a:moveTo>
                  <a:pt x="2604824" y="58078"/>
                </a:moveTo>
                <a:lnTo>
                  <a:pt x="2663531" y="68989"/>
                </a:lnTo>
                <a:lnTo>
                  <a:pt x="2694039" y="84478"/>
                </a:lnTo>
                <a:lnTo>
                  <a:pt x="2682206" y="92245"/>
                </a:lnTo>
                <a:lnTo>
                  <a:pt x="2651236" y="92245"/>
                </a:lnTo>
                <a:lnTo>
                  <a:pt x="2612546" y="96776"/>
                </a:lnTo>
                <a:lnTo>
                  <a:pt x="2586150" y="99967"/>
                </a:lnTo>
                <a:lnTo>
                  <a:pt x="2569784" y="111849"/>
                </a:lnTo>
                <a:lnTo>
                  <a:pt x="2609356" y="104544"/>
                </a:lnTo>
                <a:lnTo>
                  <a:pt x="2658999" y="104544"/>
                </a:lnTo>
                <a:lnTo>
                  <a:pt x="2701761" y="99967"/>
                </a:lnTo>
                <a:lnTo>
                  <a:pt x="2701761" y="119570"/>
                </a:lnTo>
                <a:lnTo>
                  <a:pt x="2712672" y="123223"/>
                </a:lnTo>
                <a:lnTo>
                  <a:pt x="2743641" y="135059"/>
                </a:lnTo>
                <a:lnTo>
                  <a:pt x="2724967" y="145970"/>
                </a:lnTo>
                <a:lnTo>
                  <a:pt x="2717246" y="150547"/>
                </a:lnTo>
                <a:lnTo>
                  <a:pt x="2701761" y="150547"/>
                </a:lnTo>
                <a:lnTo>
                  <a:pt x="2689927" y="158268"/>
                </a:lnTo>
                <a:lnTo>
                  <a:pt x="2666721" y="153738"/>
                </a:lnTo>
                <a:lnTo>
                  <a:pt x="2628030" y="153738"/>
                </a:lnTo>
                <a:lnTo>
                  <a:pt x="2569784" y="173757"/>
                </a:lnTo>
                <a:lnTo>
                  <a:pt x="2574316" y="176947"/>
                </a:lnTo>
                <a:lnTo>
                  <a:pt x="2628030" y="166036"/>
                </a:lnTo>
                <a:lnTo>
                  <a:pt x="2678555" y="166036"/>
                </a:lnTo>
                <a:lnTo>
                  <a:pt x="2682206" y="176947"/>
                </a:lnTo>
                <a:lnTo>
                  <a:pt x="2651236" y="192436"/>
                </a:lnTo>
                <a:lnTo>
                  <a:pt x="2658999" y="200203"/>
                </a:lnTo>
                <a:lnTo>
                  <a:pt x="2689927" y="189246"/>
                </a:lnTo>
                <a:lnTo>
                  <a:pt x="2694039" y="169226"/>
                </a:lnTo>
                <a:lnTo>
                  <a:pt x="2720435" y="166036"/>
                </a:lnTo>
                <a:lnTo>
                  <a:pt x="2720435" y="176947"/>
                </a:lnTo>
                <a:lnTo>
                  <a:pt x="2709482" y="211115"/>
                </a:lnTo>
                <a:lnTo>
                  <a:pt x="2678555" y="246207"/>
                </a:lnTo>
                <a:lnTo>
                  <a:pt x="2697229" y="231181"/>
                </a:lnTo>
                <a:lnTo>
                  <a:pt x="2724967" y="211115"/>
                </a:lnTo>
                <a:lnTo>
                  <a:pt x="2735878" y="192436"/>
                </a:lnTo>
                <a:lnTo>
                  <a:pt x="2743641" y="189246"/>
                </a:lnTo>
                <a:lnTo>
                  <a:pt x="2743641" y="203394"/>
                </a:lnTo>
                <a:lnTo>
                  <a:pt x="2767771" y="203394"/>
                </a:lnTo>
                <a:lnTo>
                  <a:pt x="2778681" y="189246"/>
                </a:lnTo>
                <a:lnTo>
                  <a:pt x="2809651" y="181525"/>
                </a:lnTo>
                <a:lnTo>
                  <a:pt x="2837389" y="195626"/>
                </a:lnTo>
                <a:lnTo>
                  <a:pt x="2832857" y="211115"/>
                </a:lnTo>
                <a:lnTo>
                  <a:pt x="2806462" y="226603"/>
                </a:lnTo>
                <a:lnTo>
                  <a:pt x="2809651" y="234371"/>
                </a:lnTo>
                <a:lnTo>
                  <a:pt x="2786403" y="242092"/>
                </a:lnTo>
                <a:lnTo>
                  <a:pt x="2759126" y="246207"/>
                </a:lnTo>
                <a:lnTo>
                  <a:pt x="2735878" y="246207"/>
                </a:lnTo>
                <a:lnTo>
                  <a:pt x="2767771" y="249859"/>
                </a:lnTo>
                <a:lnTo>
                  <a:pt x="2786403" y="249859"/>
                </a:lnTo>
                <a:lnTo>
                  <a:pt x="2775492" y="269417"/>
                </a:lnTo>
                <a:lnTo>
                  <a:pt x="2735878" y="261695"/>
                </a:lnTo>
                <a:lnTo>
                  <a:pt x="2724967" y="284905"/>
                </a:lnTo>
                <a:lnTo>
                  <a:pt x="2724967" y="288095"/>
                </a:lnTo>
                <a:lnTo>
                  <a:pt x="2740452" y="277184"/>
                </a:lnTo>
                <a:lnTo>
                  <a:pt x="2767771" y="277184"/>
                </a:lnTo>
                <a:lnTo>
                  <a:pt x="2735878" y="311351"/>
                </a:lnTo>
                <a:lnTo>
                  <a:pt x="2709482" y="339138"/>
                </a:lnTo>
                <a:lnTo>
                  <a:pt x="2704950" y="369653"/>
                </a:lnTo>
                <a:lnTo>
                  <a:pt x="2724967" y="388332"/>
                </a:lnTo>
                <a:lnTo>
                  <a:pt x="2712672" y="392863"/>
                </a:lnTo>
                <a:lnTo>
                  <a:pt x="2728156" y="396053"/>
                </a:lnTo>
                <a:lnTo>
                  <a:pt x="2732730" y="423840"/>
                </a:lnTo>
                <a:lnTo>
                  <a:pt x="2697229" y="416119"/>
                </a:lnTo>
                <a:lnTo>
                  <a:pt x="2686276" y="431608"/>
                </a:lnTo>
                <a:lnTo>
                  <a:pt x="2704950" y="439329"/>
                </a:lnTo>
                <a:lnTo>
                  <a:pt x="2709482" y="480801"/>
                </a:lnTo>
                <a:lnTo>
                  <a:pt x="2704950" y="519500"/>
                </a:lnTo>
                <a:lnTo>
                  <a:pt x="2686276" y="550477"/>
                </a:lnTo>
                <a:lnTo>
                  <a:pt x="2655810" y="558244"/>
                </a:lnTo>
                <a:lnTo>
                  <a:pt x="2632562" y="547287"/>
                </a:lnTo>
                <a:lnTo>
                  <a:pt x="2604824" y="554592"/>
                </a:lnTo>
                <a:lnTo>
                  <a:pt x="2612546" y="573733"/>
                </a:lnTo>
                <a:lnTo>
                  <a:pt x="2635751" y="604248"/>
                </a:lnTo>
                <a:lnTo>
                  <a:pt x="2648047" y="619736"/>
                </a:lnTo>
                <a:lnTo>
                  <a:pt x="2648047" y="650714"/>
                </a:lnTo>
                <a:lnTo>
                  <a:pt x="2628030" y="654782"/>
                </a:lnTo>
                <a:lnTo>
                  <a:pt x="2624841" y="654782"/>
                </a:lnTo>
                <a:lnTo>
                  <a:pt x="2609356" y="647523"/>
                </a:lnTo>
                <a:lnTo>
                  <a:pt x="2609356" y="635225"/>
                </a:lnTo>
                <a:lnTo>
                  <a:pt x="2597061" y="624268"/>
                </a:lnTo>
                <a:lnTo>
                  <a:pt x="2578428" y="611969"/>
                </a:lnTo>
                <a:lnTo>
                  <a:pt x="2551110" y="593290"/>
                </a:lnTo>
                <a:lnTo>
                  <a:pt x="2546578" y="601058"/>
                </a:lnTo>
                <a:lnTo>
                  <a:pt x="2569784" y="616546"/>
                </a:lnTo>
                <a:lnTo>
                  <a:pt x="2589801" y="627458"/>
                </a:lnTo>
                <a:lnTo>
                  <a:pt x="2554300" y="632035"/>
                </a:lnTo>
                <a:lnTo>
                  <a:pt x="2543389" y="642946"/>
                </a:lnTo>
                <a:lnTo>
                  <a:pt x="2538814" y="650714"/>
                </a:lnTo>
                <a:lnTo>
                  <a:pt x="2569784" y="650714"/>
                </a:lnTo>
                <a:lnTo>
                  <a:pt x="2531093" y="658435"/>
                </a:lnTo>
                <a:lnTo>
                  <a:pt x="2586150" y="654782"/>
                </a:lnTo>
                <a:lnTo>
                  <a:pt x="2635751" y="666202"/>
                </a:lnTo>
                <a:lnTo>
                  <a:pt x="2617120" y="678039"/>
                </a:lnTo>
                <a:lnTo>
                  <a:pt x="2566595" y="704438"/>
                </a:lnTo>
                <a:lnTo>
                  <a:pt x="2520182" y="712206"/>
                </a:lnTo>
                <a:lnTo>
                  <a:pt x="2477379" y="719927"/>
                </a:lnTo>
                <a:lnTo>
                  <a:pt x="2461894" y="704438"/>
                </a:lnTo>
                <a:lnTo>
                  <a:pt x="2466468" y="724504"/>
                </a:lnTo>
                <a:lnTo>
                  <a:pt x="2450983" y="732225"/>
                </a:lnTo>
                <a:lnTo>
                  <a:pt x="2420014" y="758672"/>
                </a:lnTo>
                <a:lnTo>
                  <a:pt x="2380441" y="785996"/>
                </a:lnTo>
                <a:lnTo>
                  <a:pt x="2361768" y="785996"/>
                </a:lnTo>
                <a:lnTo>
                  <a:pt x="2369488" y="766393"/>
                </a:lnTo>
                <a:lnTo>
                  <a:pt x="2357235" y="766393"/>
                </a:lnTo>
                <a:lnTo>
                  <a:pt x="2354046" y="789186"/>
                </a:lnTo>
                <a:lnTo>
                  <a:pt x="2330839" y="793717"/>
                </a:lnTo>
                <a:lnTo>
                  <a:pt x="2319006" y="801485"/>
                </a:lnTo>
                <a:lnTo>
                  <a:pt x="2303521" y="824695"/>
                </a:lnTo>
                <a:lnTo>
                  <a:pt x="2295758" y="843373"/>
                </a:lnTo>
                <a:lnTo>
                  <a:pt x="2277126" y="874351"/>
                </a:lnTo>
                <a:lnTo>
                  <a:pt x="2261641" y="917164"/>
                </a:lnTo>
                <a:lnTo>
                  <a:pt x="2218837" y="982308"/>
                </a:lnTo>
                <a:lnTo>
                  <a:pt x="2203394" y="978656"/>
                </a:lnTo>
                <a:lnTo>
                  <a:pt x="2180188" y="948141"/>
                </a:lnTo>
                <a:lnTo>
                  <a:pt x="2152870" y="948141"/>
                </a:lnTo>
                <a:lnTo>
                  <a:pt x="2133734" y="920354"/>
                </a:lnTo>
                <a:lnTo>
                  <a:pt x="2110989" y="855672"/>
                </a:lnTo>
                <a:lnTo>
                  <a:pt x="2103268" y="781881"/>
                </a:lnTo>
                <a:lnTo>
                  <a:pt x="2098694" y="724504"/>
                </a:lnTo>
                <a:lnTo>
                  <a:pt x="2118710" y="681691"/>
                </a:lnTo>
                <a:lnTo>
                  <a:pt x="2145106" y="678039"/>
                </a:lnTo>
                <a:lnTo>
                  <a:pt x="2164704" y="666202"/>
                </a:lnTo>
                <a:lnTo>
                  <a:pt x="2167892" y="632035"/>
                </a:lnTo>
                <a:lnTo>
                  <a:pt x="2133734" y="601058"/>
                </a:lnTo>
                <a:lnTo>
                  <a:pt x="2180188" y="619736"/>
                </a:lnTo>
                <a:lnTo>
                  <a:pt x="2156940" y="580992"/>
                </a:lnTo>
                <a:lnTo>
                  <a:pt x="2126012" y="573733"/>
                </a:lnTo>
                <a:lnTo>
                  <a:pt x="2133734" y="550477"/>
                </a:lnTo>
                <a:lnTo>
                  <a:pt x="2156940" y="534989"/>
                </a:lnTo>
                <a:lnTo>
                  <a:pt x="2149219" y="434798"/>
                </a:lnTo>
                <a:lnTo>
                  <a:pt x="2137385" y="400630"/>
                </a:lnTo>
                <a:lnTo>
                  <a:pt x="2106415" y="380565"/>
                </a:lnTo>
                <a:lnTo>
                  <a:pt x="2080020" y="369653"/>
                </a:lnTo>
                <a:lnTo>
                  <a:pt x="2056814" y="377374"/>
                </a:lnTo>
                <a:lnTo>
                  <a:pt x="2049092" y="365539"/>
                </a:lnTo>
                <a:lnTo>
                  <a:pt x="2033607" y="361886"/>
                </a:lnTo>
                <a:lnTo>
                  <a:pt x="2037258" y="380565"/>
                </a:lnTo>
                <a:lnTo>
                  <a:pt x="2014052" y="369653"/>
                </a:lnTo>
                <a:lnTo>
                  <a:pt x="2003099" y="350050"/>
                </a:lnTo>
                <a:lnTo>
                  <a:pt x="2018584" y="346397"/>
                </a:lnTo>
                <a:lnTo>
                  <a:pt x="2033607" y="339138"/>
                </a:lnTo>
                <a:lnTo>
                  <a:pt x="2021774" y="339138"/>
                </a:lnTo>
                <a:lnTo>
                  <a:pt x="2006288" y="334561"/>
                </a:lnTo>
                <a:lnTo>
                  <a:pt x="2021774" y="323650"/>
                </a:lnTo>
                <a:lnTo>
                  <a:pt x="2018584" y="319073"/>
                </a:lnTo>
                <a:lnTo>
                  <a:pt x="1998567" y="326840"/>
                </a:lnTo>
                <a:lnTo>
                  <a:pt x="2003099" y="311351"/>
                </a:lnTo>
                <a:lnTo>
                  <a:pt x="2033607" y="311351"/>
                </a:lnTo>
                <a:lnTo>
                  <a:pt x="2067766" y="323650"/>
                </a:lnTo>
                <a:lnTo>
                  <a:pt x="2080020" y="303584"/>
                </a:lnTo>
                <a:lnTo>
                  <a:pt x="2064577" y="308161"/>
                </a:lnTo>
                <a:lnTo>
                  <a:pt x="2044980" y="308161"/>
                </a:lnTo>
                <a:lnTo>
                  <a:pt x="2025886" y="300394"/>
                </a:lnTo>
                <a:lnTo>
                  <a:pt x="2037258" y="295863"/>
                </a:lnTo>
                <a:lnTo>
                  <a:pt x="2021774" y="292673"/>
                </a:lnTo>
                <a:lnTo>
                  <a:pt x="2006288" y="280374"/>
                </a:lnTo>
                <a:lnTo>
                  <a:pt x="1998567" y="269417"/>
                </a:lnTo>
                <a:lnTo>
                  <a:pt x="2006288" y="249859"/>
                </a:lnTo>
                <a:lnTo>
                  <a:pt x="2029536" y="246207"/>
                </a:lnTo>
                <a:lnTo>
                  <a:pt x="2049092" y="246207"/>
                </a:lnTo>
                <a:lnTo>
                  <a:pt x="2072298" y="242092"/>
                </a:lnTo>
                <a:lnTo>
                  <a:pt x="2072298" y="238902"/>
                </a:lnTo>
                <a:lnTo>
                  <a:pt x="2095504" y="234371"/>
                </a:lnTo>
                <a:lnTo>
                  <a:pt x="2110989" y="234371"/>
                </a:lnTo>
                <a:lnTo>
                  <a:pt x="2118710" y="238902"/>
                </a:lnTo>
                <a:lnTo>
                  <a:pt x="2145106" y="223413"/>
                </a:lnTo>
                <a:lnTo>
                  <a:pt x="2149219" y="211115"/>
                </a:lnTo>
                <a:lnTo>
                  <a:pt x="2164704" y="207924"/>
                </a:lnTo>
                <a:lnTo>
                  <a:pt x="2152870" y="200203"/>
                </a:lnTo>
                <a:lnTo>
                  <a:pt x="2172425" y="195626"/>
                </a:lnTo>
                <a:lnTo>
                  <a:pt x="2172425" y="192436"/>
                </a:lnTo>
                <a:lnTo>
                  <a:pt x="2164704" y="195626"/>
                </a:lnTo>
                <a:lnTo>
                  <a:pt x="2141498" y="200203"/>
                </a:lnTo>
                <a:lnTo>
                  <a:pt x="2137385" y="192436"/>
                </a:lnTo>
                <a:lnTo>
                  <a:pt x="2126012" y="192436"/>
                </a:lnTo>
                <a:lnTo>
                  <a:pt x="2129664" y="184715"/>
                </a:lnTo>
                <a:lnTo>
                  <a:pt x="2141498" y="176947"/>
                </a:lnTo>
                <a:lnTo>
                  <a:pt x="2167892" y="161459"/>
                </a:lnTo>
                <a:lnTo>
                  <a:pt x="2183336" y="150547"/>
                </a:lnTo>
                <a:lnTo>
                  <a:pt x="2203394" y="145970"/>
                </a:lnTo>
                <a:lnTo>
                  <a:pt x="2207465" y="161459"/>
                </a:lnTo>
                <a:lnTo>
                  <a:pt x="2211116" y="161459"/>
                </a:lnTo>
                <a:lnTo>
                  <a:pt x="2211116" y="138711"/>
                </a:lnTo>
                <a:lnTo>
                  <a:pt x="2222950" y="138711"/>
                </a:lnTo>
                <a:lnTo>
                  <a:pt x="2230671" y="150547"/>
                </a:lnTo>
                <a:lnTo>
                  <a:pt x="2241624" y="145970"/>
                </a:lnTo>
                <a:lnTo>
                  <a:pt x="2261641" y="111849"/>
                </a:lnTo>
                <a:lnTo>
                  <a:pt x="2277126" y="115455"/>
                </a:lnTo>
                <a:lnTo>
                  <a:pt x="2277126" y="130944"/>
                </a:lnTo>
                <a:lnTo>
                  <a:pt x="2295758" y="153738"/>
                </a:lnTo>
                <a:lnTo>
                  <a:pt x="2300331" y="153738"/>
                </a:lnTo>
                <a:lnTo>
                  <a:pt x="2284847" y="107734"/>
                </a:lnTo>
                <a:lnTo>
                  <a:pt x="2354046" y="99967"/>
                </a:lnTo>
                <a:lnTo>
                  <a:pt x="2357235" y="127337"/>
                </a:lnTo>
                <a:lnTo>
                  <a:pt x="2389086" y="138711"/>
                </a:lnTo>
                <a:lnTo>
                  <a:pt x="2392737" y="135059"/>
                </a:lnTo>
                <a:lnTo>
                  <a:pt x="2389086" y="115455"/>
                </a:lnTo>
                <a:lnTo>
                  <a:pt x="2396808" y="99967"/>
                </a:lnTo>
                <a:lnTo>
                  <a:pt x="2427777" y="127337"/>
                </a:lnTo>
                <a:lnTo>
                  <a:pt x="2446409" y="158268"/>
                </a:lnTo>
                <a:lnTo>
                  <a:pt x="2454172" y="150547"/>
                </a:lnTo>
                <a:lnTo>
                  <a:pt x="2450983" y="135059"/>
                </a:lnTo>
                <a:lnTo>
                  <a:pt x="2469658" y="123223"/>
                </a:lnTo>
                <a:lnTo>
                  <a:pt x="2481911" y="130944"/>
                </a:lnTo>
                <a:lnTo>
                  <a:pt x="2485100" y="130944"/>
                </a:lnTo>
                <a:lnTo>
                  <a:pt x="2461894" y="92245"/>
                </a:lnTo>
                <a:lnTo>
                  <a:pt x="2500585" y="104544"/>
                </a:lnTo>
                <a:lnTo>
                  <a:pt x="2520182" y="123223"/>
                </a:lnTo>
                <a:lnTo>
                  <a:pt x="2520182" y="107734"/>
                </a:lnTo>
                <a:lnTo>
                  <a:pt x="2508348" y="92245"/>
                </a:lnTo>
                <a:lnTo>
                  <a:pt x="2477379" y="84478"/>
                </a:lnTo>
                <a:lnTo>
                  <a:pt x="2469658" y="65799"/>
                </a:lnTo>
                <a:lnTo>
                  <a:pt x="2481911" y="65799"/>
                </a:lnTo>
                <a:lnTo>
                  <a:pt x="2551110" y="65799"/>
                </a:lnTo>
                <a:close/>
                <a:moveTo>
                  <a:pt x="1844248" y="38719"/>
                </a:moveTo>
                <a:lnTo>
                  <a:pt x="1859687" y="54265"/>
                </a:lnTo>
                <a:lnTo>
                  <a:pt x="1851967" y="69810"/>
                </a:lnTo>
                <a:lnTo>
                  <a:pt x="1851967" y="93133"/>
                </a:lnTo>
                <a:lnTo>
                  <a:pt x="1859687" y="100911"/>
                </a:lnTo>
                <a:lnTo>
                  <a:pt x="1855146" y="120569"/>
                </a:lnTo>
                <a:lnTo>
                  <a:pt x="1867407" y="131547"/>
                </a:lnTo>
                <a:lnTo>
                  <a:pt x="1851967" y="159437"/>
                </a:lnTo>
                <a:lnTo>
                  <a:pt x="1867407" y="154861"/>
                </a:lnTo>
                <a:lnTo>
                  <a:pt x="1875126" y="178184"/>
                </a:lnTo>
                <a:lnTo>
                  <a:pt x="1862866" y="178184"/>
                </a:lnTo>
                <a:lnTo>
                  <a:pt x="1844248" y="185961"/>
                </a:lnTo>
                <a:lnTo>
                  <a:pt x="1821089" y="193729"/>
                </a:lnTo>
                <a:lnTo>
                  <a:pt x="1828808" y="174983"/>
                </a:lnTo>
                <a:lnTo>
                  <a:pt x="1813369" y="185961"/>
                </a:lnTo>
                <a:lnTo>
                  <a:pt x="1808828" y="201506"/>
                </a:lnTo>
                <a:lnTo>
                  <a:pt x="1797026" y="204707"/>
                </a:lnTo>
                <a:lnTo>
                  <a:pt x="1781587" y="217052"/>
                </a:lnTo>
                <a:lnTo>
                  <a:pt x="1762970" y="212475"/>
                </a:lnTo>
                <a:lnTo>
                  <a:pt x="1750708" y="209275"/>
                </a:lnTo>
                <a:lnTo>
                  <a:pt x="1732091" y="196930"/>
                </a:lnTo>
                <a:lnTo>
                  <a:pt x="1732091" y="174983"/>
                </a:lnTo>
                <a:lnTo>
                  <a:pt x="1750708" y="159437"/>
                </a:lnTo>
                <a:lnTo>
                  <a:pt x="1793848" y="167206"/>
                </a:lnTo>
                <a:lnTo>
                  <a:pt x="1789307" y="147092"/>
                </a:lnTo>
                <a:lnTo>
                  <a:pt x="1755250" y="143892"/>
                </a:lnTo>
                <a:lnTo>
                  <a:pt x="1735270" y="139315"/>
                </a:lnTo>
                <a:lnTo>
                  <a:pt x="1762970" y="123769"/>
                </a:lnTo>
                <a:lnTo>
                  <a:pt x="1735270" y="123769"/>
                </a:lnTo>
                <a:lnTo>
                  <a:pt x="1750708" y="97246"/>
                </a:lnTo>
                <a:lnTo>
                  <a:pt x="1770690" y="108223"/>
                </a:lnTo>
                <a:lnTo>
                  <a:pt x="1789307" y="97246"/>
                </a:lnTo>
                <a:lnTo>
                  <a:pt x="1770690" y="97246"/>
                </a:lnTo>
                <a:lnTo>
                  <a:pt x="1762970" y="85356"/>
                </a:lnTo>
                <a:lnTo>
                  <a:pt x="1778409" y="73932"/>
                </a:lnTo>
                <a:lnTo>
                  <a:pt x="1801108" y="81700"/>
                </a:lnTo>
                <a:lnTo>
                  <a:pt x="1808828" y="73932"/>
                </a:lnTo>
                <a:lnTo>
                  <a:pt x="1801108" y="66155"/>
                </a:lnTo>
                <a:lnTo>
                  <a:pt x="1816548" y="58842"/>
                </a:lnTo>
                <a:close/>
                <a:moveTo>
                  <a:pt x="2114187" y="0"/>
                </a:moveTo>
                <a:lnTo>
                  <a:pt x="2149276" y="12320"/>
                </a:lnTo>
                <a:lnTo>
                  <a:pt x="2152476" y="38773"/>
                </a:lnTo>
                <a:lnTo>
                  <a:pt x="2164771" y="15512"/>
                </a:lnTo>
                <a:lnTo>
                  <a:pt x="2175719" y="12320"/>
                </a:lnTo>
                <a:lnTo>
                  <a:pt x="2180266" y="27367"/>
                </a:lnTo>
                <a:lnTo>
                  <a:pt x="2188014" y="15512"/>
                </a:lnTo>
                <a:lnTo>
                  <a:pt x="2203060" y="15512"/>
                </a:lnTo>
                <a:lnTo>
                  <a:pt x="2203060" y="31025"/>
                </a:lnTo>
                <a:lnTo>
                  <a:pt x="2238598" y="38773"/>
                </a:lnTo>
                <a:lnTo>
                  <a:pt x="2199860" y="53819"/>
                </a:lnTo>
                <a:lnTo>
                  <a:pt x="2238598" y="50627"/>
                </a:lnTo>
                <a:lnTo>
                  <a:pt x="2265041" y="50627"/>
                </a:lnTo>
                <a:lnTo>
                  <a:pt x="2280536" y="84844"/>
                </a:lnTo>
                <a:lnTo>
                  <a:pt x="2265041" y="97164"/>
                </a:lnTo>
                <a:lnTo>
                  <a:pt x="2238598" y="108104"/>
                </a:lnTo>
                <a:lnTo>
                  <a:pt x="2203060" y="112660"/>
                </a:lnTo>
                <a:lnTo>
                  <a:pt x="2160224" y="112660"/>
                </a:lnTo>
                <a:lnTo>
                  <a:pt x="2175719" y="123616"/>
                </a:lnTo>
                <a:lnTo>
                  <a:pt x="2215355" y="119959"/>
                </a:lnTo>
                <a:lnTo>
                  <a:pt x="2172519" y="139129"/>
                </a:lnTo>
                <a:lnTo>
                  <a:pt x="2149276" y="146427"/>
                </a:lnTo>
                <a:lnTo>
                  <a:pt x="2126061" y="158731"/>
                </a:lnTo>
                <a:lnTo>
                  <a:pt x="2106440" y="169687"/>
                </a:lnTo>
                <a:lnTo>
                  <a:pt x="2083225" y="189755"/>
                </a:lnTo>
                <a:lnTo>
                  <a:pt x="2056782" y="196140"/>
                </a:lnTo>
                <a:lnTo>
                  <a:pt x="2025791" y="203888"/>
                </a:lnTo>
                <a:lnTo>
                  <a:pt x="1998451" y="200695"/>
                </a:lnTo>
                <a:lnTo>
                  <a:pt x="1975207" y="196140"/>
                </a:lnTo>
                <a:lnTo>
                  <a:pt x="1947417" y="216208"/>
                </a:lnTo>
                <a:lnTo>
                  <a:pt x="1975207" y="216208"/>
                </a:lnTo>
                <a:lnTo>
                  <a:pt x="1990703" y="231720"/>
                </a:lnTo>
                <a:lnTo>
                  <a:pt x="1970660" y="250425"/>
                </a:lnTo>
                <a:lnTo>
                  <a:pt x="1959712" y="262279"/>
                </a:lnTo>
                <a:lnTo>
                  <a:pt x="1924623" y="262279"/>
                </a:lnTo>
                <a:lnTo>
                  <a:pt x="1916876" y="273219"/>
                </a:lnTo>
                <a:lnTo>
                  <a:pt x="1901381" y="280984"/>
                </a:lnTo>
                <a:lnTo>
                  <a:pt x="1874966" y="280984"/>
                </a:lnTo>
                <a:lnTo>
                  <a:pt x="1862643" y="262279"/>
                </a:lnTo>
                <a:lnTo>
                  <a:pt x="1851723" y="280984"/>
                </a:lnTo>
                <a:lnTo>
                  <a:pt x="1878138" y="301051"/>
                </a:lnTo>
                <a:lnTo>
                  <a:pt x="1898208" y="301051"/>
                </a:lnTo>
                <a:lnTo>
                  <a:pt x="1878138" y="324312"/>
                </a:lnTo>
                <a:lnTo>
                  <a:pt x="1862643" y="332076"/>
                </a:lnTo>
                <a:lnTo>
                  <a:pt x="1836228" y="327504"/>
                </a:lnTo>
                <a:lnTo>
                  <a:pt x="1843975" y="319756"/>
                </a:lnTo>
                <a:lnTo>
                  <a:pt x="1839877" y="311992"/>
                </a:lnTo>
                <a:lnTo>
                  <a:pt x="1828481" y="301051"/>
                </a:lnTo>
                <a:lnTo>
                  <a:pt x="1816634" y="316564"/>
                </a:lnTo>
                <a:lnTo>
                  <a:pt x="1773348" y="311992"/>
                </a:lnTo>
                <a:lnTo>
                  <a:pt x="1742807" y="301051"/>
                </a:lnTo>
                <a:lnTo>
                  <a:pt x="1719564" y="288732"/>
                </a:lnTo>
                <a:lnTo>
                  <a:pt x="1724111" y="280984"/>
                </a:lnTo>
                <a:lnTo>
                  <a:pt x="1735060" y="270027"/>
                </a:lnTo>
                <a:lnTo>
                  <a:pt x="1750555" y="258172"/>
                </a:lnTo>
                <a:lnTo>
                  <a:pt x="1777896" y="270027"/>
                </a:lnTo>
                <a:lnTo>
                  <a:pt x="1777896" y="250425"/>
                </a:lnTo>
                <a:lnTo>
                  <a:pt x="1781096" y="234912"/>
                </a:lnTo>
                <a:lnTo>
                  <a:pt x="1801139" y="234912"/>
                </a:lnTo>
                <a:lnTo>
                  <a:pt x="1805686" y="254531"/>
                </a:lnTo>
                <a:lnTo>
                  <a:pt x="1808886" y="270027"/>
                </a:lnTo>
                <a:lnTo>
                  <a:pt x="1828481" y="270027"/>
                </a:lnTo>
                <a:lnTo>
                  <a:pt x="1859470" y="250425"/>
                </a:lnTo>
                <a:lnTo>
                  <a:pt x="1847148" y="250425"/>
                </a:lnTo>
                <a:lnTo>
                  <a:pt x="1828481" y="254531"/>
                </a:lnTo>
                <a:lnTo>
                  <a:pt x="1854895" y="192948"/>
                </a:lnTo>
                <a:lnTo>
                  <a:pt x="1870390" y="200695"/>
                </a:lnTo>
                <a:lnTo>
                  <a:pt x="1885886" y="219400"/>
                </a:lnTo>
                <a:lnTo>
                  <a:pt x="1893632" y="208460"/>
                </a:lnTo>
                <a:lnTo>
                  <a:pt x="1909128" y="196140"/>
                </a:lnTo>
                <a:lnTo>
                  <a:pt x="1890461" y="192948"/>
                </a:lnTo>
                <a:lnTo>
                  <a:pt x="1882714" y="177435"/>
                </a:lnTo>
                <a:lnTo>
                  <a:pt x="1878138" y="150983"/>
                </a:lnTo>
                <a:lnTo>
                  <a:pt x="1885886" y="127723"/>
                </a:lnTo>
                <a:lnTo>
                  <a:pt x="1905956" y="123616"/>
                </a:lnTo>
                <a:lnTo>
                  <a:pt x="1920974" y="131364"/>
                </a:lnTo>
                <a:lnTo>
                  <a:pt x="1928722" y="158731"/>
                </a:lnTo>
                <a:lnTo>
                  <a:pt x="1932371" y="182008"/>
                </a:lnTo>
                <a:lnTo>
                  <a:pt x="1955165" y="169687"/>
                </a:lnTo>
                <a:lnTo>
                  <a:pt x="1940118" y="154175"/>
                </a:lnTo>
                <a:lnTo>
                  <a:pt x="1936469" y="135471"/>
                </a:lnTo>
                <a:lnTo>
                  <a:pt x="1955165" y="135471"/>
                </a:lnTo>
                <a:lnTo>
                  <a:pt x="1993902" y="131364"/>
                </a:lnTo>
                <a:lnTo>
                  <a:pt x="2036739" y="119959"/>
                </a:lnTo>
                <a:lnTo>
                  <a:pt x="2018043" y="115852"/>
                </a:lnTo>
                <a:lnTo>
                  <a:pt x="2056782" y="89399"/>
                </a:lnTo>
                <a:lnTo>
                  <a:pt x="2013945" y="104912"/>
                </a:lnTo>
                <a:lnTo>
                  <a:pt x="1975207" y="123616"/>
                </a:lnTo>
                <a:lnTo>
                  <a:pt x="1932371" y="119959"/>
                </a:lnTo>
                <a:lnTo>
                  <a:pt x="1909128" y="108104"/>
                </a:lnTo>
                <a:lnTo>
                  <a:pt x="1932371" y="92592"/>
                </a:lnTo>
                <a:lnTo>
                  <a:pt x="1986155" y="84844"/>
                </a:lnTo>
                <a:lnTo>
                  <a:pt x="1940118" y="84844"/>
                </a:lnTo>
                <a:lnTo>
                  <a:pt x="1901381" y="100356"/>
                </a:lnTo>
                <a:lnTo>
                  <a:pt x="1878138" y="81652"/>
                </a:lnTo>
                <a:lnTo>
                  <a:pt x="1959712" y="73887"/>
                </a:lnTo>
                <a:lnTo>
                  <a:pt x="1870390" y="69332"/>
                </a:lnTo>
                <a:lnTo>
                  <a:pt x="1928722" y="53819"/>
                </a:lnTo>
                <a:lnTo>
                  <a:pt x="1882714" y="46520"/>
                </a:lnTo>
                <a:lnTo>
                  <a:pt x="1882714" y="35115"/>
                </a:lnTo>
                <a:lnTo>
                  <a:pt x="1924623" y="31025"/>
                </a:lnTo>
                <a:lnTo>
                  <a:pt x="1951964" y="23260"/>
                </a:lnTo>
                <a:lnTo>
                  <a:pt x="1959712" y="31025"/>
                </a:lnTo>
                <a:lnTo>
                  <a:pt x="1990703" y="38773"/>
                </a:lnTo>
                <a:lnTo>
                  <a:pt x="1975207" y="20068"/>
                </a:lnTo>
                <a:lnTo>
                  <a:pt x="1998451" y="7748"/>
                </a:lnTo>
                <a:lnTo>
                  <a:pt x="2018043" y="20068"/>
                </a:lnTo>
                <a:lnTo>
                  <a:pt x="2013945" y="38773"/>
                </a:lnTo>
                <a:lnTo>
                  <a:pt x="2036739" y="50627"/>
                </a:lnTo>
                <a:lnTo>
                  <a:pt x="2033539" y="23260"/>
                </a:lnTo>
                <a:lnTo>
                  <a:pt x="2059982" y="7748"/>
                </a:lnTo>
                <a:lnTo>
                  <a:pt x="2095071" y="4556"/>
                </a:lnTo>
                <a:lnTo>
                  <a:pt x="2110566" y="38773"/>
                </a:lnTo>
                <a:close/>
              </a:path>
            </a:pathLst>
          </a:custGeom>
          <a:solidFill>
            <a:srgbClr val="E3EFFF">
              <a:alpha val="10000"/>
            </a:srgbClr>
          </a:solidFill>
          <a:ln w="63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CD7783-18EA-41BF-87F5-E104377DD1E4}"/>
              </a:ext>
            </a:extLst>
          </p:cNvPr>
          <p:cNvSpPr txBox="1"/>
          <p:nvPr/>
        </p:nvSpPr>
        <p:spPr>
          <a:xfrm>
            <a:off x="1279667" y="1725328"/>
            <a:ext cx="94273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i="0" dirty="0">
                <a:solidFill>
                  <a:schemeClr val="bg1"/>
                </a:solidFill>
                <a:effectLst/>
                <a:latin typeface="roboto" pitchFamily="2" charset="0"/>
              </a:rPr>
              <a:t>Conférence de l’ONU sur l’eau 2023 : </a:t>
            </a:r>
          </a:p>
          <a:p>
            <a:pPr algn="ctr"/>
            <a:r>
              <a:rPr lang="fr-FR" sz="2800" i="1" dirty="0">
                <a:solidFill>
                  <a:schemeClr val="bg1"/>
                </a:solidFill>
                <a:effectLst/>
                <a:latin typeface="roboto" pitchFamily="2" charset="0"/>
              </a:rPr>
              <a:t>Quels </a:t>
            </a:r>
            <a:r>
              <a:rPr lang="fr-FR" sz="2800" i="1">
                <a:solidFill>
                  <a:schemeClr val="bg1"/>
                </a:solidFill>
                <a:effectLst/>
                <a:latin typeface="roboto" pitchFamily="2" charset="0"/>
              </a:rPr>
              <a:t>enseignements tirer </a:t>
            </a:r>
            <a:r>
              <a:rPr lang="fr-FR" sz="2800" i="1" dirty="0">
                <a:solidFill>
                  <a:schemeClr val="bg1"/>
                </a:solidFill>
                <a:effectLst/>
                <a:latin typeface="roboto" pitchFamily="2" charset="0"/>
              </a:rPr>
              <a:t>et quelles pistes pour l'avenir du multilatéralisme environnemental ? </a:t>
            </a:r>
            <a:endParaRPr lang="en-US" sz="2800" i="1" dirty="0">
              <a:solidFill>
                <a:schemeClr val="bg1"/>
              </a:solidFill>
              <a:latin typeface="Roboto" panose="0200000000000000000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C5A8001-3416-47B0-AF37-BAF0D3E74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521" y="5953388"/>
            <a:ext cx="1052477" cy="76768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C9E6FE-8472-0CFE-5805-BD4C23780470}"/>
              </a:ext>
            </a:extLst>
          </p:cNvPr>
          <p:cNvCxnSpPr>
            <a:cxnSpLocks/>
          </p:cNvCxnSpPr>
          <p:nvPr/>
        </p:nvCxnSpPr>
        <p:spPr>
          <a:xfrm>
            <a:off x="0" y="5797896"/>
            <a:ext cx="34236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42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EA19DD8-34CB-4665-8E6D-28713C38BA7F}"/>
              </a:ext>
            </a:extLst>
          </p:cNvPr>
          <p:cNvSpPr/>
          <p:nvPr/>
        </p:nvSpPr>
        <p:spPr>
          <a:xfrm>
            <a:off x="0" y="5797896"/>
            <a:ext cx="12192000" cy="1075581"/>
          </a:xfrm>
          <a:prstGeom prst="rect">
            <a:avLst/>
          </a:prstGeom>
          <a:solidFill>
            <a:srgbClr val="00A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78AB38-841A-4288-AF20-3BB89CD3E4E5}"/>
              </a:ext>
            </a:extLst>
          </p:cNvPr>
          <p:cNvSpPr/>
          <p:nvPr/>
        </p:nvSpPr>
        <p:spPr>
          <a:xfrm>
            <a:off x="0" y="14514"/>
            <a:ext cx="12192000" cy="1320800"/>
          </a:xfrm>
          <a:prstGeom prst="rect">
            <a:avLst/>
          </a:prstGeom>
          <a:solidFill>
            <a:srgbClr val="00A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World">
            <a:extLst>
              <a:ext uri="{FF2B5EF4-FFF2-40B4-BE49-F238E27FC236}">
                <a16:creationId xmlns:a16="http://schemas.microsoft.com/office/drawing/2014/main" id="{348ABA81-394C-489C-B259-98C3E4DF377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67300" y="-129326"/>
            <a:ext cx="11172300" cy="6972812"/>
          </a:xfrm>
          <a:custGeom>
            <a:avLst/>
            <a:gdLst>
              <a:gd name="connsiteX0" fmla="*/ 1689094 w 6494035"/>
              <a:gd name="connsiteY0" fmla="*/ 3652082 h 3722228"/>
              <a:gd name="connsiteX1" fmla="*/ 1704611 w 6494035"/>
              <a:gd name="connsiteY1" fmla="*/ 3652082 h 3722228"/>
              <a:gd name="connsiteX2" fmla="*/ 1716471 w 6494035"/>
              <a:gd name="connsiteY2" fmla="*/ 3663086 h 3722228"/>
              <a:gd name="connsiteX3" fmla="*/ 1720126 w 6494035"/>
              <a:gd name="connsiteY3" fmla="*/ 3675463 h 3722228"/>
              <a:gd name="connsiteX4" fmla="*/ 1747503 w 6494035"/>
              <a:gd name="connsiteY4" fmla="*/ 3691053 h 3722228"/>
              <a:gd name="connsiteX5" fmla="*/ 1766215 w 6494035"/>
              <a:gd name="connsiteY5" fmla="*/ 3706642 h 3722228"/>
              <a:gd name="connsiteX6" fmla="*/ 1786293 w 6494035"/>
              <a:gd name="connsiteY6" fmla="*/ 3709851 h 3722228"/>
              <a:gd name="connsiteX7" fmla="*/ 1763019 w 6494035"/>
              <a:gd name="connsiteY7" fmla="*/ 3722228 h 3722228"/>
              <a:gd name="connsiteX8" fmla="*/ 1739745 w 6494035"/>
              <a:gd name="connsiteY8" fmla="*/ 3717643 h 3722228"/>
              <a:gd name="connsiteX9" fmla="*/ 1720126 w 6494035"/>
              <a:gd name="connsiteY9" fmla="*/ 3717643 h 3722228"/>
              <a:gd name="connsiteX10" fmla="*/ 1696852 w 6494035"/>
              <a:gd name="connsiteY10" fmla="*/ 3722228 h 3722228"/>
              <a:gd name="connsiteX11" fmla="*/ 1662624 w 6494035"/>
              <a:gd name="connsiteY11" fmla="*/ 3709851 h 3722228"/>
              <a:gd name="connsiteX12" fmla="*/ 1708713 w 6494035"/>
              <a:gd name="connsiteY12" fmla="*/ 3706642 h 3722228"/>
              <a:gd name="connsiteX13" fmla="*/ 1689094 w 6494035"/>
              <a:gd name="connsiteY13" fmla="*/ 3686467 h 3722228"/>
              <a:gd name="connsiteX14" fmla="*/ 1696852 w 6494035"/>
              <a:gd name="connsiteY14" fmla="*/ 3675463 h 3722228"/>
              <a:gd name="connsiteX15" fmla="*/ 1681336 w 6494035"/>
              <a:gd name="connsiteY15" fmla="*/ 3678672 h 3722228"/>
              <a:gd name="connsiteX16" fmla="*/ 1681336 w 6494035"/>
              <a:gd name="connsiteY16" fmla="*/ 3659877 h 3722228"/>
              <a:gd name="connsiteX17" fmla="*/ 1851701 w 6494035"/>
              <a:gd name="connsiteY17" fmla="*/ 3605393 h 3722228"/>
              <a:gd name="connsiteX18" fmla="*/ 1875118 w 6494035"/>
              <a:gd name="connsiteY18" fmla="*/ 3605393 h 3722228"/>
              <a:gd name="connsiteX19" fmla="*/ 1867313 w 6494035"/>
              <a:gd name="connsiteY19" fmla="*/ 3621029 h 3722228"/>
              <a:gd name="connsiteX20" fmla="*/ 1854915 w 6494035"/>
              <a:gd name="connsiteY20" fmla="*/ 3628847 h 3722228"/>
              <a:gd name="connsiteX21" fmla="*/ 1847108 w 6494035"/>
              <a:gd name="connsiteY21" fmla="*/ 3624248 h 3722228"/>
              <a:gd name="connsiteX22" fmla="*/ 1883087 w 6494035"/>
              <a:gd name="connsiteY22" fmla="*/ 3601976 h 3722228"/>
              <a:gd name="connsiteX23" fmla="*/ 1890685 w 6494035"/>
              <a:gd name="connsiteY23" fmla="*/ 3601976 h 3722228"/>
              <a:gd name="connsiteX24" fmla="*/ 1898281 w 6494035"/>
              <a:gd name="connsiteY24" fmla="*/ 3601976 h 3722228"/>
              <a:gd name="connsiteX25" fmla="*/ 1901410 w 6494035"/>
              <a:gd name="connsiteY25" fmla="*/ 3609553 h 3722228"/>
              <a:gd name="connsiteX26" fmla="*/ 1905879 w 6494035"/>
              <a:gd name="connsiteY26" fmla="*/ 3614008 h 3722228"/>
              <a:gd name="connsiteX27" fmla="*/ 1890685 w 6494035"/>
              <a:gd name="connsiteY27" fmla="*/ 3621138 h 3722228"/>
              <a:gd name="connsiteX28" fmla="*/ 1878620 w 6494035"/>
              <a:gd name="connsiteY28" fmla="*/ 3632278 h 3722228"/>
              <a:gd name="connsiteX29" fmla="*/ 1871023 w 6494035"/>
              <a:gd name="connsiteY29" fmla="*/ 3624704 h 3722228"/>
              <a:gd name="connsiteX30" fmla="*/ 1878620 w 6494035"/>
              <a:gd name="connsiteY30" fmla="*/ 3614008 h 3722228"/>
              <a:gd name="connsiteX31" fmla="*/ 6358915 w 6494035"/>
              <a:gd name="connsiteY31" fmla="*/ 3490376 h 3722228"/>
              <a:gd name="connsiteX32" fmla="*/ 6363027 w 6494035"/>
              <a:gd name="connsiteY32" fmla="*/ 3494930 h 3722228"/>
              <a:gd name="connsiteX33" fmla="*/ 6363027 w 6494035"/>
              <a:gd name="connsiteY33" fmla="*/ 3502661 h 3722228"/>
              <a:gd name="connsiteX34" fmla="*/ 6363027 w 6494035"/>
              <a:gd name="connsiteY34" fmla="*/ 3505850 h 3722228"/>
              <a:gd name="connsiteX35" fmla="*/ 6363027 w 6494035"/>
              <a:gd name="connsiteY35" fmla="*/ 3513581 h 3722228"/>
              <a:gd name="connsiteX36" fmla="*/ 6363027 w 6494035"/>
              <a:gd name="connsiteY36" fmla="*/ 3517676 h 3722228"/>
              <a:gd name="connsiteX37" fmla="*/ 6370804 w 6494035"/>
              <a:gd name="connsiteY37" fmla="*/ 3513581 h 3722228"/>
              <a:gd name="connsiteX38" fmla="*/ 6370804 w 6494035"/>
              <a:gd name="connsiteY38" fmla="*/ 3517676 h 3722228"/>
              <a:gd name="connsiteX39" fmla="*/ 6374460 w 6494035"/>
              <a:gd name="connsiteY39" fmla="*/ 3521313 h 3722228"/>
              <a:gd name="connsiteX40" fmla="*/ 6370804 w 6494035"/>
              <a:gd name="connsiteY40" fmla="*/ 3525408 h 3722228"/>
              <a:gd name="connsiteX41" fmla="*/ 6370804 w 6494035"/>
              <a:gd name="connsiteY41" fmla="*/ 3536328 h 3722228"/>
              <a:gd name="connsiteX42" fmla="*/ 6366683 w 6494035"/>
              <a:gd name="connsiteY42" fmla="*/ 3547707 h 3722228"/>
              <a:gd name="connsiteX43" fmla="*/ 6358915 w 6494035"/>
              <a:gd name="connsiteY43" fmla="*/ 3562722 h 3722228"/>
              <a:gd name="connsiteX44" fmla="*/ 6351137 w 6494035"/>
              <a:gd name="connsiteY44" fmla="*/ 3575007 h 3722228"/>
              <a:gd name="connsiteX45" fmla="*/ 6343369 w 6494035"/>
              <a:gd name="connsiteY45" fmla="*/ 3585927 h 3722228"/>
              <a:gd name="connsiteX46" fmla="*/ 6340169 w 6494035"/>
              <a:gd name="connsiteY46" fmla="*/ 3598212 h 3722228"/>
              <a:gd name="connsiteX47" fmla="*/ 6343369 w 6494035"/>
              <a:gd name="connsiteY47" fmla="*/ 3605954 h 3722228"/>
              <a:gd name="connsiteX48" fmla="*/ 6335592 w 6494035"/>
              <a:gd name="connsiteY48" fmla="*/ 3601400 h 3722228"/>
              <a:gd name="connsiteX49" fmla="*/ 6332391 w 6494035"/>
              <a:gd name="connsiteY49" fmla="*/ 3605954 h 3722228"/>
              <a:gd name="connsiteX50" fmla="*/ 6327814 w 6494035"/>
              <a:gd name="connsiteY50" fmla="*/ 3601400 h 3722228"/>
              <a:gd name="connsiteX51" fmla="*/ 6327814 w 6494035"/>
              <a:gd name="connsiteY51" fmla="*/ 3605954 h 3722228"/>
              <a:gd name="connsiteX52" fmla="*/ 6316845 w 6494035"/>
              <a:gd name="connsiteY52" fmla="*/ 3613685 h 3722228"/>
              <a:gd name="connsiteX53" fmla="*/ 6304500 w 6494035"/>
              <a:gd name="connsiteY53" fmla="*/ 3624605 h 3722228"/>
              <a:gd name="connsiteX54" fmla="*/ 6301299 w 6494035"/>
              <a:gd name="connsiteY54" fmla="*/ 3640079 h 3722228"/>
              <a:gd name="connsiteX55" fmla="*/ 6293522 w 6494035"/>
              <a:gd name="connsiteY55" fmla="*/ 3647362 h 3722228"/>
              <a:gd name="connsiteX56" fmla="*/ 6285754 w 6494035"/>
              <a:gd name="connsiteY56" fmla="*/ 3659648 h 3722228"/>
              <a:gd name="connsiteX57" fmla="*/ 6277976 w 6494035"/>
              <a:gd name="connsiteY57" fmla="*/ 3667379 h 3722228"/>
              <a:gd name="connsiteX58" fmla="*/ 6281177 w 6494035"/>
              <a:gd name="connsiteY58" fmla="*/ 3670568 h 3722228"/>
              <a:gd name="connsiteX59" fmla="*/ 6277976 w 6494035"/>
              <a:gd name="connsiteY59" fmla="*/ 3670568 h 3722228"/>
              <a:gd name="connsiteX60" fmla="*/ 6270199 w 6494035"/>
              <a:gd name="connsiteY60" fmla="*/ 3678299 h 3722228"/>
              <a:gd name="connsiteX61" fmla="*/ 6258319 w 6494035"/>
              <a:gd name="connsiteY61" fmla="*/ 3686031 h 3722228"/>
              <a:gd name="connsiteX62" fmla="*/ 6254653 w 6494035"/>
              <a:gd name="connsiteY62" fmla="*/ 3693773 h 3722228"/>
              <a:gd name="connsiteX63" fmla="*/ 6234995 w 6494035"/>
              <a:gd name="connsiteY63" fmla="*/ 3698316 h 3722228"/>
              <a:gd name="connsiteX64" fmla="*/ 6230418 w 6494035"/>
              <a:gd name="connsiteY64" fmla="*/ 3693773 h 3722228"/>
              <a:gd name="connsiteX65" fmla="*/ 6222650 w 6494035"/>
              <a:gd name="connsiteY65" fmla="*/ 3690584 h 3722228"/>
              <a:gd name="connsiteX66" fmla="*/ 6222650 w 6494035"/>
              <a:gd name="connsiteY66" fmla="*/ 3682853 h 3722228"/>
              <a:gd name="connsiteX67" fmla="*/ 6211672 w 6494035"/>
              <a:gd name="connsiteY67" fmla="*/ 3678299 h 3722228"/>
              <a:gd name="connsiteX68" fmla="*/ 6211672 w 6494035"/>
              <a:gd name="connsiteY68" fmla="*/ 3675111 h 3722228"/>
              <a:gd name="connsiteX69" fmla="*/ 6203904 w 6494035"/>
              <a:gd name="connsiteY69" fmla="*/ 3675111 h 3722228"/>
              <a:gd name="connsiteX70" fmla="*/ 6196127 w 6494035"/>
              <a:gd name="connsiteY70" fmla="*/ 3670568 h 3722228"/>
              <a:gd name="connsiteX71" fmla="*/ 6199327 w 6494035"/>
              <a:gd name="connsiteY71" fmla="*/ 3662826 h 3722228"/>
              <a:gd name="connsiteX72" fmla="*/ 6196127 w 6494035"/>
              <a:gd name="connsiteY72" fmla="*/ 3662826 h 3722228"/>
              <a:gd name="connsiteX73" fmla="*/ 6196127 w 6494035"/>
              <a:gd name="connsiteY73" fmla="*/ 3659648 h 3722228"/>
              <a:gd name="connsiteX74" fmla="*/ 6203904 w 6494035"/>
              <a:gd name="connsiteY74" fmla="*/ 3659648 h 3722228"/>
              <a:gd name="connsiteX75" fmla="*/ 6203904 w 6494035"/>
              <a:gd name="connsiteY75" fmla="*/ 3651906 h 3722228"/>
              <a:gd name="connsiteX76" fmla="*/ 6207104 w 6494035"/>
              <a:gd name="connsiteY76" fmla="*/ 3644174 h 3722228"/>
              <a:gd name="connsiteX77" fmla="*/ 6214873 w 6494035"/>
              <a:gd name="connsiteY77" fmla="*/ 3647362 h 3722228"/>
              <a:gd name="connsiteX78" fmla="*/ 6211672 w 6494035"/>
              <a:gd name="connsiteY78" fmla="*/ 3640079 h 3722228"/>
              <a:gd name="connsiteX79" fmla="*/ 6214873 w 6494035"/>
              <a:gd name="connsiteY79" fmla="*/ 3640079 h 3722228"/>
              <a:gd name="connsiteX80" fmla="*/ 6214873 w 6494035"/>
              <a:gd name="connsiteY80" fmla="*/ 3636432 h 3722228"/>
              <a:gd name="connsiteX81" fmla="*/ 6219450 w 6494035"/>
              <a:gd name="connsiteY81" fmla="*/ 3632337 h 3722228"/>
              <a:gd name="connsiteX82" fmla="*/ 6222650 w 6494035"/>
              <a:gd name="connsiteY82" fmla="*/ 3632337 h 3722228"/>
              <a:gd name="connsiteX83" fmla="*/ 6222650 w 6494035"/>
              <a:gd name="connsiteY83" fmla="*/ 3628700 h 3722228"/>
              <a:gd name="connsiteX84" fmla="*/ 6234995 w 6494035"/>
              <a:gd name="connsiteY84" fmla="*/ 3624605 h 3722228"/>
              <a:gd name="connsiteX85" fmla="*/ 6242764 w 6494035"/>
              <a:gd name="connsiteY85" fmla="*/ 3613685 h 3722228"/>
              <a:gd name="connsiteX86" fmla="*/ 6242764 w 6494035"/>
              <a:gd name="connsiteY86" fmla="*/ 3616874 h 3722228"/>
              <a:gd name="connsiteX87" fmla="*/ 6246885 w 6494035"/>
              <a:gd name="connsiteY87" fmla="*/ 3616874 h 3722228"/>
              <a:gd name="connsiteX88" fmla="*/ 6246885 w 6494035"/>
              <a:gd name="connsiteY88" fmla="*/ 3609132 h 3722228"/>
              <a:gd name="connsiteX89" fmla="*/ 6254653 w 6494035"/>
              <a:gd name="connsiteY89" fmla="*/ 3601400 h 3722228"/>
              <a:gd name="connsiteX90" fmla="*/ 6265631 w 6494035"/>
              <a:gd name="connsiteY90" fmla="*/ 3601400 h 3722228"/>
              <a:gd name="connsiteX91" fmla="*/ 6277976 w 6494035"/>
              <a:gd name="connsiteY91" fmla="*/ 3593669 h 3722228"/>
              <a:gd name="connsiteX92" fmla="*/ 6301299 w 6494035"/>
              <a:gd name="connsiteY92" fmla="*/ 3578195 h 3722228"/>
              <a:gd name="connsiteX93" fmla="*/ 6320045 w 6494035"/>
              <a:gd name="connsiteY93" fmla="*/ 3562722 h 3722228"/>
              <a:gd name="connsiteX94" fmla="*/ 6332391 w 6494035"/>
              <a:gd name="connsiteY94" fmla="*/ 3540882 h 3722228"/>
              <a:gd name="connsiteX95" fmla="*/ 6335592 w 6494035"/>
              <a:gd name="connsiteY95" fmla="*/ 3533150 h 3722228"/>
              <a:gd name="connsiteX96" fmla="*/ 6340169 w 6494035"/>
              <a:gd name="connsiteY96" fmla="*/ 3529055 h 3722228"/>
              <a:gd name="connsiteX97" fmla="*/ 6347937 w 6494035"/>
              <a:gd name="connsiteY97" fmla="*/ 3517676 h 3722228"/>
              <a:gd name="connsiteX98" fmla="*/ 6351137 w 6494035"/>
              <a:gd name="connsiteY98" fmla="*/ 3502661 h 3722228"/>
              <a:gd name="connsiteX99" fmla="*/ 5821217 w 6494035"/>
              <a:gd name="connsiteY99" fmla="*/ 3443683 h 3722228"/>
              <a:gd name="connsiteX100" fmla="*/ 5825758 w 6494035"/>
              <a:gd name="connsiteY100" fmla="*/ 3443683 h 3722228"/>
              <a:gd name="connsiteX101" fmla="*/ 5828938 w 6494035"/>
              <a:gd name="connsiteY101" fmla="*/ 3448259 h 3722228"/>
              <a:gd name="connsiteX102" fmla="*/ 5840744 w 6494035"/>
              <a:gd name="connsiteY102" fmla="*/ 3456042 h 3722228"/>
              <a:gd name="connsiteX103" fmla="*/ 5860726 w 6494035"/>
              <a:gd name="connsiteY103" fmla="*/ 3459245 h 3722228"/>
              <a:gd name="connsiteX104" fmla="*/ 5871625 w 6494035"/>
              <a:gd name="connsiteY104" fmla="*/ 3456042 h 3722228"/>
              <a:gd name="connsiteX105" fmla="*/ 5875711 w 6494035"/>
              <a:gd name="connsiteY105" fmla="*/ 3456042 h 3722228"/>
              <a:gd name="connsiteX106" fmla="*/ 5887063 w 6494035"/>
              <a:gd name="connsiteY106" fmla="*/ 3451466 h 3722228"/>
              <a:gd name="connsiteX107" fmla="*/ 5887063 w 6494035"/>
              <a:gd name="connsiteY107" fmla="*/ 3456042 h 3722228"/>
              <a:gd name="connsiteX108" fmla="*/ 5879342 w 6494035"/>
              <a:gd name="connsiteY108" fmla="*/ 3497699 h 3722228"/>
              <a:gd name="connsiteX109" fmla="*/ 5875711 w 6494035"/>
              <a:gd name="connsiteY109" fmla="*/ 3497699 h 3722228"/>
              <a:gd name="connsiteX110" fmla="*/ 5875711 w 6494035"/>
              <a:gd name="connsiteY110" fmla="*/ 3494491 h 3722228"/>
              <a:gd name="connsiteX111" fmla="*/ 5871625 w 6494035"/>
              <a:gd name="connsiteY111" fmla="*/ 3497699 h 3722228"/>
              <a:gd name="connsiteX112" fmla="*/ 5871625 w 6494035"/>
              <a:gd name="connsiteY112" fmla="*/ 3505477 h 3722228"/>
              <a:gd name="connsiteX113" fmla="*/ 5868446 w 6494035"/>
              <a:gd name="connsiteY113" fmla="*/ 3513261 h 3722228"/>
              <a:gd name="connsiteX114" fmla="*/ 5863905 w 6494035"/>
              <a:gd name="connsiteY114" fmla="*/ 3525162 h 3722228"/>
              <a:gd name="connsiteX115" fmla="*/ 5856185 w 6494035"/>
              <a:gd name="connsiteY115" fmla="*/ 3528822 h 3722228"/>
              <a:gd name="connsiteX116" fmla="*/ 5856185 w 6494035"/>
              <a:gd name="connsiteY116" fmla="*/ 3521044 h 3722228"/>
              <a:gd name="connsiteX117" fmla="*/ 5860726 w 6494035"/>
              <a:gd name="connsiteY117" fmla="*/ 3521044 h 3722228"/>
              <a:gd name="connsiteX118" fmla="*/ 5860726 w 6494035"/>
              <a:gd name="connsiteY118" fmla="*/ 3513261 h 3722228"/>
              <a:gd name="connsiteX119" fmla="*/ 5856185 w 6494035"/>
              <a:gd name="connsiteY119" fmla="*/ 3513261 h 3722228"/>
              <a:gd name="connsiteX120" fmla="*/ 5848464 w 6494035"/>
              <a:gd name="connsiteY120" fmla="*/ 3525162 h 3722228"/>
              <a:gd name="connsiteX121" fmla="*/ 5844378 w 6494035"/>
              <a:gd name="connsiteY121" fmla="*/ 3525162 h 3722228"/>
              <a:gd name="connsiteX122" fmla="*/ 5840744 w 6494035"/>
              <a:gd name="connsiteY122" fmla="*/ 3536606 h 3722228"/>
              <a:gd name="connsiteX123" fmla="*/ 5833023 w 6494035"/>
              <a:gd name="connsiteY123" fmla="*/ 3536606 h 3722228"/>
              <a:gd name="connsiteX124" fmla="*/ 5825758 w 6494035"/>
              <a:gd name="connsiteY124" fmla="*/ 3532945 h 3722228"/>
              <a:gd name="connsiteX125" fmla="*/ 5821217 w 6494035"/>
              <a:gd name="connsiteY125" fmla="*/ 3528822 h 3722228"/>
              <a:gd name="connsiteX126" fmla="*/ 5825758 w 6494035"/>
              <a:gd name="connsiteY126" fmla="*/ 3528822 h 3722228"/>
              <a:gd name="connsiteX127" fmla="*/ 5825758 w 6494035"/>
              <a:gd name="connsiteY127" fmla="*/ 3525162 h 3722228"/>
              <a:gd name="connsiteX128" fmla="*/ 5818038 w 6494035"/>
              <a:gd name="connsiteY128" fmla="*/ 3521044 h 3722228"/>
              <a:gd name="connsiteX129" fmla="*/ 5813497 w 6494035"/>
              <a:gd name="connsiteY129" fmla="*/ 3510058 h 3722228"/>
              <a:gd name="connsiteX130" fmla="*/ 5818038 w 6494035"/>
              <a:gd name="connsiteY130" fmla="*/ 3494491 h 3722228"/>
              <a:gd name="connsiteX131" fmla="*/ 5821217 w 6494035"/>
              <a:gd name="connsiteY131" fmla="*/ 3497699 h 3722228"/>
              <a:gd name="connsiteX132" fmla="*/ 5821217 w 6494035"/>
              <a:gd name="connsiteY132" fmla="*/ 3494491 h 3722228"/>
              <a:gd name="connsiteX133" fmla="*/ 5818038 w 6494035"/>
              <a:gd name="connsiteY133" fmla="*/ 3451466 h 3722228"/>
              <a:gd name="connsiteX134" fmla="*/ 6389263 w 6494035"/>
              <a:gd name="connsiteY134" fmla="*/ 3296783 h 3722228"/>
              <a:gd name="connsiteX135" fmla="*/ 6393822 w 6494035"/>
              <a:gd name="connsiteY135" fmla="*/ 3296783 h 3722228"/>
              <a:gd name="connsiteX136" fmla="*/ 6393822 w 6494035"/>
              <a:gd name="connsiteY136" fmla="*/ 3301349 h 3722228"/>
              <a:gd name="connsiteX137" fmla="*/ 6393822 w 6494035"/>
              <a:gd name="connsiteY137" fmla="*/ 3309122 h 3722228"/>
              <a:gd name="connsiteX138" fmla="*/ 6397010 w 6494035"/>
              <a:gd name="connsiteY138" fmla="*/ 3312318 h 3722228"/>
              <a:gd name="connsiteX139" fmla="*/ 6404752 w 6494035"/>
              <a:gd name="connsiteY139" fmla="*/ 3316883 h 3722228"/>
              <a:gd name="connsiteX140" fmla="*/ 6409305 w 6494035"/>
              <a:gd name="connsiteY140" fmla="*/ 3324188 h 3722228"/>
              <a:gd name="connsiteX141" fmla="*/ 6412494 w 6494035"/>
              <a:gd name="connsiteY141" fmla="*/ 3324188 h 3722228"/>
              <a:gd name="connsiteX142" fmla="*/ 6412494 w 6494035"/>
              <a:gd name="connsiteY142" fmla="*/ 3339722 h 3722228"/>
              <a:gd name="connsiteX143" fmla="*/ 6409305 w 6494035"/>
              <a:gd name="connsiteY143" fmla="*/ 3343374 h 3722228"/>
              <a:gd name="connsiteX144" fmla="*/ 6412494 w 6494035"/>
              <a:gd name="connsiteY144" fmla="*/ 3350691 h 3722228"/>
              <a:gd name="connsiteX145" fmla="*/ 6412494 w 6494035"/>
              <a:gd name="connsiteY145" fmla="*/ 3363018 h 3722228"/>
              <a:gd name="connsiteX146" fmla="*/ 6417053 w 6494035"/>
              <a:gd name="connsiteY146" fmla="*/ 3373986 h 3722228"/>
              <a:gd name="connsiteX147" fmla="*/ 6420241 w 6494035"/>
              <a:gd name="connsiteY147" fmla="*/ 3386313 h 3722228"/>
              <a:gd name="connsiteX148" fmla="*/ 6428895 w 6494035"/>
              <a:gd name="connsiteY148" fmla="*/ 3386313 h 3722228"/>
              <a:gd name="connsiteX149" fmla="*/ 6436637 w 6494035"/>
              <a:gd name="connsiteY149" fmla="*/ 3370791 h 3722228"/>
              <a:gd name="connsiteX150" fmla="*/ 6436637 w 6494035"/>
              <a:gd name="connsiteY150" fmla="*/ 3366213 h 3722228"/>
              <a:gd name="connsiteX151" fmla="*/ 6436637 w 6494035"/>
              <a:gd name="connsiteY151" fmla="*/ 3358452 h 3722228"/>
              <a:gd name="connsiteX152" fmla="*/ 6447573 w 6494035"/>
              <a:gd name="connsiteY152" fmla="*/ 3358452 h 3722228"/>
              <a:gd name="connsiteX153" fmla="*/ 6447573 w 6494035"/>
              <a:gd name="connsiteY153" fmla="*/ 3370791 h 3722228"/>
              <a:gd name="connsiteX154" fmla="*/ 6459868 w 6494035"/>
              <a:gd name="connsiteY154" fmla="*/ 3381748 h 3722228"/>
              <a:gd name="connsiteX155" fmla="*/ 6470804 w 6494035"/>
              <a:gd name="connsiteY155" fmla="*/ 3381748 h 3722228"/>
              <a:gd name="connsiteX156" fmla="*/ 6482646 w 6494035"/>
              <a:gd name="connsiteY156" fmla="*/ 3370791 h 3722228"/>
              <a:gd name="connsiteX157" fmla="*/ 6494035 w 6494035"/>
              <a:gd name="connsiteY157" fmla="*/ 3370791 h 3722228"/>
              <a:gd name="connsiteX158" fmla="*/ 6494035 w 6494035"/>
              <a:gd name="connsiteY158" fmla="*/ 3381748 h 3722228"/>
              <a:gd name="connsiteX159" fmla="*/ 6482646 w 6494035"/>
              <a:gd name="connsiteY159" fmla="*/ 3394086 h 3722228"/>
              <a:gd name="connsiteX160" fmla="*/ 6447573 w 6494035"/>
              <a:gd name="connsiteY160" fmla="*/ 3463516 h 3722228"/>
              <a:gd name="connsiteX161" fmla="*/ 6424342 w 6494035"/>
              <a:gd name="connsiteY161" fmla="*/ 3486812 h 3722228"/>
              <a:gd name="connsiteX162" fmla="*/ 6409305 w 6494035"/>
              <a:gd name="connsiteY162" fmla="*/ 3502346 h 3722228"/>
              <a:gd name="connsiteX163" fmla="*/ 6397010 w 6494035"/>
              <a:gd name="connsiteY163" fmla="*/ 3517424 h 3722228"/>
              <a:gd name="connsiteX164" fmla="*/ 6381521 w 6494035"/>
              <a:gd name="connsiteY164" fmla="*/ 3536611 h 3722228"/>
              <a:gd name="connsiteX165" fmla="*/ 6381521 w 6494035"/>
              <a:gd name="connsiteY165" fmla="*/ 3525185 h 3722228"/>
              <a:gd name="connsiteX166" fmla="*/ 6378332 w 6494035"/>
              <a:gd name="connsiteY166" fmla="*/ 3528850 h 3722228"/>
              <a:gd name="connsiteX167" fmla="*/ 6378332 w 6494035"/>
              <a:gd name="connsiteY167" fmla="*/ 3521076 h 3722228"/>
              <a:gd name="connsiteX168" fmla="*/ 6381521 w 6494035"/>
              <a:gd name="connsiteY168" fmla="*/ 3513315 h 3722228"/>
              <a:gd name="connsiteX169" fmla="*/ 6389263 w 6494035"/>
              <a:gd name="connsiteY169" fmla="*/ 3494585 h 3722228"/>
              <a:gd name="connsiteX170" fmla="*/ 6389263 w 6494035"/>
              <a:gd name="connsiteY170" fmla="*/ 3479051 h 3722228"/>
              <a:gd name="connsiteX171" fmla="*/ 6386074 w 6494035"/>
              <a:gd name="connsiteY171" fmla="*/ 3471289 h 3722228"/>
              <a:gd name="connsiteX172" fmla="*/ 6381521 w 6494035"/>
              <a:gd name="connsiteY172" fmla="*/ 3463516 h 3722228"/>
              <a:gd name="connsiteX173" fmla="*/ 6378332 w 6494035"/>
              <a:gd name="connsiteY173" fmla="*/ 3455755 h 3722228"/>
              <a:gd name="connsiteX174" fmla="*/ 6381521 w 6494035"/>
              <a:gd name="connsiteY174" fmla="*/ 3447994 h 3722228"/>
              <a:gd name="connsiteX175" fmla="*/ 6389263 w 6494035"/>
              <a:gd name="connsiteY175" fmla="*/ 3443873 h 3722228"/>
              <a:gd name="connsiteX176" fmla="*/ 6397010 w 6494035"/>
              <a:gd name="connsiteY176" fmla="*/ 3417382 h 3722228"/>
              <a:gd name="connsiteX177" fmla="*/ 6401563 w 6494035"/>
              <a:gd name="connsiteY177" fmla="*/ 3420578 h 3722228"/>
              <a:gd name="connsiteX178" fmla="*/ 6401563 w 6494035"/>
              <a:gd name="connsiteY178" fmla="*/ 3405043 h 3722228"/>
              <a:gd name="connsiteX179" fmla="*/ 6401563 w 6494035"/>
              <a:gd name="connsiteY179" fmla="*/ 3386313 h 3722228"/>
              <a:gd name="connsiteX180" fmla="*/ 6404752 w 6494035"/>
              <a:gd name="connsiteY180" fmla="*/ 3386313 h 3722228"/>
              <a:gd name="connsiteX181" fmla="*/ 6409305 w 6494035"/>
              <a:gd name="connsiteY181" fmla="*/ 3378552 h 3722228"/>
              <a:gd name="connsiteX182" fmla="*/ 6401563 w 6494035"/>
              <a:gd name="connsiteY182" fmla="*/ 3378552 h 3722228"/>
              <a:gd name="connsiteX183" fmla="*/ 6401563 w 6494035"/>
              <a:gd name="connsiteY183" fmla="*/ 3366213 h 3722228"/>
              <a:gd name="connsiteX184" fmla="*/ 6401563 w 6494035"/>
              <a:gd name="connsiteY184" fmla="*/ 3363018 h 3722228"/>
              <a:gd name="connsiteX185" fmla="*/ 6404752 w 6494035"/>
              <a:gd name="connsiteY185" fmla="*/ 3366213 h 3722228"/>
              <a:gd name="connsiteX186" fmla="*/ 6404752 w 6494035"/>
              <a:gd name="connsiteY186" fmla="*/ 3363018 h 3722228"/>
              <a:gd name="connsiteX187" fmla="*/ 6404752 w 6494035"/>
              <a:gd name="connsiteY187" fmla="*/ 3355256 h 3722228"/>
              <a:gd name="connsiteX188" fmla="*/ 6401563 w 6494035"/>
              <a:gd name="connsiteY188" fmla="*/ 3355256 h 3722228"/>
              <a:gd name="connsiteX189" fmla="*/ 6397010 w 6494035"/>
              <a:gd name="connsiteY189" fmla="*/ 3358452 h 3722228"/>
              <a:gd name="connsiteX190" fmla="*/ 6393822 w 6494035"/>
              <a:gd name="connsiteY190" fmla="*/ 3316883 h 3722228"/>
              <a:gd name="connsiteX191" fmla="*/ 6327067 w 6494035"/>
              <a:gd name="connsiteY191" fmla="*/ 2889116 h 3722228"/>
              <a:gd name="connsiteX192" fmla="*/ 6331681 w 6494035"/>
              <a:gd name="connsiteY192" fmla="*/ 2893605 h 3722228"/>
              <a:gd name="connsiteX193" fmla="*/ 6342751 w 6494035"/>
              <a:gd name="connsiteY193" fmla="*/ 2908865 h 3722228"/>
              <a:gd name="connsiteX194" fmla="*/ 6347363 w 6494035"/>
              <a:gd name="connsiteY194" fmla="*/ 2912007 h 3722228"/>
              <a:gd name="connsiteX195" fmla="*/ 6347363 w 6494035"/>
              <a:gd name="connsiteY195" fmla="*/ 2919639 h 3722228"/>
              <a:gd name="connsiteX196" fmla="*/ 6355205 w 6494035"/>
              <a:gd name="connsiteY196" fmla="*/ 2927270 h 3722228"/>
              <a:gd name="connsiteX197" fmla="*/ 6363047 w 6494035"/>
              <a:gd name="connsiteY197" fmla="*/ 2942530 h 3722228"/>
              <a:gd name="connsiteX198" fmla="*/ 6363047 w 6494035"/>
              <a:gd name="connsiteY198" fmla="*/ 2950161 h 3722228"/>
              <a:gd name="connsiteX199" fmla="*/ 6355205 w 6494035"/>
              <a:gd name="connsiteY199" fmla="*/ 2946570 h 3722228"/>
              <a:gd name="connsiteX200" fmla="*/ 6355205 w 6494035"/>
              <a:gd name="connsiteY200" fmla="*/ 2938939 h 3722228"/>
              <a:gd name="connsiteX201" fmla="*/ 6342751 w 6494035"/>
              <a:gd name="connsiteY201" fmla="*/ 2931310 h 3722228"/>
              <a:gd name="connsiteX202" fmla="*/ 6331681 w 6494035"/>
              <a:gd name="connsiteY202" fmla="*/ 2908865 h 3722228"/>
              <a:gd name="connsiteX203" fmla="*/ 4105236 w 6494035"/>
              <a:gd name="connsiteY203" fmla="*/ 2861766 h 3722228"/>
              <a:gd name="connsiteX204" fmla="*/ 4112842 w 6494035"/>
              <a:gd name="connsiteY204" fmla="*/ 2869957 h 3722228"/>
              <a:gd name="connsiteX205" fmla="*/ 4108368 w 6494035"/>
              <a:gd name="connsiteY205" fmla="*/ 2873811 h 3722228"/>
              <a:gd name="connsiteX206" fmla="*/ 4100763 w 6494035"/>
              <a:gd name="connsiteY206" fmla="*/ 2869957 h 3722228"/>
              <a:gd name="connsiteX207" fmla="*/ 4150996 w 6494035"/>
              <a:gd name="connsiteY207" fmla="*/ 2842407 h 3722228"/>
              <a:gd name="connsiteX208" fmla="*/ 4156057 w 6494035"/>
              <a:gd name="connsiteY208" fmla="*/ 2850150 h 3722228"/>
              <a:gd name="connsiteX209" fmla="*/ 4150996 w 6494035"/>
              <a:gd name="connsiteY209" fmla="*/ 2857895 h 3722228"/>
              <a:gd name="connsiteX210" fmla="*/ 4147453 w 6494035"/>
              <a:gd name="connsiteY210" fmla="*/ 2854250 h 3722228"/>
              <a:gd name="connsiteX211" fmla="*/ 4147453 w 6494035"/>
              <a:gd name="connsiteY211" fmla="*/ 2850150 h 3722228"/>
              <a:gd name="connsiteX212" fmla="*/ 3989393 w 6494035"/>
              <a:gd name="connsiteY212" fmla="*/ 2669311 h 3722228"/>
              <a:gd name="connsiteX213" fmla="*/ 3989393 w 6494035"/>
              <a:gd name="connsiteY213" fmla="*/ 2677054 h 3722228"/>
              <a:gd name="connsiteX214" fmla="*/ 3992582 w 6494035"/>
              <a:gd name="connsiteY214" fmla="*/ 2677054 h 3722228"/>
              <a:gd name="connsiteX215" fmla="*/ 3992582 w 6494035"/>
              <a:gd name="connsiteY215" fmla="*/ 2684811 h 3722228"/>
              <a:gd name="connsiteX216" fmla="*/ 3997134 w 6494035"/>
              <a:gd name="connsiteY216" fmla="*/ 2689373 h 3722228"/>
              <a:gd name="connsiteX217" fmla="*/ 4008063 w 6494035"/>
              <a:gd name="connsiteY217" fmla="*/ 2719006 h 3722228"/>
              <a:gd name="connsiteX218" fmla="*/ 4012622 w 6494035"/>
              <a:gd name="connsiteY218" fmla="*/ 2738608 h 3722228"/>
              <a:gd name="connsiteX219" fmla="*/ 4004874 w 6494035"/>
              <a:gd name="connsiteY219" fmla="*/ 2754108 h 3722228"/>
              <a:gd name="connsiteX220" fmla="*/ 3997134 w 6494035"/>
              <a:gd name="connsiteY220" fmla="*/ 2746351 h 3722228"/>
              <a:gd name="connsiteX221" fmla="*/ 3992582 w 6494035"/>
              <a:gd name="connsiteY221" fmla="*/ 2746351 h 3722228"/>
              <a:gd name="connsiteX222" fmla="*/ 3992582 w 6494035"/>
              <a:gd name="connsiteY222" fmla="*/ 2754108 h 3722228"/>
              <a:gd name="connsiteX223" fmla="*/ 3997134 w 6494035"/>
              <a:gd name="connsiteY223" fmla="*/ 2765046 h 3722228"/>
              <a:gd name="connsiteX224" fmla="*/ 3989393 w 6494035"/>
              <a:gd name="connsiteY224" fmla="*/ 2780546 h 3722228"/>
              <a:gd name="connsiteX225" fmla="*/ 3989393 w 6494035"/>
              <a:gd name="connsiteY225" fmla="*/ 2788289 h 3722228"/>
              <a:gd name="connsiteX226" fmla="*/ 3973905 w 6494035"/>
              <a:gd name="connsiteY226" fmla="*/ 2834789 h 3722228"/>
              <a:gd name="connsiteX227" fmla="*/ 3950668 w 6494035"/>
              <a:gd name="connsiteY227" fmla="*/ 2888586 h 3722228"/>
              <a:gd name="connsiteX228" fmla="*/ 3927439 w 6494035"/>
              <a:gd name="connsiteY228" fmla="*/ 2950572 h 3722228"/>
              <a:gd name="connsiteX229" fmla="*/ 3915593 w 6494035"/>
              <a:gd name="connsiteY229" fmla="*/ 2958330 h 3722228"/>
              <a:gd name="connsiteX230" fmla="*/ 3903301 w 6494035"/>
              <a:gd name="connsiteY230" fmla="*/ 2962432 h 3722228"/>
              <a:gd name="connsiteX231" fmla="*/ 3892364 w 6494035"/>
              <a:gd name="connsiteY231" fmla="*/ 2966073 h 3722228"/>
              <a:gd name="connsiteX232" fmla="*/ 3884624 w 6494035"/>
              <a:gd name="connsiteY232" fmla="*/ 2958330 h 3722228"/>
              <a:gd name="connsiteX233" fmla="*/ 3869135 w 6494035"/>
              <a:gd name="connsiteY233" fmla="*/ 2954674 h 3722228"/>
              <a:gd name="connsiteX234" fmla="*/ 3861387 w 6494035"/>
              <a:gd name="connsiteY234" fmla="*/ 2939635 h 3722228"/>
              <a:gd name="connsiteX235" fmla="*/ 3861387 w 6494035"/>
              <a:gd name="connsiteY235" fmla="*/ 2916392 h 3722228"/>
              <a:gd name="connsiteX236" fmla="*/ 3856835 w 6494035"/>
              <a:gd name="connsiteY236" fmla="*/ 2908634 h 3722228"/>
              <a:gd name="connsiteX237" fmla="*/ 3853647 w 6494035"/>
              <a:gd name="connsiteY237" fmla="*/ 2885391 h 3722228"/>
              <a:gd name="connsiteX238" fmla="*/ 3861387 w 6494035"/>
              <a:gd name="connsiteY238" fmla="*/ 2873086 h 3722228"/>
              <a:gd name="connsiteX239" fmla="*/ 3864576 w 6494035"/>
              <a:gd name="connsiteY239" fmla="*/ 2869891 h 3722228"/>
              <a:gd name="connsiteX240" fmla="*/ 3884624 w 6494035"/>
              <a:gd name="connsiteY240" fmla="*/ 2842532 h 3722228"/>
              <a:gd name="connsiteX241" fmla="*/ 3884624 w 6494035"/>
              <a:gd name="connsiteY241" fmla="*/ 2838891 h 3722228"/>
              <a:gd name="connsiteX242" fmla="*/ 3884624 w 6494035"/>
              <a:gd name="connsiteY242" fmla="*/ 2831594 h 3722228"/>
              <a:gd name="connsiteX243" fmla="*/ 3880064 w 6494035"/>
              <a:gd name="connsiteY243" fmla="*/ 2823851 h 3722228"/>
              <a:gd name="connsiteX244" fmla="*/ 3876876 w 6494035"/>
              <a:gd name="connsiteY244" fmla="*/ 2816094 h 3722228"/>
              <a:gd name="connsiteX245" fmla="*/ 3876876 w 6494035"/>
              <a:gd name="connsiteY245" fmla="*/ 2796046 h 3722228"/>
              <a:gd name="connsiteX246" fmla="*/ 3884624 w 6494035"/>
              <a:gd name="connsiteY246" fmla="*/ 2769594 h 3722228"/>
              <a:gd name="connsiteX247" fmla="*/ 3887813 w 6494035"/>
              <a:gd name="connsiteY247" fmla="*/ 2761851 h 3722228"/>
              <a:gd name="connsiteX248" fmla="*/ 3895553 w 6494035"/>
              <a:gd name="connsiteY248" fmla="*/ 2757289 h 3722228"/>
              <a:gd name="connsiteX249" fmla="*/ 3903301 w 6494035"/>
              <a:gd name="connsiteY249" fmla="*/ 2754108 h 3722228"/>
              <a:gd name="connsiteX250" fmla="*/ 3911042 w 6494035"/>
              <a:gd name="connsiteY250" fmla="*/ 2757289 h 3722228"/>
              <a:gd name="connsiteX251" fmla="*/ 3911042 w 6494035"/>
              <a:gd name="connsiteY251" fmla="*/ 2754108 h 3722228"/>
              <a:gd name="connsiteX252" fmla="*/ 3918782 w 6494035"/>
              <a:gd name="connsiteY252" fmla="*/ 2749992 h 3722228"/>
              <a:gd name="connsiteX253" fmla="*/ 3927439 w 6494035"/>
              <a:gd name="connsiteY253" fmla="*/ 2754108 h 3722228"/>
              <a:gd name="connsiteX254" fmla="*/ 3923342 w 6494035"/>
              <a:gd name="connsiteY254" fmla="*/ 2746351 h 3722228"/>
              <a:gd name="connsiteX255" fmla="*/ 3938376 w 6494035"/>
              <a:gd name="connsiteY255" fmla="*/ 2738608 h 3722228"/>
              <a:gd name="connsiteX256" fmla="*/ 3938376 w 6494035"/>
              <a:gd name="connsiteY256" fmla="*/ 2746351 h 3722228"/>
              <a:gd name="connsiteX257" fmla="*/ 3946116 w 6494035"/>
              <a:gd name="connsiteY257" fmla="*/ 2742249 h 3722228"/>
              <a:gd name="connsiteX258" fmla="*/ 3942928 w 6494035"/>
              <a:gd name="connsiteY258" fmla="*/ 2738608 h 3722228"/>
              <a:gd name="connsiteX259" fmla="*/ 3950668 w 6494035"/>
              <a:gd name="connsiteY259" fmla="*/ 2726749 h 3722228"/>
              <a:gd name="connsiteX260" fmla="*/ 3950668 w 6494035"/>
              <a:gd name="connsiteY260" fmla="*/ 2734507 h 3722228"/>
              <a:gd name="connsiteX261" fmla="*/ 3958416 w 6494035"/>
              <a:gd name="connsiteY261" fmla="*/ 2726749 h 3722228"/>
              <a:gd name="connsiteX262" fmla="*/ 3961605 w 6494035"/>
              <a:gd name="connsiteY262" fmla="*/ 2726749 h 3722228"/>
              <a:gd name="connsiteX263" fmla="*/ 3953856 w 6494035"/>
              <a:gd name="connsiteY263" fmla="*/ 2723554 h 3722228"/>
              <a:gd name="connsiteX264" fmla="*/ 3958416 w 6494035"/>
              <a:gd name="connsiteY264" fmla="*/ 2715811 h 3722228"/>
              <a:gd name="connsiteX265" fmla="*/ 3961605 w 6494035"/>
              <a:gd name="connsiteY265" fmla="*/ 2719006 h 3722228"/>
              <a:gd name="connsiteX266" fmla="*/ 3961605 w 6494035"/>
              <a:gd name="connsiteY266" fmla="*/ 2715811 h 3722228"/>
              <a:gd name="connsiteX267" fmla="*/ 3958416 w 6494035"/>
              <a:gd name="connsiteY267" fmla="*/ 2704413 h 3722228"/>
              <a:gd name="connsiteX268" fmla="*/ 3966157 w 6494035"/>
              <a:gd name="connsiteY268" fmla="*/ 2704413 h 3722228"/>
              <a:gd name="connsiteX269" fmla="*/ 3966157 w 6494035"/>
              <a:gd name="connsiteY269" fmla="*/ 2708054 h 3722228"/>
              <a:gd name="connsiteX270" fmla="*/ 3973905 w 6494035"/>
              <a:gd name="connsiteY270" fmla="*/ 2700311 h 3722228"/>
              <a:gd name="connsiteX271" fmla="*/ 3977093 w 6494035"/>
              <a:gd name="connsiteY271" fmla="*/ 2704413 h 3722228"/>
              <a:gd name="connsiteX272" fmla="*/ 3981645 w 6494035"/>
              <a:gd name="connsiteY272" fmla="*/ 2692554 h 3722228"/>
              <a:gd name="connsiteX273" fmla="*/ 3977093 w 6494035"/>
              <a:gd name="connsiteY273" fmla="*/ 2681616 h 3722228"/>
              <a:gd name="connsiteX274" fmla="*/ 3984834 w 6494035"/>
              <a:gd name="connsiteY274" fmla="*/ 2677054 h 3722228"/>
              <a:gd name="connsiteX275" fmla="*/ 5910115 w 6494035"/>
              <a:gd name="connsiteY275" fmla="*/ 2661341 h 3722228"/>
              <a:gd name="connsiteX276" fmla="*/ 5910115 w 6494035"/>
              <a:gd name="connsiteY276" fmla="*/ 2665909 h 3722228"/>
              <a:gd name="connsiteX277" fmla="*/ 5914198 w 6494035"/>
              <a:gd name="connsiteY277" fmla="*/ 2673645 h 3722228"/>
              <a:gd name="connsiteX278" fmla="*/ 5914198 w 6494035"/>
              <a:gd name="connsiteY278" fmla="*/ 2688713 h 3722228"/>
              <a:gd name="connsiteX279" fmla="*/ 5917382 w 6494035"/>
              <a:gd name="connsiteY279" fmla="*/ 2688713 h 3722228"/>
              <a:gd name="connsiteX280" fmla="*/ 5917382 w 6494035"/>
              <a:gd name="connsiteY280" fmla="*/ 2696449 h 3722228"/>
              <a:gd name="connsiteX281" fmla="*/ 5921955 w 6494035"/>
              <a:gd name="connsiteY281" fmla="*/ 2700096 h 3722228"/>
              <a:gd name="connsiteX282" fmla="*/ 5921955 w 6494035"/>
              <a:gd name="connsiteY282" fmla="*/ 2711038 h 3722228"/>
              <a:gd name="connsiteX283" fmla="*/ 5925139 w 6494035"/>
              <a:gd name="connsiteY283" fmla="*/ 2711038 h 3722228"/>
              <a:gd name="connsiteX284" fmla="*/ 5925139 w 6494035"/>
              <a:gd name="connsiteY284" fmla="*/ 2730636 h 3722228"/>
              <a:gd name="connsiteX285" fmla="*/ 5929671 w 6494035"/>
              <a:gd name="connsiteY285" fmla="*/ 2749351 h 3722228"/>
              <a:gd name="connsiteX286" fmla="*/ 5932896 w 6494035"/>
              <a:gd name="connsiteY286" fmla="*/ 2746146 h 3722228"/>
              <a:gd name="connsiteX287" fmla="*/ 5940612 w 6494035"/>
              <a:gd name="connsiteY287" fmla="*/ 2738410 h 3722228"/>
              <a:gd name="connsiteX288" fmla="*/ 5945185 w 6494035"/>
              <a:gd name="connsiteY288" fmla="*/ 2749351 h 3722228"/>
              <a:gd name="connsiteX289" fmla="*/ 5956085 w 6494035"/>
              <a:gd name="connsiteY289" fmla="*/ 2757087 h 3722228"/>
              <a:gd name="connsiteX290" fmla="*/ 5956085 w 6494035"/>
              <a:gd name="connsiteY290" fmla="*/ 2784901 h 3722228"/>
              <a:gd name="connsiteX291" fmla="*/ 5956085 w 6494035"/>
              <a:gd name="connsiteY291" fmla="*/ 2792638 h 3722228"/>
              <a:gd name="connsiteX292" fmla="*/ 5963842 w 6494035"/>
              <a:gd name="connsiteY292" fmla="*/ 2803579 h 3722228"/>
              <a:gd name="connsiteX293" fmla="*/ 5968414 w 6494035"/>
              <a:gd name="connsiteY293" fmla="*/ 2823215 h 3722228"/>
              <a:gd name="connsiteX294" fmla="*/ 5968414 w 6494035"/>
              <a:gd name="connsiteY294" fmla="*/ 2834156 h 3722228"/>
              <a:gd name="connsiteX295" fmla="*/ 5968414 w 6494035"/>
              <a:gd name="connsiteY295" fmla="*/ 2841892 h 3722228"/>
              <a:gd name="connsiteX296" fmla="*/ 5971599 w 6494035"/>
              <a:gd name="connsiteY296" fmla="*/ 2849629 h 3722228"/>
              <a:gd name="connsiteX297" fmla="*/ 5979315 w 6494035"/>
              <a:gd name="connsiteY297" fmla="*/ 2861970 h 3722228"/>
              <a:gd name="connsiteX298" fmla="*/ 5991154 w 6494035"/>
              <a:gd name="connsiteY298" fmla="*/ 2861970 h 3722228"/>
              <a:gd name="connsiteX299" fmla="*/ 5994828 w 6494035"/>
              <a:gd name="connsiteY299" fmla="*/ 2872911 h 3722228"/>
              <a:gd name="connsiteX300" fmla="*/ 5998911 w 6494035"/>
              <a:gd name="connsiteY300" fmla="*/ 2872911 h 3722228"/>
              <a:gd name="connsiteX301" fmla="*/ 6010301 w 6494035"/>
              <a:gd name="connsiteY301" fmla="*/ 2880647 h 3722228"/>
              <a:gd name="connsiteX302" fmla="*/ 6014384 w 6494035"/>
              <a:gd name="connsiteY302" fmla="*/ 2888384 h 3722228"/>
              <a:gd name="connsiteX303" fmla="*/ 6018017 w 6494035"/>
              <a:gd name="connsiteY303" fmla="*/ 2892952 h 3722228"/>
              <a:gd name="connsiteX304" fmla="*/ 6010301 w 6494035"/>
              <a:gd name="connsiteY304" fmla="*/ 2896157 h 3722228"/>
              <a:gd name="connsiteX305" fmla="*/ 6014384 w 6494035"/>
              <a:gd name="connsiteY305" fmla="*/ 2903894 h 3722228"/>
              <a:gd name="connsiteX306" fmla="*/ 6022140 w 6494035"/>
              <a:gd name="connsiteY306" fmla="*/ 2915756 h 3722228"/>
              <a:gd name="connsiteX307" fmla="*/ 6022140 w 6494035"/>
              <a:gd name="connsiteY307" fmla="*/ 2919403 h 3722228"/>
              <a:gd name="connsiteX308" fmla="*/ 6029857 w 6494035"/>
              <a:gd name="connsiteY308" fmla="*/ 2942207 h 3722228"/>
              <a:gd name="connsiteX309" fmla="*/ 6033082 w 6494035"/>
              <a:gd name="connsiteY309" fmla="*/ 2946775 h 3722228"/>
              <a:gd name="connsiteX310" fmla="*/ 6033082 w 6494035"/>
              <a:gd name="connsiteY310" fmla="*/ 2931266 h 3722228"/>
              <a:gd name="connsiteX311" fmla="*/ 6045370 w 6494035"/>
              <a:gd name="connsiteY311" fmla="*/ 2942207 h 3722228"/>
              <a:gd name="connsiteX312" fmla="*/ 6045370 w 6494035"/>
              <a:gd name="connsiteY312" fmla="*/ 2939002 h 3722228"/>
              <a:gd name="connsiteX313" fmla="*/ 6049902 w 6494035"/>
              <a:gd name="connsiteY313" fmla="*/ 2946775 h 3722228"/>
              <a:gd name="connsiteX314" fmla="*/ 6049902 w 6494035"/>
              <a:gd name="connsiteY314" fmla="*/ 2965453 h 3722228"/>
              <a:gd name="connsiteX315" fmla="*/ 6040798 w 6494035"/>
              <a:gd name="connsiteY315" fmla="*/ 2965453 h 3722228"/>
              <a:gd name="connsiteX316" fmla="*/ 6045370 w 6494035"/>
              <a:gd name="connsiteY316" fmla="*/ 2973189 h 3722228"/>
              <a:gd name="connsiteX317" fmla="*/ 6057659 w 6494035"/>
              <a:gd name="connsiteY317" fmla="*/ 2980962 h 3722228"/>
              <a:gd name="connsiteX318" fmla="*/ 6064926 w 6494035"/>
              <a:gd name="connsiteY318" fmla="*/ 2988699 h 3722228"/>
              <a:gd name="connsiteX319" fmla="*/ 6068600 w 6494035"/>
              <a:gd name="connsiteY319" fmla="*/ 3000561 h 3722228"/>
              <a:gd name="connsiteX320" fmla="*/ 6076316 w 6494035"/>
              <a:gd name="connsiteY320" fmla="*/ 3008298 h 3722228"/>
              <a:gd name="connsiteX321" fmla="*/ 6080439 w 6494035"/>
              <a:gd name="connsiteY321" fmla="*/ 3016071 h 3722228"/>
              <a:gd name="connsiteX322" fmla="*/ 6076316 w 6494035"/>
              <a:gd name="connsiteY322" fmla="*/ 3027012 h 3722228"/>
              <a:gd name="connsiteX323" fmla="*/ 6084073 w 6494035"/>
              <a:gd name="connsiteY323" fmla="*/ 3042522 h 3722228"/>
              <a:gd name="connsiteX324" fmla="*/ 6076316 w 6494035"/>
              <a:gd name="connsiteY324" fmla="*/ 3073504 h 3722228"/>
              <a:gd name="connsiteX325" fmla="*/ 6080439 w 6494035"/>
              <a:gd name="connsiteY325" fmla="*/ 3089013 h 3722228"/>
              <a:gd name="connsiteX326" fmla="*/ 6076316 w 6494035"/>
              <a:gd name="connsiteY326" fmla="*/ 3116348 h 3722228"/>
              <a:gd name="connsiteX327" fmla="*/ 6064926 w 6494035"/>
              <a:gd name="connsiteY327" fmla="*/ 3142799 h 3722228"/>
              <a:gd name="connsiteX328" fmla="*/ 6057659 w 6494035"/>
              <a:gd name="connsiteY328" fmla="*/ 3170613 h 3722228"/>
              <a:gd name="connsiteX329" fmla="*/ 6037613 w 6494035"/>
              <a:gd name="connsiteY329" fmla="*/ 3201153 h 3722228"/>
              <a:gd name="connsiteX330" fmla="*/ 6037613 w 6494035"/>
              <a:gd name="connsiteY330" fmla="*/ 3204800 h 3722228"/>
              <a:gd name="connsiteX331" fmla="*/ 6037613 w 6494035"/>
              <a:gd name="connsiteY331" fmla="*/ 3208927 h 3722228"/>
              <a:gd name="connsiteX332" fmla="*/ 6014384 w 6494035"/>
              <a:gd name="connsiteY332" fmla="*/ 3227604 h 3722228"/>
              <a:gd name="connsiteX333" fmla="*/ 6010301 w 6494035"/>
              <a:gd name="connsiteY333" fmla="*/ 3239909 h 3722228"/>
              <a:gd name="connsiteX334" fmla="*/ 6006668 w 6494035"/>
              <a:gd name="connsiteY334" fmla="*/ 3250850 h 3722228"/>
              <a:gd name="connsiteX335" fmla="*/ 5991154 w 6494035"/>
              <a:gd name="connsiteY335" fmla="*/ 3270928 h 3722228"/>
              <a:gd name="connsiteX336" fmla="*/ 5983887 w 6494035"/>
              <a:gd name="connsiteY336" fmla="*/ 3285958 h 3722228"/>
              <a:gd name="connsiteX337" fmla="*/ 5963842 w 6494035"/>
              <a:gd name="connsiteY337" fmla="*/ 3320182 h 3722228"/>
              <a:gd name="connsiteX338" fmla="*/ 5952901 w 6494035"/>
              <a:gd name="connsiteY338" fmla="*/ 3351165 h 3722228"/>
              <a:gd name="connsiteX339" fmla="*/ 5932896 w 6494035"/>
              <a:gd name="connsiteY339" fmla="*/ 3363469 h 3722228"/>
              <a:gd name="connsiteX340" fmla="*/ 5902359 w 6494035"/>
              <a:gd name="connsiteY340" fmla="*/ 3363469 h 3722228"/>
              <a:gd name="connsiteX341" fmla="*/ 5890968 w 6494035"/>
              <a:gd name="connsiteY341" fmla="*/ 3374410 h 3722228"/>
              <a:gd name="connsiteX342" fmla="*/ 5868229 w 6494035"/>
              <a:gd name="connsiteY342" fmla="*/ 3386273 h 3722228"/>
              <a:gd name="connsiteX343" fmla="*/ 5871413 w 6494035"/>
              <a:gd name="connsiteY343" fmla="*/ 3389920 h 3722228"/>
              <a:gd name="connsiteX344" fmla="*/ 5868229 w 6494035"/>
              <a:gd name="connsiteY344" fmla="*/ 3397693 h 3722228"/>
              <a:gd name="connsiteX345" fmla="*/ 5860472 w 6494035"/>
              <a:gd name="connsiteY345" fmla="*/ 3382184 h 3722228"/>
              <a:gd name="connsiteX346" fmla="*/ 5855899 w 6494035"/>
              <a:gd name="connsiteY346" fmla="*/ 3378536 h 3722228"/>
              <a:gd name="connsiteX347" fmla="*/ 5855899 w 6494035"/>
              <a:gd name="connsiteY347" fmla="*/ 3374410 h 3722228"/>
              <a:gd name="connsiteX348" fmla="*/ 5855899 w 6494035"/>
              <a:gd name="connsiteY348" fmla="*/ 3366674 h 3722228"/>
              <a:gd name="connsiteX349" fmla="*/ 5844060 w 6494035"/>
              <a:gd name="connsiteY349" fmla="*/ 3374410 h 3722228"/>
              <a:gd name="connsiteX350" fmla="*/ 5840426 w 6494035"/>
              <a:gd name="connsiteY350" fmla="*/ 3374410 h 3722228"/>
              <a:gd name="connsiteX351" fmla="*/ 5848183 w 6494035"/>
              <a:gd name="connsiteY351" fmla="*/ 3366674 h 3722228"/>
              <a:gd name="connsiteX352" fmla="*/ 5848183 w 6494035"/>
              <a:gd name="connsiteY352" fmla="*/ 3358938 h 3722228"/>
              <a:gd name="connsiteX353" fmla="*/ 5836344 w 6494035"/>
              <a:gd name="connsiteY353" fmla="*/ 3363469 h 3722228"/>
              <a:gd name="connsiteX354" fmla="*/ 5840426 w 6494035"/>
              <a:gd name="connsiteY354" fmla="*/ 3363469 h 3722228"/>
              <a:gd name="connsiteX355" fmla="*/ 5840426 w 6494035"/>
              <a:gd name="connsiteY355" fmla="*/ 3371242 h 3722228"/>
              <a:gd name="connsiteX356" fmla="*/ 5813114 w 6494035"/>
              <a:gd name="connsiteY356" fmla="*/ 3386273 h 3722228"/>
              <a:gd name="connsiteX357" fmla="*/ 5802173 w 6494035"/>
              <a:gd name="connsiteY357" fmla="*/ 3374410 h 3722228"/>
              <a:gd name="connsiteX358" fmla="*/ 5789884 w 6494035"/>
              <a:gd name="connsiteY358" fmla="*/ 3371242 h 3722228"/>
              <a:gd name="connsiteX359" fmla="*/ 5782128 w 6494035"/>
              <a:gd name="connsiteY359" fmla="*/ 3363469 h 3722228"/>
              <a:gd name="connsiteX360" fmla="*/ 5778943 w 6494035"/>
              <a:gd name="connsiteY360" fmla="*/ 3366674 h 3722228"/>
              <a:gd name="connsiteX361" fmla="*/ 5766655 w 6494035"/>
              <a:gd name="connsiteY361" fmla="*/ 3358938 h 3722228"/>
              <a:gd name="connsiteX362" fmla="*/ 5758939 w 6494035"/>
              <a:gd name="connsiteY362" fmla="*/ 3355733 h 3722228"/>
              <a:gd name="connsiteX363" fmla="*/ 5755714 w 6494035"/>
              <a:gd name="connsiteY363" fmla="*/ 3347996 h 3722228"/>
              <a:gd name="connsiteX364" fmla="*/ 5747998 w 6494035"/>
              <a:gd name="connsiteY364" fmla="*/ 3335655 h 3722228"/>
              <a:gd name="connsiteX365" fmla="*/ 5747998 w 6494035"/>
              <a:gd name="connsiteY365" fmla="*/ 3324714 h 3722228"/>
              <a:gd name="connsiteX366" fmla="*/ 5755714 w 6494035"/>
              <a:gd name="connsiteY366" fmla="*/ 3309241 h 3722228"/>
              <a:gd name="connsiteX367" fmla="*/ 5743425 w 6494035"/>
              <a:gd name="connsiteY367" fmla="*/ 3285958 h 3722228"/>
              <a:gd name="connsiteX368" fmla="*/ 5751182 w 6494035"/>
              <a:gd name="connsiteY368" fmla="*/ 3281869 h 3722228"/>
              <a:gd name="connsiteX369" fmla="*/ 5751182 w 6494035"/>
              <a:gd name="connsiteY369" fmla="*/ 3278664 h 3722228"/>
              <a:gd name="connsiteX370" fmla="*/ 5740241 w 6494035"/>
              <a:gd name="connsiteY370" fmla="*/ 3278664 h 3722228"/>
              <a:gd name="connsiteX371" fmla="*/ 5728401 w 6494035"/>
              <a:gd name="connsiteY371" fmla="*/ 3281869 h 3722228"/>
              <a:gd name="connsiteX372" fmla="*/ 5736158 w 6494035"/>
              <a:gd name="connsiteY372" fmla="*/ 3274133 h 3722228"/>
              <a:gd name="connsiteX373" fmla="*/ 5740241 w 6494035"/>
              <a:gd name="connsiteY373" fmla="*/ 3263191 h 3722228"/>
              <a:gd name="connsiteX374" fmla="*/ 5736158 w 6494035"/>
              <a:gd name="connsiteY374" fmla="*/ 3239909 h 3722228"/>
              <a:gd name="connsiteX375" fmla="*/ 5728401 w 6494035"/>
              <a:gd name="connsiteY375" fmla="*/ 3247682 h 3722228"/>
              <a:gd name="connsiteX376" fmla="*/ 5720685 w 6494035"/>
              <a:gd name="connsiteY376" fmla="*/ 3266360 h 3722228"/>
              <a:gd name="connsiteX377" fmla="*/ 5712929 w 6494035"/>
              <a:gd name="connsiteY377" fmla="*/ 3266360 h 3722228"/>
              <a:gd name="connsiteX378" fmla="*/ 5705172 w 6494035"/>
              <a:gd name="connsiteY378" fmla="*/ 3270928 h 3722228"/>
              <a:gd name="connsiteX379" fmla="*/ 5709744 w 6494035"/>
              <a:gd name="connsiteY379" fmla="*/ 3263191 h 3722228"/>
              <a:gd name="connsiteX380" fmla="*/ 5717011 w 6494035"/>
              <a:gd name="connsiteY380" fmla="*/ 3263191 h 3722228"/>
              <a:gd name="connsiteX381" fmla="*/ 5720685 w 6494035"/>
              <a:gd name="connsiteY381" fmla="*/ 3243114 h 3722228"/>
              <a:gd name="connsiteX382" fmla="*/ 5732525 w 6494035"/>
              <a:gd name="connsiteY382" fmla="*/ 3227604 h 3722228"/>
              <a:gd name="connsiteX383" fmla="*/ 5736158 w 6494035"/>
              <a:gd name="connsiteY383" fmla="*/ 3216663 h 3722228"/>
              <a:gd name="connsiteX384" fmla="*/ 5740241 w 6494035"/>
              <a:gd name="connsiteY384" fmla="*/ 3212574 h 3722228"/>
              <a:gd name="connsiteX385" fmla="*/ 5740241 w 6494035"/>
              <a:gd name="connsiteY385" fmla="*/ 3193417 h 3722228"/>
              <a:gd name="connsiteX386" fmla="*/ 5736158 w 6494035"/>
              <a:gd name="connsiteY386" fmla="*/ 3208927 h 3722228"/>
              <a:gd name="connsiteX387" fmla="*/ 5732525 w 6494035"/>
              <a:gd name="connsiteY387" fmla="*/ 3208927 h 3722228"/>
              <a:gd name="connsiteX388" fmla="*/ 5720685 w 6494035"/>
              <a:gd name="connsiteY388" fmla="*/ 3224436 h 3722228"/>
              <a:gd name="connsiteX389" fmla="*/ 5709744 w 6494035"/>
              <a:gd name="connsiteY389" fmla="*/ 3232172 h 3722228"/>
              <a:gd name="connsiteX390" fmla="*/ 5694271 w 6494035"/>
              <a:gd name="connsiteY390" fmla="*/ 3243114 h 3722228"/>
              <a:gd name="connsiteX391" fmla="*/ 5686514 w 6494035"/>
              <a:gd name="connsiteY391" fmla="*/ 3250850 h 3722228"/>
              <a:gd name="connsiteX392" fmla="*/ 5689699 w 6494035"/>
              <a:gd name="connsiteY392" fmla="*/ 3258623 h 3722228"/>
              <a:gd name="connsiteX393" fmla="*/ 5681942 w 6494035"/>
              <a:gd name="connsiteY393" fmla="*/ 3258623 h 3722228"/>
              <a:gd name="connsiteX394" fmla="*/ 5678758 w 6494035"/>
              <a:gd name="connsiteY394" fmla="*/ 3250850 h 3722228"/>
              <a:gd name="connsiteX395" fmla="*/ 5678758 w 6494035"/>
              <a:gd name="connsiteY395" fmla="*/ 3247682 h 3722228"/>
              <a:gd name="connsiteX396" fmla="*/ 5678758 w 6494035"/>
              <a:gd name="connsiteY396" fmla="*/ 3235377 h 3722228"/>
              <a:gd name="connsiteX397" fmla="*/ 5674226 w 6494035"/>
              <a:gd name="connsiteY397" fmla="*/ 3224436 h 3722228"/>
              <a:gd name="connsiteX398" fmla="*/ 5671042 w 6494035"/>
              <a:gd name="connsiteY398" fmla="*/ 3212574 h 3722228"/>
              <a:gd name="connsiteX399" fmla="*/ 5663285 w 6494035"/>
              <a:gd name="connsiteY399" fmla="*/ 3208927 h 3722228"/>
              <a:gd name="connsiteX400" fmla="*/ 5663285 w 6494035"/>
              <a:gd name="connsiteY400" fmla="*/ 3197064 h 3722228"/>
              <a:gd name="connsiteX401" fmla="*/ 5666469 w 6494035"/>
              <a:gd name="connsiteY401" fmla="*/ 3193417 h 3722228"/>
              <a:gd name="connsiteX402" fmla="*/ 5658753 w 6494035"/>
              <a:gd name="connsiteY402" fmla="*/ 3189328 h 3722228"/>
              <a:gd name="connsiteX403" fmla="*/ 5663285 w 6494035"/>
              <a:gd name="connsiteY403" fmla="*/ 3186123 h 3722228"/>
              <a:gd name="connsiteX404" fmla="*/ 5654630 w 6494035"/>
              <a:gd name="connsiteY404" fmla="*/ 3178386 h 3722228"/>
              <a:gd name="connsiteX405" fmla="*/ 5646914 w 6494035"/>
              <a:gd name="connsiteY405" fmla="*/ 3181555 h 3722228"/>
              <a:gd name="connsiteX406" fmla="*/ 5639157 w 6494035"/>
              <a:gd name="connsiteY406" fmla="*/ 3173818 h 3722228"/>
              <a:gd name="connsiteX407" fmla="*/ 5631400 w 6494035"/>
              <a:gd name="connsiteY407" fmla="*/ 3173818 h 3722228"/>
              <a:gd name="connsiteX408" fmla="*/ 5612743 w 6494035"/>
              <a:gd name="connsiteY408" fmla="*/ 3158309 h 3722228"/>
              <a:gd name="connsiteX409" fmla="*/ 5592698 w 6494035"/>
              <a:gd name="connsiteY409" fmla="*/ 3162877 h 3722228"/>
              <a:gd name="connsiteX410" fmla="*/ 5558567 w 6494035"/>
              <a:gd name="connsiteY410" fmla="*/ 3166045 h 3722228"/>
              <a:gd name="connsiteX411" fmla="*/ 5523498 w 6494035"/>
              <a:gd name="connsiteY411" fmla="*/ 3178386 h 3722228"/>
              <a:gd name="connsiteX412" fmla="*/ 5504800 w 6494035"/>
              <a:gd name="connsiteY412" fmla="*/ 3173818 h 3722228"/>
              <a:gd name="connsiteX413" fmla="*/ 5473855 w 6494035"/>
              <a:gd name="connsiteY413" fmla="*/ 3186123 h 3722228"/>
              <a:gd name="connsiteX414" fmla="*/ 5462015 w 6494035"/>
              <a:gd name="connsiteY414" fmla="*/ 3193417 h 3722228"/>
              <a:gd name="connsiteX415" fmla="*/ 5454258 w 6494035"/>
              <a:gd name="connsiteY415" fmla="*/ 3204800 h 3722228"/>
              <a:gd name="connsiteX416" fmla="*/ 5449727 w 6494035"/>
              <a:gd name="connsiteY416" fmla="*/ 3212574 h 3722228"/>
              <a:gd name="connsiteX417" fmla="*/ 5438786 w 6494035"/>
              <a:gd name="connsiteY417" fmla="*/ 3216663 h 3722228"/>
              <a:gd name="connsiteX418" fmla="*/ 5434213 w 6494035"/>
              <a:gd name="connsiteY418" fmla="*/ 3216663 h 3722228"/>
              <a:gd name="connsiteX419" fmla="*/ 5423313 w 6494035"/>
              <a:gd name="connsiteY419" fmla="*/ 3216663 h 3722228"/>
              <a:gd name="connsiteX420" fmla="*/ 5415556 w 6494035"/>
              <a:gd name="connsiteY420" fmla="*/ 3219868 h 3722228"/>
              <a:gd name="connsiteX421" fmla="*/ 5411024 w 6494035"/>
              <a:gd name="connsiteY421" fmla="*/ 3212574 h 3722228"/>
              <a:gd name="connsiteX422" fmla="*/ 5388244 w 6494035"/>
              <a:gd name="connsiteY422" fmla="*/ 3208927 h 3722228"/>
              <a:gd name="connsiteX423" fmla="*/ 5376853 w 6494035"/>
              <a:gd name="connsiteY423" fmla="*/ 3212574 h 3722228"/>
              <a:gd name="connsiteX424" fmla="*/ 5357257 w 6494035"/>
              <a:gd name="connsiteY424" fmla="*/ 3219868 h 3722228"/>
              <a:gd name="connsiteX425" fmla="*/ 5354073 w 6494035"/>
              <a:gd name="connsiteY425" fmla="*/ 3224436 h 3722228"/>
              <a:gd name="connsiteX426" fmla="*/ 5341784 w 6494035"/>
              <a:gd name="connsiteY426" fmla="*/ 3227604 h 3722228"/>
              <a:gd name="connsiteX427" fmla="*/ 5326311 w 6494035"/>
              <a:gd name="connsiteY427" fmla="*/ 3235377 h 3722228"/>
              <a:gd name="connsiteX428" fmla="*/ 5315370 w 6494035"/>
              <a:gd name="connsiteY428" fmla="*/ 3239909 h 3722228"/>
              <a:gd name="connsiteX429" fmla="*/ 5299897 w 6494035"/>
              <a:gd name="connsiteY429" fmla="*/ 3239909 h 3722228"/>
              <a:gd name="connsiteX430" fmla="*/ 5288058 w 6494035"/>
              <a:gd name="connsiteY430" fmla="*/ 3232172 h 3722228"/>
              <a:gd name="connsiteX431" fmla="*/ 5280301 w 6494035"/>
              <a:gd name="connsiteY431" fmla="*/ 3219868 h 3722228"/>
              <a:gd name="connsiteX432" fmla="*/ 5268013 w 6494035"/>
              <a:gd name="connsiteY432" fmla="*/ 3216663 h 3722228"/>
              <a:gd name="connsiteX433" fmla="*/ 5272585 w 6494035"/>
              <a:gd name="connsiteY433" fmla="*/ 3201153 h 3722228"/>
              <a:gd name="connsiteX434" fmla="*/ 5276668 w 6494035"/>
              <a:gd name="connsiteY434" fmla="*/ 3201153 h 3722228"/>
              <a:gd name="connsiteX435" fmla="*/ 5284425 w 6494035"/>
              <a:gd name="connsiteY435" fmla="*/ 3197064 h 3722228"/>
              <a:gd name="connsiteX436" fmla="*/ 5288058 w 6494035"/>
              <a:gd name="connsiteY436" fmla="*/ 3178386 h 3722228"/>
              <a:gd name="connsiteX437" fmla="*/ 5292141 w 6494035"/>
              <a:gd name="connsiteY437" fmla="*/ 3178386 h 3722228"/>
              <a:gd name="connsiteX438" fmla="*/ 5299897 w 6494035"/>
              <a:gd name="connsiteY438" fmla="*/ 3158309 h 3722228"/>
              <a:gd name="connsiteX439" fmla="*/ 5295325 w 6494035"/>
              <a:gd name="connsiteY439" fmla="*/ 3142799 h 3722228"/>
              <a:gd name="connsiteX440" fmla="*/ 5288058 w 6494035"/>
              <a:gd name="connsiteY440" fmla="*/ 3112259 h 3722228"/>
              <a:gd name="connsiteX441" fmla="*/ 5292141 w 6494035"/>
              <a:gd name="connsiteY441" fmla="*/ 3085808 h 3722228"/>
              <a:gd name="connsiteX442" fmla="*/ 5288058 w 6494035"/>
              <a:gd name="connsiteY442" fmla="*/ 3070299 h 3722228"/>
              <a:gd name="connsiteX443" fmla="*/ 5280301 w 6494035"/>
              <a:gd name="connsiteY443" fmla="*/ 3062562 h 3722228"/>
              <a:gd name="connsiteX444" fmla="*/ 5284425 w 6494035"/>
              <a:gd name="connsiteY444" fmla="*/ 3047053 h 3722228"/>
              <a:gd name="connsiteX445" fmla="*/ 5276668 w 6494035"/>
              <a:gd name="connsiteY445" fmla="*/ 3031580 h 3722228"/>
              <a:gd name="connsiteX446" fmla="*/ 5268013 w 6494035"/>
              <a:gd name="connsiteY446" fmla="*/ 3008298 h 3722228"/>
              <a:gd name="connsiteX447" fmla="*/ 5272585 w 6494035"/>
              <a:gd name="connsiteY447" fmla="*/ 3008298 h 3722228"/>
              <a:gd name="connsiteX448" fmla="*/ 5276668 w 6494035"/>
              <a:gd name="connsiteY448" fmla="*/ 3019718 h 3722228"/>
              <a:gd name="connsiteX449" fmla="*/ 5280301 w 6494035"/>
              <a:gd name="connsiteY449" fmla="*/ 3019718 h 3722228"/>
              <a:gd name="connsiteX450" fmla="*/ 5276668 w 6494035"/>
              <a:gd name="connsiteY450" fmla="*/ 3008298 h 3722228"/>
              <a:gd name="connsiteX451" fmla="*/ 5276668 w 6494035"/>
              <a:gd name="connsiteY451" fmla="*/ 2996472 h 3722228"/>
              <a:gd name="connsiteX452" fmla="*/ 5280301 w 6494035"/>
              <a:gd name="connsiteY452" fmla="*/ 3000561 h 3722228"/>
              <a:gd name="connsiteX453" fmla="*/ 5280301 w 6494035"/>
              <a:gd name="connsiteY453" fmla="*/ 3008298 h 3722228"/>
              <a:gd name="connsiteX454" fmla="*/ 5284425 w 6494035"/>
              <a:gd name="connsiteY454" fmla="*/ 3008298 h 3722228"/>
              <a:gd name="connsiteX455" fmla="*/ 5288058 w 6494035"/>
              <a:gd name="connsiteY455" fmla="*/ 3016071 h 3722228"/>
              <a:gd name="connsiteX456" fmla="*/ 5288058 w 6494035"/>
              <a:gd name="connsiteY456" fmla="*/ 3000561 h 3722228"/>
              <a:gd name="connsiteX457" fmla="*/ 5284425 w 6494035"/>
              <a:gd name="connsiteY457" fmla="*/ 2993267 h 3722228"/>
              <a:gd name="connsiteX458" fmla="*/ 5280301 w 6494035"/>
              <a:gd name="connsiteY458" fmla="*/ 2965453 h 3722228"/>
              <a:gd name="connsiteX459" fmla="*/ 5280301 w 6494035"/>
              <a:gd name="connsiteY459" fmla="*/ 2957717 h 3722228"/>
              <a:gd name="connsiteX460" fmla="*/ 5288058 w 6494035"/>
              <a:gd name="connsiteY460" fmla="*/ 2942207 h 3722228"/>
              <a:gd name="connsiteX461" fmla="*/ 5292141 w 6494035"/>
              <a:gd name="connsiteY461" fmla="*/ 2927140 h 3722228"/>
              <a:gd name="connsiteX462" fmla="*/ 5295325 w 6494035"/>
              <a:gd name="connsiteY462" fmla="*/ 2915756 h 3722228"/>
              <a:gd name="connsiteX463" fmla="*/ 5303082 w 6494035"/>
              <a:gd name="connsiteY463" fmla="*/ 2903894 h 3722228"/>
              <a:gd name="connsiteX464" fmla="*/ 5299897 w 6494035"/>
              <a:gd name="connsiteY464" fmla="*/ 2919403 h 3722228"/>
              <a:gd name="connsiteX465" fmla="*/ 5303082 w 6494035"/>
              <a:gd name="connsiteY465" fmla="*/ 2919403 h 3722228"/>
              <a:gd name="connsiteX466" fmla="*/ 5310839 w 6494035"/>
              <a:gd name="connsiteY466" fmla="*/ 2903894 h 3722228"/>
              <a:gd name="connsiteX467" fmla="*/ 5323127 w 6494035"/>
              <a:gd name="connsiteY467" fmla="*/ 2900247 h 3722228"/>
              <a:gd name="connsiteX468" fmla="*/ 5338600 w 6494035"/>
              <a:gd name="connsiteY468" fmla="*/ 2892952 h 3722228"/>
              <a:gd name="connsiteX469" fmla="*/ 5361830 w 6494035"/>
              <a:gd name="connsiteY469" fmla="*/ 2880647 h 3722228"/>
              <a:gd name="connsiteX470" fmla="*/ 5372771 w 6494035"/>
              <a:gd name="connsiteY470" fmla="*/ 2880647 h 3722228"/>
              <a:gd name="connsiteX471" fmla="*/ 5384610 w 6494035"/>
              <a:gd name="connsiteY471" fmla="*/ 2872911 h 3722228"/>
              <a:gd name="connsiteX472" fmla="*/ 5395511 w 6494035"/>
              <a:gd name="connsiteY472" fmla="*/ 2872911 h 3722228"/>
              <a:gd name="connsiteX473" fmla="*/ 5407799 w 6494035"/>
              <a:gd name="connsiteY473" fmla="*/ 2869706 h 3722228"/>
              <a:gd name="connsiteX474" fmla="*/ 5418740 w 6494035"/>
              <a:gd name="connsiteY474" fmla="*/ 2865138 h 3722228"/>
              <a:gd name="connsiteX475" fmla="*/ 5454258 w 6494035"/>
              <a:gd name="connsiteY475" fmla="*/ 2849629 h 3722228"/>
              <a:gd name="connsiteX476" fmla="*/ 5466098 w 6494035"/>
              <a:gd name="connsiteY476" fmla="*/ 2830951 h 3722228"/>
              <a:gd name="connsiteX477" fmla="*/ 5477039 w 6494035"/>
              <a:gd name="connsiteY477" fmla="*/ 2826862 h 3722228"/>
              <a:gd name="connsiteX478" fmla="*/ 5477039 w 6494035"/>
              <a:gd name="connsiteY478" fmla="*/ 2819088 h 3722228"/>
              <a:gd name="connsiteX479" fmla="*/ 5477039 w 6494035"/>
              <a:gd name="connsiteY479" fmla="*/ 2807705 h 3722228"/>
              <a:gd name="connsiteX480" fmla="*/ 5489328 w 6494035"/>
              <a:gd name="connsiteY480" fmla="*/ 2792638 h 3722228"/>
              <a:gd name="connsiteX481" fmla="*/ 5492512 w 6494035"/>
              <a:gd name="connsiteY481" fmla="*/ 2784901 h 3722228"/>
              <a:gd name="connsiteX482" fmla="*/ 5497084 w 6494035"/>
              <a:gd name="connsiteY482" fmla="*/ 2784901 h 3722228"/>
              <a:gd name="connsiteX483" fmla="*/ 5500269 w 6494035"/>
              <a:gd name="connsiteY483" fmla="*/ 2792638 h 3722228"/>
              <a:gd name="connsiteX484" fmla="*/ 5507985 w 6494035"/>
              <a:gd name="connsiteY484" fmla="*/ 2807705 h 3722228"/>
              <a:gd name="connsiteX485" fmla="*/ 5507985 w 6494035"/>
              <a:gd name="connsiteY485" fmla="*/ 2795843 h 3722228"/>
              <a:gd name="connsiteX486" fmla="*/ 5515742 w 6494035"/>
              <a:gd name="connsiteY486" fmla="*/ 2800411 h 3722228"/>
              <a:gd name="connsiteX487" fmla="*/ 5512557 w 6494035"/>
              <a:gd name="connsiteY487" fmla="*/ 2792638 h 3722228"/>
              <a:gd name="connsiteX488" fmla="*/ 5507985 w 6494035"/>
              <a:gd name="connsiteY488" fmla="*/ 2780333 h 3722228"/>
              <a:gd name="connsiteX489" fmla="*/ 5512557 w 6494035"/>
              <a:gd name="connsiteY489" fmla="*/ 2777165 h 3722228"/>
              <a:gd name="connsiteX490" fmla="*/ 5515742 w 6494035"/>
              <a:gd name="connsiteY490" fmla="*/ 2784901 h 3722228"/>
              <a:gd name="connsiteX491" fmla="*/ 5520314 w 6494035"/>
              <a:gd name="connsiteY491" fmla="*/ 2780333 h 3722228"/>
              <a:gd name="connsiteX492" fmla="*/ 5523498 w 6494035"/>
              <a:gd name="connsiteY492" fmla="*/ 2784901 h 3722228"/>
              <a:gd name="connsiteX493" fmla="*/ 5528030 w 6494035"/>
              <a:gd name="connsiteY493" fmla="*/ 2784901 h 3722228"/>
              <a:gd name="connsiteX494" fmla="*/ 5528030 w 6494035"/>
              <a:gd name="connsiteY494" fmla="*/ 2777165 h 3722228"/>
              <a:gd name="connsiteX495" fmla="*/ 5528030 w 6494035"/>
              <a:gd name="connsiteY495" fmla="*/ 2769392 h 3722228"/>
              <a:gd name="connsiteX496" fmla="*/ 5535787 w 6494035"/>
              <a:gd name="connsiteY496" fmla="*/ 2761655 h 3722228"/>
              <a:gd name="connsiteX497" fmla="*/ 5538971 w 6494035"/>
              <a:gd name="connsiteY497" fmla="*/ 2764824 h 3722228"/>
              <a:gd name="connsiteX498" fmla="*/ 5538971 w 6494035"/>
              <a:gd name="connsiteY498" fmla="*/ 2757087 h 3722228"/>
              <a:gd name="connsiteX499" fmla="*/ 5543054 w 6494035"/>
              <a:gd name="connsiteY499" fmla="*/ 2753882 h 3722228"/>
              <a:gd name="connsiteX500" fmla="*/ 5550811 w 6494035"/>
              <a:gd name="connsiteY500" fmla="*/ 2757087 h 3722228"/>
              <a:gd name="connsiteX501" fmla="*/ 5543054 w 6494035"/>
              <a:gd name="connsiteY501" fmla="*/ 2746146 h 3722228"/>
              <a:gd name="connsiteX502" fmla="*/ 5554444 w 6494035"/>
              <a:gd name="connsiteY502" fmla="*/ 2738410 h 3722228"/>
              <a:gd name="connsiteX503" fmla="*/ 5558567 w 6494035"/>
              <a:gd name="connsiteY503" fmla="*/ 2746146 h 3722228"/>
              <a:gd name="connsiteX504" fmla="*/ 5569468 w 6494035"/>
              <a:gd name="connsiteY504" fmla="*/ 2730636 h 3722228"/>
              <a:gd name="connsiteX505" fmla="*/ 5574040 w 6494035"/>
              <a:gd name="connsiteY505" fmla="*/ 2726547 h 3722228"/>
              <a:gd name="connsiteX506" fmla="*/ 5577225 w 6494035"/>
              <a:gd name="connsiteY506" fmla="*/ 2734283 h 3722228"/>
              <a:gd name="connsiteX507" fmla="*/ 5584982 w 6494035"/>
              <a:gd name="connsiteY507" fmla="*/ 2722900 h 3722228"/>
              <a:gd name="connsiteX508" fmla="*/ 5589513 w 6494035"/>
              <a:gd name="connsiteY508" fmla="*/ 2730636 h 3722228"/>
              <a:gd name="connsiteX509" fmla="*/ 5608170 w 6494035"/>
              <a:gd name="connsiteY509" fmla="*/ 2746146 h 3722228"/>
              <a:gd name="connsiteX510" fmla="*/ 5600454 w 6494035"/>
              <a:gd name="connsiteY510" fmla="*/ 2753882 h 3722228"/>
              <a:gd name="connsiteX511" fmla="*/ 5604986 w 6494035"/>
              <a:gd name="connsiteY511" fmla="*/ 2761655 h 3722228"/>
              <a:gd name="connsiteX512" fmla="*/ 5612743 w 6494035"/>
              <a:gd name="connsiteY512" fmla="*/ 2749351 h 3722228"/>
              <a:gd name="connsiteX513" fmla="*/ 5620500 w 6494035"/>
              <a:gd name="connsiteY513" fmla="*/ 2753882 h 3722228"/>
              <a:gd name="connsiteX514" fmla="*/ 5628216 w 6494035"/>
              <a:gd name="connsiteY514" fmla="*/ 2757087 h 3722228"/>
              <a:gd name="connsiteX515" fmla="*/ 5631400 w 6494035"/>
              <a:gd name="connsiteY515" fmla="*/ 2753882 h 3722228"/>
              <a:gd name="connsiteX516" fmla="*/ 5639157 w 6494035"/>
              <a:gd name="connsiteY516" fmla="*/ 2761655 h 3722228"/>
              <a:gd name="connsiteX517" fmla="*/ 5635973 w 6494035"/>
              <a:gd name="connsiteY517" fmla="*/ 2753882 h 3722228"/>
              <a:gd name="connsiteX518" fmla="*/ 5639157 w 6494035"/>
              <a:gd name="connsiteY518" fmla="*/ 2753882 h 3722228"/>
              <a:gd name="connsiteX519" fmla="*/ 5631400 w 6494035"/>
              <a:gd name="connsiteY519" fmla="*/ 2738410 h 3722228"/>
              <a:gd name="connsiteX520" fmla="*/ 5639157 w 6494035"/>
              <a:gd name="connsiteY520" fmla="*/ 2730636 h 3722228"/>
              <a:gd name="connsiteX521" fmla="*/ 5643239 w 6494035"/>
              <a:gd name="connsiteY521" fmla="*/ 2718774 h 3722228"/>
              <a:gd name="connsiteX522" fmla="*/ 5650996 w 6494035"/>
              <a:gd name="connsiteY522" fmla="*/ 2718774 h 3722228"/>
              <a:gd name="connsiteX523" fmla="*/ 5646914 w 6494035"/>
              <a:gd name="connsiteY523" fmla="*/ 2707833 h 3722228"/>
              <a:gd name="connsiteX524" fmla="*/ 5658753 w 6494035"/>
              <a:gd name="connsiteY524" fmla="*/ 2700096 h 3722228"/>
              <a:gd name="connsiteX525" fmla="*/ 5666469 w 6494035"/>
              <a:gd name="connsiteY525" fmla="*/ 2700096 h 3722228"/>
              <a:gd name="connsiteX526" fmla="*/ 5666469 w 6494035"/>
              <a:gd name="connsiteY526" fmla="*/ 2696449 h 3722228"/>
              <a:gd name="connsiteX527" fmla="*/ 5671042 w 6494035"/>
              <a:gd name="connsiteY527" fmla="*/ 2692360 h 3722228"/>
              <a:gd name="connsiteX528" fmla="*/ 5697456 w 6494035"/>
              <a:gd name="connsiteY528" fmla="*/ 2692360 h 3722228"/>
              <a:gd name="connsiteX529" fmla="*/ 5701987 w 6494035"/>
              <a:gd name="connsiteY529" fmla="*/ 2692360 h 3722228"/>
              <a:gd name="connsiteX530" fmla="*/ 5697456 w 6494035"/>
              <a:gd name="connsiteY530" fmla="*/ 2676850 h 3722228"/>
              <a:gd name="connsiteX531" fmla="*/ 5694271 w 6494035"/>
              <a:gd name="connsiteY531" fmla="*/ 2676850 h 3722228"/>
              <a:gd name="connsiteX532" fmla="*/ 5689699 w 6494035"/>
              <a:gd name="connsiteY532" fmla="*/ 2669077 h 3722228"/>
              <a:gd name="connsiteX533" fmla="*/ 5697456 w 6494035"/>
              <a:gd name="connsiteY533" fmla="*/ 2669077 h 3722228"/>
              <a:gd name="connsiteX534" fmla="*/ 5705172 w 6494035"/>
              <a:gd name="connsiteY534" fmla="*/ 2673645 h 3722228"/>
              <a:gd name="connsiteX535" fmla="*/ 5709744 w 6494035"/>
              <a:gd name="connsiteY535" fmla="*/ 2673645 h 3722228"/>
              <a:gd name="connsiteX536" fmla="*/ 5712929 w 6494035"/>
              <a:gd name="connsiteY536" fmla="*/ 2681419 h 3722228"/>
              <a:gd name="connsiteX537" fmla="*/ 5728401 w 6494035"/>
              <a:gd name="connsiteY537" fmla="*/ 2684587 h 3722228"/>
              <a:gd name="connsiteX538" fmla="*/ 5732525 w 6494035"/>
              <a:gd name="connsiteY538" fmla="*/ 2688713 h 3722228"/>
              <a:gd name="connsiteX539" fmla="*/ 5743425 w 6494035"/>
              <a:gd name="connsiteY539" fmla="*/ 2688713 h 3722228"/>
              <a:gd name="connsiteX540" fmla="*/ 5751182 w 6494035"/>
              <a:gd name="connsiteY540" fmla="*/ 2692360 h 3722228"/>
              <a:gd name="connsiteX541" fmla="*/ 5763470 w 6494035"/>
              <a:gd name="connsiteY541" fmla="*/ 2688713 h 3722228"/>
              <a:gd name="connsiteX542" fmla="*/ 5771227 w 6494035"/>
              <a:gd name="connsiteY542" fmla="*/ 2692360 h 3722228"/>
              <a:gd name="connsiteX543" fmla="*/ 5774412 w 6494035"/>
              <a:gd name="connsiteY543" fmla="*/ 2696449 h 3722228"/>
              <a:gd name="connsiteX544" fmla="*/ 5778943 w 6494035"/>
              <a:gd name="connsiteY544" fmla="*/ 2700096 h 3722228"/>
              <a:gd name="connsiteX545" fmla="*/ 5774412 w 6494035"/>
              <a:gd name="connsiteY545" fmla="*/ 2692360 h 3722228"/>
              <a:gd name="connsiteX546" fmla="*/ 5782128 w 6494035"/>
              <a:gd name="connsiteY546" fmla="*/ 2688713 h 3722228"/>
              <a:gd name="connsiteX547" fmla="*/ 5786700 w 6494035"/>
              <a:gd name="connsiteY547" fmla="*/ 2692360 h 3722228"/>
              <a:gd name="connsiteX548" fmla="*/ 5789884 w 6494035"/>
              <a:gd name="connsiteY548" fmla="*/ 2696449 h 3722228"/>
              <a:gd name="connsiteX549" fmla="*/ 5782128 w 6494035"/>
              <a:gd name="connsiteY549" fmla="*/ 2704185 h 3722228"/>
              <a:gd name="connsiteX550" fmla="*/ 5782128 w 6494035"/>
              <a:gd name="connsiteY550" fmla="*/ 2707833 h 3722228"/>
              <a:gd name="connsiteX551" fmla="*/ 5778943 w 6494035"/>
              <a:gd name="connsiteY551" fmla="*/ 2715127 h 3722228"/>
              <a:gd name="connsiteX552" fmla="*/ 5778943 w 6494035"/>
              <a:gd name="connsiteY552" fmla="*/ 2711038 h 3722228"/>
              <a:gd name="connsiteX553" fmla="*/ 5771227 w 6494035"/>
              <a:gd name="connsiteY553" fmla="*/ 2715127 h 3722228"/>
              <a:gd name="connsiteX554" fmla="*/ 5766655 w 6494035"/>
              <a:gd name="connsiteY554" fmla="*/ 2722900 h 3722228"/>
              <a:gd name="connsiteX555" fmla="*/ 5766655 w 6494035"/>
              <a:gd name="connsiteY555" fmla="*/ 2726547 h 3722228"/>
              <a:gd name="connsiteX556" fmla="*/ 5766655 w 6494035"/>
              <a:gd name="connsiteY556" fmla="*/ 2734283 h 3722228"/>
              <a:gd name="connsiteX557" fmla="*/ 5755714 w 6494035"/>
              <a:gd name="connsiteY557" fmla="*/ 2753882 h 3722228"/>
              <a:gd name="connsiteX558" fmla="*/ 5766655 w 6494035"/>
              <a:gd name="connsiteY558" fmla="*/ 2764824 h 3722228"/>
              <a:gd name="connsiteX559" fmla="*/ 5771227 w 6494035"/>
              <a:gd name="connsiteY559" fmla="*/ 2769392 h 3722228"/>
              <a:gd name="connsiteX560" fmla="*/ 5778943 w 6494035"/>
              <a:gd name="connsiteY560" fmla="*/ 2772597 h 3722228"/>
              <a:gd name="connsiteX561" fmla="*/ 5782128 w 6494035"/>
              <a:gd name="connsiteY561" fmla="*/ 2780333 h 3722228"/>
              <a:gd name="connsiteX562" fmla="*/ 5802173 w 6494035"/>
              <a:gd name="connsiteY562" fmla="*/ 2795843 h 3722228"/>
              <a:gd name="connsiteX563" fmla="*/ 5824954 w 6494035"/>
              <a:gd name="connsiteY563" fmla="*/ 2800411 h 3722228"/>
              <a:gd name="connsiteX564" fmla="*/ 5824954 w 6494035"/>
              <a:gd name="connsiteY564" fmla="*/ 2811352 h 3722228"/>
              <a:gd name="connsiteX565" fmla="*/ 5844060 w 6494035"/>
              <a:gd name="connsiteY565" fmla="*/ 2819088 h 3722228"/>
              <a:gd name="connsiteX566" fmla="*/ 5852715 w 6494035"/>
              <a:gd name="connsiteY566" fmla="*/ 2819088 h 3722228"/>
              <a:gd name="connsiteX567" fmla="*/ 5860472 w 6494035"/>
              <a:gd name="connsiteY567" fmla="*/ 2815441 h 3722228"/>
              <a:gd name="connsiteX568" fmla="*/ 5871413 w 6494035"/>
              <a:gd name="connsiteY568" fmla="*/ 2792638 h 3722228"/>
              <a:gd name="connsiteX569" fmla="*/ 5883701 w 6494035"/>
              <a:gd name="connsiteY569" fmla="*/ 2749351 h 3722228"/>
              <a:gd name="connsiteX570" fmla="*/ 5883701 w 6494035"/>
              <a:gd name="connsiteY570" fmla="*/ 2730636 h 3722228"/>
              <a:gd name="connsiteX571" fmla="*/ 5886886 w 6494035"/>
              <a:gd name="connsiteY571" fmla="*/ 2722900 h 3722228"/>
              <a:gd name="connsiteX572" fmla="*/ 5883701 w 6494035"/>
              <a:gd name="connsiteY572" fmla="*/ 2715127 h 3722228"/>
              <a:gd name="connsiteX573" fmla="*/ 5890968 w 6494035"/>
              <a:gd name="connsiteY573" fmla="*/ 2704185 h 3722228"/>
              <a:gd name="connsiteX574" fmla="*/ 5886886 w 6494035"/>
              <a:gd name="connsiteY574" fmla="*/ 2700096 h 3722228"/>
              <a:gd name="connsiteX575" fmla="*/ 5890968 w 6494035"/>
              <a:gd name="connsiteY575" fmla="*/ 2692360 h 3722228"/>
              <a:gd name="connsiteX576" fmla="*/ 5894643 w 6494035"/>
              <a:gd name="connsiteY576" fmla="*/ 2692360 h 3722228"/>
              <a:gd name="connsiteX577" fmla="*/ 5898725 w 6494035"/>
              <a:gd name="connsiteY577" fmla="*/ 2669077 h 3722228"/>
              <a:gd name="connsiteX578" fmla="*/ 3865035 w 6494035"/>
              <a:gd name="connsiteY578" fmla="*/ 2659062 h 3722228"/>
              <a:gd name="connsiteX579" fmla="*/ 3869176 w 6494035"/>
              <a:gd name="connsiteY579" fmla="*/ 2659062 h 3722228"/>
              <a:gd name="connsiteX580" fmla="*/ 3869176 w 6494035"/>
              <a:gd name="connsiteY580" fmla="*/ 2670012 h 3722228"/>
              <a:gd name="connsiteX581" fmla="*/ 3865035 w 6494035"/>
              <a:gd name="connsiteY581" fmla="*/ 2666508 h 3722228"/>
              <a:gd name="connsiteX582" fmla="*/ 3865035 w 6494035"/>
              <a:gd name="connsiteY582" fmla="*/ 2662128 h 3722228"/>
              <a:gd name="connsiteX583" fmla="*/ 6262177 w 6494035"/>
              <a:gd name="connsiteY583" fmla="*/ 2635149 h 3722228"/>
              <a:gd name="connsiteX584" fmla="*/ 6281032 w 6494035"/>
              <a:gd name="connsiteY584" fmla="*/ 2635149 h 3722228"/>
              <a:gd name="connsiteX585" fmla="*/ 6285630 w 6494035"/>
              <a:gd name="connsiteY585" fmla="*/ 2642677 h 3722228"/>
              <a:gd name="connsiteX586" fmla="*/ 6277813 w 6494035"/>
              <a:gd name="connsiteY586" fmla="*/ 2642677 h 3722228"/>
              <a:gd name="connsiteX587" fmla="*/ 6265396 w 6494035"/>
              <a:gd name="connsiteY587" fmla="*/ 2642677 h 3722228"/>
              <a:gd name="connsiteX588" fmla="*/ 5446605 w 6494035"/>
              <a:gd name="connsiteY588" fmla="*/ 2627176 h 3722228"/>
              <a:gd name="connsiteX589" fmla="*/ 5449833 w 6494035"/>
              <a:gd name="connsiteY589" fmla="*/ 2634994 h 3722228"/>
              <a:gd name="connsiteX590" fmla="*/ 5457675 w 6494035"/>
              <a:gd name="connsiteY590" fmla="*/ 2634994 h 3722228"/>
              <a:gd name="connsiteX591" fmla="*/ 5462289 w 6494035"/>
              <a:gd name="connsiteY591" fmla="*/ 2642813 h 3722228"/>
              <a:gd name="connsiteX592" fmla="*/ 5457675 w 6494035"/>
              <a:gd name="connsiteY592" fmla="*/ 2646032 h 3722228"/>
              <a:gd name="connsiteX593" fmla="*/ 5454447 w 6494035"/>
              <a:gd name="connsiteY593" fmla="*/ 2650631 h 3722228"/>
              <a:gd name="connsiteX594" fmla="*/ 5446605 w 6494035"/>
              <a:gd name="connsiteY594" fmla="*/ 2642813 h 3722228"/>
              <a:gd name="connsiteX595" fmla="*/ 5434151 w 6494035"/>
              <a:gd name="connsiteY595" fmla="*/ 2634994 h 3722228"/>
              <a:gd name="connsiteX596" fmla="*/ 5426309 w 6494035"/>
              <a:gd name="connsiteY596" fmla="*/ 2634994 h 3722228"/>
              <a:gd name="connsiteX597" fmla="*/ 5426309 w 6494035"/>
              <a:gd name="connsiteY597" fmla="*/ 2630395 h 3722228"/>
              <a:gd name="connsiteX598" fmla="*/ 5438762 w 6494035"/>
              <a:gd name="connsiteY598" fmla="*/ 2630395 h 3722228"/>
              <a:gd name="connsiteX599" fmla="*/ 6286091 w 6494035"/>
              <a:gd name="connsiteY599" fmla="*/ 2612373 h 3722228"/>
              <a:gd name="connsiteX600" fmla="*/ 6289279 w 6494035"/>
              <a:gd name="connsiteY600" fmla="*/ 2612373 h 3722228"/>
              <a:gd name="connsiteX601" fmla="*/ 6293834 w 6494035"/>
              <a:gd name="connsiteY601" fmla="*/ 2620270 h 3722228"/>
              <a:gd name="connsiteX602" fmla="*/ 6297023 w 6494035"/>
              <a:gd name="connsiteY602" fmla="*/ 2623521 h 3722228"/>
              <a:gd name="connsiteX603" fmla="*/ 6301579 w 6494035"/>
              <a:gd name="connsiteY603" fmla="*/ 2636062 h 3722228"/>
              <a:gd name="connsiteX604" fmla="*/ 6301579 w 6494035"/>
              <a:gd name="connsiteY604" fmla="*/ 2647211 h 3722228"/>
              <a:gd name="connsiteX605" fmla="*/ 6297023 w 6494035"/>
              <a:gd name="connsiteY605" fmla="*/ 2636062 h 3722228"/>
              <a:gd name="connsiteX606" fmla="*/ 6286091 w 6494035"/>
              <a:gd name="connsiteY606" fmla="*/ 2628165 h 3722228"/>
              <a:gd name="connsiteX607" fmla="*/ 5574578 w 6494035"/>
              <a:gd name="connsiteY607" fmla="*/ 2607817 h 3722228"/>
              <a:gd name="connsiteX608" fmla="*/ 5597811 w 6494035"/>
              <a:gd name="connsiteY608" fmla="*/ 2607817 h 3722228"/>
              <a:gd name="connsiteX609" fmla="*/ 5590066 w 6494035"/>
              <a:gd name="connsiteY609" fmla="*/ 2615682 h 3722228"/>
              <a:gd name="connsiteX610" fmla="*/ 5585512 w 6494035"/>
              <a:gd name="connsiteY610" fmla="*/ 2615682 h 3722228"/>
              <a:gd name="connsiteX611" fmla="*/ 5577768 w 6494035"/>
              <a:gd name="connsiteY611" fmla="*/ 2620308 h 3722228"/>
              <a:gd name="connsiteX612" fmla="*/ 5547250 w 6494035"/>
              <a:gd name="connsiteY612" fmla="*/ 2636036 h 3722228"/>
              <a:gd name="connsiteX613" fmla="*/ 5535861 w 6494035"/>
              <a:gd name="connsiteY613" fmla="*/ 2647139 h 3722228"/>
              <a:gd name="connsiteX614" fmla="*/ 5531761 w 6494035"/>
              <a:gd name="connsiteY614" fmla="*/ 2647139 h 3722228"/>
              <a:gd name="connsiteX615" fmla="*/ 5528572 w 6494035"/>
              <a:gd name="connsiteY615" fmla="*/ 2651767 h 3722228"/>
              <a:gd name="connsiteX616" fmla="*/ 5516273 w 6494035"/>
              <a:gd name="connsiteY616" fmla="*/ 2651767 h 3722228"/>
              <a:gd name="connsiteX617" fmla="*/ 5520827 w 6494035"/>
              <a:gd name="connsiteY617" fmla="*/ 2643902 h 3722228"/>
              <a:gd name="connsiteX618" fmla="*/ 5524017 w 6494035"/>
              <a:gd name="connsiteY618" fmla="*/ 2636036 h 3722228"/>
              <a:gd name="connsiteX619" fmla="*/ 5535861 w 6494035"/>
              <a:gd name="connsiteY619" fmla="*/ 2628173 h 3722228"/>
              <a:gd name="connsiteX620" fmla="*/ 5547250 w 6494035"/>
              <a:gd name="connsiteY620" fmla="*/ 2623545 h 3722228"/>
              <a:gd name="connsiteX621" fmla="*/ 5554535 w 6494035"/>
              <a:gd name="connsiteY621" fmla="*/ 2615682 h 3722228"/>
              <a:gd name="connsiteX622" fmla="*/ 5369141 w 6494035"/>
              <a:gd name="connsiteY622" fmla="*/ 2604400 h 3722228"/>
              <a:gd name="connsiteX623" fmla="*/ 5376886 w 6494035"/>
              <a:gd name="connsiteY623" fmla="*/ 2604400 h 3722228"/>
              <a:gd name="connsiteX624" fmla="*/ 5372330 w 6494035"/>
              <a:gd name="connsiteY624" fmla="*/ 2619888 h 3722228"/>
              <a:gd name="connsiteX625" fmla="*/ 5361398 w 6494035"/>
              <a:gd name="connsiteY625" fmla="*/ 2615332 h 3722228"/>
              <a:gd name="connsiteX626" fmla="*/ 5361398 w 6494035"/>
              <a:gd name="connsiteY626" fmla="*/ 2612143 h 3722228"/>
              <a:gd name="connsiteX627" fmla="*/ 5369141 w 6494035"/>
              <a:gd name="connsiteY627" fmla="*/ 2615332 h 3722228"/>
              <a:gd name="connsiteX628" fmla="*/ 5364586 w 6494035"/>
              <a:gd name="connsiteY628" fmla="*/ 2607588 h 3722228"/>
              <a:gd name="connsiteX629" fmla="*/ 5507879 w 6494035"/>
              <a:gd name="connsiteY629" fmla="*/ 2599845 h 3722228"/>
              <a:gd name="connsiteX630" fmla="*/ 5512405 w 6494035"/>
              <a:gd name="connsiteY630" fmla="*/ 2604400 h 3722228"/>
              <a:gd name="connsiteX631" fmla="*/ 5504709 w 6494035"/>
              <a:gd name="connsiteY631" fmla="*/ 2612144 h 3722228"/>
              <a:gd name="connsiteX632" fmla="*/ 5489321 w 6494035"/>
              <a:gd name="connsiteY632" fmla="*/ 2615332 h 3722228"/>
              <a:gd name="connsiteX633" fmla="*/ 5484795 w 6494035"/>
              <a:gd name="connsiteY633" fmla="*/ 2619888 h 3722228"/>
              <a:gd name="connsiteX634" fmla="*/ 5477102 w 6494035"/>
              <a:gd name="connsiteY634" fmla="*/ 2615332 h 3722228"/>
              <a:gd name="connsiteX635" fmla="*/ 5473932 w 6494035"/>
              <a:gd name="connsiteY635" fmla="*/ 2619888 h 3722228"/>
              <a:gd name="connsiteX636" fmla="*/ 5461714 w 6494035"/>
              <a:gd name="connsiteY636" fmla="*/ 2619888 h 3722228"/>
              <a:gd name="connsiteX637" fmla="*/ 5457640 w 6494035"/>
              <a:gd name="connsiteY637" fmla="*/ 2615332 h 3722228"/>
              <a:gd name="connsiteX638" fmla="*/ 5442252 w 6494035"/>
              <a:gd name="connsiteY638" fmla="*/ 2615332 h 3722228"/>
              <a:gd name="connsiteX639" fmla="*/ 5442252 w 6494035"/>
              <a:gd name="connsiteY639" fmla="*/ 2612144 h 3722228"/>
              <a:gd name="connsiteX640" fmla="*/ 5446778 w 6494035"/>
              <a:gd name="connsiteY640" fmla="*/ 2607589 h 3722228"/>
              <a:gd name="connsiteX641" fmla="*/ 5457640 w 6494035"/>
              <a:gd name="connsiteY641" fmla="*/ 2604400 h 3722228"/>
              <a:gd name="connsiteX642" fmla="*/ 5469406 w 6494035"/>
              <a:gd name="connsiteY642" fmla="*/ 2607589 h 3722228"/>
              <a:gd name="connsiteX643" fmla="*/ 5477102 w 6494035"/>
              <a:gd name="connsiteY643" fmla="*/ 2612144 h 3722228"/>
              <a:gd name="connsiteX644" fmla="*/ 5481628 w 6494035"/>
              <a:gd name="connsiteY644" fmla="*/ 2607589 h 3722228"/>
              <a:gd name="connsiteX645" fmla="*/ 5497017 w 6494035"/>
              <a:gd name="connsiteY645" fmla="*/ 2612144 h 3722228"/>
              <a:gd name="connsiteX646" fmla="*/ 5500183 w 6494035"/>
              <a:gd name="connsiteY646" fmla="*/ 2607589 h 3722228"/>
              <a:gd name="connsiteX647" fmla="*/ 5504709 w 6494035"/>
              <a:gd name="connsiteY647" fmla="*/ 2607589 h 3722228"/>
              <a:gd name="connsiteX648" fmla="*/ 5504709 w 6494035"/>
              <a:gd name="connsiteY648" fmla="*/ 2604400 h 3722228"/>
              <a:gd name="connsiteX649" fmla="*/ 5408419 w 6494035"/>
              <a:gd name="connsiteY649" fmla="*/ 2599845 h 3722228"/>
              <a:gd name="connsiteX650" fmla="*/ 5411593 w 6494035"/>
              <a:gd name="connsiteY650" fmla="*/ 2604400 h 3722228"/>
              <a:gd name="connsiteX651" fmla="*/ 5416129 w 6494035"/>
              <a:gd name="connsiteY651" fmla="*/ 2604400 h 3722228"/>
              <a:gd name="connsiteX652" fmla="*/ 5423838 w 6494035"/>
              <a:gd name="connsiteY652" fmla="*/ 2607589 h 3722228"/>
              <a:gd name="connsiteX653" fmla="*/ 5427013 w 6494035"/>
              <a:gd name="connsiteY653" fmla="*/ 2604400 h 3722228"/>
              <a:gd name="connsiteX654" fmla="*/ 5431548 w 6494035"/>
              <a:gd name="connsiteY654" fmla="*/ 2615332 h 3722228"/>
              <a:gd name="connsiteX655" fmla="*/ 5416129 w 6494035"/>
              <a:gd name="connsiteY655" fmla="*/ 2615332 h 3722228"/>
              <a:gd name="connsiteX656" fmla="*/ 5416129 w 6494035"/>
              <a:gd name="connsiteY656" fmla="*/ 2612144 h 3722228"/>
              <a:gd name="connsiteX657" fmla="*/ 5411593 w 6494035"/>
              <a:gd name="connsiteY657" fmla="*/ 2612144 h 3722228"/>
              <a:gd name="connsiteX658" fmla="*/ 5408419 w 6494035"/>
              <a:gd name="connsiteY658" fmla="*/ 2619888 h 3722228"/>
              <a:gd name="connsiteX659" fmla="*/ 5400712 w 6494035"/>
              <a:gd name="connsiteY659" fmla="*/ 2619888 h 3722228"/>
              <a:gd name="connsiteX660" fmla="*/ 5380757 w 6494035"/>
              <a:gd name="connsiteY660" fmla="*/ 2619888 h 3722228"/>
              <a:gd name="connsiteX661" fmla="*/ 5380757 w 6494035"/>
              <a:gd name="connsiteY661" fmla="*/ 2612144 h 3722228"/>
              <a:gd name="connsiteX662" fmla="*/ 5388467 w 6494035"/>
              <a:gd name="connsiteY662" fmla="*/ 2607589 h 3722228"/>
              <a:gd name="connsiteX663" fmla="*/ 5396176 w 6494035"/>
              <a:gd name="connsiteY663" fmla="*/ 2607589 h 3722228"/>
              <a:gd name="connsiteX664" fmla="*/ 5400712 w 6494035"/>
              <a:gd name="connsiteY664" fmla="*/ 2612144 h 3722228"/>
              <a:gd name="connsiteX665" fmla="*/ 5403886 w 6494035"/>
              <a:gd name="connsiteY665" fmla="*/ 2612144 h 3722228"/>
              <a:gd name="connsiteX666" fmla="*/ 5408419 w 6494035"/>
              <a:gd name="connsiteY666" fmla="*/ 2607589 h 3722228"/>
              <a:gd name="connsiteX667" fmla="*/ 5400712 w 6494035"/>
              <a:gd name="connsiteY667" fmla="*/ 2604400 h 3722228"/>
              <a:gd name="connsiteX668" fmla="*/ 5334067 w 6494035"/>
              <a:gd name="connsiteY668" fmla="*/ 2599845 h 3722228"/>
              <a:gd name="connsiteX669" fmla="*/ 5341873 w 6494035"/>
              <a:gd name="connsiteY669" fmla="*/ 2604725 h 3722228"/>
              <a:gd name="connsiteX670" fmla="*/ 5349680 w 6494035"/>
              <a:gd name="connsiteY670" fmla="*/ 2599845 h 3722228"/>
              <a:gd name="connsiteX671" fmla="*/ 5362077 w 6494035"/>
              <a:gd name="connsiteY671" fmla="*/ 2608142 h 3722228"/>
              <a:gd name="connsiteX672" fmla="*/ 5349680 w 6494035"/>
              <a:gd name="connsiteY672" fmla="*/ 2608142 h 3722228"/>
              <a:gd name="connsiteX673" fmla="*/ 5349680 w 6494035"/>
              <a:gd name="connsiteY673" fmla="*/ 2613022 h 3722228"/>
              <a:gd name="connsiteX674" fmla="*/ 5341873 w 6494035"/>
              <a:gd name="connsiteY674" fmla="*/ 2608142 h 3722228"/>
              <a:gd name="connsiteX675" fmla="*/ 5334067 w 6494035"/>
              <a:gd name="connsiteY675" fmla="*/ 2608142 h 3722228"/>
              <a:gd name="connsiteX676" fmla="*/ 6242818 w 6494035"/>
              <a:gd name="connsiteY676" fmla="*/ 2597568 h 3722228"/>
              <a:gd name="connsiteX677" fmla="*/ 6247410 w 6494035"/>
              <a:gd name="connsiteY677" fmla="*/ 2597568 h 3722228"/>
              <a:gd name="connsiteX678" fmla="*/ 6255216 w 6494035"/>
              <a:gd name="connsiteY678" fmla="*/ 2600720 h 3722228"/>
              <a:gd name="connsiteX679" fmla="*/ 6263023 w 6494035"/>
              <a:gd name="connsiteY679" fmla="*/ 2600720 h 3722228"/>
              <a:gd name="connsiteX680" fmla="*/ 6270828 w 6494035"/>
              <a:gd name="connsiteY680" fmla="*/ 2616478 h 3722228"/>
              <a:gd name="connsiteX681" fmla="*/ 6263023 w 6494035"/>
              <a:gd name="connsiteY681" fmla="*/ 2612876 h 3722228"/>
              <a:gd name="connsiteX682" fmla="*/ 6250624 w 6494035"/>
              <a:gd name="connsiteY682" fmla="*/ 2605222 h 3722228"/>
              <a:gd name="connsiteX683" fmla="*/ 5833240 w 6494035"/>
              <a:gd name="connsiteY683" fmla="*/ 2589597 h 3722228"/>
              <a:gd name="connsiteX684" fmla="*/ 5836946 w 6494035"/>
              <a:gd name="connsiteY684" fmla="*/ 2592816 h 3722228"/>
              <a:gd name="connsiteX685" fmla="*/ 5836946 w 6494035"/>
              <a:gd name="connsiteY685" fmla="*/ 2600634 h 3722228"/>
              <a:gd name="connsiteX686" fmla="*/ 5829071 w 6494035"/>
              <a:gd name="connsiteY686" fmla="*/ 2608452 h 3722228"/>
              <a:gd name="connsiteX687" fmla="*/ 5810079 w 6494035"/>
              <a:gd name="connsiteY687" fmla="*/ 2613051 h 3722228"/>
              <a:gd name="connsiteX688" fmla="*/ 5817954 w 6494035"/>
              <a:gd name="connsiteY688" fmla="*/ 2597414 h 3722228"/>
              <a:gd name="connsiteX689" fmla="*/ 5686407 w 6494035"/>
              <a:gd name="connsiteY689" fmla="*/ 2581625 h 3722228"/>
              <a:gd name="connsiteX690" fmla="*/ 5690052 w 6494035"/>
              <a:gd name="connsiteY690" fmla="*/ 2589279 h 3722228"/>
              <a:gd name="connsiteX691" fmla="*/ 5679119 w 6494035"/>
              <a:gd name="connsiteY691" fmla="*/ 2600535 h 3722228"/>
              <a:gd name="connsiteX692" fmla="*/ 5674564 w 6494035"/>
              <a:gd name="connsiteY692" fmla="*/ 2596933 h 3722228"/>
              <a:gd name="connsiteX693" fmla="*/ 6199543 w 6494035"/>
              <a:gd name="connsiteY693" fmla="*/ 2573655 h 3722228"/>
              <a:gd name="connsiteX694" fmla="*/ 6207287 w 6494035"/>
              <a:gd name="connsiteY694" fmla="*/ 2576843 h 3722228"/>
              <a:gd name="connsiteX695" fmla="*/ 6211842 w 6494035"/>
              <a:gd name="connsiteY695" fmla="*/ 2581398 h 3722228"/>
              <a:gd name="connsiteX696" fmla="*/ 6219586 w 6494035"/>
              <a:gd name="connsiteY696" fmla="*/ 2589143 h 3722228"/>
              <a:gd name="connsiteX697" fmla="*/ 6211842 w 6494035"/>
              <a:gd name="connsiteY697" fmla="*/ 2589143 h 3722228"/>
              <a:gd name="connsiteX698" fmla="*/ 6204097 w 6494035"/>
              <a:gd name="connsiteY698" fmla="*/ 2581398 h 3722228"/>
              <a:gd name="connsiteX699" fmla="*/ 5303320 w 6494035"/>
              <a:gd name="connsiteY699" fmla="*/ 2573654 h 3722228"/>
              <a:gd name="connsiteX700" fmla="*/ 5326773 w 6494035"/>
              <a:gd name="connsiteY700" fmla="*/ 2573654 h 3722228"/>
              <a:gd name="connsiteX701" fmla="*/ 5323094 w 6494035"/>
              <a:gd name="connsiteY701" fmla="*/ 2576754 h 3722228"/>
              <a:gd name="connsiteX702" fmla="*/ 5318956 w 6494035"/>
              <a:gd name="connsiteY702" fmla="*/ 2576754 h 3722228"/>
              <a:gd name="connsiteX703" fmla="*/ 5315737 w 6494035"/>
              <a:gd name="connsiteY703" fmla="*/ 2581182 h 3722228"/>
              <a:gd name="connsiteX704" fmla="*/ 5303320 w 6494035"/>
              <a:gd name="connsiteY704" fmla="*/ 2576754 h 3722228"/>
              <a:gd name="connsiteX705" fmla="*/ 5164519 w 6494035"/>
              <a:gd name="connsiteY705" fmla="*/ 2554294 h 3722228"/>
              <a:gd name="connsiteX706" fmla="*/ 5183564 w 6494035"/>
              <a:gd name="connsiteY706" fmla="*/ 2558783 h 3722228"/>
              <a:gd name="connsiteX707" fmla="*/ 5183564 w 6494035"/>
              <a:gd name="connsiteY707" fmla="*/ 2554294 h 3722228"/>
              <a:gd name="connsiteX708" fmla="*/ 5190814 w 6494035"/>
              <a:gd name="connsiteY708" fmla="*/ 2554294 h 3722228"/>
              <a:gd name="connsiteX709" fmla="*/ 5198517 w 6494035"/>
              <a:gd name="connsiteY709" fmla="*/ 2558783 h 3722228"/>
              <a:gd name="connsiteX710" fmla="*/ 5203054 w 6494035"/>
              <a:gd name="connsiteY710" fmla="*/ 2561925 h 3722228"/>
              <a:gd name="connsiteX711" fmla="*/ 5210757 w 6494035"/>
              <a:gd name="connsiteY711" fmla="*/ 2558783 h 3722228"/>
              <a:gd name="connsiteX712" fmla="*/ 5213933 w 6494035"/>
              <a:gd name="connsiteY712" fmla="*/ 2569557 h 3722228"/>
              <a:gd name="connsiteX713" fmla="*/ 5244765 w 6494035"/>
              <a:gd name="connsiteY713" fmla="*/ 2574043 h 3722228"/>
              <a:gd name="connsiteX714" fmla="*/ 5252469 w 6494035"/>
              <a:gd name="connsiteY714" fmla="*/ 2574043 h 3722228"/>
              <a:gd name="connsiteX715" fmla="*/ 5256552 w 6494035"/>
              <a:gd name="connsiteY715" fmla="*/ 2566414 h 3722228"/>
              <a:gd name="connsiteX716" fmla="*/ 5264255 w 6494035"/>
              <a:gd name="connsiteY716" fmla="*/ 2566414 h 3722228"/>
              <a:gd name="connsiteX717" fmla="*/ 5267885 w 6494035"/>
              <a:gd name="connsiteY717" fmla="*/ 2569557 h 3722228"/>
              <a:gd name="connsiteX718" fmla="*/ 5271958 w 6494035"/>
              <a:gd name="connsiteY718" fmla="*/ 2569557 h 3722228"/>
              <a:gd name="connsiteX719" fmla="*/ 5284199 w 6494035"/>
              <a:gd name="connsiteY719" fmla="*/ 2569557 h 3722228"/>
              <a:gd name="connsiteX720" fmla="*/ 5291911 w 6494035"/>
              <a:gd name="connsiteY720" fmla="*/ 2574043 h 3722228"/>
              <a:gd name="connsiteX721" fmla="*/ 5299615 w 6494035"/>
              <a:gd name="connsiteY721" fmla="*/ 2584816 h 3722228"/>
              <a:gd name="connsiteX722" fmla="*/ 5310494 w 6494035"/>
              <a:gd name="connsiteY722" fmla="*/ 2592448 h 3722228"/>
              <a:gd name="connsiteX723" fmla="*/ 5315031 w 6494035"/>
              <a:gd name="connsiteY723" fmla="*/ 2588857 h 3722228"/>
              <a:gd name="connsiteX724" fmla="*/ 5325910 w 6494035"/>
              <a:gd name="connsiteY724" fmla="*/ 2588857 h 3722228"/>
              <a:gd name="connsiteX725" fmla="*/ 5333613 w 6494035"/>
              <a:gd name="connsiteY725" fmla="*/ 2592448 h 3722228"/>
              <a:gd name="connsiteX726" fmla="*/ 5329984 w 6494035"/>
              <a:gd name="connsiteY726" fmla="*/ 2596488 h 3722228"/>
              <a:gd name="connsiteX727" fmla="*/ 5329984 w 6494035"/>
              <a:gd name="connsiteY727" fmla="*/ 2604116 h 3722228"/>
              <a:gd name="connsiteX728" fmla="*/ 5333613 w 6494035"/>
              <a:gd name="connsiteY728" fmla="*/ 2611748 h 3722228"/>
              <a:gd name="connsiteX729" fmla="*/ 5333613 w 6494035"/>
              <a:gd name="connsiteY729" fmla="*/ 2615339 h 3722228"/>
              <a:gd name="connsiteX730" fmla="*/ 5322280 w 6494035"/>
              <a:gd name="connsiteY730" fmla="*/ 2611748 h 3722228"/>
              <a:gd name="connsiteX731" fmla="*/ 5307318 w 6494035"/>
              <a:gd name="connsiteY731" fmla="*/ 2604116 h 3722228"/>
              <a:gd name="connsiteX732" fmla="*/ 5295078 w 6494035"/>
              <a:gd name="connsiteY732" fmla="*/ 2607708 h 3722228"/>
              <a:gd name="connsiteX733" fmla="*/ 5284199 w 6494035"/>
              <a:gd name="connsiteY733" fmla="*/ 2604116 h 3722228"/>
              <a:gd name="connsiteX734" fmla="*/ 5276495 w 6494035"/>
              <a:gd name="connsiteY734" fmla="*/ 2604116 h 3722228"/>
              <a:gd name="connsiteX735" fmla="*/ 5260172 w 6494035"/>
              <a:gd name="connsiteY735" fmla="*/ 2600079 h 3722228"/>
              <a:gd name="connsiteX736" fmla="*/ 5249293 w 6494035"/>
              <a:gd name="connsiteY736" fmla="*/ 2596488 h 3722228"/>
              <a:gd name="connsiteX737" fmla="*/ 5226173 w 6494035"/>
              <a:gd name="connsiteY737" fmla="*/ 2588857 h 3722228"/>
              <a:gd name="connsiteX738" fmla="*/ 5210757 w 6494035"/>
              <a:gd name="connsiteY738" fmla="*/ 2592448 h 3722228"/>
              <a:gd name="connsiteX739" fmla="*/ 5190814 w 6494035"/>
              <a:gd name="connsiteY739" fmla="*/ 2584816 h 3722228"/>
              <a:gd name="connsiteX740" fmla="*/ 5168148 w 6494035"/>
              <a:gd name="connsiteY740" fmla="*/ 2581674 h 3722228"/>
              <a:gd name="connsiteX741" fmla="*/ 5172231 w 6494035"/>
              <a:gd name="connsiteY741" fmla="*/ 2577185 h 3722228"/>
              <a:gd name="connsiteX742" fmla="*/ 5157269 w 6494035"/>
              <a:gd name="connsiteY742" fmla="*/ 2574043 h 3722228"/>
              <a:gd name="connsiteX743" fmla="*/ 5145029 w 6494035"/>
              <a:gd name="connsiteY743" fmla="*/ 2569557 h 3722228"/>
              <a:gd name="connsiteX744" fmla="*/ 5149566 w 6494035"/>
              <a:gd name="connsiteY744" fmla="*/ 2569557 h 3722228"/>
              <a:gd name="connsiteX745" fmla="*/ 5152732 w 6494035"/>
              <a:gd name="connsiteY745" fmla="*/ 2569557 h 3722228"/>
              <a:gd name="connsiteX746" fmla="*/ 5160445 w 6494035"/>
              <a:gd name="connsiteY746" fmla="*/ 2561925 h 3722228"/>
              <a:gd name="connsiteX747" fmla="*/ 6160825 w 6494035"/>
              <a:gd name="connsiteY747" fmla="*/ 2538351 h 3722228"/>
              <a:gd name="connsiteX748" fmla="*/ 6165417 w 6494035"/>
              <a:gd name="connsiteY748" fmla="*/ 2546229 h 3722228"/>
              <a:gd name="connsiteX749" fmla="*/ 6168631 w 6494035"/>
              <a:gd name="connsiteY749" fmla="*/ 2550864 h 3722228"/>
              <a:gd name="connsiteX750" fmla="*/ 6176438 w 6494035"/>
              <a:gd name="connsiteY750" fmla="*/ 2554109 h 3722228"/>
              <a:gd name="connsiteX751" fmla="*/ 6181030 w 6494035"/>
              <a:gd name="connsiteY751" fmla="*/ 2561987 h 3722228"/>
              <a:gd name="connsiteX752" fmla="*/ 6184244 w 6494035"/>
              <a:gd name="connsiteY752" fmla="*/ 2566158 h 3722228"/>
              <a:gd name="connsiteX753" fmla="*/ 6188835 w 6494035"/>
              <a:gd name="connsiteY753" fmla="*/ 2574038 h 3722228"/>
              <a:gd name="connsiteX754" fmla="*/ 6188835 w 6494035"/>
              <a:gd name="connsiteY754" fmla="*/ 2577745 h 3722228"/>
              <a:gd name="connsiteX755" fmla="*/ 6176438 w 6494035"/>
              <a:gd name="connsiteY755" fmla="*/ 2577745 h 3722228"/>
              <a:gd name="connsiteX756" fmla="*/ 6173223 w 6494035"/>
              <a:gd name="connsiteY756" fmla="*/ 2566158 h 3722228"/>
              <a:gd name="connsiteX757" fmla="*/ 6165417 w 6494035"/>
              <a:gd name="connsiteY757" fmla="*/ 2561987 h 3722228"/>
              <a:gd name="connsiteX758" fmla="*/ 6165417 w 6494035"/>
              <a:gd name="connsiteY758" fmla="*/ 2550864 h 3722228"/>
              <a:gd name="connsiteX759" fmla="*/ 6160825 w 6494035"/>
              <a:gd name="connsiteY759" fmla="*/ 2546229 h 3722228"/>
              <a:gd name="connsiteX760" fmla="*/ 6114818 w 6494035"/>
              <a:gd name="connsiteY760" fmla="*/ 2520130 h 3722228"/>
              <a:gd name="connsiteX761" fmla="*/ 6119374 w 6494035"/>
              <a:gd name="connsiteY761" fmla="*/ 2523303 h 3722228"/>
              <a:gd name="connsiteX762" fmla="*/ 6119374 w 6494035"/>
              <a:gd name="connsiteY762" fmla="*/ 2535543 h 3722228"/>
              <a:gd name="connsiteX763" fmla="*/ 6111628 w 6494035"/>
              <a:gd name="connsiteY763" fmla="*/ 2538715 h 3722228"/>
              <a:gd name="connsiteX764" fmla="*/ 6111628 w 6494035"/>
              <a:gd name="connsiteY764" fmla="*/ 2546422 h 3722228"/>
              <a:gd name="connsiteX765" fmla="*/ 6103887 w 6494035"/>
              <a:gd name="connsiteY765" fmla="*/ 2550955 h 3722228"/>
              <a:gd name="connsiteX766" fmla="*/ 6099330 w 6494035"/>
              <a:gd name="connsiteY766" fmla="*/ 2550955 h 3722228"/>
              <a:gd name="connsiteX767" fmla="*/ 6096141 w 6494035"/>
              <a:gd name="connsiteY767" fmla="*/ 2554128 h 3722228"/>
              <a:gd name="connsiteX768" fmla="*/ 6076100 w 6494035"/>
              <a:gd name="connsiteY768" fmla="*/ 2566368 h 3722228"/>
              <a:gd name="connsiteX769" fmla="*/ 6060613 w 6494035"/>
              <a:gd name="connsiteY769" fmla="*/ 2566368 h 3722228"/>
              <a:gd name="connsiteX770" fmla="*/ 6057423 w 6494035"/>
              <a:gd name="connsiteY770" fmla="*/ 2561834 h 3722228"/>
              <a:gd name="connsiteX771" fmla="*/ 6049677 w 6494035"/>
              <a:gd name="connsiteY771" fmla="*/ 2561834 h 3722228"/>
              <a:gd name="connsiteX772" fmla="*/ 6041022 w 6494035"/>
              <a:gd name="connsiteY772" fmla="*/ 2558662 h 3722228"/>
              <a:gd name="connsiteX773" fmla="*/ 6033281 w 6494035"/>
              <a:gd name="connsiteY773" fmla="*/ 2554128 h 3722228"/>
              <a:gd name="connsiteX774" fmla="*/ 6033281 w 6494035"/>
              <a:gd name="connsiteY774" fmla="*/ 2546422 h 3722228"/>
              <a:gd name="connsiteX775" fmla="*/ 6037838 w 6494035"/>
              <a:gd name="connsiteY775" fmla="*/ 2550955 h 3722228"/>
              <a:gd name="connsiteX776" fmla="*/ 6045579 w 6494035"/>
              <a:gd name="connsiteY776" fmla="*/ 2546422 h 3722228"/>
              <a:gd name="connsiteX777" fmla="*/ 6053325 w 6494035"/>
              <a:gd name="connsiteY777" fmla="*/ 2550955 h 3722228"/>
              <a:gd name="connsiteX778" fmla="*/ 6065165 w 6494035"/>
              <a:gd name="connsiteY778" fmla="*/ 2546422 h 3722228"/>
              <a:gd name="connsiteX779" fmla="*/ 6068354 w 6494035"/>
              <a:gd name="connsiteY779" fmla="*/ 2538715 h 3722228"/>
              <a:gd name="connsiteX780" fmla="*/ 6072911 w 6494035"/>
              <a:gd name="connsiteY780" fmla="*/ 2550955 h 3722228"/>
              <a:gd name="connsiteX781" fmla="*/ 6076100 w 6494035"/>
              <a:gd name="connsiteY781" fmla="*/ 2546422 h 3722228"/>
              <a:gd name="connsiteX782" fmla="*/ 6080653 w 6494035"/>
              <a:gd name="connsiteY782" fmla="*/ 2550955 h 3722228"/>
              <a:gd name="connsiteX783" fmla="*/ 6088399 w 6494035"/>
              <a:gd name="connsiteY783" fmla="*/ 2546422 h 3722228"/>
              <a:gd name="connsiteX784" fmla="*/ 6091588 w 6494035"/>
              <a:gd name="connsiteY784" fmla="*/ 2538715 h 3722228"/>
              <a:gd name="connsiteX785" fmla="*/ 6099330 w 6494035"/>
              <a:gd name="connsiteY785" fmla="*/ 2538715 h 3722228"/>
              <a:gd name="connsiteX786" fmla="*/ 6103887 w 6494035"/>
              <a:gd name="connsiteY786" fmla="*/ 2535543 h 3722228"/>
              <a:gd name="connsiteX787" fmla="*/ 6099330 w 6494035"/>
              <a:gd name="connsiteY787" fmla="*/ 2523303 h 3722228"/>
              <a:gd name="connsiteX788" fmla="*/ 5577767 w 6494035"/>
              <a:gd name="connsiteY788" fmla="*/ 2497355 h 3722228"/>
              <a:gd name="connsiteX789" fmla="*/ 5597542 w 6494035"/>
              <a:gd name="connsiteY789" fmla="*/ 2497355 h 3722228"/>
              <a:gd name="connsiteX790" fmla="*/ 5601221 w 6494035"/>
              <a:gd name="connsiteY790" fmla="*/ 2508287 h 3722228"/>
              <a:gd name="connsiteX791" fmla="*/ 5590185 w 6494035"/>
              <a:gd name="connsiteY791" fmla="*/ 2512843 h 3722228"/>
              <a:gd name="connsiteX792" fmla="*/ 5577767 w 6494035"/>
              <a:gd name="connsiteY792" fmla="*/ 2500543 h 3722228"/>
              <a:gd name="connsiteX793" fmla="*/ 5620843 w 6494035"/>
              <a:gd name="connsiteY793" fmla="*/ 2492799 h 3722228"/>
              <a:gd name="connsiteX794" fmla="*/ 5636385 w 6494035"/>
              <a:gd name="connsiteY794" fmla="*/ 2492799 h 3722228"/>
              <a:gd name="connsiteX795" fmla="*/ 5644158 w 6494035"/>
              <a:gd name="connsiteY795" fmla="*/ 2492799 h 3722228"/>
              <a:gd name="connsiteX796" fmla="*/ 5647358 w 6494035"/>
              <a:gd name="connsiteY796" fmla="*/ 2492799 h 3722228"/>
              <a:gd name="connsiteX797" fmla="*/ 5655131 w 6494035"/>
              <a:gd name="connsiteY797" fmla="*/ 2492799 h 3722228"/>
              <a:gd name="connsiteX798" fmla="*/ 5663815 w 6494035"/>
              <a:gd name="connsiteY798" fmla="*/ 2492799 h 3722228"/>
              <a:gd name="connsiteX799" fmla="*/ 5671588 w 6494035"/>
              <a:gd name="connsiteY799" fmla="*/ 2500543 h 3722228"/>
              <a:gd name="connsiteX800" fmla="*/ 5675246 w 6494035"/>
              <a:gd name="connsiteY800" fmla="*/ 2505098 h 3722228"/>
              <a:gd name="connsiteX801" fmla="*/ 5675246 w 6494035"/>
              <a:gd name="connsiteY801" fmla="*/ 2512842 h 3722228"/>
              <a:gd name="connsiteX802" fmla="*/ 5655131 w 6494035"/>
              <a:gd name="connsiteY802" fmla="*/ 2505098 h 3722228"/>
              <a:gd name="connsiteX803" fmla="*/ 5647358 w 6494035"/>
              <a:gd name="connsiteY803" fmla="*/ 2500543 h 3722228"/>
              <a:gd name="connsiteX804" fmla="*/ 5647358 w 6494035"/>
              <a:gd name="connsiteY804" fmla="*/ 2505098 h 3722228"/>
              <a:gd name="connsiteX805" fmla="*/ 5636385 w 6494035"/>
              <a:gd name="connsiteY805" fmla="*/ 2505098 h 3722228"/>
              <a:gd name="connsiteX806" fmla="*/ 5636385 w 6494035"/>
              <a:gd name="connsiteY806" fmla="*/ 2500543 h 3722228"/>
              <a:gd name="connsiteX807" fmla="*/ 5628615 w 6494035"/>
              <a:gd name="connsiteY807" fmla="*/ 2505098 h 3722228"/>
              <a:gd name="connsiteX808" fmla="*/ 5620843 w 6494035"/>
              <a:gd name="connsiteY808" fmla="*/ 2500543 h 3722228"/>
              <a:gd name="connsiteX809" fmla="*/ 5616270 w 6494035"/>
              <a:gd name="connsiteY809" fmla="*/ 2505098 h 3722228"/>
              <a:gd name="connsiteX810" fmla="*/ 5613070 w 6494035"/>
              <a:gd name="connsiteY810" fmla="*/ 2500543 h 3722228"/>
              <a:gd name="connsiteX811" fmla="*/ 5884086 w 6494035"/>
              <a:gd name="connsiteY811" fmla="*/ 2489383 h 3722228"/>
              <a:gd name="connsiteX812" fmla="*/ 5902693 w 6494035"/>
              <a:gd name="connsiteY812" fmla="*/ 2497103 h 3722228"/>
              <a:gd name="connsiteX813" fmla="*/ 5929930 w 6494035"/>
              <a:gd name="connsiteY813" fmla="*/ 2504832 h 3722228"/>
              <a:gd name="connsiteX814" fmla="*/ 5945365 w 6494035"/>
              <a:gd name="connsiteY814" fmla="*/ 2512552 h 3722228"/>
              <a:gd name="connsiteX815" fmla="*/ 5948547 w 6494035"/>
              <a:gd name="connsiteY815" fmla="*/ 2512552 h 3722228"/>
              <a:gd name="connsiteX816" fmla="*/ 5963973 w 6494035"/>
              <a:gd name="connsiteY816" fmla="*/ 2523457 h 3722228"/>
              <a:gd name="connsiteX817" fmla="*/ 5971696 w 6494035"/>
              <a:gd name="connsiteY817" fmla="*/ 2523457 h 3722228"/>
              <a:gd name="connsiteX818" fmla="*/ 5979409 w 6494035"/>
              <a:gd name="connsiteY818" fmla="*/ 2531177 h 3722228"/>
              <a:gd name="connsiteX819" fmla="*/ 5979409 w 6494035"/>
              <a:gd name="connsiteY819" fmla="*/ 2546625 h 3722228"/>
              <a:gd name="connsiteX820" fmla="*/ 6014368 w 6494035"/>
              <a:gd name="connsiteY820" fmla="*/ 2558439 h 3722228"/>
              <a:gd name="connsiteX821" fmla="*/ 6022081 w 6494035"/>
              <a:gd name="connsiteY821" fmla="*/ 2573888 h 3722228"/>
              <a:gd name="connsiteX822" fmla="*/ 6002557 w 6494035"/>
              <a:gd name="connsiteY822" fmla="*/ 2577064 h 3722228"/>
              <a:gd name="connsiteX823" fmla="*/ 6010280 w 6494035"/>
              <a:gd name="connsiteY823" fmla="*/ 2592513 h 3722228"/>
              <a:gd name="connsiteX824" fmla="*/ 6025262 w 6494035"/>
              <a:gd name="connsiteY824" fmla="*/ 2604777 h 3722228"/>
              <a:gd name="connsiteX825" fmla="*/ 6029794 w 6494035"/>
              <a:gd name="connsiteY825" fmla="*/ 2607962 h 3722228"/>
              <a:gd name="connsiteX826" fmla="*/ 6032975 w 6494035"/>
              <a:gd name="connsiteY826" fmla="*/ 2615682 h 3722228"/>
              <a:gd name="connsiteX827" fmla="*/ 6032975 w 6494035"/>
              <a:gd name="connsiteY827" fmla="*/ 2627945 h 3722228"/>
              <a:gd name="connsiteX828" fmla="*/ 6049770 w 6494035"/>
              <a:gd name="connsiteY828" fmla="*/ 2627945 h 3722228"/>
              <a:gd name="connsiteX829" fmla="*/ 6052952 w 6494035"/>
              <a:gd name="connsiteY829" fmla="*/ 2631130 h 3722228"/>
              <a:gd name="connsiteX830" fmla="*/ 6049770 w 6494035"/>
              <a:gd name="connsiteY830" fmla="*/ 2635674 h 3722228"/>
              <a:gd name="connsiteX831" fmla="*/ 6064753 w 6494035"/>
              <a:gd name="connsiteY831" fmla="*/ 2638850 h 3722228"/>
              <a:gd name="connsiteX832" fmla="*/ 6060665 w 6494035"/>
              <a:gd name="connsiteY832" fmla="*/ 2646579 h 3722228"/>
              <a:gd name="connsiteX833" fmla="*/ 6068388 w 6494035"/>
              <a:gd name="connsiteY833" fmla="*/ 2650664 h 3722228"/>
              <a:gd name="connsiteX834" fmla="*/ 6076101 w 6494035"/>
              <a:gd name="connsiteY834" fmla="*/ 2654299 h 3722228"/>
              <a:gd name="connsiteX835" fmla="*/ 6068388 w 6494035"/>
              <a:gd name="connsiteY835" fmla="*/ 2658393 h 3722228"/>
              <a:gd name="connsiteX836" fmla="*/ 6076101 w 6494035"/>
              <a:gd name="connsiteY836" fmla="*/ 2658393 h 3722228"/>
              <a:gd name="connsiteX837" fmla="*/ 6076101 w 6494035"/>
              <a:gd name="connsiteY837" fmla="*/ 2662028 h 3722228"/>
              <a:gd name="connsiteX838" fmla="*/ 6064753 w 6494035"/>
              <a:gd name="connsiteY838" fmla="*/ 2662028 h 3722228"/>
              <a:gd name="connsiteX839" fmla="*/ 6064753 w 6494035"/>
              <a:gd name="connsiteY839" fmla="*/ 2658393 h 3722228"/>
              <a:gd name="connsiteX840" fmla="*/ 6029794 w 6494035"/>
              <a:gd name="connsiteY840" fmla="*/ 2650664 h 3722228"/>
              <a:gd name="connsiteX841" fmla="*/ 6022081 w 6494035"/>
              <a:gd name="connsiteY841" fmla="*/ 2650664 h 3722228"/>
              <a:gd name="connsiteX842" fmla="*/ 6002557 w 6494035"/>
              <a:gd name="connsiteY842" fmla="*/ 2635674 h 3722228"/>
              <a:gd name="connsiteX843" fmla="*/ 5998932 w 6494035"/>
              <a:gd name="connsiteY843" fmla="*/ 2627945 h 3722228"/>
              <a:gd name="connsiteX844" fmla="*/ 5994844 w 6494035"/>
              <a:gd name="connsiteY844" fmla="*/ 2627945 h 3722228"/>
              <a:gd name="connsiteX845" fmla="*/ 5991663 w 6494035"/>
              <a:gd name="connsiteY845" fmla="*/ 2620225 h 3722228"/>
              <a:gd name="connsiteX846" fmla="*/ 5979409 w 6494035"/>
              <a:gd name="connsiteY846" fmla="*/ 2600233 h 3722228"/>
              <a:gd name="connsiteX847" fmla="*/ 5976237 w 6494035"/>
              <a:gd name="connsiteY847" fmla="*/ 2600233 h 3722228"/>
              <a:gd name="connsiteX848" fmla="*/ 5971696 w 6494035"/>
              <a:gd name="connsiteY848" fmla="*/ 2600233 h 3722228"/>
              <a:gd name="connsiteX849" fmla="*/ 5960801 w 6494035"/>
              <a:gd name="connsiteY849" fmla="*/ 2600233 h 3722228"/>
              <a:gd name="connsiteX850" fmla="*/ 5956260 w 6494035"/>
              <a:gd name="connsiteY850" fmla="*/ 2592513 h 3722228"/>
              <a:gd name="connsiteX851" fmla="*/ 5953078 w 6494035"/>
              <a:gd name="connsiteY851" fmla="*/ 2592513 h 3722228"/>
              <a:gd name="connsiteX852" fmla="*/ 5948547 w 6494035"/>
              <a:gd name="connsiteY852" fmla="*/ 2597057 h 3722228"/>
              <a:gd name="connsiteX853" fmla="*/ 5945365 w 6494035"/>
              <a:gd name="connsiteY853" fmla="*/ 2597057 h 3722228"/>
              <a:gd name="connsiteX854" fmla="*/ 5937653 w 6494035"/>
              <a:gd name="connsiteY854" fmla="*/ 2592513 h 3722228"/>
              <a:gd name="connsiteX855" fmla="*/ 5940824 w 6494035"/>
              <a:gd name="connsiteY855" fmla="*/ 2604777 h 3722228"/>
              <a:gd name="connsiteX856" fmla="*/ 5933111 w 6494035"/>
              <a:gd name="connsiteY856" fmla="*/ 2604777 h 3722228"/>
              <a:gd name="connsiteX857" fmla="*/ 5933111 w 6494035"/>
              <a:gd name="connsiteY857" fmla="*/ 2607962 h 3722228"/>
              <a:gd name="connsiteX858" fmla="*/ 5914494 w 6494035"/>
              <a:gd name="connsiteY858" fmla="*/ 2607962 h 3722228"/>
              <a:gd name="connsiteX859" fmla="*/ 5922217 w 6494035"/>
              <a:gd name="connsiteY859" fmla="*/ 2612505 h 3722228"/>
              <a:gd name="connsiteX860" fmla="*/ 5929930 w 6494035"/>
              <a:gd name="connsiteY860" fmla="*/ 2623410 h 3722228"/>
              <a:gd name="connsiteX861" fmla="*/ 5914494 w 6494035"/>
              <a:gd name="connsiteY861" fmla="*/ 2631130 h 3722228"/>
              <a:gd name="connsiteX862" fmla="*/ 5879545 w 6494035"/>
              <a:gd name="connsiteY862" fmla="*/ 2627945 h 3722228"/>
              <a:gd name="connsiteX863" fmla="*/ 6084527 w 6494035"/>
              <a:gd name="connsiteY863" fmla="*/ 2484828 h 3722228"/>
              <a:gd name="connsiteX864" fmla="*/ 6115351 w 6494035"/>
              <a:gd name="connsiteY864" fmla="*/ 2500247 h 3722228"/>
              <a:gd name="connsiteX865" fmla="*/ 6127136 w 6494035"/>
              <a:gd name="connsiteY865" fmla="*/ 2512490 h 3722228"/>
              <a:gd name="connsiteX866" fmla="*/ 6127136 w 6494035"/>
              <a:gd name="connsiteY866" fmla="*/ 2515665 h 3722228"/>
              <a:gd name="connsiteX867" fmla="*/ 6130764 w 6494035"/>
              <a:gd name="connsiteY867" fmla="*/ 2527910 h 3722228"/>
              <a:gd name="connsiteX868" fmla="*/ 6127136 w 6494035"/>
              <a:gd name="connsiteY868" fmla="*/ 2535619 h 3722228"/>
              <a:gd name="connsiteX869" fmla="*/ 6127136 w 6494035"/>
              <a:gd name="connsiteY869" fmla="*/ 2527910 h 3722228"/>
              <a:gd name="connsiteX870" fmla="*/ 6123058 w 6494035"/>
              <a:gd name="connsiteY870" fmla="*/ 2515665 h 3722228"/>
              <a:gd name="connsiteX871" fmla="*/ 6111724 w 6494035"/>
              <a:gd name="connsiteY871" fmla="*/ 2504783 h 3722228"/>
              <a:gd name="connsiteX872" fmla="*/ 6092233 w 6494035"/>
              <a:gd name="connsiteY872" fmla="*/ 2492538 h 3722228"/>
              <a:gd name="connsiteX873" fmla="*/ 6084527 w 6494035"/>
              <a:gd name="connsiteY873" fmla="*/ 2489363 h 3722228"/>
              <a:gd name="connsiteX874" fmla="*/ 5198323 w 6494035"/>
              <a:gd name="connsiteY874" fmla="*/ 2484828 h 3722228"/>
              <a:gd name="connsiteX875" fmla="*/ 5210623 w 6494035"/>
              <a:gd name="connsiteY875" fmla="*/ 2484828 h 3722228"/>
              <a:gd name="connsiteX876" fmla="*/ 5210623 w 6494035"/>
              <a:gd name="connsiteY876" fmla="*/ 2496907 h 3722228"/>
              <a:gd name="connsiteX877" fmla="*/ 5202878 w 6494035"/>
              <a:gd name="connsiteY877" fmla="*/ 2492433 h 3722228"/>
              <a:gd name="connsiteX878" fmla="*/ 5195135 w 6494035"/>
              <a:gd name="connsiteY878" fmla="*/ 2496907 h 3722228"/>
              <a:gd name="connsiteX879" fmla="*/ 5152626 w 6494035"/>
              <a:gd name="connsiteY879" fmla="*/ 2460913 h 3722228"/>
              <a:gd name="connsiteX880" fmla="*/ 5157094 w 6494035"/>
              <a:gd name="connsiteY880" fmla="*/ 2460913 h 3722228"/>
              <a:gd name="connsiteX881" fmla="*/ 5157094 w 6494035"/>
              <a:gd name="connsiteY881" fmla="*/ 2465535 h 3722228"/>
              <a:gd name="connsiteX882" fmla="*/ 5160223 w 6494035"/>
              <a:gd name="connsiteY882" fmla="*/ 2465535 h 3722228"/>
              <a:gd name="connsiteX883" fmla="*/ 5160223 w 6494035"/>
              <a:gd name="connsiteY883" fmla="*/ 2460913 h 3722228"/>
              <a:gd name="connsiteX884" fmla="*/ 5164691 w 6494035"/>
              <a:gd name="connsiteY884" fmla="*/ 2460913 h 3722228"/>
              <a:gd name="connsiteX885" fmla="*/ 5167819 w 6494035"/>
              <a:gd name="connsiteY885" fmla="*/ 2465535 h 3722228"/>
              <a:gd name="connsiteX886" fmla="*/ 5167819 w 6494035"/>
              <a:gd name="connsiteY886" fmla="*/ 2480784 h 3722228"/>
              <a:gd name="connsiteX887" fmla="*/ 5179885 w 6494035"/>
              <a:gd name="connsiteY887" fmla="*/ 2484481 h 3722228"/>
              <a:gd name="connsiteX888" fmla="*/ 5175416 w 6494035"/>
              <a:gd name="connsiteY888" fmla="*/ 2488639 h 3722228"/>
              <a:gd name="connsiteX889" fmla="*/ 5179885 w 6494035"/>
              <a:gd name="connsiteY889" fmla="*/ 2492337 h 3722228"/>
              <a:gd name="connsiteX890" fmla="*/ 5164691 w 6494035"/>
              <a:gd name="connsiteY890" fmla="*/ 2488639 h 3722228"/>
              <a:gd name="connsiteX891" fmla="*/ 5160223 w 6494035"/>
              <a:gd name="connsiteY891" fmla="*/ 2476625 h 3722228"/>
              <a:gd name="connsiteX892" fmla="*/ 5152626 w 6494035"/>
              <a:gd name="connsiteY892" fmla="*/ 2468770 h 3722228"/>
              <a:gd name="connsiteX893" fmla="*/ 5014069 w 6494035"/>
              <a:gd name="connsiteY893" fmla="*/ 2450665 h 3722228"/>
              <a:gd name="connsiteX894" fmla="*/ 5017135 w 6494035"/>
              <a:gd name="connsiteY894" fmla="*/ 2450665 h 3722228"/>
              <a:gd name="connsiteX895" fmla="*/ 5025019 w 6494035"/>
              <a:gd name="connsiteY895" fmla="*/ 2461597 h 3722228"/>
              <a:gd name="connsiteX896" fmla="*/ 5021515 w 6494035"/>
              <a:gd name="connsiteY896" fmla="*/ 2466153 h 3722228"/>
              <a:gd name="connsiteX897" fmla="*/ 5014069 w 6494035"/>
              <a:gd name="connsiteY897" fmla="*/ 2453853 h 3722228"/>
              <a:gd name="connsiteX898" fmla="*/ 5710030 w 6494035"/>
              <a:gd name="connsiteY898" fmla="*/ 2434722 h 3722228"/>
              <a:gd name="connsiteX899" fmla="*/ 5720935 w 6494035"/>
              <a:gd name="connsiteY899" fmla="*/ 2442466 h 3722228"/>
              <a:gd name="connsiteX900" fmla="*/ 5736390 w 6494035"/>
              <a:gd name="connsiteY900" fmla="*/ 2445650 h 3722228"/>
              <a:gd name="connsiteX901" fmla="*/ 5740480 w 6494035"/>
              <a:gd name="connsiteY901" fmla="*/ 2450209 h 3722228"/>
              <a:gd name="connsiteX902" fmla="*/ 5744108 w 6494035"/>
              <a:gd name="connsiteY902" fmla="*/ 2461138 h 3722228"/>
              <a:gd name="connsiteX903" fmla="*/ 5740480 w 6494035"/>
              <a:gd name="connsiteY903" fmla="*/ 2468881 h 3722228"/>
              <a:gd name="connsiteX904" fmla="*/ 5748208 w 6494035"/>
              <a:gd name="connsiteY904" fmla="*/ 2488928 h 3722228"/>
              <a:gd name="connsiteX905" fmla="*/ 5748208 w 6494035"/>
              <a:gd name="connsiteY905" fmla="*/ 2484369 h 3722228"/>
              <a:gd name="connsiteX906" fmla="*/ 5751836 w 6494035"/>
              <a:gd name="connsiteY906" fmla="*/ 2484369 h 3722228"/>
              <a:gd name="connsiteX907" fmla="*/ 5755925 w 6494035"/>
              <a:gd name="connsiteY907" fmla="*/ 2488928 h 3722228"/>
              <a:gd name="connsiteX908" fmla="*/ 5755925 w 6494035"/>
              <a:gd name="connsiteY908" fmla="*/ 2492113 h 3722228"/>
              <a:gd name="connsiteX909" fmla="*/ 5755925 w 6494035"/>
              <a:gd name="connsiteY909" fmla="*/ 2496672 h 3722228"/>
              <a:gd name="connsiteX910" fmla="*/ 5763653 w 6494035"/>
              <a:gd name="connsiteY910" fmla="*/ 2503960 h 3722228"/>
              <a:gd name="connsiteX911" fmla="*/ 5771381 w 6494035"/>
              <a:gd name="connsiteY911" fmla="*/ 2499856 h 3722228"/>
              <a:gd name="connsiteX912" fmla="*/ 5786836 w 6494035"/>
              <a:gd name="connsiteY912" fmla="*/ 2481184 h 3722228"/>
              <a:gd name="connsiteX913" fmla="*/ 5805469 w 6494035"/>
              <a:gd name="connsiteY913" fmla="*/ 2476625 h 3722228"/>
              <a:gd name="connsiteX914" fmla="*/ 5802292 w 6494035"/>
              <a:gd name="connsiteY914" fmla="*/ 2468881 h 3722228"/>
              <a:gd name="connsiteX915" fmla="*/ 5817737 w 6494035"/>
              <a:gd name="connsiteY915" fmla="*/ 2461138 h 3722228"/>
              <a:gd name="connsiteX916" fmla="*/ 5848197 w 6494035"/>
              <a:gd name="connsiteY916" fmla="*/ 2476625 h 3722228"/>
              <a:gd name="connsiteX917" fmla="*/ 5868193 w 6494035"/>
              <a:gd name="connsiteY917" fmla="*/ 2481184 h 3722228"/>
              <a:gd name="connsiteX918" fmla="*/ 5883649 w 6494035"/>
              <a:gd name="connsiteY918" fmla="*/ 2488928 h 3722228"/>
              <a:gd name="connsiteX919" fmla="*/ 5879098 w 6494035"/>
              <a:gd name="connsiteY919" fmla="*/ 2627860 h 3722228"/>
              <a:gd name="connsiteX920" fmla="*/ 5860465 w 6494035"/>
              <a:gd name="connsiteY920" fmla="*/ 2604629 h 3722228"/>
              <a:gd name="connsiteX921" fmla="*/ 5848197 w 6494035"/>
              <a:gd name="connsiteY921" fmla="*/ 2607813 h 3722228"/>
              <a:gd name="connsiteX922" fmla="*/ 5840470 w 6494035"/>
              <a:gd name="connsiteY922" fmla="*/ 2604629 h 3722228"/>
              <a:gd name="connsiteX923" fmla="*/ 5840470 w 6494035"/>
              <a:gd name="connsiteY923" fmla="*/ 2592326 h 3722228"/>
              <a:gd name="connsiteX924" fmla="*/ 5832742 w 6494035"/>
              <a:gd name="connsiteY924" fmla="*/ 2576838 h 3722228"/>
              <a:gd name="connsiteX925" fmla="*/ 5832742 w 6494035"/>
              <a:gd name="connsiteY925" fmla="*/ 2569095 h 3722228"/>
              <a:gd name="connsiteX926" fmla="*/ 5820925 w 6494035"/>
              <a:gd name="connsiteY926" fmla="*/ 2550423 h 3722228"/>
              <a:gd name="connsiteX927" fmla="*/ 5805469 w 6494035"/>
              <a:gd name="connsiteY927" fmla="*/ 2538575 h 3722228"/>
              <a:gd name="connsiteX928" fmla="*/ 5779108 w 6494035"/>
              <a:gd name="connsiteY928" fmla="*/ 2527192 h 3722228"/>
              <a:gd name="connsiteX929" fmla="*/ 5763653 w 6494035"/>
              <a:gd name="connsiteY929" fmla="*/ 2523087 h 3722228"/>
              <a:gd name="connsiteX930" fmla="*/ 5755925 w 6494035"/>
              <a:gd name="connsiteY930" fmla="*/ 2515344 h 3722228"/>
              <a:gd name="connsiteX931" fmla="*/ 5759113 w 6494035"/>
              <a:gd name="connsiteY931" fmla="*/ 2515344 h 3722228"/>
              <a:gd name="connsiteX932" fmla="*/ 5759113 w 6494035"/>
              <a:gd name="connsiteY932" fmla="*/ 2511704 h 3722228"/>
              <a:gd name="connsiteX933" fmla="*/ 5755925 w 6494035"/>
              <a:gd name="connsiteY933" fmla="*/ 2511704 h 3722228"/>
              <a:gd name="connsiteX934" fmla="*/ 5744108 w 6494035"/>
              <a:gd name="connsiteY934" fmla="*/ 2511704 h 3722228"/>
              <a:gd name="connsiteX935" fmla="*/ 5744108 w 6494035"/>
              <a:gd name="connsiteY935" fmla="*/ 2507600 h 3722228"/>
              <a:gd name="connsiteX936" fmla="*/ 5740480 w 6494035"/>
              <a:gd name="connsiteY936" fmla="*/ 2511704 h 3722228"/>
              <a:gd name="connsiteX937" fmla="*/ 5732752 w 6494035"/>
              <a:gd name="connsiteY937" fmla="*/ 2503960 h 3722228"/>
              <a:gd name="connsiteX938" fmla="*/ 5736390 w 6494035"/>
              <a:gd name="connsiteY938" fmla="*/ 2496672 h 3722228"/>
              <a:gd name="connsiteX939" fmla="*/ 5736390 w 6494035"/>
              <a:gd name="connsiteY939" fmla="*/ 2492113 h 3722228"/>
              <a:gd name="connsiteX940" fmla="*/ 5732752 w 6494035"/>
              <a:gd name="connsiteY940" fmla="*/ 2496672 h 3722228"/>
              <a:gd name="connsiteX941" fmla="*/ 5728663 w 6494035"/>
              <a:gd name="connsiteY941" fmla="*/ 2503960 h 3722228"/>
              <a:gd name="connsiteX942" fmla="*/ 5725475 w 6494035"/>
              <a:gd name="connsiteY942" fmla="*/ 2511704 h 3722228"/>
              <a:gd name="connsiteX943" fmla="*/ 5717747 w 6494035"/>
              <a:gd name="connsiteY943" fmla="*/ 2515344 h 3722228"/>
              <a:gd name="connsiteX944" fmla="*/ 5713207 w 6494035"/>
              <a:gd name="connsiteY944" fmla="*/ 2507600 h 3722228"/>
              <a:gd name="connsiteX945" fmla="*/ 5717747 w 6494035"/>
              <a:gd name="connsiteY945" fmla="*/ 2499856 h 3722228"/>
              <a:gd name="connsiteX946" fmla="*/ 5713207 w 6494035"/>
              <a:gd name="connsiteY946" fmla="*/ 2496672 h 3722228"/>
              <a:gd name="connsiteX947" fmla="*/ 5710030 w 6494035"/>
              <a:gd name="connsiteY947" fmla="*/ 2492113 h 3722228"/>
              <a:gd name="connsiteX948" fmla="*/ 5697752 w 6494035"/>
              <a:gd name="connsiteY948" fmla="*/ 2492113 h 3722228"/>
              <a:gd name="connsiteX949" fmla="*/ 5705479 w 6494035"/>
              <a:gd name="connsiteY949" fmla="*/ 2488928 h 3722228"/>
              <a:gd name="connsiteX950" fmla="*/ 5713207 w 6494035"/>
              <a:gd name="connsiteY950" fmla="*/ 2488928 h 3722228"/>
              <a:gd name="connsiteX951" fmla="*/ 5725475 w 6494035"/>
              <a:gd name="connsiteY951" fmla="*/ 2484369 h 3722228"/>
              <a:gd name="connsiteX952" fmla="*/ 5728663 w 6494035"/>
              <a:gd name="connsiteY952" fmla="*/ 2484369 h 3722228"/>
              <a:gd name="connsiteX953" fmla="*/ 5732752 w 6494035"/>
              <a:gd name="connsiteY953" fmla="*/ 2484369 h 3722228"/>
              <a:gd name="connsiteX954" fmla="*/ 5736390 w 6494035"/>
              <a:gd name="connsiteY954" fmla="*/ 2481184 h 3722228"/>
              <a:gd name="connsiteX955" fmla="*/ 5732752 w 6494035"/>
              <a:gd name="connsiteY955" fmla="*/ 2476625 h 3722228"/>
              <a:gd name="connsiteX956" fmla="*/ 5720935 w 6494035"/>
              <a:gd name="connsiteY956" fmla="*/ 2476625 h 3722228"/>
              <a:gd name="connsiteX957" fmla="*/ 5705479 w 6494035"/>
              <a:gd name="connsiteY957" fmla="*/ 2481184 h 3722228"/>
              <a:gd name="connsiteX958" fmla="*/ 5702302 w 6494035"/>
              <a:gd name="connsiteY958" fmla="*/ 2468881 h 3722228"/>
              <a:gd name="connsiteX959" fmla="*/ 5702302 w 6494035"/>
              <a:gd name="connsiteY959" fmla="*/ 2465697 h 3722228"/>
              <a:gd name="connsiteX960" fmla="*/ 5694574 w 6494035"/>
              <a:gd name="connsiteY960" fmla="*/ 2461138 h 3722228"/>
              <a:gd name="connsiteX961" fmla="*/ 5679119 w 6494035"/>
              <a:gd name="connsiteY961" fmla="*/ 2457953 h 3722228"/>
              <a:gd name="connsiteX962" fmla="*/ 5679119 w 6494035"/>
              <a:gd name="connsiteY962" fmla="*/ 2453394 h 3722228"/>
              <a:gd name="connsiteX963" fmla="*/ 5682296 w 6494035"/>
              <a:gd name="connsiteY963" fmla="*/ 2445650 h 3722228"/>
              <a:gd name="connsiteX964" fmla="*/ 5694574 w 6494035"/>
              <a:gd name="connsiteY964" fmla="*/ 2442466 h 3722228"/>
              <a:gd name="connsiteX965" fmla="*/ 4986509 w 6494035"/>
              <a:gd name="connsiteY965" fmla="*/ 2397142 h 3722228"/>
              <a:gd name="connsiteX966" fmla="*/ 4998809 w 6494035"/>
              <a:gd name="connsiteY966" fmla="*/ 2407654 h 3722228"/>
              <a:gd name="connsiteX967" fmla="*/ 4994253 w 6494035"/>
              <a:gd name="connsiteY967" fmla="*/ 2419479 h 3722228"/>
              <a:gd name="connsiteX968" fmla="*/ 4983321 w 6494035"/>
              <a:gd name="connsiteY968" fmla="*/ 2400208 h 3722228"/>
              <a:gd name="connsiteX969" fmla="*/ 5554517 w 6494035"/>
              <a:gd name="connsiteY969" fmla="*/ 2392586 h 3722228"/>
              <a:gd name="connsiteX970" fmla="*/ 5559088 w 6494035"/>
              <a:gd name="connsiteY970" fmla="*/ 2397138 h 3722228"/>
              <a:gd name="connsiteX971" fmla="*/ 5554517 w 6494035"/>
              <a:gd name="connsiteY971" fmla="*/ 2408074 h 3722228"/>
              <a:gd name="connsiteX972" fmla="*/ 5546748 w 6494035"/>
              <a:gd name="connsiteY972" fmla="*/ 2415815 h 3722228"/>
              <a:gd name="connsiteX973" fmla="*/ 5543550 w 6494035"/>
              <a:gd name="connsiteY973" fmla="*/ 2423563 h 3722228"/>
              <a:gd name="connsiteX974" fmla="*/ 5523442 w 6494035"/>
              <a:gd name="connsiteY974" fmla="*/ 2423563 h 3722228"/>
              <a:gd name="connsiteX975" fmla="*/ 5515673 w 6494035"/>
              <a:gd name="connsiteY975" fmla="*/ 2423563 h 3722228"/>
              <a:gd name="connsiteX976" fmla="*/ 5496931 w 6494035"/>
              <a:gd name="connsiteY976" fmla="*/ 2423563 h 3722228"/>
              <a:gd name="connsiteX977" fmla="*/ 5484591 w 6494035"/>
              <a:gd name="connsiteY977" fmla="*/ 2420375 h 3722228"/>
              <a:gd name="connsiteX978" fmla="*/ 5477280 w 6494035"/>
              <a:gd name="connsiteY978" fmla="*/ 2420375 h 3722228"/>
              <a:gd name="connsiteX979" fmla="*/ 5465856 w 6494035"/>
              <a:gd name="connsiteY979" fmla="*/ 2420375 h 3722228"/>
              <a:gd name="connsiteX980" fmla="*/ 5457171 w 6494035"/>
              <a:gd name="connsiteY980" fmla="*/ 2420375 h 3722228"/>
              <a:gd name="connsiteX981" fmla="*/ 5453967 w 6494035"/>
              <a:gd name="connsiteY981" fmla="*/ 2431303 h 3722228"/>
              <a:gd name="connsiteX982" fmla="*/ 5453967 w 6494035"/>
              <a:gd name="connsiteY982" fmla="*/ 2446792 h 3722228"/>
              <a:gd name="connsiteX983" fmla="*/ 5461742 w 6494035"/>
              <a:gd name="connsiteY983" fmla="*/ 2450889 h 3722228"/>
              <a:gd name="connsiteX984" fmla="*/ 5465856 w 6494035"/>
              <a:gd name="connsiteY984" fmla="*/ 2458638 h 3722228"/>
              <a:gd name="connsiteX985" fmla="*/ 5473625 w 6494035"/>
              <a:gd name="connsiteY985" fmla="*/ 2458638 h 3722228"/>
              <a:gd name="connsiteX986" fmla="*/ 5481393 w 6494035"/>
              <a:gd name="connsiteY986" fmla="*/ 2446792 h 3722228"/>
              <a:gd name="connsiteX987" fmla="*/ 5489162 w 6494035"/>
              <a:gd name="connsiteY987" fmla="*/ 2450889 h 3722228"/>
              <a:gd name="connsiteX988" fmla="*/ 5492360 w 6494035"/>
              <a:gd name="connsiteY988" fmla="*/ 2450889 h 3722228"/>
              <a:gd name="connsiteX989" fmla="*/ 5496931 w 6494035"/>
              <a:gd name="connsiteY989" fmla="*/ 2446792 h 3722228"/>
              <a:gd name="connsiteX990" fmla="*/ 5507897 w 6494035"/>
              <a:gd name="connsiteY990" fmla="*/ 2446792 h 3722228"/>
              <a:gd name="connsiteX991" fmla="*/ 5512468 w 6494035"/>
              <a:gd name="connsiteY991" fmla="*/ 2443149 h 3722228"/>
              <a:gd name="connsiteX992" fmla="*/ 5515673 w 6494035"/>
              <a:gd name="connsiteY992" fmla="*/ 2443149 h 3722228"/>
              <a:gd name="connsiteX993" fmla="*/ 5523442 w 6494035"/>
              <a:gd name="connsiteY993" fmla="*/ 2446792 h 3722228"/>
              <a:gd name="connsiteX994" fmla="*/ 5520237 w 6494035"/>
              <a:gd name="connsiteY994" fmla="*/ 2450889 h 3722228"/>
              <a:gd name="connsiteX995" fmla="*/ 5512468 w 6494035"/>
              <a:gd name="connsiteY995" fmla="*/ 2450889 h 3722228"/>
              <a:gd name="connsiteX996" fmla="*/ 5500129 w 6494035"/>
              <a:gd name="connsiteY996" fmla="*/ 2458638 h 3722228"/>
              <a:gd name="connsiteX997" fmla="*/ 5484591 w 6494035"/>
              <a:gd name="connsiteY997" fmla="*/ 2469567 h 3722228"/>
              <a:gd name="connsiteX998" fmla="*/ 5477280 w 6494035"/>
              <a:gd name="connsiteY998" fmla="*/ 2469567 h 3722228"/>
              <a:gd name="connsiteX999" fmla="*/ 5500129 w 6494035"/>
              <a:gd name="connsiteY999" fmla="*/ 2492796 h 3722228"/>
              <a:gd name="connsiteX1000" fmla="*/ 5500129 w 6494035"/>
              <a:gd name="connsiteY1000" fmla="*/ 2500544 h 3722228"/>
              <a:gd name="connsiteX1001" fmla="*/ 5496931 w 6494035"/>
              <a:gd name="connsiteY1001" fmla="*/ 2508284 h 3722228"/>
              <a:gd name="connsiteX1002" fmla="*/ 5504700 w 6494035"/>
              <a:gd name="connsiteY1002" fmla="*/ 2508284 h 3722228"/>
              <a:gd name="connsiteX1003" fmla="*/ 5504700 w 6494035"/>
              <a:gd name="connsiteY1003" fmla="*/ 2516033 h 3722228"/>
              <a:gd name="connsiteX1004" fmla="*/ 5512468 w 6494035"/>
              <a:gd name="connsiteY1004" fmla="*/ 2516033 h 3722228"/>
              <a:gd name="connsiteX1005" fmla="*/ 5512468 w 6494035"/>
              <a:gd name="connsiteY1005" fmla="*/ 2523773 h 3722228"/>
              <a:gd name="connsiteX1006" fmla="*/ 5500129 w 6494035"/>
              <a:gd name="connsiteY1006" fmla="*/ 2523773 h 3722228"/>
              <a:gd name="connsiteX1007" fmla="*/ 5492360 w 6494035"/>
              <a:gd name="connsiteY1007" fmla="*/ 2528333 h 3722228"/>
              <a:gd name="connsiteX1008" fmla="*/ 5492360 w 6494035"/>
              <a:gd name="connsiteY1008" fmla="*/ 2531521 h 3722228"/>
              <a:gd name="connsiteX1009" fmla="*/ 5481393 w 6494035"/>
              <a:gd name="connsiteY1009" fmla="*/ 2531521 h 3722228"/>
              <a:gd name="connsiteX1010" fmla="*/ 5484591 w 6494035"/>
              <a:gd name="connsiteY1010" fmla="*/ 2516033 h 3722228"/>
              <a:gd name="connsiteX1011" fmla="*/ 5469511 w 6494035"/>
              <a:gd name="connsiteY1011" fmla="*/ 2505096 h 3722228"/>
              <a:gd name="connsiteX1012" fmla="*/ 5469511 w 6494035"/>
              <a:gd name="connsiteY1012" fmla="*/ 2500544 h 3722228"/>
              <a:gd name="connsiteX1013" fmla="*/ 5473625 w 6494035"/>
              <a:gd name="connsiteY1013" fmla="*/ 2492796 h 3722228"/>
              <a:gd name="connsiteX1014" fmla="*/ 5469511 w 6494035"/>
              <a:gd name="connsiteY1014" fmla="*/ 2485055 h 3722228"/>
              <a:gd name="connsiteX1015" fmla="*/ 5465856 w 6494035"/>
              <a:gd name="connsiteY1015" fmla="*/ 2489607 h 3722228"/>
              <a:gd name="connsiteX1016" fmla="*/ 5457171 w 6494035"/>
              <a:gd name="connsiteY1016" fmla="*/ 2492796 h 3722228"/>
              <a:gd name="connsiteX1017" fmla="*/ 5457171 w 6494035"/>
              <a:gd name="connsiteY1017" fmla="*/ 2497355 h 3722228"/>
              <a:gd name="connsiteX1018" fmla="*/ 5457171 w 6494035"/>
              <a:gd name="connsiteY1018" fmla="*/ 2508284 h 3722228"/>
              <a:gd name="connsiteX1019" fmla="*/ 5457171 w 6494035"/>
              <a:gd name="connsiteY1019" fmla="*/ 2523773 h 3722228"/>
              <a:gd name="connsiteX1020" fmla="*/ 5457171 w 6494035"/>
              <a:gd name="connsiteY1020" fmla="*/ 2536073 h 3722228"/>
              <a:gd name="connsiteX1021" fmla="*/ 5457171 w 6494035"/>
              <a:gd name="connsiteY1021" fmla="*/ 2551561 h 3722228"/>
              <a:gd name="connsiteX1022" fmla="*/ 5449403 w 6494035"/>
              <a:gd name="connsiteY1022" fmla="*/ 2547002 h 3722228"/>
              <a:gd name="connsiteX1023" fmla="*/ 5446198 w 6494035"/>
              <a:gd name="connsiteY1023" fmla="*/ 2551561 h 3722228"/>
              <a:gd name="connsiteX1024" fmla="*/ 5438429 w 6494035"/>
              <a:gd name="connsiteY1024" fmla="*/ 2547002 h 3722228"/>
              <a:gd name="connsiteX1025" fmla="*/ 5438429 w 6494035"/>
              <a:gd name="connsiteY1025" fmla="*/ 2539261 h 3722228"/>
              <a:gd name="connsiteX1026" fmla="*/ 5441627 w 6494035"/>
              <a:gd name="connsiteY1026" fmla="*/ 2528333 h 3722228"/>
              <a:gd name="connsiteX1027" fmla="*/ 5438429 w 6494035"/>
              <a:gd name="connsiteY1027" fmla="*/ 2512844 h 3722228"/>
              <a:gd name="connsiteX1028" fmla="*/ 5438429 w 6494035"/>
              <a:gd name="connsiteY1028" fmla="*/ 2505096 h 3722228"/>
              <a:gd name="connsiteX1029" fmla="*/ 5426089 w 6494035"/>
              <a:gd name="connsiteY1029" fmla="*/ 2505096 h 3722228"/>
              <a:gd name="connsiteX1030" fmla="*/ 5426089 w 6494035"/>
              <a:gd name="connsiteY1030" fmla="*/ 2492796 h 3722228"/>
              <a:gd name="connsiteX1031" fmla="*/ 5422892 w 6494035"/>
              <a:gd name="connsiteY1031" fmla="*/ 2489607 h 3722228"/>
              <a:gd name="connsiteX1032" fmla="*/ 5430661 w 6494035"/>
              <a:gd name="connsiteY1032" fmla="*/ 2485055 h 3722228"/>
              <a:gd name="connsiteX1033" fmla="*/ 5433858 w 6494035"/>
              <a:gd name="connsiteY1033" fmla="*/ 2477315 h 3722228"/>
              <a:gd name="connsiteX1034" fmla="*/ 5438429 w 6494035"/>
              <a:gd name="connsiteY1034" fmla="*/ 2469567 h 3722228"/>
              <a:gd name="connsiteX1035" fmla="*/ 5433858 w 6494035"/>
              <a:gd name="connsiteY1035" fmla="*/ 2462281 h 3722228"/>
              <a:gd name="connsiteX1036" fmla="*/ 5438429 w 6494035"/>
              <a:gd name="connsiteY1036" fmla="*/ 2450889 h 3722228"/>
              <a:gd name="connsiteX1037" fmla="*/ 5446198 w 6494035"/>
              <a:gd name="connsiteY1037" fmla="*/ 2446792 h 3722228"/>
              <a:gd name="connsiteX1038" fmla="*/ 5449403 w 6494035"/>
              <a:gd name="connsiteY1038" fmla="*/ 2431303 h 3722228"/>
              <a:gd name="connsiteX1039" fmla="*/ 5449403 w 6494035"/>
              <a:gd name="connsiteY1039" fmla="*/ 2427660 h 3722228"/>
              <a:gd name="connsiteX1040" fmla="*/ 5453967 w 6494035"/>
              <a:gd name="connsiteY1040" fmla="*/ 2412626 h 3722228"/>
              <a:gd name="connsiteX1041" fmla="*/ 5457171 w 6494035"/>
              <a:gd name="connsiteY1041" fmla="*/ 2408074 h 3722228"/>
              <a:gd name="connsiteX1042" fmla="*/ 5461742 w 6494035"/>
              <a:gd name="connsiteY1042" fmla="*/ 2415815 h 3722228"/>
              <a:gd name="connsiteX1043" fmla="*/ 5465856 w 6494035"/>
              <a:gd name="connsiteY1043" fmla="*/ 2412626 h 3722228"/>
              <a:gd name="connsiteX1044" fmla="*/ 5469511 w 6494035"/>
              <a:gd name="connsiteY1044" fmla="*/ 2404886 h 3722228"/>
              <a:gd name="connsiteX1045" fmla="*/ 5481393 w 6494035"/>
              <a:gd name="connsiteY1045" fmla="*/ 2404886 h 3722228"/>
              <a:gd name="connsiteX1046" fmla="*/ 5481393 w 6494035"/>
              <a:gd name="connsiteY1046" fmla="*/ 2408074 h 3722228"/>
              <a:gd name="connsiteX1047" fmla="*/ 5496931 w 6494035"/>
              <a:gd name="connsiteY1047" fmla="*/ 2408074 h 3722228"/>
              <a:gd name="connsiteX1048" fmla="*/ 5515673 w 6494035"/>
              <a:gd name="connsiteY1048" fmla="*/ 2412626 h 3722228"/>
              <a:gd name="connsiteX1049" fmla="*/ 5538979 w 6494035"/>
              <a:gd name="connsiteY1049" fmla="*/ 2412626 h 3722228"/>
              <a:gd name="connsiteX1050" fmla="*/ 5551319 w 6494035"/>
              <a:gd name="connsiteY1050" fmla="*/ 2400326 h 3722228"/>
              <a:gd name="connsiteX1051" fmla="*/ 5616189 w 6494035"/>
              <a:gd name="connsiteY1051" fmla="*/ 2384615 h 3722228"/>
              <a:gd name="connsiteX1052" fmla="*/ 5612954 w 6494035"/>
              <a:gd name="connsiteY1052" fmla="*/ 2392306 h 3722228"/>
              <a:gd name="connsiteX1053" fmla="*/ 5616189 w 6494035"/>
              <a:gd name="connsiteY1053" fmla="*/ 2404067 h 3722228"/>
              <a:gd name="connsiteX1054" fmla="*/ 5608333 w 6494035"/>
              <a:gd name="connsiteY1054" fmla="*/ 2407686 h 3722228"/>
              <a:gd name="connsiteX1055" fmla="*/ 5612954 w 6494035"/>
              <a:gd name="connsiteY1055" fmla="*/ 2411758 h 3722228"/>
              <a:gd name="connsiteX1056" fmla="*/ 5616189 w 6494035"/>
              <a:gd name="connsiteY1056" fmla="*/ 2407686 h 3722228"/>
              <a:gd name="connsiteX1057" fmla="*/ 5620810 w 6494035"/>
              <a:gd name="connsiteY1057" fmla="*/ 2407686 h 3722228"/>
              <a:gd name="connsiteX1058" fmla="*/ 5620810 w 6494035"/>
              <a:gd name="connsiteY1058" fmla="*/ 2404067 h 3722228"/>
              <a:gd name="connsiteX1059" fmla="*/ 5631901 w 6494035"/>
              <a:gd name="connsiteY1059" fmla="*/ 2399998 h 3722228"/>
              <a:gd name="connsiteX1060" fmla="*/ 5631901 w 6494035"/>
              <a:gd name="connsiteY1060" fmla="*/ 2407686 h 3722228"/>
              <a:gd name="connsiteX1061" fmla="*/ 5620810 w 6494035"/>
              <a:gd name="connsiteY1061" fmla="*/ 2414925 h 3722228"/>
              <a:gd name="connsiteX1062" fmla="*/ 5636521 w 6494035"/>
              <a:gd name="connsiteY1062" fmla="*/ 2427141 h 3722228"/>
              <a:gd name="connsiteX1063" fmla="*/ 5616189 w 6494035"/>
              <a:gd name="connsiteY1063" fmla="*/ 2422617 h 3722228"/>
              <a:gd name="connsiteX1064" fmla="*/ 5616189 w 6494035"/>
              <a:gd name="connsiteY1064" fmla="*/ 2427141 h 3722228"/>
              <a:gd name="connsiteX1065" fmla="*/ 5620810 w 6494035"/>
              <a:gd name="connsiteY1065" fmla="*/ 2450212 h 3722228"/>
              <a:gd name="connsiteX1066" fmla="*/ 5612954 w 6494035"/>
              <a:gd name="connsiteY1066" fmla="*/ 2437996 h 3722228"/>
              <a:gd name="connsiteX1067" fmla="*/ 5608333 w 6494035"/>
              <a:gd name="connsiteY1067" fmla="*/ 2427141 h 3722228"/>
              <a:gd name="connsiteX1068" fmla="*/ 5608333 w 6494035"/>
              <a:gd name="connsiteY1068" fmla="*/ 2422617 h 3722228"/>
              <a:gd name="connsiteX1069" fmla="*/ 5605098 w 6494035"/>
              <a:gd name="connsiteY1069" fmla="*/ 2414925 h 3722228"/>
              <a:gd name="connsiteX1070" fmla="*/ 5605098 w 6494035"/>
              <a:gd name="connsiteY1070" fmla="*/ 2407686 h 3722228"/>
              <a:gd name="connsiteX1071" fmla="*/ 5608333 w 6494035"/>
              <a:gd name="connsiteY1071" fmla="*/ 2396831 h 3722228"/>
              <a:gd name="connsiteX1072" fmla="*/ 4951435 w 6494035"/>
              <a:gd name="connsiteY1072" fmla="*/ 2365256 h 3722228"/>
              <a:gd name="connsiteX1073" fmla="*/ 4966923 w 6494035"/>
              <a:gd name="connsiteY1073" fmla="*/ 2376188 h 3722228"/>
              <a:gd name="connsiteX1074" fmla="*/ 4966923 w 6494035"/>
              <a:gd name="connsiteY1074" fmla="*/ 2380744 h 3722228"/>
              <a:gd name="connsiteX1075" fmla="*/ 4951435 w 6494035"/>
              <a:gd name="connsiteY1075" fmla="*/ 2368444 h 3722228"/>
              <a:gd name="connsiteX1076" fmla="*/ 5206479 w 6494035"/>
              <a:gd name="connsiteY1076" fmla="*/ 2342480 h 3722228"/>
              <a:gd name="connsiteX1077" fmla="*/ 5211297 w 6494035"/>
              <a:gd name="connsiteY1077" fmla="*/ 2345546 h 3722228"/>
              <a:gd name="connsiteX1078" fmla="*/ 5215151 w 6494035"/>
              <a:gd name="connsiteY1078" fmla="*/ 2353430 h 3722228"/>
              <a:gd name="connsiteX1079" fmla="*/ 5206479 w 6494035"/>
              <a:gd name="connsiteY1079" fmla="*/ 2353430 h 3722228"/>
              <a:gd name="connsiteX1080" fmla="*/ 5203107 w 6494035"/>
              <a:gd name="connsiteY1080" fmla="*/ 2345546 h 3722228"/>
              <a:gd name="connsiteX1081" fmla="*/ 4515281 w 6494035"/>
              <a:gd name="connsiteY1081" fmla="*/ 2326537 h 3722228"/>
              <a:gd name="connsiteX1082" fmla="*/ 4519709 w 6494035"/>
              <a:gd name="connsiteY1082" fmla="*/ 2326537 h 3722228"/>
              <a:gd name="connsiteX1083" fmla="*/ 4519709 w 6494035"/>
              <a:gd name="connsiteY1083" fmla="*/ 2330080 h 3722228"/>
              <a:gd name="connsiteX1084" fmla="*/ 4522809 w 6494035"/>
              <a:gd name="connsiteY1084" fmla="*/ 2335141 h 3722228"/>
              <a:gd name="connsiteX1085" fmla="*/ 4519709 w 6494035"/>
              <a:gd name="connsiteY1085" fmla="*/ 2335141 h 3722228"/>
              <a:gd name="connsiteX1086" fmla="*/ 4515281 w 6494035"/>
              <a:gd name="connsiteY1086" fmla="*/ 2335141 h 3722228"/>
              <a:gd name="connsiteX1087" fmla="*/ 4940047 w 6494035"/>
              <a:gd name="connsiteY1087" fmla="*/ 2311733 h 3722228"/>
              <a:gd name="connsiteX1088" fmla="*/ 4952347 w 6494035"/>
              <a:gd name="connsiteY1088" fmla="*/ 2311733 h 3722228"/>
              <a:gd name="connsiteX1089" fmla="*/ 4971016 w 6494035"/>
              <a:gd name="connsiteY1089" fmla="*/ 2319471 h 3722228"/>
              <a:gd name="connsiteX1090" fmla="*/ 4986507 w 6494035"/>
              <a:gd name="connsiteY1090" fmla="*/ 2319471 h 3722228"/>
              <a:gd name="connsiteX1091" fmla="*/ 5001546 w 6494035"/>
              <a:gd name="connsiteY1091" fmla="*/ 2334946 h 3722228"/>
              <a:gd name="connsiteX1092" fmla="*/ 5001546 w 6494035"/>
              <a:gd name="connsiteY1092" fmla="*/ 2342684 h 3722228"/>
              <a:gd name="connsiteX1093" fmla="*/ 5029325 w 6494035"/>
              <a:gd name="connsiteY1093" fmla="*/ 2361337 h 3722228"/>
              <a:gd name="connsiteX1094" fmla="*/ 5040261 w 6494035"/>
              <a:gd name="connsiteY1094" fmla="*/ 2369074 h 3722228"/>
              <a:gd name="connsiteX1095" fmla="*/ 5052561 w 6494035"/>
              <a:gd name="connsiteY1095" fmla="*/ 2384089 h 3722228"/>
              <a:gd name="connsiteX1096" fmla="*/ 5060306 w 6494035"/>
              <a:gd name="connsiteY1096" fmla="*/ 2380911 h 3722228"/>
              <a:gd name="connsiteX1097" fmla="*/ 5063485 w 6494035"/>
              <a:gd name="connsiteY1097" fmla="*/ 2384089 h 3722228"/>
              <a:gd name="connsiteX1098" fmla="*/ 5068051 w 6494035"/>
              <a:gd name="connsiteY1098" fmla="*/ 2396375 h 3722228"/>
              <a:gd name="connsiteX1099" fmla="*/ 5075785 w 6494035"/>
              <a:gd name="connsiteY1099" fmla="*/ 2396375 h 3722228"/>
              <a:gd name="connsiteX1100" fmla="*/ 5079889 w 6494035"/>
              <a:gd name="connsiteY1100" fmla="*/ 2404112 h 3722228"/>
              <a:gd name="connsiteX1101" fmla="*/ 5087634 w 6494035"/>
              <a:gd name="connsiteY1101" fmla="*/ 2407302 h 3722228"/>
              <a:gd name="connsiteX1102" fmla="*/ 5098570 w 6494035"/>
              <a:gd name="connsiteY1102" fmla="*/ 2415040 h 3722228"/>
              <a:gd name="connsiteX1103" fmla="*/ 5103124 w 6494035"/>
              <a:gd name="connsiteY1103" fmla="*/ 2419588 h 3722228"/>
              <a:gd name="connsiteX1104" fmla="*/ 5095379 w 6494035"/>
              <a:gd name="connsiteY1104" fmla="*/ 2422777 h 3722228"/>
              <a:gd name="connsiteX1105" fmla="*/ 5103124 w 6494035"/>
              <a:gd name="connsiteY1105" fmla="*/ 2422777 h 3722228"/>
              <a:gd name="connsiteX1106" fmla="*/ 5110870 w 6494035"/>
              <a:gd name="connsiteY1106" fmla="*/ 2419588 h 3722228"/>
              <a:gd name="connsiteX1107" fmla="*/ 5114049 w 6494035"/>
              <a:gd name="connsiteY1107" fmla="*/ 2422777 h 3722228"/>
              <a:gd name="connsiteX1108" fmla="*/ 5118604 w 6494035"/>
              <a:gd name="connsiteY1108" fmla="*/ 2430515 h 3722228"/>
              <a:gd name="connsiteX1109" fmla="*/ 5110870 w 6494035"/>
              <a:gd name="connsiteY1109" fmla="*/ 2435063 h 3722228"/>
              <a:gd name="connsiteX1110" fmla="*/ 5118604 w 6494035"/>
              <a:gd name="connsiteY1110" fmla="*/ 2435063 h 3722228"/>
              <a:gd name="connsiteX1111" fmla="*/ 5110870 w 6494035"/>
              <a:gd name="connsiteY1111" fmla="*/ 2442801 h 3722228"/>
              <a:gd name="connsiteX1112" fmla="*/ 5118604 w 6494035"/>
              <a:gd name="connsiteY1112" fmla="*/ 2445978 h 3722228"/>
              <a:gd name="connsiteX1113" fmla="*/ 5129539 w 6494035"/>
              <a:gd name="connsiteY1113" fmla="*/ 2450078 h 3722228"/>
              <a:gd name="connsiteX1114" fmla="*/ 5134094 w 6494035"/>
              <a:gd name="connsiteY1114" fmla="*/ 2461454 h 3722228"/>
              <a:gd name="connsiteX1115" fmla="*/ 5141839 w 6494035"/>
              <a:gd name="connsiteY1115" fmla="*/ 2473291 h 3722228"/>
              <a:gd name="connsiteX1116" fmla="*/ 5137285 w 6494035"/>
              <a:gd name="connsiteY1116" fmla="*/ 2481028 h 3722228"/>
              <a:gd name="connsiteX1117" fmla="*/ 5145030 w 6494035"/>
              <a:gd name="connsiteY1117" fmla="*/ 2476468 h 3722228"/>
              <a:gd name="connsiteX1118" fmla="*/ 5152775 w 6494035"/>
              <a:gd name="connsiteY1118" fmla="*/ 2476468 h 3722228"/>
              <a:gd name="connsiteX1119" fmla="*/ 5160520 w 6494035"/>
              <a:gd name="connsiteY1119" fmla="*/ 2488766 h 3722228"/>
              <a:gd name="connsiteX1120" fmla="*/ 5165075 w 6494035"/>
              <a:gd name="connsiteY1120" fmla="*/ 2491944 h 3722228"/>
              <a:gd name="connsiteX1121" fmla="*/ 5157330 w 6494035"/>
              <a:gd name="connsiteY1121" fmla="*/ 2504229 h 3722228"/>
              <a:gd name="connsiteX1122" fmla="*/ 5160520 w 6494035"/>
              <a:gd name="connsiteY1122" fmla="*/ 2507419 h 3722228"/>
              <a:gd name="connsiteX1123" fmla="*/ 5160520 w 6494035"/>
              <a:gd name="connsiteY1123" fmla="*/ 2519705 h 3722228"/>
              <a:gd name="connsiteX1124" fmla="*/ 5157330 w 6494035"/>
              <a:gd name="connsiteY1124" fmla="*/ 2550195 h 3722228"/>
              <a:gd name="connsiteX1125" fmla="*/ 5145030 w 6494035"/>
              <a:gd name="connsiteY1125" fmla="*/ 2542457 h 3722228"/>
              <a:gd name="connsiteX1126" fmla="*/ 5141839 w 6494035"/>
              <a:gd name="connsiteY1126" fmla="*/ 2550195 h 3722228"/>
              <a:gd name="connsiteX1127" fmla="*/ 5134094 w 6494035"/>
              <a:gd name="connsiteY1127" fmla="*/ 2546107 h 3722228"/>
              <a:gd name="connsiteX1128" fmla="*/ 5134094 w 6494035"/>
              <a:gd name="connsiteY1128" fmla="*/ 2553833 h 3722228"/>
              <a:gd name="connsiteX1129" fmla="*/ 5121794 w 6494035"/>
              <a:gd name="connsiteY1129" fmla="*/ 2535180 h 3722228"/>
              <a:gd name="connsiteX1130" fmla="*/ 5114049 w 6494035"/>
              <a:gd name="connsiteY1130" fmla="*/ 2530632 h 3722228"/>
              <a:gd name="connsiteX1131" fmla="*/ 5106304 w 6494035"/>
              <a:gd name="connsiteY1131" fmla="*/ 2522894 h 3722228"/>
              <a:gd name="connsiteX1132" fmla="*/ 5087634 w 6494035"/>
              <a:gd name="connsiteY1132" fmla="*/ 2511967 h 3722228"/>
              <a:gd name="connsiteX1133" fmla="*/ 5087634 w 6494035"/>
              <a:gd name="connsiteY1133" fmla="*/ 2504229 h 3722228"/>
              <a:gd name="connsiteX1134" fmla="*/ 5071230 w 6494035"/>
              <a:gd name="connsiteY1134" fmla="*/ 2491944 h 3722228"/>
              <a:gd name="connsiteX1135" fmla="*/ 5060306 w 6494035"/>
              <a:gd name="connsiteY1135" fmla="*/ 2473291 h 3722228"/>
              <a:gd name="connsiteX1136" fmla="*/ 5060306 w 6494035"/>
              <a:gd name="connsiteY1136" fmla="*/ 2469191 h 3722228"/>
              <a:gd name="connsiteX1137" fmla="*/ 5048006 w 6494035"/>
              <a:gd name="connsiteY1137" fmla="*/ 2453716 h 3722228"/>
              <a:gd name="connsiteX1138" fmla="*/ 5048006 w 6494035"/>
              <a:gd name="connsiteY1138" fmla="*/ 2450078 h 3722228"/>
              <a:gd name="connsiteX1139" fmla="*/ 5037070 w 6494035"/>
              <a:gd name="connsiteY1139" fmla="*/ 2435063 h 3722228"/>
              <a:gd name="connsiteX1140" fmla="*/ 5032516 w 6494035"/>
              <a:gd name="connsiteY1140" fmla="*/ 2427325 h 3722228"/>
              <a:gd name="connsiteX1141" fmla="*/ 5024770 w 6494035"/>
              <a:gd name="connsiteY1141" fmla="*/ 2422777 h 3722228"/>
              <a:gd name="connsiteX1142" fmla="*/ 5013835 w 6494035"/>
              <a:gd name="connsiteY1142" fmla="*/ 2396375 h 3722228"/>
              <a:gd name="connsiteX1143" fmla="*/ 5017025 w 6494035"/>
              <a:gd name="connsiteY1143" fmla="*/ 2391827 h 3722228"/>
              <a:gd name="connsiteX1144" fmla="*/ 4994252 w 6494035"/>
              <a:gd name="connsiteY1144" fmla="*/ 2380911 h 3722228"/>
              <a:gd name="connsiteX1145" fmla="*/ 4990610 w 6494035"/>
              <a:gd name="connsiteY1145" fmla="*/ 2369074 h 3722228"/>
              <a:gd name="connsiteX1146" fmla="*/ 4986507 w 6494035"/>
              <a:gd name="connsiteY1146" fmla="*/ 2369074 h 3722228"/>
              <a:gd name="connsiteX1147" fmla="*/ 4975120 w 6494035"/>
              <a:gd name="connsiteY1147" fmla="*/ 2353599 h 3722228"/>
              <a:gd name="connsiteX1148" fmla="*/ 4971016 w 6494035"/>
              <a:gd name="connsiteY1148" fmla="*/ 2353599 h 3722228"/>
              <a:gd name="connsiteX1149" fmla="*/ 4944601 w 6494035"/>
              <a:gd name="connsiteY1149" fmla="*/ 2330386 h 3722228"/>
              <a:gd name="connsiteX1150" fmla="*/ 4940047 w 6494035"/>
              <a:gd name="connsiteY1150" fmla="*/ 2319471 h 3722228"/>
              <a:gd name="connsiteX1151" fmla="*/ 5380818 w 6494035"/>
              <a:gd name="connsiteY1151" fmla="*/ 2280986 h 3722228"/>
              <a:gd name="connsiteX1152" fmla="*/ 5385364 w 6494035"/>
              <a:gd name="connsiteY1152" fmla="*/ 2284165 h 3722228"/>
              <a:gd name="connsiteX1153" fmla="*/ 5385364 w 6494035"/>
              <a:gd name="connsiteY1153" fmla="*/ 2291894 h 3722228"/>
              <a:gd name="connsiteX1154" fmla="*/ 5388548 w 6494035"/>
              <a:gd name="connsiteY1154" fmla="*/ 2284165 h 3722228"/>
              <a:gd name="connsiteX1155" fmla="*/ 5393105 w 6494035"/>
              <a:gd name="connsiteY1155" fmla="*/ 2284165 h 3722228"/>
              <a:gd name="connsiteX1156" fmla="*/ 5393105 w 6494035"/>
              <a:gd name="connsiteY1156" fmla="*/ 2291894 h 3722228"/>
              <a:gd name="connsiteX1157" fmla="*/ 5400835 w 6494035"/>
              <a:gd name="connsiteY1157" fmla="*/ 2291894 h 3722228"/>
              <a:gd name="connsiteX1158" fmla="*/ 5400835 w 6494035"/>
              <a:gd name="connsiteY1158" fmla="*/ 2299624 h 3722228"/>
              <a:gd name="connsiteX1159" fmla="*/ 5404019 w 6494035"/>
              <a:gd name="connsiteY1159" fmla="*/ 2304175 h 3722228"/>
              <a:gd name="connsiteX1160" fmla="*/ 5408576 w 6494035"/>
              <a:gd name="connsiteY1160" fmla="*/ 2304175 h 3722228"/>
              <a:gd name="connsiteX1161" fmla="*/ 5408576 w 6494035"/>
              <a:gd name="connsiteY1161" fmla="*/ 2307354 h 3722228"/>
              <a:gd name="connsiteX1162" fmla="*/ 5404019 w 6494035"/>
              <a:gd name="connsiteY1162" fmla="*/ 2311905 h 3722228"/>
              <a:gd name="connsiteX1163" fmla="*/ 5411760 w 6494035"/>
              <a:gd name="connsiteY1163" fmla="*/ 2311905 h 3722228"/>
              <a:gd name="connsiteX1164" fmla="*/ 5415848 w 6494035"/>
              <a:gd name="connsiteY1164" fmla="*/ 2307354 h 3722228"/>
              <a:gd name="connsiteX1165" fmla="*/ 5427231 w 6494035"/>
              <a:gd name="connsiteY1165" fmla="*/ 2315084 h 3722228"/>
              <a:gd name="connsiteX1166" fmla="*/ 5434961 w 6494035"/>
              <a:gd name="connsiteY1166" fmla="*/ 2315084 h 3722228"/>
              <a:gd name="connsiteX1167" fmla="*/ 5434961 w 6494035"/>
              <a:gd name="connsiteY1167" fmla="*/ 2322813 h 3722228"/>
              <a:gd name="connsiteX1168" fmla="*/ 5427231 w 6494035"/>
              <a:gd name="connsiteY1168" fmla="*/ 2322813 h 3722228"/>
              <a:gd name="connsiteX1169" fmla="*/ 5419490 w 6494035"/>
              <a:gd name="connsiteY1169" fmla="*/ 2326907 h 3722228"/>
              <a:gd name="connsiteX1170" fmla="*/ 5415848 w 6494035"/>
              <a:gd name="connsiteY1170" fmla="*/ 2326907 h 3722228"/>
              <a:gd name="connsiteX1171" fmla="*/ 5411760 w 6494035"/>
              <a:gd name="connsiteY1171" fmla="*/ 2326907 h 3722228"/>
              <a:gd name="connsiteX1172" fmla="*/ 5423589 w 6494035"/>
              <a:gd name="connsiteY1172" fmla="*/ 2338273 h 3722228"/>
              <a:gd name="connsiteX1173" fmla="*/ 5408576 w 6494035"/>
              <a:gd name="connsiteY1173" fmla="*/ 2342366 h 3722228"/>
              <a:gd name="connsiteX1174" fmla="*/ 5404019 w 6494035"/>
              <a:gd name="connsiteY1174" fmla="*/ 2338273 h 3722228"/>
              <a:gd name="connsiteX1175" fmla="*/ 5400835 w 6494035"/>
              <a:gd name="connsiteY1175" fmla="*/ 2342366 h 3722228"/>
              <a:gd name="connsiteX1176" fmla="*/ 5404019 w 6494035"/>
              <a:gd name="connsiteY1176" fmla="*/ 2350084 h 3722228"/>
              <a:gd name="connsiteX1177" fmla="*/ 5404019 w 6494035"/>
              <a:gd name="connsiteY1177" fmla="*/ 2353275 h 3722228"/>
              <a:gd name="connsiteX1178" fmla="*/ 5400835 w 6494035"/>
              <a:gd name="connsiteY1178" fmla="*/ 2357814 h 3722228"/>
              <a:gd name="connsiteX1179" fmla="*/ 5400835 w 6494035"/>
              <a:gd name="connsiteY1179" fmla="*/ 2361005 h 3722228"/>
              <a:gd name="connsiteX1180" fmla="*/ 5396289 w 6494035"/>
              <a:gd name="connsiteY1180" fmla="*/ 2361005 h 3722228"/>
              <a:gd name="connsiteX1181" fmla="*/ 5396289 w 6494035"/>
              <a:gd name="connsiteY1181" fmla="*/ 2365544 h 3722228"/>
              <a:gd name="connsiteX1182" fmla="*/ 5404019 w 6494035"/>
              <a:gd name="connsiteY1182" fmla="*/ 2368734 h 3722228"/>
              <a:gd name="connsiteX1183" fmla="*/ 5408576 w 6494035"/>
              <a:gd name="connsiteY1183" fmla="*/ 2376464 h 3722228"/>
              <a:gd name="connsiteX1184" fmla="*/ 5408576 w 6494035"/>
              <a:gd name="connsiteY1184" fmla="*/ 2381003 h 3722228"/>
              <a:gd name="connsiteX1185" fmla="*/ 5404019 w 6494035"/>
              <a:gd name="connsiteY1185" fmla="*/ 2388733 h 3722228"/>
              <a:gd name="connsiteX1186" fmla="*/ 5411760 w 6494035"/>
              <a:gd name="connsiteY1186" fmla="*/ 2391912 h 3722228"/>
              <a:gd name="connsiteX1187" fmla="*/ 5423589 w 6494035"/>
              <a:gd name="connsiteY1187" fmla="*/ 2404193 h 3722228"/>
              <a:gd name="connsiteX1188" fmla="*/ 5431319 w 6494035"/>
              <a:gd name="connsiteY1188" fmla="*/ 2407371 h 3722228"/>
              <a:gd name="connsiteX1189" fmla="*/ 5427231 w 6494035"/>
              <a:gd name="connsiteY1189" fmla="*/ 2411465 h 3722228"/>
              <a:gd name="connsiteX1190" fmla="*/ 5408576 w 6494035"/>
              <a:gd name="connsiteY1190" fmla="*/ 2415101 h 3722228"/>
              <a:gd name="connsiteX1191" fmla="*/ 5400835 w 6494035"/>
              <a:gd name="connsiteY1191" fmla="*/ 2419195 h 3722228"/>
              <a:gd name="connsiteX1192" fmla="*/ 5396289 w 6494035"/>
              <a:gd name="connsiteY1192" fmla="*/ 2434654 h 3722228"/>
              <a:gd name="connsiteX1193" fmla="*/ 5400835 w 6494035"/>
              <a:gd name="connsiteY1193" fmla="*/ 2445562 h 3722228"/>
              <a:gd name="connsiteX1194" fmla="*/ 5385364 w 6494035"/>
              <a:gd name="connsiteY1194" fmla="*/ 2457843 h 3722228"/>
              <a:gd name="connsiteX1195" fmla="*/ 5373077 w 6494035"/>
              <a:gd name="connsiteY1195" fmla="*/ 2465561 h 3722228"/>
              <a:gd name="connsiteX1196" fmla="*/ 5377634 w 6494035"/>
              <a:gd name="connsiteY1196" fmla="*/ 2468752 h 3722228"/>
              <a:gd name="connsiteX1197" fmla="*/ 5373077 w 6494035"/>
              <a:gd name="connsiteY1197" fmla="*/ 2488751 h 3722228"/>
              <a:gd name="connsiteX1198" fmla="*/ 5365347 w 6494035"/>
              <a:gd name="connsiteY1198" fmla="*/ 2503753 h 3722228"/>
              <a:gd name="connsiteX1199" fmla="*/ 5338951 w 6494035"/>
              <a:gd name="connsiteY1199" fmla="*/ 2515118 h 3722228"/>
              <a:gd name="connsiteX1200" fmla="*/ 5334862 w 6494035"/>
              <a:gd name="connsiteY1200" fmla="*/ 2499659 h 3722228"/>
              <a:gd name="connsiteX1201" fmla="*/ 5327122 w 6494035"/>
              <a:gd name="connsiteY1201" fmla="*/ 2499659 h 3722228"/>
              <a:gd name="connsiteX1202" fmla="*/ 5319391 w 6494035"/>
              <a:gd name="connsiteY1202" fmla="*/ 2503753 h 3722228"/>
              <a:gd name="connsiteX1203" fmla="*/ 5319391 w 6494035"/>
              <a:gd name="connsiteY1203" fmla="*/ 2491929 h 3722228"/>
              <a:gd name="connsiteX1204" fmla="*/ 5315750 w 6494035"/>
              <a:gd name="connsiteY1204" fmla="*/ 2496480 h 3722228"/>
              <a:gd name="connsiteX1205" fmla="*/ 5308467 w 6494035"/>
              <a:gd name="connsiteY1205" fmla="*/ 2491929 h 3722228"/>
              <a:gd name="connsiteX1206" fmla="*/ 5303920 w 6494035"/>
              <a:gd name="connsiteY1206" fmla="*/ 2496480 h 3722228"/>
              <a:gd name="connsiteX1207" fmla="*/ 5296179 w 6494035"/>
              <a:gd name="connsiteY1207" fmla="*/ 2499659 h 3722228"/>
              <a:gd name="connsiteX1208" fmla="*/ 5292996 w 6494035"/>
              <a:gd name="connsiteY1208" fmla="*/ 2496480 h 3722228"/>
              <a:gd name="connsiteX1209" fmla="*/ 5285255 w 6494035"/>
              <a:gd name="connsiteY1209" fmla="*/ 2503753 h 3722228"/>
              <a:gd name="connsiteX1210" fmla="*/ 5280708 w 6494035"/>
              <a:gd name="connsiteY1210" fmla="*/ 2491929 h 3722228"/>
              <a:gd name="connsiteX1211" fmla="*/ 5272978 w 6494035"/>
              <a:gd name="connsiteY1211" fmla="*/ 2488751 h 3722228"/>
              <a:gd name="connsiteX1212" fmla="*/ 5261138 w 6494035"/>
              <a:gd name="connsiteY1212" fmla="*/ 2491929 h 3722228"/>
              <a:gd name="connsiteX1213" fmla="*/ 5257507 w 6494035"/>
              <a:gd name="connsiteY1213" fmla="*/ 2488751 h 3722228"/>
              <a:gd name="connsiteX1214" fmla="*/ 5249766 w 6494035"/>
              <a:gd name="connsiteY1214" fmla="*/ 2491929 h 3722228"/>
              <a:gd name="connsiteX1215" fmla="*/ 5249766 w 6494035"/>
              <a:gd name="connsiteY1215" fmla="*/ 2476481 h 3722228"/>
              <a:gd name="connsiteX1216" fmla="*/ 5249766 w 6494035"/>
              <a:gd name="connsiteY1216" fmla="*/ 2468752 h 3722228"/>
              <a:gd name="connsiteX1217" fmla="*/ 5245667 w 6494035"/>
              <a:gd name="connsiteY1217" fmla="*/ 2453292 h 3722228"/>
              <a:gd name="connsiteX1218" fmla="*/ 5237937 w 6494035"/>
              <a:gd name="connsiteY1218" fmla="*/ 2445562 h 3722228"/>
              <a:gd name="connsiteX1219" fmla="*/ 5230196 w 6494035"/>
              <a:gd name="connsiteY1219" fmla="*/ 2445562 h 3722228"/>
              <a:gd name="connsiteX1220" fmla="*/ 5234753 w 6494035"/>
              <a:gd name="connsiteY1220" fmla="*/ 2442384 h 3722228"/>
              <a:gd name="connsiteX1221" fmla="*/ 5227012 w 6494035"/>
              <a:gd name="connsiteY1221" fmla="*/ 2437833 h 3722228"/>
              <a:gd name="connsiteX1222" fmla="*/ 5230196 w 6494035"/>
              <a:gd name="connsiteY1222" fmla="*/ 2430560 h 3722228"/>
              <a:gd name="connsiteX1223" fmla="*/ 5222466 w 6494035"/>
              <a:gd name="connsiteY1223" fmla="*/ 2422831 h 3722228"/>
              <a:gd name="connsiteX1224" fmla="*/ 5222466 w 6494035"/>
              <a:gd name="connsiteY1224" fmla="*/ 2411465 h 3722228"/>
              <a:gd name="connsiteX1225" fmla="*/ 5227012 w 6494035"/>
              <a:gd name="connsiteY1225" fmla="*/ 2399641 h 3722228"/>
              <a:gd name="connsiteX1226" fmla="*/ 5230196 w 6494035"/>
              <a:gd name="connsiteY1226" fmla="*/ 2391912 h 3722228"/>
              <a:gd name="connsiteX1227" fmla="*/ 5234753 w 6494035"/>
              <a:gd name="connsiteY1227" fmla="*/ 2388733 h 3722228"/>
              <a:gd name="connsiteX1228" fmla="*/ 5237937 w 6494035"/>
              <a:gd name="connsiteY1228" fmla="*/ 2388733 h 3722228"/>
              <a:gd name="connsiteX1229" fmla="*/ 5242483 w 6494035"/>
              <a:gd name="connsiteY1229" fmla="*/ 2391912 h 3722228"/>
              <a:gd name="connsiteX1230" fmla="*/ 5253408 w 6494035"/>
              <a:gd name="connsiteY1230" fmla="*/ 2391912 h 3722228"/>
              <a:gd name="connsiteX1231" fmla="*/ 5261138 w 6494035"/>
              <a:gd name="connsiteY1231" fmla="*/ 2396463 h 3722228"/>
              <a:gd name="connsiteX1232" fmla="*/ 5265237 w 6494035"/>
              <a:gd name="connsiteY1232" fmla="*/ 2396463 h 3722228"/>
              <a:gd name="connsiteX1233" fmla="*/ 5268879 w 6494035"/>
              <a:gd name="connsiteY1233" fmla="*/ 2384182 h 3722228"/>
              <a:gd name="connsiteX1234" fmla="*/ 5272978 w 6494035"/>
              <a:gd name="connsiteY1234" fmla="*/ 2373274 h 3722228"/>
              <a:gd name="connsiteX1235" fmla="*/ 5285255 w 6494035"/>
              <a:gd name="connsiteY1235" fmla="*/ 2368734 h 3722228"/>
              <a:gd name="connsiteX1236" fmla="*/ 5308467 w 6494035"/>
              <a:gd name="connsiteY1236" fmla="*/ 2361005 h 3722228"/>
              <a:gd name="connsiteX1237" fmla="*/ 5331221 w 6494035"/>
              <a:gd name="connsiteY1237" fmla="*/ 2334637 h 3722228"/>
              <a:gd name="connsiteX1238" fmla="*/ 5334862 w 6494035"/>
              <a:gd name="connsiteY1238" fmla="*/ 2330543 h 3722228"/>
              <a:gd name="connsiteX1239" fmla="*/ 5346692 w 6494035"/>
              <a:gd name="connsiteY1239" fmla="*/ 2322813 h 3722228"/>
              <a:gd name="connsiteX1240" fmla="*/ 5346692 w 6494035"/>
              <a:gd name="connsiteY1240" fmla="*/ 2330543 h 3722228"/>
              <a:gd name="connsiteX1241" fmla="*/ 5349876 w 6494035"/>
              <a:gd name="connsiteY1241" fmla="*/ 2326907 h 3722228"/>
              <a:gd name="connsiteX1242" fmla="*/ 5354422 w 6494035"/>
              <a:gd name="connsiteY1242" fmla="*/ 2315084 h 3722228"/>
              <a:gd name="connsiteX1243" fmla="*/ 5362163 w 6494035"/>
              <a:gd name="connsiteY1243" fmla="*/ 2311905 h 3722228"/>
              <a:gd name="connsiteX1244" fmla="*/ 5365347 w 6494035"/>
              <a:gd name="connsiteY1244" fmla="*/ 2315084 h 3722228"/>
              <a:gd name="connsiteX1245" fmla="*/ 5373077 w 6494035"/>
              <a:gd name="connsiteY1245" fmla="*/ 2296445 h 3722228"/>
              <a:gd name="connsiteX1246" fmla="*/ 5558405 w 6494035"/>
              <a:gd name="connsiteY1246" fmla="*/ 2222908 h 3722228"/>
              <a:gd name="connsiteX1247" fmla="*/ 5569793 w 6494035"/>
              <a:gd name="connsiteY1247" fmla="*/ 2230596 h 3722228"/>
              <a:gd name="connsiteX1248" fmla="*/ 5577539 w 6494035"/>
              <a:gd name="connsiteY1248" fmla="*/ 2235116 h 3722228"/>
              <a:gd name="connsiteX1249" fmla="*/ 5577539 w 6494035"/>
              <a:gd name="connsiteY1249" fmla="*/ 2245968 h 3722228"/>
              <a:gd name="connsiteX1250" fmla="*/ 5573893 w 6494035"/>
              <a:gd name="connsiteY1250" fmla="*/ 2250036 h 3722228"/>
              <a:gd name="connsiteX1251" fmla="*/ 5581638 w 6494035"/>
              <a:gd name="connsiteY1251" fmla="*/ 2250036 h 3722228"/>
              <a:gd name="connsiteX1252" fmla="*/ 5581638 w 6494035"/>
              <a:gd name="connsiteY1252" fmla="*/ 2265413 h 3722228"/>
              <a:gd name="connsiteX1253" fmla="*/ 5585280 w 6494035"/>
              <a:gd name="connsiteY1253" fmla="*/ 2276265 h 3722228"/>
              <a:gd name="connsiteX1254" fmla="*/ 5577539 w 6494035"/>
              <a:gd name="connsiteY1254" fmla="*/ 2280784 h 3722228"/>
              <a:gd name="connsiteX1255" fmla="*/ 5581638 w 6494035"/>
              <a:gd name="connsiteY1255" fmla="*/ 2296156 h 3722228"/>
              <a:gd name="connsiteX1256" fmla="*/ 5577539 w 6494035"/>
              <a:gd name="connsiteY1256" fmla="*/ 2296156 h 3722228"/>
              <a:gd name="connsiteX1257" fmla="*/ 5569793 w 6494035"/>
              <a:gd name="connsiteY1257" fmla="*/ 2276265 h 3722228"/>
              <a:gd name="connsiteX1258" fmla="*/ 5558405 w 6494035"/>
              <a:gd name="connsiteY1258" fmla="*/ 2288473 h 3722228"/>
              <a:gd name="connsiteX1259" fmla="*/ 5566151 w 6494035"/>
              <a:gd name="connsiteY1259" fmla="*/ 2299325 h 3722228"/>
              <a:gd name="connsiteX1260" fmla="*/ 5562052 w 6494035"/>
              <a:gd name="connsiteY1260" fmla="*/ 2314697 h 3722228"/>
              <a:gd name="connsiteX1261" fmla="*/ 5558405 w 6494035"/>
              <a:gd name="connsiteY1261" fmla="*/ 2311081 h 3722228"/>
              <a:gd name="connsiteX1262" fmla="*/ 5558405 w 6494035"/>
              <a:gd name="connsiteY1262" fmla="*/ 2307009 h 3722228"/>
              <a:gd name="connsiteX1263" fmla="*/ 5558405 w 6494035"/>
              <a:gd name="connsiteY1263" fmla="*/ 2303393 h 3722228"/>
              <a:gd name="connsiteX1264" fmla="*/ 5554306 w 6494035"/>
              <a:gd name="connsiteY1264" fmla="*/ 2307009 h 3722228"/>
              <a:gd name="connsiteX1265" fmla="*/ 5538819 w 6494035"/>
              <a:gd name="connsiteY1265" fmla="*/ 2303393 h 3722228"/>
              <a:gd name="connsiteX1266" fmla="*/ 5531078 w 6494035"/>
              <a:gd name="connsiteY1266" fmla="*/ 2283948 h 3722228"/>
              <a:gd name="connsiteX1267" fmla="*/ 5535630 w 6494035"/>
              <a:gd name="connsiteY1267" fmla="*/ 2276265 h 3722228"/>
              <a:gd name="connsiteX1268" fmla="*/ 5531078 w 6494035"/>
              <a:gd name="connsiteY1268" fmla="*/ 2268576 h 3722228"/>
              <a:gd name="connsiteX1269" fmla="*/ 5520143 w 6494035"/>
              <a:gd name="connsiteY1269" fmla="*/ 2265413 h 3722228"/>
              <a:gd name="connsiteX1270" fmla="*/ 5523332 w 6494035"/>
              <a:gd name="connsiteY1270" fmla="*/ 2276265 h 3722228"/>
              <a:gd name="connsiteX1271" fmla="*/ 5515591 w 6494035"/>
              <a:gd name="connsiteY1271" fmla="*/ 2273096 h 3722228"/>
              <a:gd name="connsiteX1272" fmla="*/ 5512402 w 6494035"/>
              <a:gd name="connsiteY1272" fmla="*/ 2268576 h 3722228"/>
              <a:gd name="connsiteX1273" fmla="*/ 5512402 w 6494035"/>
              <a:gd name="connsiteY1273" fmla="*/ 2273096 h 3722228"/>
              <a:gd name="connsiteX1274" fmla="*/ 5507845 w 6494035"/>
              <a:gd name="connsiteY1274" fmla="*/ 2273096 h 3722228"/>
              <a:gd name="connsiteX1275" fmla="*/ 5504656 w 6494035"/>
              <a:gd name="connsiteY1275" fmla="*/ 2265413 h 3722228"/>
              <a:gd name="connsiteX1276" fmla="*/ 5496915 w 6494035"/>
              <a:gd name="connsiteY1276" fmla="*/ 2273096 h 3722228"/>
              <a:gd name="connsiteX1277" fmla="*/ 5492358 w 6494035"/>
              <a:gd name="connsiteY1277" fmla="*/ 2283948 h 3722228"/>
              <a:gd name="connsiteX1278" fmla="*/ 5492358 w 6494035"/>
              <a:gd name="connsiteY1278" fmla="*/ 2276265 h 3722228"/>
              <a:gd name="connsiteX1279" fmla="*/ 5492358 w 6494035"/>
              <a:gd name="connsiteY1279" fmla="*/ 2260888 h 3722228"/>
              <a:gd name="connsiteX1280" fmla="*/ 5507845 w 6494035"/>
              <a:gd name="connsiteY1280" fmla="*/ 2257724 h 3722228"/>
              <a:gd name="connsiteX1281" fmla="*/ 5512402 w 6494035"/>
              <a:gd name="connsiteY1281" fmla="*/ 2250036 h 3722228"/>
              <a:gd name="connsiteX1282" fmla="*/ 5523332 w 6494035"/>
              <a:gd name="connsiteY1282" fmla="*/ 2245968 h 3722228"/>
              <a:gd name="connsiteX1283" fmla="*/ 5527889 w 6494035"/>
              <a:gd name="connsiteY1283" fmla="*/ 2253656 h 3722228"/>
              <a:gd name="connsiteX1284" fmla="*/ 5523332 w 6494035"/>
              <a:gd name="connsiteY1284" fmla="*/ 2257724 h 3722228"/>
              <a:gd name="connsiteX1285" fmla="*/ 5523332 w 6494035"/>
              <a:gd name="connsiteY1285" fmla="*/ 2260888 h 3722228"/>
              <a:gd name="connsiteX1286" fmla="*/ 5535630 w 6494035"/>
              <a:gd name="connsiteY1286" fmla="*/ 2253656 h 3722228"/>
              <a:gd name="connsiteX1287" fmla="*/ 5538819 w 6494035"/>
              <a:gd name="connsiteY1287" fmla="*/ 2245968 h 3722228"/>
              <a:gd name="connsiteX1288" fmla="*/ 5546565 w 6494035"/>
              <a:gd name="connsiteY1288" fmla="*/ 2250036 h 3722228"/>
              <a:gd name="connsiteX1289" fmla="*/ 5546565 w 6494035"/>
              <a:gd name="connsiteY1289" fmla="*/ 2238280 h 3722228"/>
              <a:gd name="connsiteX1290" fmla="*/ 5550664 w 6494035"/>
              <a:gd name="connsiteY1290" fmla="*/ 2242352 h 3722228"/>
              <a:gd name="connsiteX1291" fmla="*/ 5554306 w 6494035"/>
              <a:gd name="connsiteY1291" fmla="*/ 2238280 h 3722228"/>
              <a:gd name="connsiteX1292" fmla="*/ 5562052 w 6494035"/>
              <a:gd name="connsiteY1292" fmla="*/ 2238280 h 3722228"/>
              <a:gd name="connsiteX1293" fmla="*/ 4623200 w 6494035"/>
              <a:gd name="connsiteY1293" fmla="*/ 2222908 h 3722228"/>
              <a:gd name="connsiteX1294" fmla="*/ 4642691 w 6494035"/>
              <a:gd name="connsiteY1294" fmla="*/ 2235207 h 3722228"/>
              <a:gd name="connsiteX1295" fmla="*/ 4642691 w 6494035"/>
              <a:gd name="connsiteY1295" fmla="*/ 2238396 h 3722228"/>
              <a:gd name="connsiteX1296" fmla="*/ 4650397 w 6494035"/>
              <a:gd name="connsiteY1296" fmla="*/ 2250240 h 3722228"/>
              <a:gd name="connsiteX1297" fmla="*/ 4661731 w 6494035"/>
              <a:gd name="connsiteY1297" fmla="*/ 2268914 h 3722228"/>
              <a:gd name="connsiteX1298" fmla="*/ 4658103 w 6494035"/>
              <a:gd name="connsiteY1298" fmla="*/ 2292147 h 3722228"/>
              <a:gd name="connsiteX1299" fmla="*/ 4635440 w 6494035"/>
              <a:gd name="connsiteY1299" fmla="*/ 2304446 h 3722228"/>
              <a:gd name="connsiteX1300" fmla="*/ 4627734 w 6494035"/>
              <a:gd name="connsiteY1300" fmla="*/ 2292147 h 3722228"/>
              <a:gd name="connsiteX1301" fmla="*/ 4623200 w 6494035"/>
              <a:gd name="connsiteY1301" fmla="*/ 2273469 h 3722228"/>
              <a:gd name="connsiteX1302" fmla="*/ 4615494 w 6494035"/>
              <a:gd name="connsiteY1302" fmla="*/ 2257984 h 3722228"/>
              <a:gd name="connsiteX1303" fmla="*/ 4620027 w 6494035"/>
              <a:gd name="connsiteY1303" fmla="*/ 2257984 h 3722228"/>
              <a:gd name="connsiteX1304" fmla="*/ 4623200 w 6494035"/>
              <a:gd name="connsiteY1304" fmla="*/ 2242496 h 3722228"/>
              <a:gd name="connsiteX1305" fmla="*/ 4620027 w 6494035"/>
              <a:gd name="connsiteY1305" fmla="*/ 2238396 h 3722228"/>
              <a:gd name="connsiteX1306" fmla="*/ 4623200 w 6494035"/>
              <a:gd name="connsiteY1306" fmla="*/ 2235207 h 3722228"/>
              <a:gd name="connsiteX1307" fmla="*/ 4627734 w 6494035"/>
              <a:gd name="connsiteY1307" fmla="*/ 2227463 h 3722228"/>
              <a:gd name="connsiteX1308" fmla="*/ 5538592 w 6494035"/>
              <a:gd name="connsiteY1308" fmla="*/ 2214936 h 3722228"/>
              <a:gd name="connsiteX1309" fmla="*/ 5543148 w 6494035"/>
              <a:gd name="connsiteY1309" fmla="*/ 2219410 h 3722228"/>
              <a:gd name="connsiteX1310" fmla="*/ 5538592 w 6494035"/>
              <a:gd name="connsiteY1310" fmla="*/ 2227016 h 3722228"/>
              <a:gd name="connsiteX1311" fmla="*/ 5527660 w 6494035"/>
              <a:gd name="connsiteY1311" fmla="*/ 2222542 h 3722228"/>
              <a:gd name="connsiteX1312" fmla="*/ 5530848 w 6494035"/>
              <a:gd name="connsiteY1312" fmla="*/ 2219410 h 3722228"/>
              <a:gd name="connsiteX1313" fmla="*/ 5515769 w 6494035"/>
              <a:gd name="connsiteY1313" fmla="*/ 2196715 h 3722228"/>
              <a:gd name="connsiteX1314" fmla="*/ 5520367 w 6494035"/>
              <a:gd name="connsiteY1314" fmla="*/ 2199886 h 3722228"/>
              <a:gd name="connsiteX1315" fmla="*/ 5515769 w 6494035"/>
              <a:gd name="connsiteY1315" fmla="*/ 2212119 h 3722228"/>
              <a:gd name="connsiteX1316" fmla="*/ 5512550 w 6494035"/>
              <a:gd name="connsiteY1316" fmla="*/ 2227071 h 3722228"/>
              <a:gd name="connsiteX1317" fmla="*/ 5515769 w 6494035"/>
              <a:gd name="connsiteY1317" fmla="*/ 2238397 h 3722228"/>
              <a:gd name="connsiteX1318" fmla="*/ 5512550 w 6494035"/>
              <a:gd name="connsiteY1318" fmla="*/ 2238397 h 3722228"/>
              <a:gd name="connsiteX1319" fmla="*/ 5504731 w 6494035"/>
              <a:gd name="connsiteY1319" fmla="*/ 2230695 h 3722228"/>
              <a:gd name="connsiteX1320" fmla="*/ 5500133 w 6494035"/>
              <a:gd name="connsiteY1320" fmla="*/ 2230695 h 3722228"/>
              <a:gd name="connsiteX1321" fmla="*/ 5496914 w 6494035"/>
              <a:gd name="connsiteY1321" fmla="*/ 2219822 h 3722228"/>
              <a:gd name="connsiteX1322" fmla="*/ 5504731 w 6494035"/>
              <a:gd name="connsiteY1322" fmla="*/ 2215290 h 3722228"/>
              <a:gd name="connsiteX1323" fmla="*/ 5512550 w 6494035"/>
              <a:gd name="connsiteY1323" fmla="*/ 2199886 h 3722228"/>
              <a:gd name="connsiteX1324" fmla="*/ 5528353 w 6494035"/>
              <a:gd name="connsiteY1324" fmla="*/ 2192160 h 3722228"/>
              <a:gd name="connsiteX1325" fmla="*/ 5528353 w 6494035"/>
              <a:gd name="connsiteY1325" fmla="*/ 2211822 h 3722228"/>
              <a:gd name="connsiteX1326" fmla="*/ 5523879 w 6494035"/>
              <a:gd name="connsiteY1326" fmla="*/ 2214950 h 3722228"/>
              <a:gd name="connsiteX1327" fmla="*/ 5520747 w 6494035"/>
              <a:gd name="connsiteY1327" fmla="*/ 2227016 h 3722228"/>
              <a:gd name="connsiteX1328" fmla="*/ 5516273 w 6494035"/>
              <a:gd name="connsiteY1328" fmla="*/ 2227016 h 3722228"/>
              <a:gd name="connsiteX1329" fmla="*/ 5523879 w 6494035"/>
              <a:gd name="connsiteY1329" fmla="*/ 2207354 h 3722228"/>
              <a:gd name="connsiteX1330" fmla="*/ 1720476 w 6494035"/>
              <a:gd name="connsiteY1330" fmla="*/ 2188744 h 3722228"/>
              <a:gd name="connsiteX1331" fmla="*/ 1732774 w 6494035"/>
              <a:gd name="connsiteY1331" fmla="*/ 2188744 h 3722228"/>
              <a:gd name="connsiteX1332" fmla="*/ 1728218 w 6494035"/>
              <a:gd name="connsiteY1332" fmla="*/ 2199694 h 3722228"/>
              <a:gd name="connsiteX1333" fmla="*/ 1712731 w 6494035"/>
              <a:gd name="connsiteY1333" fmla="*/ 2199694 h 3722228"/>
              <a:gd name="connsiteX1334" fmla="*/ 1720476 w 6494035"/>
              <a:gd name="connsiteY1334" fmla="*/ 2196190 h 3722228"/>
              <a:gd name="connsiteX1335" fmla="*/ 5535632 w 6494035"/>
              <a:gd name="connsiteY1335" fmla="*/ 2184189 h 3722228"/>
              <a:gd name="connsiteX1336" fmla="*/ 5538783 w 6494035"/>
              <a:gd name="connsiteY1336" fmla="*/ 2188646 h 3722228"/>
              <a:gd name="connsiteX1337" fmla="*/ 5546437 w 6494035"/>
              <a:gd name="connsiteY1337" fmla="*/ 2188646 h 3722228"/>
              <a:gd name="connsiteX1338" fmla="*/ 5546437 w 6494035"/>
              <a:gd name="connsiteY1338" fmla="*/ 2196220 h 3722228"/>
              <a:gd name="connsiteX1339" fmla="*/ 5554541 w 6494035"/>
              <a:gd name="connsiteY1339" fmla="*/ 2210925 h 3722228"/>
              <a:gd name="connsiteX1340" fmla="*/ 5550939 w 6494035"/>
              <a:gd name="connsiteY1340" fmla="*/ 2214490 h 3722228"/>
              <a:gd name="connsiteX1341" fmla="*/ 5543285 w 6494035"/>
              <a:gd name="connsiteY1341" fmla="*/ 2196220 h 3722228"/>
              <a:gd name="connsiteX1342" fmla="*/ 5538783 w 6494035"/>
              <a:gd name="connsiteY1342" fmla="*/ 2196220 h 3722228"/>
              <a:gd name="connsiteX1343" fmla="*/ 5434986 w 6494035"/>
              <a:gd name="connsiteY1343" fmla="*/ 2184189 h 3722228"/>
              <a:gd name="connsiteX1344" fmla="*/ 5434986 w 6494035"/>
              <a:gd name="connsiteY1344" fmla="*/ 2191880 h 3722228"/>
              <a:gd name="connsiteX1345" fmla="*/ 5434986 w 6494035"/>
              <a:gd name="connsiteY1345" fmla="*/ 2196405 h 3722228"/>
              <a:gd name="connsiteX1346" fmla="*/ 5439521 w 6494035"/>
              <a:gd name="connsiteY1346" fmla="*/ 2207260 h 3722228"/>
              <a:gd name="connsiteX1347" fmla="*/ 5431811 w 6494035"/>
              <a:gd name="connsiteY1347" fmla="*/ 2211332 h 3722228"/>
              <a:gd name="connsiteX1348" fmla="*/ 5431811 w 6494035"/>
              <a:gd name="connsiteY1348" fmla="*/ 2219024 h 3722228"/>
              <a:gd name="connsiteX1349" fmla="*/ 5424101 w 6494035"/>
              <a:gd name="connsiteY1349" fmla="*/ 2222191 h 3722228"/>
              <a:gd name="connsiteX1350" fmla="*/ 5416391 w 6494035"/>
              <a:gd name="connsiteY1350" fmla="*/ 2234403 h 3722228"/>
              <a:gd name="connsiteX1351" fmla="*/ 5408684 w 6494035"/>
              <a:gd name="connsiteY1351" fmla="*/ 2237570 h 3722228"/>
              <a:gd name="connsiteX1352" fmla="*/ 5396439 w 6494035"/>
              <a:gd name="connsiteY1352" fmla="*/ 2245262 h 3722228"/>
              <a:gd name="connsiteX1353" fmla="*/ 5388729 w 6494035"/>
              <a:gd name="connsiteY1353" fmla="*/ 2249786 h 3722228"/>
              <a:gd name="connsiteX1354" fmla="*/ 5400974 w 6494035"/>
              <a:gd name="connsiteY1354" fmla="*/ 2237570 h 3722228"/>
              <a:gd name="connsiteX1355" fmla="*/ 5408684 w 6494035"/>
              <a:gd name="connsiteY1355" fmla="*/ 2234403 h 3722228"/>
              <a:gd name="connsiteX1356" fmla="*/ 5416391 w 6494035"/>
              <a:gd name="connsiteY1356" fmla="*/ 2219024 h 3722228"/>
              <a:gd name="connsiteX1357" fmla="*/ 5424101 w 6494035"/>
              <a:gd name="connsiteY1357" fmla="*/ 2211332 h 3722228"/>
              <a:gd name="connsiteX1358" fmla="*/ 5431811 w 6494035"/>
              <a:gd name="connsiteY1358" fmla="*/ 2207260 h 3722228"/>
              <a:gd name="connsiteX1359" fmla="*/ 5431811 w 6494035"/>
              <a:gd name="connsiteY1359" fmla="*/ 2196405 h 3722228"/>
              <a:gd name="connsiteX1360" fmla="*/ 5485526 w 6494035"/>
              <a:gd name="connsiteY1360" fmla="*/ 2176217 h 3722228"/>
              <a:gd name="connsiteX1361" fmla="*/ 5493343 w 6494035"/>
              <a:gd name="connsiteY1361" fmla="*/ 2176217 h 3722228"/>
              <a:gd name="connsiteX1362" fmla="*/ 5497943 w 6494035"/>
              <a:gd name="connsiteY1362" fmla="*/ 2184059 h 3722228"/>
              <a:gd name="connsiteX1363" fmla="*/ 5501162 w 6494035"/>
              <a:gd name="connsiteY1363" fmla="*/ 2180830 h 3722228"/>
              <a:gd name="connsiteX1364" fmla="*/ 5508979 w 6494035"/>
              <a:gd name="connsiteY1364" fmla="*/ 2184059 h 3722228"/>
              <a:gd name="connsiteX1365" fmla="*/ 5508979 w 6494035"/>
              <a:gd name="connsiteY1365" fmla="*/ 2191901 h 3722228"/>
              <a:gd name="connsiteX1366" fmla="*/ 5505300 w 6494035"/>
              <a:gd name="connsiteY1366" fmla="*/ 2196513 h 3722228"/>
              <a:gd name="connsiteX1367" fmla="*/ 5485526 w 6494035"/>
              <a:gd name="connsiteY1367" fmla="*/ 2212197 h 3722228"/>
              <a:gd name="connsiteX1368" fmla="*/ 5485526 w 6494035"/>
              <a:gd name="connsiteY1368" fmla="*/ 2188671 h 3722228"/>
              <a:gd name="connsiteX1369" fmla="*/ 5550948 w 6494035"/>
              <a:gd name="connsiteY1369" fmla="*/ 2160274 h 3722228"/>
              <a:gd name="connsiteX1370" fmla="*/ 5554645 w 6494035"/>
              <a:gd name="connsiteY1370" fmla="*/ 2164887 h 3722228"/>
              <a:gd name="connsiteX1371" fmla="*/ 5558803 w 6494035"/>
              <a:gd name="connsiteY1371" fmla="*/ 2168116 h 3722228"/>
              <a:gd name="connsiteX1372" fmla="*/ 5554645 w 6494035"/>
              <a:gd name="connsiteY1372" fmla="*/ 2175958 h 3722228"/>
              <a:gd name="connsiteX1373" fmla="*/ 5562500 w 6494035"/>
              <a:gd name="connsiteY1373" fmla="*/ 2196254 h 3722228"/>
              <a:gd name="connsiteX1374" fmla="*/ 5554645 w 6494035"/>
              <a:gd name="connsiteY1374" fmla="*/ 2191640 h 3722228"/>
              <a:gd name="connsiteX1375" fmla="*/ 5546789 w 6494035"/>
              <a:gd name="connsiteY1375" fmla="*/ 2180570 h 3722228"/>
              <a:gd name="connsiteX1376" fmla="*/ 5538933 w 6494035"/>
              <a:gd name="connsiteY1376" fmla="*/ 2175958 h 3722228"/>
              <a:gd name="connsiteX1377" fmla="*/ 5531077 w 6494035"/>
              <a:gd name="connsiteY1377" fmla="*/ 2164887 h 3722228"/>
              <a:gd name="connsiteX1378" fmla="*/ 1758283 w 6494035"/>
              <a:gd name="connsiteY1378" fmla="*/ 2134083 h 3722228"/>
              <a:gd name="connsiteX1379" fmla="*/ 1762712 w 6494035"/>
              <a:gd name="connsiteY1379" fmla="*/ 2134083 h 3722228"/>
              <a:gd name="connsiteX1380" fmla="*/ 1765812 w 6494035"/>
              <a:gd name="connsiteY1380" fmla="*/ 2142273 h 3722228"/>
              <a:gd name="connsiteX1381" fmla="*/ 1762712 w 6494035"/>
              <a:gd name="connsiteY1381" fmla="*/ 2146127 h 3722228"/>
              <a:gd name="connsiteX1382" fmla="*/ 1732091 w 6494035"/>
              <a:gd name="connsiteY1382" fmla="*/ 2119278 h 3722228"/>
              <a:gd name="connsiteX1383" fmla="*/ 1735128 w 6494035"/>
              <a:gd name="connsiteY1383" fmla="*/ 2119278 h 3722228"/>
              <a:gd name="connsiteX1384" fmla="*/ 1735128 w 6494035"/>
              <a:gd name="connsiteY1384" fmla="*/ 2122378 h 3722228"/>
              <a:gd name="connsiteX1385" fmla="*/ 1732091 w 6494035"/>
              <a:gd name="connsiteY1385" fmla="*/ 2126807 h 3722228"/>
              <a:gd name="connsiteX1386" fmla="*/ 1727535 w 6494035"/>
              <a:gd name="connsiteY1386" fmla="*/ 2098780 h 3722228"/>
              <a:gd name="connsiteX1387" fmla="*/ 1735064 w 6494035"/>
              <a:gd name="connsiteY1387" fmla="*/ 2103660 h 3722228"/>
              <a:gd name="connsiteX1388" fmla="*/ 1735064 w 6494035"/>
              <a:gd name="connsiteY1388" fmla="*/ 2111957 h 3722228"/>
              <a:gd name="connsiteX1389" fmla="*/ 1731963 w 6494035"/>
              <a:gd name="connsiteY1389" fmla="*/ 2111957 h 3722228"/>
              <a:gd name="connsiteX1390" fmla="*/ 1110114 w 6494035"/>
              <a:gd name="connsiteY1390" fmla="*/ 2065069 h 3722228"/>
              <a:gd name="connsiteX1391" fmla="*/ 1110114 w 6494035"/>
              <a:gd name="connsiteY1391" fmla="*/ 2065069 h 3722228"/>
              <a:gd name="connsiteX1392" fmla="*/ 1133063 w 6494035"/>
              <a:gd name="connsiteY1392" fmla="*/ 2065069 h 3722228"/>
              <a:gd name="connsiteX1393" fmla="*/ 1133063 w 6494035"/>
              <a:gd name="connsiteY1393" fmla="*/ 2065069 h 3722228"/>
              <a:gd name="connsiteX1394" fmla="*/ 1727170 w 6494035"/>
              <a:gd name="connsiteY1394" fmla="*/ 2064616 h 3722228"/>
              <a:gd name="connsiteX1395" fmla="*/ 1731644 w 6494035"/>
              <a:gd name="connsiteY1395" fmla="*/ 2068159 h 3722228"/>
              <a:gd name="connsiteX1396" fmla="*/ 1724038 w 6494035"/>
              <a:gd name="connsiteY1396" fmla="*/ 2068159 h 3722228"/>
              <a:gd name="connsiteX1397" fmla="*/ 1724038 w 6494035"/>
              <a:gd name="connsiteY1397" fmla="*/ 2073220 h 3722228"/>
              <a:gd name="connsiteX1398" fmla="*/ 1719564 w 6494035"/>
              <a:gd name="connsiteY1398" fmla="*/ 2073220 h 3722228"/>
              <a:gd name="connsiteX1399" fmla="*/ 1719564 w 6494035"/>
              <a:gd name="connsiteY1399" fmla="*/ 2068159 h 3722228"/>
              <a:gd name="connsiteX1400" fmla="*/ 5446426 w 6494035"/>
              <a:gd name="connsiteY1400" fmla="*/ 2030453 h 3722228"/>
              <a:gd name="connsiteX1401" fmla="*/ 5454202 w 6494035"/>
              <a:gd name="connsiteY1401" fmla="*/ 2030453 h 3722228"/>
              <a:gd name="connsiteX1402" fmla="*/ 5469764 w 6494035"/>
              <a:gd name="connsiteY1402" fmla="*/ 2034986 h 3722228"/>
              <a:gd name="connsiteX1403" fmla="*/ 5473882 w 6494035"/>
              <a:gd name="connsiteY1403" fmla="*/ 2030453 h 3722228"/>
              <a:gd name="connsiteX1404" fmla="*/ 5477084 w 6494035"/>
              <a:gd name="connsiteY1404" fmla="*/ 2034986 h 3722228"/>
              <a:gd name="connsiteX1405" fmla="*/ 5477084 w 6494035"/>
              <a:gd name="connsiteY1405" fmla="*/ 2042690 h 3722228"/>
              <a:gd name="connsiteX1406" fmla="*/ 5477084 w 6494035"/>
              <a:gd name="connsiteY1406" fmla="*/ 2053565 h 3722228"/>
              <a:gd name="connsiteX1407" fmla="*/ 5484865 w 6494035"/>
              <a:gd name="connsiteY1407" fmla="*/ 2061269 h 3722228"/>
              <a:gd name="connsiteX1408" fmla="*/ 5484865 w 6494035"/>
              <a:gd name="connsiteY1408" fmla="*/ 2068980 h 3722228"/>
              <a:gd name="connsiteX1409" fmla="*/ 5481663 w 6494035"/>
              <a:gd name="connsiteY1409" fmla="*/ 2084388 h 3722228"/>
              <a:gd name="connsiteX1410" fmla="*/ 5469764 w 6494035"/>
              <a:gd name="connsiteY1410" fmla="*/ 2088467 h 3722228"/>
              <a:gd name="connsiteX1411" fmla="*/ 5466101 w 6494035"/>
              <a:gd name="connsiteY1411" fmla="*/ 2099342 h 3722228"/>
              <a:gd name="connsiteX1412" fmla="*/ 5473882 w 6494035"/>
              <a:gd name="connsiteY1412" fmla="*/ 2111580 h 3722228"/>
              <a:gd name="connsiteX1413" fmla="*/ 5473882 w 6494035"/>
              <a:gd name="connsiteY1413" fmla="*/ 2114751 h 3722228"/>
              <a:gd name="connsiteX1414" fmla="*/ 5473882 w 6494035"/>
              <a:gd name="connsiteY1414" fmla="*/ 2122461 h 3722228"/>
              <a:gd name="connsiteX1415" fmla="*/ 5484865 w 6494035"/>
              <a:gd name="connsiteY1415" fmla="*/ 2130166 h 3722228"/>
              <a:gd name="connsiteX1416" fmla="*/ 5489444 w 6494035"/>
              <a:gd name="connsiteY1416" fmla="*/ 2126988 h 3722228"/>
              <a:gd name="connsiteX1417" fmla="*/ 5489444 w 6494035"/>
              <a:gd name="connsiteY1417" fmla="*/ 2122461 h 3722228"/>
              <a:gd name="connsiteX1418" fmla="*/ 5500427 w 6494035"/>
              <a:gd name="connsiteY1418" fmla="*/ 2122461 h 3722228"/>
              <a:gd name="connsiteX1419" fmla="*/ 5505001 w 6494035"/>
              <a:gd name="connsiteY1419" fmla="*/ 2134699 h 3722228"/>
              <a:gd name="connsiteX1420" fmla="*/ 5508203 w 6494035"/>
              <a:gd name="connsiteY1420" fmla="*/ 2134699 h 3722228"/>
              <a:gd name="connsiteX1421" fmla="*/ 5508203 w 6494035"/>
              <a:gd name="connsiteY1421" fmla="*/ 2130166 h 3722228"/>
              <a:gd name="connsiteX1422" fmla="*/ 5523765 w 6494035"/>
              <a:gd name="connsiteY1422" fmla="*/ 2134699 h 3722228"/>
              <a:gd name="connsiteX1423" fmla="*/ 5515984 w 6494035"/>
              <a:gd name="connsiteY1423" fmla="*/ 2137870 h 3722228"/>
              <a:gd name="connsiteX1424" fmla="*/ 5520562 w 6494035"/>
              <a:gd name="connsiteY1424" fmla="*/ 2145574 h 3722228"/>
              <a:gd name="connsiteX1425" fmla="*/ 5528343 w 6494035"/>
              <a:gd name="connsiteY1425" fmla="*/ 2150107 h 3722228"/>
              <a:gd name="connsiteX1426" fmla="*/ 5528343 w 6494035"/>
              <a:gd name="connsiteY1426" fmla="*/ 2165515 h 3722228"/>
              <a:gd name="connsiteX1427" fmla="*/ 5523765 w 6494035"/>
              <a:gd name="connsiteY1427" fmla="*/ 2157811 h 3722228"/>
              <a:gd name="connsiteX1428" fmla="*/ 5515984 w 6494035"/>
              <a:gd name="connsiteY1428" fmla="*/ 2153278 h 3722228"/>
              <a:gd name="connsiteX1429" fmla="*/ 5512781 w 6494035"/>
              <a:gd name="connsiteY1429" fmla="*/ 2150107 h 3722228"/>
              <a:gd name="connsiteX1430" fmla="*/ 5505001 w 6494035"/>
              <a:gd name="connsiteY1430" fmla="*/ 2142403 h 3722228"/>
              <a:gd name="connsiteX1431" fmla="*/ 5500427 w 6494035"/>
              <a:gd name="connsiteY1431" fmla="*/ 2137870 h 3722228"/>
              <a:gd name="connsiteX1432" fmla="*/ 5497220 w 6494035"/>
              <a:gd name="connsiteY1432" fmla="*/ 2130166 h 3722228"/>
              <a:gd name="connsiteX1433" fmla="*/ 5492646 w 6494035"/>
              <a:gd name="connsiteY1433" fmla="*/ 2134699 h 3722228"/>
              <a:gd name="connsiteX1434" fmla="*/ 5500427 w 6494035"/>
              <a:gd name="connsiteY1434" fmla="*/ 2150107 h 3722228"/>
              <a:gd name="connsiteX1435" fmla="*/ 5497220 w 6494035"/>
              <a:gd name="connsiteY1435" fmla="*/ 2150107 h 3722228"/>
              <a:gd name="connsiteX1436" fmla="*/ 5489444 w 6494035"/>
              <a:gd name="connsiteY1436" fmla="*/ 2137870 h 3722228"/>
              <a:gd name="connsiteX1437" fmla="*/ 5473882 w 6494035"/>
              <a:gd name="connsiteY1437" fmla="*/ 2134699 h 3722228"/>
              <a:gd name="connsiteX1438" fmla="*/ 5469764 w 6494035"/>
              <a:gd name="connsiteY1438" fmla="*/ 2137870 h 3722228"/>
              <a:gd name="connsiteX1439" fmla="*/ 5466101 w 6494035"/>
              <a:gd name="connsiteY1439" fmla="*/ 2137870 h 3722228"/>
              <a:gd name="connsiteX1440" fmla="*/ 5461983 w 6494035"/>
              <a:gd name="connsiteY1440" fmla="*/ 2134699 h 3722228"/>
              <a:gd name="connsiteX1441" fmla="*/ 5454202 w 6494035"/>
              <a:gd name="connsiteY1441" fmla="*/ 2130166 h 3722228"/>
              <a:gd name="connsiteX1442" fmla="*/ 5457409 w 6494035"/>
              <a:gd name="connsiteY1442" fmla="*/ 2122461 h 3722228"/>
              <a:gd name="connsiteX1443" fmla="*/ 5457409 w 6494035"/>
              <a:gd name="connsiteY1443" fmla="*/ 2114751 h 3722228"/>
              <a:gd name="connsiteX1444" fmla="*/ 5454202 w 6494035"/>
              <a:gd name="connsiteY1444" fmla="*/ 2114751 h 3722228"/>
              <a:gd name="connsiteX1445" fmla="*/ 5449628 w 6494035"/>
              <a:gd name="connsiteY1445" fmla="*/ 2122461 h 3722228"/>
              <a:gd name="connsiteX1446" fmla="*/ 5446426 w 6494035"/>
              <a:gd name="connsiteY1446" fmla="*/ 2119284 h 3722228"/>
              <a:gd name="connsiteX1447" fmla="*/ 5438645 w 6494035"/>
              <a:gd name="connsiteY1447" fmla="*/ 2096171 h 3722228"/>
              <a:gd name="connsiteX1448" fmla="*/ 5430864 w 6494035"/>
              <a:gd name="connsiteY1448" fmla="*/ 2080763 h 3722228"/>
              <a:gd name="connsiteX1449" fmla="*/ 5438645 w 6494035"/>
              <a:gd name="connsiteY1449" fmla="*/ 2084388 h 3722228"/>
              <a:gd name="connsiteX1450" fmla="*/ 5441847 w 6494035"/>
              <a:gd name="connsiteY1450" fmla="*/ 2088467 h 3722228"/>
              <a:gd name="connsiteX1451" fmla="*/ 5446426 w 6494035"/>
              <a:gd name="connsiteY1451" fmla="*/ 2084388 h 3722228"/>
              <a:gd name="connsiteX1452" fmla="*/ 5441847 w 6494035"/>
              <a:gd name="connsiteY1452" fmla="*/ 2068980 h 3722228"/>
              <a:gd name="connsiteX1453" fmla="*/ 5441847 w 6494035"/>
              <a:gd name="connsiteY1453" fmla="*/ 2053565 h 3722228"/>
              <a:gd name="connsiteX1454" fmla="*/ 1128743 w 6494035"/>
              <a:gd name="connsiteY1454" fmla="*/ 2026373 h 3722228"/>
              <a:gd name="connsiteX1455" fmla="*/ 1128544 w 6494035"/>
              <a:gd name="connsiteY1455" fmla="*/ 2026772 h 3722228"/>
              <a:gd name="connsiteX1456" fmla="*/ 1163559 w 6494035"/>
              <a:gd name="connsiteY1456" fmla="*/ 2026772 h 3722228"/>
              <a:gd name="connsiteX1457" fmla="*/ 1163915 w 6494035"/>
              <a:gd name="connsiteY1457" fmla="*/ 2026373 h 3722228"/>
              <a:gd name="connsiteX1458" fmla="*/ 1616988 w 6494035"/>
              <a:gd name="connsiteY1458" fmla="*/ 2019065 h 3722228"/>
              <a:gd name="connsiteX1459" fmla="*/ 1635308 w 6494035"/>
              <a:gd name="connsiteY1459" fmla="*/ 2022253 h 3722228"/>
              <a:gd name="connsiteX1460" fmla="*/ 1647374 w 6494035"/>
              <a:gd name="connsiteY1460" fmla="*/ 2026808 h 3722228"/>
              <a:gd name="connsiteX1461" fmla="*/ 1639777 w 6494035"/>
              <a:gd name="connsiteY1461" fmla="*/ 2034553 h 3722228"/>
              <a:gd name="connsiteX1462" fmla="*/ 1612518 w 6494035"/>
              <a:gd name="connsiteY1462" fmla="*/ 2029997 h 3722228"/>
              <a:gd name="connsiteX1463" fmla="*/ 1394740 w 6494035"/>
              <a:gd name="connsiteY1463" fmla="*/ 2014510 h 3722228"/>
              <a:gd name="connsiteX1464" fmla="*/ 1417385 w 6494035"/>
              <a:gd name="connsiteY1464" fmla="*/ 2019065 h 3722228"/>
              <a:gd name="connsiteX1465" fmla="*/ 1426445 w 6494035"/>
              <a:gd name="connsiteY1465" fmla="*/ 2029998 h 3722228"/>
              <a:gd name="connsiteX1466" fmla="*/ 1410139 w 6494035"/>
              <a:gd name="connsiteY1466" fmla="*/ 2029998 h 3722228"/>
              <a:gd name="connsiteX1467" fmla="*/ 1394740 w 6494035"/>
              <a:gd name="connsiteY1467" fmla="*/ 2029998 h 3722228"/>
              <a:gd name="connsiteX1468" fmla="*/ 1387039 w 6494035"/>
              <a:gd name="connsiteY1468" fmla="*/ 2022253 h 3722228"/>
              <a:gd name="connsiteX1469" fmla="*/ 5241161 w 6494035"/>
              <a:gd name="connsiteY1469" fmla="*/ 1996289 h 3722228"/>
              <a:gd name="connsiteX1470" fmla="*/ 5244789 w 6494035"/>
              <a:gd name="connsiteY1470" fmla="*/ 1999460 h 3722228"/>
              <a:gd name="connsiteX1471" fmla="*/ 5244789 w 6494035"/>
              <a:gd name="connsiteY1471" fmla="*/ 2007162 h 3722228"/>
              <a:gd name="connsiteX1472" fmla="*/ 5237083 w 6494035"/>
              <a:gd name="connsiteY1472" fmla="*/ 2014864 h 3722228"/>
              <a:gd name="connsiteX1473" fmla="*/ 5237083 w 6494035"/>
              <a:gd name="connsiteY1473" fmla="*/ 2026645 h 3722228"/>
              <a:gd name="connsiteX1474" fmla="*/ 5225749 w 6494035"/>
              <a:gd name="connsiteY1474" fmla="*/ 2030269 h 3722228"/>
              <a:gd name="connsiteX1475" fmla="*/ 5218498 w 6494035"/>
              <a:gd name="connsiteY1475" fmla="*/ 2037971 h 3722228"/>
              <a:gd name="connsiteX1476" fmla="*/ 5198552 w 6494035"/>
              <a:gd name="connsiteY1476" fmla="*/ 2030269 h 3722228"/>
              <a:gd name="connsiteX1477" fmla="*/ 5198552 w 6494035"/>
              <a:gd name="connsiteY1477" fmla="*/ 2014864 h 3722228"/>
              <a:gd name="connsiteX1478" fmla="*/ 5210792 w 6494035"/>
              <a:gd name="connsiteY1478" fmla="*/ 2007162 h 3722228"/>
              <a:gd name="connsiteX1479" fmla="*/ 5210792 w 6494035"/>
              <a:gd name="connsiteY1479" fmla="*/ 1999460 h 3722228"/>
              <a:gd name="connsiteX1480" fmla="*/ 5213964 w 6494035"/>
              <a:gd name="connsiteY1480" fmla="*/ 1999460 h 3722228"/>
              <a:gd name="connsiteX1481" fmla="*/ 5218498 w 6494035"/>
              <a:gd name="connsiteY1481" fmla="*/ 1999460 h 3722228"/>
              <a:gd name="connsiteX1482" fmla="*/ 5237083 w 6494035"/>
              <a:gd name="connsiteY1482" fmla="*/ 1999460 h 3722228"/>
              <a:gd name="connsiteX1483" fmla="*/ 1488722 w 6494035"/>
              <a:gd name="connsiteY1483" fmla="*/ 1988318 h 3722228"/>
              <a:gd name="connsiteX1484" fmla="*/ 1507298 w 6494035"/>
              <a:gd name="connsiteY1484" fmla="*/ 1988318 h 3722228"/>
              <a:gd name="connsiteX1485" fmla="*/ 1519078 w 6494035"/>
              <a:gd name="connsiteY1485" fmla="*/ 1991507 h 3722228"/>
              <a:gd name="connsiteX1486" fmla="*/ 1522700 w 6494035"/>
              <a:gd name="connsiteY1486" fmla="*/ 1991507 h 3722228"/>
              <a:gd name="connsiteX1487" fmla="*/ 1537653 w 6494035"/>
              <a:gd name="connsiteY1487" fmla="*/ 1991507 h 3722228"/>
              <a:gd name="connsiteX1488" fmla="*/ 1557587 w 6494035"/>
              <a:gd name="connsiteY1488" fmla="*/ 1996062 h 3722228"/>
              <a:gd name="connsiteX1489" fmla="*/ 1565292 w 6494035"/>
              <a:gd name="connsiteY1489" fmla="*/ 2003806 h 3722228"/>
              <a:gd name="connsiteX1490" fmla="*/ 1591565 w 6494035"/>
              <a:gd name="connsiteY1490" fmla="*/ 2011550 h 3722228"/>
              <a:gd name="connsiteX1491" fmla="*/ 1583867 w 6494035"/>
              <a:gd name="connsiteY1491" fmla="*/ 2022481 h 3722228"/>
              <a:gd name="connsiteX1492" fmla="*/ 1553056 w 6494035"/>
              <a:gd name="connsiteY1492" fmla="*/ 2022481 h 3722228"/>
              <a:gd name="connsiteX1493" fmla="*/ 1542185 w 6494035"/>
              <a:gd name="connsiteY1493" fmla="*/ 2022481 h 3722228"/>
              <a:gd name="connsiteX1494" fmla="*/ 1526776 w 6494035"/>
              <a:gd name="connsiteY1494" fmla="*/ 2037969 h 3722228"/>
              <a:gd name="connsiteX1495" fmla="*/ 1519078 w 6494035"/>
              <a:gd name="connsiteY1495" fmla="*/ 2026582 h 3722228"/>
              <a:gd name="connsiteX1496" fmla="*/ 1476486 w 6494035"/>
              <a:gd name="connsiteY1496" fmla="*/ 2026582 h 3722228"/>
              <a:gd name="connsiteX1497" fmla="*/ 1465615 w 6494035"/>
              <a:gd name="connsiteY1497" fmla="*/ 2022481 h 3722228"/>
              <a:gd name="connsiteX1498" fmla="*/ 1468788 w 6494035"/>
              <a:gd name="connsiteY1498" fmla="*/ 2011550 h 3722228"/>
              <a:gd name="connsiteX1499" fmla="*/ 1511374 w 6494035"/>
              <a:gd name="connsiteY1499" fmla="*/ 2014737 h 3722228"/>
              <a:gd name="connsiteX1500" fmla="*/ 1499593 w 6494035"/>
              <a:gd name="connsiteY1500" fmla="*/ 2006995 h 3722228"/>
              <a:gd name="connsiteX1501" fmla="*/ 1496426 w 6494035"/>
              <a:gd name="connsiteY1501" fmla="*/ 1999251 h 3722228"/>
              <a:gd name="connsiteX1502" fmla="*/ 1491580 w 6494035"/>
              <a:gd name="connsiteY1502" fmla="*/ 1957571 h 3722228"/>
              <a:gd name="connsiteX1503" fmla="*/ 1499324 w 6494035"/>
              <a:gd name="connsiteY1503" fmla="*/ 1957571 h 3722228"/>
              <a:gd name="connsiteX1504" fmla="*/ 1495680 w 6494035"/>
              <a:gd name="connsiteY1504" fmla="*/ 1965100 h 3722228"/>
              <a:gd name="connsiteX1505" fmla="*/ 1488391 w 6494035"/>
              <a:gd name="connsiteY1505" fmla="*/ 1965100 h 3722228"/>
              <a:gd name="connsiteX1506" fmla="*/ 1483836 w 6494035"/>
              <a:gd name="connsiteY1506" fmla="*/ 1960671 h 3722228"/>
              <a:gd name="connsiteX1507" fmla="*/ 1499779 w 6494035"/>
              <a:gd name="connsiteY1507" fmla="*/ 1930240 h 3722228"/>
              <a:gd name="connsiteX1508" fmla="*/ 1507308 w 6494035"/>
              <a:gd name="connsiteY1508" fmla="*/ 1934381 h 3722228"/>
              <a:gd name="connsiteX1509" fmla="*/ 1499779 w 6494035"/>
              <a:gd name="connsiteY1509" fmla="*/ 1934381 h 3722228"/>
              <a:gd name="connsiteX1510" fmla="*/ 1314381 w 6494035"/>
              <a:gd name="connsiteY1510" fmla="*/ 1910881 h 3722228"/>
              <a:gd name="connsiteX1511" fmla="*/ 1337611 w 6494035"/>
              <a:gd name="connsiteY1511" fmla="*/ 1910881 h 3722228"/>
              <a:gd name="connsiteX1512" fmla="*/ 1364033 w 6494035"/>
              <a:gd name="connsiteY1512" fmla="*/ 1918691 h 3722228"/>
              <a:gd name="connsiteX1513" fmla="*/ 1391362 w 6494035"/>
              <a:gd name="connsiteY1513" fmla="*/ 1934316 h 3722228"/>
              <a:gd name="connsiteX1514" fmla="*/ 1414603 w 6494035"/>
              <a:gd name="connsiteY1514" fmla="*/ 1945344 h 3722228"/>
              <a:gd name="connsiteX1515" fmla="*/ 1445576 w 6494035"/>
              <a:gd name="connsiteY1515" fmla="*/ 1960969 h 3722228"/>
              <a:gd name="connsiteX1516" fmla="*/ 1442384 w 6494035"/>
              <a:gd name="connsiteY1516" fmla="*/ 1968780 h 3722228"/>
              <a:gd name="connsiteX1517" fmla="*/ 1461063 w 6494035"/>
              <a:gd name="connsiteY1517" fmla="*/ 1973372 h 3722228"/>
              <a:gd name="connsiteX1518" fmla="*/ 1476550 w 6494035"/>
              <a:gd name="connsiteY1518" fmla="*/ 1981187 h 3722228"/>
              <a:gd name="connsiteX1519" fmla="*/ 1402751 w 6494035"/>
              <a:gd name="connsiteY1519" fmla="*/ 1988997 h 3722228"/>
              <a:gd name="connsiteX1520" fmla="*/ 1414603 w 6494035"/>
              <a:gd name="connsiteY1520" fmla="*/ 1973372 h 3722228"/>
              <a:gd name="connsiteX1521" fmla="*/ 1391362 w 6494035"/>
              <a:gd name="connsiteY1521" fmla="*/ 1965562 h 3722228"/>
              <a:gd name="connsiteX1522" fmla="*/ 1383619 w 6494035"/>
              <a:gd name="connsiteY1522" fmla="*/ 1945344 h 3722228"/>
              <a:gd name="connsiteX1523" fmla="*/ 1356290 w 6494035"/>
              <a:gd name="connsiteY1523" fmla="*/ 1945344 h 3722228"/>
              <a:gd name="connsiteX1524" fmla="*/ 1317574 w 6494035"/>
              <a:gd name="connsiteY1524" fmla="*/ 1929719 h 3722228"/>
              <a:gd name="connsiteX1525" fmla="*/ 1325317 w 6494035"/>
              <a:gd name="connsiteY1525" fmla="*/ 1926506 h 3722228"/>
              <a:gd name="connsiteX1526" fmla="*/ 1302539 w 6494035"/>
              <a:gd name="connsiteY1526" fmla="*/ 1921909 h 3722228"/>
              <a:gd name="connsiteX1527" fmla="*/ 1283407 w 6494035"/>
              <a:gd name="connsiteY1527" fmla="*/ 1937534 h 3722228"/>
              <a:gd name="connsiteX1528" fmla="*/ 1256079 w 6494035"/>
              <a:gd name="connsiteY1528" fmla="*/ 1937534 h 3722228"/>
              <a:gd name="connsiteX1529" fmla="*/ 1271566 w 6494035"/>
              <a:gd name="connsiteY1529" fmla="*/ 1929719 h 3722228"/>
              <a:gd name="connsiteX1530" fmla="*/ 1287053 w 6494035"/>
              <a:gd name="connsiteY1530" fmla="*/ 1918691 h 3722228"/>
              <a:gd name="connsiteX1531" fmla="*/ 1457644 w 6494035"/>
              <a:gd name="connsiteY1531" fmla="*/ 1902909 h 3722228"/>
              <a:gd name="connsiteX1532" fmla="*/ 1465174 w 6494035"/>
              <a:gd name="connsiteY1532" fmla="*/ 1919117 h 3722228"/>
              <a:gd name="connsiteX1533" fmla="*/ 1465174 w 6494035"/>
              <a:gd name="connsiteY1533" fmla="*/ 1922930 h 3722228"/>
              <a:gd name="connsiteX1534" fmla="*/ 1414991 w 6494035"/>
              <a:gd name="connsiteY1534" fmla="*/ 1891521 h 3722228"/>
              <a:gd name="connsiteX1535" fmla="*/ 1414991 w 6494035"/>
              <a:gd name="connsiteY1535" fmla="*/ 1899050 h 3722228"/>
              <a:gd name="connsiteX1536" fmla="*/ 1409815 w 6494035"/>
              <a:gd name="connsiteY1536" fmla="*/ 1899050 h 3722228"/>
              <a:gd name="connsiteX1537" fmla="*/ 1409815 w 6494035"/>
              <a:gd name="connsiteY1537" fmla="*/ 1895950 h 3722228"/>
              <a:gd name="connsiteX1538" fmla="*/ 1453045 w 6494035"/>
              <a:gd name="connsiteY1538" fmla="*/ 1875578 h 3722228"/>
              <a:gd name="connsiteX1539" fmla="*/ 1461717 w 6494035"/>
              <a:gd name="connsiteY1539" fmla="*/ 1891066 h 3722228"/>
              <a:gd name="connsiteX1540" fmla="*/ 1453045 w 6494035"/>
              <a:gd name="connsiteY1540" fmla="*/ 1891066 h 3722228"/>
              <a:gd name="connsiteX1541" fmla="*/ 1453045 w 6494035"/>
              <a:gd name="connsiteY1541" fmla="*/ 1887421 h 3722228"/>
              <a:gd name="connsiteX1542" fmla="*/ 1449672 w 6494035"/>
              <a:gd name="connsiteY1542" fmla="*/ 1880133 h 3722228"/>
              <a:gd name="connsiteX1543" fmla="*/ 1402632 w 6494035"/>
              <a:gd name="connsiteY1543" fmla="*/ 1868745 h 3722228"/>
              <a:gd name="connsiteX1544" fmla="*/ 1410517 w 6494035"/>
              <a:gd name="connsiteY1544" fmla="*/ 1868745 h 3722228"/>
              <a:gd name="connsiteX1545" fmla="*/ 1410517 w 6494035"/>
              <a:gd name="connsiteY1545" fmla="*/ 1880339 h 3722228"/>
              <a:gd name="connsiteX1546" fmla="*/ 1402632 w 6494035"/>
              <a:gd name="connsiteY1546" fmla="*/ 1884205 h 3722228"/>
              <a:gd name="connsiteX1547" fmla="*/ 1399566 w 6494035"/>
              <a:gd name="connsiteY1547" fmla="*/ 1880339 h 3722228"/>
              <a:gd name="connsiteX1548" fmla="*/ 1402632 w 6494035"/>
              <a:gd name="connsiteY1548" fmla="*/ 1875992 h 3722228"/>
              <a:gd name="connsiteX1549" fmla="*/ 5441861 w 6494035"/>
              <a:gd name="connsiteY1549" fmla="*/ 1864190 h 3722228"/>
              <a:gd name="connsiteX1550" fmla="*/ 5454317 w 6494035"/>
              <a:gd name="connsiteY1550" fmla="*/ 1872018 h 3722228"/>
              <a:gd name="connsiteX1551" fmla="*/ 5454317 w 6494035"/>
              <a:gd name="connsiteY1551" fmla="*/ 1883066 h 3722228"/>
              <a:gd name="connsiteX1552" fmla="*/ 5449703 w 6494035"/>
              <a:gd name="connsiteY1552" fmla="*/ 1890890 h 3722228"/>
              <a:gd name="connsiteX1553" fmla="*/ 5446475 w 6494035"/>
              <a:gd name="connsiteY1553" fmla="*/ 1918975 h 3722228"/>
              <a:gd name="connsiteX1554" fmla="*/ 5441861 w 6494035"/>
              <a:gd name="connsiteY1554" fmla="*/ 1934627 h 3722228"/>
              <a:gd name="connsiteX1555" fmla="*/ 5438633 w 6494035"/>
              <a:gd name="connsiteY1555" fmla="*/ 1950279 h 3722228"/>
              <a:gd name="connsiteX1556" fmla="*/ 5434021 w 6494035"/>
              <a:gd name="connsiteY1556" fmla="*/ 1950279 h 3722228"/>
              <a:gd name="connsiteX1557" fmla="*/ 5434021 w 6494035"/>
              <a:gd name="connsiteY1557" fmla="*/ 1942451 h 3722228"/>
              <a:gd name="connsiteX1558" fmla="*/ 5426179 w 6494035"/>
              <a:gd name="connsiteY1558" fmla="*/ 1934627 h 3722228"/>
              <a:gd name="connsiteX1559" fmla="*/ 5418337 w 6494035"/>
              <a:gd name="connsiteY1559" fmla="*/ 1918975 h 3722228"/>
              <a:gd name="connsiteX1560" fmla="*/ 5418337 w 6494035"/>
              <a:gd name="connsiteY1560" fmla="*/ 1906542 h 3722228"/>
              <a:gd name="connsiteX1561" fmla="*/ 5422950 w 6494035"/>
              <a:gd name="connsiteY1561" fmla="*/ 1898718 h 3722228"/>
              <a:gd name="connsiteX1562" fmla="*/ 5434021 w 6494035"/>
              <a:gd name="connsiteY1562" fmla="*/ 1872018 h 3722228"/>
              <a:gd name="connsiteX1563" fmla="*/ 1434868 w 6494035"/>
              <a:gd name="connsiteY1563" fmla="*/ 1857358 h 3722228"/>
              <a:gd name="connsiteX1564" fmla="*/ 1445801 w 6494035"/>
              <a:gd name="connsiteY1564" fmla="*/ 1869184 h 3722228"/>
              <a:gd name="connsiteX1565" fmla="*/ 1445801 w 6494035"/>
              <a:gd name="connsiteY1565" fmla="*/ 1879695 h 3722228"/>
              <a:gd name="connsiteX1566" fmla="*/ 1438056 w 6494035"/>
              <a:gd name="connsiteY1566" fmla="*/ 1875316 h 3722228"/>
              <a:gd name="connsiteX1567" fmla="*/ 1442157 w 6494035"/>
              <a:gd name="connsiteY1567" fmla="*/ 1869184 h 3722228"/>
              <a:gd name="connsiteX1568" fmla="*/ 1430314 w 6494035"/>
              <a:gd name="connsiteY1568" fmla="*/ 1861738 h 3722228"/>
              <a:gd name="connsiteX1569" fmla="*/ 1391594 w 6494035"/>
              <a:gd name="connsiteY1569" fmla="*/ 1830027 h 3722228"/>
              <a:gd name="connsiteX1570" fmla="*/ 1399412 w 6494035"/>
              <a:gd name="connsiteY1570" fmla="*/ 1830027 h 3722228"/>
              <a:gd name="connsiteX1571" fmla="*/ 1410450 w 6494035"/>
              <a:gd name="connsiteY1571" fmla="*/ 1830027 h 3722228"/>
              <a:gd name="connsiteX1572" fmla="*/ 1415049 w 6494035"/>
              <a:gd name="connsiteY1572" fmla="*/ 1830027 h 3722228"/>
              <a:gd name="connsiteX1573" fmla="*/ 1394813 w 6494035"/>
              <a:gd name="connsiteY1573" fmla="*/ 1838631 h 3722228"/>
              <a:gd name="connsiteX1574" fmla="*/ 5577329 w 6494035"/>
              <a:gd name="connsiteY1574" fmla="*/ 1825472 h 3722228"/>
              <a:gd name="connsiteX1575" fmla="*/ 5569445 w 6494035"/>
              <a:gd name="connsiteY1575" fmla="*/ 1840959 h 3722228"/>
              <a:gd name="connsiteX1576" fmla="*/ 5573825 w 6494035"/>
              <a:gd name="connsiteY1576" fmla="*/ 1845515 h 3722228"/>
              <a:gd name="connsiteX1577" fmla="*/ 5566379 w 6494035"/>
              <a:gd name="connsiteY1577" fmla="*/ 1845515 h 3722228"/>
              <a:gd name="connsiteX1578" fmla="*/ 5566379 w 6494035"/>
              <a:gd name="connsiteY1578" fmla="*/ 1840959 h 3722228"/>
              <a:gd name="connsiteX1579" fmla="*/ 5569445 w 6494035"/>
              <a:gd name="connsiteY1579" fmla="*/ 1833216 h 3722228"/>
              <a:gd name="connsiteX1580" fmla="*/ 5569445 w 6494035"/>
              <a:gd name="connsiteY1580" fmla="*/ 1830027 h 3722228"/>
              <a:gd name="connsiteX1581" fmla="*/ 5573825 w 6494035"/>
              <a:gd name="connsiteY1581" fmla="*/ 1830027 h 3722228"/>
              <a:gd name="connsiteX1582" fmla="*/ 1414370 w 6494035"/>
              <a:gd name="connsiteY1582" fmla="*/ 1823194 h 3722228"/>
              <a:gd name="connsiteX1583" fmla="*/ 1422114 w 6494035"/>
              <a:gd name="connsiteY1583" fmla="*/ 1826313 h 3722228"/>
              <a:gd name="connsiteX1584" fmla="*/ 1429858 w 6494035"/>
              <a:gd name="connsiteY1584" fmla="*/ 1841464 h 3722228"/>
              <a:gd name="connsiteX1585" fmla="*/ 1426214 w 6494035"/>
              <a:gd name="connsiteY1585" fmla="*/ 1853496 h 3722228"/>
              <a:gd name="connsiteX1586" fmla="*/ 1422114 w 6494035"/>
              <a:gd name="connsiteY1586" fmla="*/ 1845921 h 3722228"/>
              <a:gd name="connsiteX1587" fmla="*/ 1422114 w 6494035"/>
              <a:gd name="connsiteY1587" fmla="*/ 1841464 h 3722228"/>
              <a:gd name="connsiteX1588" fmla="*/ 1422114 w 6494035"/>
              <a:gd name="connsiteY1588" fmla="*/ 1830770 h 3722228"/>
              <a:gd name="connsiteX1589" fmla="*/ 1414370 w 6494035"/>
              <a:gd name="connsiteY1589" fmla="*/ 1826313 h 3722228"/>
              <a:gd name="connsiteX1590" fmla="*/ 2671145 w 6494035"/>
              <a:gd name="connsiteY1590" fmla="*/ 1818639 h 3722228"/>
              <a:gd name="connsiteX1591" fmla="*/ 2666717 w 6494035"/>
              <a:gd name="connsiteY1591" fmla="*/ 1830719 h 3722228"/>
              <a:gd name="connsiteX1592" fmla="*/ 2663617 w 6494035"/>
              <a:gd name="connsiteY1592" fmla="*/ 1826245 h 3722228"/>
              <a:gd name="connsiteX1593" fmla="*/ 2651791 w 6494035"/>
              <a:gd name="connsiteY1593" fmla="*/ 1815223 h 3722228"/>
              <a:gd name="connsiteX1594" fmla="*/ 2648287 w 6494035"/>
              <a:gd name="connsiteY1594" fmla="*/ 1822669 h 3722228"/>
              <a:gd name="connsiteX1595" fmla="*/ 2643907 w 6494035"/>
              <a:gd name="connsiteY1595" fmla="*/ 1826173 h 3722228"/>
              <a:gd name="connsiteX1596" fmla="*/ 2640841 w 6494035"/>
              <a:gd name="connsiteY1596" fmla="*/ 1818289 h 3722228"/>
              <a:gd name="connsiteX1597" fmla="*/ 5601200 w 6494035"/>
              <a:gd name="connsiteY1597" fmla="*/ 1784475 h 3722228"/>
              <a:gd name="connsiteX1598" fmla="*/ 5597346 w 6494035"/>
              <a:gd name="connsiteY1598" fmla="*/ 1787575 h 3722228"/>
              <a:gd name="connsiteX1599" fmla="*/ 5592528 w 6494035"/>
              <a:gd name="connsiteY1599" fmla="*/ 1792004 h 3722228"/>
              <a:gd name="connsiteX1600" fmla="*/ 5589155 w 6494035"/>
              <a:gd name="connsiteY1600" fmla="*/ 1787575 h 3722228"/>
              <a:gd name="connsiteX1601" fmla="*/ 3671812 w 6494035"/>
              <a:gd name="connsiteY1601" fmla="*/ 1747909 h 3722228"/>
              <a:gd name="connsiteX1602" fmla="*/ 3672458 w 6494035"/>
              <a:gd name="connsiteY1602" fmla="*/ 1749137 h 3722228"/>
              <a:gd name="connsiteX1603" fmla="*/ 3671204 w 6494035"/>
              <a:gd name="connsiteY1603" fmla="*/ 1751521 h 3722228"/>
              <a:gd name="connsiteX1604" fmla="*/ 3672564 w 6494035"/>
              <a:gd name="connsiteY1604" fmla="*/ 1749202 h 3722228"/>
              <a:gd name="connsiteX1605" fmla="*/ 2636286 w 6494035"/>
              <a:gd name="connsiteY1605" fmla="*/ 1718426 h 3722228"/>
              <a:gd name="connsiteX1606" fmla="*/ 2640759 w 6494035"/>
              <a:gd name="connsiteY1606" fmla="*/ 1718426 h 3722228"/>
              <a:gd name="connsiteX1607" fmla="*/ 2648365 w 6494035"/>
              <a:gd name="connsiteY1607" fmla="*/ 1722567 h 3722228"/>
              <a:gd name="connsiteX1608" fmla="*/ 2643891 w 6494035"/>
              <a:gd name="connsiteY1608" fmla="*/ 1722567 h 3722228"/>
              <a:gd name="connsiteX1609" fmla="*/ 3660737 w 6494035"/>
              <a:gd name="connsiteY1609" fmla="*/ 1653515 h 3722228"/>
              <a:gd name="connsiteX1610" fmla="*/ 3653035 w 6494035"/>
              <a:gd name="connsiteY1610" fmla="*/ 1664170 h 3722228"/>
              <a:gd name="connsiteX1611" fmla="*/ 3653035 w 6494035"/>
              <a:gd name="connsiteY1611" fmla="*/ 1668608 h 3722228"/>
              <a:gd name="connsiteX1612" fmla="*/ 3649411 w 6494035"/>
              <a:gd name="connsiteY1612" fmla="*/ 1668608 h 3722228"/>
              <a:gd name="connsiteX1613" fmla="*/ 3642162 w 6494035"/>
              <a:gd name="connsiteY1613" fmla="*/ 1675711 h 3722228"/>
              <a:gd name="connsiteX1614" fmla="*/ 3634459 w 6494035"/>
              <a:gd name="connsiteY1614" fmla="*/ 1675711 h 3722228"/>
              <a:gd name="connsiteX1615" fmla="*/ 3634459 w 6494035"/>
              <a:gd name="connsiteY1615" fmla="*/ 1679263 h 3722228"/>
              <a:gd name="connsiteX1616" fmla="*/ 3622225 w 6494035"/>
              <a:gd name="connsiteY1616" fmla="*/ 1675711 h 3722228"/>
              <a:gd name="connsiteX1617" fmla="*/ 3619055 w 6494035"/>
              <a:gd name="connsiteY1617" fmla="*/ 1668608 h 3722228"/>
              <a:gd name="connsiteX1618" fmla="*/ 3622225 w 6494035"/>
              <a:gd name="connsiteY1618" fmla="*/ 1668608 h 3722228"/>
              <a:gd name="connsiteX1619" fmla="*/ 3626757 w 6494035"/>
              <a:gd name="connsiteY1619" fmla="*/ 1664170 h 3722228"/>
              <a:gd name="connsiteX1620" fmla="*/ 3629928 w 6494035"/>
              <a:gd name="connsiteY1620" fmla="*/ 1664170 h 3722228"/>
              <a:gd name="connsiteX1621" fmla="*/ 3634459 w 6494035"/>
              <a:gd name="connsiteY1621" fmla="*/ 1661062 h 3722228"/>
              <a:gd name="connsiteX1622" fmla="*/ 3642162 w 6494035"/>
              <a:gd name="connsiteY1622" fmla="*/ 1661062 h 3722228"/>
              <a:gd name="connsiteX1623" fmla="*/ 3455753 w 6494035"/>
              <a:gd name="connsiteY1623" fmla="*/ 1653515 h 3722228"/>
              <a:gd name="connsiteX1624" fmla="*/ 3460309 w 6494035"/>
              <a:gd name="connsiteY1624" fmla="*/ 1661258 h 3722228"/>
              <a:gd name="connsiteX1625" fmla="*/ 3471242 w 6494035"/>
              <a:gd name="connsiteY1625" fmla="*/ 1661258 h 3722228"/>
              <a:gd name="connsiteX1626" fmla="*/ 3475795 w 6494035"/>
              <a:gd name="connsiteY1626" fmla="*/ 1661258 h 3722228"/>
              <a:gd name="connsiteX1627" fmla="*/ 3486727 w 6494035"/>
              <a:gd name="connsiteY1627" fmla="*/ 1661258 h 3722228"/>
              <a:gd name="connsiteX1628" fmla="*/ 3491283 w 6494035"/>
              <a:gd name="connsiteY1628" fmla="*/ 1664447 h 3722228"/>
              <a:gd name="connsiteX1629" fmla="*/ 3499026 w 6494035"/>
              <a:gd name="connsiteY1629" fmla="*/ 1664447 h 3722228"/>
              <a:gd name="connsiteX1630" fmla="*/ 3499026 w 6494035"/>
              <a:gd name="connsiteY1630" fmla="*/ 1669003 h 3722228"/>
              <a:gd name="connsiteX1631" fmla="*/ 3471242 w 6494035"/>
              <a:gd name="connsiteY1631" fmla="*/ 1669003 h 3722228"/>
              <a:gd name="connsiteX1632" fmla="*/ 3468052 w 6494035"/>
              <a:gd name="connsiteY1632" fmla="*/ 1664447 h 3722228"/>
              <a:gd name="connsiteX1633" fmla="*/ 3452564 w 6494035"/>
              <a:gd name="connsiteY1633" fmla="*/ 1664447 h 3722228"/>
              <a:gd name="connsiteX1634" fmla="*/ 3444821 w 6494035"/>
              <a:gd name="connsiteY1634" fmla="*/ 1664447 h 3722228"/>
              <a:gd name="connsiteX1635" fmla="*/ 3444821 w 6494035"/>
              <a:gd name="connsiteY1635" fmla="*/ 1656703 h 3722228"/>
              <a:gd name="connsiteX1636" fmla="*/ 3452564 w 6494035"/>
              <a:gd name="connsiteY1636" fmla="*/ 1656703 h 3722228"/>
              <a:gd name="connsiteX1637" fmla="*/ 3262617 w 6494035"/>
              <a:gd name="connsiteY1637" fmla="*/ 1645544 h 3722228"/>
              <a:gd name="connsiteX1638" fmla="*/ 3266666 w 6494035"/>
              <a:gd name="connsiteY1638" fmla="*/ 1648644 h 3722228"/>
              <a:gd name="connsiteX1639" fmla="*/ 3266666 w 6494035"/>
              <a:gd name="connsiteY1639" fmla="*/ 1653073 h 3722228"/>
              <a:gd name="connsiteX1640" fmla="*/ 3536619 w 6494035"/>
              <a:gd name="connsiteY1640" fmla="*/ 1637572 h 3722228"/>
              <a:gd name="connsiteX1641" fmla="*/ 3532191 w 6494035"/>
              <a:gd name="connsiteY1641" fmla="*/ 1645762 h 3722228"/>
              <a:gd name="connsiteX1642" fmla="*/ 3529091 w 6494035"/>
              <a:gd name="connsiteY1642" fmla="*/ 1649616 h 3722228"/>
              <a:gd name="connsiteX1643" fmla="*/ 3529091 w 6494035"/>
              <a:gd name="connsiteY1643" fmla="*/ 1640945 h 3722228"/>
              <a:gd name="connsiteX1644" fmla="*/ 3231870 w 6494035"/>
              <a:gd name="connsiteY1644" fmla="*/ 1595437 h 3722228"/>
              <a:gd name="connsiteX1645" fmla="*/ 3235057 w 6494035"/>
              <a:gd name="connsiteY1645" fmla="*/ 1599906 h 3722228"/>
              <a:gd name="connsiteX1646" fmla="*/ 3239613 w 6494035"/>
              <a:gd name="connsiteY1646" fmla="*/ 1595437 h 3722228"/>
              <a:gd name="connsiteX1647" fmla="*/ 3242802 w 6494035"/>
              <a:gd name="connsiteY1647" fmla="*/ 1595437 h 3722228"/>
              <a:gd name="connsiteX1648" fmla="*/ 3255101 w 6494035"/>
              <a:gd name="connsiteY1648" fmla="*/ 1599906 h 3722228"/>
              <a:gd name="connsiteX1649" fmla="*/ 3281519 w 6494035"/>
              <a:gd name="connsiteY1649" fmla="*/ 1595437 h 3722228"/>
              <a:gd name="connsiteX1650" fmla="*/ 3281519 w 6494035"/>
              <a:gd name="connsiteY1650" fmla="*/ 1603034 h 3722228"/>
              <a:gd name="connsiteX1651" fmla="*/ 3277876 w 6494035"/>
              <a:gd name="connsiteY1651" fmla="*/ 1610631 h 3722228"/>
              <a:gd name="connsiteX1652" fmla="*/ 3281519 w 6494035"/>
              <a:gd name="connsiteY1652" fmla="*/ 1622696 h 3722228"/>
              <a:gd name="connsiteX1653" fmla="*/ 3277876 w 6494035"/>
              <a:gd name="connsiteY1653" fmla="*/ 1630293 h 3722228"/>
              <a:gd name="connsiteX1654" fmla="*/ 3266034 w 6494035"/>
              <a:gd name="connsiteY1654" fmla="*/ 1625824 h 3722228"/>
              <a:gd name="connsiteX1655" fmla="*/ 3262388 w 6494035"/>
              <a:gd name="connsiteY1655" fmla="*/ 1622696 h 3722228"/>
              <a:gd name="connsiteX1656" fmla="*/ 3250545 w 6494035"/>
              <a:gd name="connsiteY1656" fmla="*/ 1618227 h 3722228"/>
              <a:gd name="connsiteX1657" fmla="*/ 3235057 w 6494035"/>
              <a:gd name="connsiteY1657" fmla="*/ 1610631 h 3722228"/>
              <a:gd name="connsiteX1658" fmla="*/ 3227314 w 6494035"/>
              <a:gd name="connsiteY1658" fmla="*/ 1607502 h 3722228"/>
              <a:gd name="connsiteX1659" fmla="*/ 3227314 w 6494035"/>
              <a:gd name="connsiteY1659" fmla="*/ 1599906 h 3722228"/>
              <a:gd name="connsiteX1660" fmla="*/ 3857330 w 6494035"/>
              <a:gd name="connsiteY1660" fmla="*/ 1586986 h 3722228"/>
              <a:gd name="connsiteX1661" fmla="*/ 3857330 w 6494035"/>
              <a:gd name="connsiteY1661" fmla="*/ 1590899 h 3722228"/>
              <a:gd name="connsiteX1662" fmla="*/ 3857461 w 6494035"/>
              <a:gd name="connsiteY1662" fmla="*/ 1591211 h 3722228"/>
              <a:gd name="connsiteX1663" fmla="*/ 3857461 w 6494035"/>
              <a:gd name="connsiteY1663" fmla="*/ 1587464 h 3722228"/>
              <a:gd name="connsiteX1664" fmla="*/ 3485818 w 6494035"/>
              <a:gd name="connsiteY1664" fmla="*/ 1584050 h 3722228"/>
              <a:gd name="connsiteX1665" fmla="*/ 3490246 w 6494035"/>
              <a:gd name="connsiteY1665" fmla="*/ 1587150 h 3722228"/>
              <a:gd name="connsiteX1666" fmla="*/ 3493346 w 6494035"/>
              <a:gd name="connsiteY1666" fmla="*/ 1591579 h 3722228"/>
              <a:gd name="connsiteX1667" fmla="*/ 3490246 w 6494035"/>
              <a:gd name="connsiteY1667" fmla="*/ 1591579 h 3722228"/>
              <a:gd name="connsiteX1668" fmla="*/ 3854137 w 6494035"/>
              <a:gd name="connsiteY1668" fmla="*/ 1575550 h 3722228"/>
              <a:gd name="connsiteX1669" fmla="*/ 3854998 w 6494035"/>
              <a:gd name="connsiteY1669" fmla="*/ 1578467 h 3722228"/>
              <a:gd name="connsiteX1670" fmla="*/ 3854340 w 6494035"/>
              <a:gd name="connsiteY1670" fmla="*/ 1576062 h 3722228"/>
              <a:gd name="connsiteX1671" fmla="*/ 3011640 w 6494035"/>
              <a:gd name="connsiteY1671" fmla="*/ 1571523 h 3722228"/>
              <a:gd name="connsiteX1672" fmla="*/ 3011640 w 6494035"/>
              <a:gd name="connsiteY1672" fmla="*/ 1579051 h 3722228"/>
              <a:gd name="connsiteX1673" fmla="*/ 3004111 w 6494035"/>
              <a:gd name="connsiteY1673" fmla="*/ 1575951 h 3722228"/>
              <a:gd name="connsiteX1674" fmla="*/ 3436813 w 6494035"/>
              <a:gd name="connsiteY1674" fmla="*/ 1571342 h 3722228"/>
              <a:gd name="connsiteX1675" fmla="*/ 3444119 w 6494035"/>
              <a:gd name="connsiteY1675" fmla="*/ 1579076 h 3722228"/>
              <a:gd name="connsiteX1676" fmla="*/ 3451934 w 6494035"/>
              <a:gd name="connsiteY1676" fmla="*/ 1579076 h 3722228"/>
              <a:gd name="connsiteX1677" fmla="*/ 3455502 w 6494035"/>
              <a:gd name="connsiteY1677" fmla="*/ 1590899 h 3722228"/>
              <a:gd name="connsiteX1678" fmla="*/ 3459580 w 6494035"/>
              <a:gd name="connsiteY1678" fmla="*/ 1594097 h 3722228"/>
              <a:gd name="connsiteX1679" fmla="*/ 3459580 w 6494035"/>
              <a:gd name="connsiteY1679" fmla="*/ 1598633 h 3722228"/>
              <a:gd name="connsiteX1680" fmla="*/ 3455502 w 6494035"/>
              <a:gd name="connsiteY1680" fmla="*/ 1598633 h 3722228"/>
              <a:gd name="connsiteX1681" fmla="*/ 3447857 w 6494035"/>
              <a:gd name="connsiteY1681" fmla="*/ 1590899 h 3722228"/>
              <a:gd name="connsiteX1682" fmla="*/ 3440041 w 6494035"/>
              <a:gd name="connsiteY1682" fmla="*/ 1583166 h 3722228"/>
              <a:gd name="connsiteX1683" fmla="*/ 3432225 w 6494035"/>
              <a:gd name="connsiteY1683" fmla="*/ 1575432 h 3722228"/>
              <a:gd name="connsiteX1684" fmla="*/ 3493333 w 6494035"/>
              <a:gd name="connsiteY1684" fmla="*/ 1563551 h 3722228"/>
              <a:gd name="connsiteX1685" fmla="*/ 3497889 w 6494035"/>
              <a:gd name="connsiteY1685" fmla="*/ 1568612 h 3722228"/>
              <a:gd name="connsiteX1686" fmla="*/ 3497889 w 6494035"/>
              <a:gd name="connsiteY1686" fmla="*/ 1572155 h 3722228"/>
              <a:gd name="connsiteX1687" fmla="*/ 3490144 w 6494035"/>
              <a:gd name="connsiteY1687" fmla="*/ 1572155 h 3722228"/>
              <a:gd name="connsiteX1688" fmla="*/ 3490144 w 6494035"/>
              <a:gd name="connsiteY1688" fmla="*/ 1568612 h 3722228"/>
              <a:gd name="connsiteX1689" fmla="*/ 3485589 w 6494035"/>
              <a:gd name="connsiteY1689" fmla="*/ 1572155 h 3722228"/>
              <a:gd name="connsiteX1690" fmla="*/ 3482401 w 6494035"/>
              <a:gd name="connsiteY1690" fmla="*/ 1568612 h 3722228"/>
              <a:gd name="connsiteX1691" fmla="*/ 3042603 w 6494035"/>
              <a:gd name="connsiteY1691" fmla="*/ 1553303 h 3722228"/>
              <a:gd name="connsiteX1692" fmla="*/ 3042603 w 6494035"/>
              <a:gd name="connsiteY1692" fmla="*/ 1556491 h 3722228"/>
              <a:gd name="connsiteX1693" fmla="*/ 3050347 w 6494035"/>
              <a:gd name="connsiteY1693" fmla="*/ 1556491 h 3722228"/>
              <a:gd name="connsiteX1694" fmla="*/ 3045791 w 6494035"/>
              <a:gd name="connsiteY1694" fmla="*/ 1561046 h 3722228"/>
              <a:gd name="connsiteX1695" fmla="*/ 3042603 w 6494035"/>
              <a:gd name="connsiteY1695" fmla="*/ 1568791 h 3722228"/>
              <a:gd name="connsiteX1696" fmla="*/ 3038048 w 6494035"/>
              <a:gd name="connsiteY1696" fmla="*/ 1564235 h 3722228"/>
              <a:gd name="connsiteX1697" fmla="*/ 3038048 w 6494035"/>
              <a:gd name="connsiteY1697" fmla="*/ 1561046 h 3722228"/>
              <a:gd name="connsiteX1698" fmla="*/ 3030304 w 6494035"/>
              <a:gd name="connsiteY1698" fmla="*/ 1561046 h 3722228"/>
              <a:gd name="connsiteX1699" fmla="*/ 3053080 w 6494035"/>
              <a:gd name="connsiteY1699" fmla="*/ 1548747 h 3722228"/>
              <a:gd name="connsiteX1700" fmla="*/ 3060608 w 6494035"/>
              <a:gd name="connsiteY1700" fmla="*/ 1548747 h 3722228"/>
              <a:gd name="connsiteX1701" fmla="*/ 3060608 w 6494035"/>
              <a:gd name="connsiteY1701" fmla="*/ 1552888 h 3722228"/>
              <a:gd name="connsiteX1702" fmla="*/ 3854102 w 6494035"/>
              <a:gd name="connsiteY1702" fmla="*/ 1548066 h 3722228"/>
              <a:gd name="connsiteX1703" fmla="*/ 3854102 w 6494035"/>
              <a:gd name="connsiteY1703" fmla="*/ 1555800 h 3722228"/>
              <a:gd name="connsiteX1704" fmla="*/ 3846287 w 6494035"/>
              <a:gd name="connsiteY1704" fmla="*/ 1555800 h 3722228"/>
              <a:gd name="connsiteX1705" fmla="*/ 3850477 w 6494035"/>
              <a:gd name="connsiteY1705" fmla="*/ 1566326 h 3722228"/>
              <a:gd name="connsiteX1706" fmla="*/ 3846584 w 6494035"/>
              <a:gd name="connsiteY1706" fmla="*/ 1556515 h 3722228"/>
              <a:gd name="connsiteX1707" fmla="*/ 3854340 w 6494035"/>
              <a:gd name="connsiteY1707" fmla="*/ 1556515 h 3722228"/>
              <a:gd name="connsiteX1708" fmla="*/ 3854340 w 6494035"/>
              <a:gd name="connsiteY1708" fmla="*/ 1548778 h 3722228"/>
              <a:gd name="connsiteX1709" fmla="*/ 3857461 w 6494035"/>
              <a:gd name="connsiteY1709" fmla="*/ 1556515 h 3722228"/>
              <a:gd name="connsiteX1710" fmla="*/ 3869377 w 6494035"/>
              <a:gd name="connsiteY1710" fmla="*/ 1568800 h 3722228"/>
              <a:gd name="connsiteX1711" fmla="*/ 3896237 w 6494035"/>
              <a:gd name="connsiteY1711" fmla="*/ 1571990 h 3722228"/>
              <a:gd name="connsiteX1712" fmla="*/ 3903519 w 6494035"/>
              <a:gd name="connsiteY1712" fmla="*/ 1564252 h 3722228"/>
              <a:gd name="connsiteX1713" fmla="*/ 3923254 w 6494035"/>
              <a:gd name="connsiteY1713" fmla="*/ 1553497 h 3722228"/>
              <a:gd name="connsiteX1714" fmla="*/ 3923254 w 6494035"/>
              <a:gd name="connsiteY1714" fmla="*/ 1552602 h 3722228"/>
              <a:gd name="connsiteX1715" fmla="*/ 3903715 w 6494035"/>
              <a:gd name="connsiteY1715" fmla="*/ 1563534 h 3722228"/>
              <a:gd name="connsiteX1716" fmla="*/ 3896069 w 6494035"/>
              <a:gd name="connsiteY1716" fmla="*/ 1571342 h 3722228"/>
              <a:gd name="connsiteX1717" fmla="*/ 3869564 w 6494035"/>
              <a:gd name="connsiteY1717" fmla="*/ 1567698 h 3722228"/>
              <a:gd name="connsiteX1718" fmla="*/ 3857330 w 6494035"/>
              <a:gd name="connsiteY1718" fmla="*/ 1555800 h 3722228"/>
              <a:gd name="connsiteX1719" fmla="*/ 3162174 w 6494035"/>
              <a:gd name="connsiteY1719" fmla="*/ 1522555 h 3722228"/>
              <a:gd name="connsiteX1720" fmla="*/ 3165748 w 6494035"/>
              <a:gd name="connsiteY1720" fmla="*/ 1522555 h 3722228"/>
              <a:gd name="connsiteX1721" fmla="*/ 3173345 w 6494035"/>
              <a:gd name="connsiteY1721" fmla="*/ 1538043 h 3722228"/>
              <a:gd name="connsiteX1722" fmla="*/ 3169771 w 6494035"/>
              <a:gd name="connsiteY1722" fmla="*/ 1541230 h 3722228"/>
              <a:gd name="connsiteX1723" fmla="*/ 3169771 w 6494035"/>
              <a:gd name="connsiteY1723" fmla="*/ 1545786 h 3722228"/>
              <a:gd name="connsiteX1724" fmla="*/ 3165748 w 6494035"/>
              <a:gd name="connsiteY1724" fmla="*/ 1572207 h 3722228"/>
              <a:gd name="connsiteX1725" fmla="*/ 3158151 w 6494035"/>
              <a:gd name="connsiteY1725" fmla="*/ 1569018 h 3722228"/>
              <a:gd name="connsiteX1726" fmla="*/ 3154576 w 6494035"/>
              <a:gd name="connsiteY1726" fmla="*/ 1576760 h 3722228"/>
              <a:gd name="connsiteX1727" fmla="*/ 3146086 w 6494035"/>
              <a:gd name="connsiteY1727" fmla="*/ 1572207 h 3722228"/>
              <a:gd name="connsiteX1728" fmla="*/ 3146086 w 6494035"/>
              <a:gd name="connsiteY1728" fmla="*/ 1561275 h 3722228"/>
              <a:gd name="connsiteX1729" fmla="*/ 3146086 w 6494035"/>
              <a:gd name="connsiteY1729" fmla="*/ 1556719 h 3722228"/>
              <a:gd name="connsiteX1730" fmla="*/ 3146086 w 6494035"/>
              <a:gd name="connsiteY1730" fmla="*/ 1548976 h 3722228"/>
              <a:gd name="connsiteX1731" fmla="*/ 3146086 w 6494035"/>
              <a:gd name="connsiteY1731" fmla="*/ 1545786 h 3722228"/>
              <a:gd name="connsiteX1732" fmla="*/ 3138489 w 6494035"/>
              <a:gd name="connsiteY1732" fmla="*/ 1533487 h 3722228"/>
              <a:gd name="connsiteX1733" fmla="*/ 3142958 w 6494035"/>
              <a:gd name="connsiteY1733" fmla="*/ 1530298 h 3722228"/>
              <a:gd name="connsiteX1734" fmla="*/ 3146086 w 6494035"/>
              <a:gd name="connsiteY1734" fmla="*/ 1530298 h 3722228"/>
              <a:gd name="connsiteX1735" fmla="*/ 5743527 w 6494035"/>
              <a:gd name="connsiteY1735" fmla="*/ 1401844 h 3722228"/>
              <a:gd name="connsiteX1736" fmla="*/ 5748084 w 6494035"/>
              <a:gd name="connsiteY1736" fmla="*/ 1406410 h 3722228"/>
              <a:gd name="connsiteX1737" fmla="*/ 5755834 w 6494035"/>
              <a:gd name="connsiteY1737" fmla="*/ 1406410 h 3722228"/>
              <a:gd name="connsiteX1738" fmla="*/ 5759028 w 6494035"/>
              <a:gd name="connsiteY1738" fmla="*/ 1425140 h 3722228"/>
              <a:gd name="connsiteX1739" fmla="*/ 5766778 w 6494035"/>
              <a:gd name="connsiteY1739" fmla="*/ 1432902 h 3722228"/>
              <a:gd name="connsiteX1740" fmla="*/ 5774538 w 6494035"/>
              <a:gd name="connsiteY1740" fmla="*/ 1448437 h 3722228"/>
              <a:gd name="connsiteX1741" fmla="*/ 5779095 w 6494035"/>
              <a:gd name="connsiteY1741" fmla="*/ 1460311 h 3722228"/>
              <a:gd name="connsiteX1742" fmla="*/ 5782288 w 6494035"/>
              <a:gd name="connsiteY1742" fmla="*/ 1460311 h 3722228"/>
              <a:gd name="connsiteX1743" fmla="*/ 5782288 w 6494035"/>
              <a:gd name="connsiteY1743" fmla="*/ 1475846 h 3722228"/>
              <a:gd name="connsiteX1744" fmla="*/ 5774538 w 6494035"/>
              <a:gd name="connsiteY1744" fmla="*/ 1483608 h 3722228"/>
              <a:gd name="connsiteX1745" fmla="*/ 5782288 w 6494035"/>
              <a:gd name="connsiteY1745" fmla="*/ 1499143 h 3722228"/>
              <a:gd name="connsiteX1746" fmla="*/ 5774538 w 6494035"/>
              <a:gd name="connsiteY1746" fmla="*/ 1499143 h 3722228"/>
              <a:gd name="connsiteX1747" fmla="*/ 5771344 w 6494035"/>
              <a:gd name="connsiteY1747" fmla="*/ 1502338 h 3722228"/>
              <a:gd name="connsiteX1748" fmla="*/ 5771344 w 6494035"/>
              <a:gd name="connsiteY1748" fmla="*/ 1514666 h 3722228"/>
              <a:gd name="connsiteX1749" fmla="*/ 5779095 w 6494035"/>
              <a:gd name="connsiteY1749" fmla="*/ 1541170 h 3722228"/>
              <a:gd name="connsiteX1750" fmla="*/ 5779095 w 6494035"/>
              <a:gd name="connsiteY1750" fmla="*/ 1568567 h 3722228"/>
              <a:gd name="connsiteX1751" fmla="*/ 5786845 w 6494035"/>
              <a:gd name="connsiteY1751" fmla="*/ 1576341 h 3722228"/>
              <a:gd name="connsiteX1752" fmla="*/ 5779095 w 6494035"/>
              <a:gd name="connsiteY1752" fmla="*/ 1579536 h 3722228"/>
              <a:gd name="connsiteX1753" fmla="*/ 5779095 w 6494035"/>
              <a:gd name="connsiteY1753" fmla="*/ 1591863 h 3722228"/>
              <a:gd name="connsiteX1754" fmla="*/ 5766778 w 6494035"/>
              <a:gd name="connsiteY1754" fmla="*/ 1599637 h 3722228"/>
              <a:gd name="connsiteX1755" fmla="*/ 5771344 w 6494035"/>
              <a:gd name="connsiteY1755" fmla="*/ 1584102 h 3722228"/>
              <a:gd name="connsiteX1756" fmla="*/ 5763584 w 6494035"/>
              <a:gd name="connsiteY1756" fmla="*/ 1579536 h 3722228"/>
              <a:gd name="connsiteX1757" fmla="*/ 5763584 w 6494035"/>
              <a:gd name="connsiteY1757" fmla="*/ 1587297 h 3722228"/>
              <a:gd name="connsiteX1758" fmla="*/ 5763584 w 6494035"/>
              <a:gd name="connsiteY1758" fmla="*/ 1591863 h 3722228"/>
              <a:gd name="connsiteX1759" fmla="*/ 5759028 w 6494035"/>
              <a:gd name="connsiteY1759" fmla="*/ 1587297 h 3722228"/>
              <a:gd name="connsiteX1760" fmla="*/ 5755834 w 6494035"/>
              <a:gd name="connsiteY1760" fmla="*/ 1591863 h 3722228"/>
              <a:gd name="connsiteX1761" fmla="*/ 5755834 w 6494035"/>
              <a:gd name="connsiteY1761" fmla="*/ 1602832 h 3722228"/>
              <a:gd name="connsiteX1762" fmla="*/ 5751277 w 6494035"/>
              <a:gd name="connsiteY1762" fmla="*/ 1610594 h 3722228"/>
              <a:gd name="connsiteX1763" fmla="*/ 5743527 w 6494035"/>
              <a:gd name="connsiteY1763" fmla="*/ 1595071 h 3722228"/>
              <a:gd name="connsiteX1764" fmla="*/ 5740333 w 6494035"/>
              <a:gd name="connsiteY1764" fmla="*/ 1599637 h 3722228"/>
              <a:gd name="connsiteX1765" fmla="*/ 5735767 w 6494035"/>
              <a:gd name="connsiteY1765" fmla="*/ 1610594 h 3722228"/>
              <a:gd name="connsiteX1766" fmla="*/ 5728017 w 6494035"/>
              <a:gd name="connsiteY1766" fmla="*/ 1607398 h 3722228"/>
              <a:gd name="connsiteX1767" fmla="*/ 5717073 w 6494035"/>
              <a:gd name="connsiteY1767" fmla="*/ 1615160 h 3722228"/>
              <a:gd name="connsiteX1768" fmla="*/ 5720266 w 6494035"/>
              <a:gd name="connsiteY1768" fmla="*/ 1607398 h 3722228"/>
              <a:gd name="connsiteX1769" fmla="*/ 5709322 w 6494035"/>
              <a:gd name="connsiteY1769" fmla="*/ 1607398 h 3722228"/>
              <a:gd name="connsiteX1770" fmla="*/ 5709322 w 6494035"/>
              <a:gd name="connsiteY1770" fmla="*/ 1599637 h 3722228"/>
              <a:gd name="connsiteX1771" fmla="*/ 5705213 w 6494035"/>
              <a:gd name="connsiteY1771" fmla="*/ 1599637 h 3722228"/>
              <a:gd name="connsiteX1772" fmla="*/ 5705213 w 6494035"/>
              <a:gd name="connsiteY1772" fmla="*/ 1610594 h 3722228"/>
              <a:gd name="connsiteX1773" fmla="*/ 5712964 w 6494035"/>
              <a:gd name="connsiteY1773" fmla="*/ 1615160 h 3722228"/>
              <a:gd name="connsiteX1774" fmla="*/ 5712964 w 6494035"/>
              <a:gd name="connsiteY1774" fmla="*/ 1622933 h 3722228"/>
              <a:gd name="connsiteX1775" fmla="*/ 5701562 w 6494035"/>
              <a:gd name="connsiteY1775" fmla="*/ 1626129 h 3722228"/>
              <a:gd name="connsiteX1776" fmla="*/ 5697463 w 6494035"/>
              <a:gd name="connsiteY1776" fmla="*/ 1646230 h 3722228"/>
              <a:gd name="connsiteX1777" fmla="*/ 5689713 w 6494035"/>
              <a:gd name="connsiteY1777" fmla="*/ 1641664 h 3722228"/>
              <a:gd name="connsiteX1778" fmla="*/ 5678759 w 6494035"/>
              <a:gd name="connsiteY1778" fmla="*/ 1633890 h 3722228"/>
              <a:gd name="connsiteX1779" fmla="*/ 5678759 w 6494035"/>
              <a:gd name="connsiteY1779" fmla="*/ 1630695 h 3722228"/>
              <a:gd name="connsiteX1780" fmla="*/ 5678759 w 6494035"/>
              <a:gd name="connsiteY1780" fmla="*/ 1622933 h 3722228"/>
              <a:gd name="connsiteX1781" fmla="*/ 5681953 w 6494035"/>
              <a:gd name="connsiteY1781" fmla="*/ 1615160 h 3722228"/>
              <a:gd name="connsiteX1782" fmla="*/ 5678759 w 6494035"/>
              <a:gd name="connsiteY1782" fmla="*/ 1610594 h 3722228"/>
              <a:gd name="connsiteX1783" fmla="*/ 5666452 w 6494035"/>
              <a:gd name="connsiteY1783" fmla="*/ 1610594 h 3722228"/>
              <a:gd name="connsiteX1784" fmla="*/ 5658702 w 6494035"/>
              <a:gd name="connsiteY1784" fmla="*/ 1615160 h 3722228"/>
              <a:gd name="connsiteX1785" fmla="*/ 5639092 w 6494035"/>
              <a:gd name="connsiteY1785" fmla="*/ 1622933 h 3722228"/>
              <a:gd name="connsiteX1786" fmla="*/ 5623582 w 6494035"/>
              <a:gd name="connsiteY1786" fmla="*/ 1630695 h 3722228"/>
              <a:gd name="connsiteX1787" fmla="*/ 5623582 w 6494035"/>
              <a:gd name="connsiteY1787" fmla="*/ 1626129 h 3722228"/>
              <a:gd name="connsiteX1788" fmla="*/ 5619931 w 6494035"/>
              <a:gd name="connsiteY1788" fmla="*/ 1622933 h 3722228"/>
              <a:gd name="connsiteX1789" fmla="*/ 5619931 w 6494035"/>
              <a:gd name="connsiteY1789" fmla="*/ 1626129 h 3722228"/>
              <a:gd name="connsiteX1790" fmla="*/ 5619931 w 6494035"/>
              <a:gd name="connsiteY1790" fmla="*/ 1633890 h 3722228"/>
              <a:gd name="connsiteX1791" fmla="*/ 5619931 w 6494035"/>
              <a:gd name="connsiteY1791" fmla="*/ 1638456 h 3722228"/>
              <a:gd name="connsiteX1792" fmla="*/ 5612638 w 6494035"/>
              <a:gd name="connsiteY1792" fmla="*/ 1633890 h 3722228"/>
              <a:gd name="connsiteX1793" fmla="*/ 5604888 w 6494035"/>
              <a:gd name="connsiteY1793" fmla="*/ 1633890 h 3722228"/>
              <a:gd name="connsiteX1794" fmla="*/ 5592571 w 6494035"/>
              <a:gd name="connsiteY1794" fmla="*/ 1638456 h 3722228"/>
              <a:gd name="connsiteX1795" fmla="*/ 5592571 w 6494035"/>
              <a:gd name="connsiteY1795" fmla="*/ 1626129 h 3722228"/>
              <a:gd name="connsiteX1796" fmla="*/ 5600321 w 6494035"/>
              <a:gd name="connsiteY1796" fmla="*/ 1622933 h 3722228"/>
              <a:gd name="connsiteX1797" fmla="*/ 5604888 w 6494035"/>
              <a:gd name="connsiteY1797" fmla="*/ 1618367 h 3722228"/>
              <a:gd name="connsiteX1798" fmla="*/ 5612638 w 6494035"/>
              <a:gd name="connsiteY1798" fmla="*/ 1615160 h 3722228"/>
              <a:gd name="connsiteX1799" fmla="*/ 5615831 w 6494035"/>
              <a:gd name="connsiteY1799" fmla="*/ 1602832 h 3722228"/>
              <a:gd name="connsiteX1800" fmla="*/ 5623582 w 6494035"/>
              <a:gd name="connsiteY1800" fmla="*/ 1599637 h 3722228"/>
              <a:gd name="connsiteX1801" fmla="*/ 5619931 w 6494035"/>
              <a:gd name="connsiteY1801" fmla="*/ 1591863 h 3722228"/>
              <a:gd name="connsiteX1802" fmla="*/ 5631332 w 6494035"/>
              <a:gd name="connsiteY1802" fmla="*/ 1587297 h 3722228"/>
              <a:gd name="connsiteX1803" fmla="*/ 5631332 w 6494035"/>
              <a:gd name="connsiteY1803" fmla="*/ 1591863 h 3722228"/>
              <a:gd name="connsiteX1804" fmla="*/ 5635441 w 6494035"/>
              <a:gd name="connsiteY1804" fmla="*/ 1591863 h 3722228"/>
              <a:gd name="connsiteX1805" fmla="*/ 5639092 w 6494035"/>
              <a:gd name="connsiteY1805" fmla="*/ 1591863 h 3722228"/>
              <a:gd name="connsiteX1806" fmla="*/ 5666452 w 6494035"/>
              <a:gd name="connsiteY1806" fmla="*/ 1584102 h 3722228"/>
              <a:gd name="connsiteX1807" fmla="*/ 5671009 w 6494035"/>
              <a:gd name="connsiteY1807" fmla="*/ 1579536 h 3722228"/>
              <a:gd name="connsiteX1808" fmla="*/ 5674202 w 6494035"/>
              <a:gd name="connsiteY1808" fmla="*/ 1584102 h 3722228"/>
              <a:gd name="connsiteX1809" fmla="*/ 5678759 w 6494035"/>
              <a:gd name="connsiteY1809" fmla="*/ 1587297 h 3722228"/>
              <a:gd name="connsiteX1810" fmla="*/ 5681953 w 6494035"/>
              <a:gd name="connsiteY1810" fmla="*/ 1584102 h 3722228"/>
              <a:gd name="connsiteX1811" fmla="*/ 5689713 w 6494035"/>
              <a:gd name="connsiteY1811" fmla="*/ 1579536 h 3722228"/>
              <a:gd name="connsiteX1812" fmla="*/ 5681953 w 6494035"/>
              <a:gd name="connsiteY1812" fmla="*/ 1572227 h 3722228"/>
              <a:gd name="connsiteX1813" fmla="*/ 5686519 w 6494035"/>
              <a:gd name="connsiteY1813" fmla="*/ 1564466 h 3722228"/>
              <a:gd name="connsiteX1814" fmla="*/ 5693812 w 6494035"/>
              <a:gd name="connsiteY1814" fmla="*/ 1548931 h 3722228"/>
              <a:gd name="connsiteX1815" fmla="*/ 5689713 w 6494035"/>
              <a:gd name="connsiteY1815" fmla="*/ 1533396 h 3722228"/>
              <a:gd name="connsiteX1816" fmla="*/ 5701562 w 6494035"/>
              <a:gd name="connsiteY1816" fmla="*/ 1525634 h 3722228"/>
              <a:gd name="connsiteX1817" fmla="*/ 5701562 w 6494035"/>
              <a:gd name="connsiteY1817" fmla="*/ 1533396 h 3722228"/>
              <a:gd name="connsiteX1818" fmla="*/ 5697463 w 6494035"/>
              <a:gd name="connsiteY1818" fmla="*/ 1537962 h 3722228"/>
              <a:gd name="connsiteX1819" fmla="*/ 5697463 w 6494035"/>
              <a:gd name="connsiteY1819" fmla="*/ 1541170 h 3722228"/>
              <a:gd name="connsiteX1820" fmla="*/ 5701562 w 6494035"/>
              <a:gd name="connsiteY1820" fmla="*/ 1548931 h 3722228"/>
              <a:gd name="connsiteX1821" fmla="*/ 5705213 w 6494035"/>
              <a:gd name="connsiteY1821" fmla="*/ 1548931 h 3722228"/>
              <a:gd name="connsiteX1822" fmla="*/ 5709322 w 6494035"/>
              <a:gd name="connsiteY1822" fmla="*/ 1545271 h 3722228"/>
              <a:gd name="connsiteX1823" fmla="*/ 5724823 w 6494035"/>
              <a:gd name="connsiteY1823" fmla="*/ 1537962 h 3722228"/>
              <a:gd name="connsiteX1824" fmla="*/ 5732573 w 6494035"/>
              <a:gd name="connsiteY1824" fmla="*/ 1514666 h 3722228"/>
              <a:gd name="connsiteX1825" fmla="*/ 5735767 w 6494035"/>
              <a:gd name="connsiteY1825" fmla="*/ 1514666 h 3722228"/>
              <a:gd name="connsiteX1826" fmla="*/ 5735767 w 6494035"/>
              <a:gd name="connsiteY1826" fmla="*/ 1494577 h 3722228"/>
              <a:gd name="connsiteX1827" fmla="*/ 5740333 w 6494035"/>
              <a:gd name="connsiteY1827" fmla="*/ 1475846 h 3722228"/>
              <a:gd name="connsiteX1828" fmla="*/ 5735767 w 6494035"/>
              <a:gd name="connsiteY1828" fmla="*/ 1452550 h 3722228"/>
              <a:gd name="connsiteX1829" fmla="*/ 5735767 w 6494035"/>
              <a:gd name="connsiteY1829" fmla="*/ 1456198 h 3722228"/>
              <a:gd name="connsiteX1830" fmla="*/ 5732573 w 6494035"/>
              <a:gd name="connsiteY1830" fmla="*/ 1452550 h 3722228"/>
              <a:gd name="connsiteX1831" fmla="*/ 5732573 w 6494035"/>
              <a:gd name="connsiteY1831" fmla="*/ 1448437 h 3722228"/>
              <a:gd name="connsiteX1832" fmla="*/ 5732573 w 6494035"/>
              <a:gd name="connsiteY1832" fmla="*/ 1432902 h 3722228"/>
              <a:gd name="connsiteX1833" fmla="*/ 5735767 w 6494035"/>
              <a:gd name="connsiteY1833" fmla="*/ 1425140 h 3722228"/>
              <a:gd name="connsiteX1834" fmla="*/ 5732573 w 6494035"/>
              <a:gd name="connsiteY1834" fmla="*/ 1417379 h 3722228"/>
              <a:gd name="connsiteX1835" fmla="*/ 5740333 w 6494035"/>
              <a:gd name="connsiteY1835" fmla="*/ 1414172 h 3722228"/>
              <a:gd name="connsiteX1836" fmla="*/ 5743527 w 6494035"/>
              <a:gd name="connsiteY1836" fmla="*/ 1425140 h 3722228"/>
              <a:gd name="connsiteX1837" fmla="*/ 5748084 w 6494035"/>
              <a:gd name="connsiteY1837" fmla="*/ 1421945 h 3722228"/>
              <a:gd name="connsiteX1838" fmla="*/ 5751277 w 6494035"/>
              <a:gd name="connsiteY1838" fmla="*/ 1421945 h 3722228"/>
              <a:gd name="connsiteX1839" fmla="*/ 5751277 w 6494035"/>
              <a:gd name="connsiteY1839" fmla="*/ 1414172 h 3722228"/>
              <a:gd name="connsiteX1840" fmla="*/ 5743527 w 6494035"/>
              <a:gd name="connsiteY1840" fmla="*/ 1414172 h 3722228"/>
              <a:gd name="connsiteX1841" fmla="*/ 3966318 w 6494035"/>
              <a:gd name="connsiteY1841" fmla="*/ 1356090 h 3722228"/>
              <a:gd name="connsiteX1842" fmla="*/ 3946740 w 6494035"/>
              <a:gd name="connsiteY1842" fmla="*/ 1360638 h 3722228"/>
              <a:gd name="connsiteX1843" fmla="*/ 3938985 w 6494035"/>
              <a:gd name="connsiteY1843" fmla="*/ 1368375 h 3722228"/>
              <a:gd name="connsiteX1844" fmla="*/ 3923569 w 6494035"/>
              <a:gd name="connsiteY1844" fmla="*/ 1375637 h 3722228"/>
              <a:gd name="connsiteX1845" fmla="*/ 3922569 w 6494035"/>
              <a:gd name="connsiteY1845" fmla="*/ 1375637 h 3722228"/>
              <a:gd name="connsiteX1846" fmla="*/ 3907793 w 6494035"/>
              <a:gd name="connsiteY1846" fmla="*/ 1390491 h 3722228"/>
              <a:gd name="connsiteX1847" fmla="*/ 3888253 w 6494035"/>
              <a:gd name="connsiteY1847" fmla="*/ 1393689 h 3722228"/>
              <a:gd name="connsiteX1848" fmla="*/ 3877379 w 6494035"/>
              <a:gd name="connsiteY1848" fmla="*/ 1424624 h 3722228"/>
              <a:gd name="connsiteX1849" fmla="*/ 3888253 w 6494035"/>
              <a:gd name="connsiteY1849" fmla="*/ 1424624 h 3722228"/>
              <a:gd name="connsiteX1850" fmla="*/ 3880438 w 6494035"/>
              <a:gd name="connsiteY1850" fmla="*/ 1429160 h 3722228"/>
              <a:gd name="connsiteX1851" fmla="*/ 3892331 w 6494035"/>
              <a:gd name="connsiteY1851" fmla="*/ 1436893 h 3722228"/>
              <a:gd name="connsiteX1852" fmla="*/ 3896069 w 6494035"/>
              <a:gd name="connsiteY1852" fmla="*/ 1444702 h 3722228"/>
              <a:gd name="connsiteX1853" fmla="*/ 3896069 w 6494035"/>
              <a:gd name="connsiteY1853" fmla="*/ 1463367 h 3722228"/>
              <a:gd name="connsiteX1854" fmla="*/ 3907793 w 6494035"/>
              <a:gd name="connsiteY1854" fmla="*/ 1478834 h 3722228"/>
              <a:gd name="connsiteX1855" fmla="*/ 3927842 w 6494035"/>
              <a:gd name="connsiteY1855" fmla="*/ 1501589 h 3722228"/>
              <a:gd name="connsiteX1856" fmla="*/ 3943303 w 6494035"/>
              <a:gd name="connsiteY1856" fmla="*/ 1521667 h 3722228"/>
              <a:gd name="connsiteX1857" fmla="*/ 3961993 w 6494035"/>
              <a:gd name="connsiteY1857" fmla="*/ 1529401 h 3722228"/>
              <a:gd name="connsiteX1858" fmla="*/ 3943303 w 6494035"/>
              <a:gd name="connsiteY1858" fmla="*/ 1537135 h 3722228"/>
              <a:gd name="connsiteX1859" fmla="*/ 3943303 w 6494035"/>
              <a:gd name="connsiteY1859" fmla="*/ 1552602 h 3722228"/>
              <a:gd name="connsiteX1860" fmla="*/ 3943303 w 6494035"/>
              <a:gd name="connsiteY1860" fmla="*/ 1559890 h 3722228"/>
              <a:gd name="connsiteX1861" fmla="*/ 3938885 w 6494035"/>
              <a:gd name="connsiteY1861" fmla="*/ 1555800 h 3722228"/>
              <a:gd name="connsiteX1862" fmla="*/ 3931070 w 6494035"/>
              <a:gd name="connsiteY1862" fmla="*/ 1559890 h 3722228"/>
              <a:gd name="connsiteX1863" fmla="*/ 3938885 w 6494035"/>
              <a:gd name="connsiteY1863" fmla="*/ 1579076 h 3722228"/>
              <a:gd name="connsiteX1864" fmla="*/ 3923569 w 6494035"/>
              <a:gd name="connsiteY1864" fmla="*/ 1571498 h 3722228"/>
              <a:gd name="connsiteX1865" fmla="*/ 3923569 w 6494035"/>
              <a:gd name="connsiteY1865" fmla="*/ 1571990 h 3722228"/>
              <a:gd name="connsiteX1866" fmla="*/ 3938985 w 6494035"/>
              <a:gd name="connsiteY1866" fmla="*/ 1579727 h 3722228"/>
              <a:gd name="connsiteX1867" fmla="*/ 3935864 w 6494035"/>
              <a:gd name="connsiteY1867" fmla="*/ 1583799 h 3722228"/>
              <a:gd name="connsiteX1868" fmla="*/ 3950902 w 6494035"/>
              <a:gd name="connsiteY1868" fmla="*/ 1602939 h 3722228"/>
              <a:gd name="connsiteX1869" fmla="*/ 3966318 w 6494035"/>
              <a:gd name="connsiteY1869" fmla="*/ 1607079 h 3722228"/>
              <a:gd name="connsiteX1870" fmla="*/ 3985044 w 6494035"/>
              <a:gd name="connsiteY1870" fmla="*/ 1618006 h 3722228"/>
              <a:gd name="connsiteX1871" fmla="*/ 4015970 w 6494035"/>
              <a:gd name="connsiteY1871" fmla="*/ 1622554 h 3722228"/>
              <a:gd name="connsiteX1872" fmla="*/ 4039236 w 6494035"/>
              <a:gd name="connsiteY1872" fmla="*/ 1614817 h 3722228"/>
              <a:gd name="connsiteX1873" fmla="*/ 4043775 w 6494035"/>
              <a:gd name="connsiteY1873" fmla="*/ 1614817 h 3722228"/>
              <a:gd name="connsiteX1874" fmla="*/ 4036020 w 6494035"/>
              <a:gd name="connsiteY1874" fmla="*/ 1618006 h 3722228"/>
              <a:gd name="connsiteX1875" fmla="*/ 4036020 w 6494035"/>
              <a:gd name="connsiteY1875" fmla="*/ 1622554 h 3722228"/>
              <a:gd name="connsiteX1876" fmla="*/ 4046991 w 6494035"/>
              <a:gd name="connsiteY1876" fmla="*/ 1618006 h 3722228"/>
              <a:gd name="connsiteX1877" fmla="*/ 4043775 w 6494035"/>
              <a:gd name="connsiteY1877" fmla="*/ 1607079 h 3722228"/>
              <a:gd name="connsiteX1878" fmla="*/ 4039236 w 6494035"/>
              <a:gd name="connsiteY1878" fmla="*/ 1568800 h 3722228"/>
              <a:gd name="connsiteX1879" fmla="*/ 4020510 w 6494035"/>
              <a:gd name="connsiteY1879" fmla="*/ 1556515 h 3722228"/>
              <a:gd name="connsiteX1880" fmla="*/ 4020510 w 6494035"/>
              <a:gd name="connsiteY1880" fmla="*/ 1548778 h 3722228"/>
              <a:gd name="connsiteX1881" fmla="*/ 4031481 w 6494035"/>
              <a:gd name="connsiteY1881" fmla="*/ 1548778 h 3722228"/>
              <a:gd name="connsiteX1882" fmla="*/ 4023725 w 6494035"/>
              <a:gd name="connsiteY1882" fmla="*/ 1540972 h 3722228"/>
              <a:gd name="connsiteX1883" fmla="*/ 4012849 w 6494035"/>
              <a:gd name="connsiteY1883" fmla="*/ 1545588 h 3722228"/>
              <a:gd name="connsiteX1884" fmla="*/ 4008215 w 6494035"/>
              <a:gd name="connsiteY1884" fmla="*/ 1517760 h 3722228"/>
              <a:gd name="connsiteX1885" fmla="*/ 4012849 w 6494035"/>
              <a:gd name="connsiteY1885" fmla="*/ 1517760 h 3722228"/>
              <a:gd name="connsiteX1886" fmla="*/ 4023725 w 6494035"/>
              <a:gd name="connsiteY1886" fmla="*/ 1517760 h 3722228"/>
              <a:gd name="connsiteX1887" fmla="*/ 4039236 w 6494035"/>
              <a:gd name="connsiteY1887" fmla="*/ 1522308 h 3722228"/>
              <a:gd name="connsiteX1888" fmla="*/ 4043775 w 6494035"/>
              <a:gd name="connsiteY1888" fmla="*/ 1517760 h 3722228"/>
              <a:gd name="connsiteX1889" fmla="*/ 4043775 w 6494035"/>
              <a:gd name="connsiteY1889" fmla="*/ 1510023 h 3722228"/>
              <a:gd name="connsiteX1890" fmla="*/ 4031481 w 6494035"/>
              <a:gd name="connsiteY1890" fmla="*/ 1502761 h 3722228"/>
              <a:gd name="connsiteX1891" fmla="*/ 4023725 w 6494035"/>
              <a:gd name="connsiteY1891" fmla="*/ 1487286 h 3722228"/>
              <a:gd name="connsiteX1892" fmla="*/ 4012849 w 6494035"/>
              <a:gd name="connsiteY1892" fmla="*/ 1483621 h 3722228"/>
              <a:gd name="connsiteX1893" fmla="*/ 4005094 w 6494035"/>
              <a:gd name="connsiteY1893" fmla="*/ 1495023 h 3722228"/>
              <a:gd name="connsiteX1894" fmla="*/ 4008215 w 6494035"/>
              <a:gd name="connsiteY1894" fmla="*/ 1510023 h 3722228"/>
              <a:gd name="connsiteX1895" fmla="*/ 3997339 w 6494035"/>
              <a:gd name="connsiteY1895" fmla="*/ 1495023 h 3722228"/>
              <a:gd name="connsiteX1896" fmla="*/ 3997339 w 6494035"/>
              <a:gd name="connsiteY1896" fmla="*/ 1475883 h 3722228"/>
              <a:gd name="connsiteX1897" fmla="*/ 3997339 w 6494035"/>
              <a:gd name="connsiteY1897" fmla="*/ 1468553 h 3722228"/>
              <a:gd name="connsiteX1898" fmla="*/ 3985044 w 6494035"/>
              <a:gd name="connsiteY1898" fmla="*/ 1464006 h 3722228"/>
              <a:gd name="connsiteX1899" fmla="*/ 3974073 w 6494035"/>
              <a:gd name="connsiteY1899" fmla="*/ 1464006 h 3722228"/>
              <a:gd name="connsiteX1900" fmla="*/ 3958562 w 6494035"/>
              <a:gd name="connsiteY1900" fmla="*/ 1433057 h 3722228"/>
              <a:gd name="connsiteX1901" fmla="*/ 3946740 w 6494035"/>
              <a:gd name="connsiteY1901" fmla="*/ 1425319 h 3722228"/>
              <a:gd name="connsiteX1902" fmla="*/ 3958562 w 6494035"/>
              <a:gd name="connsiteY1902" fmla="*/ 1425319 h 3722228"/>
              <a:gd name="connsiteX1903" fmla="*/ 3970006 w 6494035"/>
              <a:gd name="connsiteY1903" fmla="*/ 1425319 h 3722228"/>
              <a:gd name="connsiteX1904" fmla="*/ 3958562 w 6494035"/>
              <a:gd name="connsiteY1904" fmla="*/ 1414392 h 3722228"/>
              <a:gd name="connsiteX1905" fmla="*/ 3966318 w 6494035"/>
              <a:gd name="connsiteY1905" fmla="*/ 1406654 h 3722228"/>
              <a:gd name="connsiteX1906" fmla="*/ 4005094 w 6494035"/>
              <a:gd name="connsiteY1906" fmla="*/ 1402039 h 3722228"/>
              <a:gd name="connsiteX1907" fmla="*/ 3992799 w 6494035"/>
              <a:gd name="connsiteY1907" fmla="*/ 1394777 h 3722228"/>
              <a:gd name="connsiteX1908" fmla="*/ 3992799 w 6494035"/>
              <a:gd name="connsiteY1908" fmla="*/ 1360638 h 3722228"/>
              <a:gd name="connsiteX1909" fmla="*/ 3974073 w 6494035"/>
              <a:gd name="connsiteY1909" fmla="*/ 1363828 h 3722228"/>
              <a:gd name="connsiteX1910" fmla="*/ 3726370 w 6494035"/>
              <a:gd name="connsiteY1910" fmla="*/ 1352887 h 3722228"/>
              <a:gd name="connsiteX1911" fmla="*/ 3706802 w 6494035"/>
              <a:gd name="connsiteY1911" fmla="*/ 1363772 h 3722228"/>
              <a:gd name="connsiteX1912" fmla="*/ 3664921 w 6494035"/>
              <a:gd name="connsiteY1912" fmla="*/ 1379204 h 3722228"/>
              <a:gd name="connsiteX1913" fmla="*/ 3668119 w 6494035"/>
              <a:gd name="connsiteY1913" fmla="*/ 1399167 h 3722228"/>
              <a:gd name="connsiteX1914" fmla="*/ 3660379 w 6494035"/>
              <a:gd name="connsiteY1914" fmla="*/ 1383735 h 3722228"/>
              <a:gd name="connsiteX1915" fmla="*/ 3641717 w 6494035"/>
              <a:gd name="connsiteY1915" fmla="*/ 1394628 h 3722228"/>
              <a:gd name="connsiteX1916" fmla="*/ 3645353 w 6494035"/>
              <a:gd name="connsiteY1916" fmla="*/ 1406879 h 3722228"/>
              <a:gd name="connsiteX1917" fmla="*/ 3680400 w 6494035"/>
              <a:gd name="connsiteY1917" fmla="*/ 1414133 h 3722228"/>
              <a:gd name="connsiteX1918" fmla="*/ 3683584 w 6494035"/>
              <a:gd name="connsiteY1918" fmla="*/ 1417764 h 3722228"/>
              <a:gd name="connsiteX1919" fmla="*/ 3675844 w 6494035"/>
              <a:gd name="connsiteY1919" fmla="*/ 1417764 h 3722228"/>
              <a:gd name="connsiteX1920" fmla="*/ 3664921 w 6494035"/>
              <a:gd name="connsiteY1920" fmla="*/ 1417764 h 3722228"/>
              <a:gd name="connsiteX1921" fmla="*/ 3652640 w 6494035"/>
              <a:gd name="connsiteY1921" fmla="*/ 1425476 h 3722228"/>
              <a:gd name="connsiteX1922" fmla="*/ 3633977 w 6494035"/>
              <a:gd name="connsiteY1922" fmla="*/ 1437277 h 3722228"/>
              <a:gd name="connsiteX1923" fmla="*/ 3622149 w 6494035"/>
              <a:gd name="connsiteY1923" fmla="*/ 1433188 h 3722228"/>
              <a:gd name="connsiteX1924" fmla="*/ 3626238 w 6494035"/>
              <a:gd name="connsiteY1924" fmla="*/ 1421845 h 3722228"/>
              <a:gd name="connsiteX1925" fmla="*/ 3611226 w 6494035"/>
              <a:gd name="connsiteY1925" fmla="*/ 1414133 h 3722228"/>
              <a:gd name="connsiteX1926" fmla="*/ 3603486 w 6494035"/>
              <a:gd name="connsiteY1926" fmla="*/ 1410052 h 3722228"/>
              <a:gd name="connsiteX1927" fmla="*/ 3611226 w 6494035"/>
              <a:gd name="connsiteY1927" fmla="*/ 1406879 h 3722228"/>
              <a:gd name="connsiteX1928" fmla="*/ 3626238 w 6494035"/>
              <a:gd name="connsiteY1928" fmla="*/ 1399167 h 3722228"/>
              <a:gd name="connsiteX1929" fmla="*/ 3622149 w 6494035"/>
              <a:gd name="connsiteY1929" fmla="*/ 1394628 h 3722228"/>
              <a:gd name="connsiteX1930" fmla="*/ 3591191 w 6494035"/>
              <a:gd name="connsiteY1930" fmla="*/ 1391447 h 3722228"/>
              <a:gd name="connsiteX1931" fmla="*/ 3588007 w 6494035"/>
              <a:gd name="connsiteY1931" fmla="*/ 1383735 h 3722228"/>
              <a:gd name="connsiteX1932" fmla="*/ 3591191 w 6494035"/>
              <a:gd name="connsiteY1932" fmla="*/ 1383735 h 3722228"/>
              <a:gd name="connsiteX1933" fmla="*/ 3595747 w 6494035"/>
              <a:gd name="connsiteY1933" fmla="*/ 1383735 h 3722228"/>
              <a:gd name="connsiteX1934" fmla="*/ 3588007 w 6494035"/>
              <a:gd name="connsiteY1934" fmla="*/ 1371492 h 3722228"/>
              <a:gd name="connsiteX1935" fmla="*/ 3588007 w 6494035"/>
              <a:gd name="connsiteY1935" fmla="*/ 1379204 h 3722228"/>
              <a:gd name="connsiteX1936" fmla="*/ 3583452 w 6494035"/>
              <a:gd name="connsiteY1936" fmla="*/ 1376023 h 3722228"/>
              <a:gd name="connsiteX1937" fmla="*/ 3580268 w 6494035"/>
              <a:gd name="connsiteY1937" fmla="*/ 1376023 h 3722228"/>
              <a:gd name="connsiteX1938" fmla="*/ 3567987 w 6494035"/>
              <a:gd name="connsiteY1938" fmla="*/ 1379204 h 3722228"/>
              <a:gd name="connsiteX1939" fmla="*/ 3557064 w 6494035"/>
              <a:gd name="connsiteY1939" fmla="*/ 1399167 h 3722228"/>
              <a:gd name="connsiteX1940" fmla="*/ 3549324 w 6494035"/>
              <a:gd name="connsiteY1940" fmla="*/ 1410052 h 3722228"/>
              <a:gd name="connsiteX1941" fmla="*/ 3549324 w 6494035"/>
              <a:gd name="connsiteY1941" fmla="*/ 1425476 h 3722228"/>
              <a:gd name="connsiteX1942" fmla="*/ 3537495 w 6494035"/>
              <a:gd name="connsiteY1942" fmla="*/ 1429557 h 3722228"/>
              <a:gd name="connsiteX1943" fmla="*/ 3537495 w 6494035"/>
              <a:gd name="connsiteY1943" fmla="*/ 1421845 h 3722228"/>
              <a:gd name="connsiteX1944" fmla="*/ 3532940 w 6494035"/>
              <a:gd name="connsiteY1944" fmla="*/ 1421845 h 3722228"/>
              <a:gd name="connsiteX1945" fmla="*/ 3532940 w 6494035"/>
              <a:gd name="connsiteY1945" fmla="*/ 1429557 h 3722228"/>
              <a:gd name="connsiteX1946" fmla="*/ 3532940 w 6494035"/>
              <a:gd name="connsiteY1946" fmla="*/ 1433188 h 3722228"/>
              <a:gd name="connsiteX1947" fmla="*/ 3532940 w 6494035"/>
              <a:gd name="connsiteY1947" fmla="*/ 1437277 h 3722228"/>
              <a:gd name="connsiteX1948" fmla="*/ 3529756 w 6494035"/>
              <a:gd name="connsiteY1948" fmla="*/ 1452701 h 3722228"/>
              <a:gd name="connsiteX1949" fmla="*/ 3529756 w 6494035"/>
              <a:gd name="connsiteY1949" fmla="*/ 1463586 h 3722228"/>
              <a:gd name="connsiteX1950" fmla="*/ 3525200 w 6494035"/>
              <a:gd name="connsiteY1950" fmla="*/ 1463586 h 3722228"/>
              <a:gd name="connsiteX1951" fmla="*/ 3517461 w 6494035"/>
              <a:gd name="connsiteY1951" fmla="*/ 1471298 h 3722228"/>
              <a:gd name="connsiteX1952" fmla="*/ 3522017 w 6494035"/>
              <a:gd name="connsiteY1952" fmla="*/ 1483548 h 3722228"/>
              <a:gd name="connsiteX1953" fmla="*/ 3514277 w 6494035"/>
              <a:gd name="connsiteY1953" fmla="*/ 1486721 h 3722228"/>
              <a:gd name="connsiteX1954" fmla="*/ 3525200 w 6494035"/>
              <a:gd name="connsiteY1954" fmla="*/ 1498972 h 3722228"/>
              <a:gd name="connsiteX1955" fmla="*/ 3522017 w 6494035"/>
              <a:gd name="connsiteY1955" fmla="*/ 1506684 h 3722228"/>
              <a:gd name="connsiteX1956" fmla="*/ 3545221 w 6494035"/>
              <a:gd name="connsiteY1956" fmla="*/ 1517578 h 3722228"/>
              <a:gd name="connsiteX1957" fmla="*/ 3564803 w 6494035"/>
              <a:gd name="connsiteY1957" fmla="*/ 1517578 h 3722228"/>
              <a:gd name="connsiteX1958" fmla="*/ 3567987 w 6494035"/>
              <a:gd name="connsiteY1958" fmla="*/ 1517578 h 3722228"/>
              <a:gd name="connsiteX1959" fmla="*/ 3575726 w 6494035"/>
              <a:gd name="connsiteY1959" fmla="*/ 1522116 h 3722228"/>
              <a:gd name="connsiteX1960" fmla="*/ 3588007 w 6494035"/>
              <a:gd name="connsiteY1960" fmla="*/ 1522116 h 3722228"/>
              <a:gd name="connsiteX1961" fmla="*/ 3591191 w 6494035"/>
              <a:gd name="connsiteY1961" fmla="*/ 1514396 h 3722228"/>
              <a:gd name="connsiteX1962" fmla="*/ 3603486 w 6494035"/>
              <a:gd name="connsiteY1962" fmla="*/ 1509866 h 3722228"/>
              <a:gd name="connsiteX1963" fmla="*/ 3614409 w 6494035"/>
              <a:gd name="connsiteY1963" fmla="*/ 1502154 h 3722228"/>
              <a:gd name="connsiteX1964" fmla="*/ 3629888 w 6494035"/>
              <a:gd name="connsiteY1964" fmla="*/ 1498972 h 3722228"/>
              <a:gd name="connsiteX1965" fmla="*/ 3657196 w 6494035"/>
              <a:gd name="connsiteY1965" fmla="*/ 1498972 h 3722228"/>
              <a:gd name="connsiteX1966" fmla="*/ 3657196 w 6494035"/>
              <a:gd name="connsiteY1966" fmla="*/ 1494433 h 3722228"/>
              <a:gd name="connsiteX1967" fmla="*/ 3660379 w 6494035"/>
              <a:gd name="connsiteY1967" fmla="*/ 1494433 h 3722228"/>
              <a:gd name="connsiteX1968" fmla="*/ 3660379 w 6494035"/>
              <a:gd name="connsiteY1968" fmla="*/ 1498972 h 3722228"/>
              <a:gd name="connsiteX1969" fmla="*/ 3672661 w 6494035"/>
              <a:gd name="connsiteY1969" fmla="*/ 1506684 h 3722228"/>
              <a:gd name="connsiteX1970" fmla="*/ 3680400 w 6494035"/>
              <a:gd name="connsiteY1970" fmla="*/ 1506684 h 3722228"/>
              <a:gd name="connsiteX1971" fmla="*/ 3691323 w 6494035"/>
              <a:gd name="connsiteY1971" fmla="*/ 1514396 h 3722228"/>
              <a:gd name="connsiteX1972" fmla="*/ 3691323 w 6494035"/>
              <a:gd name="connsiteY1972" fmla="*/ 1509866 h 3722228"/>
              <a:gd name="connsiteX1973" fmla="*/ 3695879 w 6494035"/>
              <a:gd name="connsiteY1973" fmla="*/ 1514396 h 3722228"/>
              <a:gd name="connsiteX1974" fmla="*/ 3710891 w 6494035"/>
              <a:gd name="connsiteY1974" fmla="*/ 1522116 h 3722228"/>
              <a:gd name="connsiteX1975" fmla="*/ 3714541 w 6494035"/>
              <a:gd name="connsiteY1975" fmla="*/ 1517578 h 3722228"/>
              <a:gd name="connsiteX1976" fmla="*/ 3722281 w 6494035"/>
              <a:gd name="connsiteY1976" fmla="*/ 1522116 h 3722228"/>
              <a:gd name="connsiteX1977" fmla="*/ 3746391 w 6494035"/>
              <a:gd name="connsiteY1977" fmla="*/ 1517578 h 3722228"/>
              <a:gd name="connsiteX1978" fmla="*/ 3754130 w 6494035"/>
              <a:gd name="connsiteY1978" fmla="*/ 1522116 h 3722228"/>
              <a:gd name="connsiteX1979" fmla="*/ 3772793 w 6494035"/>
              <a:gd name="connsiteY1979" fmla="*/ 1517578 h 3722228"/>
              <a:gd name="connsiteX1980" fmla="*/ 3788271 w 6494035"/>
              <a:gd name="connsiteY1980" fmla="*/ 1506684 h 3722228"/>
              <a:gd name="connsiteX1981" fmla="*/ 3788271 w 6494035"/>
              <a:gd name="connsiteY1981" fmla="*/ 1491260 h 3722228"/>
              <a:gd name="connsiteX1982" fmla="*/ 3776896 w 6494035"/>
              <a:gd name="connsiteY1982" fmla="*/ 1471298 h 3722228"/>
              <a:gd name="connsiteX1983" fmla="*/ 3754130 w 6494035"/>
              <a:gd name="connsiteY1983" fmla="*/ 1460413 h 3722228"/>
              <a:gd name="connsiteX1984" fmla="*/ 3734109 w 6494035"/>
              <a:gd name="connsiteY1984" fmla="*/ 1444989 h 3722228"/>
              <a:gd name="connsiteX1985" fmla="*/ 3718630 w 6494035"/>
              <a:gd name="connsiteY1985" fmla="*/ 1433188 h 3722228"/>
              <a:gd name="connsiteX1986" fmla="*/ 3691323 w 6494035"/>
              <a:gd name="connsiteY1986" fmla="*/ 1417764 h 3722228"/>
              <a:gd name="connsiteX1987" fmla="*/ 3691323 w 6494035"/>
              <a:gd name="connsiteY1987" fmla="*/ 1410052 h 3722228"/>
              <a:gd name="connsiteX1988" fmla="*/ 3718630 w 6494035"/>
              <a:gd name="connsiteY1988" fmla="*/ 1376023 h 3722228"/>
              <a:gd name="connsiteX1989" fmla="*/ 3730006 w 6494035"/>
              <a:gd name="connsiteY1989" fmla="*/ 1376023 h 3722228"/>
              <a:gd name="connsiteX1990" fmla="*/ 3734109 w 6494035"/>
              <a:gd name="connsiteY1990" fmla="*/ 1360599 h 3722228"/>
              <a:gd name="connsiteX1991" fmla="*/ 5520536 w 6494035"/>
              <a:gd name="connsiteY1991" fmla="*/ 1313940 h 3722228"/>
              <a:gd name="connsiteX1992" fmla="*/ 5520391 w 6494035"/>
              <a:gd name="connsiteY1992" fmla="*/ 1314146 h 3722228"/>
              <a:gd name="connsiteX1993" fmla="*/ 5535716 w 6494035"/>
              <a:gd name="connsiteY1993" fmla="*/ 1360080 h 3722228"/>
              <a:gd name="connsiteX1994" fmla="*/ 5535834 w 6494035"/>
              <a:gd name="connsiteY1994" fmla="*/ 1359482 h 3722228"/>
              <a:gd name="connsiteX1995" fmla="*/ 3880679 w 6494035"/>
              <a:gd name="connsiteY1995" fmla="*/ 1309598 h 3722228"/>
              <a:gd name="connsiteX1996" fmla="*/ 3882964 w 6494035"/>
              <a:gd name="connsiteY1996" fmla="*/ 1316082 h 3722228"/>
              <a:gd name="connsiteX1997" fmla="*/ 3880726 w 6494035"/>
              <a:gd name="connsiteY1997" fmla="*/ 1309598 h 3722228"/>
              <a:gd name="connsiteX1998" fmla="*/ 5725556 w 6494035"/>
              <a:gd name="connsiteY1998" fmla="*/ 1275439 h 3722228"/>
              <a:gd name="connsiteX1999" fmla="*/ 5736467 w 6494035"/>
              <a:gd name="connsiteY1999" fmla="*/ 1283206 h 3722228"/>
              <a:gd name="connsiteX2000" fmla="*/ 5756010 w 6494035"/>
              <a:gd name="connsiteY2000" fmla="*/ 1301951 h 3722228"/>
              <a:gd name="connsiteX2001" fmla="*/ 5774650 w 6494035"/>
              <a:gd name="connsiteY2001" fmla="*/ 1314289 h 3722228"/>
              <a:gd name="connsiteX2002" fmla="*/ 5782374 w 6494035"/>
              <a:gd name="connsiteY2002" fmla="*/ 1314289 h 3722228"/>
              <a:gd name="connsiteX2003" fmla="*/ 5790104 w 6494035"/>
              <a:gd name="connsiteY2003" fmla="*/ 1322063 h 3722228"/>
              <a:gd name="connsiteX2004" fmla="*/ 5797829 w 6494035"/>
              <a:gd name="connsiteY2004" fmla="*/ 1322063 h 3722228"/>
              <a:gd name="connsiteX2005" fmla="*/ 5802378 w 6494035"/>
              <a:gd name="connsiteY2005" fmla="*/ 1306522 h 3722228"/>
              <a:gd name="connsiteX2006" fmla="*/ 5805558 w 6494035"/>
              <a:gd name="connsiteY2006" fmla="*/ 1309719 h 3722228"/>
              <a:gd name="connsiteX2007" fmla="*/ 5805558 w 6494035"/>
              <a:gd name="connsiteY2007" fmla="*/ 1325260 h 3722228"/>
              <a:gd name="connsiteX2008" fmla="*/ 5813283 w 6494035"/>
              <a:gd name="connsiteY2008" fmla="*/ 1340801 h 3722228"/>
              <a:gd name="connsiteX2009" fmla="*/ 5821012 w 6494035"/>
              <a:gd name="connsiteY2009" fmla="*/ 1337149 h 3722228"/>
              <a:gd name="connsiteX2010" fmla="*/ 5821012 w 6494035"/>
              <a:gd name="connsiteY2010" fmla="*/ 1340801 h 3722228"/>
              <a:gd name="connsiteX2011" fmla="*/ 5813283 w 6494035"/>
              <a:gd name="connsiteY2011" fmla="*/ 1344916 h 3722228"/>
              <a:gd name="connsiteX2012" fmla="*/ 5809648 w 6494035"/>
              <a:gd name="connsiteY2012" fmla="*/ 1348575 h 3722228"/>
              <a:gd name="connsiteX2013" fmla="*/ 5794648 w 6494035"/>
              <a:gd name="connsiteY2013" fmla="*/ 1352690 h 3722228"/>
              <a:gd name="connsiteX2014" fmla="*/ 5786918 w 6494035"/>
              <a:gd name="connsiteY2014" fmla="*/ 1360458 h 3722228"/>
              <a:gd name="connsiteX2015" fmla="*/ 5786918 w 6494035"/>
              <a:gd name="connsiteY2015" fmla="*/ 1375999 h 3722228"/>
              <a:gd name="connsiteX2016" fmla="*/ 5786918 w 6494035"/>
              <a:gd name="connsiteY2016" fmla="*/ 1383767 h 3722228"/>
              <a:gd name="connsiteX2017" fmla="*/ 5756010 w 6494035"/>
              <a:gd name="connsiteY2017" fmla="*/ 1371429 h 3722228"/>
              <a:gd name="connsiteX2018" fmla="*/ 5744191 w 6494035"/>
              <a:gd name="connsiteY2018" fmla="*/ 1368225 h 3722228"/>
              <a:gd name="connsiteX2019" fmla="*/ 5740556 w 6494035"/>
              <a:gd name="connsiteY2019" fmla="*/ 1371429 h 3722228"/>
              <a:gd name="connsiteX2020" fmla="*/ 5736467 w 6494035"/>
              <a:gd name="connsiteY2020" fmla="*/ 1379196 h 3722228"/>
              <a:gd name="connsiteX2021" fmla="*/ 5732826 w 6494035"/>
              <a:gd name="connsiteY2021" fmla="*/ 1371429 h 3722228"/>
              <a:gd name="connsiteX2022" fmla="*/ 5725556 w 6494035"/>
              <a:gd name="connsiteY2022" fmla="*/ 1375999 h 3722228"/>
              <a:gd name="connsiteX2023" fmla="*/ 5725556 w 6494035"/>
              <a:gd name="connsiteY2023" fmla="*/ 1379196 h 3722228"/>
              <a:gd name="connsiteX2024" fmla="*/ 5736467 w 6494035"/>
              <a:gd name="connsiteY2024" fmla="*/ 1383767 h 3722228"/>
              <a:gd name="connsiteX2025" fmla="*/ 5740556 w 6494035"/>
              <a:gd name="connsiteY2025" fmla="*/ 1391541 h 3722228"/>
              <a:gd name="connsiteX2026" fmla="*/ 5744191 w 6494035"/>
              <a:gd name="connsiteY2026" fmla="*/ 1391541 h 3722228"/>
              <a:gd name="connsiteX2027" fmla="*/ 5740556 w 6494035"/>
              <a:gd name="connsiteY2027" fmla="*/ 1399308 h 3722228"/>
              <a:gd name="connsiteX2028" fmla="*/ 5736467 w 6494035"/>
              <a:gd name="connsiteY2028" fmla="*/ 1399308 h 3722228"/>
              <a:gd name="connsiteX2029" fmla="*/ 5732826 w 6494035"/>
              <a:gd name="connsiteY2029" fmla="*/ 1407082 h 3722228"/>
              <a:gd name="connsiteX2030" fmla="*/ 5728737 w 6494035"/>
              <a:gd name="connsiteY2030" fmla="*/ 1407082 h 3722228"/>
              <a:gd name="connsiteX2031" fmla="*/ 5725556 w 6494035"/>
              <a:gd name="connsiteY2031" fmla="*/ 1402512 h 3722228"/>
              <a:gd name="connsiteX2032" fmla="*/ 5725556 w 6494035"/>
              <a:gd name="connsiteY2032" fmla="*/ 1391541 h 3722228"/>
              <a:gd name="connsiteX2033" fmla="*/ 5713283 w 6494035"/>
              <a:gd name="connsiteY2033" fmla="*/ 1383767 h 3722228"/>
              <a:gd name="connsiteX2034" fmla="*/ 5713283 w 6494035"/>
              <a:gd name="connsiteY2034" fmla="*/ 1371429 h 3722228"/>
              <a:gd name="connsiteX2035" fmla="*/ 5721012 w 6494035"/>
              <a:gd name="connsiteY2035" fmla="*/ 1360458 h 3722228"/>
              <a:gd name="connsiteX2036" fmla="*/ 5713283 w 6494035"/>
              <a:gd name="connsiteY2036" fmla="*/ 1348575 h 3722228"/>
              <a:gd name="connsiteX2037" fmla="*/ 5717826 w 6494035"/>
              <a:gd name="connsiteY2037" fmla="*/ 1344916 h 3722228"/>
              <a:gd name="connsiteX2038" fmla="*/ 5725556 w 6494035"/>
              <a:gd name="connsiteY2038" fmla="*/ 1348575 h 3722228"/>
              <a:gd name="connsiteX2039" fmla="*/ 5736467 w 6494035"/>
              <a:gd name="connsiteY2039" fmla="*/ 1348575 h 3722228"/>
              <a:gd name="connsiteX2040" fmla="*/ 5732826 w 6494035"/>
              <a:gd name="connsiteY2040" fmla="*/ 1333034 h 3722228"/>
              <a:gd name="connsiteX2041" fmla="*/ 5736467 w 6494035"/>
              <a:gd name="connsiteY2041" fmla="*/ 1333034 h 3722228"/>
              <a:gd name="connsiteX2042" fmla="*/ 5732826 w 6494035"/>
              <a:gd name="connsiteY2042" fmla="*/ 1317493 h 3722228"/>
              <a:gd name="connsiteX2043" fmla="*/ 5728737 w 6494035"/>
              <a:gd name="connsiteY2043" fmla="*/ 1294177 h 3722228"/>
              <a:gd name="connsiteX2044" fmla="*/ 5721012 w 6494035"/>
              <a:gd name="connsiteY2044" fmla="*/ 1278636 h 3722228"/>
              <a:gd name="connsiteX2045" fmla="*/ 1778781 w 6494035"/>
              <a:gd name="connsiteY2045" fmla="*/ 1256079 h 3722228"/>
              <a:gd name="connsiteX2046" fmla="*/ 1786488 w 6494035"/>
              <a:gd name="connsiteY2046" fmla="*/ 1256079 h 3722228"/>
              <a:gd name="connsiteX2047" fmla="*/ 1809607 w 6494035"/>
              <a:gd name="connsiteY2047" fmla="*/ 1267982 h 3722228"/>
              <a:gd name="connsiteX2048" fmla="*/ 1821392 w 6494035"/>
              <a:gd name="connsiteY2048" fmla="*/ 1275476 h 3722228"/>
              <a:gd name="connsiteX2049" fmla="*/ 1825019 w 6494035"/>
              <a:gd name="connsiteY2049" fmla="*/ 1282968 h 3722228"/>
              <a:gd name="connsiteX2050" fmla="*/ 1805979 w 6494035"/>
              <a:gd name="connsiteY2050" fmla="*/ 1282968 h 3722228"/>
              <a:gd name="connsiteX2051" fmla="*/ 1789660 w 6494035"/>
              <a:gd name="connsiteY2051" fmla="*/ 1271067 h 3722228"/>
              <a:gd name="connsiteX2052" fmla="*/ 3884659 w 6494035"/>
              <a:gd name="connsiteY2052" fmla="*/ 1240779 h 3722228"/>
              <a:gd name="connsiteX2053" fmla="*/ 3861918 w 6494035"/>
              <a:gd name="connsiteY2053" fmla="*/ 1308915 h 3722228"/>
              <a:gd name="connsiteX2054" fmla="*/ 3862319 w 6494035"/>
              <a:gd name="connsiteY2054" fmla="*/ 1308915 h 3722228"/>
              <a:gd name="connsiteX2055" fmla="*/ 3927842 w 6494035"/>
              <a:gd name="connsiteY2055" fmla="*/ 1231949 h 3722228"/>
              <a:gd name="connsiteX2056" fmla="*/ 3885025 w 6494035"/>
              <a:gd name="connsiteY2056" fmla="*/ 1239683 h 3722228"/>
              <a:gd name="connsiteX2057" fmla="*/ 3884796 w 6494035"/>
              <a:gd name="connsiteY2057" fmla="*/ 1240369 h 3722228"/>
              <a:gd name="connsiteX2058" fmla="*/ 3928109 w 6494035"/>
              <a:gd name="connsiteY2058" fmla="*/ 1232632 h 3722228"/>
              <a:gd name="connsiteX2059" fmla="*/ 3974073 w 6494035"/>
              <a:gd name="connsiteY2059" fmla="*/ 1244917 h 3722228"/>
              <a:gd name="connsiteX2060" fmla="*/ 4100710 w 6494035"/>
              <a:gd name="connsiteY2060" fmla="*/ 1260391 h 3722228"/>
              <a:gd name="connsiteX2061" fmla="*/ 4100227 w 6494035"/>
              <a:gd name="connsiteY2061" fmla="*/ 1259286 h 3722228"/>
              <a:gd name="connsiteX2062" fmla="*/ 3973886 w 6494035"/>
              <a:gd name="connsiteY2062" fmla="*/ 1244219 h 3722228"/>
              <a:gd name="connsiteX2063" fmla="*/ 1960256 w 6494035"/>
              <a:gd name="connsiteY2063" fmla="*/ 1217361 h 3722228"/>
              <a:gd name="connsiteX2064" fmla="*/ 1947930 w 6494035"/>
              <a:gd name="connsiteY2064" fmla="*/ 1237341 h 3722228"/>
              <a:gd name="connsiteX2065" fmla="*/ 1916898 w 6494035"/>
              <a:gd name="connsiteY2065" fmla="*/ 1271398 h 3722228"/>
              <a:gd name="connsiteX2066" fmla="*/ 1932414 w 6494035"/>
              <a:gd name="connsiteY2066" fmla="*/ 1263678 h 3722228"/>
              <a:gd name="connsiteX2067" fmla="*/ 1940172 w 6494035"/>
              <a:gd name="connsiteY2067" fmla="*/ 1267761 h 3722228"/>
              <a:gd name="connsiteX2068" fmla="*/ 1932414 w 6494035"/>
              <a:gd name="connsiteY2068" fmla="*/ 1279118 h 3722228"/>
              <a:gd name="connsiteX2069" fmla="*/ 1955688 w 6494035"/>
              <a:gd name="connsiteY2069" fmla="*/ 1279118 h 3722228"/>
              <a:gd name="connsiteX2070" fmla="*/ 1978962 w 6494035"/>
              <a:gd name="connsiteY2070" fmla="*/ 1286378 h 3722228"/>
              <a:gd name="connsiteX2071" fmla="*/ 1971204 w 6494035"/>
              <a:gd name="connsiteY2071" fmla="*/ 1298639 h 3722228"/>
              <a:gd name="connsiteX2072" fmla="*/ 1971204 w 6494035"/>
              <a:gd name="connsiteY2072" fmla="*/ 1309537 h 3722228"/>
              <a:gd name="connsiteX2073" fmla="*/ 1983070 w 6494035"/>
              <a:gd name="connsiteY2073" fmla="*/ 1306359 h 3722228"/>
              <a:gd name="connsiteX2074" fmla="*/ 1986720 w 6494035"/>
              <a:gd name="connsiteY2074" fmla="*/ 1317257 h 3722228"/>
              <a:gd name="connsiteX2075" fmla="*/ 1986720 w 6494035"/>
              <a:gd name="connsiteY2075" fmla="*/ 1329517 h 3722228"/>
              <a:gd name="connsiteX2076" fmla="*/ 1983070 w 6494035"/>
              <a:gd name="connsiteY2076" fmla="*/ 1340415 h 3722228"/>
              <a:gd name="connsiteX2077" fmla="*/ 1971204 w 6494035"/>
              <a:gd name="connsiteY2077" fmla="*/ 1360396 h 3722228"/>
              <a:gd name="connsiteX2078" fmla="*/ 1955688 w 6494035"/>
              <a:gd name="connsiteY2078" fmla="*/ 1352676 h 3722228"/>
              <a:gd name="connsiteX2079" fmla="*/ 1963446 w 6494035"/>
              <a:gd name="connsiteY2079" fmla="*/ 1332696 h 3722228"/>
              <a:gd name="connsiteX2080" fmla="*/ 1960256 w 6494035"/>
              <a:gd name="connsiteY2080" fmla="*/ 1329517 h 3722228"/>
              <a:gd name="connsiteX2081" fmla="*/ 1947930 w 6494035"/>
              <a:gd name="connsiteY2081" fmla="*/ 1340415 h 3722228"/>
              <a:gd name="connsiteX2082" fmla="*/ 1921466 w 6494035"/>
              <a:gd name="connsiteY2082" fmla="*/ 1348135 h 3722228"/>
              <a:gd name="connsiteX2083" fmla="*/ 1940172 w 6494035"/>
              <a:gd name="connsiteY2083" fmla="*/ 1332696 h 3722228"/>
              <a:gd name="connsiteX2084" fmla="*/ 1921466 w 6494035"/>
              <a:gd name="connsiteY2084" fmla="*/ 1332696 h 3722228"/>
              <a:gd name="connsiteX2085" fmla="*/ 1863052 w 6494035"/>
              <a:gd name="connsiteY2085" fmla="*/ 1329517 h 3722228"/>
              <a:gd name="connsiteX2086" fmla="*/ 1863052 w 6494035"/>
              <a:gd name="connsiteY2086" fmla="*/ 1317257 h 3722228"/>
              <a:gd name="connsiteX2087" fmla="*/ 1878567 w 6494035"/>
              <a:gd name="connsiteY2087" fmla="*/ 1306359 h 3722228"/>
              <a:gd name="connsiteX2088" fmla="*/ 1867613 w 6494035"/>
              <a:gd name="connsiteY2088" fmla="*/ 1301817 h 3722228"/>
              <a:gd name="connsiteX2089" fmla="*/ 1890434 w 6494035"/>
              <a:gd name="connsiteY2089" fmla="*/ 1286378 h 3722228"/>
              <a:gd name="connsiteX2090" fmla="*/ 1890434 w 6494035"/>
              <a:gd name="connsiteY2090" fmla="*/ 1279118 h 3722228"/>
              <a:gd name="connsiteX2091" fmla="*/ 1909140 w 6494035"/>
              <a:gd name="connsiteY2091" fmla="*/ 1255959 h 3722228"/>
              <a:gd name="connsiteX2092" fmla="*/ 1924656 w 6494035"/>
              <a:gd name="connsiteY2092" fmla="*/ 1229622 h 3722228"/>
              <a:gd name="connsiteX2093" fmla="*/ 1947930 w 6494035"/>
              <a:gd name="connsiteY2093" fmla="*/ 1221902 h 3722228"/>
              <a:gd name="connsiteX2094" fmla="*/ 5235305 w 6494035"/>
              <a:gd name="connsiteY2094" fmla="*/ 1171848 h 3722228"/>
              <a:gd name="connsiteX2095" fmla="*/ 5236969 w 6494035"/>
              <a:gd name="connsiteY2095" fmla="*/ 1174541 h 3722228"/>
              <a:gd name="connsiteX2096" fmla="*/ 5218279 w 6494035"/>
              <a:gd name="connsiteY2096" fmla="*/ 1193206 h 3722228"/>
              <a:gd name="connsiteX2097" fmla="*/ 5202818 w 6494035"/>
              <a:gd name="connsiteY2097" fmla="*/ 1190008 h 3722228"/>
              <a:gd name="connsiteX2098" fmla="*/ 5195512 w 6494035"/>
              <a:gd name="connsiteY2098" fmla="*/ 1190008 h 3722228"/>
              <a:gd name="connsiteX2099" fmla="*/ 5172404 w 6494035"/>
              <a:gd name="connsiteY2099" fmla="*/ 1190008 h 3722228"/>
              <a:gd name="connsiteX2100" fmla="*/ 5136894 w 6494035"/>
              <a:gd name="connsiteY2100" fmla="*/ 1178184 h 3722228"/>
              <a:gd name="connsiteX2101" fmla="*/ 5125850 w 6494035"/>
              <a:gd name="connsiteY2101" fmla="*/ 1205550 h 3722228"/>
              <a:gd name="connsiteX2102" fmla="*/ 5083034 w 6494035"/>
              <a:gd name="connsiteY2102" fmla="*/ 1221018 h 3722228"/>
              <a:gd name="connsiteX2103" fmla="*/ 5055679 w 6494035"/>
              <a:gd name="connsiteY2103" fmla="*/ 1221018 h 3722228"/>
              <a:gd name="connsiteX2104" fmla="*/ 5044295 w 6494035"/>
              <a:gd name="connsiteY2104" fmla="*/ 1221018 h 3722228"/>
              <a:gd name="connsiteX2105" fmla="*/ 5029000 w 6494035"/>
              <a:gd name="connsiteY2105" fmla="*/ 1213367 h 3722228"/>
              <a:gd name="connsiteX2106" fmla="*/ 5029352 w 6494035"/>
              <a:gd name="connsiteY2106" fmla="*/ 1213967 h 3722228"/>
              <a:gd name="connsiteX2107" fmla="*/ 5044390 w 6494035"/>
              <a:gd name="connsiteY2107" fmla="*/ 1221705 h 3722228"/>
              <a:gd name="connsiteX2108" fmla="*/ 5055834 w 6494035"/>
              <a:gd name="connsiteY2108" fmla="*/ 1221705 h 3722228"/>
              <a:gd name="connsiteX2109" fmla="*/ 5083166 w 6494035"/>
              <a:gd name="connsiteY2109" fmla="*/ 1221705 h 3722228"/>
              <a:gd name="connsiteX2110" fmla="*/ 5125915 w 6494035"/>
              <a:gd name="connsiteY2110" fmla="*/ 1206230 h 3722228"/>
              <a:gd name="connsiteX2111" fmla="*/ 5137358 w 6494035"/>
              <a:gd name="connsiteY2111" fmla="*/ 1178878 h 3722228"/>
              <a:gd name="connsiteX2112" fmla="*/ 5172446 w 6494035"/>
              <a:gd name="connsiteY2112" fmla="*/ 1190687 h 3722228"/>
              <a:gd name="connsiteX2113" fmla="*/ 5195617 w 6494035"/>
              <a:gd name="connsiteY2113" fmla="*/ 1190687 h 3722228"/>
              <a:gd name="connsiteX2114" fmla="*/ 5203372 w 6494035"/>
              <a:gd name="connsiteY2114" fmla="*/ 1190687 h 3722228"/>
              <a:gd name="connsiteX2115" fmla="*/ 5218410 w 6494035"/>
              <a:gd name="connsiteY2115" fmla="*/ 1194352 h 3722228"/>
              <a:gd name="connsiteX2116" fmla="*/ 5237514 w 6494035"/>
              <a:gd name="connsiteY2116" fmla="*/ 1175213 h 3722228"/>
              <a:gd name="connsiteX2117" fmla="*/ 3188552 w 6494035"/>
              <a:gd name="connsiteY2117" fmla="*/ 1155866 h 3722228"/>
              <a:gd name="connsiteX2118" fmla="*/ 3193370 w 6494035"/>
              <a:gd name="connsiteY2118" fmla="*/ 1160295 h 3722228"/>
              <a:gd name="connsiteX2119" fmla="*/ 3197224 w 6494035"/>
              <a:gd name="connsiteY2119" fmla="*/ 1160295 h 3722228"/>
              <a:gd name="connsiteX2120" fmla="*/ 3197224 w 6494035"/>
              <a:gd name="connsiteY2120" fmla="*/ 1163395 h 3722228"/>
              <a:gd name="connsiteX2121" fmla="*/ 3193370 w 6494035"/>
              <a:gd name="connsiteY2121" fmla="*/ 1163395 h 3722228"/>
              <a:gd name="connsiteX2122" fmla="*/ 3185180 w 6494035"/>
              <a:gd name="connsiteY2122" fmla="*/ 1163395 h 3722228"/>
              <a:gd name="connsiteX2123" fmla="*/ 4832082 w 6494035"/>
              <a:gd name="connsiteY2123" fmla="*/ 1154983 h 3722228"/>
              <a:gd name="connsiteX2124" fmla="*/ 4832082 w 6494035"/>
              <a:gd name="connsiteY2124" fmla="*/ 1162717 h 3722228"/>
              <a:gd name="connsiteX2125" fmla="*/ 4824267 w 6494035"/>
              <a:gd name="connsiteY2125" fmla="*/ 1174541 h 3722228"/>
              <a:gd name="connsiteX2126" fmla="*/ 4819849 w 6494035"/>
              <a:gd name="connsiteY2126" fmla="*/ 1178184 h 3722228"/>
              <a:gd name="connsiteX2127" fmla="*/ 4820059 w 6494035"/>
              <a:gd name="connsiteY2127" fmla="*/ 1178723 h 3722228"/>
              <a:gd name="connsiteX2128" fmla="*/ 4824406 w 6494035"/>
              <a:gd name="connsiteY2128" fmla="*/ 1175213 h 3722228"/>
              <a:gd name="connsiteX2129" fmla="*/ 4832161 w 6494035"/>
              <a:gd name="connsiteY2129" fmla="*/ 1163403 h 3722228"/>
              <a:gd name="connsiteX2130" fmla="*/ 4832161 w 6494035"/>
              <a:gd name="connsiteY2130" fmla="*/ 1155666 h 3722228"/>
              <a:gd name="connsiteX2131" fmla="*/ 4893636 w 6494035"/>
              <a:gd name="connsiteY2131" fmla="*/ 1171140 h 3722228"/>
              <a:gd name="connsiteX2132" fmla="*/ 4921441 w 6494035"/>
              <a:gd name="connsiteY2132" fmla="*/ 1201615 h 3722228"/>
              <a:gd name="connsiteX2133" fmla="*/ 4940167 w 6494035"/>
              <a:gd name="connsiteY2133" fmla="*/ 1201615 h 3722228"/>
              <a:gd name="connsiteX2134" fmla="*/ 4975160 w 6494035"/>
              <a:gd name="connsiteY2134" fmla="*/ 1190687 h 3722228"/>
              <a:gd name="connsiteX2135" fmla="*/ 4990671 w 6494035"/>
              <a:gd name="connsiteY2135" fmla="*/ 1194352 h 3722228"/>
              <a:gd name="connsiteX2136" fmla="*/ 5024813 w 6494035"/>
              <a:gd name="connsiteY2136" fmla="*/ 1206230 h 3722228"/>
              <a:gd name="connsiteX2137" fmla="*/ 5027790 w 6494035"/>
              <a:gd name="connsiteY2137" fmla="*/ 1211304 h 3722228"/>
              <a:gd name="connsiteX2138" fmla="*/ 5024756 w 6494035"/>
              <a:gd name="connsiteY2138" fmla="*/ 1205550 h 3722228"/>
              <a:gd name="connsiteX2139" fmla="*/ 4990605 w 6494035"/>
              <a:gd name="connsiteY2139" fmla="*/ 1193206 h 3722228"/>
              <a:gd name="connsiteX2140" fmla="*/ 4975143 w 6494035"/>
              <a:gd name="connsiteY2140" fmla="*/ 1190008 h 3722228"/>
              <a:gd name="connsiteX2141" fmla="*/ 4939973 w 6494035"/>
              <a:gd name="connsiteY2141" fmla="*/ 1200939 h 3722228"/>
              <a:gd name="connsiteX2142" fmla="*/ 4921283 w 6494035"/>
              <a:gd name="connsiteY2142" fmla="*/ 1200939 h 3722228"/>
              <a:gd name="connsiteX2143" fmla="*/ 4893588 w 6494035"/>
              <a:gd name="connsiteY2143" fmla="*/ 1170451 h 3722228"/>
              <a:gd name="connsiteX2144" fmla="*/ 3250090 w 6494035"/>
              <a:gd name="connsiteY2144" fmla="*/ 1147895 h 3722228"/>
              <a:gd name="connsiteX2145" fmla="*/ 3258694 w 6494035"/>
              <a:gd name="connsiteY2145" fmla="*/ 1152323 h 3722228"/>
              <a:gd name="connsiteX2146" fmla="*/ 3255151 w 6494035"/>
              <a:gd name="connsiteY2146" fmla="*/ 1155423 h 3722228"/>
              <a:gd name="connsiteX2147" fmla="*/ 3250090 w 6494035"/>
              <a:gd name="connsiteY2147" fmla="*/ 1152323 h 3722228"/>
              <a:gd name="connsiteX2148" fmla="*/ 2848388 w 6494035"/>
              <a:gd name="connsiteY2148" fmla="*/ 1144478 h 3722228"/>
              <a:gd name="connsiteX2149" fmla="*/ 2856169 w 6494035"/>
              <a:gd name="connsiteY2149" fmla="*/ 1147659 h 3722228"/>
              <a:gd name="connsiteX2150" fmla="*/ 2848388 w 6494035"/>
              <a:gd name="connsiteY2150" fmla="*/ 1155388 h 3722228"/>
              <a:gd name="connsiteX2151" fmla="*/ 2856169 w 6494035"/>
              <a:gd name="connsiteY2151" fmla="*/ 1152208 h 3722228"/>
              <a:gd name="connsiteX2152" fmla="*/ 2868523 w 6494035"/>
              <a:gd name="connsiteY2152" fmla="*/ 1147659 h 3722228"/>
              <a:gd name="connsiteX2153" fmla="*/ 2871726 w 6494035"/>
              <a:gd name="connsiteY2153" fmla="*/ 1147659 h 3722228"/>
              <a:gd name="connsiteX2154" fmla="*/ 2879507 w 6494035"/>
              <a:gd name="connsiteY2154" fmla="*/ 1159932 h 3722228"/>
              <a:gd name="connsiteX2155" fmla="*/ 2876304 w 6494035"/>
              <a:gd name="connsiteY2155" fmla="*/ 1163113 h 3722228"/>
              <a:gd name="connsiteX2156" fmla="*/ 2879507 w 6494035"/>
              <a:gd name="connsiteY2156" fmla="*/ 1163113 h 3722228"/>
              <a:gd name="connsiteX2157" fmla="*/ 2884085 w 6494035"/>
              <a:gd name="connsiteY2157" fmla="*/ 1175386 h 3722228"/>
              <a:gd name="connsiteX2158" fmla="*/ 2871726 w 6494035"/>
              <a:gd name="connsiteY2158" fmla="*/ 1182662 h 3722228"/>
              <a:gd name="connsiteX2159" fmla="*/ 2868523 w 6494035"/>
              <a:gd name="connsiteY2159" fmla="*/ 1186297 h 3722228"/>
              <a:gd name="connsiteX2160" fmla="*/ 2863945 w 6494035"/>
              <a:gd name="connsiteY2160" fmla="*/ 1182662 h 3722228"/>
              <a:gd name="connsiteX2161" fmla="*/ 2868523 w 6494035"/>
              <a:gd name="connsiteY2161" fmla="*/ 1194027 h 3722228"/>
              <a:gd name="connsiteX2162" fmla="*/ 2868523 w 6494035"/>
              <a:gd name="connsiteY2162" fmla="*/ 1201751 h 3722228"/>
              <a:gd name="connsiteX2163" fmla="*/ 2868523 w 6494035"/>
              <a:gd name="connsiteY2163" fmla="*/ 1205846 h 3722228"/>
              <a:gd name="connsiteX2164" fmla="*/ 2868523 w 6494035"/>
              <a:gd name="connsiteY2164" fmla="*/ 1216751 h 3722228"/>
              <a:gd name="connsiteX2165" fmla="*/ 2863945 w 6494035"/>
              <a:gd name="connsiteY2165" fmla="*/ 1221300 h 3722228"/>
              <a:gd name="connsiteX2166" fmla="*/ 2863945 w 6494035"/>
              <a:gd name="connsiteY2166" fmla="*/ 1224481 h 3722228"/>
              <a:gd name="connsiteX2167" fmla="*/ 2863945 w 6494035"/>
              <a:gd name="connsiteY2167" fmla="*/ 1236754 h 3722228"/>
              <a:gd name="connsiteX2168" fmla="*/ 2852962 w 6494035"/>
              <a:gd name="connsiteY2168" fmla="*/ 1236754 h 3722228"/>
              <a:gd name="connsiteX2169" fmla="*/ 2837405 w 6494035"/>
              <a:gd name="connsiteY2169" fmla="*/ 1239935 h 3722228"/>
              <a:gd name="connsiteX2170" fmla="*/ 2829624 w 6494035"/>
              <a:gd name="connsiteY2170" fmla="*/ 1247665 h 3722228"/>
              <a:gd name="connsiteX2171" fmla="*/ 2829624 w 6494035"/>
              <a:gd name="connsiteY2171" fmla="*/ 1244479 h 3722228"/>
              <a:gd name="connsiteX2172" fmla="*/ 2821843 w 6494035"/>
              <a:gd name="connsiteY2172" fmla="*/ 1247665 h 3722228"/>
              <a:gd name="connsiteX2173" fmla="*/ 2809944 w 6494035"/>
              <a:gd name="connsiteY2173" fmla="*/ 1252208 h 3722228"/>
              <a:gd name="connsiteX2174" fmla="*/ 2802168 w 6494035"/>
              <a:gd name="connsiteY2174" fmla="*/ 1252208 h 3722228"/>
              <a:gd name="connsiteX2175" fmla="*/ 2794387 w 6494035"/>
              <a:gd name="connsiteY2175" fmla="*/ 1252208 h 3722228"/>
              <a:gd name="connsiteX2176" fmla="*/ 2802168 w 6494035"/>
              <a:gd name="connsiteY2176" fmla="*/ 1244479 h 3722228"/>
              <a:gd name="connsiteX2177" fmla="*/ 2791184 w 6494035"/>
              <a:gd name="connsiteY2177" fmla="*/ 1244479 h 3722228"/>
              <a:gd name="connsiteX2178" fmla="*/ 2791184 w 6494035"/>
              <a:gd name="connsiteY2178" fmla="*/ 1239935 h 3722228"/>
              <a:gd name="connsiteX2179" fmla="*/ 2798960 w 6494035"/>
              <a:gd name="connsiteY2179" fmla="*/ 1236754 h 3722228"/>
              <a:gd name="connsiteX2180" fmla="*/ 2786606 w 6494035"/>
              <a:gd name="connsiteY2180" fmla="*/ 1236754 h 3722228"/>
              <a:gd name="connsiteX2181" fmla="*/ 2791184 w 6494035"/>
              <a:gd name="connsiteY2181" fmla="*/ 1232205 h 3722228"/>
              <a:gd name="connsiteX2182" fmla="*/ 2798960 w 6494035"/>
              <a:gd name="connsiteY2182" fmla="*/ 1232205 h 3722228"/>
              <a:gd name="connsiteX2183" fmla="*/ 2798960 w 6494035"/>
              <a:gd name="connsiteY2183" fmla="*/ 1229024 h 3722228"/>
              <a:gd name="connsiteX2184" fmla="*/ 2802168 w 6494035"/>
              <a:gd name="connsiteY2184" fmla="*/ 1224481 h 3722228"/>
              <a:gd name="connsiteX2185" fmla="*/ 2814062 w 6494035"/>
              <a:gd name="connsiteY2185" fmla="*/ 1221300 h 3722228"/>
              <a:gd name="connsiteX2186" fmla="*/ 2817725 w 6494035"/>
              <a:gd name="connsiteY2186" fmla="*/ 1221300 h 3722228"/>
              <a:gd name="connsiteX2187" fmla="*/ 2814062 w 6494035"/>
              <a:gd name="connsiteY2187" fmla="*/ 1216751 h 3722228"/>
              <a:gd name="connsiteX2188" fmla="*/ 2809944 w 6494035"/>
              <a:gd name="connsiteY2188" fmla="*/ 1221300 h 3722228"/>
              <a:gd name="connsiteX2189" fmla="*/ 2802168 w 6494035"/>
              <a:gd name="connsiteY2189" fmla="*/ 1221300 h 3722228"/>
              <a:gd name="connsiteX2190" fmla="*/ 2806286 w 6494035"/>
              <a:gd name="connsiteY2190" fmla="*/ 1216751 h 3722228"/>
              <a:gd name="connsiteX2191" fmla="*/ 2809944 w 6494035"/>
              <a:gd name="connsiteY2191" fmla="*/ 1209026 h 3722228"/>
              <a:gd name="connsiteX2192" fmla="*/ 2814062 w 6494035"/>
              <a:gd name="connsiteY2192" fmla="*/ 1205846 h 3722228"/>
              <a:gd name="connsiteX2193" fmla="*/ 2802168 w 6494035"/>
              <a:gd name="connsiteY2193" fmla="*/ 1201751 h 3722228"/>
              <a:gd name="connsiteX2194" fmla="*/ 2794387 w 6494035"/>
              <a:gd name="connsiteY2194" fmla="*/ 1194027 h 3722228"/>
              <a:gd name="connsiteX2195" fmla="*/ 2802168 w 6494035"/>
              <a:gd name="connsiteY2195" fmla="*/ 1190386 h 3722228"/>
              <a:gd name="connsiteX2196" fmla="*/ 2806286 w 6494035"/>
              <a:gd name="connsiteY2196" fmla="*/ 1190386 h 3722228"/>
              <a:gd name="connsiteX2197" fmla="*/ 2802168 w 6494035"/>
              <a:gd name="connsiteY2197" fmla="*/ 1186297 h 3722228"/>
              <a:gd name="connsiteX2198" fmla="*/ 2798960 w 6494035"/>
              <a:gd name="connsiteY2198" fmla="*/ 1178572 h 3722228"/>
              <a:gd name="connsiteX2199" fmla="*/ 2794387 w 6494035"/>
              <a:gd name="connsiteY2199" fmla="*/ 1182662 h 3722228"/>
              <a:gd name="connsiteX2200" fmla="*/ 2798960 w 6494035"/>
              <a:gd name="connsiteY2200" fmla="*/ 1175386 h 3722228"/>
              <a:gd name="connsiteX2201" fmla="*/ 2806286 w 6494035"/>
              <a:gd name="connsiteY2201" fmla="*/ 1175386 h 3722228"/>
              <a:gd name="connsiteX2202" fmla="*/ 2814062 w 6494035"/>
              <a:gd name="connsiteY2202" fmla="*/ 1178572 h 3722228"/>
              <a:gd name="connsiteX2203" fmla="*/ 2821843 w 6494035"/>
              <a:gd name="connsiteY2203" fmla="*/ 1175386 h 3722228"/>
              <a:gd name="connsiteX2204" fmla="*/ 2825506 w 6494035"/>
              <a:gd name="connsiteY2204" fmla="*/ 1175386 h 3722228"/>
              <a:gd name="connsiteX2205" fmla="*/ 2829624 w 6494035"/>
              <a:gd name="connsiteY2205" fmla="*/ 1170843 h 3722228"/>
              <a:gd name="connsiteX2206" fmla="*/ 2832826 w 6494035"/>
              <a:gd name="connsiteY2206" fmla="*/ 1167662 h 3722228"/>
              <a:gd name="connsiteX2207" fmla="*/ 2832826 w 6494035"/>
              <a:gd name="connsiteY2207" fmla="*/ 1163113 h 3722228"/>
              <a:gd name="connsiteX2208" fmla="*/ 2821843 w 6494035"/>
              <a:gd name="connsiteY2208" fmla="*/ 1163113 h 3722228"/>
              <a:gd name="connsiteX2209" fmla="*/ 2825506 w 6494035"/>
              <a:gd name="connsiteY2209" fmla="*/ 1159932 h 3722228"/>
              <a:gd name="connsiteX2210" fmla="*/ 2829624 w 6494035"/>
              <a:gd name="connsiteY2210" fmla="*/ 1155388 h 3722228"/>
              <a:gd name="connsiteX2211" fmla="*/ 2840607 w 6494035"/>
              <a:gd name="connsiteY2211" fmla="*/ 1147659 h 3722228"/>
              <a:gd name="connsiteX2212" fmla="*/ 3173337 w 6494035"/>
              <a:gd name="connsiteY2212" fmla="*/ 1139923 h 3722228"/>
              <a:gd name="connsiteX2213" fmla="*/ 3177893 w 6494035"/>
              <a:gd name="connsiteY2213" fmla="*/ 1152003 h 3722228"/>
              <a:gd name="connsiteX2214" fmla="*/ 3170148 w 6494035"/>
              <a:gd name="connsiteY2214" fmla="*/ 1152003 h 3722228"/>
              <a:gd name="connsiteX2215" fmla="*/ 3165593 w 6494035"/>
              <a:gd name="connsiteY2215" fmla="*/ 1147529 h 3722228"/>
              <a:gd name="connsiteX2216" fmla="*/ 3162405 w 6494035"/>
              <a:gd name="connsiteY2216" fmla="*/ 1144397 h 3722228"/>
              <a:gd name="connsiteX2217" fmla="*/ 3204172 w 6494035"/>
              <a:gd name="connsiteY2217" fmla="*/ 1123980 h 3722228"/>
              <a:gd name="connsiteX2218" fmla="*/ 3208341 w 6494035"/>
              <a:gd name="connsiteY2218" fmla="*/ 1123980 h 3722228"/>
              <a:gd name="connsiteX2219" fmla="*/ 3212047 w 6494035"/>
              <a:gd name="connsiteY2219" fmla="*/ 1136457 h 3722228"/>
              <a:gd name="connsiteX2220" fmla="*/ 3204172 w 6494035"/>
              <a:gd name="connsiteY2220" fmla="*/ 1139692 h 3722228"/>
              <a:gd name="connsiteX2221" fmla="*/ 3208341 w 6494035"/>
              <a:gd name="connsiteY2221" fmla="*/ 1143851 h 3722228"/>
              <a:gd name="connsiteX2222" fmla="*/ 3204172 w 6494035"/>
              <a:gd name="connsiteY2222" fmla="*/ 1147548 h 3722228"/>
              <a:gd name="connsiteX2223" fmla="*/ 3204172 w 6494035"/>
              <a:gd name="connsiteY2223" fmla="*/ 1155404 h 3722228"/>
              <a:gd name="connsiteX2224" fmla="*/ 3200929 w 6494035"/>
              <a:gd name="connsiteY2224" fmla="*/ 1155404 h 3722228"/>
              <a:gd name="connsiteX2225" fmla="*/ 3196298 w 6494035"/>
              <a:gd name="connsiteY2225" fmla="*/ 1147548 h 3722228"/>
              <a:gd name="connsiteX2226" fmla="*/ 3185180 w 6494035"/>
              <a:gd name="connsiteY2226" fmla="*/ 1131837 h 3722228"/>
              <a:gd name="connsiteX2227" fmla="*/ 3188423 w 6494035"/>
              <a:gd name="connsiteY2227" fmla="*/ 1131837 h 3722228"/>
              <a:gd name="connsiteX2228" fmla="*/ 3193055 w 6494035"/>
              <a:gd name="connsiteY2228" fmla="*/ 1128602 h 3722228"/>
              <a:gd name="connsiteX2229" fmla="*/ 3196298 w 6494035"/>
              <a:gd name="connsiteY2229" fmla="*/ 1131837 h 3722228"/>
              <a:gd name="connsiteX2230" fmla="*/ 3200929 w 6494035"/>
              <a:gd name="connsiteY2230" fmla="*/ 1128602 h 3722228"/>
              <a:gd name="connsiteX2231" fmla="*/ 4297727 w 6494035"/>
              <a:gd name="connsiteY2231" fmla="*/ 1120776 h 3722228"/>
              <a:gd name="connsiteX2232" fmla="*/ 4244037 w 6494035"/>
              <a:gd name="connsiteY2232" fmla="*/ 1136318 h 3722228"/>
              <a:gd name="connsiteX2233" fmla="*/ 4186609 w 6494035"/>
              <a:gd name="connsiteY2233" fmla="*/ 1131707 h 3722228"/>
              <a:gd name="connsiteX2234" fmla="*/ 4100466 w 6494035"/>
              <a:gd name="connsiteY2234" fmla="*/ 1147249 h 3722228"/>
              <a:gd name="connsiteX2235" fmla="*/ 4090255 w 6494035"/>
              <a:gd name="connsiteY2235" fmla="*/ 1199810 h 3722228"/>
              <a:gd name="connsiteX2236" fmla="*/ 4100710 w 6494035"/>
              <a:gd name="connsiteY2236" fmla="*/ 1147928 h 3722228"/>
              <a:gd name="connsiteX2237" fmla="*/ 4186774 w 6494035"/>
              <a:gd name="connsiteY2237" fmla="*/ 1132386 h 3722228"/>
              <a:gd name="connsiteX2238" fmla="*/ 4244182 w 6494035"/>
              <a:gd name="connsiteY2238" fmla="*/ 1136933 h 3722228"/>
              <a:gd name="connsiteX2239" fmla="*/ 4297901 w 6494035"/>
              <a:gd name="connsiteY2239" fmla="*/ 1121458 h 3722228"/>
              <a:gd name="connsiteX2240" fmla="*/ 4340744 w 6494035"/>
              <a:gd name="connsiteY2240" fmla="*/ 1155666 h 3722228"/>
              <a:gd name="connsiteX2241" fmla="*/ 4402692 w 6494035"/>
              <a:gd name="connsiteY2241" fmla="*/ 1147928 h 3722228"/>
              <a:gd name="connsiteX2242" fmla="*/ 4468706 w 6494035"/>
              <a:gd name="connsiteY2242" fmla="*/ 1190687 h 3722228"/>
              <a:gd name="connsiteX2243" fmla="*/ 4511549 w 6494035"/>
              <a:gd name="connsiteY2243" fmla="*/ 1232632 h 3722228"/>
              <a:gd name="connsiteX2244" fmla="*/ 4565741 w 6494035"/>
              <a:gd name="connsiteY2244" fmla="*/ 1240369 h 3722228"/>
              <a:gd name="connsiteX2245" fmla="*/ 4599883 w 6494035"/>
              <a:gd name="connsiteY2245" fmla="*/ 1255844 h 3722228"/>
              <a:gd name="connsiteX2246" fmla="*/ 4634970 w 6494035"/>
              <a:gd name="connsiteY2246" fmla="*/ 1263581 h 3722228"/>
              <a:gd name="connsiteX2247" fmla="*/ 4645941 w 6494035"/>
              <a:gd name="connsiteY2247" fmla="*/ 1260391 h 3722228"/>
              <a:gd name="connsiteX2248" fmla="*/ 4650481 w 6494035"/>
              <a:gd name="connsiteY2248" fmla="*/ 1252654 h 3722228"/>
              <a:gd name="connsiteX2249" fmla="*/ 4676868 w 6494035"/>
              <a:gd name="connsiteY2249" fmla="*/ 1240369 h 3722228"/>
              <a:gd name="connsiteX2250" fmla="*/ 4676868 w 6494035"/>
              <a:gd name="connsiteY2250" fmla="*/ 1232632 h 3722228"/>
              <a:gd name="connsiteX2251" fmla="*/ 4688690 w 6494035"/>
              <a:gd name="connsiteY2251" fmla="*/ 1221705 h 3722228"/>
              <a:gd name="connsiteX2252" fmla="*/ 4692378 w 6494035"/>
              <a:gd name="connsiteY2252" fmla="*/ 1217157 h 3722228"/>
              <a:gd name="connsiteX2253" fmla="*/ 4704200 w 6494035"/>
              <a:gd name="connsiteY2253" fmla="*/ 1209420 h 3722228"/>
              <a:gd name="connsiteX2254" fmla="*/ 4727466 w 6494035"/>
              <a:gd name="connsiteY2254" fmla="*/ 1206230 h 3722228"/>
              <a:gd name="connsiteX2255" fmla="*/ 4735126 w 6494035"/>
              <a:gd name="connsiteY2255" fmla="*/ 1213967 h 3722228"/>
              <a:gd name="connsiteX2256" fmla="*/ 4758392 w 6494035"/>
              <a:gd name="connsiteY2256" fmla="*/ 1209420 h 3722228"/>
              <a:gd name="connsiteX2257" fmla="*/ 4762459 w 6494035"/>
              <a:gd name="connsiteY2257" fmla="*/ 1221705 h 3722228"/>
              <a:gd name="connsiteX2258" fmla="*/ 4777969 w 6494035"/>
              <a:gd name="connsiteY2258" fmla="*/ 1224894 h 3722228"/>
              <a:gd name="connsiteX2259" fmla="*/ 4804356 w 6494035"/>
              <a:gd name="connsiteY2259" fmla="*/ 1224894 h 3722228"/>
              <a:gd name="connsiteX2260" fmla="*/ 4839917 w 6494035"/>
              <a:gd name="connsiteY2260" fmla="*/ 1221705 h 3722228"/>
              <a:gd name="connsiteX2261" fmla="*/ 4839505 w 6494035"/>
              <a:gd name="connsiteY2261" fmla="*/ 1221053 h 3722228"/>
              <a:gd name="connsiteX2262" fmla="*/ 4804218 w 6494035"/>
              <a:gd name="connsiteY2262" fmla="*/ 1224215 h 3722228"/>
              <a:gd name="connsiteX2263" fmla="*/ 4777882 w 6494035"/>
              <a:gd name="connsiteY2263" fmla="*/ 1224215 h 3722228"/>
              <a:gd name="connsiteX2264" fmla="*/ 4762421 w 6494035"/>
              <a:gd name="connsiteY2264" fmla="*/ 1221018 h 3722228"/>
              <a:gd name="connsiteX2265" fmla="*/ 4758343 w 6494035"/>
              <a:gd name="connsiteY2265" fmla="*/ 1208748 h 3722228"/>
              <a:gd name="connsiteX2266" fmla="*/ 4735066 w 6494035"/>
              <a:gd name="connsiteY2266" fmla="*/ 1213284 h 3722228"/>
              <a:gd name="connsiteX2267" fmla="*/ 4727250 w 6494035"/>
              <a:gd name="connsiteY2267" fmla="*/ 1205550 h 3722228"/>
              <a:gd name="connsiteX2268" fmla="*/ 4704143 w 6494035"/>
              <a:gd name="connsiteY2268" fmla="*/ 1208748 h 3722228"/>
              <a:gd name="connsiteX2269" fmla="*/ 4692250 w 6494035"/>
              <a:gd name="connsiteY2269" fmla="*/ 1216481 h 3722228"/>
              <a:gd name="connsiteX2270" fmla="*/ 4688512 w 6494035"/>
              <a:gd name="connsiteY2270" fmla="*/ 1221018 h 3722228"/>
              <a:gd name="connsiteX2271" fmla="*/ 4676788 w 6494035"/>
              <a:gd name="connsiteY2271" fmla="*/ 1231949 h 3722228"/>
              <a:gd name="connsiteX2272" fmla="*/ 4676788 w 6494035"/>
              <a:gd name="connsiteY2272" fmla="*/ 1239683 h 3722228"/>
              <a:gd name="connsiteX2273" fmla="*/ 4650283 w 6494035"/>
              <a:gd name="connsiteY2273" fmla="*/ 1252027 h 3722228"/>
              <a:gd name="connsiteX2274" fmla="*/ 4645695 w 6494035"/>
              <a:gd name="connsiteY2274" fmla="*/ 1259315 h 3722228"/>
              <a:gd name="connsiteX2275" fmla="*/ 4634821 w 6494035"/>
              <a:gd name="connsiteY2275" fmla="*/ 1262958 h 3722228"/>
              <a:gd name="connsiteX2276" fmla="*/ 4599821 w 6494035"/>
              <a:gd name="connsiteY2276" fmla="*/ 1255150 h 3722228"/>
              <a:gd name="connsiteX2277" fmla="*/ 4565669 w 6494035"/>
              <a:gd name="connsiteY2277" fmla="*/ 1239683 h 3722228"/>
              <a:gd name="connsiteX2278" fmla="*/ 4511469 w 6494035"/>
              <a:gd name="connsiteY2278" fmla="*/ 1231949 h 3722228"/>
              <a:gd name="connsiteX2279" fmla="*/ 4468653 w 6494035"/>
              <a:gd name="connsiteY2279" fmla="*/ 1190008 h 3722228"/>
              <a:gd name="connsiteX2280" fmla="*/ 4402559 w 6494035"/>
              <a:gd name="connsiteY2280" fmla="*/ 1147249 h 3722228"/>
              <a:gd name="connsiteX2281" fmla="*/ 4340544 w 6494035"/>
              <a:gd name="connsiteY2281" fmla="*/ 1154983 h 3722228"/>
              <a:gd name="connsiteX2282" fmla="*/ 572505 w 6494035"/>
              <a:gd name="connsiteY2282" fmla="*/ 1101204 h 3722228"/>
              <a:gd name="connsiteX2283" fmla="*/ 610847 w 6494035"/>
              <a:gd name="connsiteY2283" fmla="*/ 1124496 h 3722228"/>
              <a:gd name="connsiteX2284" fmla="*/ 614005 w 6494035"/>
              <a:gd name="connsiteY2284" fmla="*/ 1147328 h 3722228"/>
              <a:gd name="connsiteX2285" fmla="*/ 621674 w 6494035"/>
              <a:gd name="connsiteY2285" fmla="*/ 1162856 h 3722228"/>
              <a:gd name="connsiteX2286" fmla="*/ 633850 w 6494035"/>
              <a:gd name="connsiteY2286" fmla="*/ 1190709 h 3722228"/>
              <a:gd name="connsiteX2287" fmla="*/ 610847 w 6494035"/>
              <a:gd name="connsiteY2287" fmla="*/ 1182950 h 3722228"/>
              <a:gd name="connsiteX2288" fmla="*/ 598667 w 6494035"/>
              <a:gd name="connsiteY2288" fmla="*/ 1167422 h 3722228"/>
              <a:gd name="connsiteX2289" fmla="*/ 583331 w 6494035"/>
              <a:gd name="connsiteY2289" fmla="*/ 1155092 h 3722228"/>
              <a:gd name="connsiteX2290" fmla="*/ 564836 w 6494035"/>
              <a:gd name="connsiteY2290" fmla="*/ 1128602 h 3722228"/>
              <a:gd name="connsiteX2291" fmla="*/ 564836 w 6494035"/>
              <a:gd name="connsiteY2291" fmla="*/ 1105770 h 3722228"/>
              <a:gd name="connsiteX2292" fmla="*/ 5241489 w 6494035"/>
              <a:gd name="connsiteY2292" fmla="*/ 1101110 h 3722228"/>
              <a:gd name="connsiteX2293" fmla="*/ 5233910 w 6494035"/>
              <a:gd name="connsiteY2293" fmla="*/ 1139441 h 3722228"/>
              <a:gd name="connsiteX2294" fmla="*/ 5229663 w 6494035"/>
              <a:gd name="connsiteY2294" fmla="*/ 1162717 h 3722228"/>
              <a:gd name="connsiteX2295" fmla="*/ 5229833 w 6494035"/>
              <a:gd name="connsiteY2295" fmla="*/ 1162992 h 3722228"/>
              <a:gd name="connsiteX2296" fmla="*/ 5233920 w 6494035"/>
              <a:gd name="connsiteY2296" fmla="*/ 1140123 h 3722228"/>
              <a:gd name="connsiteX2297" fmla="*/ 5241676 w 6494035"/>
              <a:gd name="connsiteY2297" fmla="*/ 1101436 h 3722228"/>
              <a:gd name="connsiteX2298" fmla="*/ 3289505 w 6494035"/>
              <a:gd name="connsiteY2298" fmla="*/ 1082984 h 3722228"/>
              <a:gd name="connsiteX2299" fmla="*/ 3286405 w 6494035"/>
              <a:gd name="connsiteY2299" fmla="*/ 1098267 h 3722228"/>
              <a:gd name="connsiteX2300" fmla="*/ 3281976 w 6494035"/>
              <a:gd name="connsiteY2300" fmla="*/ 1116699 h 3722228"/>
              <a:gd name="connsiteX2301" fmla="*/ 3281976 w 6494035"/>
              <a:gd name="connsiteY2301" fmla="*/ 1105910 h 3722228"/>
              <a:gd name="connsiteX2302" fmla="*/ 3286405 w 6494035"/>
              <a:gd name="connsiteY2302" fmla="*/ 1093773 h 3722228"/>
              <a:gd name="connsiteX2303" fmla="*/ 3286405 w 6494035"/>
              <a:gd name="connsiteY2303" fmla="*/ 1086130 h 3722228"/>
              <a:gd name="connsiteX2304" fmla="*/ 2849239 w 6494035"/>
              <a:gd name="connsiteY2304" fmla="*/ 1082984 h 3722228"/>
              <a:gd name="connsiteX2305" fmla="*/ 2853380 w 6494035"/>
              <a:gd name="connsiteY2305" fmla="*/ 1086084 h 3722228"/>
              <a:gd name="connsiteX2306" fmla="*/ 2853380 w 6494035"/>
              <a:gd name="connsiteY2306" fmla="*/ 1090513 h 3722228"/>
              <a:gd name="connsiteX2307" fmla="*/ 2849239 w 6494035"/>
              <a:gd name="connsiteY2307" fmla="*/ 1090513 h 3722228"/>
              <a:gd name="connsiteX2308" fmla="*/ 2863778 w 6494035"/>
              <a:gd name="connsiteY2308" fmla="*/ 1075013 h 3722228"/>
              <a:gd name="connsiteX2309" fmla="*/ 2868280 w 6494035"/>
              <a:gd name="connsiteY2309" fmla="*/ 1078201 h 3722228"/>
              <a:gd name="connsiteX2310" fmla="*/ 2868280 w 6494035"/>
              <a:gd name="connsiteY2310" fmla="*/ 1075013 h 3722228"/>
              <a:gd name="connsiteX2311" fmla="*/ 2871432 w 6494035"/>
              <a:gd name="connsiteY2311" fmla="*/ 1075013 h 3722228"/>
              <a:gd name="connsiteX2312" fmla="*/ 2871432 w 6494035"/>
              <a:gd name="connsiteY2312" fmla="*/ 1085945 h 3722228"/>
              <a:gd name="connsiteX2313" fmla="*/ 2879536 w 6494035"/>
              <a:gd name="connsiteY2313" fmla="*/ 1085945 h 3722228"/>
              <a:gd name="connsiteX2314" fmla="*/ 2875934 w 6494035"/>
              <a:gd name="connsiteY2314" fmla="*/ 1090501 h 3722228"/>
              <a:gd name="connsiteX2315" fmla="*/ 2871432 w 6494035"/>
              <a:gd name="connsiteY2315" fmla="*/ 1090501 h 3722228"/>
              <a:gd name="connsiteX2316" fmla="*/ 2868280 w 6494035"/>
              <a:gd name="connsiteY2316" fmla="*/ 1090501 h 3722228"/>
              <a:gd name="connsiteX2317" fmla="*/ 2863778 w 6494035"/>
              <a:gd name="connsiteY2317" fmla="*/ 1082756 h 3722228"/>
              <a:gd name="connsiteX2318" fmla="*/ 2860626 w 6494035"/>
              <a:gd name="connsiteY2318" fmla="*/ 1082756 h 3722228"/>
              <a:gd name="connsiteX2319" fmla="*/ 2844683 w 6494035"/>
              <a:gd name="connsiteY2319" fmla="*/ 1075013 h 3722228"/>
              <a:gd name="connsiteX2320" fmla="*/ 2853287 w 6494035"/>
              <a:gd name="connsiteY2320" fmla="*/ 1075013 h 3722228"/>
              <a:gd name="connsiteX2321" fmla="*/ 2853287 w 6494035"/>
              <a:gd name="connsiteY2321" fmla="*/ 1079062 h 3722228"/>
              <a:gd name="connsiteX2322" fmla="*/ 3317050 w 6494035"/>
              <a:gd name="connsiteY2322" fmla="*/ 1067041 h 3722228"/>
              <a:gd name="connsiteX2323" fmla="*/ 3324795 w 6494035"/>
              <a:gd name="connsiteY2323" fmla="*/ 1067041 h 3722228"/>
              <a:gd name="connsiteX2324" fmla="*/ 3320239 w 6494035"/>
              <a:gd name="connsiteY2324" fmla="*/ 1070276 h 3722228"/>
              <a:gd name="connsiteX2325" fmla="*/ 3320239 w 6494035"/>
              <a:gd name="connsiteY2325" fmla="*/ 1082753 h 3722228"/>
              <a:gd name="connsiteX2326" fmla="*/ 3320239 w 6494035"/>
              <a:gd name="connsiteY2326" fmla="*/ 1085988 h 3722228"/>
              <a:gd name="connsiteX2327" fmla="*/ 3312495 w 6494035"/>
              <a:gd name="connsiteY2327" fmla="*/ 1098465 h 3722228"/>
              <a:gd name="connsiteX2328" fmla="*/ 3309307 w 6494035"/>
              <a:gd name="connsiteY2328" fmla="*/ 1074898 h 3722228"/>
              <a:gd name="connsiteX2329" fmla="*/ 2869248 w 6494035"/>
              <a:gd name="connsiteY2329" fmla="*/ 1052237 h 3722228"/>
              <a:gd name="connsiteX2330" fmla="*/ 2869248 w 6494035"/>
              <a:gd name="connsiteY2330" fmla="*/ 1055389 h 3722228"/>
              <a:gd name="connsiteX2331" fmla="*/ 2864367 w 6494035"/>
              <a:gd name="connsiteY2331" fmla="*/ 1063042 h 3722228"/>
              <a:gd name="connsiteX2332" fmla="*/ 2869248 w 6494035"/>
              <a:gd name="connsiteY2332" fmla="*/ 1063042 h 3722228"/>
              <a:gd name="connsiteX2333" fmla="*/ 2864367 w 6494035"/>
              <a:gd name="connsiteY2333" fmla="*/ 1067544 h 3722228"/>
              <a:gd name="connsiteX2334" fmla="*/ 2856071 w 6494035"/>
              <a:gd name="connsiteY2334" fmla="*/ 1071146 h 3722228"/>
              <a:gd name="connsiteX2335" fmla="*/ 2856071 w 6494035"/>
              <a:gd name="connsiteY2335" fmla="*/ 1067544 h 3722228"/>
              <a:gd name="connsiteX2336" fmla="*/ 2856071 w 6494035"/>
              <a:gd name="connsiteY2336" fmla="*/ 1063042 h 3722228"/>
              <a:gd name="connsiteX2337" fmla="*/ 2856071 w 6494035"/>
              <a:gd name="connsiteY2337" fmla="*/ 1059890 h 3722228"/>
              <a:gd name="connsiteX2338" fmla="*/ 2860951 w 6494035"/>
              <a:gd name="connsiteY2338" fmla="*/ 1059890 h 3722228"/>
              <a:gd name="connsiteX2339" fmla="*/ 2860951 w 6494035"/>
              <a:gd name="connsiteY2339" fmla="*/ 1055389 h 3722228"/>
              <a:gd name="connsiteX2340" fmla="*/ 5276727 w 6494035"/>
              <a:gd name="connsiteY2340" fmla="*/ 1047008 h 3722228"/>
              <a:gd name="connsiteX2341" fmla="*/ 5264833 w 6494035"/>
              <a:gd name="connsiteY2341" fmla="*/ 1051544 h 3722228"/>
              <a:gd name="connsiteX2342" fmla="*/ 5229663 w 6494035"/>
              <a:gd name="connsiteY2342" fmla="*/ 1066565 h 3722228"/>
              <a:gd name="connsiteX2343" fmla="*/ 5222017 w 6494035"/>
              <a:gd name="connsiteY2343" fmla="*/ 1085751 h 3722228"/>
              <a:gd name="connsiteX2344" fmla="*/ 5222260 w 6494035"/>
              <a:gd name="connsiteY2344" fmla="*/ 1085751 h 3722228"/>
              <a:gd name="connsiteX2345" fmla="*/ 5229759 w 6494035"/>
              <a:gd name="connsiteY2345" fmla="*/ 1067704 h 3722228"/>
              <a:gd name="connsiteX2346" fmla="*/ 5264847 w 6494035"/>
              <a:gd name="connsiteY2346" fmla="*/ 1052229 h 3722228"/>
              <a:gd name="connsiteX2347" fmla="*/ 5277142 w 6494035"/>
              <a:gd name="connsiteY2347" fmla="*/ 1047682 h 3722228"/>
              <a:gd name="connsiteX2348" fmla="*/ 5288113 w 6494035"/>
              <a:gd name="connsiteY2348" fmla="*/ 1052229 h 3722228"/>
              <a:gd name="connsiteX2349" fmla="*/ 5311284 w 6494035"/>
              <a:gd name="connsiteY2349" fmla="*/ 1055419 h 3722228"/>
              <a:gd name="connsiteX2350" fmla="*/ 5323200 w 6494035"/>
              <a:gd name="connsiteY2350" fmla="*/ 1059967 h 3722228"/>
              <a:gd name="connsiteX2351" fmla="*/ 5330861 w 6494035"/>
              <a:gd name="connsiteY2351" fmla="*/ 1063157 h 3722228"/>
              <a:gd name="connsiteX2352" fmla="*/ 5365097 w 6494035"/>
              <a:gd name="connsiteY2352" fmla="*/ 1113721 h 3722228"/>
              <a:gd name="connsiteX2353" fmla="*/ 5380513 w 6494035"/>
              <a:gd name="connsiteY2353" fmla="*/ 1129196 h 3722228"/>
              <a:gd name="connsiteX2354" fmla="*/ 5392430 w 6494035"/>
              <a:gd name="connsiteY2354" fmla="*/ 1152476 h 3722228"/>
              <a:gd name="connsiteX2355" fmla="*/ 5400091 w 6494035"/>
              <a:gd name="connsiteY2355" fmla="*/ 1163403 h 3722228"/>
              <a:gd name="connsiteX2356" fmla="*/ 5407846 w 6494035"/>
              <a:gd name="connsiteY2356" fmla="*/ 1171140 h 3722228"/>
              <a:gd name="connsiteX2357" fmla="*/ 5426572 w 6494035"/>
              <a:gd name="connsiteY2357" fmla="*/ 1171140 h 3722228"/>
              <a:gd name="connsiteX2358" fmla="*/ 5438867 w 6494035"/>
              <a:gd name="connsiteY2358" fmla="*/ 1171140 h 3722228"/>
              <a:gd name="connsiteX2359" fmla="*/ 5469793 w 6494035"/>
              <a:gd name="connsiteY2359" fmla="*/ 1186615 h 3722228"/>
              <a:gd name="connsiteX2360" fmla="*/ 5489370 w 6494035"/>
              <a:gd name="connsiteY2360" fmla="*/ 1224894 h 3722228"/>
              <a:gd name="connsiteX2361" fmla="*/ 5497126 w 6494035"/>
              <a:gd name="connsiteY2361" fmla="*/ 1224894 h 3722228"/>
              <a:gd name="connsiteX2362" fmla="*/ 5515852 w 6494035"/>
              <a:gd name="connsiteY2362" fmla="*/ 1221705 h 3722228"/>
              <a:gd name="connsiteX2363" fmla="*/ 5523607 w 6494035"/>
              <a:gd name="connsiteY2363" fmla="*/ 1209420 h 3722228"/>
              <a:gd name="connsiteX2364" fmla="*/ 5543562 w 6494035"/>
              <a:gd name="connsiteY2364" fmla="*/ 1201615 h 3722228"/>
              <a:gd name="connsiteX2365" fmla="*/ 5558601 w 6494035"/>
              <a:gd name="connsiteY2365" fmla="*/ 1194573 h 3722228"/>
              <a:gd name="connsiteX2366" fmla="*/ 5558601 w 6494035"/>
              <a:gd name="connsiteY2366" fmla="*/ 1193206 h 3722228"/>
              <a:gd name="connsiteX2367" fmla="*/ 5543649 w 6494035"/>
              <a:gd name="connsiteY2367" fmla="*/ 1200939 h 3722228"/>
              <a:gd name="connsiteX2368" fmla="*/ 5523601 w 6494035"/>
              <a:gd name="connsiteY2368" fmla="*/ 1208748 h 3722228"/>
              <a:gd name="connsiteX2369" fmla="*/ 5515785 w 6494035"/>
              <a:gd name="connsiteY2369" fmla="*/ 1221018 h 3722228"/>
              <a:gd name="connsiteX2370" fmla="*/ 5497095 w 6494035"/>
              <a:gd name="connsiteY2370" fmla="*/ 1224215 h 3722228"/>
              <a:gd name="connsiteX2371" fmla="*/ 5489449 w 6494035"/>
              <a:gd name="connsiteY2371" fmla="*/ 1224215 h 3722228"/>
              <a:gd name="connsiteX2372" fmla="*/ 5469740 w 6494035"/>
              <a:gd name="connsiteY2372" fmla="*/ 1185472 h 3722228"/>
              <a:gd name="connsiteX2373" fmla="*/ 5438817 w 6494035"/>
              <a:gd name="connsiteY2373" fmla="*/ 1170451 h 3722228"/>
              <a:gd name="connsiteX2374" fmla="*/ 5426584 w 6494035"/>
              <a:gd name="connsiteY2374" fmla="*/ 1170451 h 3722228"/>
              <a:gd name="connsiteX2375" fmla="*/ 5407894 w 6494035"/>
              <a:gd name="connsiteY2375" fmla="*/ 1170451 h 3722228"/>
              <a:gd name="connsiteX2376" fmla="*/ 5400079 w 6494035"/>
              <a:gd name="connsiteY2376" fmla="*/ 1162717 h 3722228"/>
              <a:gd name="connsiteX2377" fmla="*/ 5392433 w 6494035"/>
              <a:gd name="connsiteY2377" fmla="*/ 1151786 h 3722228"/>
              <a:gd name="connsiteX2378" fmla="*/ 5380539 w 6494035"/>
              <a:gd name="connsiteY2378" fmla="*/ 1128510 h 3722228"/>
              <a:gd name="connsiteX2379" fmla="*/ 5365078 w 6494035"/>
              <a:gd name="connsiteY2379" fmla="*/ 1113042 h 3722228"/>
              <a:gd name="connsiteX2380" fmla="*/ 5330927 w 6494035"/>
              <a:gd name="connsiteY2380" fmla="*/ 1062475 h 3722228"/>
              <a:gd name="connsiteX2381" fmla="*/ 5323111 w 6494035"/>
              <a:gd name="connsiteY2381" fmla="*/ 1058832 h 3722228"/>
              <a:gd name="connsiteX2382" fmla="*/ 5310878 w 6494035"/>
              <a:gd name="connsiteY2382" fmla="*/ 1054742 h 3722228"/>
              <a:gd name="connsiteX2383" fmla="*/ 5288111 w 6494035"/>
              <a:gd name="connsiteY2383" fmla="*/ 1051544 h 3722228"/>
              <a:gd name="connsiteX2384" fmla="*/ 2895173 w 6494035"/>
              <a:gd name="connsiteY2384" fmla="*/ 1044265 h 3722228"/>
              <a:gd name="connsiteX2385" fmla="*/ 2910612 w 6494035"/>
              <a:gd name="connsiteY2385" fmla="*/ 1047459 h 3722228"/>
              <a:gd name="connsiteX2386" fmla="*/ 2926051 w 6494035"/>
              <a:gd name="connsiteY2386" fmla="*/ 1044265 h 3722228"/>
              <a:gd name="connsiteX2387" fmla="*/ 2926051 w 6494035"/>
              <a:gd name="connsiteY2387" fmla="*/ 1055201 h 3722228"/>
              <a:gd name="connsiteX2388" fmla="*/ 2910612 w 6494035"/>
              <a:gd name="connsiteY2388" fmla="*/ 1067502 h 3722228"/>
              <a:gd name="connsiteX2389" fmla="*/ 2910612 w 6494035"/>
              <a:gd name="connsiteY2389" fmla="*/ 1070684 h 3722228"/>
              <a:gd name="connsiteX2390" fmla="*/ 2906974 w 6494035"/>
              <a:gd name="connsiteY2390" fmla="*/ 1078425 h 3722228"/>
              <a:gd name="connsiteX2391" fmla="*/ 2918331 w 6494035"/>
              <a:gd name="connsiteY2391" fmla="*/ 1075243 h 3722228"/>
              <a:gd name="connsiteX2392" fmla="*/ 2945572 w 6494035"/>
              <a:gd name="connsiteY2392" fmla="*/ 1075243 h 3722228"/>
              <a:gd name="connsiteX2393" fmla="*/ 2948751 w 6494035"/>
              <a:gd name="connsiteY2393" fmla="*/ 1082985 h 3722228"/>
              <a:gd name="connsiteX2394" fmla="*/ 2941031 w 6494035"/>
              <a:gd name="connsiteY2394" fmla="*/ 1093921 h 3722228"/>
              <a:gd name="connsiteX2395" fmla="*/ 2930133 w 6494035"/>
              <a:gd name="connsiteY2395" fmla="*/ 1113500 h 3722228"/>
              <a:gd name="connsiteX2396" fmla="*/ 2933771 w 6494035"/>
              <a:gd name="connsiteY2396" fmla="*/ 1117145 h 3722228"/>
              <a:gd name="connsiteX2397" fmla="*/ 2926051 w 6494035"/>
              <a:gd name="connsiteY2397" fmla="*/ 1121241 h 3722228"/>
              <a:gd name="connsiteX2398" fmla="*/ 2918331 w 6494035"/>
              <a:gd name="connsiteY2398" fmla="*/ 1124435 h 3722228"/>
              <a:gd name="connsiteX2399" fmla="*/ 2933771 w 6494035"/>
              <a:gd name="connsiteY2399" fmla="*/ 1124435 h 3722228"/>
              <a:gd name="connsiteX2400" fmla="*/ 2953292 w 6494035"/>
              <a:gd name="connsiteY2400" fmla="*/ 1144478 h 3722228"/>
              <a:gd name="connsiteX2401" fmla="*/ 2965553 w 6494035"/>
              <a:gd name="connsiteY2401" fmla="*/ 1167715 h 3722228"/>
              <a:gd name="connsiteX2402" fmla="*/ 2980992 w 6494035"/>
              <a:gd name="connsiteY2402" fmla="*/ 1178638 h 3722228"/>
              <a:gd name="connsiteX2403" fmla="*/ 2984170 w 6494035"/>
              <a:gd name="connsiteY2403" fmla="*/ 1194134 h 3722228"/>
              <a:gd name="connsiteX2404" fmla="*/ 2980992 w 6494035"/>
              <a:gd name="connsiteY2404" fmla="*/ 1194134 h 3722228"/>
              <a:gd name="connsiteX2405" fmla="*/ 2988712 w 6494035"/>
              <a:gd name="connsiteY2405" fmla="*/ 1209617 h 3722228"/>
              <a:gd name="connsiteX2406" fmla="*/ 2984170 w 6494035"/>
              <a:gd name="connsiteY2406" fmla="*/ 1213713 h 3722228"/>
              <a:gd name="connsiteX2407" fmla="*/ 2988712 w 6494035"/>
              <a:gd name="connsiteY2407" fmla="*/ 1221454 h 3722228"/>
              <a:gd name="connsiteX2408" fmla="*/ 2991890 w 6494035"/>
              <a:gd name="connsiteY2408" fmla="*/ 1216907 h 3722228"/>
              <a:gd name="connsiteX2409" fmla="*/ 2999610 w 6494035"/>
              <a:gd name="connsiteY2409" fmla="*/ 1213713 h 3722228"/>
              <a:gd name="connsiteX2410" fmla="*/ 3015049 w 6494035"/>
              <a:gd name="connsiteY2410" fmla="*/ 1224649 h 3722228"/>
              <a:gd name="connsiteX2411" fmla="*/ 3007329 w 6494035"/>
              <a:gd name="connsiteY2411" fmla="*/ 1244691 h 3722228"/>
              <a:gd name="connsiteX2412" fmla="*/ 2999610 w 6494035"/>
              <a:gd name="connsiteY2412" fmla="*/ 1247886 h 3722228"/>
              <a:gd name="connsiteX2413" fmla="*/ 2995972 w 6494035"/>
              <a:gd name="connsiteY2413" fmla="*/ 1252433 h 3722228"/>
              <a:gd name="connsiteX2414" fmla="*/ 2991890 w 6494035"/>
              <a:gd name="connsiteY2414" fmla="*/ 1255627 h 3722228"/>
              <a:gd name="connsiteX2415" fmla="*/ 3007329 w 6494035"/>
              <a:gd name="connsiteY2415" fmla="*/ 1260174 h 3722228"/>
              <a:gd name="connsiteX2416" fmla="*/ 2999610 w 6494035"/>
              <a:gd name="connsiteY2416" fmla="*/ 1271110 h 3722228"/>
              <a:gd name="connsiteX2417" fmla="*/ 2988712 w 6494035"/>
              <a:gd name="connsiteY2417" fmla="*/ 1275670 h 3722228"/>
              <a:gd name="connsiteX2418" fmla="*/ 2973273 w 6494035"/>
              <a:gd name="connsiteY2418" fmla="*/ 1271110 h 3722228"/>
              <a:gd name="connsiteX2419" fmla="*/ 2965553 w 6494035"/>
              <a:gd name="connsiteY2419" fmla="*/ 1271110 h 3722228"/>
              <a:gd name="connsiteX2420" fmla="*/ 2945572 w 6494035"/>
              <a:gd name="connsiteY2420" fmla="*/ 1275670 h 3722228"/>
              <a:gd name="connsiteX2421" fmla="*/ 2930133 w 6494035"/>
              <a:gd name="connsiteY2421" fmla="*/ 1275670 h 3722228"/>
              <a:gd name="connsiteX2422" fmla="*/ 2918331 w 6494035"/>
              <a:gd name="connsiteY2422" fmla="*/ 1278851 h 3722228"/>
              <a:gd name="connsiteX2423" fmla="*/ 2910612 w 6494035"/>
              <a:gd name="connsiteY2423" fmla="*/ 1286593 h 3722228"/>
              <a:gd name="connsiteX2424" fmla="*/ 2902892 w 6494035"/>
              <a:gd name="connsiteY2424" fmla="*/ 1286593 h 3722228"/>
              <a:gd name="connsiteX2425" fmla="*/ 2884275 w 6494035"/>
              <a:gd name="connsiteY2425" fmla="*/ 1294347 h 3722228"/>
              <a:gd name="connsiteX2426" fmla="*/ 2876555 w 6494035"/>
              <a:gd name="connsiteY2426" fmla="*/ 1290702 h 3722228"/>
              <a:gd name="connsiteX2427" fmla="*/ 2887453 w 6494035"/>
              <a:gd name="connsiteY2427" fmla="*/ 1282960 h 3722228"/>
              <a:gd name="connsiteX2428" fmla="*/ 2899255 w 6494035"/>
              <a:gd name="connsiteY2428" fmla="*/ 1267928 h 3722228"/>
              <a:gd name="connsiteX2429" fmla="*/ 2906974 w 6494035"/>
              <a:gd name="connsiteY2429" fmla="*/ 1263369 h 3722228"/>
              <a:gd name="connsiteX2430" fmla="*/ 2922414 w 6494035"/>
              <a:gd name="connsiteY2430" fmla="*/ 1263369 h 3722228"/>
              <a:gd name="connsiteX2431" fmla="*/ 2930133 w 6494035"/>
              <a:gd name="connsiteY2431" fmla="*/ 1252433 h 3722228"/>
              <a:gd name="connsiteX2432" fmla="*/ 2918331 w 6494035"/>
              <a:gd name="connsiteY2432" fmla="*/ 1255627 h 3722228"/>
              <a:gd name="connsiteX2433" fmla="*/ 2902892 w 6494035"/>
              <a:gd name="connsiteY2433" fmla="*/ 1252433 h 3722228"/>
              <a:gd name="connsiteX2434" fmla="*/ 2899255 w 6494035"/>
              <a:gd name="connsiteY2434" fmla="*/ 1247886 h 3722228"/>
              <a:gd name="connsiteX2435" fmla="*/ 2891994 w 6494035"/>
              <a:gd name="connsiteY2435" fmla="*/ 1252433 h 3722228"/>
              <a:gd name="connsiteX2436" fmla="*/ 2887453 w 6494035"/>
              <a:gd name="connsiteY2436" fmla="*/ 1244691 h 3722228"/>
              <a:gd name="connsiteX2437" fmla="*/ 2906974 w 6494035"/>
              <a:gd name="connsiteY2437" fmla="*/ 1229208 h 3722228"/>
              <a:gd name="connsiteX2438" fmla="*/ 2906974 w 6494035"/>
              <a:gd name="connsiteY2438" fmla="*/ 1216907 h 3722228"/>
              <a:gd name="connsiteX2439" fmla="*/ 2899255 w 6494035"/>
              <a:gd name="connsiteY2439" fmla="*/ 1216907 h 3722228"/>
              <a:gd name="connsiteX2440" fmla="*/ 2895173 w 6494035"/>
              <a:gd name="connsiteY2440" fmla="*/ 1216907 h 3722228"/>
              <a:gd name="connsiteX2441" fmla="*/ 2899255 w 6494035"/>
              <a:gd name="connsiteY2441" fmla="*/ 1213713 h 3722228"/>
              <a:gd name="connsiteX2442" fmla="*/ 2914694 w 6494035"/>
              <a:gd name="connsiteY2442" fmla="*/ 1205971 h 3722228"/>
              <a:gd name="connsiteX2443" fmla="*/ 2930133 w 6494035"/>
              <a:gd name="connsiteY2443" fmla="*/ 1205971 h 3722228"/>
              <a:gd name="connsiteX2444" fmla="*/ 2926051 w 6494035"/>
              <a:gd name="connsiteY2444" fmla="*/ 1198230 h 3722228"/>
              <a:gd name="connsiteX2445" fmla="*/ 2926051 w 6494035"/>
              <a:gd name="connsiteY2445" fmla="*/ 1186380 h 3722228"/>
              <a:gd name="connsiteX2446" fmla="*/ 2926051 w 6494035"/>
              <a:gd name="connsiteY2446" fmla="*/ 1183198 h 3722228"/>
              <a:gd name="connsiteX2447" fmla="*/ 2922414 w 6494035"/>
              <a:gd name="connsiteY2447" fmla="*/ 1183198 h 3722228"/>
              <a:gd name="connsiteX2448" fmla="*/ 2918331 w 6494035"/>
              <a:gd name="connsiteY2448" fmla="*/ 1167715 h 3722228"/>
              <a:gd name="connsiteX2449" fmla="*/ 2918331 w 6494035"/>
              <a:gd name="connsiteY2449" fmla="*/ 1163155 h 3722228"/>
              <a:gd name="connsiteX2450" fmla="*/ 2926051 w 6494035"/>
              <a:gd name="connsiteY2450" fmla="*/ 1155414 h 3722228"/>
              <a:gd name="connsiteX2451" fmla="*/ 2918331 w 6494035"/>
              <a:gd name="connsiteY2451" fmla="*/ 1155414 h 3722228"/>
              <a:gd name="connsiteX2452" fmla="*/ 2906974 w 6494035"/>
              <a:gd name="connsiteY2452" fmla="*/ 1159961 h 3722228"/>
              <a:gd name="connsiteX2453" fmla="*/ 2895173 w 6494035"/>
              <a:gd name="connsiteY2453" fmla="*/ 1163155 h 3722228"/>
              <a:gd name="connsiteX2454" fmla="*/ 2887453 w 6494035"/>
              <a:gd name="connsiteY2454" fmla="*/ 1159961 h 3722228"/>
              <a:gd name="connsiteX2455" fmla="*/ 2895173 w 6494035"/>
              <a:gd name="connsiteY2455" fmla="*/ 1139918 h 3722228"/>
              <a:gd name="connsiteX2456" fmla="*/ 2895173 w 6494035"/>
              <a:gd name="connsiteY2456" fmla="*/ 1136737 h 3722228"/>
              <a:gd name="connsiteX2457" fmla="*/ 2895173 w 6494035"/>
              <a:gd name="connsiteY2457" fmla="*/ 1128995 h 3722228"/>
              <a:gd name="connsiteX2458" fmla="*/ 2884275 w 6494035"/>
              <a:gd name="connsiteY2458" fmla="*/ 1128995 h 3722228"/>
              <a:gd name="connsiteX2459" fmla="*/ 2879733 w 6494035"/>
              <a:gd name="connsiteY2459" fmla="*/ 1144478 h 3722228"/>
              <a:gd name="connsiteX2460" fmla="*/ 2879733 w 6494035"/>
              <a:gd name="connsiteY2460" fmla="*/ 1132177 h 3722228"/>
              <a:gd name="connsiteX2461" fmla="*/ 2879733 w 6494035"/>
              <a:gd name="connsiteY2461" fmla="*/ 1117145 h 3722228"/>
              <a:gd name="connsiteX2462" fmla="*/ 2887453 w 6494035"/>
              <a:gd name="connsiteY2462" fmla="*/ 1105758 h 3722228"/>
              <a:gd name="connsiteX2463" fmla="*/ 2879733 w 6494035"/>
              <a:gd name="connsiteY2463" fmla="*/ 1109403 h 3722228"/>
              <a:gd name="connsiteX2464" fmla="*/ 2872014 w 6494035"/>
              <a:gd name="connsiteY2464" fmla="*/ 1101662 h 3722228"/>
              <a:gd name="connsiteX2465" fmla="*/ 2879733 w 6494035"/>
              <a:gd name="connsiteY2465" fmla="*/ 1093921 h 3722228"/>
              <a:gd name="connsiteX2466" fmla="*/ 2884275 w 6494035"/>
              <a:gd name="connsiteY2466" fmla="*/ 1086167 h 3722228"/>
              <a:gd name="connsiteX2467" fmla="*/ 2876555 w 6494035"/>
              <a:gd name="connsiteY2467" fmla="*/ 1082985 h 3722228"/>
              <a:gd name="connsiteX2468" fmla="*/ 2879733 w 6494035"/>
              <a:gd name="connsiteY2468" fmla="*/ 1070684 h 3722228"/>
              <a:gd name="connsiteX2469" fmla="*/ 2887453 w 6494035"/>
              <a:gd name="connsiteY2469" fmla="*/ 1067502 h 3722228"/>
              <a:gd name="connsiteX2470" fmla="*/ 2887453 w 6494035"/>
              <a:gd name="connsiteY2470" fmla="*/ 1059748 h 3722228"/>
              <a:gd name="connsiteX2471" fmla="*/ 2891994 w 6494035"/>
              <a:gd name="connsiteY2471" fmla="*/ 1059748 h 3722228"/>
              <a:gd name="connsiteX2472" fmla="*/ 2922121 w 6494035"/>
              <a:gd name="connsiteY2472" fmla="*/ 1028322 h 3722228"/>
              <a:gd name="connsiteX2473" fmla="*/ 2925494 w 6494035"/>
              <a:gd name="connsiteY2473" fmla="*/ 1031865 h 3722228"/>
              <a:gd name="connsiteX2474" fmla="*/ 2934166 w 6494035"/>
              <a:gd name="connsiteY2474" fmla="*/ 1031865 h 3722228"/>
              <a:gd name="connsiteX2475" fmla="*/ 2934166 w 6494035"/>
              <a:gd name="connsiteY2475" fmla="*/ 1036926 h 3722228"/>
              <a:gd name="connsiteX2476" fmla="*/ 2922121 w 6494035"/>
              <a:gd name="connsiteY2476" fmla="*/ 1036926 h 3722228"/>
              <a:gd name="connsiteX2477" fmla="*/ 2960473 w 6494035"/>
              <a:gd name="connsiteY2477" fmla="*/ 982771 h 3722228"/>
              <a:gd name="connsiteX2478" fmla="*/ 2960473 w 6494035"/>
              <a:gd name="connsiteY2478" fmla="*/ 990589 h 3722228"/>
              <a:gd name="connsiteX2479" fmla="*/ 2964947 w 6494035"/>
              <a:gd name="connsiteY2479" fmla="*/ 998408 h 3722228"/>
              <a:gd name="connsiteX2480" fmla="*/ 2955999 w 6494035"/>
              <a:gd name="connsiteY2480" fmla="*/ 1006226 h 3722228"/>
              <a:gd name="connsiteX2481" fmla="*/ 2955999 w 6494035"/>
              <a:gd name="connsiteY2481" fmla="*/ 998408 h 3722228"/>
              <a:gd name="connsiteX2482" fmla="*/ 2952868 w 6494035"/>
              <a:gd name="connsiteY2482" fmla="*/ 995189 h 3722228"/>
              <a:gd name="connsiteX2483" fmla="*/ 2955999 w 6494035"/>
              <a:gd name="connsiteY2483" fmla="*/ 995189 h 3722228"/>
              <a:gd name="connsiteX2484" fmla="*/ 2952868 w 6494035"/>
              <a:gd name="connsiteY2484" fmla="*/ 987370 h 3722228"/>
              <a:gd name="connsiteX2485" fmla="*/ 2860951 w 6494035"/>
              <a:gd name="connsiteY2485" fmla="*/ 928109 h 3722228"/>
              <a:gd name="connsiteX2486" fmla="*/ 2869248 w 6494035"/>
              <a:gd name="connsiteY2486" fmla="*/ 936406 h 3722228"/>
              <a:gd name="connsiteX2487" fmla="*/ 2864367 w 6494035"/>
              <a:gd name="connsiteY2487" fmla="*/ 941286 h 3722228"/>
              <a:gd name="connsiteX2488" fmla="*/ 2856071 w 6494035"/>
              <a:gd name="connsiteY2488" fmla="*/ 932989 h 3722228"/>
              <a:gd name="connsiteX2489" fmla="*/ 3115180 w 6494035"/>
              <a:gd name="connsiteY2489" fmla="*/ 912634 h 3722228"/>
              <a:gd name="connsiteX2490" fmla="*/ 3119428 w 6494035"/>
              <a:gd name="connsiteY2490" fmla="*/ 912634 h 3722228"/>
              <a:gd name="connsiteX2491" fmla="*/ 3117857 w 6494035"/>
              <a:gd name="connsiteY2491" fmla="*/ 913655 h 3722228"/>
              <a:gd name="connsiteX2492" fmla="*/ 3103797 w 6494035"/>
              <a:gd name="connsiteY2492" fmla="*/ 909436 h 3722228"/>
              <a:gd name="connsiteX2493" fmla="*/ 3115180 w 6494035"/>
              <a:gd name="connsiteY2493" fmla="*/ 912634 h 3722228"/>
              <a:gd name="connsiteX2494" fmla="*/ 3103797 w 6494035"/>
              <a:gd name="connsiteY2494" fmla="*/ 912634 h 3722228"/>
              <a:gd name="connsiteX2495" fmla="*/ 1607503 w 6494035"/>
              <a:gd name="connsiteY2495" fmla="*/ 827896 h 3722228"/>
              <a:gd name="connsiteX2496" fmla="*/ 1607503 w 6494035"/>
              <a:gd name="connsiteY2496" fmla="*/ 840373 h 3722228"/>
              <a:gd name="connsiteX2497" fmla="*/ 1591867 w 6494035"/>
              <a:gd name="connsiteY2497" fmla="*/ 859320 h 3722228"/>
              <a:gd name="connsiteX2498" fmla="*/ 1584049 w 6494035"/>
              <a:gd name="connsiteY2498" fmla="*/ 851464 h 3722228"/>
              <a:gd name="connsiteX2499" fmla="*/ 1596466 w 6494035"/>
              <a:gd name="connsiteY2499" fmla="*/ 832518 h 3722228"/>
              <a:gd name="connsiteX2500" fmla="*/ 1545852 w 6494035"/>
              <a:gd name="connsiteY2500" fmla="*/ 801704 h 3722228"/>
              <a:gd name="connsiteX2501" fmla="*/ 1573350 w 6494035"/>
              <a:gd name="connsiteY2501" fmla="*/ 809579 h 3722228"/>
              <a:gd name="connsiteX2502" fmla="*/ 1565686 w 6494035"/>
              <a:gd name="connsiteY2502" fmla="*/ 817453 h 3722228"/>
              <a:gd name="connsiteX2503" fmla="*/ 1542697 w 6494035"/>
              <a:gd name="connsiteY2503" fmla="*/ 828572 h 3722228"/>
              <a:gd name="connsiteX2504" fmla="*/ 1530526 w 6494035"/>
              <a:gd name="connsiteY2504" fmla="*/ 824866 h 3722228"/>
              <a:gd name="connsiteX2505" fmla="*/ 1530526 w 6494035"/>
              <a:gd name="connsiteY2505" fmla="*/ 817453 h 3722228"/>
              <a:gd name="connsiteX2506" fmla="*/ 1639849 w 6494035"/>
              <a:gd name="connsiteY2506" fmla="*/ 793733 h 3722228"/>
              <a:gd name="connsiteX2507" fmla="*/ 1650799 w 6494035"/>
              <a:gd name="connsiteY2507" fmla="*/ 796921 h 3722228"/>
              <a:gd name="connsiteX2508" fmla="*/ 1650799 w 6494035"/>
              <a:gd name="connsiteY2508" fmla="*/ 804665 h 3722228"/>
              <a:gd name="connsiteX2509" fmla="*/ 1642915 w 6494035"/>
              <a:gd name="connsiteY2509" fmla="*/ 809221 h 3722228"/>
              <a:gd name="connsiteX2510" fmla="*/ 1658070 w 6494035"/>
              <a:gd name="connsiteY2510" fmla="*/ 789177 h 3722228"/>
              <a:gd name="connsiteX2511" fmla="*/ 1665676 w 6494035"/>
              <a:gd name="connsiteY2511" fmla="*/ 789177 h 3722228"/>
              <a:gd name="connsiteX2512" fmla="*/ 1670150 w 6494035"/>
              <a:gd name="connsiteY2512" fmla="*/ 797474 h 3722228"/>
              <a:gd name="connsiteX2513" fmla="*/ 1662544 w 6494035"/>
              <a:gd name="connsiteY2513" fmla="*/ 802354 h 3722228"/>
              <a:gd name="connsiteX2514" fmla="*/ 2617117 w 6494035"/>
              <a:gd name="connsiteY2514" fmla="*/ 774374 h 3722228"/>
              <a:gd name="connsiteX2515" fmla="*/ 2632231 w 6494035"/>
              <a:gd name="connsiteY2515" fmla="*/ 789830 h 3722228"/>
              <a:gd name="connsiteX2516" fmla="*/ 2628104 w 6494035"/>
              <a:gd name="connsiteY2516" fmla="*/ 805287 h 3722228"/>
              <a:gd name="connsiteX2517" fmla="*/ 2632231 w 6494035"/>
              <a:gd name="connsiteY2517" fmla="*/ 817108 h 3722228"/>
              <a:gd name="connsiteX2518" fmla="*/ 2640011 w 6494035"/>
              <a:gd name="connsiteY2518" fmla="*/ 805287 h 3722228"/>
              <a:gd name="connsiteX2519" fmla="*/ 2643673 w 6494035"/>
              <a:gd name="connsiteY2519" fmla="*/ 809379 h 3722228"/>
              <a:gd name="connsiteX2520" fmla="*/ 2647791 w 6494035"/>
              <a:gd name="connsiteY2520" fmla="*/ 809379 h 3722228"/>
              <a:gd name="connsiteX2521" fmla="*/ 2647791 w 6494035"/>
              <a:gd name="connsiteY2521" fmla="*/ 794374 h 3722228"/>
              <a:gd name="connsiteX2522" fmla="*/ 2651454 w 6494035"/>
              <a:gd name="connsiteY2522" fmla="*/ 789830 h 3722228"/>
              <a:gd name="connsiteX2523" fmla="*/ 2659234 w 6494035"/>
              <a:gd name="connsiteY2523" fmla="*/ 805287 h 3722228"/>
              <a:gd name="connsiteX2524" fmla="*/ 2663361 w 6494035"/>
              <a:gd name="connsiteY2524" fmla="*/ 801651 h 3722228"/>
              <a:gd name="connsiteX2525" fmla="*/ 2663361 w 6494035"/>
              <a:gd name="connsiteY2525" fmla="*/ 794374 h 3722228"/>
              <a:gd name="connsiteX2526" fmla="*/ 2671141 w 6494035"/>
              <a:gd name="connsiteY2526" fmla="*/ 789830 h 3722228"/>
              <a:gd name="connsiteX2527" fmla="*/ 2678921 w 6494035"/>
              <a:gd name="connsiteY2527" fmla="*/ 797559 h 3722228"/>
              <a:gd name="connsiteX2528" fmla="*/ 2686710 w 6494035"/>
              <a:gd name="connsiteY2528" fmla="*/ 801651 h 3722228"/>
              <a:gd name="connsiteX2529" fmla="*/ 2682128 w 6494035"/>
              <a:gd name="connsiteY2529" fmla="*/ 789830 h 3722228"/>
              <a:gd name="connsiteX2530" fmla="*/ 2694491 w 6494035"/>
              <a:gd name="connsiteY2530" fmla="*/ 797559 h 3722228"/>
              <a:gd name="connsiteX2531" fmla="*/ 2702271 w 6494035"/>
              <a:gd name="connsiteY2531" fmla="*/ 789830 h 3722228"/>
              <a:gd name="connsiteX2532" fmla="*/ 2710051 w 6494035"/>
              <a:gd name="connsiteY2532" fmla="*/ 794374 h 3722228"/>
              <a:gd name="connsiteX2533" fmla="*/ 2713258 w 6494035"/>
              <a:gd name="connsiteY2533" fmla="*/ 789830 h 3722228"/>
              <a:gd name="connsiteX2534" fmla="*/ 2713258 w 6494035"/>
              <a:gd name="connsiteY2534" fmla="*/ 782102 h 3722228"/>
              <a:gd name="connsiteX2535" fmla="*/ 2721038 w 6494035"/>
              <a:gd name="connsiteY2535" fmla="*/ 778917 h 3722228"/>
              <a:gd name="connsiteX2536" fmla="*/ 2725621 w 6494035"/>
              <a:gd name="connsiteY2536" fmla="*/ 789830 h 3722228"/>
              <a:gd name="connsiteX2537" fmla="*/ 2744388 w 6494035"/>
              <a:gd name="connsiteY2537" fmla="*/ 786646 h 3722228"/>
              <a:gd name="connsiteX2538" fmla="*/ 2736608 w 6494035"/>
              <a:gd name="connsiteY2538" fmla="*/ 794374 h 3722228"/>
              <a:gd name="connsiteX2539" fmla="*/ 2744388 w 6494035"/>
              <a:gd name="connsiteY2539" fmla="*/ 794374 h 3722228"/>
              <a:gd name="connsiteX2540" fmla="*/ 2740725 w 6494035"/>
              <a:gd name="connsiteY2540" fmla="*/ 805287 h 3722228"/>
              <a:gd name="connsiteX2541" fmla="*/ 2744388 w 6494035"/>
              <a:gd name="connsiteY2541" fmla="*/ 805287 h 3722228"/>
              <a:gd name="connsiteX2542" fmla="*/ 2759957 w 6494035"/>
              <a:gd name="connsiteY2542" fmla="*/ 820743 h 3722228"/>
              <a:gd name="connsiteX2543" fmla="*/ 2759957 w 6494035"/>
              <a:gd name="connsiteY2543" fmla="*/ 828015 h 3722228"/>
              <a:gd name="connsiteX2544" fmla="*/ 2756295 w 6494035"/>
              <a:gd name="connsiteY2544" fmla="*/ 832564 h 3722228"/>
              <a:gd name="connsiteX2545" fmla="*/ 2752168 w 6494035"/>
              <a:gd name="connsiteY2545" fmla="*/ 843472 h 3722228"/>
              <a:gd name="connsiteX2546" fmla="*/ 2744388 w 6494035"/>
              <a:gd name="connsiteY2546" fmla="*/ 848021 h 3722228"/>
              <a:gd name="connsiteX2547" fmla="*/ 2740725 w 6494035"/>
              <a:gd name="connsiteY2547" fmla="*/ 855743 h 3722228"/>
              <a:gd name="connsiteX2548" fmla="*/ 2725621 w 6494035"/>
              <a:gd name="connsiteY2548" fmla="*/ 858928 h 3722228"/>
              <a:gd name="connsiteX2549" fmla="*/ 2710051 w 6494035"/>
              <a:gd name="connsiteY2549" fmla="*/ 866656 h 3722228"/>
              <a:gd name="connsiteX2550" fmla="*/ 2697697 w 6494035"/>
              <a:gd name="connsiteY2550" fmla="*/ 874385 h 3722228"/>
              <a:gd name="connsiteX2551" fmla="*/ 2682128 w 6494035"/>
              <a:gd name="connsiteY2551" fmla="*/ 882113 h 3722228"/>
              <a:gd name="connsiteX2552" fmla="*/ 2666558 w 6494035"/>
              <a:gd name="connsiteY2552" fmla="*/ 886656 h 3722228"/>
              <a:gd name="connsiteX2553" fmla="*/ 2643673 w 6494035"/>
              <a:gd name="connsiteY2553" fmla="*/ 878928 h 3722228"/>
              <a:gd name="connsiteX2554" fmla="*/ 2632231 w 6494035"/>
              <a:gd name="connsiteY2554" fmla="*/ 871200 h 3722228"/>
              <a:gd name="connsiteX2555" fmla="*/ 2601557 w 6494035"/>
              <a:gd name="connsiteY2555" fmla="*/ 871200 h 3722228"/>
              <a:gd name="connsiteX2556" fmla="*/ 2601557 w 6494035"/>
              <a:gd name="connsiteY2556" fmla="*/ 863472 h 3722228"/>
              <a:gd name="connsiteX2557" fmla="*/ 2604764 w 6494035"/>
              <a:gd name="connsiteY2557" fmla="*/ 863472 h 3722228"/>
              <a:gd name="connsiteX2558" fmla="*/ 2617117 w 6494035"/>
              <a:gd name="connsiteY2558" fmla="*/ 855743 h 3722228"/>
              <a:gd name="connsiteX2559" fmla="*/ 2609337 w 6494035"/>
              <a:gd name="connsiteY2559" fmla="*/ 848021 h 3722228"/>
              <a:gd name="connsiteX2560" fmla="*/ 2609337 w 6494035"/>
              <a:gd name="connsiteY2560" fmla="*/ 835743 h 3722228"/>
              <a:gd name="connsiteX2561" fmla="*/ 2585987 w 6494035"/>
              <a:gd name="connsiteY2561" fmla="*/ 835743 h 3722228"/>
              <a:gd name="connsiteX2562" fmla="*/ 2581414 w 6494035"/>
              <a:gd name="connsiteY2562" fmla="*/ 832564 h 3722228"/>
              <a:gd name="connsiteX2563" fmla="*/ 2601557 w 6494035"/>
              <a:gd name="connsiteY2563" fmla="*/ 828015 h 3722228"/>
              <a:gd name="connsiteX2564" fmla="*/ 2620324 w 6494035"/>
              <a:gd name="connsiteY2564" fmla="*/ 828015 h 3722228"/>
              <a:gd name="connsiteX2565" fmla="*/ 2624906 w 6494035"/>
              <a:gd name="connsiteY2565" fmla="*/ 824836 h 3722228"/>
              <a:gd name="connsiteX2566" fmla="*/ 2620324 w 6494035"/>
              <a:gd name="connsiteY2566" fmla="*/ 824836 h 3722228"/>
              <a:gd name="connsiteX2567" fmla="*/ 2612544 w 6494035"/>
              <a:gd name="connsiteY2567" fmla="*/ 820743 h 3722228"/>
              <a:gd name="connsiteX2568" fmla="*/ 2620324 w 6494035"/>
              <a:gd name="connsiteY2568" fmla="*/ 813015 h 3722228"/>
              <a:gd name="connsiteX2569" fmla="*/ 2604764 w 6494035"/>
              <a:gd name="connsiteY2569" fmla="*/ 805287 h 3722228"/>
              <a:gd name="connsiteX2570" fmla="*/ 2589194 w 6494035"/>
              <a:gd name="connsiteY2570" fmla="*/ 813015 h 3722228"/>
              <a:gd name="connsiteX2571" fmla="*/ 2578207 w 6494035"/>
              <a:gd name="connsiteY2571" fmla="*/ 809379 h 3722228"/>
              <a:gd name="connsiteX2572" fmla="*/ 2585987 w 6494035"/>
              <a:gd name="connsiteY2572" fmla="*/ 801651 h 3722228"/>
              <a:gd name="connsiteX2573" fmla="*/ 2593776 w 6494035"/>
              <a:gd name="connsiteY2573" fmla="*/ 805287 h 3722228"/>
              <a:gd name="connsiteX2574" fmla="*/ 2596974 w 6494035"/>
              <a:gd name="connsiteY2574" fmla="*/ 801651 h 3722228"/>
              <a:gd name="connsiteX2575" fmla="*/ 2589194 w 6494035"/>
              <a:gd name="connsiteY2575" fmla="*/ 797559 h 3722228"/>
              <a:gd name="connsiteX2576" fmla="*/ 2593776 w 6494035"/>
              <a:gd name="connsiteY2576" fmla="*/ 794374 h 3722228"/>
              <a:gd name="connsiteX2577" fmla="*/ 2596974 w 6494035"/>
              <a:gd name="connsiteY2577" fmla="*/ 786646 h 3722228"/>
              <a:gd name="connsiteX2578" fmla="*/ 2604764 w 6494035"/>
              <a:gd name="connsiteY2578" fmla="*/ 794374 h 3722228"/>
              <a:gd name="connsiteX2579" fmla="*/ 2612544 w 6494035"/>
              <a:gd name="connsiteY2579" fmla="*/ 794374 h 3722228"/>
              <a:gd name="connsiteX2580" fmla="*/ 2604764 w 6494035"/>
              <a:gd name="connsiteY2580" fmla="*/ 782102 h 3722228"/>
              <a:gd name="connsiteX2581" fmla="*/ 3270135 w 6494035"/>
              <a:gd name="connsiteY2581" fmla="*/ 719959 h 3722228"/>
              <a:gd name="connsiteX2582" fmla="*/ 3262829 w 6494035"/>
              <a:gd name="connsiteY2582" fmla="*/ 724495 h 3722228"/>
              <a:gd name="connsiteX2583" fmla="*/ 3270135 w 6494035"/>
              <a:gd name="connsiteY2583" fmla="*/ 724495 h 3722228"/>
              <a:gd name="connsiteX2584" fmla="*/ 3231423 w 6494035"/>
              <a:gd name="connsiteY2584" fmla="*/ 716750 h 3722228"/>
              <a:gd name="connsiteX2585" fmla="*/ 3226949 w 6494035"/>
              <a:gd name="connsiteY2585" fmla="*/ 720395 h 3722228"/>
              <a:gd name="connsiteX2586" fmla="*/ 3223817 w 6494035"/>
              <a:gd name="connsiteY2586" fmla="*/ 720395 h 3722228"/>
              <a:gd name="connsiteX2587" fmla="*/ 3242907 w 6494035"/>
              <a:gd name="connsiteY2587" fmla="*/ 709463 h 3722228"/>
              <a:gd name="connsiteX2588" fmla="*/ 3247506 w 6494035"/>
              <a:gd name="connsiteY2588" fmla="*/ 717117 h 3722228"/>
              <a:gd name="connsiteX2589" fmla="*/ 3250725 w 6494035"/>
              <a:gd name="connsiteY2589" fmla="*/ 709463 h 3722228"/>
              <a:gd name="connsiteX2590" fmla="*/ 3255323 w 6494035"/>
              <a:gd name="connsiteY2590" fmla="*/ 717117 h 3722228"/>
              <a:gd name="connsiteX2591" fmla="*/ 3242907 w 6494035"/>
              <a:gd name="connsiteY2591" fmla="*/ 724771 h 3722228"/>
              <a:gd name="connsiteX2592" fmla="*/ 3239687 w 6494035"/>
              <a:gd name="connsiteY2592" fmla="*/ 728373 h 3722228"/>
              <a:gd name="connsiteX2593" fmla="*/ 3235088 w 6494035"/>
              <a:gd name="connsiteY2593" fmla="*/ 728373 h 3722228"/>
              <a:gd name="connsiteX2594" fmla="*/ 3231869 w 6494035"/>
              <a:gd name="connsiteY2594" fmla="*/ 720269 h 3722228"/>
              <a:gd name="connsiteX2595" fmla="*/ 3226949 w 6494035"/>
              <a:gd name="connsiteY2595" fmla="*/ 704907 h 3722228"/>
              <a:gd name="connsiteX2596" fmla="*/ 3231423 w 6494035"/>
              <a:gd name="connsiteY2596" fmla="*/ 709462 h 3722228"/>
              <a:gd name="connsiteX2597" fmla="*/ 3231423 w 6494035"/>
              <a:gd name="connsiteY2597" fmla="*/ 716750 h 3722228"/>
              <a:gd name="connsiteX2598" fmla="*/ 3226949 w 6494035"/>
              <a:gd name="connsiteY2598" fmla="*/ 716750 h 3722228"/>
              <a:gd name="connsiteX2599" fmla="*/ 3219344 w 6494035"/>
              <a:gd name="connsiteY2599" fmla="*/ 720395 h 3722228"/>
              <a:gd name="connsiteX2600" fmla="*/ 3219344 w 6494035"/>
              <a:gd name="connsiteY2600" fmla="*/ 712650 h 3722228"/>
              <a:gd name="connsiteX2601" fmla="*/ 3226949 w 6494035"/>
              <a:gd name="connsiteY2601" fmla="*/ 712650 h 3722228"/>
              <a:gd name="connsiteX2602" fmla="*/ 1553196 w 6494035"/>
              <a:gd name="connsiteY2602" fmla="*/ 686687 h 3722228"/>
              <a:gd name="connsiteX2603" fmla="*/ 1553196 w 6494035"/>
              <a:gd name="connsiteY2603" fmla="*/ 709811 h 3722228"/>
              <a:gd name="connsiteX2604" fmla="*/ 1565517 w 6494035"/>
              <a:gd name="connsiteY2604" fmla="*/ 705277 h 3722228"/>
              <a:gd name="connsiteX2605" fmla="*/ 1588789 w 6494035"/>
              <a:gd name="connsiteY2605" fmla="*/ 736112 h 3722228"/>
              <a:gd name="connsiteX2606" fmla="*/ 1591987 w 6494035"/>
              <a:gd name="connsiteY2606" fmla="*/ 758785 h 3722228"/>
              <a:gd name="connsiteX2607" fmla="*/ 1607500 w 6494035"/>
              <a:gd name="connsiteY2607" fmla="*/ 766497 h 3722228"/>
              <a:gd name="connsiteX2608" fmla="*/ 1612062 w 6494035"/>
              <a:gd name="connsiteY2608" fmla="*/ 778738 h 3722228"/>
              <a:gd name="connsiteX2609" fmla="*/ 1596549 w 6494035"/>
              <a:gd name="connsiteY2609" fmla="*/ 786449 h 3722228"/>
              <a:gd name="connsiteX2610" fmla="*/ 1568708 w 6494035"/>
              <a:gd name="connsiteY2610" fmla="*/ 774203 h 3722228"/>
              <a:gd name="connsiteX2611" fmla="*/ 1568708 w 6494035"/>
              <a:gd name="connsiteY2611" fmla="*/ 755613 h 3722228"/>
              <a:gd name="connsiteX2612" fmla="*/ 1557758 w 6494035"/>
              <a:gd name="connsiteY2612" fmla="*/ 758785 h 3722228"/>
              <a:gd name="connsiteX2613" fmla="*/ 1538140 w 6494035"/>
              <a:gd name="connsiteY2613" fmla="*/ 774203 h 3722228"/>
              <a:gd name="connsiteX2614" fmla="*/ 1522621 w 6494035"/>
              <a:gd name="connsiteY2614" fmla="*/ 786449 h 3722228"/>
              <a:gd name="connsiteX2615" fmla="*/ 1507109 w 6494035"/>
              <a:gd name="connsiteY2615" fmla="*/ 786449 h 3722228"/>
              <a:gd name="connsiteX2616" fmla="*/ 1503917 w 6494035"/>
              <a:gd name="connsiteY2616" fmla="*/ 778738 h 3722228"/>
              <a:gd name="connsiteX2617" fmla="*/ 1483836 w 6494035"/>
              <a:gd name="connsiteY2617" fmla="*/ 778738 h 3722228"/>
              <a:gd name="connsiteX2618" fmla="*/ 1488398 w 6494035"/>
              <a:gd name="connsiteY2618" fmla="*/ 771031 h 3722228"/>
              <a:gd name="connsiteX2619" fmla="*/ 1507109 w 6494035"/>
              <a:gd name="connsiteY2619" fmla="*/ 758785 h 3722228"/>
              <a:gd name="connsiteX2620" fmla="*/ 1522621 w 6494035"/>
              <a:gd name="connsiteY2620" fmla="*/ 720694 h 3722228"/>
              <a:gd name="connsiteX2621" fmla="*/ 1538140 w 6494035"/>
              <a:gd name="connsiteY2621" fmla="*/ 702105 h 3722228"/>
              <a:gd name="connsiteX2622" fmla="*/ 1747635 w 6494035"/>
              <a:gd name="connsiteY2622" fmla="*/ 632025 h 3722228"/>
              <a:gd name="connsiteX2623" fmla="*/ 1758969 w 6494035"/>
              <a:gd name="connsiteY2623" fmla="*/ 639882 h 3722228"/>
              <a:gd name="connsiteX2624" fmla="*/ 1751263 w 6494035"/>
              <a:gd name="connsiteY2624" fmla="*/ 658828 h 3722228"/>
              <a:gd name="connsiteX2625" fmla="*/ 1732677 w 6494035"/>
              <a:gd name="connsiteY2625" fmla="*/ 663449 h 3722228"/>
              <a:gd name="connsiteX2626" fmla="*/ 1712732 w 6494035"/>
              <a:gd name="connsiteY2626" fmla="*/ 658828 h 3722228"/>
              <a:gd name="connsiteX2627" fmla="*/ 1717265 w 6494035"/>
              <a:gd name="connsiteY2627" fmla="*/ 647737 h 3722228"/>
              <a:gd name="connsiteX2628" fmla="*/ 1728144 w 6494035"/>
              <a:gd name="connsiteY2628" fmla="*/ 635260 h 3722228"/>
              <a:gd name="connsiteX2629" fmla="*/ 1422285 w 6494035"/>
              <a:gd name="connsiteY2629" fmla="*/ 509036 h 3722228"/>
              <a:gd name="connsiteX2630" fmla="*/ 1434170 w 6494035"/>
              <a:gd name="connsiteY2630" fmla="*/ 532268 h 3722228"/>
              <a:gd name="connsiteX2631" fmla="*/ 1437828 w 6494035"/>
              <a:gd name="connsiteY2631" fmla="*/ 550943 h 3722228"/>
              <a:gd name="connsiteX2632" fmla="*/ 1430056 w 6494035"/>
              <a:gd name="connsiteY2632" fmla="*/ 558687 h 3722228"/>
              <a:gd name="connsiteX2633" fmla="*/ 1409940 w 6494035"/>
              <a:gd name="connsiteY2633" fmla="*/ 558687 h 3722228"/>
              <a:gd name="connsiteX2634" fmla="*/ 1394395 w 6494035"/>
              <a:gd name="connsiteY2634" fmla="*/ 550943 h 3722228"/>
              <a:gd name="connsiteX2635" fmla="*/ 1375651 w 6494035"/>
              <a:gd name="connsiteY2635" fmla="*/ 535455 h 3722228"/>
              <a:gd name="connsiteX2636" fmla="*/ 1391197 w 6494035"/>
              <a:gd name="connsiteY2636" fmla="*/ 532268 h 3722228"/>
              <a:gd name="connsiteX2637" fmla="*/ 1402167 w 6494035"/>
              <a:gd name="connsiteY2637" fmla="*/ 519969 h 3722228"/>
              <a:gd name="connsiteX2638" fmla="*/ 1781783 w 6494035"/>
              <a:gd name="connsiteY2638" fmla="*/ 427044 h 3722228"/>
              <a:gd name="connsiteX2639" fmla="*/ 1794126 w 6494035"/>
              <a:gd name="connsiteY2639" fmla="*/ 434938 h 3722228"/>
              <a:gd name="connsiteX2640" fmla="*/ 1825213 w 6494035"/>
              <a:gd name="connsiteY2640" fmla="*/ 442832 h 3722228"/>
              <a:gd name="connsiteX2641" fmla="*/ 1832986 w 6494035"/>
              <a:gd name="connsiteY2641" fmla="*/ 474409 h 3722228"/>
              <a:gd name="connsiteX2642" fmla="*/ 1813786 w 6494035"/>
              <a:gd name="connsiteY2642" fmla="*/ 466515 h 3722228"/>
              <a:gd name="connsiteX2643" fmla="*/ 1797326 w 6494035"/>
              <a:gd name="connsiteY2643" fmla="*/ 466515 h 3722228"/>
              <a:gd name="connsiteX2644" fmla="*/ 1778583 w 6494035"/>
              <a:gd name="connsiteY2644" fmla="*/ 466515 h 3722228"/>
              <a:gd name="connsiteX2645" fmla="*/ 1770811 w 6494035"/>
              <a:gd name="connsiteY2645" fmla="*/ 458621 h 3722228"/>
              <a:gd name="connsiteX2646" fmla="*/ 1778583 w 6494035"/>
              <a:gd name="connsiteY2646" fmla="*/ 447477 h 3722228"/>
              <a:gd name="connsiteX2647" fmla="*/ 1774011 w 6494035"/>
              <a:gd name="connsiteY2647" fmla="*/ 439583 h 3722228"/>
              <a:gd name="connsiteX2648" fmla="*/ 1669963 w 6494035"/>
              <a:gd name="connsiteY2648" fmla="*/ 404268 h 3722228"/>
              <a:gd name="connsiteX2649" fmla="*/ 1715996 w 6494035"/>
              <a:gd name="connsiteY2649" fmla="*/ 408827 h 3722228"/>
              <a:gd name="connsiteX2650" fmla="*/ 1700508 w 6494035"/>
              <a:gd name="connsiteY2650" fmla="*/ 416568 h 3722228"/>
              <a:gd name="connsiteX2651" fmla="*/ 1680901 w 6494035"/>
              <a:gd name="connsiteY2651" fmla="*/ 427490 h 3722228"/>
              <a:gd name="connsiteX2652" fmla="*/ 1657660 w 6494035"/>
              <a:gd name="connsiteY2652" fmla="*/ 442970 h 3722228"/>
              <a:gd name="connsiteX2653" fmla="*/ 1657660 w 6494035"/>
              <a:gd name="connsiteY2653" fmla="*/ 458000 h 3722228"/>
              <a:gd name="connsiteX2654" fmla="*/ 1646722 w 6494035"/>
              <a:gd name="connsiteY2654" fmla="*/ 478016 h 3722228"/>
              <a:gd name="connsiteX2655" fmla="*/ 1654476 w 6494035"/>
              <a:gd name="connsiteY2655" fmla="*/ 496702 h 3722228"/>
              <a:gd name="connsiteX2656" fmla="*/ 1627115 w 6494035"/>
              <a:gd name="connsiteY2656" fmla="*/ 512183 h 3722228"/>
              <a:gd name="connsiteX2657" fmla="*/ 1649906 w 6494035"/>
              <a:gd name="connsiteY2657" fmla="*/ 516718 h 3722228"/>
              <a:gd name="connsiteX2658" fmla="*/ 1669963 w 6494035"/>
              <a:gd name="connsiteY2658" fmla="*/ 493497 h 3722228"/>
              <a:gd name="connsiteX2659" fmla="*/ 1662210 w 6494035"/>
              <a:gd name="connsiteY2659" fmla="*/ 488962 h 3722228"/>
              <a:gd name="connsiteX2660" fmla="*/ 1669963 w 6494035"/>
              <a:gd name="connsiteY2660" fmla="*/ 470275 h 3722228"/>
              <a:gd name="connsiteX2661" fmla="*/ 1680901 w 6494035"/>
              <a:gd name="connsiteY2661" fmla="*/ 465740 h 3722228"/>
              <a:gd name="connsiteX2662" fmla="*/ 1685470 w 6494035"/>
              <a:gd name="connsiteY2662" fmla="*/ 450711 h 3722228"/>
              <a:gd name="connsiteX2663" fmla="*/ 1700508 w 6494035"/>
              <a:gd name="connsiteY2663" fmla="*/ 439337 h 3722228"/>
              <a:gd name="connsiteX2664" fmla="*/ 1723750 w 6494035"/>
              <a:gd name="connsiteY2664" fmla="*/ 427490 h 3722228"/>
              <a:gd name="connsiteX2665" fmla="*/ 1765681 w 6494035"/>
              <a:gd name="connsiteY2665" fmla="*/ 424308 h 3722228"/>
              <a:gd name="connsiteX2666" fmla="*/ 1762498 w 6494035"/>
              <a:gd name="connsiteY2666" fmla="*/ 439337 h 3722228"/>
              <a:gd name="connsiteX2667" fmla="*/ 1765681 w 6494035"/>
              <a:gd name="connsiteY2667" fmla="*/ 447054 h 3722228"/>
              <a:gd name="connsiteX2668" fmla="*/ 1757927 w 6494035"/>
              <a:gd name="connsiteY2668" fmla="*/ 465740 h 3722228"/>
              <a:gd name="connsiteX2669" fmla="*/ 1739237 w 6494035"/>
              <a:gd name="connsiteY2669" fmla="*/ 493497 h 3722228"/>
              <a:gd name="connsiteX2670" fmla="*/ 1757927 w 6494035"/>
              <a:gd name="connsiteY2670" fmla="*/ 481222 h 3722228"/>
              <a:gd name="connsiteX2671" fmla="*/ 1765681 w 6494035"/>
              <a:gd name="connsiteY2671" fmla="*/ 485756 h 3722228"/>
              <a:gd name="connsiteX2672" fmla="*/ 1785738 w 6494035"/>
              <a:gd name="connsiteY2672" fmla="*/ 493497 h 3722228"/>
              <a:gd name="connsiteX2673" fmla="*/ 1781168 w 6494035"/>
              <a:gd name="connsiteY2673" fmla="*/ 481222 h 3722228"/>
              <a:gd name="connsiteX2674" fmla="*/ 1796676 w 6494035"/>
              <a:gd name="connsiteY2674" fmla="*/ 473481 h 3722228"/>
              <a:gd name="connsiteX2675" fmla="*/ 1813081 w 6494035"/>
              <a:gd name="connsiteY2675" fmla="*/ 478016 h 3722228"/>
              <a:gd name="connsiteX2676" fmla="*/ 1836322 w 6494035"/>
              <a:gd name="connsiteY2676" fmla="*/ 485756 h 3722228"/>
              <a:gd name="connsiteX2677" fmla="*/ 1839524 w 6494035"/>
              <a:gd name="connsiteY2677" fmla="*/ 496702 h 3722228"/>
              <a:gd name="connsiteX2678" fmla="*/ 1820834 w 6494035"/>
              <a:gd name="connsiteY2678" fmla="*/ 501237 h 3722228"/>
              <a:gd name="connsiteX2679" fmla="*/ 1836322 w 6494035"/>
              <a:gd name="connsiteY2679" fmla="*/ 508978 h 3722228"/>
              <a:gd name="connsiteX2680" fmla="*/ 1820834 w 6494035"/>
              <a:gd name="connsiteY2680" fmla="*/ 516718 h 3722228"/>
              <a:gd name="connsiteX2681" fmla="*/ 1844075 w 6494035"/>
              <a:gd name="connsiteY2681" fmla="*/ 519924 h 3722228"/>
              <a:gd name="connsiteX2682" fmla="*/ 1847259 w 6494035"/>
              <a:gd name="connsiteY2682" fmla="*/ 539488 h 3722228"/>
              <a:gd name="connsiteX2683" fmla="*/ 1862766 w 6494035"/>
              <a:gd name="connsiteY2683" fmla="*/ 524008 h 3722228"/>
              <a:gd name="connsiteX2684" fmla="*/ 1874620 w 6494035"/>
              <a:gd name="connsiteY2684" fmla="*/ 531748 h 3722228"/>
              <a:gd name="connsiteX2685" fmla="*/ 1878253 w 6494035"/>
              <a:gd name="connsiteY2685" fmla="*/ 543145 h 3722228"/>
              <a:gd name="connsiteX2686" fmla="*/ 1878253 w 6494035"/>
              <a:gd name="connsiteY2686" fmla="*/ 554969 h 3722228"/>
              <a:gd name="connsiteX2687" fmla="*/ 1893291 w 6494035"/>
              <a:gd name="connsiteY2687" fmla="*/ 565892 h 3722228"/>
              <a:gd name="connsiteX2688" fmla="*/ 1905595 w 6494035"/>
              <a:gd name="connsiteY2688" fmla="*/ 578191 h 3722228"/>
              <a:gd name="connsiteX2689" fmla="*/ 1893291 w 6494035"/>
              <a:gd name="connsiteY2689" fmla="*/ 589113 h 3722228"/>
              <a:gd name="connsiteX2690" fmla="*/ 1908798 w 6494035"/>
              <a:gd name="connsiteY2690" fmla="*/ 589113 h 3722228"/>
              <a:gd name="connsiteX2691" fmla="*/ 1916552 w 6494035"/>
              <a:gd name="connsiteY2691" fmla="*/ 604594 h 3722228"/>
              <a:gd name="connsiteX2692" fmla="*/ 1890108 w 6494035"/>
              <a:gd name="connsiteY2692" fmla="*/ 609152 h 3722228"/>
              <a:gd name="connsiteX2693" fmla="*/ 1921102 w 6494035"/>
              <a:gd name="connsiteY2693" fmla="*/ 624182 h 3722228"/>
              <a:gd name="connsiteX2694" fmla="*/ 1905595 w 6494035"/>
              <a:gd name="connsiteY2694" fmla="*/ 624182 h 3722228"/>
              <a:gd name="connsiteX2695" fmla="*/ 1885558 w 6494035"/>
              <a:gd name="connsiteY2695" fmla="*/ 631923 h 3722228"/>
              <a:gd name="connsiteX2696" fmla="*/ 1897862 w 6494035"/>
              <a:gd name="connsiteY2696" fmla="*/ 647404 h 3722228"/>
              <a:gd name="connsiteX2697" fmla="*/ 1908798 w 6494035"/>
              <a:gd name="connsiteY2697" fmla="*/ 666066 h 3722228"/>
              <a:gd name="connsiteX2698" fmla="*/ 1932039 w 6494035"/>
              <a:gd name="connsiteY2698" fmla="*/ 673807 h 3722228"/>
              <a:gd name="connsiteX2699" fmla="*/ 1939793 w 6494035"/>
              <a:gd name="connsiteY2699" fmla="*/ 704769 h 3722228"/>
              <a:gd name="connsiteX2700" fmla="*/ 1959382 w 6494035"/>
              <a:gd name="connsiteY2700" fmla="*/ 704769 h 3722228"/>
              <a:gd name="connsiteX2701" fmla="*/ 1970787 w 6494035"/>
              <a:gd name="connsiteY2701" fmla="*/ 712509 h 3722228"/>
              <a:gd name="connsiteX2702" fmla="*/ 1967135 w 6494035"/>
              <a:gd name="connsiteY2702" fmla="*/ 724333 h 3722228"/>
              <a:gd name="connsiteX2703" fmla="*/ 1944343 w 6494035"/>
              <a:gd name="connsiteY2703" fmla="*/ 743019 h 3722228"/>
              <a:gd name="connsiteX2704" fmla="*/ 1924286 w 6494035"/>
              <a:gd name="connsiteY2704" fmla="*/ 750760 h 3722228"/>
              <a:gd name="connsiteX2705" fmla="*/ 1913349 w 6494035"/>
              <a:gd name="connsiteY2705" fmla="*/ 773957 h 3722228"/>
              <a:gd name="connsiteX2706" fmla="*/ 1897862 w 6494035"/>
              <a:gd name="connsiteY2706" fmla="*/ 758500 h 3722228"/>
              <a:gd name="connsiteX2707" fmla="*/ 1885558 w 6494035"/>
              <a:gd name="connsiteY2707" fmla="*/ 732074 h 3722228"/>
              <a:gd name="connsiteX2708" fmla="*/ 1878253 w 6494035"/>
              <a:gd name="connsiteY2708" fmla="*/ 712509 h 3722228"/>
              <a:gd name="connsiteX2709" fmla="*/ 1862766 w 6494035"/>
              <a:gd name="connsiteY2709" fmla="*/ 712509 h 3722228"/>
              <a:gd name="connsiteX2710" fmla="*/ 1866867 w 6494035"/>
              <a:gd name="connsiteY2710" fmla="*/ 727990 h 3722228"/>
              <a:gd name="connsiteX2711" fmla="*/ 1847259 w 6494035"/>
              <a:gd name="connsiteY2711" fmla="*/ 732074 h 3722228"/>
              <a:gd name="connsiteX2712" fmla="*/ 1855012 w 6494035"/>
              <a:gd name="connsiteY2712" fmla="*/ 755295 h 3722228"/>
              <a:gd name="connsiteX2713" fmla="*/ 1866867 w 6494035"/>
              <a:gd name="connsiteY2713" fmla="*/ 773957 h 3722228"/>
              <a:gd name="connsiteX2714" fmla="*/ 1882354 w 6494035"/>
              <a:gd name="connsiteY2714" fmla="*/ 793997 h 3722228"/>
              <a:gd name="connsiteX2715" fmla="*/ 1885558 w 6494035"/>
              <a:gd name="connsiteY2715" fmla="*/ 824508 h 3722228"/>
              <a:gd name="connsiteX2716" fmla="*/ 1874620 w 6494035"/>
              <a:gd name="connsiteY2716" fmla="*/ 847729 h 3722228"/>
              <a:gd name="connsiteX2717" fmla="*/ 1866867 w 6494035"/>
              <a:gd name="connsiteY2717" fmla="*/ 855469 h 3722228"/>
              <a:gd name="connsiteX2718" fmla="*/ 1855012 w 6494035"/>
              <a:gd name="connsiteY2718" fmla="*/ 847729 h 3722228"/>
              <a:gd name="connsiteX2719" fmla="*/ 1836322 w 6494035"/>
              <a:gd name="connsiteY2719" fmla="*/ 827689 h 3722228"/>
              <a:gd name="connsiteX2720" fmla="*/ 1808530 w 6494035"/>
              <a:gd name="connsiteY2720" fmla="*/ 804919 h 3722228"/>
              <a:gd name="connsiteX2721" fmla="*/ 1824017 w 6494035"/>
              <a:gd name="connsiteY2721" fmla="*/ 839988 h 3722228"/>
              <a:gd name="connsiteX2722" fmla="*/ 1839524 w 6494035"/>
              <a:gd name="connsiteY2722" fmla="*/ 863210 h 3722228"/>
              <a:gd name="connsiteX2723" fmla="*/ 1839524 w 6494035"/>
              <a:gd name="connsiteY2723" fmla="*/ 878691 h 3722228"/>
              <a:gd name="connsiteX2724" fmla="*/ 1824017 w 6494035"/>
              <a:gd name="connsiteY2724" fmla="*/ 878691 h 3722228"/>
              <a:gd name="connsiteX2725" fmla="*/ 1808530 w 6494035"/>
              <a:gd name="connsiteY2725" fmla="*/ 870950 h 3722228"/>
              <a:gd name="connsiteX2726" fmla="*/ 1781168 w 6494035"/>
              <a:gd name="connsiteY2726" fmla="*/ 843170 h 3722228"/>
              <a:gd name="connsiteX2727" fmla="*/ 1762498 w 6494035"/>
              <a:gd name="connsiteY2727" fmla="*/ 832248 h 3722228"/>
              <a:gd name="connsiteX2728" fmla="*/ 1750174 w 6494035"/>
              <a:gd name="connsiteY2728" fmla="*/ 812659 h 3722228"/>
              <a:gd name="connsiteX2729" fmla="*/ 1754744 w 6494035"/>
              <a:gd name="connsiteY2729" fmla="*/ 809027 h 3722228"/>
              <a:gd name="connsiteX2730" fmla="*/ 1757927 w 6494035"/>
              <a:gd name="connsiteY2730" fmla="*/ 801286 h 3722228"/>
              <a:gd name="connsiteX2731" fmla="*/ 1742440 w 6494035"/>
              <a:gd name="connsiteY2731" fmla="*/ 789438 h 3722228"/>
              <a:gd name="connsiteX2732" fmla="*/ 1731503 w 6494035"/>
              <a:gd name="connsiteY2732" fmla="*/ 770776 h 3722228"/>
              <a:gd name="connsiteX2733" fmla="*/ 1723750 w 6494035"/>
              <a:gd name="connsiteY2733" fmla="*/ 763035 h 3722228"/>
              <a:gd name="connsiteX2734" fmla="*/ 1719648 w 6494035"/>
              <a:gd name="connsiteY2734" fmla="*/ 770776 h 3722228"/>
              <a:gd name="connsiteX2735" fmla="*/ 1704141 w 6494035"/>
              <a:gd name="connsiteY2735" fmla="*/ 766217 h 3722228"/>
              <a:gd name="connsiteX2736" fmla="*/ 1696407 w 6494035"/>
              <a:gd name="connsiteY2736" fmla="*/ 766217 h 3722228"/>
              <a:gd name="connsiteX2737" fmla="*/ 1680901 w 6494035"/>
              <a:gd name="connsiteY2737" fmla="*/ 770776 h 3722228"/>
              <a:gd name="connsiteX2738" fmla="*/ 1662210 w 6494035"/>
              <a:gd name="connsiteY2738" fmla="*/ 758500 h 3722228"/>
              <a:gd name="connsiteX2739" fmla="*/ 1665412 w 6494035"/>
              <a:gd name="connsiteY2739" fmla="*/ 739814 h 3722228"/>
              <a:gd name="connsiteX2740" fmla="*/ 1680901 w 6494035"/>
              <a:gd name="connsiteY2740" fmla="*/ 724333 h 3722228"/>
              <a:gd name="connsiteX2741" fmla="*/ 1688653 w 6494035"/>
              <a:gd name="connsiteY2741" fmla="*/ 727990 h 3722228"/>
              <a:gd name="connsiteX2742" fmla="*/ 1715996 w 6494035"/>
              <a:gd name="connsiteY2742" fmla="*/ 735279 h 3722228"/>
              <a:gd name="connsiteX2743" fmla="*/ 1734687 w 6494035"/>
              <a:gd name="connsiteY2743" fmla="*/ 727990 h 3722228"/>
              <a:gd name="connsiteX2744" fmla="*/ 1746991 w 6494035"/>
              <a:gd name="connsiteY2744" fmla="*/ 732074 h 3722228"/>
              <a:gd name="connsiteX2745" fmla="*/ 1750174 w 6494035"/>
              <a:gd name="connsiteY2745" fmla="*/ 720249 h 3722228"/>
              <a:gd name="connsiteX2746" fmla="*/ 1742440 w 6494035"/>
              <a:gd name="connsiteY2746" fmla="*/ 704769 h 3722228"/>
              <a:gd name="connsiteX2747" fmla="*/ 1754744 w 6494035"/>
              <a:gd name="connsiteY2747" fmla="*/ 701587 h 3722228"/>
              <a:gd name="connsiteX2748" fmla="*/ 1773434 w 6494035"/>
              <a:gd name="connsiteY2748" fmla="*/ 689287 h 3722228"/>
              <a:gd name="connsiteX2749" fmla="*/ 1788922 w 6494035"/>
              <a:gd name="connsiteY2749" fmla="*/ 673807 h 3722228"/>
              <a:gd name="connsiteX2750" fmla="*/ 1788922 w 6494035"/>
              <a:gd name="connsiteY2750" fmla="*/ 658326 h 3722228"/>
              <a:gd name="connsiteX2751" fmla="*/ 1788922 w 6494035"/>
              <a:gd name="connsiteY2751" fmla="*/ 639663 h 3722228"/>
              <a:gd name="connsiteX2752" fmla="*/ 1777985 w 6494035"/>
              <a:gd name="connsiteY2752" fmla="*/ 624182 h 3722228"/>
              <a:gd name="connsiteX2753" fmla="*/ 1773434 w 6494035"/>
              <a:gd name="connsiteY2753" fmla="*/ 612334 h 3722228"/>
              <a:gd name="connsiteX2754" fmla="*/ 1746991 w 6494035"/>
              <a:gd name="connsiteY2754" fmla="*/ 616442 h 3722228"/>
              <a:gd name="connsiteX2755" fmla="*/ 1750174 w 6494035"/>
              <a:gd name="connsiteY2755" fmla="*/ 604594 h 3722228"/>
              <a:gd name="connsiteX2756" fmla="*/ 1765681 w 6494035"/>
              <a:gd name="connsiteY2756" fmla="*/ 604594 h 3722228"/>
              <a:gd name="connsiteX2757" fmla="*/ 1750174 w 6494035"/>
              <a:gd name="connsiteY2757" fmla="*/ 585931 h 3722228"/>
              <a:gd name="connsiteX2758" fmla="*/ 1750174 w 6494035"/>
              <a:gd name="connsiteY2758" fmla="*/ 562710 h 3722228"/>
              <a:gd name="connsiteX2759" fmla="*/ 1739237 w 6494035"/>
              <a:gd name="connsiteY2759" fmla="*/ 547229 h 3722228"/>
              <a:gd name="connsiteX2760" fmla="*/ 1723750 w 6494035"/>
              <a:gd name="connsiteY2760" fmla="*/ 547229 h 3722228"/>
              <a:gd name="connsiteX2761" fmla="*/ 1731503 w 6494035"/>
              <a:gd name="connsiteY2761" fmla="*/ 554969 h 3722228"/>
              <a:gd name="connsiteX2762" fmla="*/ 1726933 w 6494035"/>
              <a:gd name="connsiteY2762" fmla="*/ 570450 h 3722228"/>
              <a:gd name="connsiteX2763" fmla="*/ 1715996 w 6494035"/>
              <a:gd name="connsiteY2763" fmla="*/ 570450 h 3722228"/>
              <a:gd name="connsiteX2764" fmla="*/ 1688653 w 6494035"/>
              <a:gd name="connsiteY2764" fmla="*/ 554969 h 3722228"/>
              <a:gd name="connsiteX2765" fmla="*/ 1693204 w 6494035"/>
              <a:gd name="connsiteY2765" fmla="*/ 570450 h 3722228"/>
              <a:gd name="connsiteX2766" fmla="*/ 1680901 w 6494035"/>
              <a:gd name="connsiteY2766" fmla="*/ 562710 h 3722228"/>
              <a:gd name="connsiteX2767" fmla="*/ 1657660 w 6494035"/>
              <a:gd name="connsiteY2767" fmla="*/ 554969 h 3722228"/>
              <a:gd name="connsiteX2768" fmla="*/ 1631215 w 6494035"/>
              <a:gd name="connsiteY2768" fmla="*/ 547229 h 3722228"/>
              <a:gd name="connsiteX2769" fmla="*/ 1611626 w 6494035"/>
              <a:gd name="connsiteY2769" fmla="*/ 531748 h 3722228"/>
              <a:gd name="connsiteX2770" fmla="*/ 1588386 w 6494035"/>
              <a:gd name="connsiteY2770" fmla="*/ 527664 h 3722228"/>
              <a:gd name="connsiteX2771" fmla="*/ 1580632 w 6494035"/>
              <a:gd name="connsiteY2771" fmla="*/ 501237 h 3722228"/>
              <a:gd name="connsiteX2772" fmla="*/ 1607076 w 6494035"/>
              <a:gd name="connsiteY2772" fmla="*/ 504443 h 3722228"/>
              <a:gd name="connsiteX2773" fmla="*/ 1607076 w 6494035"/>
              <a:gd name="connsiteY2773" fmla="*/ 493497 h 3722228"/>
              <a:gd name="connsiteX2774" fmla="*/ 1580632 w 6494035"/>
              <a:gd name="connsiteY2774" fmla="*/ 485756 h 3722228"/>
              <a:gd name="connsiteX2775" fmla="*/ 1591570 w 6494035"/>
              <a:gd name="connsiteY2775" fmla="*/ 458000 h 3722228"/>
              <a:gd name="connsiteX2776" fmla="*/ 1603873 w 6494035"/>
              <a:gd name="connsiteY2776" fmla="*/ 454795 h 3722228"/>
              <a:gd name="connsiteX2777" fmla="*/ 1599323 w 6494035"/>
              <a:gd name="connsiteY2777" fmla="*/ 450711 h 3722228"/>
              <a:gd name="connsiteX2778" fmla="*/ 1623482 w 6494035"/>
              <a:gd name="connsiteY2778" fmla="*/ 431597 h 3722228"/>
              <a:gd name="connsiteX2779" fmla="*/ 1642172 w 6494035"/>
              <a:gd name="connsiteY2779" fmla="*/ 419749 h 3722228"/>
              <a:gd name="connsiteX2780" fmla="*/ 1561045 w 6494035"/>
              <a:gd name="connsiteY2780" fmla="*/ 373521 h 3722228"/>
              <a:gd name="connsiteX2781" fmla="*/ 1596117 w 6494035"/>
              <a:gd name="connsiteY2781" fmla="*/ 373521 h 3722228"/>
              <a:gd name="connsiteX2782" fmla="*/ 1634841 w 6494035"/>
              <a:gd name="connsiteY2782" fmla="*/ 393048 h 3722228"/>
              <a:gd name="connsiteX2783" fmla="*/ 1603861 w 6494035"/>
              <a:gd name="connsiteY2783" fmla="*/ 408489 h 3722228"/>
              <a:gd name="connsiteX2784" fmla="*/ 1576079 w 6494035"/>
              <a:gd name="connsiteY2784" fmla="*/ 431650 h 3722228"/>
              <a:gd name="connsiteX2785" fmla="*/ 1537814 w 6494035"/>
              <a:gd name="connsiteY2785" fmla="*/ 411668 h 3722228"/>
              <a:gd name="connsiteX2786" fmla="*/ 1534627 w 6494035"/>
              <a:gd name="connsiteY2786" fmla="*/ 423929 h 3722228"/>
              <a:gd name="connsiteX2787" fmla="*/ 1553301 w 6494035"/>
              <a:gd name="connsiteY2787" fmla="*/ 427109 h 3722228"/>
              <a:gd name="connsiteX2788" fmla="*/ 1530070 w 6494035"/>
              <a:gd name="connsiteY2788" fmla="*/ 447087 h 3722228"/>
              <a:gd name="connsiteX2789" fmla="*/ 1514583 w 6494035"/>
              <a:gd name="connsiteY2789" fmla="*/ 439367 h 3722228"/>
              <a:gd name="connsiteX2790" fmla="*/ 1522327 w 6494035"/>
              <a:gd name="connsiteY2790" fmla="*/ 419388 h 3722228"/>
              <a:gd name="connsiteX2791" fmla="*/ 1537814 w 6494035"/>
              <a:gd name="connsiteY2791" fmla="*/ 393048 h 3722228"/>
              <a:gd name="connsiteX2792" fmla="*/ 1472791 w 6494035"/>
              <a:gd name="connsiteY2792" fmla="*/ 358717 h 3722228"/>
              <a:gd name="connsiteX2793" fmla="*/ 1483705 w 6494035"/>
              <a:gd name="connsiteY2793" fmla="*/ 358717 h 3722228"/>
              <a:gd name="connsiteX2794" fmla="*/ 1495977 w 6494035"/>
              <a:gd name="connsiteY2794" fmla="*/ 370964 h 3722228"/>
              <a:gd name="connsiteX2795" fmla="*/ 1518705 w 6494035"/>
              <a:gd name="connsiteY2795" fmla="*/ 366428 h 3722228"/>
              <a:gd name="connsiteX2796" fmla="*/ 1530069 w 6494035"/>
              <a:gd name="connsiteY2796" fmla="*/ 374139 h 3722228"/>
              <a:gd name="connsiteX2797" fmla="*/ 1522340 w 6494035"/>
              <a:gd name="connsiteY2797" fmla="*/ 378675 h 3722228"/>
              <a:gd name="connsiteX2798" fmla="*/ 1510976 w 6494035"/>
              <a:gd name="connsiteY2798" fmla="*/ 378675 h 3722228"/>
              <a:gd name="connsiteX2799" fmla="*/ 1514612 w 6494035"/>
              <a:gd name="connsiteY2799" fmla="*/ 381850 h 3722228"/>
              <a:gd name="connsiteX2800" fmla="*/ 1506884 w 6494035"/>
              <a:gd name="connsiteY2800" fmla="*/ 381850 h 3722228"/>
              <a:gd name="connsiteX2801" fmla="*/ 1488248 w 6494035"/>
              <a:gd name="connsiteY2801" fmla="*/ 389555 h 3722228"/>
              <a:gd name="connsiteX2802" fmla="*/ 1488248 w 6494035"/>
              <a:gd name="connsiteY2802" fmla="*/ 397267 h 3722228"/>
              <a:gd name="connsiteX2803" fmla="*/ 1495977 w 6494035"/>
              <a:gd name="connsiteY2803" fmla="*/ 397267 h 3722228"/>
              <a:gd name="connsiteX2804" fmla="*/ 1503704 w 6494035"/>
              <a:gd name="connsiteY2804" fmla="*/ 397267 h 3722228"/>
              <a:gd name="connsiteX2805" fmla="*/ 1506884 w 6494035"/>
              <a:gd name="connsiteY2805" fmla="*/ 419943 h 3722228"/>
              <a:gd name="connsiteX2806" fmla="*/ 1491433 w 6494035"/>
              <a:gd name="connsiteY2806" fmla="*/ 439902 h 3722228"/>
              <a:gd name="connsiteX2807" fmla="*/ 1475977 w 6494035"/>
              <a:gd name="connsiteY2807" fmla="*/ 450787 h 3722228"/>
              <a:gd name="connsiteX2808" fmla="*/ 1460520 w 6494035"/>
              <a:gd name="connsiteY2808" fmla="*/ 447613 h 3722228"/>
              <a:gd name="connsiteX2809" fmla="*/ 1465063 w 6494035"/>
              <a:gd name="connsiteY2809" fmla="*/ 439902 h 3722228"/>
              <a:gd name="connsiteX2810" fmla="*/ 1452792 w 6494035"/>
              <a:gd name="connsiteY2810" fmla="*/ 447613 h 3722228"/>
              <a:gd name="connsiteX2811" fmla="*/ 1452792 w 6494035"/>
              <a:gd name="connsiteY2811" fmla="*/ 455324 h 3722228"/>
              <a:gd name="connsiteX2812" fmla="*/ 1441879 w 6494035"/>
              <a:gd name="connsiteY2812" fmla="*/ 463029 h 3722228"/>
              <a:gd name="connsiteX2813" fmla="*/ 1434150 w 6494035"/>
              <a:gd name="connsiteY2813" fmla="*/ 458498 h 3722228"/>
              <a:gd name="connsiteX2814" fmla="*/ 1437786 w 6494035"/>
              <a:gd name="connsiteY2814" fmla="*/ 443076 h 3722228"/>
              <a:gd name="connsiteX2815" fmla="*/ 1434150 w 6494035"/>
              <a:gd name="connsiteY2815" fmla="*/ 427655 h 3722228"/>
              <a:gd name="connsiteX2816" fmla="*/ 1430058 w 6494035"/>
              <a:gd name="connsiteY2816" fmla="*/ 416769 h 3722228"/>
              <a:gd name="connsiteX2817" fmla="*/ 1417786 w 6494035"/>
              <a:gd name="connsiteY2817" fmla="*/ 404977 h 3722228"/>
              <a:gd name="connsiteX2818" fmla="*/ 1417786 w 6494035"/>
              <a:gd name="connsiteY2818" fmla="*/ 385931 h 3722228"/>
              <a:gd name="connsiteX2819" fmla="*/ 1434150 w 6494035"/>
              <a:gd name="connsiteY2819" fmla="*/ 378675 h 3722228"/>
              <a:gd name="connsiteX2820" fmla="*/ 1434150 w 6494035"/>
              <a:gd name="connsiteY2820" fmla="*/ 397267 h 3722228"/>
              <a:gd name="connsiteX2821" fmla="*/ 1441879 w 6494035"/>
              <a:gd name="connsiteY2821" fmla="*/ 404977 h 3722228"/>
              <a:gd name="connsiteX2822" fmla="*/ 1452792 w 6494035"/>
              <a:gd name="connsiteY2822" fmla="*/ 393642 h 3722228"/>
              <a:gd name="connsiteX2823" fmla="*/ 1460520 w 6494035"/>
              <a:gd name="connsiteY2823" fmla="*/ 381850 h 3722228"/>
              <a:gd name="connsiteX2824" fmla="*/ 1472791 w 6494035"/>
              <a:gd name="connsiteY2824" fmla="*/ 381850 h 3722228"/>
              <a:gd name="connsiteX2825" fmla="*/ 1472791 w 6494035"/>
              <a:gd name="connsiteY2825" fmla="*/ 374139 h 3722228"/>
              <a:gd name="connsiteX2826" fmla="*/ 1460520 w 6494035"/>
              <a:gd name="connsiteY2826" fmla="*/ 366428 h 3722228"/>
              <a:gd name="connsiteX2827" fmla="*/ 1386854 w 6494035"/>
              <a:gd name="connsiteY2827" fmla="*/ 334803 h 3722228"/>
              <a:gd name="connsiteX2828" fmla="*/ 1402612 w 6494035"/>
              <a:gd name="connsiteY2828" fmla="*/ 339439 h 3722228"/>
              <a:gd name="connsiteX2829" fmla="*/ 1410490 w 6494035"/>
              <a:gd name="connsiteY2829" fmla="*/ 350561 h 3722228"/>
              <a:gd name="connsiteX2830" fmla="*/ 1406783 w 6494035"/>
              <a:gd name="connsiteY2830" fmla="*/ 362609 h 3722228"/>
              <a:gd name="connsiteX2831" fmla="*/ 1394732 w 6494035"/>
              <a:gd name="connsiteY2831" fmla="*/ 370489 h 3722228"/>
              <a:gd name="connsiteX2832" fmla="*/ 1383610 w 6494035"/>
              <a:gd name="connsiteY2832" fmla="*/ 374196 h 3722228"/>
              <a:gd name="connsiteX2833" fmla="*/ 1378974 w 6494035"/>
              <a:gd name="connsiteY2833" fmla="*/ 350561 h 3722228"/>
              <a:gd name="connsiteX2834" fmla="*/ 1371096 w 6494035"/>
              <a:gd name="connsiteY2834" fmla="*/ 342681 h 3722228"/>
              <a:gd name="connsiteX2835" fmla="*/ 1252692 w 6494035"/>
              <a:gd name="connsiteY2835" fmla="*/ 316582 h 3722228"/>
              <a:gd name="connsiteX2836" fmla="*/ 1248132 w 6494035"/>
              <a:gd name="connsiteY2836" fmla="*/ 335233 h 3722228"/>
              <a:gd name="connsiteX2837" fmla="*/ 1229392 w 6494035"/>
              <a:gd name="connsiteY2837" fmla="*/ 347518 h 3722228"/>
              <a:gd name="connsiteX2838" fmla="*/ 1252692 w 6494035"/>
              <a:gd name="connsiteY2838" fmla="*/ 347518 h 3722228"/>
              <a:gd name="connsiteX2839" fmla="*/ 1263661 w 6494035"/>
              <a:gd name="connsiteY2839" fmla="*/ 342976 h 3722228"/>
              <a:gd name="connsiteX2840" fmla="*/ 1279204 w 6494035"/>
              <a:gd name="connsiteY2840" fmla="*/ 355261 h 3722228"/>
              <a:gd name="connsiteX2841" fmla="*/ 1275552 w 6494035"/>
              <a:gd name="connsiteY2841" fmla="*/ 362534 h 3722228"/>
              <a:gd name="connsiteX2842" fmla="*/ 1260465 w 6494035"/>
              <a:gd name="connsiteY2842" fmla="*/ 370276 h 3722228"/>
              <a:gd name="connsiteX2843" fmla="*/ 1279204 w 6494035"/>
              <a:gd name="connsiteY2843" fmla="*/ 370276 h 3722228"/>
              <a:gd name="connsiteX2844" fmla="*/ 1294747 w 6494035"/>
              <a:gd name="connsiteY2844" fmla="*/ 373912 h 3722228"/>
              <a:gd name="connsiteX2845" fmla="*/ 1302050 w 6494035"/>
              <a:gd name="connsiteY2845" fmla="*/ 362534 h 3722228"/>
              <a:gd name="connsiteX2846" fmla="*/ 1302050 w 6494035"/>
              <a:gd name="connsiteY2846" fmla="*/ 347518 h 3722228"/>
              <a:gd name="connsiteX2847" fmla="*/ 1309822 w 6494035"/>
              <a:gd name="connsiteY2847" fmla="*/ 350707 h 3722228"/>
              <a:gd name="connsiteX2848" fmla="*/ 1317593 w 6494035"/>
              <a:gd name="connsiteY2848" fmla="*/ 366181 h 3722228"/>
              <a:gd name="connsiteX2849" fmla="*/ 1309822 w 6494035"/>
              <a:gd name="connsiteY2849" fmla="*/ 385749 h 3722228"/>
              <a:gd name="connsiteX2850" fmla="*/ 1302050 w 6494035"/>
              <a:gd name="connsiteY2850" fmla="*/ 404401 h 3722228"/>
              <a:gd name="connsiteX2851" fmla="*/ 1309822 w 6494035"/>
              <a:gd name="connsiteY2851" fmla="*/ 408954 h 3722228"/>
              <a:gd name="connsiteX2852" fmla="*/ 1322168 w 6494035"/>
              <a:gd name="connsiteY2852" fmla="*/ 401212 h 3722228"/>
              <a:gd name="connsiteX2853" fmla="*/ 1329939 w 6494035"/>
              <a:gd name="connsiteY2853" fmla="*/ 381654 h 3722228"/>
              <a:gd name="connsiteX2854" fmla="*/ 1337697 w 6494035"/>
              <a:gd name="connsiteY2854" fmla="*/ 362534 h 3722228"/>
              <a:gd name="connsiteX2855" fmla="*/ 1353240 w 6494035"/>
              <a:gd name="connsiteY2855" fmla="*/ 347518 h 3722228"/>
              <a:gd name="connsiteX2856" fmla="*/ 1364208 w 6494035"/>
              <a:gd name="connsiteY2856" fmla="*/ 350707 h 3722228"/>
              <a:gd name="connsiteX2857" fmla="*/ 1371980 w 6494035"/>
              <a:gd name="connsiteY2857" fmla="*/ 366181 h 3722228"/>
              <a:gd name="connsiteX2858" fmla="*/ 1376087 w 6494035"/>
              <a:gd name="connsiteY2858" fmla="*/ 378007 h 3722228"/>
              <a:gd name="connsiteX2859" fmla="*/ 1368329 w 6494035"/>
              <a:gd name="connsiteY2859" fmla="*/ 393481 h 3722228"/>
              <a:gd name="connsiteX2860" fmla="*/ 1361012 w 6494035"/>
              <a:gd name="connsiteY2860" fmla="*/ 412132 h 3722228"/>
              <a:gd name="connsiteX2861" fmla="*/ 1353240 w 6494035"/>
              <a:gd name="connsiteY2861" fmla="*/ 427605 h 3722228"/>
              <a:gd name="connsiteX2862" fmla="*/ 1345469 w 6494035"/>
              <a:gd name="connsiteY2862" fmla="*/ 439891 h 3722228"/>
              <a:gd name="connsiteX2863" fmla="*/ 1348665 w 6494035"/>
              <a:gd name="connsiteY2863" fmla="*/ 450810 h 3722228"/>
              <a:gd name="connsiteX2864" fmla="*/ 1356437 w 6494035"/>
              <a:gd name="connsiteY2864" fmla="*/ 466284 h 3722228"/>
              <a:gd name="connsiteX2865" fmla="*/ 1361012 w 6494035"/>
              <a:gd name="connsiteY2865" fmla="*/ 462637 h 3722228"/>
              <a:gd name="connsiteX2866" fmla="*/ 1368329 w 6494035"/>
              <a:gd name="connsiteY2866" fmla="*/ 478111 h 3722228"/>
              <a:gd name="connsiteX2867" fmla="*/ 1379752 w 6494035"/>
              <a:gd name="connsiteY2867" fmla="*/ 489031 h 3722228"/>
              <a:gd name="connsiteX2868" fmla="*/ 1368329 w 6494035"/>
              <a:gd name="connsiteY2868" fmla="*/ 504504 h 3722228"/>
              <a:gd name="connsiteX2869" fmla="*/ 1356437 w 6494035"/>
              <a:gd name="connsiteY2869" fmla="*/ 496773 h 3722228"/>
              <a:gd name="connsiteX2870" fmla="*/ 1340908 w 6494035"/>
              <a:gd name="connsiteY2870" fmla="*/ 496773 h 3722228"/>
              <a:gd name="connsiteX2871" fmla="*/ 1329939 w 6494035"/>
              <a:gd name="connsiteY2871" fmla="*/ 496773 h 3722228"/>
              <a:gd name="connsiteX2872" fmla="*/ 1322168 w 6494035"/>
              <a:gd name="connsiteY2872" fmla="*/ 516789 h 3722228"/>
              <a:gd name="connsiteX2873" fmla="*/ 1340908 w 6494035"/>
              <a:gd name="connsiteY2873" fmla="*/ 509057 h 3722228"/>
              <a:gd name="connsiteX2874" fmla="*/ 1340908 w 6494035"/>
              <a:gd name="connsiteY2874" fmla="*/ 519977 h 3722228"/>
              <a:gd name="connsiteX2875" fmla="*/ 1325365 w 6494035"/>
              <a:gd name="connsiteY2875" fmla="*/ 524521 h 3722228"/>
              <a:gd name="connsiteX2876" fmla="*/ 1306625 w 6494035"/>
              <a:gd name="connsiteY2876" fmla="*/ 524521 h 3722228"/>
              <a:gd name="connsiteX2877" fmla="*/ 1283310 w 6494035"/>
              <a:gd name="connsiteY2877" fmla="*/ 516789 h 3722228"/>
              <a:gd name="connsiteX2878" fmla="*/ 1271433 w 6494035"/>
              <a:gd name="connsiteY2878" fmla="*/ 504504 h 3722228"/>
              <a:gd name="connsiteX2879" fmla="*/ 1271433 w 6494035"/>
              <a:gd name="connsiteY2879" fmla="*/ 489031 h 3722228"/>
              <a:gd name="connsiteX2880" fmla="*/ 1252692 w 6494035"/>
              <a:gd name="connsiteY2880" fmla="*/ 501316 h 3722228"/>
              <a:gd name="connsiteX2881" fmla="*/ 1229392 w 6494035"/>
              <a:gd name="connsiteY2881" fmla="*/ 504504 h 3722228"/>
              <a:gd name="connsiteX2882" fmla="*/ 1197396 w 6494035"/>
              <a:gd name="connsiteY2882" fmla="*/ 509057 h 3722228"/>
              <a:gd name="connsiteX2883" fmla="*/ 1163113 w 6494035"/>
              <a:gd name="connsiteY2883" fmla="*/ 501316 h 3722228"/>
              <a:gd name="connsiteX2884" fmla="*/ 1139812 w 6494035"/>
              <a:gd name="connsiteY2884" fmla="*/ 496773 h 3722228"/>
              <a:gd name="connsiteX2885" fmla="*/ 1139812 w 6494035"/>
              <a:gd name="connsiteY2885" fmla="*/ 485853 h 3722228"/>
              <a:gd name="connsiteX2886" fmla="*/ 1143464 w 6494035"/>
              <a:gd name="connsiteY2886" fmla="*/ 473567 h 3722228"/>
              <a:gd name="connsiteX2887" fmla="*/ 1127934 w 6494035"/>
              <a:gd name="connsiteY2887" fmla="*/ 462637 h 3722228"/>
              <a:gd name="connsiteX2888" fmla="*/ 1109195 w 6494035"/>
              <a:gd name="connsiteY2888" fmla="*/ 454906 h 3722228"/>
              <a:gd name="connsiteX2889" fmla="*/ 1104620 w 6494035"/>
              <a:gd name="connsiteY2889" fmla="*/ 439891 h 3722228"/>
              <a:gd name="connsiteX2890" fmla="*/ 1109195 w 6494035"/>
              <a:gd name="connsiteY2890" fmla="*/ 427605 h 3722228"/>
              <a:gd name="connsiteX2891" fmla="*/ 1139812 w 6494035"/>
              <a:gd name="connsiteY2891" fmla="*/ 427605 h 3722228"/>
              <a:gd name="connsiteX2892" fmla="*/ 1166324 w 6494035"/>
              <a:gd name="connsiteY2892" fmla="*/ 432159 h 3722228"/>
              <a:gd name="connsiteX2893" fmla="*/ 1186428 w 6494035"/>
              <a:gd name="connsiteY2893" fmla="*/ 439891 h 3722228"/>
              <a:gd name="connsiteX2894" fmla="*/ 1212939 w 6494035"/>
              <a:gd name="connsiteY2894" fmla="*/ 443079 h 3722228"/>
              <a:gd name="connsiteX2895" fmla="*/ 1205168 w 6494035"/>
              <a:gd name="connsiteY2895" fmla="*/ 435337 h 3722228"/>
              <a:gd name="connsiteX2896" fmla="*/ 1178657 w 6494035"/>
              <a:gd name="connsiteY2896" fmla="*/ 416685 h 3722228"/>
              <a:gd name="connsiteX2897" fmla="*/ 1150781 w 6494035"/>
              <a:gd name="connsiteY2897" fmla="*/ 416685 h 3722228"/>
              <a:gd name="connsiteX2898" fmla="*/ 1120163 w 6494035"/>
              <a:gd name="connsiteY2898" fmla="*/ 408954 h 3722228"/>
              <a:gd name="connsiteX2899" fmla="*/ 1116966 w 6494035"/>
              <a:gd name="connsiteY2899" fmla="*/ 393481 h 3722228"/>
              <a:gd name="connsiteX2900" fmla="*/ 1124269 w 6494035"/>
              <a:gd name="connsiteY2900" fmla="*/ 385749 h 3722228"/>
              <a:gd name="connsiteX2901" fmla="*/ 1147584 w 6494035"/>
              <a:gd name="connsiteY2901" fmla="*/ 385749 h 3722228"/>
              <a:gd name="connsiteX2902" fmla="*/ 1186428 w 6494035"/>
              <a:gd name="connsiteY2902" fmla="*/ 385749 h 3722228"/>
              <a:gd name="connsiteX2903" fmla="*/ 1135693 w 6494035"/>
              <a:gd name="connsiteY2903" fmla="*/ 373912 h 3722228"/>
              <a:gd name="connsiteX2904" fmla="*/ 1143464 w 6494035"/>
              <a:gd name="connsiteY2904" fmla="*/ 370276 h 3722228"/>
              <a:gd name="connsiteX2905" fmla="*/ 1127934 w 6494035"/>
              <a:gd name="connsiteY2905" fmla="*/ 362534 h 3722228"/>
              <a:gd name="connsiteX2906" fmla="*/ 1135693 w 6494035"/>
              <a:gd name="connsiteY2906" fmla="*/ 350707 h 3722228"/>
              <a:gd name="connsiteX2907" fmla="*/ 1150781 w 6494035"/>
              <a:gd name="connsiteY2907" fmla="*/ 347518 h 3722228"/>
              <a:gd name="connsiteX2908" fmla="*/ 1163113 w 6494035"/>
              <a:gd name="connsiteY2908" fmla="*/ 342976 h 3722228"/>
              <a:gd name="connsiteX2909" fmla="*/ 1158552 w 6494035"/>
              <a:gd name="connsiteY2909" fmla="*/ 335233 h 3722228"/>
              <a:gd name="connsiteX2910" fmla="*/ 1166324 w 6494035"/>
              <a:gd name="connsiteY2910" fmla="*/ 332055 h 3722228"/>
              <a:gd name="connsiteX2911" fmla="*/ 1181854 w 6494035"/>
              <a:gd name="connsiteY2911" fmla="*/ 332055 h 3722228"/>
              <a:gd name="connsiteX2912" fmla="*/ 1201971 w 6494035"/>
              <a:gd name="connsiteY2912" fmla="*/ 324314 h 3722228"/>
              <a:gd name="connsiteX2913" fmla="*/ 1220710 w 6494035"/>
              <a:gd name="connsiteY2913" fmla="*/ 319771 h 3722228"/>
              <a:gd name="connsiteX2914" fmla="*/ 1618978 w 6494035"/>
              <a:gd name="connsiteY2914" fmla="*/ 304055 h 3722228"/>
              <a:gd name="connsiteX2915" fmla="*/ 1623458 w 6494035"/>
              <a:gd name="connsiteY2915" fmla="*/ 311719 h 3722228"/>
              <a:gd name="connsiteX2916" fmla="*/ 1623458 w 6494035"/>
              <a:gd name="connsiteY2916" fmla="*/ 323890 h 3722228"/>
              <a:gd name="connsiteX2917" fmla="*/ 1603744 w 6494035"/>
              <a:gd name="connsiteY2917" fmla="*/ 346879 h 3722228"/>
              <a:gd name="connsiteX2918" fmla="*/ 1581341 w 6494035"/>
              <a:gd name="connsiteY2918" fmla="*/ 339215 h 3722228"/>
              <a:gd name="connsiteX2919" fmla="*/ 1569244 w 6494035"/>
              <a:gd name="connsiteY2919" fmla="*/ 323890 h 3722228"/>
              <a:gd name="connsiteX2920" fmla="*/ 1592096 w 6494035"/>
              <a:gd name="connsiteY2920" fmla="*/ 311719 h 3722228"/>
              <a:gd name="connsiteX2921" fmla="*/ 1627090 w 6494035"/>
              <a:gd name="connsiteY2921" fmla="*/ 247116 h 3722228"/>
              <a:gd name="connsiteX2922" fmla="*/ 1647108 w 6494035"/>
              <a:gd name="connsiteY2922" fmla="*/ 247116 h 3722228"/>
              <a:gd name="connsiteX2923" fmla="*/ 1670319 w 6494035"/>
              <a:gd name="connsiteY2923" fmla="*/ 262582 h 3722228"/>
              <a:gd name="connsiteX2924" fmla="*/ 1681243 w 6494035"/>
              <a:gd name="connsiteY2924" fmla="*/ 270312 h 3722228"/>
              <a:gd name="connsiteX2925" fmla="*/ 1700803 w 6494035"/>
              <a:gd name="connsiteY2925" fmla="*/ 285771 h 3722228"/>
              <a:gd name="connsiteX2926" fmla="*/ 1708545 w 6494035"/>
              <a:gd name="connsiteY2926" fmla="*/ 300781 h 3722228"/>
              <a:gd name="connsiteX2927" fmla="*/ 1696715 w 6494035"/>
              <a:gd name="connsiteY2927" fmla="*/ 300781 h 3722228"/>
              <a:gd name="connsiteX2928" fmla="*/ 1693073 w 6494035"/>
              <a:gd name="connsiteY2928" fmla="*/ 308511 h 3722228"/>
              <a:gd name="connsiteX2929" fmla="*/ 1693073 w 6494035"/>
              <a:gd name="connsiteY2929" fmla="*/ 316241 h 3722228"/>
              <a:gd name="connsiteX2930" fmla="*/ 1700803 w 6494035"/>
              <a:gd name="connsiteY2930" fmla="*/ 331706 h 3722228"/>
              <a:gd name="connsiteX2931" fmla="*/ 1719458 w 6494035"/>
              <a:gd name="connsiteY2931" fmla="*/ 334888 h 3722228"/>
              <a:gd name="connsiteX2932" fmla="*/ 1739486 w 6494035"/>
              <a:gd name="connsiteY2932" fmla="*/ 342625 h 3722228"/>
              <a:gd name="connsiteX2933" fmla="*/ 1770428 w 6494035"/>
              <a:gd name="connsiteY2933" fmla="*/ 342625 h 3722228"/>
              <a:gd name="connsiteX2934" fmla="*/ 1793172 w 6494035"/>
              <a:gd name="connsiteY2934" fmla="*/ 339436 h 3722228"/>
              <a:gd name="connsiteX2935" fmla="*/ 1820931 w 6494035"/>
              <a:gd name="connsiteY2935" fmla="*/ 347173 h 3722228"/>
              <a:gd name="connsiteX2936" fmla="*/ 1836402 w 6494035"/>
              <a:gd name="connsiteY2936" fmla="*/ 358083 h 3722228"/>
              <a:gd name="connsiteX2937" fmla="*/ 1836402 w 6494035"/>
              <a:gd name="connsiteY2937" fmla="*/ 365813 h 3722228"/>
              <a:gd name="connsiteX2938" fmla="*/ 1820931 w 6494035"/>
              <a:gd name="connsiteY2938" fmla="*/ 373550 h 3722228"/>
              <a:gd name="connsiteX2939" fmla="*/ 1813200 w 6494035"/>
              <a:gd name="connsiteY2939" fmla="*/ 385372 h 3722228"/>
              <a:gd name="connsiteX2940" fmla="*/ 1800913 w 6494035"/>
              <a:gd name="connsiteY2940" fmla="*/ 389009 h 3722228"/>
              <a:gd name="connsiteX2941" fmla="*/ 1773612 w 6494035"/>
              <a:gd name="connsiteY2941" fmla="*/ 389009 h 3722228"/>
              <a:gd name="connsiteX2942" fmla="*/ 1750400 w 6494035"/>
              <a:gd name="connsiteY2942" fmla="*/ 381279 h 3722228"/>
              <a:gd name="connsiteX2943" fmla="*/ 1719458 w 6494035"/>
              <a:gd name="connsiteY2943" fmla="*/ 377642 h 3722228"/>
              <a:gd name="connsiteX2944" fmla="*/ 1685333 w 6494035"/>
              <a:gd name="connsiteY2944" fmla="*/ 370361 h 3722228"/>
              <a:gd name="connsiteX2945" fmla="*/ 1654849 w 6494035"/>
              <a:gd name="connsiteY2945" fmla="*/ 362631 h 3722228"/>
              <a:gd name="connsiteX2946" fmla="*/ 1634831 w 6494035"/>
              <a:gd name="connsiteY2946" fmla="*/ 347173 h 3722228"/>
              <a:gd name="connsiteX2947" fmla="*/ 1642561 w 6494035"/>
              <a:gd name="connsiteY2947" fmla="*/ 331706 h 3722228"/>
              <a:gd name="connsiteX2948" fmla="*/ 1650302 w 6494035"/>
              <a:gd name="connsiteY2948" fmla="*/ 316241 h 3722228"/>
              <a:gd name="connsiteX2949" fmla="*/ 1654849 w 6494035"/>
              <a:gd name="connsiteY2949" fmla="*/ 296689 h 3722228"/>
              <a:gd name="connsiteX2950" fmla="*/ 1650302 w 6494035"/>
              <a:gd name="connsiteY2950" fmla="*/ 285771 h 3722228"/>
              <a:gd name="connsiteX2951" fmla="*/ 1631637 w 6494035"/>
              <a:gd name="connsiteY2951" fmla="*/ 278041 h 3722228"/>
              <a:gd name="connsiteX2952" fmla="*/ 1623906 w 6494035"/>
              <a:gd name="connsiteY2952" fmla="*/ 262582 h 3722228"/>
              <a:gd name="connsiteX2953" fmla="*/ 1133218 w 6494035"/>
              <a:gd name="connsiteY2953" fmla="*/ 231173 h 3722228"/>
              <a:gd name="connsiteX2954" fmla="*/ 1159603 w 6494035"/>
              <a:gd name="connsiteY2954" fmla="*/ 234378 h 3722228"/>
              <a:gd name="connsiteX2955" fmla="*/ 1163703 w 6494035"/>
              <a:gd name="connsiteY2955" fmla="*/ 238958 h 3722228"/>
              <a:gd name="connsiteX2956" fmla="*/ 1194645 w 6494035"/>
              <a:gd name="connsiteY2956" fmla="*/ 242164 h 3722228"/>
              <a:gd name="connsiteX2957" fmla="*/ 1194645 w 6494035"/>
              <a:gd name="connsiteY2957" fmla="*/ 249942 h 3722228"/>
              <a:gd name="connsiteX2958" fmla="*/ 1202375 w 6494035"/>
              <a:gd name="connsiteY2958" fmla="*/ 257727 h 3722228"/>
              <a:gd name="connsiteX2959" fmla="*/ 1190088 w 6494035"/>
              <a:gd name="connsiteY2959" fmla="*/ 265513 h 3722228"/>
              <a:gd name="connsiteX2960" fmla="*/ 1205559 w 6494035"/>
              <a:gd name="connsiteY2960" fmla="*/ 262308 h 3722228"/>
              <a:gd name="connsiteX2961" fmla="*/ 1210116 w 6494035"/>
              <a:gd name="connsiteY2961" fmla="*/ 262308 h 3722228"/>
              <a:gd name="connsiteX2962" fmla="*/ 1205559 w 6494035"/>
              <a:gd name="connsiteY2962" fmla="*/ 273291 h 3722228"/>
              <a:gd name="connsiteX2963" fmla="*/ 1217846 w 6494035"/>
              <a:gd name="connsiteY2963" fmla="*/ 265513 h 3722228"/>
              <a:gd name="connsiteX2964" fmla="*/ 1217846 w 6494035"/>
              <a:gd name="connsiteY2964" fmla="*/ 262308 h 3722228"/>
              <a:gd name="connsiteX2965" fmla="*/ 1233318 w 6494035"/>
              <a:gd name="connsiteY2965" fmla="*/ 265513 h 3722228"/>
              <a:gd name="connsiteX2966" fmla="*/ 1241058 w 6494035"/>
              <a:gd name="connsiteY2966" fmla="*/ 270086 h 3722228"/>
              <a:gd name="connsiteX2967" fmla="*/ 1241058 w 6494035"/>
              <a:gd name="connsiteY2967" fmla="*/ 292982 h 3722228"/>
              <a:gd name="connsiteX2968" fmla="*/ 1248788 w 6494035"/>
              <a:gd name="connsiteY2968" fmla="*/ 308546 h 3722228"/>
              <a:gd name="connsiteX2969" fmla="*/ 1229676 w 6494035"/>
              <a:gd name="connsiteY2969" fmla="*/ 311751 h 3722228"/>
              <a:gd name="connsiteX2970" fmla="*/ 1205559 w 6494035"/>
              <a:gd name="connsiteY2970" fmla="*/ 316332 h 3722228"/>
              <a:gd name="connsiteX2971" fmla="*/ 1179174 w 6494035"/>
              <a:gd name="connsiteY2971" fmla="*/ 319536 h 3722228"/>
              <a:gd name="connsiteX2972" fmla="*/ 1163703 w 6494035"/>
              <a:gd name="connsiteY2972" fmla="*/ 324110 h 3722228"/>
              <a:gd name="connsiteX2973" fmla="*/ 1148690 w 6494035"/>
              <a:gd name="connsiteY2973" fmla="*/ 335100 h 3722228"/>
              <a:gd name="connsiteX2974" fmla="*/ 1133218 w 6494035"/>
              <a:gd name="connsiteY2974" fmla="*/ 335100 h 3722228"/>
              <a:gd name="connsiteX2975" fmla="*/ 1128662 w 6494035"/>
              <a:gd name="connsiteY2975" fmla="*/ 331895 h 3722228"/>
              <a:gd name="connsiteX2976" fmla="*/ 1113190 w 6494035"/>
              <a:gd name="connsiteY2976" fmla="*/ 347459 h 3722228"/>
              <a:gd name="connsiteX2977" fmla="*/ 1102277 w 6494035"/>
              <a:gd name="connsiteY2977" fmla="*/ 362570 h 3722228"/>
              <a:gd name="connsiteX2978" fmla="*/ 1086806 w 6494035"/>
              <a:gd name="connsiteY2978" fmla="*/ 358450 h 3722228"/>
              <a:gd name="connsiteX2979" fmla="*/ 1063594 w 6494035"/>
              <a:gd name="connsiteY2979" fmla="*/ 366229 h 3722228"/>
              <a:gd name="connsiteX2980" fmla="*/ 1051764 w 6494035"/>
              <a:gd name="connsiteY2980" fmla="*/ 366229 h 3722228"/>
              <a:gd name="connsiteX2981" fmla="*/ 1056310 w 6494035"/>
              <a:gd name="connsiteY2981" fmla="*/ 350664 h 3722228"/>
              <a:gd name="connsiteX2982" fmla="*/ 1056310 w 6494035"/>
              <a:gd name="connsiteY2982" fmla="*/ 339681 h 3722228"/>
              <a:gd name="connsiteX2983" fmla="*/ 1048580 w 6494035"/>
              <a:gd name="connsiteY2983" fmla="*/ 331895 h 3722228"/>
              <a:gd name="connsiteX2984" fmla="*/ 1036293 w 6494035"/>
              <a:gd name="connsiteY2984" fmla="*/ 319536 h 3722228"/>
              <a:gd name="connsiteX2985" fmla="*/ 1059495 w 6494035"/>
              <a:gd name="connsiteY2985" fmla="*/ 308546 h 3722228"/>
              <a:gd name="connsiteX2986" fmla="*/ 1071334 w 6494035"/>
              <a:gd name="connsiteY2986" fmla="*/ 292982 h 3722228"/>
              <a:gd name="connsiteX2987" fmla="*/ 1086806 w 6494035"/>
              <a:gd name="connsiteY2987" fmla="*/ 292982 h 3722228"/>
              <a:gd name="connsiteX2988" fmla="*/ 1089989 w 6494035"/>
              <a:gd name="connsiteY2988" fmla="*/ 288862 h 3722228"/>
              <a:gd name="connsiteX2989" fmla="*/ 1086806 w 6494035"/>
              <a:gd name="connsiteY2989" fmla="*/ 281077 h 3722228"/>
              <a:gd name="connsiteX2990" fmla="*/ 1089989 w 6494035"/>
              <a:gd name="connsiteY2990" fmla="*/ 281077 h 3722228"/>
              <a:gd name="connsiteX2991" fmla="*/ 1094536 w 6494035"/>
              <a:gd name="connsiteY2991" fmla="*/ 281077 h 3722228"/>
              <a:gd name="connsiteX2992" fmla="*/ 1125478 w 6494035"/>
              <a:gd name="connsiteY2992" fmla="*/ 262308 h 3722228"/>
              <a:gd name="connsiteX2993" fmla="*/ 1120931 w 6494035"/>
              <a:gd name="connsiteY2993" fmla="*/ 254523 h 3722228"/>
              <a:gd name="connsiteX2994" fmla="*/ 1512078 w 6494035"/>
              <a:gd name="connsiteY2994" fmla="*/ 224340 h 3722228"/>
              <a:gd name="connsiteX2995" fmla="*/ 1519824 w 6494035"/>
              <a:gd name="connsiteY2995" fmla="*/ 232028 h 3722228"/>
              <a:gd name="connsiteX2996" fmla="*/ 1523012 w 6494035"/>
              <a:gd name="connsiteY2996" fmla="*/ 247401 h 3722228"/>
              <a:gd name="connsiteX2997" fmla="*/ 1530754 w 6494035"/>
              <a:gd name="connsiteY2997" fmla="*/ 273625 h 3722228"/>
              <a:gd name="connsiteX2998" fmla="*/ 1543052 w 6494035"/>
              <a:gd name="connsiteY2998" fmla="*/ 247401 h 3722228"/>
              <a:gd name="connsiteX2999" fmla="*/ 1550340 w 6494035"/>
              <a:gd name="connsiteY2999" fmla="*/ 273625 h 3722228"/>
              <a:gd name="connsiteX3000" fmla="*/ 1553986 w 6494035"/>
              <a:gd name="connsiteY3000" fmla="*/ 247401 h 3722228"/>
              <a:gd name="connsiteX3001" fmla="*/ 1569474 w 6494035"/>
              <a:gd name="connsiteY3001" fmla="*/ 247401 h 3722228"/>
              <a:gd name="connsiteX3002" fmla="*/ 1592702 w 6494035"/>
              <a:gd name="connsiteY3002" fmla="*/ 255089 h 3722228"/>
              <a:gd name="connsiteX3003" fmla="*/ 1589059 w 6494035"/>
              <a:gd name="connsiteY3003" fmla="*/ 277697 h 3722228"/>
              <a:gd name="connsiteX3004" fmla="*/ 1573573 w 6494035"/>
              <a:gd name="connsiteY3004" fmla="*/ 300758 h 3722228"/>
              <a:gd name="connsiteX3005" fmla="*/ 1550340 w 6494035"/>
              <a:gd name="connsiteY3005" fmla="*/ 316130 h 3722228"/>
              <a:gd name="connsiteX3006" fmla="*/ 1519824 w 6494035"/>
              <a:gd name="connsiteY3006" fmla="*/ 311610 h 3722228"/>
              <a:gd name="connsiteX3007" fmla="*/ 1543052 w 6494035"/>
              <a:gd name="connsiteY3007" fmla="*/ 285381 h 3722228"/>
              <a:gd name="connsiteX3008" fmla="*/ 1504337 w 6494035"/>
              <a:gd name="connsiteY3008" fmla="*/ 280861 h 3722228"/>
              <a:gd name="connsiteX3009" fmla="*/ 1499779 w 6494035"/>
              <a:gd name="connsiteY3009" fmla="*/ 270009 h 3722228"/>
              <a:gd name="connsiteX3010" fmla="*/ 1504337 w 6494035"/>
              <a:gd name="connsiteY3010" fmla="*/ 247401 h 3722228"/>
              <a:gd name="connsiteX3011" fmla="*/ 1363462 w 6494035"/>
              <a:gd name="connsiteY3011" fmla="*/ 185622 h 3722228"/>
              <a:gd name="connsiteX3012" fmla="*/ 1363462 w 6494035"/>
              <a:gd name="connsiteY3012" fmla="*/ 204177 h 3722228"/>
              <a:gd name="connsiteX3013" fmla="*/ 1375776 w 6494035"/>
              <a:gd name="connsiteY3013" fmla="*/ 204177 h 3722228"/>
              <a:gd name="connsiteX3014" fmla="*/ 1383525 w 6494035"/>
              <a:gd name="connsiteY3014" fmla="*/ 211872 h 3722228"/>
              <a:gd name="connsiteX3015" fmla="*/ 1378961 w 6494035"/>
              <a:gd name="connsiteY3015" fmla="*/ 227256 h 3722228"/>
              <a:gd name="connsiteX3016" fmla="*/ 1375776 w 6494035"/>
              <a:gd name="connsiteY3016" fmla="*/ 242640 h 3722228"/>
              <a:gd name="connsiteX3017" fmla="*/ 1386720 w 6494035"/>
              <a:gd name="connsiteY3017" fmla="*/ 247168 h 3722228"/>
              <a:gd name="connsiteX3018" fmla="*/ 1402220 w 6494035"/>
              <a:gd name="connsiteY3018" fmla="*/ 254857 h 3722228"/>
              <a:gd name="connsiteX3019" fmla="*/ 1414077 w 6494035"/>
              <a:gd name="connsiteY3019" fmla="*/ 242640 h 3722228"/>
              <a:gd name="connsiteX3020" fmla="*/ 1421837 w 6494035"/>
              <a:gd name="connsiteY3020" fmla="*/ 227256 h 3722228"/>
              <a:gd name="connsiteX3021" fmla="*/ 1434150 w 6494035"/>
              <a:gd name="connsiteY3021" fmla="*/ 208701 h 3722228"/>
              <a:gd name="connsiteX3022" fmla="*/ 1457409 w 6494035"/>
              <a:gd name="connsiteY3022" fmla="*/ 196483 h 3722228"/>
              <a:gd name="connsiteX3023" fmla="*/ 1449650 w 6494035"/>
              <a:gd name="connsiteY3023" fmla="*/ 216395 h 3722228"/>
              <a:gd name="connsiteX3024" fmla="*/ 1441900 w 6494035"/>
              <a:gd name="connsiteY3024" fmla="*/ 239473 h 3722228"/>
              <a:gd name="connsiteX3025" fmla="*/ 1445095 w 6494035"/>
              <a:gd name="connsiteY3025" fmla="*/ 250334 h 3722228"/>
              <a:gd name="connsiteX3026" fmla="*/ 1460595 w 6494035"/>
              <a:gd name="connsiteY3026" fmla="*/ 242640 h 3722228"/>
              <a:gd name="connsiteX3027" fmla="*/ 1465158 w 6494035"/>
              <a:gd name="connsiteY3027" fmla="*/ 254857 h 3722228"/>
              <a:gd name="connsiteX3028" fmla="*/ 1449650 w 6494035"/>
              <a:gd name="connsiteY3028" fmla="*/ 277485 h 3722228"/>
              <a:gd name="connsiteX3029" fmla="*/ 1429586 w 6494035"/>
              <a:gd name="connsiteY3029" fmla="*/ 288801 h 3722228"/>
              <a:gd name="connsiteX3030" fmla="*/ 1391275 w 6494035"/>
              <a:gd name="connsiteY3030" fmla="*/ 281107 h 3722228"/>
              <a:gd name="connsiteX3031" fmla="*/ 1394470 w 6494035"/>
              <a:gd name="connsiteY3031" fmla="*/ 273412 h 3722228"/>
              <a:gd name="connsiteX3032" fmla="*/ 1309642 w 6494035"/>
              <a:gd name="connsiteY3032" fmla="*/ 285180 h 3722228"/>
              <a:gd name="connsiteX3033" fmla="*/ 1298697 w 6494035"/>
              <a:gd name="connsiteY3033" fmla="*/ 269796 h 3722228"/>
              <a:gd name="connsiteX3034" fmla="*/ 1321499 w 6494035"/>
              <a:gd name="connsiteY3034" fmla="*/ 265723 h 3722228"/>
              <a:gd name="connsiteX3035" fmla="*/ 1352517 w 6494035"/>
              <a:gd name="connsiteY3035" fmla="*/ 265723 h 3722228"/>
              <a:gd name="connsiteX3036" fmla="*/ 1368016 w 6494035"/>
              <a:gd name="connsiteY3036" fmla="*/ 254857 h 3722228"/>
              <a:gd name="connsiteX3037" fmla="*/ 1325150 w 6494035"/>
              <a:gd name="connsiteY3037" fmla="*/ 250334 h 3722228"/>
              <a:gd name="connsiteX3038" fmla="*/ 1340660 w 6494035"/>
              <a:gd name="connsiteY3038" fmla="*/ 239473 h 3722228"/>
              <a:gd name="connsiteX3039" fmla="*/ 1337008 w 6494035"/>
              <a:gd name="connsiteY3039" fmla="*/ 234950 h 3722228"/>
              <a:gd name="connsiteX3040" fmla="*/ 1306447 w 6494035"/>
              <a:gd name="connsiteY3040" fmla="*/ 250334 h 3722228"/>
              <a:gd name="connsiteX3041" fmla="*/ 1286383 w 6494035"/>
              <a:gd name="connsiteY3041" fmla="*/ 247168 h 3722228"/>
              <a:gd name="connsiteX3042" fmla="*/ 1275438 w 6494035"/>
              <a:gd name="connsiteY3042" fmla="*/ 227256 h 3722228"/>
              <a:gd name="connsiteX3043" fmla="*/ 1301892 w 6494035"/>
              <a:gd name="connsiteY3043" fmla="*/ 216395 h 3722228"/>
              <a:gd name="connsiteX3044" fmla="*/ 1317391 w 6494035"/>
              <a:gd name="connsiteY3044" fmla="*/ 201006 h 3722228"/>
              <a:gd name="connsiteX3045" fmla="*/ 1340660 w 6494035"/>
              <a:gd name="connsiteY3045" fmla="*/ 190146 h 3722228"/>
              <a:gd name="connsiteX3046" fmla="*/ 483286 w 6494035"/>
              <a:gd name="connsiteY3046" fmla="*/ 185622 h 3722228"/>
              <a:gd name="connsiteX3047" fmla="*/ 506523 w 6494035"/>
              <a:gd name="connsiteY3047" fmla="*/ 196514 h 3722228"/>
              <a:gd name="connsiteX3048" fmla="*/ 545252 w 6494035"/>
              <a:gd name="connsiteY3048" fmla="*/ 185622 h 3722228"/>
              <a:gd name="connsiteX3049" fmla="*/ 549370 w 6494035"/>
              <a:gd name="connsiteY3049" fmla="*/ 196514 h 3722228"/>
              <a:gd name="connsiteX3050" fmla="*/ 526525 w 6494035"/>
              <a:gd name="connsiteY3050" fmla="*/ 208839 h 3722228"/>
              <a:gd name="connsiteX3051" fmla="*/ 557116 w 6494035"/>
              <a:gd name="connsiteY3051" fmla="*/ 204253 h 3722228"/>
              <a:gd name="connsiteX3052" fmla="*/ 552998 w 6494035"/>
              <a:gd name="connsiteY3052" fmla="*/ 219731 h 3722228"/>
              <a:gd name="connsiteX3053" fmla="*/ 564862 w 6494035"/>
              <a:gd name="connsiteY3053" fmla="*/ 216578 h 3722228"/>
              <a:gd name="connsiteX3054" fmla="*/ 575745 w 6494035"/>
              <a:gd name="connsiteY3054" fmla="*/ 219731 h 3722228"/>
              <a:gd name="connsiteX3055" fmla="*/ 588099 w 6494035"/>
              <a:gd name="connsiteY3055" fmla="*/ 232056 h 3722228"/>
              <a:gd name="connsiteX3056" fmla="*/ 575745 w 6494035"/>
              <a:gd name="connsiteY3056" fmla="*/ 235305 h 3722228"/>
              <a:gd name="connsiteX3057" fmla="*/ 583492 w 6494035"/>
              <a:gd name="connsiteY3057" fmla="*/ 243044 h 3722228"/>
              <a:gd name="connsiteX3058" fmla="*/ 575745 w 6494035"/>
              <a:gd name="connsiteY3058" fmla="*/ 243044 h 3722228"/>
              <a:gd name="connsiteX3059" fmla="*/ 591237 w 6494035"/>
              <a:gd name="connsiteY3059" fmla="*/ 250783 h 3722228"/>
              <a:gd name="connsiteX3060" fmla="*/ 580353 w 6494035"/>
              <a:gd name="connsiteY3060" fmla="*/ 265784 h 3722228"/>
              <a:gd name="connsiteX3061" fmla="*/ 611338 w 6494035"/>
              <a:gd name="connsiteY3061" fmla="*/ 250783 h 3722228"/>
              <a:gd name="connsiteX3062" fmla="*/ 622220 w 6494035"/>
              <a:gd name="connsiteY3062" fmla="*/ 254796 h 3722228"/>
              <a:gd name="connsiteX3063" fmla="*/ 629966 w 6494035"/>
              <a:gd name="connsiteY3063" fmla="*/ 258522 h 3722228"/>
              <a:gd name="connsiteX3064" fmla="*/ 637712 w 6494035"/>
              <a:gd name="connsiteY3064" fmla="*/ 273523 h 3722228"/>
              <a:gd name="connsiteX3065" fmla="*/ 637712 w 6494035"/>
              <a:gd name="connsiteY3065" fmla="*/ 281262 h 3722228"/>
              <a:gd name="connsiteX3066" fmla="*/ 657323 w 6494035"/>
              <a:gd name="connsiteY3066" fmla="*/ 281262 h 3722228"/>
              <a:gd name="connsiteX3067" fmla="*/ 669578 w 6494035"/>
              <a:gd name="connsiteY3067" fmla="*/ 296740 h 3722228"/>
              <a:gd name="connsiteX3068" fmla="*/ 696052 w 6494035"/>
              <a:gd name="connsiteY3068" fmla="*/ 301326 h 3722228"/>
              <a:gd name="connsiteX3069" fmla="*/ 723309 w 6494035"/>
              <a:gd name="connsiteY3069" fmla="*/ 332282 h 3722228"/>
              <a:gd name="connsiteX3070" fmla="*/ 742527 w 6494035"/>
              <a:gd name="connsiteY3070" fmla="*/ 339544 h 3722228"/>
              <a:gd name="connsiteX3071" fmla="*/ 757528 w 6494035"/>
              <a:gd name="connsiteY3071" fmla="*/ 378239 h 3722228"/>
              <a:gd name="connsiteX3072" fmla="*/ 788512 w 6494035"/>
              <a:gd name="connsiteY3072" fmla="*/ 396966 h 3722228"/>
              <a:gd name="connsiteX3073" fmla="*/ 788512 w 6494035"/>
              <a:gd name="connsiteY3073" fmla="*/ 389226 h 3722228"/>
              <a:gd name="connsiteX3074" fmla="*/ 796259 w 6494035"/>
              <a:gd name="connsiteY3074" fmla="*/ 393717 h 3722228"/>
              <a:gd name="connsiteX3075" fmla="*/ 800769 w 6494035"/>
              <a:gd name="connsiteY3075" fmla="*/ 409195 h 3722228"/>
              <a:gd name="connsiteX3076" fmla="*/ 808515 w 6494035"/>
              <a:gd name="connsiteY3076" fmla="*/ 389226 h 3722228"/>
              <a:gd name="connsiteX3077" fmla="*/ 831360 w 6494035"/>
              <a:gd name="connsiteY3077" fmla="*/ 378239 h 3722228"/>
              <a:gd name="connsiteX3078" fmla="*/ 920584 w 6494035"/>
              <a:gd name="connsiteY3078" fmla="*/ 366009 h 3722228"/>
              <a:gd name="connsiteX3079" fmla="*/ 916466 w 6494035"/>
              <a:gd name="connsiteY3079" fmla="*/ 373748 h 3722228"/>
              <a:gd name="connsiteX3080" fmla="*/ 885483 w 6494035"/>
              <a:gd name="connsiteY3080" fmla="*/ 381487 h 3722228"/>
              <a:gd name="connsiteX3081" fmla="*/ 843616 w 6494035"/>
              <a:gd name="connsiteY3081" fmla="*/ 385978 h 3722228"/>
              <a:gd name="connsiteX3082" fmla="*/ 823614 w 6494035"/>
              <a:gd name="connsiteY3082" fmla="*/ 401456 h 3722228"/>
              <a:gd name="connsiteX3083" fmla="*/ 834988 w 6494035"/>
              <a:gd name="connsiteY3083" fmla="*/ 404704 h 3722228"/>
              <a:gd name="connsiteX3084" fmla="*/ 877737 w 6494035"/>
              <a:gd name="connsiteY3084" fmla="*/ 389226 h 3722228"/>
              <a:gd name="connsiteX3085" fmla="*/ 869991 w 6494035"/>
              <a:gd name="connsiteY3085" fmla="*/ 396966 h 3722228"/>
              <a:gd name="connsiteX3086" fmla="*/ 920584 w 6494035"/>
              <a:gd name="connsiteY3086" fmla="*/ 381487 h 3722228"/>
              <a:gd name="connsiteX3087" fmla="*/ 916466 w 6494035"/>
              <a:gd name="connsiteY3087" fmla="*/ 385978 h 3722228"/>
              <a:gd name="connsiteX3088" fmla="*/ 920584 w 6494035"/>
              <a:gd name="connsiteY3088" fmla="*/ 393717 h 3722228"/>
              <a:gd name="connsiteX3089" fmla="*/ 954804 w 6494035"/>
              <a:gd name="connsiteY3089" fmla="*/ 373748 h 3722228"/>
              <a:gd name="connsiteX3090" fmla="*/ 954804 w 6494035"/>
              <a:gd name="connsiteY3090" fmla="*/ 366009 h 3722228"/>
              <a:gd name="connsiteX3091" fmla="*/ 962451 w 6494035"/>
              <a:gd name="connsiteY3091" fmla="*/ 362761 h 3722228"/>
              <a:gd name="connsiteX3092" fmla="*/ 954804 w 6494035"/>
              <a:gd name="connsiteY3092" fmla="*/ 409195 h 3722228"/>
              <a:gd name="connsiteX3093" fmla="*/ 962451 w 6494035"/>
              <a:gd name="connsiteY3093" fmla="*/ 420183 h 3722228"/>
              <a:gd name="connsiteX3094" fmla="*/ 985689 w 6494035"/>
              <a:gd name="connsiteY3094" fmla="*/ 393717 h 3722228"/>
              <a:gd name="connsiteX3095" fmla="*/ 1001182 w 6494035"/>
              <a:gd name="connsiteY3095" fmla="*/ 389226 h 3722228"/>
              <a:gd name="connsiteX3096" fmla="*/ 997553 w 6494035"/>
              <a:gd name="connsiteY3096" fmla="*/ 409195 h 3722228"/>
              <a:gd name="connsiteX3097" fmla="*/ 982552 w 6494035"/>
              <a:gd name="connsiteY3097" fmla="*/ 424673 h 3722228"/>
              <a:gd name="connsiteX3098" fmla="*/ 1005299 w 6494035"/>
              <a:gd name="connsiteY3098" fmla="*/ 424673 h 3722228"/>
              <a:gd name="connsiteX3099" fmla="*/ 1016673 w 6494035"/>
              <a:gd name="connsiteY3099" fmla="*/ 412444 h 3722228"/>
              <a:gd name="connsiteX3100" fmla="*/ 1036283 w 6494035"/>
              <a:gd name="connsiteY3100" fmla="*/ 416934 h 3722228"/>
              <a:gd name="connsiteX3101" fmla="*/ 1048637 w 6494035"/>
              <a:gd name="connsiteY3101" fmla="*/ 435661 h 3722228"/>
              <a:gd name="connsiteX3102" fmla="*/ 1082759 w 6494035"/>
              <a:gd name="connsiteY3102" fmla="*/ 466139 h 3722228"/>
              <a:gd name="connsiteX3103" fmla="*/ 1110114 w 6494035"/>
              <a:gd name="connsiteY3103" fmla="*/ 470726 h 3722228"/>
              <a:gd name="connsiteX3104" fmla="*/ 1120998 w 6494035"/>
              <a:gd name="connsiteY3104" fmla="*/ 493943 h 3722228"/>
              <a:gd name="connsiteX3105" fmla="*/ 1117860 w 6494035"/>
              <a:gd name="connsiteY3105" fmla="*/ 504835 h 3722228"/>
              <a:gd name="connsiteX3106" fmla="*/ 1102368 w 6494035"/>
              <a:gd name="connsiteY3106" fmla="*/ 501682 h 3722228"/>
              <a:gd name="connsiteX3107" fmla="*/ 1086877 w 6494035"/>
              <a:gd name="connsiteY3107" fmla="*/ 509421 h 3722228"/>
              <a:gd name="connsiteX3108" fmla="*/ 1133352 w 6494035"/>
              <a:gd name="connsiteY3108" fmla="*/ 528052 h 3722228"/>
              <a:gd name="connsiteX3109" fmla="*/ 1175219 w 6494035"/>
              <a:gd name="connsiteY3109" fmla="*/ 528052 h 3722228"/>
              <a:gd name="connsiteX3110" fmla="*/ 1194828 w 6494035"/>
              <a:gd name="connsiteY3110" fmla="*/ 551269 h 3722228"/>
              <a:gd name="connsiteX3111" fmla="*/ 1194828 w 6494035"/>
              <a:gd name="connsiteY3111" fmla="*/ 570856 h 3722228"/>
              <a:gd name="connsiteX3112" fmla="*/ 1182965 w 6494035"/>
              <a:gd name="connsiteY3112" fmla="*/ 566365 h 3722228"/>
              <a:gd name="connsiteX3113" fmla="*/ 1190711 w 6494035"/>
              <a:gd name="connsiteY3113" fmla="*/ 597321 h 3722228"/>
              <a:gd name="connsiteX3114" fmla="*/ 1190711 w 6494035"/>
              <a:gd name="connsiteY3114" fmla="*/ 581843 h 3722228"/>
              <a:gd name="connsiteX3115" fmla="*/ 1198456 w 6494035"/>
              <a:gd name="connsiteY3115" fmla="*/ 574104 h 3722228"/>
              <a:gd name="connsiteX3116" fmla="*/ 1202574 w 6494035"/>
              <a:gd name="connsiteY3116" fmla="*/ 578595 h 3722228"/>
              <a:gd name="connsiteX3117" fmla="*/ 1210320 w 6494035"/>
              <a:gd name="connsiteY3117" fmla="*/ 547638 h 3722228"/>
              <a:gd name="connsiteX3118" fmla="*/ 1218066 w 6494035"/>
              <a:gd name="connsiteY3118" fmla="*/ 535791 h 3722228"/>
              <a:gd name="connsiteX3119" fmla="*/ 1249050 w 6494035"/>
              <a:gd name="connsiteY3119" fmla="*/ 535791 h 3722228"/>
              <a:gd name="connsiteX3120" fmla="*/ 1264542 w 6494035"/>
              <a:gd name="connsiteY3120" fmla="*/ 524899 h 3722228"/>
              <a:gd name="connsiteX3121" fmla="*/ 1213458 w 6494035"/>
              <a:gd name="connsiteY3121" fmla="*/ 528052 h 3722228"/>
              <a:gd name="connsiteX3122" fmla="*/ 1210320 w 6494035"/>
              <a:gd name="connsiteY3122" fmla="*/ 524899 h 3722228"/>
              <a:gd name="connsiteX3123" fmla="*/ 1225813 w 6494035"/>
              <a:gd name="connsiteY3123" fmla="*/ 517160 h 3722228"/>
              <a:gd name="connsiteX3124" fmla="*/ 1268562 w 6494035"/>
              <a:gd name="connsiteY3124" fmla="*/ 512574 h 3722228"/>
              <a:gd name="connsiteX3125" fmla="*/ 1276308 w 6494035"/>
              <a:gd name="connsiteY3125" fmla="*/ 543530 h 3722228"/>
              <a:gd name="connsiteX3126" fmla="*/ 1284053 w 6494035"/>
              <a:gd name="connsiteY3126" fmla="*/ 551269 h 3722228"/>
              <a:gd name="connsiteX3127" fmla="*/ 1295035 w 6494035"/>
              <a:gd name="connsiteY3127" fmla="*/ 551269 h 3722228"/>
              <a:gd name="connsiteX3128" fmla="*/ 1302781 w 6494035"/>
              <a:gd name="connsiteY3128" fmla="*/ 574104 h 3722228"/>
              <a:gd name="connsiteX3129" fmla="*/ 1310527 w 6494035"/>
              <a:gd name="connsiteY3129" fmla="*/ 570856 h 3722228"/>
              <a:gd name="connsiteX3130" fmla="*/ 1361120 w 6494035"/>
              <a:gd name="connsiteY3130" fmla="*/ 581843 h 3722228"/>
              <a:gd name="connsiteX3131" fmla="*/ 1368866 w 6494035"/>
              <a:gd name="connsiteY3131" fmla="*/ 570856 h 3722228"/>
              <a:gd name="connsiteX3132" fmla="*/ 1376514 w 6494035"/>
              <a:gd name="connsiteY3132" fmla="*/ 581843 h 3722228"/>
              <a:gd name="connsiteX3133" fmla="*/ 1387496 w 6494035"/>
              <a:gd name="connsiteY3133" fmla="*/ 586334 h 3722228"/>
              <a:gd name="connsiteX3134" fmla="*/ 1376514 w 6494035"/>
              <a:gd name="connsiteY3134" fmla="*/ 570856 h 3722228"/>
              <a:gd name="connsiteX3135" fmla="*/ 1379750 w 6494035"/>
              <a:gd name="connsiteY3135" fmla="*/ 559008 h 3722228"/>
              <a:gd name="connsiteX3136" fmla="*/ 1395241 w 6494035"/>
              <a:gd name="connsiteY3136" fmla="*/ 559008 h 3722228"/>
              <a:gd name="connsiteX3137" fmla="*/ 1407498 w 6494035"/>
              <a:gd name="connsiteY3137" fmla="*/ 570856 h 3722228"/>
              <a:gd name="connsiteX3138" fmla="*/ 1399751 w 6494035"/>
              <a:gd name="connsiteY3138" fmla="*/ 578595 h 3722228"/>
              <a:gd name="connsiteX3139" fmla="*/ 1418479 w 6494035"/>
              <a:gd name="connsiteY3139" fmla="*/ 574104 h 3722228"/>
              <a:gd name="connsiteX3140" fmla="*/ 1395241 w 6494035"/>
              <a:gd name="connsiteY3140" fmla="*/ 601907 h 3722228"/>
              <a:gd name="connsiteX3141" fmla="*/ 1402987 w 6494035"/>
              <a:gd name="connsiteY3141" fmla="*/ 609646 h 3722228"/>
              <a:gd name="connsiteX3142" fmla="*/ 1392006 w 6494035"/>
              <a:gd name="connsiteY3142" fmla="*/ 609646 h 3722228"/>
              <a:gd name="connsiteX3143" fmla="*/ 1392006 w 6494035"/>
              <a:gd name="connsiteY3143" fmla="*/ 628278 h 3722228"/>
              <a:gd name="connsiteX3144" fmla="*/ 1395241 w 6494035"/>
              <a:gd name="connsiteY3144" fmla="*/ 617385 h 3722228"/>
              <a:gd name="connsiteX3145" fmla="*/ 1407498 w 6494035"/>
              <a:gd name="connsiteY3145" fmla="*/ 617385 h 3722228"/>
              <a:gd name="connsiteX3146" fmla="*/ 1415244 w 6494035"/>
              <a:gd name="connsiteY3146" fmla="*/ 589582 h 3722228"/>
              <a:gd name="connsiteX3147" fmla="*/ 1422990 w 6494035"/>
              <a:gd name="connsiteY3147" fmla="*/ 578595 h 3722228"/>
              <a:gd name="connsiteX3148" fmla="*/ 1434853 w 6494035"/>
              <a:gd name="connsiteY3148" fmla="*/ 581843 h 3722228"/>
              <a:gd name="connsiteX3149" fmla="*/ 1465837 w 6494035"/>
              <a:gd name="connsiteY3149" fmla="*/ 570856 h 3722228"/>
              <a:gd name="connsiteX3150" fmla="*/ 1469073 w 6494035"/>
              <a:gd name="connsiteY3150" fmla="*/ 555378 h 3722228"/>
              <a:gd name="connsiteX3151" fmla="*/ 1450345 w 6494035"/>
              <a:gd name="connsiteY3151" fmla="*/ 563117 h 3722228"/>
              <a:gd name="connsiteX3152" fmla="*/ 1458091 w 6494035"/>
              <a:gd name="connsiteY3152" fmla="*/ 551269 h 3722228"/>
              <a:gd name="connsiteX3153" fmla="*/ 1469073 w 6494035"/>
              <a:gd name="connsiteY3153" fmla="*/ 543530 h 3722228"/>
              <a:gd name="connsiteX3154" fmla="*/ 1476818 w 6494035"/>
              <a:gd name="connsiteY3154" fmla="*/ 539899 h 3722228"/>
              <a:gd name="connsiteX3155" fmla="*/ 1473583 w 6494035"/>
              <a:gd name="connsiteY3155" fmla="*/ 547638 h 3722228"/>
              <a:gd name="connsiteX3156" fmla="*/ 1481329 w 6494035"/>
              <a:gd name="connsiteY3156" fmla="*/ 543530 h 3722228"/>
              <a:gd name="connsiteX3157" fmla="*/ 1484564 w 6494035"/>
              <a:gd name="connsiteY3157" fmla="*/ 535791 h 3722228"/>
              <a:gd name="connsiteX3158" fmla="*/ 1473583 w 6494035"/>
              <a:gd name="connsiteY3158" fmla="*/ 539899 h 3722228"/>
              <a:gd name="connsiteX3159" fmla="*/ 1469073 w 6494035"/>
              <a:gd name="connsiteY3159" fmla="*/ 528052 h 3722228"/>
              <a:gd name="connsiteX3160" fmla="*/ 1461327 w 6494035"/>
              <a:gd name="connsiteY3160" fmla="*/ 528052 h 3722228"/>
              <a:gd name="connsiteX3161" fmla="*/ 1445835 w 6494035"/>
              <a:gd name="connsiteY3161" fmla="*/ 517160 h 3722228"/>
              <a:gd name="connsiteX3162" fmla="*/ 1445835 w 6494035"/>
              <a:gd name="connsiteY3162" fmla="*/ 509421 h 3722228"/>
              <a:gd name="connsiteX3163" fmla="*/ 1461327 w 6494035"/>
              <a:gd name="connsiteY3163" fmla="*/ 493943 h 3722228"/>
              <a:gd name="connsiteX3164" fmla="*/ 1469073 w 6494035"/>
              <a:gd name="connsiteY3164" fmla="*/ 493943 h 3722228"/>
              <a:gd name="connsiteX3165" fmla="*/ 1465837 w 6494035"/>
              <a:gd name="connsiteY3165" fmla="*/ 478465 h 3722228"/>
              <a:gd name="connsiteX3166" fmla="*/ 1476818 w 6494035"/>
              <a:gd name="connsiteY3166" fmla="*/ 470726 h 3722228"/>
              <a:gd name="connsiteX3167" fmla="*/ 1489075 w 6494035"/>
              <a:gd name="connsiteY3167" fmla="*/ 462986 h 3722228"/>
              <a:gd name="connsiteX3168" fmla="*/ 1492310 w 6494035"/>
              <a:gd name="connsiteY3168" fmla="*/ 470726 h 3722228"/>
              <a:gd name="connsiteX3169" fmla="*/ 1499958 w 6494035"/>
              <a:gd name="connsiteY3169" fmla="*/ 458878 h 3722228"/>
              <a:gd name="connsiteX3170" fmla="*/ 1492310 w 6494035"/>
              <a:gd name="connsiteY3170" fmla="*/ 455247 h 3722228"/>
              <a:gd name="connsiteX3171" fmla="*/ 1512312 w 6494035"/>
              <a:gd name="connsiteY3171" fmla="*/ 451139 h 3722228"/>
              <a:gd name="connsiteX3172" fmla="*/ 1530942 w 6494035"/>
              <a:gd name="connsiteY3172" fmla="*/ 458878 h 3722228"/>
              <a:gd name="connsiteX3173" fmla="*/ 1530942 w 6494035"/>
              <a:gd name="connsiteY3173" fmla="*/ 478465 h 3722228"/>
              <a:gd name="connsiteX3174" fmla="*/ 1523196 w 6494035"/>
              <a:gd name="connsiteY3174" fmla="*/ 501682 h 3722228"/>
              <a:gd name="connsiteX3175" fmla="*/ 1527314 w 6494035"/>
              <a:gd name="connsiteY3175" fmla="*/ 520313 h 3722228"/>
              <a:gd name="connsiteX3176" fmla="*/ 1515450 w 6494035"/>
              <a:gd name="connsiteY3176" fmla="*/ 517160 h 3722228"/>
              <a:gd name="connsiteX3177" fmla="*/ 1519568 w 6494035"/>
              <a:gd name="connsiteY3177" fmla="*/ 524899 h 3722228"/>
              <a:gd name="connsiteX3178" fmla="*/ 1504567 w 6494035"/>
              <a:gd name="connsiteY3178" fmla="*/ 532638 h 3722228"/>
              <a:gd name="connsiteX3179" fmla="*/ 1512312 w 6494035"/>
              <a:gd name="connsiteY3179" fmla="*/ 543530 h 3722228"/>
              <a:gd name="connsiteX3180" fmla="*/ 1519568 w 6494035"/>
              <a:gd name="connsiteY3180" fmla="*/ 539899 h 3722228"/>
              <a:gd name="connsiteX3181" fmla="*/ 1530942 w 6494035"/>
              <a:gd name="connsiteY3181" fmla="*/ 547638 h 3722228"/>
              <a:gd name="connsiteX3182" fmla="*/ 1519568 w 6494035"/>
              <a:gd name="connsiteY3182" fmla="*/ 551269 h 3722228"/>
              <a:gd name="connsiteX3183" fmla="*/ 1512312 w 6494035"/>
              <a:gd name="connsiteY3183" fmla="*/ 589582 h 3722228"/>
              <a:gd name="connsiteX3184" fmla="*/ 1550552 w 6494035"/>
              <a:gd name="connsiteY3184" fmla="*/ 559008 h 3722228"/>
              <a:gd name="connsiteX3185" fmla="*/ 1561534 w 6494035"/>
              <a:gd name="connsiteY3185" fmla="*/ 581843 h 3722228"/>
              <a:gd name="connsiteX3186" fmla="*/ 1553787 w 6494035"/>
              <a:gd name="connsiteY3186" fmla="*/ 597321 h 3722228"/>
              <a:gd name="connsiteX3187" fmla="*/ 1542805 w 6494035"/>
              <a:gd name="connsiteY3187" fmla="*/ 605060 h 3722228"/>
              <a:gd name="connsiteX3188" fmla="*/ 1542805 w 6494035"/>
              <a:gd name="connsiteY3188" fmla="*/ 636017 h 3722228"/>
              <a:gd name="connsiteX3189" fmla="*/ 1581535 w 6494035"/>
              <a:gd name="connsiteY3189" fmla="*/ 612799 h 3722228"/>
              <a:gd name="connsiteX3190" fmla="*/ 1600263 w 6494035"/>
              <a:gd name="connsiteY3190" fmla="*/ 586334 h 3722228"/>
              <a:gd name="connsiteX3191" fmla="*/ 1616637 w 6494035"/>
              <a:gd name="connsiteY3191" fmla="*/ 581843 h 3722228"/>
              <a:gd name="connsiteX3192" fmla="*/ 1612519 w 6494035"/>
              <a:gd name="connsiteY3192" fmla="*/ 574104 h 3722228"/>
              <a:gd name="connsiteX3193" fmla="*/ 1619775 w 6494035"/>
              <a:gd name="connsiteY3193" fmla="*/ 555378 h 3722228"/>
              <a:gd name="connsiteX3194" fmla="*/ 1666250 w 6494035"/>
              <a:gd name="connsiteY3194" fmla="*/ 570856 h 3722228"/>
              <a:gd name="connsiteX3195" fmla="*/ 1658504 w 6494035"/>
              <a:gd name="connsiteY3195" fmla="*/ 574104 h 3722228"/>
              <a:gd name="connsiteX3196" fmla="*/ 1673996 w 6494035"/>
              <a:gd name="connsiteY3196" fmla="*/ 589582 h 3722228"/>
              <a:gd name="connsiteX3197" fmla="*/ 1663112 w 6494035"/>
              <a:gd name="connsiteY3197" fmla="*/ 594168 h 3722228"/>
              <a:gd name="connsiteX3198" fmla="*/ 1670858 w 6494035"/>
              <a:gd name="connsiteY3198" fmla="*/ 597321 h 3722228"/>
              <a:gd name="connsiteX3199" fmla="*/ 1666250 w 6494035"/>
              <a:gd name="connsiteY3199" fmla="*/ 609646 h 3722228"/>
              <a:gd name="connsiteX3200" fmla="*/ 1643012 w 6494035"/>
              <a:gd name="connsiteY3200" fmla="*/ 609646 h 3722228"/>
              <a:gd name="connsiteX3201" fmla="*/ 1647621 w 6494035"/>
              <a:gd name="connsiteY3201" fmla="*/ 643756 h 3722228"/>
              <a:gd name="connsiteX3202" fmla="*/ 1639875 w 6494035"/>
              <a:gd name="connsiteY3202" fmla="*/ 659234 h 3722228"/>
              <a:gd name="connsiteX3203" fmla="*/ 1592516 w 6494035"/>
              <a:gd name="connsiteY3203" fmla="*/ 674234 h 3722228"/>
              <a:gd name="connsiteX3204" fmla="*/ 1592516 w 6494035"/>
              <a:gd name="connsiteY3204" fmla="*/ 655603 h 3722228"/>
              <a:gd name="connsiteX3205" fmla="*/ 1584771 w 6494035"/>
              <a:gd name="connsiteY3205" fmla="*/ 647864 h 3722228"/>
              <a:gd name="connsiteX3206" fmla="*/ 1577025 w 6494035"/>
              <a:gd name="connsiteY3206" fmla="*/ 651495 h 3722228"/>
              <a:gd name="connsiteX3207" fmla="*/ 1584771 w 6494035"/>
              <a:gd name="connsiteY3207" fmla="*/ 678821 h 3722228"/>
              <a:gd name="connsiteX3208" fmla="*/ 1538688 w 6494035"/>
              <a:gd name="connsiteY3208" fmla="*/ 659234 h 3722228"/>
              <a:gd name="connsiteX3209" fmla="*/ 1550552 w 6494035"/>
              <a:gd name="connsiteY3209" fmla="*/ 674234 h 3722228"/>
              <a:gd name="connsiteX3210" fmla="*/ 1515450 w 6494035"/>
              <a:gd name="connsiteY3210" fmla="*/ 702038 h 3722228"/>
              <a:gd name="connsiteX3211" fmla="*/ 1504567 w 6494035"/>
              <a:gd name="connsiteY3211" fmla="*/ 697452 h 3722228"/>
              <a:gd name="connsiteX3212" fmla="*/ 1481329 w 6494035"/>
              <a:gd name="connsiteY3212" fmla="*/ 671081 h 3722228"/>
              <a:gd name="connsiteX3213" fmla="*/ 1473583 w 6494035"/>
              <a:gd name="connsiteY3213" fmla="*/ 671081 h 3722228"/>
              <a:gd name="connsiteX3214" fmla="*/ 1484564 w 6494035"/>
              <a:gd name="connsiteY3214" fmla="*/ 694299 h 3722228"/>
              <a:gd name="connsiteX3215" fmla="*/ 1515450 w 6494035"/>
              <a:gd name="connsiteY3215" fmla="*/ 705286 h 3722228"/>
              <a:gd name="connsiteX3216" fmla="*/ 1489075 w 6494035"/>
              <a:gd name="connsiteY3216" fmla="*/ 740351 h 3722228"/>
              <a:gd name="connsiteX3217" fmla="*/ 1473583 w 6494035"/>
              <a:gd name="connsiteY3217" fmla="*/ 748090 h 3722228"/>
              <a:gd name="connsiteX3218" fmla="*/ 1458091 w 6494035"/>
              <a:gd name="connsiteY3218" fmla="*/ 743982 h 3722228"/>
              <a:gd name="connsiteX3219" fmla="*/ 1453581 w 6494035"/>
              <a:gd name="connsiteY3219" fmla="*/ 736242 h 3722228"/>
              <a:gd name="connsiteX3220" fmla="*/ 1438481 w 6494035"/>
              <a:gd name="connsiteY3220" fmla="*/ 759460 h 3722228"/>
              <a:gd name="connsiteX3221" fmla="*/ 1422990 w 6494035"/>
              <a:gd name="connsiteY3221" fmla="*/ 759460 h 3722228"/>
              <a:gd name="connsiteX3222" fmla="*/ 1384260 w 6494035"/>
              <a:gd name="connsiteY3222" fmla="*/ 732994 h 3722228"/>
              <a:gd name="connsiteX3223" fmla="*/ 1384260 w 6494035"/>
              <a:gd name="connsiteY3223" fmla="*/ 740351 h 3722228"/>
              <a:gd name="connsiteX3224" fmla="*/ 1402987 w 6494035"/>
              <a:gd name="connsiteY3224" fmla="*/ 748090 h 3722228"/>
              <a:gd name="connsiteX3225" fmla="*/ 1427107 w 6494035"/>
              <a:gd name="connsiteY3225" fmla="*/ 771307 h 3722228"/>
              <a:gd name="connsiteX3226" fmla="*/ 1418479 w 6494035"/>
              <a:gd name="connsiteY3226" fmla="*/ 782199 h 3722228"/>
              <a:gd name="connsiteX3227" fmla="*/ 1387496 w 6494035"/>
              <a:gd name="connsiteY3227" fmla="*/ 782199 h 3722228"/>
              <a:gd name="connsiteX3228" fmla="*/ 1392006 w 6494035"/>
              <a:gd name="connsiteY3228" fmla="*/ 789938 h 3722228"/>
              <a:gd name="connsiteX3229" fmla="*/ 1341510 w 6494035"/>
              <a:gd name="connsiteY3229" fmla="*/ 828633 h 3722228"/>
              <a:gd name="connsiteX3230" fmla="*/ 1310527 w 6494035"/>
              <a:gd name="connsiteY3230" fmla="*/ 859590 h 3722228"/>
              <a:gd name="connsiteX3231" fmla="*/ 1291799 w 6494035"/>
              <a:gd name="connsiteY3231" fmla="*/ 913381 h 3722228"/>
              <a:gd name="connsiteX3232" fmla="*/ 1299545 w 6494035"/>
              <a:gd name="connsiteY3232" fmla="*/ 921120 h 3722228"/>
              <a:gd name="connsiteX3233" fmla="*/ 1318273 w 6494035"/>
              <a:gd name="connsiteY3233" fmla="*/ 925611 h 3722228"/>
              <a:gd name="connsiteX3234" fmla="*/ 1315037 w 6494035"/>
              <a:gd name="connsiteY3234" fmla="*/ 974816 h 3722228"/>
              <a:gd name="connsiteX3235" fmla="*/ 1307291 w 6494035"/>
              <a:gd name="connsiteY3235" fmla="*/ 987141 h 3722228"/>
              <a:gd name="connsiteX3236" fmla="*/ 1345628 w 6494035"/>
              <a:gd name="connsiteY3236" fmla="*/ 982555 h 3722228"/>
              <a:gd name="connsiteX3237" fmla="*/ 1379750 w 6494035"/>
              <a:gd name="connsiteY3237" fmla="*/ 1002619 h 3722228"/>
              <a:gd name="connsiteX3238" fmla="*/ 1387496 w 6494035"/>
              <a:gd name="connsiteY3238" fmla="*/ 1021250 h 3722228"/>
              <a:gd name="connsiteX3239" fmla="*/ 1387496 w 6494035"/>
              <a:gd name="connsiteY3239" fmla="*/ 1032238 h 3722228"/>
              <a:gd name="connsiteX3240" fmla="*/ 1415244 w 6494035"/>
              <a:gd name="connsiteY3240" fmla="*/ 1044563 h 3722228"/>
              <a:gd name="connsiteX3241" fmla="*/ 1430735 w 6494035"/>
              <a:gd name="connsiteY3241" fmla="*/ 1060041 h 3722228"/>
              <a:gd name="connsiteX3242" fmla="*/ 1481329 w 6494035"/>
              <a:gd name="connsiteY3242" fmla="*/ 1070933 h 3722228"/>
              <a:gd name="connsiteX3243" fmla="*/ 1461327 w 6494035"/>
              <a:gd name="connsiteY3243" fmla="*/ 1136954 h 3722228"/>
              <a:gd name="connsiteX3244" fmla="*/ 1465837 w 6494035"/>
              <a:gd name="connsiteY3244" fmla="*/ 1155681 h 3722228"/>
              <a:gd name="connsiteX3245" fmla="*/ 1458091 w 6494035"/>
              <a:gd name="connsiteY3245" fmla="*/ 1163420 h 3722228"/>
              <a:gd name="connsiteX3246" fmla="*/ 1481329 w 6494035"/>
              <a:gd name="connsiteY3246" fmla="*/ 1175172 h 3722228"/>
              <a:gd name="connsiteX3247" fmla="*/ 1484564 w 6494035"/>
              <a:gd name="connsiteY3247" fmla="*/ 1190745 h 3722228"/>
              <a:gd name="connsiteX3248" fmla="*/ 1492310 w 6494035"/>
              <a:gd name="connsiteY3248" fmla="*/ 1198484 h 3722228"/>
              <a:gd name="connsiteX3249" fmla="*/ 1504567 w 6494035"/>
              <a:gd name="connsiteY3249" fmla="*/ 1186637 h 3722228"/>
              <a:gd name="connsiteX3250" fmla="*/ 1507704 w 6494035"/>
              <a:gd name="connsiteY3250" fmla="*/ 1194376 h 3722228"/>
              <a:gd name="connsiteX3251" fmla="*/ 1523196 w 6494035"/>
              <a:gd name="connsiteY3251" fmla="*/ 1160171 h 3722228"/>
              <a:gd name="connsiteX3252" fmla="*/ 1519568 w 6494035"/>
              <a:gd name="connsiteY3252" fmla="*/ 1090520 h 3722228"/>
              <a:gd name="connsiteX3253" fmla="*/ 1589281 w 6494035"/>
              <a:gd name="connsiteY3253" fmla="*/ 1055455 h 3722228"/>
              <a:gd name="connsiteX3254" fmla="*/ 1600263 w 6494035"/>
              <a:gd name="connsiteY3254" fmla="*/ 1025836 h 3722228"/>
              <a:gd name="connsiteX3255" fmla="*/ 1597027 w 6494035"/>
              <a:gd name="connsiteY3255" fmla="*/ 990294 h 3722228"/>
              <a:gd name="connsiteX3256" fmla="*/ 1577025 w 6494035"/>
              <a:gd name="connsiteY3256" fmla="*/ 963924 h 3722228"/>
              <a:gd name="connsiteX3257" fmla="*/ 1616637 w 6494035"/>
              <a:gd name="connsiteY3257" fmla="*/ 921120 h 3722228"/>
              <a:gd name="connsiteX3258" fmla="*/ 1612519 w 6494035"/>
              <a:gd name="connsiteY3258" fmla="*/ 886915 h 3722228"/>
              <a:gd name="connsiteX3259" fmla="*/ 1632129 w 6494035"/>
              <a:gd name="connsiteY3259" fmla="*/ 863698 h 3722228"/>
              <a:gd name="connsiteX3260" fmla="*/ 1627520 w 6494035"/>
              <a:gd name="connsiteY3260" fmla="*/ 840481 h 3722228"/>
              <a:gd name="connsiteX3261" fmla="*/ 1647621 w 6494035"/>
              <a:gd name="connsiteY3261" fmla="*/ 828633 h 3722228"/>
              <a:gd name="connsiteX3262" fmla="*/ 1689488 w 6494035"/>
              <a:gd name="connsiteY3262" fmla="*/ 851851 h 3722228"/>
              <a:gd name="connsiteX3263" fmla="*/ 1712725 w 6494035"/>
              <a:gd name="connsiteY3263" fmla="*/ 844111 h 3722228"/>
              <a:gd name="connsiteX3264" fmla="*/ 1735473 w 6494035"/>
              <a:gd name="connsiteY3264" fmla="*/ 879176 h 3722228"/>
              <a:gd name="connsiteX3265" fmla="*/ 1732336 w 6494035"/>
              <a:gd name="connsiteY3265" fmla="*/ 890164 h 3722228"/>
              <a:gd name="connsiteX3266" fmla="*/ 1771064 w 6494035"/>
              <a:gd name="connsiteY3266" fmla="*/ 902393 h 3722228"/>
              <a:gd name="connsiteX3267" fmla="*/ 1755573 w 6494035"/>
              <a:gd name="connsiteY3267" fmla="*/ 952076 h 3722228"/>
              <a:gd name="connsiteX3268" fmla="*/ 1743219 w 6494035"/>
              <a:gd name="connsiteY3268" fmla="*/ 963924 h 3722228"/>
              <a:gd name="connsiteX3269" fmla="*/ 1755573 w 6494035"/>
              <a:gd name="connsiteY3269" fmla="*/ 963924 h 3722228"/>
              <a:gd name="connsiteX3270" fmla="*/ 1755573 w 6494035"/>
              <a:gd name="connsiteY3270" fmla="*/ 971663 h 3722228"/>
              <a:gd name="connsiteX3271" fmla="*/ 1735473 w 6494035"/>
              <a:gd name="connsiteY3271" fmla="*/ 974816 h 3722228"/>
              <a:gd name="connsiteX3272" fmla="*/ 1740081 w 6494035"/>
              <a:gd name="connsiteY3272" fmla="*/ 982555 h 3722228"/>
              <a:gd name="connsiteX3273" fmla="*/ 1766457 w 6494035"/>
              <a:gd name="connsiteY3273" fmla="*/ 974816 h 3722228"/>
              <a:gd name="connsiteX3274" fmla="*/ 1774202 w 6494035"/>
              <a:gd name="connsiteY3274" fmla="*/ 1002619 h 3722228"/>
              <a:gd name="connsiteX3275" fmla="*/ 1809304 w 6494035"/>
              <a:gd name="connsiteY3275" fmla="*/ 982555 h 3722228"/>
              <a:gd name="connsiteX3276" fmla="*/ 1848033 w 6494035"/>
              <a:gd name="connsiteY3276" fmla="*/ 928859 h 3722228"/>
              <a:gd name="connsiteX3277" fmla="*/ 1852544 w 6494035"/>
              <a:gd name="connsiteY3277" fmla="*/ 933445 h 3722228"/>
              <a:gd name="connsiteX3278" fmla="*/ 1879017 w 6494035"/>
              <a:gd name="connsiteY3278" fmla="*/ 1047716 h 3722228"/>
              <a:gd name="connsiteX3279" fmla="*/ 1867643 w 6494035"/>
              <a:gd name="connsiteY3279" fmla="*/ 1067780 h 3722228"/>
              <a:gd name="connsiteX3280" fmla="*/ 1886763 w 6494035"/>
              <a:gd name="connsiteY3280" fmla="*/ 1090520 h 3722228"/>
              <a:gd name="connsiteX3281" fmla="*/ 1886763 w 6494035"/>
              <a:gd name="connsiteY3281" fmla="*/ 1105998 h 3722228"/>
              <a:gd name="connsiteX3282" fmla="*/ 1909510 w 6494035"/>
              <a:gd name="connsiteY3282" fmla="*/ 1105998 h 3722228"/>
              <a:gd name="connsiteX3283" fmla="*/ 1937258 w 6494035"/>
              <a:gd name="connsiteY3283" fmla="*/ 1129215 h 3722228"/>
              <a:gd name="connsiteX3284" fmla="*/ 1894509 w 6494035"/>
              <a:gd name="connsiteY3284" fmla="*/ 1144693 h 3722228"/>
              <a:gd name="connsiteX3285" fmla="*/ 1875390 w 6494035"/>
              <a:gd name="connsiteY3285" fmla="*/ 1155681 h 3722228"/>
              <a:gd name="connsiteX3286" fmla="*/ 1875390 w 6494035"/>
              <a:gd name="connsiteY3286" fmla="*/ 1167910 h 3722228"/>
              <a:gd name="connsiteX3287" fmla="*/ 1925002 w 6494035"/>
              <a:gd name="connsiteY3287" fmla="*/ 1144693 h 3722228"/>
              <a:gd name="connsiteX3288" fmla="*/ 1937258 w 6494035"/>
              <a:gd name="connsiteY3288" fmla="*/ 1152432 h 3722228"/>
              <a:gd name="connsiteX3289" fmla="*/ 1932748 w 6494035"/>
              <a:gd name="connsiteY3289" fmla="*/ 1163420 h 3722228"/>
              <a:gd name="connsiteX3290" fmla="*/ 1948240 w 6494035"/>
              <a:gd name="connsiteY3290" fmla="*/ 1155681 h 3722228"/>
              <a:gd name="connsiteX3291" fmla="*/ 1960496 w 6494035"/>
              <a:gd name="connsiteY3291" fmla="*/ 1167910 h 3722228"/>
              <a:gd name="connsiteX3292" fmla="*/ 1955986 w 6494035"/>
              <a:gd name="connsiteY3292" fmla="*/ 1190745 h 3722228"/>
              <a:gd name="connsiteX3293" fmla="*/ 1945004 w 6494035"/>
              <a:gd name="connsiteY3293" fmla="*/ 1209376 h 3722228"/>
              <a:gd name="connsiteX3294" fmla="*/ 1901764 w 6494035"/>
              <a:gd name="connsiteY3294" fmla="*/ 1224854 h 3722228"/>
              <a:gd name="connsiteX3295" fmla="*/ 1863525 w 6494035"/>
              <a:gd name="connsiteY3295" fmla="*/ 1252658 h 3722228"/>
              <a:gd name="connsiteX3296" fmla="*/ 1763319 w 6494035"/>
              <a:gd name="connsiteY3296" fmla="*/ 1244919 h 3722228"/>
              <a:gd name="connsiteX3297" fmla="*/ 1735473 w 6494035"/>
              <a:gd name="connsiteY3297" fmla="*/ 1248072 h 3722228"/>
              <a:gd name="connsiteX3298" fmla="*/ 1670858 w 6494035"/>
              <a:gd name="connsiteY3298" fmla="*/ 1294506 h 3722228"/>
              <a:gd name="connsiteX3299" fmla="*/ 1635266 w 6494035"/>
              <a:gd name="connsiteY3299" fmla="*/ 1329571 h 3722228"/>
              <a:gd name="connsiteX3300" fmla="*/ 1681742 w 6494035"/>
              <a:gd name="connsiteY3300" fmla="*/ 1294506 h 3722228"/>
              <a:gd name="connsiteX3301" fmla="*/ 1732336 w 6494035"/>
              <a:gd name="connsiteY3301" fmla="*/ 1271289 h 3722228"/>
              <a:gd name="connsiteX3302" fmla="*/ 1755573 w 6494035"/>
              <a:gd name="connsiteY3302" fmla="*/ 1275397 h 3722228"/>
              <a:gd name="connsiteX3303" fmla="*/ 1774202 w 6494035"/>
              <a:gd name="connsiteY3303" fmla="*/ 1286767 h 3722228"/>
              <a:gd name="connsiteX3304" fmla="*/ 1766457 w 6494035"/>
              <a:gd name="connsiteY3304" fmla="*/ 1298614 h 3722228"/>
              <a:gd name="connsiteX3305" fmla="*/ 1747827 w 6494035"/>
              <a:gd name="connsiteY3305" fmla="*/ 1309602 h 3722228"/>
              <a:gd name="connsiteX3306" fmla="*/ 1727727 w 6494035"/>
              <a:gd name="connsiteY3306" fmla="*/ 1306354 h 3722228"/>
              <a:gd name="connsiteX3307" fmla="*/ 1743219 w 6494035"/>
              <a:gd name="connsiteY3307" fmla="*/ 1317341 h 3722228"/>
              <a:gd name="connsiteX3308" fmla="*/ 1755573 w 6494035"/>
              <a:gd name="connsiteY3308" fmla="*/ 1317341 h 3722228"/>
              <a:gd name="connsiteX3309" fmla="*/ 1743219 w 6494035"/>
              <a:gd name="connsiteY3309" fmla="*/ 1332819 h 3722228"/>
              <a:gd name="connsiteX3310" fmla="*/ 1763319 w 6494035"/>
              <a:gd name="connsiteY3310" fmla="*/ 1360527 h 3722228"/>
              <a:gd name="connsiteX3311" fmla="*/ 1817050 w 6494035"/>
              <a:gd name="connsiteY3311" fmla="*/ 1386993 h 3722228"/>
              <a:gd name="connsiteX3312" fmla="*/ 1750965 w 6494035"/>
              <a:gd name="connsiteY3312" fmla="*/ 1401993 h 3722228"/>
              <a:gd name="connsiteX3313" fmla="*/ 1747827 w 6494035"/>
              <a:gd name="connsiteY3313" fmla="*/ 1409732 h 3722228"/>
              <a:gd name="connsiteX3314" fmla="*/ 1720472 w 6494035"/>
              <a:gd name="connsiteY3314" fmla="*/ 1429796 h 3722228"/>
              <a:gd name="connsiteX3315" fmla="*/ 1712725 w 6494035"/>
              <a:gd name="connsiteY3315" fmla="*/ 1422057 h 3722228"/>
              <a:gd name="connsiteX3316" fmla="*/ 1716843 w 6494035"/>
              <a:gd name="connsiteY3316" fmla="*/ 1406579 h 3722228"/>
              <a:gd name="connsiteX3317" fmla="*/ 1732336 w 6494035"/>
              <a:gd name="connsiteY3317" fmla="*/ 1391101 h 3722228"/>
              <a:gd name="connsiteX3318" fmla="*/ 1766457 w 6494035"/>
              <a:gd name="connsiteY3318" fmla="*/ 1379254 h 3722228"/>
              <a:gd name="connsiteX3319" fmla="*/ 1747827 w 6494035"/>
              <a:gd name="connsiteY3319" fmla="*/ 1379254 h 3722228"/>
              <a:gd name="connsiteX3320" fmla="*/ 1755573 w 6494035"/>
              <a:gd name="connsiteY3320" fmla="*/ 1368266 h 3722228"/>
              <a:gd name="connsiteX3321" fmla="*/ 1697234 w 6494035"/>
              <a:gd name="connsiteY3321" fmla="*/ 1383362 h 3722228"/>
              <a:gd name="connsiteX3322" fmla="*/ 1693606 w 6494035"/>
              <a:gd name="connsiteY3322" fmla="*/ 1398840 h 3722228"/>
              <a:gd name="connsiteX3323" fmla="*/ 1666250 w 6494035"/>
              <a:gd name="connsiteY3323" fmla="*/ 1398840 h 3722228"/>
              <a:gd name="connsiteX3324" fmla="*/ 1650758 w 6494035"/>
              <a:gd name="connsiteY3324" fmla="*/ 1414318 h 3722228"/>
              <a:gd name="connsiteX3325" fmla="*/ 1627520 w 6494035"/>
              <a:gd name="connsiteY3325" fmla="*/ 1429796 h 3722228"/>
              <a:gd name="connsiteX3326" fmla="*/ 1612519 w 6494035"/>
              <a:gd name="connsiteY3326" fmla="*/ 1453014 h 3722228"/>
              <a:gd name="connsiteX3327" fmla="*/ 1616637 w 6494035"/>
              <a:gd name="connsiteY3327" fmla="*/ 1463906 h 3722228"/>
              <a:gd name="connsiteX3328" fmla="*/ 1627520 w 6494035"/>
              <a:gd name="connsiteY3328" fmla="*/ 1463906 h 3722228"/>
              <a:gd name="connsiteX3329" fmla="*/ 1627520 w 6494035"/>
              <a:gd name="connsiteY3329" fmla="*/ 1471645 h 3722228"/>
              <a:gd name="connsiteX3330" fmla="*/ 1600263 w 6494035"/>
              <a:gd name="connsiteY3330" fmla="*/ 1475753 h 3722228"/>
              <a:gd name="connsiteX3331" fmla="*/ 1581535 w 6494035"/>
              <a:gd name="connsiteY3331" fmla="*/ 1479384 h 3722228"/>
              <a:gd name="connsiteX3332" fmla="*/ 1550552 w 6494035"/>
              <a:gd name="connsiteY3332" fmla="*/ 1487123 h 3722228"/>
              <a:gd name="connsiteX3333" fmla="*/ 1577025 w 6494035"/>
              <a:gd name="connsiteY3333" fmla="*/ 1487123 h 3722228"/>
              <a:gd name="connsiteX3334" fmla="*/ 1550552 w 6494035"/>
              <a:gd name="connsiteY3334" fmla="*/ 1494957 h 3722228"/>
              <a:gd name="connsiteX3335" fmla="*/ 1538688 w 6494035"/>
              <a:gd name="connsiteY3335" fmla="*/ 1498970 h 3722228"/>
              <a:gd name="connsiteX3336" fmla="*/ 1542805 w 6494035"/>
              <a:gd name="connsiteY3336" fmla="*/ 1502219 h 3722228"/>
              <a:gd name="connsiteX3337" fmla="*/ 1535060 w 6494035"/>
              <a:gd name="connsiteY3337" fmla="*/ 1517697 h 3722228"/>
              <a:gd name="connsiteX3338" fmla="*/ 1519568 w 6494035"/>
              <a:gd name="connsiteY3338" fmla="*/ 1537761 h 3722228"/>
              <a:gd name="connsiteX3339" fmla="*/ 1507704 w 6494035"/>
              <a:gd name="connsiteY3339" fmla="*/ 1525436 h 3722228"/>
              <a:gd name="connsiteX3340" fmla="*/ 1507704 w 6494035"/>
              <a:gd name="connsiteY3340" fmla="*/ 1533175 h 3722228"/>
              <a:gd name="connsiteX3341" fmla="*/ 1512312 w 6494035"/>
              <a:gd name="connsiteY3341" fmla="*/ 1545500 h 3722228"/>
              <a:gd name="connsiteX3342" fmla="*/ 1496821 w 6494035"/>
              <a:gd name="connsiteY3342" fmla="*/ 1568717 h 3722228"/>
              <a:gd name="connsiteX3343" fmla="*/ 1492310 w 6494035"/>
              <a:gd name="connsiteY3343" fmla="*/ 1548653 h 3722228"/>
              <a:gd name="connsiteX3344" fmla="*/ 1489075 w 6494035"/>
              <a:gd name="connsiteY3344" fmla="*/ 1537761 h 3722228"/>
              <a:gd name="connsiteX3345" fmla="*/ 1496821 w 6494035"/>
              <a:gd name="connsiteY3345" fmla="*/ 1522283 h 3722228"/>
              <a:gd name="connsiteX3346" fmla="*/ 1484564 w 6494035"/>
              <a:gd name="connsiteY3346" fmla="*/ 1525436 h 3722228"/>
              <a:gd name="connsiteX3347" fmla="*/ 1481329 w 6494035"/>
              <a:gd name="connsiteY3347" fmla="*/ 1553239 h 3722228"/>
              <a:gd name="connsiteX3348" fmla="*/ 1465837 w 6494035"/>
              <a:gd name="connsiteY3348" fmla="*/ 1548653 h 3722228"/>
              <a:gd name="connsiteX3349" fmla="*/ 1484564 w 6494035"/>
              <a:gd name="connsiteY3349" fmla="*/ 1564131 h 3722228"/>
              <a:gd name="connsiteX3350" fmla="*/ 1481329 w 6494035"/>
              <a:gd name="connsiteY3350" fmla="*/ 1571870 h 3722228"/>
              <a:gd name="connsiteX3351" fmla="*/ 1476818 w 6494035"/>
              <a:gd name="connsiteY3351" fmla="*/ 1587349 h 3722228"/>
              <a:gd name="connsiteX3352" fmla="*/ 1489075 w 6494035"/>
              <a:gd name="connsiteY3352" fmla="*/ 1591457 h 3722228"/>
              <a:gd name="connsiteX3353" fmla="*/ 1489075 w 6494035"/>
              <a:gd name="connsiteY3353" fmla="*/ 1610088 h 3722228"/>
              <a:gd name="connsiteX3354" fmla="*/ 1484564 w 6494035"/>
              <a:gd name="connsiteY3354" fmla="*/ 1599196 h 3722228"/>
              <a:gd name="connsiteX3355" fmla="*/ 1481329 w 6494035"/>
              <a:gd name="connsiteY3355" fmla="*/ 1606935 h 3722228"/>
              <a:gd name="connsiteX3356" fmla="*/ 1469073 w 6494035"/>
              <a:gd name="connsiteY3356" fmla="*/ 1610088 h 3722228"/>
              <a:gd name="connsiteX3357" fmla="*/ 1489075 w 6494035"/>
              <a:gd name="connsiteY3357" fmla="*/ 1614674 h 3722228"/>
              <a:gd name="connsiteX3358" fmla="*/ 1481329 w 6494035"/>
              <a:gd name="connsiteY3358" fmla="*/ 1630152 h 3722228"/>
              <a:gd name="connsiteX3359" fmla="*/ 1465837 w 6494035"/>
              <a:gd name="connsiteY3359" fmla="*/ 1625566 h 3722228"/>
              <a:gd name="connsiteX3360" fmla="*/ 1473583 w 6494035"/>
              <a:gd name="connsiteY3360" fmla="*/ 1637891 h 3722228"/>
              <a:gd name="connsiteX3361" fmla="*/ 1434853 w 6494035"/>
              <a:gd name="connsiteY3361" fmla="*/ 1661109 h 3722228"/>
              <a:gd name="connsiteX3362" fmla="*/ 1407498 w 6494035"/>
              <a:gd name="connsiteY3362" fmla="*/ 1676205 h 3722228"/>
              <a:gd name="connsiteX3363" fmla="*/ 1379750 w 6494035"/>
              <a:gd name="connsiteY3363" fmla="*/ 1695313 h 3722228"/>
              <a:gd name="connsiteX3364" fmla="*/ 1357002 w 6494035"/>
              <a:gd name="connsiteY3364" fmla="*/ 1725792 h 3722228"/>
              <a:gd name="connsiteX3365" fmla="*/ 1361120 w 6494035"/>
              <a:gd name="connsiteY3365" fmla="*/ 1764487 h 3722228"/>
              <a:gd name="connsiteX3366" fmla="*/ 1364749 w 6494035"/>
              <a:gd name="connsiteY3366" fmla="*/ 1799552 h 3722228"/>
              <a:gd name="connsiteX3367" fmla="*/ 1372494 w 6494035"/>
              <a:gd name="connsiteY3367" fmla="*/ 1826018 h 3722228"/>
              <a:gd name="connsiteX3368" fmla="*/ 1361120 w 6494035"/>
              <a:gd name="connsiteY3368" fmla="*/ 1864713 h 3722228"/>
              <a:gd name="connsiteX3369" fmla="*/ 1345628 w 6494035"/>
              <a:gd name="connsiteY3369" fmla="*/ 1864713 h 3722228"/>
              <a:gd name="connsiteX3370" fmla="*/ 1333765 w 6494035"/>
              <a:gd name="connsiteY3370" fmla="*/ 1849235 h 3722228"/>
              <a:gd name="connsiteX3371" fmla="*/ 1326019 w 6494035"/>
              <a:gd name="connsiteY3371" fmla="*/ 1822769 h 3722228"/>
              <a:gd name="connsiteX3372" fmla="*/ 1326019 w 6494035"/>
              <a:gd name="connsiteY3372" fmla="*/ 1802800 h 3722228"/>
              <a:gd name="connsiteX3373" fmla="*/ 1318273 w 6494035"/>
              <a:gd name="connsiteY3373" fmla="*/ 1799552 h 3722228"/>
              <a:gd name="connsiteX3374" fmla="*/ 1322783 w 6494035"/>
              <a:gd name="connsiteY3374" fmla="*/ 1784074 h 3722228"/>
              <a:gd name="connsiteX3375" fmla="*/ 1315037 w 6494035"/>
              <a:gd name="connsiteY3375" fmla="*/ 1764487 h 3722228"/>
              <a:gd name="connsiteX3376" fmla="*/ 1299545 w 6494035"/>
              <a:gd name="connsiteY3376" fmla="*/ 1749009 h 3722228"/>
              <a:gd name="connsiteX3377" fmla="*/ 1276308 w 6494035"/>
              <a:gd name="connsiteY3377" fmla="*/ 1761334 h 3722228"/>
              <a:gd name="connsiteX3378" fmla="*/ 1260815 w 6494035"/>
              <a:gd name="connsiteY3378" fmla="*/ 1741270 h 3722228"/>
              <a:gd name="connsiteX3379" fmla="*/ 1230323 w 6494035"/>
              <a:gd name="connsiteY3379" fmla="*/ 1741270 h 3722228"/>
              <a:gd name="connsiteX3380" fmla="*/ 1221204 w 6494035"/>
              <a:gd name="connsiteY3380" fmla="*/ 1738117 h 3722228"/>
              <a:gd name="connsiteX3381" fmla="*/ 1194828 w 6494035"/>
              <a:gd name="connsiteY3381" fmla="*/ 1741270 h 3722228"/>
              <a:gd name="connsiteX3382" fmla="*/ 1171591 w 6494035"/>
              <a:gd name="connsiteY3382" fmla="*/ 1741270 h 3722228"/>
              <a:gd name="connsiteX3383" fmla="*/ 1190711 w 6494035"/>
              <a:gd name="connsiteY3383" fmla="*/ 1753595 h 3722228"/>
              <a:gd name="connsiteX3384" fmla="*/ 1194828 w 6494035"/>
              <a:gd name="connsiteY3384" fmla="*/ 1764487 h 3722228"/>
              <a:gd name="connsiteX3385" fmla="*/ 1175219 w 6494035"/>
              <a:gd name="connsiteY3385" fmla="*/ 1769073 h 3722228"/>
              <a:gd name="connsiteX3386" fmla="*/ 1148843 w 6494035"/>
              <a:gd name="connsiteY3386" fmla="*/ 1756748 h 3722228"/>
              <a:gd name="connsiteX3387" fmla="*/ 1117860 w 6494035"/>
              <a:gd name="connsiteY3387" fmla="*/ 1753595 h 3722228"/>
              <a:gd name="connsiteX3388" fmla="*/ 1090504 w 6494035"/>
              <a:gd name="connsiteY3388" fmla="*/ 1753595 h 3722228"/>
              <a:gd name="connsiteX3389" fmla="*/ 1067266 w 6494035"/>
              <a:gd name="connsiteY3389" fmla="*/ 1769073 h 3722228"/>
              <a:gd name="connsiteX3390" fmla="*/ 1040891 w 6494035"/>
              <a:gd name="connsiteY3390" fmla="*/ 1779965 h 3722228"/>
              <a:gd name="connsiteX3391" fmla="*/ 1016673 w 6494035"/>
              <a:gd name="connsiteY3391" fmla="*/ 1802800 h 3722228"/>
              <a:gd name="connsiteX3392" fmla="*/ 1020791 w 6494035"/>
              <a:gd name="connsiteY3392" fmla="*/ 1833757 h 3722228"/>
              <a:gd name="connsiteX3393" fmla="*/ 1016673 w 6494035"/>
              <a:gd name="connsiteY3393" fmla="*/ 1849235 h 3722228"/>
              <a:gd name="connsiteX3394" fmla="*/ 1008927 w 6494035"/>
              <a:gd name="connsiteY3394" fmla="*/ 1853725 h 3722228"/>
              <a:gd name="connsiteX3395" fmla="*/ 1005299 w 6494035"/>
              <a:gd name="connsiteY3395" fmla="*/ 1872452 h 3722228"/>
              <a:gd name="connsiteX3396" fmla="*/ 1001182 w 6494035"/>
              <a:gd name="connsiteY3396" fmla="*/ 1895669 h 3722228"/>
              <a:gd name="connsiteX3397" fmla="*/ 997553 w 6494035"/>
              <a:gd name="connsiteY3397" fmla="*/ 1922039 h 3722228"/>
              <a:gd name="connsiteX3398" fmla="*/ 1005299 w 6494035"/>
              <a:gd name="connsiteY3398" fmla="*/ 1941626 h 3722228"/>
              <a:gd name="connsiteX3399" fmla="*/ 997553 w 6494035"/>
              <a:gd name="connsiteY3399" fmla="*/ 1937135 h 3722228"/>
              <a:gd name="connsiteX3400" fmla="*/ 1005299 w 6494035"/>
              <a:gd name="connsiteY3400" fmla="*/ 1957104 h 3722228"/>
              <a:gd name="connsiteX3401" fmla="*/ 1016673 w 6494035"/>
              <a:gd name="connsiteY3401" fmla="*/ 1980417 h 3722228"/>
              <a:gd name="connsiteX3402" fmla="*/ 1024419 w 6494035"/>
              <a:gd name="connsiteY3402" fmla="*/ 2003634 h 3722228"/>
              <a:gd name="connsiteX3403" fmla="*/ 1044028 w 6494035"/>
              <a:gd name="connsiteY3403" fmla="*/ 2010895 h 3722228"/>
              <a:gd name="connsiteX3404" fmla="*/ 1056383 w 6494035"/>
              <a:gd name="connsiteY3404" fmla="*/ 2018634 h 3722228"/>
              <a:gd name="connsiteX3405" fmla="*/ 1086877 w 6494035"/>
              <a:gd name="connsiteY3405" fmla="*/ 2014526 h 3722228"/>
              <a:gd name="connsiteX3406" fmla="*/ 1105506 w 6494035"/>
              <a:gd name="connsiteY3406" fmla="*/ 2006787 h 3722228"/>
              <a:gd name="connsiteX3407" fmla="*/ 1133352 w 6494035"/>
              <a:gd name="connsiteY3407" fmla="*/ 1995895 h 3722228"/>
              <a:gd name="connsiteX3408" fmla="*/ 1141098 w 6494035"/>
              <a:gd name="connsiteY3408" fmla="*/ 1983570 h 3722228"/>
              <a:gd name="connsiteX3409" fmla="*/ 1148843 w 6494035"/>
              <a:gd name="connsiteY3409" fmla="*/ 1960353 h 3722228"/>
              <a:gd name="connsiteX3410" fmla="*/ 1156589 w 6494035"/>
              <a:gd name="connsiteY3410" fmla="*/ 1952613 h 3722228"/>
              <a:gd name="connsiteX3411" fmla="*/ 1179337 w 6494035"/>
              <a:gd name="connsiteY3411" fmla="*/ 1944874 h 3722228"/>
              <a:gd name="connsiteX3412" fmla="*/ 1194828 w 6494035"/>
              <a:gd name="connsiteY3412" fmla="*/ 1941626 h 3722228"/>
              <a:gd name="connsiteX3413" fmla="*/ 1218066 w 6494035"/>
              <a:gd name="connsiteY3413" fmla="*/ 1944874 h 3722228"/>
              <a:gd name="connsiteX3414" fmla="*/ 1218066 w 6494035"/>
              <a:gd name="connsiteY3414" fmla="*/ 1960353 h 3722228"/>
              <a:gd name="connsiteX3415" fmla="*/ 1205712 w 6494035"/>
              <a:gd name="connsiteY3415" fmla="*/ 1975831 h 3722228"/>
              <a:gd name="connsiteX3416" fmla="*/ 1194828 w 6494035"/>
              <a:gd name="connsiteY3416" fmla="*/ 1988156 h 3722228"/>
              <a:gd name="connsiteX3417" fmla="*/ 1202574 w 6494035"/>
              <a:gd name="connsiteY3417" fmla="*/ 1991309 h 3722228"/>
              <a:gd name="connsiteX3418" fmla="*/ 1194828 w 6494035"/>
              <a:gd name="connsiteY3418" fmla="*/ 2014526 h 3722228"/>
              <a:gd name="connsiteX3419" fmla="*/ 1187082 w 6494035"/>
              <a:gd name="connsiteY3419" fmla="*/ 2006787 h 3722228"/>
              <a:gd name="connsiteX3420" fmla="*/ 1182965 w 6494035"/>
              <a:gd name="connsiteY3420" fmla="*/ 2014526 h 3722228"/>
              <a:gd name="connsiteX3421" fmla="*/ 1182247 w 6494035"/>
              <a:gd name="connsiteY3421" fmla="*/ 2014526 h 3722228"/>
              <a:gd name="connsiteX3422" fmla="*/ 1186797 w 6494035"/>
              <a:gd name="connsiteY3422" fmla="*/ 2019045 h 3722228"/>
              <a:gd name="connsiteX3423" fmla="*/ 1182231 w 6494035"/>
              <a:gd name="connsiteY3423" fmla="*/ 2037774 h 3722228"/>
              <a:gd name="connsiteX3424" fmla="*/ 1179070 w 6494035"/>
              <a:gd name="connsiteY3424" fmla="*/ 2053227 h 3722228"/>
              <a:gd name="connsiteX3425" fmla="*/ 1171344 w 6494035"/>
              <a:gd name="connsiteY3425" fmla="*/ 2060954 h 3722228"/>
              <a:gd name="connsiteX3426" fmla="*/ 1163559 w 6494035"/>
              <a:gd name="connsiteY3426" fmla="*/ 2068261 h 3722228"/>
              <a:gd name="connsiteX3427" fmla="*/ 1167246 w 6494035"/>
              <a:gd name="connsiteY3427" fmla="*/ 2072796 h 3722228"/>
              <a:gd name="connsiteX3428" fmla="*/ 1171344 w 6494035"/>
              <a:gd name="connsiteY3428" fmla="*/ 2072796 h 3722228"/>
              <a:gd name="connsiteX3429" fmla="*/ 1182231 w 6494035"/>
              <a:gd name="connsiteY3429" fmla="*/ 2072796 h 3722228"/>
              <a:gd name="connsiteX3430" fmla="*/ 1205469 w 6494035"/>
              <a:gd name="connsiteY3430" fmla="*/ 2072796 h 3722228"/>
              <a:gd name="connsiteX3431" fmla="*/ 1233273 w 6494035"/>
              <a:gd name="connsiteY3431" fmla="*/ 2068261 h 3722228"/>
              <a:gd name="connsiteX3432" fmla="*/ 1248257 w 6494035"/>
              <a:gd name="connsiteY3432" fmla="*/ 2072796 h 3722228"/>
              <a:gd name="connsiteX3433" fmla="*/ 1263768 w 6494035"/>
              <a:gd name="connsiteY3433" fmla="*/ 2072796 h 3722228"/>
              <a:gd name="connsiteX3434" fmla="*/ 1268334 w 6494035"/>
              <a:gd name="connsiteY3434" fmla="*/ 2080522 h 3722228"/>
              <a:gd name="connsiteX3435" fmla="*/ 1260549 w 6494035"/>
              <a:gd name="connsiteY3435" fmla="*/ 2083714 h 3722228"/>
              <a:gd name="connsiteX3436" fmla="*/ 1279221 w 6494035"/>
              <a:gd name="connsiteY3436" fmla="*/ 2088333 h 3722228"/>
              <a:gd name="connsiteX3437" fmla="*/ 1279221 w 6494035"/>
              <a:gd name="connsiteY3437" fmla="*/ 2099251 h 3722228"/>
              <a:gd name="connsiteX3438" fmla="*/ 1276061 w 6494035"/>
              <a:gd name="connsiteY3438" fmla="*/ 2111513 h 3722228"/>
              <a:gd name="connsiteX3439" fmla="*/ 1271495 w 6494035"/>
              <a:gd name="connsiteY3439" fmla="*/ 2126966 h 3722228"/>
              <a:gd name="connsiteX3440" fmla="*/ 1268334 w 6494035"/>
              <a:gd name="connsiteY3440" fmla="*/ 2145695 h 3722228"/>
              <a:gd name="connsiteX3441" fmla="*/ 1268334 w 6494035"/>
              <a:gd name="connsiteY3441" fmla="*/ 2165264 h 3722228"/>
              <a:gd name="connsiteX3442" fmla="*/ 1268334 w 6494035"/>
              <a:gd name="connsiteY3442" fmla="*/ 2180717 h 3722228"/>
              <a:gd name="connsiteX3443" fmla="*/ 1276061 w 6494035"/>
              <a:gd name="connsiteY3443" fmla="*/ 2191719 h 3722228"/>
              <a:gd name="connsiteX3444" fmla="*/ 1279221 w 6494035"/>
              <a:gd name="connsiteY3444" fmla="*/ 2199446 h 3722228"/>
              <a:gd name="connsiteX3445" fmla="*/ 1287007 w 6494035"/>
              <a:gd name="connsiteY3445" fmla="*/ 2203981 h 3722228"/>
              <a:gd name="connsiteX3446" fmla="*/ 1291513 w 6494035"/>
              <a:gd name="connsiteY3446" fmla="*/ 2207172 h 3722228"/>
              <a:gd name="connsiteX3447" fmla="*/ 1294733 w 6494035"/>
              <a:gd name="connsiteY3447" fmla="*/ 2214899 h 3722228"/>
              <a:gd name="connsiteX3448" fmla="*/ 1302459 w 6494035"/>
              <a:gd name="connsiteY3448" fmla="*/ 2214899 h 3722228"/>
              <a:gd name="connsiteX3449" fmla="*/ 1314282 w 6494035"/>
              <a:gd name="connsiteY3449" fmla="*/ 2222626 h 3722228"/>
              <a:gd name="connsiteX3450" fmla="*/ 1333423 w 6494035"/>
              <a:gd name="connsiteY3450" fmla="*/ 2214899 h 3722228"/>
              <a:gd name="connsiteX3451" fmla="*/ 1345247 w 6494035"/>
              <a:gd name="connsiteY3451" fmla="*/ 2207172 h 3722228"/>
              <a:gd name="connsiteX3452" fmla="*/ 1368485 w 6494035"/>
              <a:gd name="connsiteY3452" fmla="*/ 2211708 h 3722228"/>
              <a:gd name="connsiteX3453" fmla="*/ 1387157 w 6494035"/>
              <a:gd name="connsiteY3453" fmla="*/ 2222626 h 3722228"/>
              <a:gd name="connsiteX3454" fmla="*/ 1394884 w 6494035"/>
              <a:gd name="connsiteY3454" fmla="*/ 2227245 h 3722228"/>
              <a:gd name="connsiteX3455" fmla="*/ 1402610 w 6494035"/>
              <a:gd name="connsiteY3455" fmla="*/ 2242194 h 3722228"/>
              <a:gd name="connsiteX3456" fmla="*/ 1402610 w 6494035"/>
              <a:gd name="connsiteY3456" fmla="*/ 2227245 h 3722228"/>
              <a:gd name="connsiteX3457" fmla="*/ 1418121 w 6494035"/>
              <a:gd name="connsiteY3457" fmla="*/ 2211708 h 3722228"/>
              <a:gd name="connsiteX3458" fmla="*/ 1429945 w 6494035"/>
              <a:gd name="connsiteY3458" fmla="*/ 2207172 h 3722228"/>
              <a:gd name="connsiteX3459" fmla="*/ 1434511 w 6494035"/>
              <a:gd name="connsiteY3459" fmla="*/ 2188528 h 3722228"/>
              <a:gd name="connsiteX3460" fmla="*/ 1449963 w 6494035"/>
              <a:gd name="connsiteY3460" fmla="*/ 2176182 h 3722228"/>
              <a:gd name="connsiteX3461" fmla="*/ 1457748 w 6494035"/>
              <a:gd name="connsiteY3461" fmla="*/ 2180717 h 3722228"/>
              <a:gd name="connsiteX3462" fmla="*/ 1460909 w 6494035"/>
              <a:gd name="connsiteY3462" fmla="*/ 2172990 h 3722228"/>
              <a:gd name="connsiteX3463" fmla="*/ 1491874 w 6494035"/>
              <a:gd name="connsiteY3463" fmla="*/ 2165264 h 3722228"/>
              <a:gd name="connsiteX3464" fmla="*/ 1499600 w 6494035"/>
              <a:gd name="connsiteY3464" fmla="*/ 2161148 h 3722228"/>
              <a:gd name="connsiteX3465" fmla="*/ 1503697 w 6494035"/>
              <a:gd name="connsiteY3465" fmla="*/ 2153422 h 3722228"/>
              <a:gd name="connsiteX3466" fmla="*/ 1514644 w 6494035"/>
              <a:gd name="connsiteY3466" fmla="*/ 2145695 h 3722228"/>
              <a:gd name="connsiteX3467" fmla="*/ 1522369 w 6494035"/>
              <a:gd name="connsiteY3467" fmla="*/ 2153422 h 3722228"/>
              <a:gd name="connsiteX3468" fmla="*/ 1506917 w 6494035"/>
              <a:gd name="connsiteY3468" fmla="*/ 2168455 h 3722228"/>
              <a:gd name="connsiteX3469" fmla="*/ 1506917 w 6494035"/>
              <a:gd name="connsiteY3469" fmla="*/ 2176182 h 3722228"/>
              <a:gd name="connsiteX3470" fmla="*/ 1506917 w 6494035"/>
              <a:gd name="connsiteY3470" fmla="*/ 2191719 h 3722228"/>
              <a:gd name="connsiteX3471" fmla="*/ 1499600 w 6494035"/>
              <a:gd name="connsiteY3471" fmla="*/ 2203981 h 3722228"/>
              <a:gd name="connsiteX3472" fmla="*/ 1506917 w 6494035"/>
              <a:gd name="connsiteY3472" fmla="*/ 2219434 h 3722228"/>
              <a:gd name="connsiteX3473" fmla="*/ 1519209 w 6494035"/>
              <a:gd name="connsiteY3473" fmla="*/ 2219434 h 3722228"/>
              <a:gd name="connsiteX3474" fmla="*/ 1522369 w 6494035"/>
              <a:gd name="connsiteY3474" fmla="*/ 2203981 h 3722228"/>
              <a:gd name="connsiteX3475" fmla="*/ 1519209 w 6494035"/>
              <a:gd name="connsiteY3475" fmla="*/ 2183908 h 3722228"/>
              <a:gd name="connsiteX3476" fmla="*/ 1526936 w 6494035"/>
              <a:gd name="connsiteY3476" fmla="*/ 2176182 h 3722228"/>
              <a:gd name="connsiteX3477" fmla="*/ 1545607 w 6494035"/>
              <a:gd name="connsiteY3477" fmla="*/ 2172990 h 3722228"/>
              <a:gd name="connsiteX3478" fmla="*/ 1542447 w 6494035"/>
              <a:gd name="connsiteY3478" fmla="*/ 2165264 h 3722228"/>
              <a:gd name="connsiteX3479" fmla="*/ 1545607 w 6494035"/>
              <a:gd name="connsiteY3479" fmla="*/ 2153422 h 3722228"/>
              <a:gd name="connsiteX3480" fmla="*/ 1553334 w 6494035"/>
              <a:gd name="connsiteY3480" fmla="*/ 2168455 h 3722228"/>
              <a:gd name="connsiteX3481" fmla="*/ 1561119 w 6494035"/>
              <a:gd name="connsiteY3481" fmla="*/ 2168455 h 3722228"/>
              <a:gd name="connsiteX3482" fmla="*/ 1576572 w 6494035"/>
              <a:gd name="connsiteY3482" fmla="*/ 2176182 h 3722228"/>
              <a:gd name="connsiteX3483" fmla="*/ 1580669 w 6494035"/>
              <a:gd name="connsiteY3483" fmla="*/ 2188528 h 3722228"/>
              <a:gd name="connsiteX3484" fmla="*/ 1603907 w 6494035"/>
              <a:gd name="connsiteY3484" fmla="*/ 2188528 h 3722228"/>
              <a:gd name="connsiteX3485" fmla="*/ 1623925 w 6494035"/>
              <a:gd name="connsiteY3485" fmla="*/ 2188528 h 3722228"/>
              <a:gd name="connsiteX3486" fmla="*/ 1631652 w 6494035"/>
              <a:gd name="connsiteY3486" fmla="*/ 2196254 h 3722228"/>
              <a:gd name="connsiteX3487" fmla="*/ 1654421 w 6494035"/>
              <a:gd name="connsiteY3487" fmla="*/ 2199446 h 3722228"/>
              <a:gd name="connsiteX3488" fmla="*/ 1673094 w 6494035"/>
              <a:gd name="connsiteY3488" fmla="*/ 2191719 h 3722228"/>
              <a:gd name="connsiteX3489" fmla="*/ 1662206 w 6494035"/>
              <a:gd name="connsiteY3489" fmla="*/ 2188528 h 3722228"/>
              <a:gd name="connsiteX3490" fmla="*/ 1711784 w 6494035"/>
              <a:gd name="connsiteY3490" fmla="*/ 2188528 h 3722228"/>
              <a:gd name="connsiteX3491" fmla="*/ 1693112 w 6494035"/>
              <a:gd name="connsiteY3491" fmla="*/ 2191719 h 3722228"/>
              <a:gd name="connsiteX3492" fmla="*/ 1700897 w 6494035"/>
              <a:gd name="connsiteY3492" fmla="*/ 2203981 h 3722228"/>
              <a:gd name="connsiteX3493" fmla="*/ 1719569 w 6494035"/>
              <a:gd name="connsiteY3493" fmla="*/ 2203981 h 3722228"/>
              <a:gd name="connsiteX3494" fmla="*/ 1731861 w 6494035"/>
              <a:gd name="connsiteY3494" fmla="*/ 2214899 h 3722228"/>
              <a:gd name="connsiteX3495" fmla="*/ 1735022 w 6494035"/>
              <a:gd name="connsiteY3495" fmla="*/ 2230352 h 3722228"/>
              <a:gd name="connsiteX3496" fmla="*/ 1742748 w 6494035"/>
              <a:gd name="connsiteY3496" fmla="*/ 2230352 h 3722228"/>
              <a:gd name="connsiteX3497" fmla="*/ 1754630 w 6494035"/>
              <a:gd name="connsiteY3497" fmla="*/ 2238163 h 3722228"/>
              <a:gd name="connsiteX3498" fmla="*/ 1781029 w 6494035"/>
              <a:gd name="connsiteY3498" fmla="*/ 2257732 h 3722228"/>
              <a:gd name="connsiteX3499" fmla="*/ 1773303 w 6494035"/>
              <a:gd name="connsiteY3499" fmla="*/ 2276376 h 3722228"/>
              <a:gd name="connsiteX3500" fmla="*/ 1785595 w 6494035"/>
              <a:gd name="connsiteY3500" fmla="*/ 2268650 h 3722228"/>
              <a:gd name="connsiteX3501" fmla="*/ 1808774 w 6494035"/>
              <a:gd name="connsiteY3501" fmla="*/ 2284103 h 3722228"/>
              <a:gd name="connsiteX3502" fmla="*/ 1832012 w 6494035"/>
              <a:gd name="connsiteY3502" fmla="*/ 2291914 h 3722228"/>
              <a:gd name="connsiteX3503" fmla="*/ 1851621 w 6494035"/>
              <a:gd name="connsiteY3503" fmla="*/ 2284103 h 3722228"/>
              <a:gd name="connsiteX3504" fmla="*/ 1874800 w 6494035"/>
              <a:gd name="connsiteY3504" fmla="*/ 2291914 h 3722228"/>
              <a:gd name="connsiteX3505" fmla="*/ 1893472 w 6494035"/>
              <a:gd name="connsiteY3505" fmla="*/ 2299640 h 3722228"/>
              <a:gd name="connsiteX3506" fmla="*/ 1913081 w 6494035"/>
              <a:gd name="connsiteY3506" fmla="*/ 2315094 h 3722228"/>
              <a:gd name="connsiteX3507" fmla="*/ 1916710 w 6494035"/>
              <a:gd name="connsiteY3507" fmla="*/ 2327439 h 3722228"/>
              <a:gd name="connsiteX3508" fmla="*/ 1920807 w 6494035"/>
              <a:gd name="connsiteY3508" fmla="*/ 2322820 h 3722228"/>
              <a:gd name="connsiteX3509" fmla="*/ 1928534 w 6494035"/>
              <a:gd name="connsiteY3509" fmla="*/ 2330631 h 3722228"/>
              <a:gd name="connsiteX3510" fmla="*/ 1939480 w 6494035"/>
              <a:gd name="connsiteY3510" fmla="*/ 2368844 h 3722228"/>
              <a:gd name="connsiteX3511" fmla="*/ 1954932 w 6494035"/>
              <a:gd name="connsiteY3511" fmla="*/ 2373379 h 3722228"/>
              <a:gd name="connsiteX3512" fmla="*/ 1951772 w 6494035"/>
              <a:gd name="connsiteY3512" fmla="*/ 2388917 h 3722228"/>
              <a:gd name="connsiteX3513" fmla="*/ 1928534 w 6494035"/>
              <a:gd name="connsiteY3513" fmla="*/ 2407562 h 3722228"/>
              <a:gd name="connsiteX3514" fmla="*/ 1916710 w 6494035"/>
              <a:gd name="connsiteY3514" fmla="*/ 2423015 h 3722228"/>
              <a:gd name="connsiteX3515" fmla="*/ 1901257 w 6494035"/>
              <a:gd name="connsiteY3515" fmla="*/ 2442667 h 3722228"/>
              <a:gd name="connsiteX3516" fmla="*/ 1928534 w 6494035"/>
              <a:gd name="connsiteY3516" fmla="*/ 2434857 h 3722228"/>
              <a:gd name="connsiteX3517" fmla="*/ 1944045 w 6494035"/>
              <a:gd name="connsiteY3517" fmla="*/ 2415288 h 3722228"/>
              <a:gd name="connsiteX3518" fmla="*/ 1985897 w 6494035"/>
              <a:gd name="connsiteY3518" fmla="*/ 2419823 h 3722228"/>
              <a:gd name="connsiteX3519" fmla="*/ 1975009 w 6494035"/>
              <a:gd name="connsiteY3519" fmla="*/ 2442667 h 3722228"/>
              <a:gd name="connsiteX3520" fmla="*/ 1939480 w 6494035"/>
              <a:gd name="connsiteY3520" fmla="*/ 2450394 h 3722228"/>
              <a:gd name="connsiteX3521" fmla="*/ 1967224 w 6494035"/>
              <a:gd name="connsiteY3521" fmla="*/ 2454005 h 3722228"/>
              <a:gd name="connsiteX3522" fmla="*/ 1998189 w 6494035"/>
              <a:gd name="connsiteY3522" fmla="*/ 2423015 h 3722228"/>
              <a:gd name="connsiteX3523" fmla="*/ 2020958 w 6494035"/>
              <a:gd name="connsiteY3523" fmla="*/ 2430825 h 3722228"/>
              <a:gd name="connsiteX3524" fmla="*/ 2048762 w 6494035"/>
              <a:gd name="connsiteY3524" fmla="*/ 2438552 h 3722228"/>
              <a:gd name="connsiteX3525" fmla="*/ 2067434 w 6494035"/>
              <a:gd name="connsiteY3525" fmla="*/ 2454005 h 3722228"/>
              <a:gd name="connsiteX3526" fmla="*/ 2064215 w 6494035"/>
              <a:gd name="connsiteY3526" fmla="*/ 2469039 h 3722228"/>
              <a:gd name="connsiteX3527" fmla="*/ 2090672 w 6494035"/>
              <a:gd name="connsiteY3527" fmla="*/ 2461312 h 3722228"/>
              <a:gd name="connsiteX3528" fmla="*/ 2121168 w 6494035"/>
              <a:gd name="connsiteY3528" fmla="*/ 2469039 h 3722228"/>
              <a:gd name="connsiteX3529" fmla="*/ 2152132 w 6494035"/>
              <a:gd name="connsiteY3529" fmla="*/ 2469039 h 3722228"/>
              <a:gd name="connsiteX3530" fmla="*/ 2187194 w 6494035"/>
              <a:gd name="connsiteY3530" fmla="*/ 2489111 h 3722228"/>
              <a:gd name="connsiteX3531" fmla="*/ 2214938 w 6494035"/>
              <a:gd name="connsiteY3531" fmla="*/ 2512291 h 3722228"/>
              <a:gd name="connsiteX3532" fmla="*/ 2245434 w 6494035"/>
              <a:gd name="connsiteY3532" fmla="*/ 2515483 h 3722228"/>
              <a:gd name="connsiteX3533" fmla="*/ 2256848 w 6494035"/>
              <a:gd name="connsiteY3533" fmla="*/ 2535051 h 3722228"/>
              <a:gd name="connsiteX3534" fmla="*/ 2264575 w 6494035"/>
              <a:gd name="connsiteY3534" fmla="*/ 2558315 h 3722228"/>
              <a:gd name="connsiteX3535" fmla="*/ 2256848 w 6494035"/>
              <a:gd name="connsiteY3535" fmla="*/ 2597033 h 3722228"/>
              <a:gd name="connsiteX3536" fmla="*/ 2241337 w 6494035"/>
              <a:gd name="connsiteY3536" fmla="*/ 2615677 h 3722228"/>
              <a:gd name="connsiteX3537" fmla="*/ 2225884 w 6494035"/>
              <a:gd name="connsiteY3537" fmla="*/ 2638941 h 3722228"/>
              <a:gd name="connsiteX3538" fmla="*/ 2210431 w 6494035"/>
              <a:gd name="connsiteY3538" fmla="*/ 2666237 h 3722228"/>
              <a:gd name="connsiteX3539" fmla="*/ 2194920 w 6494035"/>
              <a:gd name="connsiteY3539" fmla="*/ 2673963 h 3722228"/>
              <a:gd name="connsiteX3540" fmla="*/ 2183096 w 6494035"/>
              <a:gd name="connsiteY3540" fmla="*/ 2689501 h 3722228"/>
              <a:gd name="connsiteX3541" fmla="*/ 2183096 w 6494035"/>
              <a:gd name="connsiteY3541" fmla="*/ 2715872 h 3722228"/>
              <a:gd name="connsiteX3542" fmla="*/ 2187194 w 6494035"/>
              <a:gd name="connsiteY3542" fmla="*/ 2739136 h 3722228"/>
              <a:gd name="connsiteX3543" fmla="*/ 2183096 w 6494035"/>
              <a:gd name="connsiteY3543" fmla="*/ 2777433 h 3722228"/>
              <a:gd name="connsiteX3544" fmla="*/ 2175369 w 6494035"/>
              <a:gd name="connsiteY3544" fmla="*/ 2792887 h 3722228"/>
              <a:gd name="connsiteX3545" fmla="*/ 2172150 w 6494035"/>
              <a:gd name="connsiteY3545" fmla="*/ 2816067 h 3722228"/>
              <a:gd name="connsiteX3546" fmla="*/ 2152132 w 6494035"/>
              <a:gd name="connsiteY3546" fmla="*/ 2854784 h 3722228"/>
              <a:gd name="connsiteX3547" fmla="*/ 2148913 w 6494035"/>
              <a:gd name="connsiteY3547" fmla="*/ 2873512 h 3722228"/>
              <a:gd name="connsiteX3548" fmla="*/ 2133460 w 6494035"/>
              <a:gd name="connsiteY3548" fmla="*/ 2893081 h 3722228"/>
              <a:gd name="connsiteX3549" fmla="*/ 2113441 w 6494035"/>
              <a:gd name="connsiteY3549" fmla="*/ 2893081 h 3722228"/>
              <a:gd name="connsiteX3550" fmla="*/ 2082887 w 6494035"/>
              <a:gd name="connsiteY3550" fmla="*/ 2900808 h 3722228"/>
              <a:gd name="connsiteX3551" fmla="*/ 2051923 w 6494035"/>
              <a:gd name="connsiteY3551" fmla="*/ 2916345 h 3722228"/>
              <a:gd name="connsiteX3552" fmla="*/ 2025524 w 6494035"/>
              <a:gd name="connsiteY3552" fmla="*/ 2931799 h 3722228"/>
              <a:gd name="connsiteX3553" fmla="*/ 2005974 w 6494035"/>
              <a:gd name="connsiteY3553" fmla="*/ 2950444 h 3722228"/>
              <a:gd name="connsiteX3554" fmla="*/ 2002287 w 6494035"/>
              <a:gd name="connsiteY3554" fmla="*/ 2981434 h 3722228"/>
              <a:gd name="connsiteX3555" fmla="*/ 2002287 w 6494035"/>
              <a:gd name="connsiteY3555" fmla="*/ 3008729 h 3722228"/>
              <a:gd name="connsiteX3556" fmla="*/ 1993682 w 6494035"/>
              <a:gd name="connsiteY3556" fmla="*/ 3024267 h 3722228"/>
              <a:gd name="connsiteX3557" fmla="*/ 1978170 w 6494035"/>
              <a:gd name="connsiteY3557" fmla="*/ 3047447 h 3722228"/>
              <a:gd name="connsiteX3558" fmla="*/ 1970444 w 6494035"/>
              <a:gd name="connsiteY3558" fmla="*/ 3066175 h 3722228"/>
              <a:gd name="connsiteX3559" fmla="*/ 1959498 w 6494035"/>
              <a:gd name="connsiteY3559" fmla="*/ 3085744 h 3722228"/>
              <a:gd name="connsiteX3560" fmla="*/ 1944045 w 6494035"/>
              <a:gd name="connsiteY3560" fmla="*/ 3101197 h 3722228"/>
              <a:gd name="connsiteX3561" fmla="*/ 1936319 w 6494035"/>
              <a:gd name="connsiteY3561" fmla="*/ 3119926 h 3722228"/>
              <a:gd name="connsiteX3562" fmla="*/ 1920807 w 6494035"/>
              <a:gd name="connsiteY3562" fmla="*/ 3139915 h 3722228"/>
              <a:gd name="connsiteX3563" fmla="*/ 1908983 w 6494035"/>
              <a:gd name="connsiteY3563" fmla="*/ 3158643 h 3722228"/>
              <a:gd name="connsiteX3564" fmla="*/ 1898038 w 6494035"/>
              <a:gd name="connsiteY3564" fmla="*/ 3170485 h 3722228"/>
              <a:gd name="connsiteX3565" fmla="*/ 1870293 w 6494035"/>
              <a:gd name="connsiteY3565" fmla="*/ 3174097 h 3722228"/>
              <a:gd name="connsiteX3566" fmla="*/ 1851621 w 6494035"/>
              <a:gd name="connsiteY3566" fmla="*/ 3162675 h 3722228"/>
              <a:gd name="connsiteX3567" fmla="*/ 1836109 w 6494035"/>
              <a:gd name="connsiteY3567" fmla="*/ 3158643 h 3722228"/>
              <a:gd name="connsiteX3568" fmla="*/ 1820656 w 6494035"/>
              <a:gd name="connsiteY3568" fmla="*/ 3150833 h 3722228"/>
              <a:gd name="connsiteX3569" fmla="*/ 1820656 w 6494035"/>
              <a:gd name="connsiteY3569" fmla="*/ 3158643 h 3722228"/>
              <a:gd name="connsiteX3570" fmla="*/ 1824286 w 6494035"/>
              <a:gd name="connsiteY3570" fmla="*/ 3170485 h 3722228"/>
              <a:gd name="connsiteX3571" fmla="*/ 1836109 w 6494035"/>
              <a:gd name="connsiteY3571" fmla="*/ 3174097 h 3722228"/>
              <a:gd name="connsiteX3572" fmla="*/ 1847056 w 6494035"/>
              <a:gd name="connsiteY3572" fmla="*/ 3185939 h 3722228"/>
              <a:gd name="connsiteX3573" fmla="*/ 1847056 w 6494035"/>
              <a:gd name="connsiteY3573" fmla="*/ 3189130 h 3722228"/>
              <a:gd name="connsiteX3574" fmla="*/ 1847056 w 6494035"/>
              <a:gd name="connsiteY3574" fmla="*/ 3201392 h 3722228"/>
              <a:gd name="connsiteX3575" fmla="*/ 1862508 w 6494035"/>
              <a:gd name="connsiteY3575" fmla="*/ 3209203 h 3722228"/>
              <a:gd name="connsiteX3576" fmla="*/ 1862508 w 6494035"/>
              <a:gd name="connsiteY3576" fmla="*/ 3216929 h 3722228"/>
              <a:gd name="connsiteX3577" fmla="*/ 1854782 w 6494035"/>
              <a:gd name="connsiteY3577" fmla="*/ 3235574 h 3722228"/>
              <a:gd name="connsiteX3578" fmla="*/ 1847056 w 6494035"/>
              <a:gd name="connsiteY3578" fmla="*/ 3255143 h 3722228"/>
              <a:gd name="connsiteX3579" fmla="*/ 1816559 w 6494035"/>
              <a:gd name="connsiteY3579" fmla="*/ 3266565 h 3722228"/>
              <a:gd name="connsiteX3580" fmla="*/ 1785595 w 6494035"/>
              <a:gd name="connsiteY3580" fmla="*/ 3270680 h 3722228"/>
              <a:gd name="connsiteX3581" fmla="*/ 1754630 w 6494035"/>
              <a:gd name="connsiteY3581" fmla="*/ 3270680 h 3722228"/>
              <a:gd name="connsiteX3582" fmla="*/ 1765986 w 6494035"/>
              <a:gd name="connsiteY3582" fmla="*/ 3281598 h 3722228"/>
              <a:gd name="connsiteX3583" fmla="*/ 1765986 w 6494035"/>
              <a:gd name="connsiteY3583" fmla="*/ 3293860 h 3722228"/>
              <a:gd name="connsiteX3584" fmla="*/ 1762357 w 6494035"/>
              <a:gd name="connsiteY3584" fmla="*/ 3309397 h 3722228"/>
              <a:gd name="connsiteX3585" fmla="*/ 1765986 w 6494035"/>
              <a:gd name="connsiteY3585" fmla="*/ 3317124 h 3722228"/>
              <a:gd name="connsiteX3586" fmla="*/ 1758260 w 6494035"/>
              <a:gd name="connsiteY3586" fmla="*/ 3328042 h 3722228"/>
              <a:gd name="connsiteX3587" fmla="*/ 1731861 w 6494035"/>
              <a:gd name="connsiteY3587" fmla="*/ 3328042 h 3722228"/>
              <a:gd name="connsiteX3588" fmla="*/ 1711784 w 6494035"/>
              <a:gd name="connsiteY3588" fmla="*/ 3320315 h 3722228"/>
              <a:gd name="connsiteX3589" fmla="*/ 1711784 w 6494035"/>
              <a:gd name="connsiteY3589" fmla="*/ 3332577 h 3722228"/>
              <a:gd name="connsiteX3590" fmla="*/ 1716350 w 6494035"/>
              <a:gd name="connsiteY3590" fmla="*/ 3343495 h 3722228"/>
              <a:gd name="connsiteX3591" fmla="*/ 1724076 w 6494035"/>
              <a:gd name="connsiteY3591" fmla="*/ 3355337 h 3722228"/>
              <a:gd name="connsiteX3592" fmla="*/ 1742748 w 6494035"/>
              <a:gd name="connsiteY3592" fmla="*/ 3355337 h 3722228"/>
              <a:gd name="connsiteX3593" fmla="*/ 1746845 w 6494035"/>
              <a:gd name="connsiteY3593" fmla="*/ 3359032 h 3722228"/>
              <a:gd name="connsiteX3594" fmla="*/ 1746845 w 6494035"/>
              <a:gd name="connsiteY3594" fmla="*/ 3370874 h 3722228"/>
              <a:gd name="connsiteX3595" fmla="*/ 1739588 w 6494035"/>
              <a:gd name="connsiteY3595" fmla="*/ 3374486 h 3722228"/>
              <a:gd name="connsiteX3596" fmla="*/ 1735022 w 6494035"/>
              <a:gd name="connsiteY3596" fmla="*/ 3366759 h 3722228"/>
              <a:gd name="connsiteX3597" fmla="*/ 1724076 w 6494035"/>
              <a:gd name="connsiteY3597" fmla="*/ 3366759 h 3722228"/>
              <a:gd name="connsiteX3598" fmla="*/ 1724076 w 6494035"/>
              <a:gd name="connsiteY3598" fmla="*/ 3374486 h 3722228"/>
              <a:gd name="connsiteX3599" fmla="*/ 1731861 w 6494035"/>
              <a:gd name="connsiteY3599" fmla="*/ 3381792 h 3722228"/>
              <a:gd name="connsiteX3600" fmla="*/ 1719569 w 6494035"/>
              <a:gd name="connsiteY3600" fmla="*/ 3389519 h 3722228"/>
              <a:gd name="connsiteX3601" fmla="*/ 1724076 w 6494035"/>
              <a:gd name="connsiteY3601" fmla="*/ 3409592 h 3722228"/>
              <a:gd name="connsiteX3602" fmla="*/ 1724076 w 6494035"/>
              <a:gd name="connsiteY3602" fmla="*/ 3432772 h 3722228"/>
              <a:gd name="connsiteX3603" fmla="*/ 1708624 w 6494035"/>
              <a:gd name="connsiteY3603" fmla="*/ 3432772 h 3722228"/>
              <a:gd name="connsiteX3604" fmla="*/ 1693112 w 6494035"/>
              <a:gd name="connsiteY3604" fmla="*/ 3451500 h 3722228"/>
              <a:gd name="connsiteX3605" fmla="*/ 1688604 w 6494035"/>
              <a:gd name="connsiteY3605" fmla="*/ 3471069 h 3722228"/>
              <a:gd name="connsiteX3606" fmla="*/ 1711784 w 6494035"/>
              <a:gd name="connsiteY3606" fmla="*/ 3489714 h 3722228"/>
              <a:gd name="connsiteX3607" fmla="*/ 1731861 w 6494035"/>
              <a:gd name="connsiteY3607" fmla="*/ 3494249 h 3722228"/>
              <a:gd name="connsiteX3608" fmla="*/ 1724076 w 6494035"/>
              <a:gd name="connsiteY3608" fmla="*/ 3520704 h 3722228"/>
              <a:gd name="connsiteX3609" fmla="*/ 1704058 w 6494035"/>
              <a:gd name="connsiteY3609" fmla="*/ 3540693 h 3722228"/>
              <a:gd name="connsiteX3610" fmla="*/ 1704058 w 6494035"/>
              <a:gd name="connsiteY3610" fmla="*/ 3559422 h 3722228"/>
              <a:gd name="connsiteX3611" fmla="*/ 1688604 w 6494035"/>
              <a:gd name="connsiteY3611" fmla="*/ 3578066 h 3722228"/>
              <a:gd name="connsiteX3612" fmla="*/ 1685385 w 6494035"/>
              <a:gd name="connsiteY3612" fmla="*/ 3597635 h 3722228"/>
              <a:gd name="connsiteX3613" fmla="*/ 1693112 w 6494035"/>
              <a:gd name="connsiteY3613" fmla="*/ 3616364 h 3722228"/>
              <a:gd name="connsiteX3614" fmla="*/ 1704058 w 6494035"/>
              <a:gd name="connsiteY3614" fmla="*/ 3639544 h 3722228"/>
              <a:gd name="connsiteX3615" fmla="*/ 1688604 w 6494035"/>
              <a:gd name="connsiteY3615" fmla="*/ 3644079 h 3722228"/>
              <a:gd name="connsiteX3616" fmla="*/ 1673094 w 6494035"/>
              <a:gd name="connsiteY3616" fmla="*/ 3655081 h 3722228"/>
              <a:gd name="connsiteX3617" fmla="*/ 1669932 w 6494035"/>
              <a:gd name="connsiteY3617" fmla="*/ 3667343 h 3722228"/>
              <a:gd name="connsiteX3618" fmla="*/ 1669932 w 6494035"/>
              <a:gd name="connsiteY3618" fmla="*/ 3685988 h 3722228"/>
              <a:gd name="connsiteX3619" fmla="*/ 1662206 w 6494035"/>
              <a:gd name="connsiteY3619" fmla="*/ 3693798 h 3722228"/>
              <a:gd name="connsiteX3620" fmla="*/ 1650324 w 6494035"/>
              <a:gd name="connsiteY3620" fmla="*/ 3690103 h 3722228"/>
              <a:gd name="connsiteX3621" fmla="*/ 1642597 w 6494035"/>
              <a:gd name="connsiteY3621" fmla="*/ 3678261 h 3722228"/>
              <a:gd name="connsiteX3622" fmla="*/ 1650324 w 6494035"/>
              <a:gd name="connsiteY3622" fmla="*/ 3670534 h 3722228"/>
              <a:gd name="connsiteX3623" fmla="*/ 1662206 w 6494035"/>
              <a:gd name="connsiteY3623" fmla="*/ 3667343 h 3722228"/>
              <a:gd name="connsiteX3624" fmla="*/ 1650324 w 6494035"/>
              <a:gd name="connsiteY3624" fmla="*/ 3651890 h 3722228"/>
              <a:gd name="connsiteX3625" fmla="*/ 1631652 w 6494035"/>
              <a:gd name="connsiteY3625" fmla="*/ 3655081 h 3722228"/>
              <a:gd name="connsiteX3626" fmla="*/ 1646694 w 6494035"/>
              <a:gd name="connsiteY3626" fmla="*/ 3667343 h 3722228"/>
              <a:gd name="connsiteX3627" fmla="*/ 1639437 w 6494035"/>
              <a:gd name="connsiteY3627" fmla="*/ 3674650 h 3722228"/>
              <a:gd name="connsiteX3628" fmla="*/ 1639437 w 6494035"/>
              <a:gd name="connsiteY3628" fmla="*/ 3678261 h 3722228"/>
              <a:gd name="connsiteX3629" fmla="*/ 1627145 w 6494035"/>
              <a:gd name="connsiteY3629" fmla="*/ 3674650 h 3722228"/>
              <a:gd name="connsiteX3630" fmla="*/ 1631652 w 6494035"/>
              <a:gd name="connsiteY3630" fmla="*/ 3667343 h 3722228"/>
              <a:gd name="connsiteX3631" fmla="*/ 1616199 w 6494035"/>
              <a:gd name="connsiteY3631" fmla="*/ 3662808 h 3722228"/>
              <a:gd name="connsiteX3632" fmla="*/ 1619360 w 6494035"/>
              <a:gd name="connsiteY3632" fmla="*/ 3651890 h 3722228"/>
              <a:gd name="connsiteX3633" fmla="*/ 1611633 w 6494035"/>
              <a:gd name="connsiteY3633" fmla="*/ 3659616 h 3722228"/>
              <a:gd name="connsiteX3634" fmla="*/ 1611633 w 6494035"/>
              <a:gd name="connsiteY3634" fmla="*/ 3644079 h 3722228"/>
              <a:gd name="connsiteX3635" fmla="*/ 1627145 w 6494035"/>
              <a:gd name="connsiteY3635" fmla="*/ 3644079 h 3722228"/>
              <a:gd name="connsiteX3636" fmla="*/ 1627145 w 6494035"/>
              <a:gd name="connsiteY3636" fmla="*/ 3631817 h 3722228"/>
              <a:gd name="connsiteX3637" fmla="*/ 1616199 w 6494035"/>
              <a:gd name="connsiteY3637" fmla="*/ 3628626 h 3722228"/>
              <a:gd name="connsiteX3638" fmla="*/ 1611633 w 6494035"/>
              <a:gd name="connsiteY3638" fmla="*/ 3636352 h 3722228"/>
              <a:gd name="connsiteX3639" fmla="*/ 1599809 w 6494035"/>
              <a:gd name="connsiteY3639" fmla="*/ 3624090 h 3722228"/>
              <a:gd name="connsiteX3640" fmla="*/ 1592083 w 6494035"/>
              <a:gd name="connsiteY3640" fmla="*/ 3605446 h 3722228"/>
              <a:gd name="connsiteX3641" fmla="*/ 1592083 w 6494035"/>
              <a:gd name="connsiteY3641" fmla="*/ 3601330 h 3722228"/>
              <a:gd name="connsiteX3642" fmla="*/ 1576572 w 6494035"/>
              <a:gd name="connsiteY3642" fmla="*/ 3585793 h 3722228"/>
              <a:gd name="connsiteX3643" fmla="*/ 1584298 w 6494035"/>
              <a:gd name="connsiteY3643" fmla="*/ 3582182 h 3722228"/>
              <a:gd name="connsiteX3644" fmla="*/ 1580669 w 6494035"/>
              <a:gd name="connsiteY3644" fmla="*/ 3570340 h 3722228"/>
              <a:gd name="connsiteX3645" fmla="*/ 1588395 w 6494035"/>
              <a:gd name="connsiteY3645" fmla="*/ 3570340 h 3722228"/>
              <a:gd name="connsiteX3646" fmla="*/ 1576572 w 6494035"/>
              <a:gd name="connsiteY3646" fmla="*/ 3562613 h 3722228"/>
              <a:gd name="connsiteX3647" fmla="*/ 1573411 w 6494035"/>
              <a:gd name="connsiteY3647" fmla="*/ 3540693 h 3722228"/>
              <a:gd name="connsiteX3648" fmla="*/ 1573411 w 6494035"/>
              <a:gd name="connsiteY3648" fmla="*/ 3528431 h 3722228"/>
              <a:gd name="connsiteX3649" fmla="*/ 1588395 w 6494035"/>
              <a:gd name="connsiteY3649" fmla="*/ 3528431 h 3722228"/>
              <a:gd name="connsiteX3650" fmla="*/ 1576572 w 6494035"/>
              <a:gd name="connsiteY3650" fmla="*/ 3512978 h 3722228"/>
              <a:gd name="connsiteX3651" fmla="*/ 1561119 w 6494035"/>
              <a:gd name="connsiteY3651" fmla="*/ 3512978 h 3722228"/>
              <a:gd name="connsiteX3652" fmla="*/ 1568845 w 6494035"/>
              <a:gd name="connsiteY3652" fmla="*/ 3497440 h 3722228"/>
              <a:gd name="connsiteX3653" fmla="*/ 1545607 w 6494035"/>
              <a:gd name="connsiteY3653" fmla="*/ 3486522 h 3722228"/>
              <a:gd name="connsiteX3654" fmla="*/ 1537881 w 6494035"/>
              <a:gd name="connsiteY3654" fmla="*/ 3489714 h 3722228"/>
              <a:gd name="connsiteX3655" fmla="*/ 1542447 w 6494035"/>
              <a:gd name="connsiteY3655" fmla="*/ 3466954 h 3722228"/>
              <a:gd name="connsiteX3656" fmla="*/ 1561119 w 6494035"/>
              <a:gd name="connsiteY3656" fmla="*/ 3466954 h 3722228"/>
              <a:gd name="connsiteX3657" fmla="*/ 1568845 w 6494035"/>
              <a:gd name="connsiteY3657" fmla="*/ 3486522 h 3722228"/>
              <a:gd name="connsiteX3658" fmla="*/ 1576572 w 6494035"/>
              <a:gd name="connsiteY3658" fmla="*/ 3466954 h 3722228"/>
              <a:gd name="connsiteX3659" fmla="*/ 1568845 w 6494035"/>
              <a:gd name="connsiteY3659" fmla="*/ 3440498 h 3722228"/>
              <a:gd name="connsiteX3660" fmla="*/ 1573411 w 6494035"/>
              <a:gd name="connsiteY3660" fmla="*/ 3435963 h 3722228"/>
              <a:gd name="connsiteX3661" fmla="*/ 1580669 w 6494035"/>
              <a:gd name="connsiteY3661" fmla="*/ 3420510 h 3722228"/>
              <a:gd name="connsiteX3662" fmla="*/ 1568845 w 6494035"/>
              <a:gd name="connsiteY3662" fmla="*/ 3417318 h 3722228"/>
              <a:gd name="connsiteX3663" fmla="*/ 1568845 w 6494035"/>
              <a:gd name="connsiteY3663" fmla="*/ 3401781 h 3722228"/>
              <a:gd name="connsiteX3664" fmla="*/ 1568845 w 6494035"/>
              <a:gd name="connsiteY3664" fmla="*/ 3374486 h 3722228"/>
              <a:gd name="connsiteX3665" fmla="*/ 1568845 w 6494035"/>
              <a:gd name="connsiteY3665" fmla="*/ 3348114 h 3722228"/>
              <a:gd name="connsiteX3666" fmla="*/ 1553334 w 6494035"/>
              <a:gd name="connsiteY3666" fmla="*/ 3348114 h 3722228"/>
              <a:gd name="connsiteX3667" fmla="*/ 1545607 w 6494035"/>
              <a:gd name="connsiteY3667" fmla="*/ 3343495 h 3722228"/>
              <a:gd name="connsiteX3668" fmla="*/ 1542447 w 6494035"/>
              <a:gd name="connsiteY3668" fmla="*/ 3324850 h 3722228"/>
              <a:gd name="connsiteX3669" fmla="*/ 1545607 w 6494035"/>
              <a:gd name="connsiteY3669" fmla="*/ 3301586 h 3722228"/>
              <a:gd name="connsiteX3670" fmla="*/ 1537881 w 6494035"/>
              <a:gd name="connsiteY3670" fmla="*/ 3274291 h 3722228"/>
              <a:gd name="connsiteX3671" fmla="*/ 1530154 w 6494035"/>
              <a:gd name="connsiteY3671" fmla="*/ 3240109 h 3722228"/>
              <a:gd name="connsiteX3672" fmla="*/ 1537881 w 6494035"/>
              <a:gd name="connsiteY3672" fmla="*/ 3224656 h 3722228"/>
              <a:gd name="connsiteX3673" fmla="*/ 1545607 w 6494035"/>
              <a:gd name="connsiteY3673" fmla="*/ 3193665 h 3722228"/>
              <a:gd name="connsiteX3674" fmla="*/ 1553334 w 6494035"/>
              <a:gd name="connsiteY3674" fmla="*/ 3158643 h 3722228"/>
              <a:gd name="connsiteX3675" fmla="*/ 1553334 w 6494035"/>
              <a:gd name="connsiteY3675" fmla="*/ 3132188 h 3722228"/>
              <a:gd name="connsiteX3676" fmla="*/ 1553334 w 6494035"/>
              <a:gd name="connsiteY3676" fmla="*/ 3119926 h 3722228"/>
              <a:gd name="connsiteX3677" fmla="*/ 1545607 w 6494035"/>
              <a:gd name="connsiteY3677" fmla="*/ 3088935 h 3722228"/>
              <a:gd name="connsiteX3678" fmla="*/ 1545607 w 6494035"/>
              <a:gd name="connsiteY3678" fmla="*/ 3066175 h 3722228"/>
              <a:gd name="connsiteX3679" fmla="*/ 1545607 w 6494035"/>
              <a:gd name="connsiteY3679" fmla="*/ 3035185 h 3722228"/>
              <a:gd name="connsiteX3680" fmla="*/ 1550173 w 6494035"/>
              <a:gd name="connsiteY3680" fmla="*/ 3001003 h 3722228"/>
              <a:gd name="connsiteX3681" fmla="*/ 1553334 w 6494035"/>
              <a:gd name="connsiteY3681" fmla="*/ 2970012 h 3722228"/>
              <a:gd name="connsiteX3682" fmla="*/ 1553334 w 6494035"/>
              <a:gd name="connsiteY3682" fmla="*/ 2939525 h 3722228"/>
              <a:gd name="connsiteX3683" fmla="*/ 1550173 w 6494035"/>
              <a:gd name="connsiteY3683" fmla="*/ 2908535 h 3722228"/>
              <a:gd name="connsiteX3684" fmla="*/ 1553334 w 6494035"/>
              <a:gd name="connsiteY3684" fmla="*/ 2896273 h 3722228"/>
              <a:gd name="connsiteX3685" fmla="*/ 1553334 w 6494035"/>
              <a:gd name="connsiteY3685" fmla="*/ 2873512 h 3722228"/>
              <a:gd name="connsiteX3686" fmla="*/ 1553334 w 6494035"/>
              <a:gd name="connsiteY3686" fmla="*/ 2831604 h 3722228"/>
              <a:gd name="connsiteX3687" fmla="*/ 1545607 w 6494035"/>
              <a:gd name="connsiteY3687" fmla="*/ 2796078 h 3722228"/>
              <a:gd name="connsiteX3688" fmla="*/ 1526936 w 6494035"/>
              <a:gd name="connsiteY3688" fmla="*/ 2781045 h 3722228"/>
              <a:gd name="connsiteX3689" fmla="*/ 1506917 w 6494035"/>
              <a:gd name="connsiteY3689" fmla="*/ 2765591 h 3722228"/>
              <a:gd name="connsiteX3690" fmla="*/ 1473201 w 6494035"/>
              <a:gd name="connsiteY3690" fmla="*/ 2746863 h 3722228"/>
              <a:gd name="connsiteX3691" fmla="*/ 1445456 w 6494035"/>
              <a:gd name="connsiteY3691" fmla="*/ 2731409 h 3722228"/>
              <a:gd name="connsiteX3692" fmla="*/ 1418121 w 6494035"/>
              <a:gd name="connsiteY3692" fmla="*/ 2700419 h 3722228"/>
              <a:gd name="connsiteX3693" fmla="*/ 1410394 w 6494035"/>
              <a:gd name="connsiteY3693" fmla="*/ 2669428 h 3722228"/>
              <a:gd name="connsiteX3694" fmla="*/ 1394884 w 6494035"/>
              <a:gd name="connsiteY3694" fmla="*/ 2658510 h 3722228"/>
              <a:gd name="connsiteX3695" fmla="*/ 1387157 w 6494035"/>
              <a:gd name="connsiteY3695" fmla="*/ 2635330 h 3722228"/>
              <a:gd name="connsiteX3696" fmla="*/ 1371646 w 6494035"/>
              <a:gd name="connsiteY3696" fmla="*/ 2612486 h 3722228"/>
              <a:gd name="connsiteX3697" fmla="*/ 1360758 w 6494035"/>
              <a:gd name="connsiteY3697" fmla="*/ 2584771 h 3722228"/>
              <a:gd name="connsiteX3698" fmla="*/ 1340681 w 6494035"/>
              <a:gd name="connsiteY3698" fmla="*/ 2554200 h 3722228"/>
              <a:gd name="connsiteX3699" fmla="*/ 1310186 w 6494035"/>
              <a:gd name="connsiteY3699" fmla="*/ 2527829 h 3722228"/>
              <a:gd name="connsiteX3700" fmla="*/ 1310186 w 6494035"/>
              <a:gd name="connsiteY3700" fmla="*/ 2496838 h 3722228"/>
              <a:gd name="connsiteX3701" fmla="*/ 1317970 w 6494035"/>
              <a:gd name="connsiteY3701" fmla="*/ 2484576 h 3722228"/>
              <a:gd name="connsiteX3702" fmla="*/ 1333423 w 6494035"/>
              <a:gd name="connsiteY3702" fmla="*/ 2476766 h 3722228"/>
              <a:gd name="connsiteX3703" fmla="*/ 1337520 w 6494035"/>
              <a:gd name="connsiteY3703" fmla="*/ 2476766 h 3722228"/>
              <a:gd name="connsiteX3704" fmla="*/ 1340681 w 6494035"/>
              <a:gd name="connsiteY3704" fmla="*/ 2461312 h 3722228"/>
              <a:gd name="connsiteX3705" fmla="*/ 1337520 w 6494035"/>
              <a:gd name="connsiteY3705" fmla="*/ 2454005 h 3722228"/>
              <a:gd name="connsiteX3706" fmla="*/ 1329794 w 6494035"/>
              <a:gd name="connsiteY3706" fmla="*/ 2461312 h 3722228"/>
              <a:gd name="connsiteX3707" fmla="*/ 1314282 w 6494035"/>
              <a:gd name="connsiteY3707" fmla="*/ 2454005 h 3722228"/>
              <a:gd name="connsiteX3708" fmla="*/ 1322067 w 6494035"/>
              <a:gd name="connsiteY3708" fmla="*/ 2446279 h 3722228"/>
              <a:gd name="connsiteX3709" fmla="*/ 1317970 w 6494035"/>
              <a:gd name="connsiteY3709" fmla="*/ 2427634 h 3722228"/>
              <a:gd name="connsiteX3710" fmla="*/ 1325697 w 6494035"/>
              <a:gd name="connsiteY3710" fmla="*/ 2423015 h 3722228"/>
              <a:gd name="connsiteX3711" fmla="*/ 1325697 w 6494035"/>
              <a:gd name="connsiteY3711" fmla="*/ 2415288 h 3722228"/>
              <a:gd name="connsiteX3712" fmla="*/ 1333423 w 6494035"/>
              <a:gd name="connsiteY3712" fmla="*/ 2404370 h 3722228"/>
              <a:gd name="connsiteX3713" fmla="*/ 1333423 w 6494035"/>
              <a:gd name="connsiteY3713" fmla="*/ 2392108 h 3722228"/>
              <a:gd name="connsiteX3714" fmla="*/ 1340681 w 6494035"/>
              <a:gd name="connsiteY3714" fmla="*/ 2388917 h 3722228"/>
              <a:gd name="connsiteX3715" fmla="*/ 1360758 w 6494035"/>
              <a:gd name="connsiteY3715" fmla="*/ 2376571 h 3722228"/>
              <a:gd name="connsiteX3716" fmla="*/ 1356193 w 6494035"/>
              <a:gd name="connsiteY3716" fmla="*/ 2368844 h 3722228"/>
              <a:gd name="connsiteX3717" fmla="*/ 1363919 w 6494035"/>
              <a:gd name="connsiteY3717" fmla="*/ 2353811 h 3722228"/>
              <a:gd name="connsiteX3718" fmla="*/ 1387157 w 6494035"/>
              <a:gd name="connsiteY3718" fmla="*/ 2338358 h 3722228"/>
              <a:gd name="connsiteX3719" fmla="*/ 1391723 w 6494035"/>
              <a:gd name="connsiteY3719" fmla="*/ 2327439 h 3722228"/>
              <a:gd name="connsiteX3720" fmla="*/ 1387157 w 6494035"/>
              <a:gd name="connsiteY3720" fmla="*/ 2319629 h 3722228"/>
              <a:gd name="connsiteX3721" fmla="*/ 1391723 w 6494035"/>
              <a:gd name="connsiteY3721" fmla="*/ 2307367 h 3722228"/>
              <a:gd name="connsiteX3722" fmla="*/ 1387157 w 6494035"/>
              <a:gd name="connsiteY3722" fmla="*/ 2291914 h 3722228"/>
              <a:gd name="connsiteX3723" fmla="*/ 1391723 w 6494035"/>
              <a:gd name="connsiteY3723" fmla="*/ 2276376 h 3722228"/>
              <a:gd name="connsiteX3724" fmla="*/ 1387157 w 6494035"/>
              <a:gd name="connsiteY3724" fmla="*/ 2268650 h 3722228"/>
              <a:gd name="connsiteX3725" fmla="*/ 1379431 w 6494035"/>
              <a:gd name="connsiteY3725" fmla="*/ 2257732 h 3722228"/>
              <a:gd name="connsiteX3726" fmla="*/ 1371646 w 6494035"/>
              <a:gd name="connsiteY3726" fmla="*/ 2238163 h 3722228"/>
              <a:gd name="connsiteX3727" fmla="*/ 1376211 w 6494035"/>
              <a:gd name="connsiteY3727" fmla="*/ 2230352 h 3722228"/>
              <a:gd name="connsiteX3728" fmla="*/ 1368485 w 6494035"/>
              <a:gd name="connsiteY3728" fmla="*/ 2230352 h 3722228"/>
              <a:gd name="connsiteX3729" fmla="*/ 1360758 w 6494035"/>
              <a:gd name="connsiteY3729" fmla="*/ 2222626 h 3722228"/>
              <a:gd name="connsiteX3730" fmla="*/ 1348467 w 6494035"/>
              <a:gd name="connsiteY3730" fmla="*/ 2222626 h 3722228"/>
              <a:gd name="connsiteX3731" fmla="*/ 1329794 w 6494035"/>
              <a:gd name="connsiteY3731" fmla="*/ 2238163 h 3722228"/>
              <a:gd name="connsiteX3732" fmla="*/ 1337520 w 6494035"/>
              <a:gd name="connsiteY3732" fmla="*/ 2253616 h 3722228"/>
              <a:gd name="connsiteX3733" fmla="*/ 1322067 w 6494035"/>
              <a:gd name="connsiteY3733" fmla="*/ 2257732 h 3722228"/>
              <a:gd name="connsiteX3734" fmla="*/ 1314282 w 6494035"/>
              <a:gd name="connsiteY3734" fmla="*/ 2245890 h 3722228"/>
              <a:gd name="connsiteX3735" fmla="*/ 1310186 w 6494035"/>
              <a:gd name="connsiteY3735" fmla="*/ 2245890 h 3722228"/>
              <a:gd name="connsiteX3736" fmla="*/ 1299298 w 6494035"/>
              <a:gd name="connsiteY3736" fmla="*/ 2238163 h 3722228"/>
              <a:gd name="connsiteX3737" fmla="*/ 1283787 w 6494035"/>
              <a:gd name="connsiteY3737" fmla="*/ 2234468 h 3722228"/>
              <a:gd name="connsiteX3738" fmla="*/ 1279221 w 6494035"/>
              <a:gd name="connsiteY3738" fmla="*/ 2242194 h 3722228"/>
              <a:gd name="connsiteX3739" fmla="*/ 1276061 w 6494035"/>
              <a:gd name="connsiteY3739" fmla="*/ 2238163 h 3722228"/>
              <a:gd name="connsiteX3740" fmla="*/ 1271495 w 6494035"/>
              <a:gd name="connsiteY3740" fmla="*/ 2227245 h 3722228"/>
              <a:gd name="connsiteX3741" fmla="*/ 1268334 w 6494035"/>
              <a:gd name="connsiteY3741" fmla="*/ 2230352 h 3722228"/>
              <a:gd name="connsiteX3742" fmla="*/ 1263768 w 6494035"/>
              <a:gd name="connsiteY3742" fmla="*/ 2227245 h 3722228"/>
              <a:gd name="connsiteX3743" fmla="*/ 1263768 w 6494035"/>
              <a:gd name="connsiteY3743" fmla="*/ 2214899 h 3722228"/>
              <a:gd name="connsiteX3744" fmla="*/ 1248257 w 6494035"/>
              <a:gd name="connsiteY3744" fmla="*/ 2207172 h 3722228"/>
              <a:gd name="connsiteX3745" fmla="*/ 1233273 w 6494035"/>
              <a:gd name="connsiteY3745" fmla="*/ 2191719 h 3722228"/>
              <a:gd name="connsiteX3746" fmla="*/ 1237370 w 6494035"/>
              <a:gd name="connsiteY3746" fmla="*/ 2203981 h 3722228"/>
              <a:gd name="connsiteX3747" fmla="*/ 1217761 w 6494035"/>
              <a:gd name="connsiteY3747" fmla="*/ 2191719 h 3722228"/>
              <a:gd name="connsiteX3748" fmla="*/ 1220980 w 6494035"/>
              <a:gd name="connsiteY3748" fmla="*/ 2183908 h 3722228"/>
              <a:gd name="connsiteX3749" fmla="*/ 1220980 w 6494035"/>
              <a:gd name="connsiteY3749" fmla="*/ 2172990 h 3722228"/>
              <a:gd name="connsiteX3750" fmla="*/ 1213195 w 6494035"/>
              <a:gd name="connsiteY3750" fmla="*/ 2161148 h 3722228"/>
              <a:gd name="connsiteX3751" fmla="*/ 1202308 w 6494035"/>
              <a:gd name="connsiteY3751" fmla="*/ 2149810 h 3722228"/>
              <a:gd name="connsiteX3752" fmla="*/ 1186797 w 6494035"/>
              <a:gd name="connsiteY3752" fmla="*/ 2130158 h 3722228"/>
              <a:gd name="connsiteX3753" fmla="*/ 1194523 w 6494035"/>
              <a:gd name="connsiteY3753" fmla="*/ 2130158 h 3722228"/>
              <a:gd name="connsiteX3754" fmla="*/ 1190016 w 6494035"/>
              <a:gd name="connsiteY3754" fmla="*/ 2126966 h 3722228"/>
              <a:gd name="connsiteX3755" fmla="*/ 1186797 w 6494035"/>
              <a:gd name="connsiteY3755" fmla="*/ 2122431 h 3722228"/>
              <a:gd name="connsiteX3756" fmla="*/ 1179070 w 6494035"/>
              <a:gd name="connsiteY3756" fmla="*/ 2126966 h 3722228"/>
              <a:gd name="connsiteX3757" fmla="*/ 1155833 w 6494035"/>
              <a:gd name="connsiteY3757" fmla="*/ 2122431 h 3722228"/>
              <a:gd name="connsiteX3758" fmla="*/ 1140789 w 6494035"/>
              <a:gd name="connsiteY3758" fmla="*/ 2114704 h 3722228"/>
              <a:gd name="connsiteX3759" fmla="*/ 1113044 w 6494035"/>
              <a:gd name="connsiteY3759" fmla="*/ 2111513 h 3722228"/>
              <a:gd name="connsiteX3760" fmla="*/ 1094372 w 6494035"/>
              <a:gd name="connsiteY3760" fmla="*/ 2096060 h 3722228"/>
              <a:gd name="connsiteX3761" fmla="*/ 1094528 w 6494035"/>
              <a:gd name="connsiteY3761" fmla="*/ 2095903 h 3722228"/>
              <a:gd name="connsiteX3762" fmla="*/ 1082759 w 6494035"/>
              <a:gd name="connsiteY3762" fmla="*/ 2080547 h 3722228"/>
              <a:gd name="connsiteX3763" fmla="*/ 1056383 w 6494035"/>
              <a:gd name="connsiteY3763" fmla="*/ 2065069 h 3722228"/>
              <a:gd name="connsiteX3764" fmla="*/ 1040891 w 6494035"/>
              <a:gd name="connsiteY3764" fmla="*/ 2065069 h 3722228"/>
              <a:gd name="connsiteX3765" fmla="*/ 1008927 w 6494035"/>
              <a:gd name="connsiteY3765" fmla="*/ 2076056 h 3722228"/>
              <a:gd name="connsiteX3766" fmla="*/ 967060 w 6494035"/>
              <a:gd name="connsiteY3766" fmla="*/ 2052744 h 3722228"/>
              <a:gd name="connsiteX3767" fmla="*/ 931566 w 6494035"/>
              <a:gd name="connsiteY3767" fmla="*/ 2041852 h 3722228"/>
              <a:gd name="connsiteX3768" fmla="*/ 900975 w 6494035"/>
              <a:gd name="connsiteY3768" fmla="*/ 2022265 h 3722228"/>
              <a:gd name="connsiteX3769" fmla="*/ 874599 w 6494035"/>
              <a:gd name="connsiteY3769" fmla="*/ 2014526 h 3722228"/>
              <a:gd name="connsiteX3770" fmla="*/ 846754 w 6494035"/>
              <a:gd name="connsiteY3770" fmla="*/ 1995895 h 3722228"/>
              <a:gd name="connsiteX3771" fmla="*/ 831360 w 6494035"/>
              <a:gd name="connsiteY3771" fmla="*/ 1968092 h 3722228"/>
              <a:gd name="connsiteX3772" fmla="*/ 839008 w 6494035"/>
              <a:gd name="connsiteY3772" fmla="*/ 1964843 h 3722228"/>
              <a:gd name="connsiteX3773" fmla="*/ 839008 w 6494035"/>
              <a:gd name="connsiteY3773" fmla="*/ 1952613 h 3722228"/>
              <a:gd name="connsiteX3774" fmla="*/ 843616 w 6494035"/>
              <a:gd name="connsiteY3774" fmla="*/ 1944874 h 3722228"/>
              <a:gd name="connsiteX3775" fmla="*/ 834988 w 6494035"/>
              <a:gd name="connsiteY3775" fmla="*/ 1922039 h 3722228"/>
              <a:gd name="connsiteX3776" fmla="*/ 823614 w 6494035"/>
              <a:gd name="connsiteY3776" fmla="*/ 1895669 h 3722228"/>
              <a:gd name="connsiteX3777" fmla="*/ 804004 w 6494035"/>
              <a:gd name="connsiteY3777" fmla="*/ 1869299 h 3722228"/>
              <a:gd name="connsiteX3778" fmla="*/ 769784 w 6494035"/>
              <a:gd name="connsiteY3778" fmla="*/ 1833757 h 3722228"/>
              <a:gd name="connsiteX3779" fmla="*/ 777531 w 6494035"/>
              <a:gd name="connsiteY3779" fmla="*/ 1822769 h 3722228"/>
              <a:gd name="connsiteX3780" fmla="*/ 773020 w 6494035"/>
              <a:gd name="connsiteY3780" fmla="*/ 1810539 h 3722228"/>
              <a:gd name="connsiteX3781" fmla="*/ 754293 w 6494035"/>
              <a:gd name="connsiteY3781" fmla="*/ 1795444 h 3722228"/>
              <a:gd name="connsiteX3782" fmla="*/ 754293 w 6494035"/>
              <a:gd name="connsiteY3782" fmla="*/ 1784074 h 3722228"/>
              <a:gd name="connsiteX3783" fmla="*/ 746547 w 6494035"/>
              <a:gd name="connsiteY3783" fmla="*/ 1784074 h 3722228"/>
              <a:gd name="connsiteX3784" fmla="*/ 734781 w 6494035"/>
              <a:gd name="connsiteY3784" fmla="*/ 1764487 h 3722228"/>
              <a:gd name="connsiteX3785" fmla="*/ 719289 w 6494035"/>
              <a:gd name="connsiteY3785" fmla="*/ 1733531 h 3722228"/>
              <a:gd name="connsiteX3786" fmla="*/ 719289 w 6494035"/>
              <a:gd name="connsiteY3786" fmla="*/ 1702575 h 3722228"/>
              <a:gd name="connsiteX3787" fmla="*/ 685070 w 6494035"/>
              <a:gd name="connsiteY3787" fmla="*/ 1679835 h 3722228"/>
              <a:gd name="connsiteX3788" fmla="*/ 680560 w 6494035"/>
              <a:gd name="connsiteY3788" fmla="*/ 1722639 h 3722228"/>
              <a:gd name="connsiteX3789" fmla="*/ 696052 w 6494035"/>
              <a:gd name="connsiteY3789" fmla="*/ 1741270 h 3722228"/>
              <a:gd name="connsiteX3790" fmla="*/ 708308 w 6494035"/>
              <a:gd name="connsiteY3790" fmla="*/ 1769073 h 3722228"/>
              <a:gd name="connsiteX3791" fmla="*/ 708308 w 6494035"/>
              <a:gd name="connsiteY3791" fmla="*/ 1779965 h 3722228"/>
              <a:gd name="connsiteX3792" fmla="*/ 716055 w 6494035"/>
              <a:gd name="connsiteY3792" fmla="*/ 1787704 h 3722228"/>
              <a:gd name="connsiteX3793" fmla="*/ 727035 w 6494035"/>
              <a:gd name="connsiteY3793" fmla="*/ 1815030 h 3722228"/>
              <a:gd name="connsiteX3794" fmla="*/ 727035 w 6494035"/>
              <a:gd name="connsiteY3794" fmla="*/ 1802800 h 3722228"/>
              <a:gd name="connsiteX3795" fmla="*/ 742527 w 6494035"/>
              <a:gd name="connsiteY3795" fmla="*/ 1853725 h 3722228"/>
              <a:gd name="connsiteX3796" fmla="*/ 749783 w 6494035"/>
              <a:gd name="connsiteY3796" fmla="*/ 1869299 h 3722228"/>
              <a:gd name="connsiteX3797" fmla="*/ 754293 w 6494035"/>
              <a:gd name="connsiteY3797" fmla="*/ 1880191 h 3722228"/>
              <a:gd name="connsiteX3798" fmla="*/ 757528 w 6494035"/>
              <a:gd name="connsiteY3798" fmla="*/ 1898822 h 3722228"/>
              <a:gd name="connsiteX3799" fmla="*/ 749783 w 6494035"/>
              <a:gd name="connsiteY3799" fmla="*/ 1906561 h 3722228"/>
              <a:gd name="connsiteX3800" fmla="*/ 742527 w 6494035"/>
              <a:gd name="connsiteY3800" fmla="*/ 1891083 h 3722228"/>
              <a:gd name="connsiteX3801" fmla="*/ 708308 w 6494035"/>
              <a:gd name="connsiteY3801" fmla="*/ 1853725 h 3722228"/>
              <a:gd name="connsiteX3802" fmla="*/ 711543 w 6494035"/>
              <a:gd name="connsiteY3802" fmla="*/ 1822769 h 3722228"/>
              <a:gd name="connsiteX3803" fmla="*/ 696052 w 6494035"/>
              <a:gd name="connsiteY3803" fmla="*/ 1802800 h 3722228"/>
              <a:gd name="connsiteX3804" fmla="*/ 688306 w 6494035"/>
              <a:gd name="connsiteY3804" fmla="*/ 1807291 h 3722228"/>
              <a:gd name="connsiteX3805" fmla="*/ 665068 w 6494035"/>
              <a:gd name="connsiteY3805" fmla="*/ 1779965 h 3722228"/>
              <a:gd name="connsiteX3806" fmla="*/ 680560 w 6494035"/>
              <a:gd name="connsiteY3806" fmla="*/ 1784074 h 3722228"/>
              <a:gd name="connsiteX3807" fmla="*/ 685070 w 6494035"/>
              <a:gd name="connsiteY3807" fmla="*/ 1764487 h 3722228"/>
              <a:gd name="connsiteX3808" fmla="*/ 669578 w 6494035"/>
              <a:gd name="connsiteY3808" fmla="*/ 1741270 h 3722228"/>
              <a:gd name="connsiteX3809" fmla="*/ 657323 w 6494035"/>
              <a:gd name="connsiteY3809" fmla="*/ 1725792 h 3722228"/>
              <a:gd name="connsiteX3810" fmla="*/ 649577 w 6494035"/>
              <a:gd name="connsiteY3810" fmla="*/ 1687574 h 3722228"/>
              <a:gd name="connsiteX3811" fmla="*/ 642321 w 6494035"/>
              <a:gd name="connsiteY3811" fmla="*/ 1661109 h 3722228"/>
              <a:gd name="connsiteX3812" fmla="*/ 637712 w 6494035"/>
              <a:gd name="connsiteY3812" fmla="*/ 1637891 h 3722228"/>
              <a:gd name="connsiteX3813" fmla="*/ 622220 w 6494035"/>
              <a:gd name="connsiteY3813" fmla="*/ 1622413 h 3722228"/>
              <a:gd name="connsiteX3814" fmla="*/ 606729 w 6494035"/>
              <a:gd name="connsiteY3814" fmla="*/ 1610088 h 3722228"/>
              <a:gd name="connsiteX3815" fmla="*/ 583492 w 6494035"/>
              <a:gd name="connsiteY3815" fmla="*/ 1606935 h 3722228"/>
              <a:gd name="connsiteX3816" fmla="*/ 583492 w 6494035"/>
              <a:gd name="connsiteY3816" fmla="*/ 1583718 h 3722228"/>
              <a:gd name="connsiteX3817" fmla="*/ 568489 w 6494035"/>
              <a:gd name="connsiteY3817" fmla="*/ 1553239 h 3722228"/>
              <a:gd name="connsiteX3818" fmla="*/ 572609 w 6494035"/>
              <a:gd name="connsiteY3818" fmla="*/ 1540914 h 3722228"/>
              <a:gd name="connsiteX3819" fmla="*/ 564862 w 6494035"/>
              <a:gd name="connsiteY3819" fmla="*/ 1533175 h 3722228"/>
              <a:gd name="connsiteX3820" fmla="*/ 564862 w 6494035"/>
              <a:gd name="connsiteY3820" fmla="*/ 1517697 h 3722228"/>
              <a:gd name="connsiteX3821" fmla="*/ 572609 w 6494035"/>
              <a:gd name="connsiteY3821" fmla="*/ 1522283 h 3722228"/>
              <a:gd name="connsiteX3822" fmla="*/ 568489 w 6494035"/>
              <a:gd name="connsiteY3822" fmla="*/ 1502219 h 3722228"/>
              <a:gd name="connsiteX3823" fmla="*/ 557116 w 6494035"/>
              <a:gd name="connsiteY3823" fmla="*/ 1506709 h 3722228"/>
              <a:gd name="connsiteX3824" fmla="*/ 549370 w 6494035"/>
              <a:gd name="connsiteY3824" fmla="*/ 1479384 h 3722228"/>
              <a:gd name="connsiteX3825" fmla="*/ 549370 w 6494035"/>
              <a:gd name="connsiteY3825" fmla="*/ 1453014 h 3722228"/>
              <a:gd name="connsiteX3826" fmla="*/ 545252 w 6494035"/>
              <a:gd name="connsiteY3826" fmla="*/ 1440688 h 3722228"/>
              <a:gd name="connsiteX3827" fmla="*/ 557116 w 6494035"/>
              <a:gd name="connsiteY3827" fmla="*/ 1406579 h 3722228"/>
              <a:gd name="connsiteX3828" fmla="*/ 560744 w 6494035"/>
              <a:gd name="connsiteY3828" fmla="*/ 1363775 h 3722228"/>
              <a:gd name="connsiteX3829" fmla="*/ 583492 w 6494035"/>
              <a:gd name="connsiteY3829" fmla="*/ 1317341 h 3722228"/>
              <a:gd name="connsiteX3830" fmla="*/ 598983 w 6494035"/>
              <a:gd name="connsiteY3830" fmla="*/ 1275397 h 3722228"/>
              <a:gd name="connsiteX3831" fmla="*/ 606729 w 6494035"/>
              <a:gd name="connsiteY3831" fmla="*/ 1244919 h 3722228"/>
              <a:gd name="connsiteX3832" fmla="*/ 611338 w 6494035"/>
              <a:gd name="connsiteY3832" fmla="*/ 1194376 h 3722228"/>
              <a:gd name="connsiteX3833" fmla="*/ 637712 w 6494035"/>
              <a:gd name="connsiteY3833" fmla="*/ 1206223 h 3722228"/>
              <a:gd name="connsiteX3834" fmla="*/ 637712 w 6494035"/>
              <a:gd name="connsiteY3834" fmla="*/ 1221702 h 3722228"/>
              <a:gd name="connsiteX3835" fmla="*/ 634575 w 6494035"/>
              <a:gd name="connsiteY3835" fmla="*/ 1237180 h 3722228"/>
              <a:gd name="connsiteX3836" fmla="*/ 649577 w 6494035"/>
              <a:gd name="connsiteY3836" fmla="*/ 1224854 h 3722228"/>
              <a:gd name="connsiteX3837" fmla="*/ 654087 w 6494035"/>
              <a:gd name="connsiteY3837" fmla="*/ 1190745 h 3722228"/>
              <a:gd name="connsiteX3838" fmla="*/ 649577 w 6494035"/>
              <a:gd name="connsiteY3838" fmla="*/ 1175172 h 3722228"/>
              <a:gd name="connsiteX3839" fmla="*/ 634575 w 6494035"/>
              <a:gd name="connsiteY3839" fmla="*/ 1155681 h 3722228"/>
              <a:gd name="connsiteX3840" fmla="*/ 626829 w 6494035"/>
              <a:gd name="connsiteY3840" fmla="*/ 1124629 h 3722228"/>
              <a:gd name="connsiteX3841" fmla="*/ 588099 w 6494035"/>
              <a:gd name="connsiteY3841" fmla="*/ 1098259 h 3722228"/>
              <a:gd name="connsiteX3842" fmla="*/ 583492 w 6494035"/>
              <a:gd name="connsiteY3842" fmla="*/ 1086411 h 3722228"/>
              <a:gd name="connsiteX3843" fmla="*/ 591237 w 6494035"/>
              <a:gd name="connsiteY3843" fmla="*/ 1010358 h 3722228"/>
              <a:gd name="connsiteX3844" fmla="*/ 603592 w 6494035"/>
              <a:gd name="connsiteY3844" fmla="*/ 994880 h 3722228"/>
              <a:gd name="connsiteX3845" fmla="*/ 580353 w 6494035"/>
              <a:gd name="connsiteY3845" fmla="*/ 1010358 h 3722228"/>
              <a:gd name="connsiteX3846" fmla="*/ 572609 w 6494035"/>
              <a:gd name="connsiteY3846" fmla="*/ 971663 h 3722228"/>
              <a:gd name="connsiteX3847" fmla="*/ 591237 w 6494035"/>
              <a:gd name="connsiteY3847" fmla="*/ 948446 h 3722228"/>
              <a:gd name="connsiteX3848" fmla="*/ 603592 w 6494035"/>
              <a:gd name="connsiteY3848" fmla="*/ 917871 h 3722228"/>
              <a:gd name="connsiteX3849" fmla="*/ 598983 w 6494035"/>
              <a:gd name="connsiteY3849" fmla="*/ 925611 h 3722228"/>
              <a:gd name="connsiteX3850" fmla="*/ 583492 w 6494035"/>
              <a:gd name="connsiteY3850" fmla="*/ 948446 h 3722228"/>
              <a:gd name="connsiteX3851" fmla="*/ 572609 w 6494035"/>
              <a:gd name="connsiteY3851" fmla="*/ 956185 h 3722228"/>
              <a:gd name="connsiteX3852" fmla="*/ 572609 w 6494035"/>
              <a:gd name="connsiteY3852" fmla="*/ 944337 h 3722228"/>
              <a:gd name="connsiteX3853" fmla="*/ 583492 w 6494035"/>
              <a:gd name="connsiteY3853" fmla="*/ 928859 h 3722228"/>
              <a:gd name="connsiteX3854" fmla="*/ 580353 w 6494035"/>
              <a:gd name="connsiteY3854" fmla="*/ 913381 h 3722228"/>
              <a:gd name="connsiteX3855" fmla="*/ 572609 w 6494035"/>
              <a:gd name="connsiteY3855" fmla="*/ 913381 h 3722228"/>
              <a:gd name="connsiteX3856" fmla="*/ 560744 w 6494035"/>
              <a:gd name="connsiteY3856" fmla="*/ 921120 h 3722228"/>
              <a:gd name="connsiteX3857" fmla="*/ 557116 w 6494035"/>
              <a:gd name="connsiteY3857" fmla="*/ 921120 h 3722228"/>
              <a:gd name="connsiteX3858" fmla="*/ 568489 w 6494035"/>
              <a:gd name="connsiteY3858" fmla="*/ 910132 h 3722228"/>
              <a:gd name="connsiteX3859" fmla="*/ 572609 w 6494035"/>
              <a:gd name="connsiteY3859" fmla="*/ 894654 h 3722228"/>
              <a:gd name="connsiteX3860" fmla="*/ 575745 w 6494035"/>
              <a:gd name="connsiteY3860" fmla="*/ 882425 h 3722228"/>
              <a:gd name="connsiteX3861" fmla="*/ 568489 w 6494035"/>
              <a:gd name="connsiteY3861" fmla="*/ 882425 h 3722228"/>
              <a:gd name="connsiteX3862" fmla="*/ 568489 w 6494035"/>
              <a:gd name="connsiteY3862" fmla="*/ 874686 h 3722228"/>
              <a:gd name="connsiteX3863" fmla="*/ 560744 w 6494035"/>
              <a:gd name="connsiteY3863" fmla="*/ 859590 h 3722228"/>
              <a:gd name="connsiteX3864" fmla="*/ 568489 w 6494035"/>
              <a:gd name="connsiteY3864" fmla="*/ 848220 h 3722228"/>
              <a:gd name="connsiteX3865" fmla="*/ 572609 w 6494035"/>
              <a:gd name="connsiteY3865" fmla="*/ 851851 h 3722228"/>
              <a:gd name="connsiteX3866" fmla="*/ 568489 w 6494035"/>
              <a:gd name="connsiteY3866" fmla="*/ 836372 h 3722228"/>
              <a:gd name="connsiteX3867" fmla="*/ 560744 w 6494035"/>
              <a:gd name="connsiteY3867" fmla="*/ 825480 h 3722228"/>
              <a:gd name="connsiteX3868" fmla="*/ 568489 w 6494035"/>
              <a:gd name="connsiteY3868" fmla="*/ 813155 h 3722228"/>
              <a:gd name="connsiteX3869" fmla="*/ 564862 w 6494035"/>
              <a:gd name="connsiteY3869" fmla="*/ 817741 h 3722228"/>
              <a:gd name="connsiteX3870" fmla="*/ 557116 w 6494035"/>
              <a:gd name="connsiteY3870" fmla="*/ 810002 h 3722228"/>
              <a:gd name="connsiteX3871" fmla="*/ 560744 w 6494035"/>
              <a:gd name="connsiteY3871" fmla="*/ 774460 h 3722228"/>
              <a:gd name="connsiteX3872" fmla="*/ 545252 w 6494035"/>
              <a:gd name="connsiteY3872" fmla="*/ 813155 h 3722228"/>
              <a:gd name="connsiteX3873" fmla="*/ 537506 w 6494035"/>
              <a:gd name="connsiteY3873" fmla="*/ 805416 h 3722228"/>
              <a:gd name="connsiteX3874" fmla="*/ 542016 w 6494035"/>
              <a:gd name="connsiteY3874" fmla="*/ 782199 h 3722228"/>
              <a:gd name="connsiteX3875" fmla="*/ 534271 w 6494035"/>
              <a:gd name="connsiteY3875" fmla="*/ 789938 h 3722228"/>
              <a:gd name="connsiteX3876" fmla="*/ 526525 w 6494035"/>
              <a:gd name="connsiteY3876" fmla="*/ 779046 h 3722228"/>
              <a:gd name="connsiteX3877" fmla="*/ 529761 w 6494035"/>
              <a:gd name="connsiteY3877" fmla="*/ 805416 h 3722228"/>
              <a:gd name="connsiteX3878" fmla="*/ 518877 w 6494035"/>
              <a:gd name="connsiteY3878" fmla="*/ 810002 h 3722228"/>
              <a:gd name="connsiteX3879" fmla="*/ 511133 w 6494035"/>
              <a:gd name="connsiteY3879" fmla="*/ 797677 h 3722228"/>
              <a:gd name="connsiteX3880" fmla="*/ 503386 w 6494035"/>
              <a:gd name="connsiteY3880" fmla="*/ 771307 h 3722228"/>
              <a:gd name="connsiteX3881" fmla="*/ 506523 w 6494035"/>
              <a:gd name="connsiteY3881" fmla="*/ 767199 h 3722228"/>
              <a:gd name="connsiteX3882" fmla="*/ 498778 w 6494035"/>
              <a:gd name="connsiteY3882" fmla="*/ 767199 h 3722228"/>
              <a:gd name="connsiteX3883" fmla="*/ 487893 w 6494035"/>
              <a:gd name="connsiteY3883" fmla="*/ 748090 h 3722228"/>
              <a:gd name="connsiteX3884" fmla="*/ 491032 w 6494035"/>
              <a:gd name="connsiteY3884" fmla="*/ 740351 h 3722228"/>
              <a:gd name="connsiteX3885" fmla="*/ 495640 w 6494035"/>
              <a:gd name="connsiteY3885" fmla="*/ 732994 h 3722228"/>
              <a:gd name="connsiteX3886" fmla="*/ 498778 w 6494035"/>
              <a:gd name="connsiteY3886" fmla="*/ 743982 h 3722228"/>
              <a:gd name="connsiteX3887" fmla="*/ 506523 w 6494035"/>
              <a:gd name="connsiteY3887" fmla="*/ 736242 h 3722228"/>
              <a:gd name="connsiteX3888" fmla="*/ 503386 w 6494035"/>
              <a:gd name="connsiteY3888" fmla="*/ 728503 h 3722228"/>
              <a:gd name="connsiteX3889" fmla="*/ 487893 w 6494035"/>
              <a:gd name="connsiteY3889" fmla="*/ 736242 h 3722228"/>
              <a:gd name="connsiteX3890" fmla="*/ 475539 w 6494035"/>
              <a:gd name="connsiteY3890" fmla="*/ 736242 h 3722228"/>
              <a:gd name="connsiteX3891" fmla="*/ 468284 w 6494035"/>
              <a:gd name="connsiteY3891" fmla="*/ 728503 h 3722228"/>
              <a:gd name="connsiteX3892" fmla="*/ 472402 w 6494035"/>
              <a:gd name="connsiteY3892" fmla="*/ 720764 h 3722228"/>
              <a:gd name="connsiteX3893" fmla="*/ 460537 w 6494035"/>
              <a:gd name="connsiteY3893" fmla="*/ 725255 h 3722228"/>
              <a:gd name="connsiteX3894" fmla="*/ 448184 w 6494035"/>
              <a:gd name="connsiteY3894" fmla="*/ 713025 h 3722228"/>
              <a:gd name="connsiteX3895" fmla="*/ 421809 w 6494035"/>
              <a:gd name="connsiteY3895" fmla="*/ 709777 h 3722228"/>
              <a:gd name="connsiteX3896" fmla="*/ 409552 w 6494035"/>
              <a:gd name="connsiteY3896" fmla="*/ 694299 h 3722228"/>
              <a:gd name="connsiteX3897" fmla="*/ 417298 w 6494035"/>
              <a:gd name="connsiteY3897" fmla="*/ 689713 h 3722228"/>
              <a:gd name="connsiteX3898" fmla="*/ 417298 w 6494035"/>
              <a:gd name="connsiteY3898" fmla="*/ 681974 h 3722228"/>
              <a:gd name="connsiteX3899" fmla="*/ 406317 w 6494035"/>
              <a:gd name="connsiteY3899" fmla="*/ 689713 h 3722228"/>
              <a:gd name="connsiteX3900" fmla="*/ 398572 w 6494035"/>
              <a:gd name="connsiteY3900" fmla="*/ 681974 h 3722228"/>
              <a:gd name="connsiteX3901" fmla="*/ 386707 w 6494035"/>
              <a:gd name="connsiteY3901" fmla="*/ 671081 h 3722228"/>
              <a:gd name="connsiteX3902" fmla="*/ 390825 w 6494035"/>
              <a:gd name="connsiteY3902" fmla="*/ 663342 h 3722228"/>
              <a:gd name="connsiteX3903" fmla="*/ 401808 w 6494035"/>
              <a:gd name="connsiteY3903" fmla="*/ 655603 h 3722228"/>
              <a:gd name="connsiteX3904" fmla="*/ 383079 w 6494035"/>
              <a:gd name="connsiteY3904" fmla="*/ 659234 h 3722228"/>
              <a:gd name="connsiteX3905" fmla="*/ 371214 w 6494035"/>
              <a:gd name="connsiteY3905" fmla="*/ 659234 h 3722228"/>
              <a:gd name="connsiteX3906" fmla="*/ 368078 w 6494035"/>
              <a:gd name="connsiteY3906" fmla="*/ 655603 h 3722228"/>
              <a:gd name="connsiteX3907" fmla="*/ 363470 w 6494035"/>
              <a:gd name="connsiteY3907" fmla="*/ 655603 h 3722228"/>
              <a:gd name="connsiteX3908" fmla="*/ 355724 w 6494035"/>
              <a:gd name="connsiteY3908" fmla="*/ 666973 h 3722228"/>
              <a:gd name="connsiteX3909" fmla="*/ 360331 w 6494035"/>
              <a:gd name="connsiteY3909" fmla="*/ 674234 h 3722228"/>
              <a:gd name="connsiteX3910" fmla="*/ 337094 w 6494035"/>
              <a:gd name="connsiteY3910" fmla="*/ 694299 h 3722228"/>
              <a:gd name="connsiteX3911" fmla="*/ 321603 w 6494035"/>
              <a:gd name="connsiteY3911" fmla="*/ 689713 h 3722228"/>
              <a:gd name="connsiteX3912" fmla="*/ 294247 w 6494035"/>
              <a:gd name="connsiteY3912" fmla="*/ 705286 h 3722228"/>
              <a:gd name="connsiteX3913" fmla="*/ 278754 w 6494035"/>
              <a:gd name="connsiteY3913" fmla="*/ 713025 h 3722228"/>
              <a:gd name="connsiteX3914" fmla="*/ 263264 w 6494035"/>
              <a:gd name="connsiteY3914" fmla="*/ 713025 h 3722228"/>
              <a:gd name="connsiteX3915" fmla="*/ 267872 w 6494035"/>
              <a:gd name="connsiteY3915" fmla="*/ 705286 h 3722228"/>
              <a:gd name="connsiteX3916" fmla="*/ 290620 w 6494035"/>
              <a:gd name="connsiteY3916" fmla="*/ 694299 h 3722228"/>
              <a:gd name="connsiteX3917" fmla="*/ 275126 w 6494035"/>
              <a:gd name="connsiteY3917" fmla="*/ 694299 h 3722228"/>
              <a:gd name="connsiteX3918" fmla="*/ 275126 w 6494035"/>
              <a:gd name="connsiteY3918" fmla="*/ 689713 h 3722228"/>
              <a:gd name="connsiteX3919" fmla="*/ 286500 w 6494035"/>
              <a:gd name="connsiteY3919" fmla="*/ 678821 h 3722228"/>
              <a:gd name="connsiteX3920" fmla="*/ 306109 w 6494035"/>
              <a:gd name="connsiteY3920" fmla="*/ 655603 h 3722228"/>
              <a:gd name="connsiteX3921" fmla="*/ 324741 w 6494035"/>
              <a:gd name="connsiteY3921" fmla="*/ 647864 h 3722228"/>
              <a:gd name="connsiteX3922" fmla="*/ 329348 w 6494035"/>
              <a:gd name="connsiteY3922" fmla="*/ 651495 h 3722228"/>
              <a:gd name="connsiteX3923" fmla="*/ 340231 w 6494035"/>
              <a:gd name="connsiteY3923" fmla="*/ 647864 h 3722228"/>
              <a:gd name="connsiteX3924" fmla="*/ 337094 w 6494035"/>
              <a:gd name="connsiteY3924" fmla="*/ 643756 h 3722228"/>
              <a:gd name="connsiteX3925" fmla="*/ 347977 w 6494035"/>
              <a:gd name="connsiteY3925" fmla="*/ 636017 h 3722228"/>
              <a:gd name="connsiteX3926" fmla="*/ 332486 w 6494035"/>
              <a:gd name="connsiteY3926" fmla="*/ 636017 h 3722228"/>
              <a:gd name="connsiteX3927" fmla="*/ 337094 w 6494035"/>
              <a:gd name="connsiteY3927" fmla="*/ 625125 h 3722228"/>
              <a:gd name="connsiteX3928" fmla="*/ 321603 w 6494035"/>
              <a:gd name="connsiteY3928" fmla="*/ 636017 h 3722228"/>
              <a:gd name="connsiteX3929" fmla="*/ 298365 w 6494035"/>
              <a:gd name="connsiteY3929" fmla="*/ 647864 h 3722228"/>
              <a:gd name="connsiteX3930" fmla="*/ 275126 w 6494035"/>
              <a:gd name="connsiteY3930" fmla="*/ 666973 h 3722228"/>
              <a:gd name="connsiteX3931" fmla="*/ 267872 w 6494035"/>
              <a:gd name="connsiteY3931" fmla="*/ 666973 h 3722228"/>
              <a:gd name="connsiteX3932" fmla="*/ 271008 w 6494035"/>
              <a:gd name="connsiteY3932" fmla="*/ 674234 h 3722228"/>
              <a:gd name="connsiteX3933" fmla="*/ 263264 w 6494035"/>
              <a:gd name="connsiteY3933" fmla="*/ 678821 h 3722228"/>
              <a:gd name="connsiteX3934" fmla="*/ 243261 w 6494035"/>
              <a:gd name="connsiteY3934" fmla="*/ 689713 h 3722228"/>
              <a:gd name="connsiteX3935" fmla="*/ 216788 w 6494035"/>
              <a:gd name="connsiteY3935" fmla="*/ 709777 h 3722228"/>
              <a:gd name="connsiteX3936" fmla="*/ 224533 w 6494035"/>
              <a:gd name="connsiteY3936" fmla="*/ 713025 h 3722228"/>
              <a:gd name="connsiteX3937" fmla="*/ 227768 w 6494035"/>
              <a:gd name="connsiteY3937" fmla="*/ 720764 h 3722228"/>
              <a:gd name="connsiteX3938" fmla="*/ 197276 w 6494035"/>
              <a:gd name="connsiteY3938" fmla="*/ 743982 h 3722228"/>
              <a:gd name="connsiteX3939" fmla="*/ 166292 w 6494035"/>
              <a:gd name="connsiteY3939" fmla="*/ 759460 h 3722228"/>
              <a:gd name="connsiteX3940" fmla="*/ 139819 w 6494035"/>
              <a:gd name="connsiteY3940" fmla="*/ 774460 h 3722228"/>
              <a:gd name="connsiteX3941" fmla="*/ 104815 w 6494035"/>
              <a:gd name="connsiteY3941" fmla="*/ 797677 h 3722228"/>
              <a:gd name="connsiteX3942" fmla="*/ 86088 w 6494035"/>
              <a:gd name="connsiteY3942" fmla="*/ 810002 h 3722228"/>
              <a:gd name="connsiteX3943" fmla="*/ 69223 w 6494035"/>
              <a:gd name="connsiteY3943" fmla="*/ 820894 h 3722228"/>
              <a:gd name="connsiteX3944" fmla="*/ 46475 w 6494035"/>
              <a:gd name="connsiteY3944" fmla="*/ 833219 h 3722228"/>
              <a:gd name="connsiteX3945" fmla="*/ 46475 w 6494035"/>
              <a:gd name="connsiteY3945" fmla="*/ 825480 h 3722228"/>
              <a:gd name="connsiteX3946" fmla="*/ 35101 w 6494035"/>
              <a:gd name="connsiteY3946" fmla="*/ 828633 h 3722228"/>
              <a:gd name="connsiteX3947" fmla="*/ 7746 w 6494035"/>
              <a:gd name="connsiteY3947" fmla="*/ 836372 h 3722228"/>
              <a:gd name="connsiteX3948" fmla="*/ 12257 w 6494035"/>
              <a:gd name="connsiteY3948" fmla="*/ 828633 h 3722228"/>
              <a:gd name="connsiteX3949" fmla="*/ 4510 w 6494035"/>
              <a:gd name="connsiteY3949" fmla="*/ 833219 h 3722228"/>
              <a:gd name="connsiteX3950" fmla="*/ 0 w 6494035"/>
              <a:gd name="connsiteY3950" fmla="*/ 836372 h 3722228"/>
              <a:gd name="connsiteX3951" fmla="*/ 0 w 6494035"/>
              <a:gd name="connsiteY3951" fmla="*/ 828633 h 3722228"/>
              <a:gd name="connsiteX3952" fmla="*/ 0 w 6494035"/>
              <a:gd name="connsiteY3952" fmla="*/ 820894 h 3722228"/>
              <a:gd name="connsiteX3953" fmla="*/ 7746 w 6494035"/>
              <a:gd name="connsiteY3953" fmla="*/ 813155 h 3722228"/>
              <a:gd name="connsiteX3954" fmla="*/ 30984 w 6494035"/>
              <a:gd name="connsiteY3954" fmla="*/ 813155 h 3722228"/>
              <a:gd name="connsiteX3955" fmla="*/ 27356 w 6494035"/>
              <a:gd name="connsiteY3955" fmla="*/ 817741 h 3722228"/>
              <a:gd name="connsiteX3956" fmla="*/ 30984 w 6494035"/>
              <a:gd name="connsiteY3956" fmla="*/ 820894 h 3722228"/>
              <a:gd name="connsiteX3957" fmla="*/ 35101 w 6494035"/>
              <a:gd name="connsiteY3957" fmla="*/ 817741 h 3722228"/>
              <a:gd name="connsiteX3958" fmla="*/ 38730 w 6494035"/>
              <a:gd name="connsiteY3958" fmla="*/ 820894 h 3722228"/>
              <a:gd name="connsiteX3959" fmla="*/ 38730 w 6494035"/>
              <a:gd name="connsiteY3959" fmla="*/ 810002 h 3722228"/>
              <a:gd name="connsiteX3960" fmla="*/ 50595 w 6494035"/>
              <a:gd name="connsiteY3960" fmla="*/ 797677 h 3722228"/>
              <a:gd name="connsiteX3961" fmla="*/ 78341 w 6494035"/>
              <a:gd name="connsiteY3961" fmla="*/ 782199 h 3722228"/>
              <a:gd name="connsiteX3962" fmla="*/ 89323 w 6494035"/>
              <a:gd name="connsiteY3962" fmla="*/ 786785 h 3722228"/>
              <a:gd name="connsiteX3963" fmla="*/ 97070 w 6494035"/>
              <a:gd name="connsiteY3963" fmla="*/ 771307 h 3722228"/>
              <a:gd name="connsiteX3964" fmla="*/ 120209 w 6494035"/>
              <a:gd name="connsiteY3964" fmla="*/ 759460 h 3722228"/>
              <a:gd name="connsiteX3965" fmla="*/ 124326 w 6494035"/>
              <a:gd name="connsiteY3965" fmla="*/ 759460 h 3722228"/>
              <a:gd name="connsiteX3966" fmla="*/ 124326 w 6494035"/>
              <a:gd name="connsiteY3966" fmla="*/ 755829 h 3722228"/>
              <a:gd name="connsiteX3967" fmla="*/ 135308 w 6494035"/>
              <a:gd name="connsiteY3967" fmla="*/ 732994 h 3722228"/>
              <a:gd name="connsiteX3968" fmla="*/ 143054 w 6494035"/>
              <a:gd name="connsiteY3968" fmla="*/ 725255 h 3722228"/>
              <a:gd name="connsiteX3969" fmla="*/ 166292 w 6494035"/>
              <a:gd name="connsiteY3969" fmla="*/ 702038 h 3722228"/>
              <a:gd name="connsiteX3970" fmla="*/ 132072 w 6494035"/>
              <a:gd name="connsiteY3970" fmla="*/ 709777 h 3722228"/>
              <a:gd name="connsiteX3971" fmla="*/ 139819 w 6494035"/>
              <a:gd name="connsiteY3971" fmla="*/ 689713 h 3722228"/>
              <a:gd name="connsiteX3972" fmla="*/ 116582 w 6494035"/>
              <a:gd name="connsiteY3972" fmla="*/ 717516 h 3722228"/>
              <a:gd name="connsiteX3973" fmla="*/ 112561 w 6494035"/>
              <a:gd name="connsiteY3973" fmla="*/ 694299 h 3722228"/>
              <a:gd name="connsiteX3974" fmla="*/ 108835 w 6494035"/>
              <a:gd name="connsiteY3974" fmla="*/ 697452 h 3722228"/>
              <a:gd name="connsiteX3975" fmla="*/ 104815 w 6494035"/>
              <a:gd name="connsiteY3975" fmla="*/ 686560 h 3722228"/>
              <a:gd name="connsiteX3976" fmla="*/ 78341 w 6494035"/>
              <a:gd name="connsiteY3976" fmla="*/ 697452 h 3722228"/>
              <a:gd name="connsiteX3977" fmla="*/ 66085 w 6494035"/>
              <a:gd name="connsiteY3977" fmla="*/ 694299 h 3722228"/>
              <a:gd name="connsiteX3978" fmla="*/ 73831 w 6494035"/>
              <a:gd name="connsiteY3978" fmla="*/ 689713 h 3722228"/>
              <a:gd name="connsiteX3979" fmla="*/ 78341 w 6494035"/>
              <a:gd name="connsiteY3979" fmla="*/ 674234 h 3722228"/>
              <a:gd name="connsiteX3980" fmla="*/ 89323 w 6494035"/>
              <a:gd name="connsiteY3980" fmla="*/ 663342 h 3722228"/>
              <a:gd name="connsiteX3981" fmla="*/ 101089 w 6494035"/>
              <a:gd name="connsiteY3981" fmla="*/ 620539 h 3722228"/>
              <a:gd name="connsiteX3982" fmla="*/ 89323 w 6494035"/>
              <a:gd name="connsiteY3982" fmla="*/ 640125 h 3722228"/>
              <a:gd name="connsiteX3983" fmla="*/ 73831 w 6494035"/>
              <a:gd name="connsiteY3983" fmla="*/ 640125 h 3722228"/>
              <a:gd name="connsiteX3984" fmla="*/ 58339 w 6494035"/>
              <a:gd name="connsiteY3984" fmla="*/ 636017 h 3722228"/>
              <a:gd name="connsiteX3985" fmla="*/ 58339 w 6494035"/>
              <a:gd name="connsiteY3985" fmla="*/ 617385 h 3722228"/>
              <a:gd name="connsiteX3986" fmla="*/ 50595 w 6494035"/>
              <a:gd name="connsiteY3986" fmla="*/ 601907 h 3722228"/>
              <a:gd name="connsiteX3987" fmla="*/ 66085 w 6494035"/>
              <a:gd name="connsiteY3987" fmla="*/ 589582 h 3722228"/>
              <a:gd name="connsiteX3988" fmla="*/ 81578 w 6494035"/>
              <a:gd name="connsiteY3988" fmla="*/ 601907 h 3722228"/>
              <a:gd name="connsiteX3989" fmla="*/ 81578 w 6494035"/>
              <a:gd name="connsiteY3989" fmla="*/ 609646 h 3722228"/>
              <a:gd name="connsiteX3990" fmla="*/ 93834 w 6494035"/>
              <a:gd name="connsiteY3990" fmla="*/ 597321 h 3722228"/>
              <a:gd name="connsiteX3991" fmla="*/ 97070 w 6494035"/>
              <a:gd name="connsiteY3991" fmla="*/ 578595 h 3722228"/>
              <a:gd name="connsiteX3992" fmla="*/ 86088 w 6494035"/>
              <a:gd name="connsiteY3992" fmla="*/ 586334 h 3722228"/>
              <a:gd name="connsiteX3993" fmla="*/ 78341 w 6494035"/>
              <a:gd name="connsiteY3993" fmla="*/ 589582 h 3722228"/>
              <a:gd name="connsiteX3994" fmla="*/ 66085 w 6494035"/>
              <a:gd name="connsiteY3994" fmla="*/ 581843 h 3722228"/>
              <a:gd name="connsiteX3995" fmla="*/ 61477 w 6494035"/>
              <a:gd name="connsiteY3995" fmla="*/ 563117 h 3722228"/>
              <a:gd name="connsiteX3996" fmla="*/ 66085 w 6494035"/>
              <a:gd name="connsiteY3996" fmla="*/ 551269 h 3722228"/>
              <a:gd name="connsiteX3997" fmla="*/ 69223 w 6494035"/>
              <a:gd name="connsiteY3997" fmla="*/ 543530 h 3722228"/>
              <a:gd name="connsiteX3998" fmla="*/ 78341 w 6494035"/>
              <a:gd name="connsiteY3998" fmla="*/ 543530 h 3722228"/>
              <a:gd name="connsiteX3999" fmla="*/ 86088 w 6494035"/>
              <a:gd name="connsiteY3999" fmla="*/ 528052 h 3722228"/>
              <a:gd name="connsiteX4000" fmla="*/ 104815 w 6494035"/>
              <a:gd name="connsiteY4000" fmla="*/ 512574 h 3722228"/>
              <a:gd name="connsiteX4001" fmla="*/ 124326 w 6494035"/>
              <a:gd name="connsiteY4001" fmla="*/ 504835 h 3722228"/>
              <a:gd name="connsiteX4002" fmla="*/ 116582 w 6494035"/>
              <a:gd name="connsiteY4002" fmla="*/ 504835 h 3722228"/>
              <a:gd name="connsiteX4003" fmla="*/ 132072 w 6494035"/>
              <a:gd name="connsiteY4003" fmla="*/ 489357 h 3722228"/>
              <a:gd name="connsiteX4004" fmla="*/ 147564 w 6494035"/>
              <a:gd name="connsiteY4004" fmla="*/ 486204 h 3722228"/>
              <a:gd name="connsiteX4005" fmla="*/ 143054 w 6494035"/>
              <a:gd name="connsiteY4005" fmla="*/ 497096 h 3722228"/>
              <a:gd name="connsiteX4006" fmla="*/ 158547 w 6494035"/>
              <a:gd name="connsiteY4006" fmla="*/ 497096 h 3722228"/>
              <a:gd name="connsiteX4007" fmla="*/ 181783 w 6494035"/>
              <a:gd name="connsiteY4007" fmla="*/ 481617 h 3722228"/>
              <a:gd name="connsiteX4008" fmla="*/ 189530 w 6494035"/>
              <a:gd name="connsiteY4008" fmla="*/ 486204 h 3722228"/>
              <a:gd name="connsiteX4009" fmla="*/ 216788 w 6494035"/>
              <a:gd name="connsiteY4009" fmla="*/ 473878 h 3722228"/>
              <a:gd name="connsiteX4010" fmla="*/ 224533 w 6494035"/>
              <a:gd name="connsiteY4010" fmla="*/ 455247 h 3722228"/>
              <a:gd name="connsiteX4011" fmla="*/ 224533 w 6494035"/>
              <a:gd name="connsiteY4011" fmla="*/ 443400 h 3722228"/>
              <a:gd name="connsiteX4012" fmla="*/ 240024 w 6494035"/>
              <a:gd name="connsiteY4012" fmla="*/ 435661 h 3722228"/>
              <a:gd name="connsiteX4013" fmla="*/ 243261 w 6494035"/>
              <a:gd name="connsiteY4013" fmla="*/ 424673 h 3722228"/>
              <a:gd name="connsiteX4014" fmla="*/ 232278 w 6494035"/>
              <a:gd name="connsiteY4014" fmla="*/ 427922 h 3722228"/>
              <a:gd name="connsiteX4015" fmla="*/ 201296 w 6494035"/>
              <a:gd name="connsiteY4015" fmla="*/ 439769 h 3722228"/>
              <a:gd name="connsiteX4016" fmla="*/ 194041 w 6494035"/>
              <a:gd name="connsiteY4016" fmla="*/ 432412 h 3722228"/>
              <a:gd name="connsiteX4017" fmla="*/ 186294 w 6494035"/>
              <a:gd name="connsiteY4017" fmla="*/ 424673 h 3722228"/>
              <a:gd name="connsiteX4018" fmla="*/ 166292 w 6494035"/>
              <a:gd name="connsiteY4018" fmla="*/ 424673 h 3722228"/>
              <a:gd name="connsiteX4019" fmla="*/ 147564 w 6494035"/>
              <a:gd name="connsiteY4019" fmla="*/ 409195 h 3722228"/>
              <a:gd name="connsiteX4020" fmla="*/ 155311 w 6494035"/>
              <a:gd name="connsiteY4020" fmla="*/ 393717 h 3722228"/>
              <a:gd name="connsiteX4021" fmla="*/ 155311 w 6494035"/>
              <a:gd name="connsiteY4021" fmla="*/ 373748 h 3722228"/>
              <a:gd name="connsiteX4022" fmla="*/ 163056 w 6494035"/>
              <a:gd name="connsiteY4022" fmla="*/ 381487 h 3722228"/>
              <a:gd name="connsiteX4023" fmla="*/ 170802 w 6494035"/>
              <a:gd name="connsiteY4023" fmla="*/ 389226 h 3722228"/>
              <a:gd name="connsiteX4024" fmla="*/ 181783 w 6494035"/>
              <a:gd name="connsiteY4024" fmla="*/ 385978 h 3722228"/>
              <a:gd name="connsiteX4025" fmla="*/ 170802 w 6494035"/>
              <a:gd name="connsiteY4025" fmla="*/ 381487 h 3722228"/>
              <a:gd name="connsiteX4026" fmla="*/ 155311 w 6494035"/>
              <a:gd name="connsiteY4026" fmla="*/ 366009 h 3722228"/>
              <a:gd name="connsiteX4027" fmla="*/ 147564 w 6494035"/>
              <a:gd name="connsiteY4027" fmla="*/ 358652 h 3722228"/>
              <a:gd name="connsiteX4028" fmla="*/ 150801 w 6494035"/>
              <a:gd name="connsiteY4028" fmla="*/ 347283 h 3722228"/>
              <a:gd name="connsiteX4029" fmla="*/ 155311 w 6494035"/>
              <a:gd name="connsiteY4029" fmla="*/ 347283 h 3722228"/>
              <a:gd name="connsiteX4030" fmla="*/ 197276 w 6494035"/>
              <a:gd name="connsiteY4030" fmla="*/ 335435 h 3722228"/>
              <a:gd name="connsiteX4031" fmla="*/ 197276 w 6494035"/>
              <a:gd name="connsiteY4031" fmla="*/ 339544 h 3722228"/>
              <a:gd name="connsiteX4032" fmla="*/ 209042 w 6494035"/>
              <a:gd name="connsiteY4032" fmla="*/ 339544 h 3722228"/>
              <a:gd name="connsiteX4033" fmla="*/ 209042 w 6494035"/>
              <a:gd name="connsiteY4033" fmla="*/ 335435 h 3722228"/>
              <a:gd name="connsiteX4034" fmla="*/ 235514 w 6494035"/>
              <a:gd name="connsiteY4034" fmla="*/ 324543 h 3722228"/>
              <a:gd name="connsiteX4035" fmla="*/ 251007 w 6494035"/>
              <a:gd name="connsiteY4035" fmla="*/ 327696 h 3722228"/>
              <a:gd name="connsiteX4036" fmla="*/ 240024 w 6494035"/>
              <a:gd name="connsiteY4036" fmla="*/ 339544 h 3722228"/>
              <a:gd name="connsiteX4037" fmla="*/ 235514 w 6494035"/>
              <a:gd name="connsiteY4037" fmla="*/ 350913 h 3722228"/>
              <a:gd name="connsiteX4038" fmla="*/ 267872 w 6494035"/>
              <a:gd name="connsiteY4038" fmla="*/ 366009 h 3722228"/>
              <a:gd name="connsiteX4039" fmla="*/ 282873 w 6494035"/>
              <a:gd name="connsiteY4039" fmla="*/ 358652 h 3722228"/>
              <a:gd name="connsiteX4040" fmla="*/ 278754 w 6494035"/>
              <a:gd name="connsiteY4040" fmla="*/ 370500 h 3722228"/>
              <a:gd name="connsiteX4041" fmla="*/ 286500 w 6494035"/>
              <a:gd name="connsiteY4041" fmla="*/ 358652 h 3722228"/>
              <a:gd name="connsiteX4042" fmla="*/ 282873 w 6494035"/>
              <a:gd name="connsiteY4042" fmla="*/ 350913 h 3722228"/>
              <a:gd name="connsiteX4043" fmla="*/ 275126 w 6494035"/>
              <a:gd name="connsiteY4043" fmla="*/ 350913 h 3722228"/>
              <a:gd name="connsiteX4044" fmla="*/ 282873 w 6494035"/>
              <a:gd name="connsiteY4044" fmla="*/ 324543 h 3722228"/>
              <a:gd name="connsiteX4045" fmla="*/ 286500 w 6494035"/>
              <a:gd name="connsiteY4045" fmla="*/ 324543 h 3722228"/>
              <a:gd name="connsiteX4046" fmla="*/ 286500 w 6494035"/>
              <a:gd name="connsiteY4046" fmla="*/ 343174 h 3722228"/>
              <a:gd name="connsiteX4047" fmla="*/ 294247 w 6494035"/>
              <a:gd name="connsiteY4047" fmla="*/ 355022 h 3722228"/>
              <a:gd name="connsiteX4048" fmla="*/ 309248 w 6494035"/>
              <a:gd name="connsiteY4048" fmla="*/ 358652 h 3722228"/>
              <a:gd name="connsiteX4049" fmla="*/ 321603 w 6494035"/>
              <a:gd name="connsiteY4049" fmla="*/ 347283 h 3722228"/>
              <a:gd name="connsiteX4050" fmla="*/ 294247 w 6494035"/>
              <a:gd name="connsiteY4050" fmla="*/ 339544 h 3722228"/>
              <a:gd name="connsiteX4051" fmla="*/ 290620 w 6494035"/>
              <a:gd name="connsiteY4051" fmla="*/ 335435 h 3722228"/>
              <a:gd name="connsiteX4052" fmla="*/ 301502 w 6494035"/>
              <a:gd name="connsiteY4052" fmla="*/ 324543 h 3722228"/>
              <a:gd name="connsiteX4053" fmla="*/ 271008 w 6494035"/>
              <a:gd name="connsiteY4053" fmla="*/ 309065 h 3722228"/>
              <a:gd name="connsiteX4054" fmla="*/ 278754 w 6494035"/>
              <a:gd name="connsiteY4054" fmla="*/ 281262 h 3722228"/>
              <a:gd name="connsiteX4055" fmla="*/ 267872 w 6494035"/>
              <a:gd name="connsiteY4055" fmla="*/ 243044 h 3722228"/>
              <a:gd name="connsiteX4056" fmla="*/ 278754 w 6494035"/>
              <a:gd name="connsiteY4056" fmla="*/ 243044 h 3722228"/>
              <a:gd name="connsiteX4057" fmla="*/ 298365 w 6494035"/>
              <a:gd name="connsiteY4057" fmla="*/ 224317 h 3722228"/>
              <a:gd name="connsiteX4058" fmla="*/ 306109 w 6494035"/>
              <a:gd name="connsiteY4058" fmla="*/ 232056 h 3722228"/>
              <a:gd name="connsiteX4059" fmla="*/ 332486 w 6494035"/>
              <a:gd name="connsiteY4059" fmla="*/ 235305 h 3722228"/>
              <a:gd name="connsiteX4060" fmla="*/ 360331 w 6494035"/>
              <a:gd name="connsiteY4060" fmla="*/ 227566 h 3722228"/>
              <a:gd name="connsiteX4061" fmla="*/ 378960 w 6494035"/>
              <a:gd name="connsiteY4061" fmla="*/ 211992 h 3722228"/>
              <a:gd name="connsiteX4062" fmla="*/ 417298 w 6494035"/>
              <a:gd name="connsiteY4062" fmla="*/ 196514 h 3722228"/>
              <a:gd name="connsiteX4063" fmla="*/ 456910 w 6494035"/>
              <a:gd name="connsiteY4063" fmla="*/ 193361 h 3722228"/>
              <a:gd name="connsiteX4064" fmla="*/ 448184 w 6494035"/>
              <a:gd name="connsiteY4064" fmla="*/ 208839 h 3722228"/>
              <a:gd name="connsiteX4065" fmla="*/ 464657 w 6494035"/>
              <a:gd name="connsiteY4065" fmla="*/ 201100 h 3722228"/>
              <a:gd name="connsiteX4066" fmla="*/ 464657 w 6494035"/>
              <a:gd name="connsiteY4066" fmla="*/ 193361 h 3722228"/>
              <a:gd name="connsiteX4067" fmla="*/ 5782198 w 6494035"/>
              <a:gd name="connsiteY4067" fmla="*/ 158295 h 3722228"/>
              <a:gd name="connsiteX4068" fmla="*/ 5794601 w 6494035"/>
              <a:gd name="connsiteY4068" fmla="*/ 161493 h 3722228"/>
              <a:gd name="connsiteX4069" fmla="*/ 5790013 w 6494035"/>
              <a:gd name="connsiteY4069" fmla="*/ 158295 h 3722228"/>
              <a:gd name="connsiteX4070" fmla="*/ 5891617 w 6494035"/>
              <a:gd name="connsiteY4070" fmla="*/ 169226 h 3722228"/>
              <a:gd name="connsiteX4071" fmla="*/ 5894846 w 6494035"/>
              <a:gd name="connsiteY4071" fmla="*/ 161493 h 3722228"/>
              <a:gd name="connsiteX4072" fmla="*/ 5929846 w 6494035"/>
              <a:gd name="connsiteY4072" fmla="*/ 176960 h 3722228"/>
              <a:gd name="connsiteX4073" fmla="*/ 5991862 w 6494035"/>
              <a:gd name="connsiteY4073" fmla="*/ 189304 h 3722228"/>
              <a:gd name="connsiteX4074" fmla="*/ 6010552 w 6494035"/>
              <a:gd name="connsiteY4074" fmla="*/ 200236 h 3722228"/>
              <a:gd name="connsiteX4075" fmla="*/ 6006814 w 6494035"/>
              <a:gd name="connsiteY4075" fmla="*/ 192428 h 3722228"/>
              <a:gd name="connsiteX4076" fmla="*/ 6037737 w 6494035"/>
              <a:gd name="connsiteY4076" fmla="*/ 203359 h 3722228"/>
              <a:gd name="connsiteX4077" fmla="*/ 6065601 w 6494035"/>
              <a:gd name="connsiteY4077" fmla="*/ 231171 h 3722228"/>
              <a:gd name="connsiteX4078" fmla="*/ 6088369 w 6494035"/>
              <a:gd name="connsiteY4078" fmla="*/ 242102 h 3722228"/>
              <a:gd name="connsiteX4079" fmla="*/ 6088369 w 6494035"/>
              <a:gd name="connsiteY4079" fmla="*/ 234368 h 3722228"/>
              <a:gd name="connsiteX4080" fmla="*/ 6096184 w 6494035"/>
              <a:gd name="connsiteY4080" fmla="*/ 246192 h 3722228"/>
              <a:gd name="connsiteX4081" fmla="*/ 6088369 w 6494035"/>
              <a:gd name="connsiteY4081" fmla="*/ 226635 h 3722228"/>
              <a:gd name="connsiteX4082" fmla="*/ 6057786 w 6494035"/>
              <a:gd name="connsiteY4082" fmla="*/ 207970 h 3722228"/>
              <a:gd name="connsiteX4083" fmla="*/ 6068830 w 6494035"/>
              <a:gd name="connsiteY4083" fmla="*/ 207970 h 3722228"/>
              <a:gd name="connsiteX4084" fmla="*/ 6084291 w 6494035"/>
              <a:gd name="connsiteY4084" fmla="*/ 211167 h 3722228"/>
              <a:gd name="connsiteX4085" fmla="*/ 6092107 w 6494035"/>
              <a:gd name="connsiteY4085" fmla="*/ 207970 h 3722228"/>
              <a:gd name="connsiteX4086" fmla="*/ 6084291 w 6494035"/>
              <a:gd name="connsiteY4086" fmla="*/ 203359 h 3722228"/>
              <a:gd name="connsiteX4087" fmla="*/ 6103830 w 6494035"/>
              <a:gd name="connsiteY4087" fmla="*/ 200236 h 3722228"/>
              <a:gd name="connsiteX4088" fmla="*/ 6173152 w 6494035"/>
              <a:gd name="connsiteY4088" fmla="*/ 223437 h 3722228"/>
              <a:gd name="connsiteX4089" fmla="*/ 6165846 w 6494035"/>
              <a:gd name="connsiteY4089" fmla="*/ 242102 h 3722228"/>
              <a:gd name="connsiteX4090" fmla="*/ 6176720 w 6494035"/>
              <a:gd name="connsiteY4090" fmla="*/ 257570 h 3722228"/>
              <a:gd name="connsiteX4091" fmla="*/ 6150384 w 6494035"/>
              <a:gd name="connsiteY4091" fmla="*/ 246192 h 3722228"/>
              <a:gd name="connsiteX4092" fmla="*/ 6173152 w 6494035"/>
              <a:gd name="connsiteY4092" fmla="*/ 269468 h 3722228"/>
              <a:gd name="connsiteX4093" fmla="*/ 6134923 w 6494035"/>
              <a:gd name="connsiteY4093" fmla="*/ 264857 h 3722228"/>
              <a:gd name="connsiteX4094" fmla="*/ 6153443 w 6494035"/>
              <a:gd name="connsiteY4094" fmla="*/ 272665 h 3722228"/>
              <a:gd name="connsiteX4095" fmla="*/ 6158030 w 6494035"/>
              <a:gd name="connsiteY4095" fmla="*/ 280399 h 3722228"/>
              <a:gd name="connsiteX4096" fmla="*/ 6153443 w 6494035"/>
              <a:gd name="connsiteY4096" fmla="*/ 288133 h 3722228"/>
              <a:gd name="connsiteX4097" fmla="*/ 6169074 w 6494035"/>
              <a:gd name="connsiteY4097" fmla="*/ 295867 h 3722228"/>
              <a:gd name="connsiteX4098" fmla="*/ 6161258 w 6494035"/>
              <a:gd name="connsiteY4098" fmla="*/ 315870 h 3722228"/>
              <a:gd name="connsiteX4099" fmla="*/ 6192181 w 6494035"/>
              <a:gd name="connsiteY4099" fmla="*/ 331412 h 3722228"/>
              <a:gd name="connsiteX4100" fmla="*/ 6180798 w 6494035"/>
              <a:gd name="connsiteY4100" fmla="*/ 326802 h 3722228"/>
              <a:gd name="connsiteX4101" fmla="*/ 6184536 w 6494035"/>
              <a:gd name="connsiteY4101" fmla="*/ 342344 h 3722228"/>
              <a:gd name="connsiteX4102" fmla="*/ 6165846 w 6494035"/>
              <a:gd name="connsiteY4102" fmla="*/ 326802 h 3722228"/>
              <a:gd name="connsiteX4103" fmla="*/ 6173152 w 6494035"/>
              <a:gd name="connsiteY4103" fmla="*/ 342344 h 3722228"/>
              <a:gd name="connsiteX4104" fmla="*/ 6134923 w 6494035"/>
              <a:gd name="connsiteY4104" fmla="*/ 319068 h 3722228"/>
              <a:gd name="connsiteX4105" fmla="*/ 6130336 w 6494035"/>
              <a:gd name="connsiteY4105" fmla="*/ 326802 h 3722228"/>
              <a:gd name="connsiteX4106" fmla="*/ 6111646 w 6494035"/>
              <a:gd name="connsiteY4106" fmla="*/ 319068 h 3722228"/>
              <a:gd name="connsiteX4107" fmla="*/ 6092107 w 6494035"/>
              <a:gd name="connsiteY4107" fmla="*/ 295867 h 3722228"/>
              <a:gd name="connsiteX4108" fmla="*/ 6072907 w 6494035"/>
              <a:gd name="connsiteY4108" fmla="*/ 295867 h 3722228"/>
              <a:gd name="connsiteX4109" fmla="*/ 6068830 w 6494035"/>
              <a:gd name="connsiteY4109" fmla="*/ 288133 h 3722228"/>
              <a:gd name="connsiteX4110" fmla="*/ 6068830 w 6494035"/>
              <a:gd name="connsiteY4110" fmla="*/ 303600 h 3722228"/>
              <a:gd name="connsiteX4111" fmla="*/ 6050140 w 6494035"/>
              <a:gd name="connsiteY4111" fmla="*/ 308137 h 3722228"/>
              <a:gd name="connsiteX4112" fmla="*/ 6026013 w 6494035"/>
              <a:gd name="connsiteY4112" fmla="*/ 288133 h 3722228"/>
              <a:gd name="connsiteX4113" fmla="*/ 6014629 w 6494035"/>
              <a:gd name="connsiteY4113" fmla="*/ 261734 h 3722228"/>
              <a:gd name="connsiteX4114" fmla="*/ 6018197 w 6494035"/>
              <a:gd name="connsiteY4114" fmla="*/ 277202 h 3722228"/>
              <a:gd name="connsiteX4115" fmla="*/ 6006814 w 6494035"/>
              <a:gd name="connsiteY4115" fmla="*/ 269468 h 3722228"/>
              <a:gd name="connsiteX4116" fmla="*/ 6010552 w 6494035"/>
              <a:gd name="connsiteY4116" fmla="*/ 277202 h 3722228"/>
              <a:gd name="connsiteX4117" fmla="*/ 6006814 w 6494035"/>
              <a:gd name="connsiteY4117" fmla="*/ 280399 h 3722228"/>
              <a:gd name="connsiteX4118" fmla="*/ 6037737 w 6494035"/>
              <a:gd name="connsiteY4118" fmla="*/ 315870 h 3722228"/>
              <a:gd name="connsiteX4119" fmla="*/ 6040965 w 6494035"/>
              <a:gd name="connsiteY4119" fmla="*/ 357811 h 3722228"/>
              <a:gd name="connsiteX4120" fmla="*/ 6037737 w 6494035"/>
              <a:gd name="connsiteY4120" fmla="*/ 372832 h 3722228"/>
              <a:gd name="connsiteX4121" fmla="*/ 6033319 w 6494035"/>
              <a:gd name="connsiteY4121" fmla="*/ 369635 h 3722228"/>
              <a:gd name="connsiteX4122" fmla="*/ 6022275 w 6494035"/>
              <a:gd name="connsiteY4122" fmla="*/ 372832 h 3722228"/>
              <a:gd name="connsiteX4123" fmla="*/ 5991862 w 6494035"/>
              <a:gd name="connsiteY4123" fmla="*/ 357811 h 3722228"/>
              <a:gd name="connsiteX4124" fmla="*/ 5984046 w 6494035"/>
              <a:gd name="connsiteY4124" fmla="*/ 365099 h 3722228"/>
              <a:gd name="connsiteX4125" fmla="*/ 5999168 w 6494035"/>
              <a:gd name="connsiteY4125" fmla="*/ 361901 h 3722228"/>
              <a:gd name="connsiteX4126" fmla="*/ 6002736 w 6494035"/>
              <a:gd name="connsiteY4126" fmla="*/ 369635 h 3722228"/>
              <a:gd name="connsiteX4127" fmla="*/ 5987275 w 6494035"/>
              <a:gd name="connsiteY4127" fmla="*/ 369635 h 3722228"/>
              <a:gd name="connsiteX4128" fmla="*/ 5994920 w 6494035"/>
              <a:gd name="connsiteY4128" fmla="*/ 392910 h 3722228"/>
              <a:gd name="connsiteX4129" fmla="*/ 6006814 w 6494035"/>
              <a:gd name="connsiteY4129" fmla="*/ 372832 h 3722228"/>
              <a:gd name="connsiteX4130" fmla="*/ 6030091 w 6494035"/>
              <a:gd name="connsiteY4130" fmla="*/ 392910 h 3722228"/>
              <a:gd name="connsiteX4131" fmla="*/ 6037737 w 6494035"/>
              <a:gd name="connsiteY4131" fmla="*/ 385177 h 3722228"/>
              <a:gd name="connsiteX4132" fmla="*/ 6050140 w 6494035"/>
              <a:gd name="connsiteY4132" fmla="*/ 396108 h 3722228"/>
              <a:gd name="connsiteX4133" fmla="*/ 6050140 w 6494035"/>
              <a:gd name="connsiteY4133" fmla="*/ 403842 h 3722228"/>
              <a:gd name="connsiteX4134" fmla="*/ 6057786 w 6494035"/>
              <a:gd name="connsiteY4134" fmla="*/ 403842 h 3722228"/>
              <a:gd name="connsiteX4135" fmla="*/ 6068830 w 6494035"/>
              <a:gd name="connsiteY4135" fmla="*/ 419309 h 3722228"/>
              <a:gd name="connsiteX4136" fmla="*/ 6065601 w 6494035"/>
              <a:gd name="connsiteY4136" fmla="*/ 419309 h 3722228"/>
              <a:gd name="connsiteX4137" fmla="*/ 6065601 w 6494035"/>
              <a:gd name="connsiteY4137" fmla="*/ 427043 h 3722228"/>
              <a:gd name="connsiteX4138" fmla="*/ 6072907 w 6494035"/>
              <a:gd name="connsiteY4138" fmla="*/ 427043 h 3722228"/>
              <a:gd name="connsiteX4139" fmla="*/ 6111646 w 6494035"/>
              <a:gd name="connsiteY4139" fmla="*/ 458053 h 3722228"/>
              <a:gd name="connsiteX4140" fmla="*/ 6114874 w 6494035"/>
              <a:gd name="connsiteY4140" fmla="*/ 485344 h 3722228"/>
              <a:gd name="connsiteX4141" fmla="*/ 6076475 w 6494035"/>
              <a:gd name="connsiteY4141" fmla="*/ 469876 h 3722228"/>
              <a:gd name="connsiteX4142" fmla="*/ 6080553 w 6494035"/>
              <a:gd name="connsiteY4142" fmla="*/ 480808 h 3722228"/>
              <a:gd name="connsiteX4143" fmla="*/ 6053368 w 6494035"/>
              <a:gd name="connsiteY4143" fmla="*/ 508619 h 3722228"/>
              <a:gd name="connsiteX4144" fmla="*/ 6050140 w 6494035"/>
              <a:gd name="connsiteY4144" fmla="*/ 531821 h 3722228"/>
              <a:gd name="connsiteX4145" fmla="*/ 6040965 w 6494035"/>
              <a:gd name="connsiteY4145" fmla="*/ 539108 h 3722228"/>
              <a:gd name="connsiteX4146" fmla="*/ 6033319 w 6494035"/>
              <a:gd name="connsiteY4146" fmla="*/ 535018 h 3722228"/>
              <a:gd name="connsiteX4147" fmla="*/ 6033319 w 6494035"/>
              <a:gd name="connsiteY4147" fmla="*/ 554576 h 3722228"/>
              <a:gd name="connsiteX4148" fmla="*/ 6030091 w 6494035"/>
              <a:gd name="connsiteY4148" fmla="*/ 554576 h 3722228"/>
              <a:gd name="connsiteX4149" fmla="*/ 6033319 w 6494035"/>
              <a:gd name="connsiteY4149" fmla="*/ 558220 h 3722228"/>
              <a:gd name="connsiteX4150" fmla="*/ 6030091 w 6494035"/>
              <a:gd name="connsiteY4150" fmla="*/ 562310 h 3722228"/>
              <a:gd name="connsiteX4151" fmla="*/ 6033319 w 6494035"/>
              <a:gd name="connsiteY4151" fmla="*/ 573241 h 3722228"/>
              <a:gd name="connsiteX4152" fmla="*/ 6026013 w 6494035"/>
              <a:gd name="connsiteY4152" fmla="*/ 573241 h 3722228"/>
              <a:gd name="connsiteX4153" fmla="*/ 6030091 w 6494035"/>
              <a:gd name="connsiteY4153" fmla="*/ 577851 h 3722228"/>
              <a:gd name="connsiteX4154" fmla="*/ 6018197 w 6494035"/>
              <a:gd name="connsiteY4154" fmla="*/ 611984 h 3722228"/>
              <a:gd name="connsiteX4155" fmla="*/ 6026013 w 6494035"/>
              <a:gd name="connsiteY4155" fmla="*/ 635185 h 3722228"/>
              <a:gd name="connsiteX4156" fmla="*/ 6014629 w 6494035"/>
              <a:gd name="connsiteY4156" fmla="*/ 632062 h 3722228"/>
              <a:gd name="connsiteX4157" fmla="*/ 5987275 w 6494035"/>
              <a:gd name="connsiteY4157" fmla="*/ 608786 h 3722228"/>
              <a:gd name="connsiteX4158" fmla="*/ 5971813 w 6494035"/>
              <a:gd name="connsiteY4158" fmla="*/ 611984 h 3722228"/>
              <a:gd name="connsiteX4159" fmla="*/ 5956352 w 6494035"/>
              <a:gd name="connsiteY4159" fmla="*/ 627452 h 3722228"/>
              <a:gd name="connsiteX4160" fmla="*/ 5953123 w 6494035"/>
              <a:gd name="connsiteY4160" fmla="*/ 662551 h 3722228"/>
              <a:gd name="connsiteX4161" fmla="*/ 5940720 w 6494035"/>
              <a:gd name="connsiteY4161" fmla="*/ 627452 h 3722228"/>
              <a:gd name="connsiteX4162" fmla="*/ 5929846 w 6494035"/>
              <a:gd name="connsiteY4162" fmla="*/ 665749 h 3722228"/>
              <a:gd name="connsiteX4163" fmla="*/ 5917953 w 6494035"/>
              <a:gd name="connsiteY4163" fmla="*/ 658461 h 3722228"/>
              <a:gd name="connsiteX4164" fmla="*/ 5906569 w 6494035"/>
              <a:gd name="connsiteY4164" fmla="*/ 662551 h 3722228"/>
              <a:gd name="connsiteX4165" fmla="*/ 5902491 w 6494035"/>
              <a:gd name="connsiteY4165" fmla="*/ 670285 h 3722228"/>
              <a:gd name="connsiteX4166" fmla="*/ 5917953 w 6494035"/>
              <a:gd name="connsiteY4166" fmla="*/ 701294 h 3722228"/>
              <a:gd name="connsiteX4167" fmla="*/ 5910307 w 6494035"/>
              <a:gd name="connsiteY4167" fmla="*/ 701294 h 3722228"/>
              <a:gd name="connsiteX4168" fmla="*/ 5914385 w 6494035"/>
              <a:gd name="connsiteY4168" fmla="*/ 739517 h 3722228"/>
              <a:gd name="connsiteX4169" fmla="*/ 5925768 w 6494035"/>
              <a:gd name="connsiteY4169" fmla="*/ 758702 h 3722228"/>
              <a:gd name="connsiteX4170" fmla="*/ 5933074 w 6494035"/>
              <a:gd name="connsiteY4170" fmla="*/ 762792 h 3722228"/>
              <a:gd name="connsiteX4171" fmla="*/ 5929846 w 6494035"/>
              <a:gd name="connsiteY4171" fmla="*/ 755059 h 3722228"/>
              <a:gd name="connsiteX4172" fmla="*/ 5948536 w 6494035"/>
              <a:gd name="connsiteY4172" fmla="*/ 758702 h 3722228"/>
              <a:gd name="connsiteX4173" fmla="*/ 5956352 w 6494035"/>
              <a:gd name="connsiteY4173" fmla="*/ 796925 h 3722228"/>
              <a:gd name="connsiteX4174" fmla="*/ 5960769 w 6494035"/>
              <a:gd name="connsiteY4174" fmla="*/ 804659 h 3722228"/>
              <a:gd name="connsiteX4175" fmla="*/ 5968585 w 6494035"/>
              <a:gd name="connsiteY4175" fmla="*/ 801461 h 3722228"/>
              <a:gd name="connsiteX4176" fmla="*/ 5979459 w 6494035"/>
              <a:gd name="connsiteY4176" fmla="*/ 824737 h 3722228"/>
              <a:gd name="connsiteX4177" fmla="*/ 5976401 w 6494035"/>
              <a:gd name="connsiteY4177" fmla="*/ 832024 h 3722228"/>
              <a:gd name="connsiteX4178" fmla="*/ 5968585 w 6494035"/>
              <a:gd name="connsiteY4178" fmla="*/ 827934 h 3722228"/>
              <a:gd name="connsiteX4179" fmla="*/ 5968585 w 6494035"/>
              <a:gd name="connsiteY4179" fmla="*/ 809195 h 3722228"/>
              <a:gd name="connsiteX4180" fmla="*/ 5960769 w 6494035"/>
              <a:gd name="connsiteY4180" fmla="*/ 817003 h 3722228"/>
              <a:gd name="connsiteX4181" fmla="*/ 5968585 w 6494035"/>
              <a:gd name="connsiteY4181" fmla="*/ 870693 h 3722228"/>
              <a:gd name="connsiteX4182" fmla="*/ 5984046 w 6494035"/>
              <a:gd name="connsiteY4182" fmla="*/ 881625 h 3722228"/>
              <a:gd name="connsiteX4183" fmla="*/ 5979459 w 6494035"/>
              <a:gd name="connsiteY4183" fmla="*/ 897166 h 3722228"/>
              <a:gd name="connsiteX4184" fmla="*/ 5968585 w 6494035"/>
              <a:gd name="connsiteY4184" fmla="*/ 893969 h 3722228"/>
              <a:gd name="connsiteX4185" fmla="*/ 5956352 w 6494035"/>
              <a:gd name="connsiteY4185" fmla="*/ 912634 h 3722228"/>
              <a:gd name="connsiteX4186" fmla="*/ 5960769 w 6494035"/>
              <a:gd name="connsiteY4186" fmla="*/ 935835 h 3722228"/>
              <a:gd name="connsiteX4187" fmla="*/ 5976401 w 6494035"/>
              <a:gd name="connsiteY4187" fmla="*/ 955467 h 3722228"/>
              <a:gd name="connsiteX4188" fmla="*/ 5963997 w 6494035"/>
              <a:gd name="connsiteY4188" fmla="*/ 955467 h 3722228"/>
              <a:gd name="connsiteX4189" fmla="*/ 5953123 w 6494035"/>
              <a:gd name="connsiteY4189" fmla="*/ 966398 h 3722228"/>
              <a:gd name="connsiteX4190" fmla="*/ 5945308 w 6494035"/>
              <a:gd name="connsiteY4190" fmla="*/ 963201 h 3722228"/>
              <a:gd name="connsiteX4191" fmla="*/ 5956352 w 6494035"/>
              <a:gd name="connsiteY4191" fmla="*/ 1005067 h 3722228"/>
              <a:gd name="connsiteX4192" fmla="*/ 5956352 w 6494035"/>
              <a:gd name="connsiteY4192" fmla="*/ 1025145 h 3722228"/>
              <a:gd name="connsiteX4193" fmla="*/ 5945308 w 6494035"/>
              <a:gd name="connsiteY4193" fmla="*/ 1051544 h 3722228"/>
              <a:gd name="connsiteX4194" fmla="*/ 5856107 w 6494035"/>
              <a:gd name="connsiteY4194" fmla="*/ 889433 h 3722228"/>
              <a:gd name="connsiteX4195" fmla="*/ 5832830 w 6494035"/>
              <a:gd name="connsiteY4195" fmla="*/ 832024 h 3722228"/>
              <a:gd name="connsiteX4196" fmla="*/ 5840645 w 6494035"/>
              <a:gd name="connsiteY4196" fmla="*/ 801461 h 3722228"/>
              <a:gd name="connsiteX4197" fmla="*/ 5828752 w 6494035"/>
              <a:gd name="connsiteY4197" fmla="*/ 778260 h 3722228"/>
              <a:gd name="connsiteX4198" fmla="*/ 5840645 w 6494035"/>
              <a:gd name="connsiteY4198" fmla="*/ 781458 h 3722228"/>
              <a:gd name="connsiteX4199" fmla="*/ 5840645 w 6494035"/>
              <a:gd name="connsiteY4199" fmla="*/ 770526 h 3722228"/>
              <a:gd name="connsiteX4200" fmla="*/ 5848291 w 6494035"/>
              <a:gd name="connsiteY4200" fmla="*/ 765990 h 3722228"/>
              <a:gd name="connsiteX4201" fmla="*/ 5863753 w 6494035"/>
              <a:gd name="connsiteY4201" fmla="*/ 688950 h 3722228"/>
              <a:gd name="connsiteX4202" fmla="*/ 5863753 w 6494035"/>
              <a:gd name="connsiteY4202" fmla="*/ 647083 h 3722228"/>
              <a:gd name="connsiteX4203" fmla="*/ 5887030 w 6494035"/>
              <a:gd name="connsiteY4203" fmla="*/ 619718 h 3722228"/>
              <a:gd name="connsiteX4204" fmla="*/ 5876156 w 6494035"/>
              <a:gd name="connsiteY4204" fmla="*/ 616520 h 3722228"/>
              <a:gd name="connsiteX4205" fmla="*/ 5879214 w 6494035"/>
              <a:gd name="connsiteY4205" fmla="*/ 604250 h 3722228"/>
              <a:gd name="connsiteX4206" fmla="*/ 5856107 w 6494035"/>
              <a:gd name="connsiteY4206" fmla="*/ 554576 h 3722228"/>
              <a:gd name="connsiteX4207" fmla="*/ 5871568 w 6494035"/>
              <a:gd name="connsiteY4207" fmla="*/ 546842 h 3722228"/>
              <a:gd name="connsiteX4208" fmla="*/ 5876156 w 6494035"/>
              <a:gd name="connsiteY4208" fmla="*/ 542752 h 3722228"/>
              <a:gd name="connsiteX4209" fmla="*/ 5852879 w 6494035"/>
              <a:gd name="connsiteY4209" fmla="*/ 535018 h 3722228"/>
              <a:gd name="connsiteX4210" fmla="*/ 5836398 w 6494035"/>
              <a:gd name="connsiteY4210" fmla="*/ 546842 h 3722228"/>
              <a:gd name="connsiteX4211" fmla="*/ 5852879 w 6494035"/>
              <a:gd name="connsiteY4211" fmla="*/ 585585 h 3722228"/>
              <a:gd name="connsiteX4212" fmla="*/ 5860694 w 6494035"/>
              <a:gd name="connsiteY4212" fmla="*/ 588783 h 3722228"/>
              <a:gd name="connsiteX4213" fmla="*/ 5856107 w 6494035"/>
              <a:gd name="connsiteY4213" fmla="*/ 596517 h 3722228"/>
              <a:gd name="connsiteX4214" fmla="*/ 5848291 w 6494035"/>
              <a:gd name="connsiteY4214" fmla="*/ 588783 h 3722228"/>
              <a:gd name="connsiteX4215" fmla="*/ 5844214 w 6494035"/>
              <a:gd name="connsiteY4215" fmla="*/ 593319 h 3722228"/>
              <a:gd name="connsiteX4216" fmla="*/ 5832830 w 6494035"/>
              <a:gd name="connsiteY4216" fmla="*/ 639350 h 3722228"/>
              <a:gd name="connsiteX4217" fmla="*/ 5825014 w 6494035"/>
              <a:gd name="connsiteY4217" fmla="*/ 647083 h 3722228"/>
              <a:gd name="connsiteX4218" fmla="*/ 5820936 w 6494035"/>
              <a:gd name="connsiteY4218" fmla="*/ 632062 h 3722228"/>
              <a:gd name="connsiteX4219" fmla="*/ 5813291 w 6494035"/>
              <a:gd name="connsiteY4219" fmla="*/ 635185 h 3722228"/>
              <a:gd name="connsiteX4220" fmla="*/ 5797829 w 6494035"/>
              <a:gd name="connsiteY4220" fmla="*/ 588783 h 3722228"/>
              <a:gd name="connsiteX4221" fmla="*/ 5790013 w 6494035"/>
              <a:gd name="connsiteY4221" fmla="*/ 604250 h 3722228"/>
              <a:gd name="connsiteX4222" fmla="*/ 5774552 w 6494035"/>
              <a:gd name="connsiteY4222" fmla="*/ 596517 h 3722228"/>
              <a:gd name="connsiteX4223" fmla="*/ 5763678 w 6494035"/>
              <a:gd name="connsiteY4223" fmla="*/ 611984 h 3722228"/>
              <a:gd name="connsiteX4224" fmla="*/ 5751785 w 6494035"/>
              <a:gd name="connsiteY4224" fmla="*/ 608786 h 3722228"/>
              <a:gd name="connsiteX4225" fmla="*/ 5740401 w 6494035"/>
              <a:gd name="connsiteY4225" fmla="*/ 704492 h 3722228"/>
              <a:gd name="connsiteX4226" fmla="*/ 5743969 w 6494035"/>
              <a:gd name="connsiteY4226" fmla="*/ 724495 h 3722228"/>
              <a:gd name="connsiteX4227" fmla="*/ 5759091 w 6494035"/>
              <a:gd name="connsiteY4227" fmla="*/ 719959 h 3722228"/>
              <a:gd name="connsiteX4228" fmla="*/ 5766736 w 6494035"/>
              <a:gd name="connsiteY4228" fmla="*/ 732229 h 3722228"/>
              <a:gd name="connsiteX4229" fmla="*/ 5736323 w 6494035"/>
              <a:gd name="connsiteY4229" fmla="*/ 735427 h 3722228"/>
              <a:gd name="connsiteX4230" fmla="*/ 5732585 w 6494035"/>
              <a:gd name="connsiteY4230" fmla="*/ 750894 h 3722228"/>
              <a:gd name="connsiteX4231" fmla="*/ 5724939 w 6494035"/>
              <a:gd name="connsiteY4231" fmla="*/ 747250 h 3722228"/>
              <a:gd name="connsiteX4232" fmla="*/ 5705230 w 6494035"/>
              <a:gd name="connsiteY4232" fmla="*/ 758702 h 3722228"/>
              <a:gd name="connsiteX4233" fmla="*/ 5697584 w 6494035"/>
              <a:gd name="connsiteY4233" fmla="*/ 750894 h 3722228"/>
              <a:gd name="connsiteX4234" fmla="*/ 5717633 w 6494035"/>
              <a:gd name="connsiteY4234" fmla="*/ 739517 h 3722228"/>
              <a:gd name="connsiteX4235" fmla="*/ 5694356 w 6494035"/>
              <a:gd name="connsiteY4235" fmla="*/ 732229 h 3722228"/>
              <a:gd name="connsiteX4236" fmla="*/ 5686541 w 6494035"/>
              <a:gd name="connsiteY4236" fmla="*/ 732229 h 3722228"/>
              <a:gd name="connsiteX4237" fmla="*/ 5686541 w 6494035"/>
              <a:gd name="connsiteY4237" fmla="*/ 739517 h 3722228"/>
              <a:gd name="connsiteX4238" fmla="*/ 5658846 w 6494035"/>
              <a:gd name="connsiteY4238" fmla="*/ 732229 h 3722228"/>
              <a:gd name="connsiteX4239" fmla="*/ 5651030 w 6494035"/>
              <a:gd name="connsiteY4239" fmla="*/ 739517 h 3722228"/>
              <a:gd name="connsiteX4240" fmla="*/ 5651030 w 6494035"/>
              <a:gd name="connsiteY4240" fmla="*/ 750894 h 3722228"/>
              <a:gd name="connsiteX4241" fmla="*/ 5646952 w 6494035"/>
              <a:gd name="connsiteY4241" fmla="*/ 755059 h 3722228"/>
              <a:gd name="connsiteX4242" fmla="*/ 5639307 w 6494035"/>
              <a:gd name="connsiteY4242" fmla="*/ 750894 h 3722228"/>
              <a:gd name="connsiteX4243" fmla="*/ 5631491 w 6494035"/>
              <a:gd name="connsiteY4243" fmla="*/ 758702 h 3722228"/>
              <a:gd name="connsiteX4244" fmla="*/ 5608214 w 6494035"/>
              <a:gd name="connsiteY4244" fmla="*/ 755059 h 3722228"/>
              <a:gd name="connsiteX4245" fmla="*/ 5605155 w 6494035"/>
              <a:gd name="connsiteY4245" fmla="*/ 765990 h 3722228"/>
              <a:gd name="connsiteX4246" fmla="*/ 5597340 w 6494035"/>
              <a:gd name="connsiteY4246" fmla="*/ 758702 h 3722228"/>
              <a:gd name="connsiteX4247" fmla="*/ 5546708 w 6494035"/>
              <a:gd name="connsiteY4247" fmla="*/ 770526 h 3722228"/>
              <a:gd name="connsiteX4248" fmla="*/ 5508139 w 6494035"/>
              <a:gd name="connsiteY4248" fmla="*/ 889433 h 3722228"/>
              <a:gd name="connsiteX4249" fmla="*/ 5508139 w 6494035"/>
              <a:gd name="connsiteY4249" fmla="*/ 897166 h 3722228"/>
              <a:gd name="connsiteX4250" fmla="*/ 5515785 w 6494035"/>
              <a:gd name="connsiteY4250" fmla="*/ 901703 h 3722228"/>
              <a:gd name="connsiteX4251" fmla="*/ 5504911 w 6494035"/>
              <a:gd name="connsiteY4251" fmla="*/ 904900 h 3722228"/>
              <a:gd name="connsiteX4252" fmla="*/ 5481634 w 6494035"/>
              <a:gd name="connsiteY4252" fmla="*/ 974132 h 3722228"/>
              <a:gd name="connsiteX4253" fmla="*/ 5497095 w 6494035"/>
              <a:gd name="connsiteY4253" fmla="*/ 978668 h 3722228"/>
              <a:gd name="connsiteX4254" fmla="*/ 5515785 w 6494035"/>
              <a:gd name="connsiteY4254" fmla="*/ 974132 h 3722228"/>
              <a:gd name="connsiteX4255" fmla="*/ 5523601 w 6494035"/>
              <a:gd name="connsiteY4255" fmla="*/ 1005067 h 3722228"/>
              <a:gd name="connsiteX4256" fmla="*/ 5531246 w 6494035"/>
              <a:gd name="connsiteY4256" fmla="*/ 997333 h 3722228"/>
              <a:gd name="connsiteX4257" fmla="*/ 5528018 w 6494035"/>
              <a:gd name="connsiteY4257" fmla="*/ 989600 h 3722228"/>
              <a:gd name="connsiteX4258" fmla="*/ 5535834 w 6494035"/>
              <a:gd name="connsiteY4258" fmla="*/ 981866 h 3722228"/>
              <a:gd name="connsiteX4259" fmla="*/ 5539062 w 6494035"/>
              <a:gd name="connsiteY4259" fmla="*/ 1009678 h 3722228"/>
              <a:gd name="connsiteX4260" fmla="*/ 5554523 w 6494035"/>
              <a:gd name="connsiteY4260" fmla="*/ 994136 h 3722228"/>
              <a:gd name="connsiteX4261" fmla="*/ 5558601 w 6494035"/>
              <a:gd name="connsiteY4261" fmla="*/ 1009678 h 3722228"/>
              <a:gd name="connsiteX4262" fmla="*/ 5562339 w 6494035"/>
              <a:gd name="connsiteY4262" fmla="*/ 997333 h 3722228"/>
              <a:gd name="connsiteX4263" fmla="*/ 5554523 w 6494035"/>
              <a:gd name="connsiteY4263" fmla="*/ 978668 h 3722228"/>
              <a:gd name="connsiteX4264" fmla="*/ 5577801 w 6494035"/>
              <a:gd name="connsiteY4264" fmla="*/ 974132 h 3722228"/>
              <a:gd name="connsiteX4265" fmla="*/ 5620617 w 6494035"/>
              <a:gd name="connsiteY4265" fmla="*/ 1009678 h 3722228"/>
              <a:gd name="connsiteX4266" fmla="*/ 5620617 w 6494035"/>
              <a:gd name="connsiteY4266" fmla="*/ 1017411 h 3722228"/>
              <a:gd name="connsiteX4267" fmla="*/ 5612801 w 6494035"/>
              <a:gd name="connsiteY4267" fmla="*/ 1017411 h 3722228"/>
              <a:gd name="connsiteX4268" fmla="*/ 5636078 w 6494035"/>
              <a:gd name="connsiteY4268" fmla="*/ 1047008 h 3722228"/>
              <a:gd name="connsiteX4269" fmla="*/ 5631491 w 6494035"/>
              <a:gd name="connsiteY4269" fmla="*/ 1074374 h 3722228"/>
              <a:gd name="connsiteX4270" fmla="*/ 5658846 w 6494035"/>
              <a:gd name="connsiteY4270" fmla="*/ 1182274 h 3722228"/>
              <a:gd name="connsiteX4271" fmla="*/ 5643724 w 6494035"/>
              <a:gd name="connsiteY4271" fmla="*/ 1228751 h 3722228"/>
              <a:gd name="connsiteX4272" fmla="*/ 5643724 w 6494035"/>
              <a:gd name="connsiteY4272" fmla="*/ 1267048 h 3722228"/>
              <a:gd name="connsiteX4273" fmla="*/ 5616029 w 6494035"/>
              <a:gd name="connsiteY4273" fmla="*/ 1344460 h 3722228"/>
              <a:gd name="connsiteX4274" fmla="*/ 5592752 w 6494035"/>
              <a:gd name="connsiteY4274" fmla="*/ 1370859 h 3722228"/>
              <a:gd name="connsiteX4275" fmla="*/ 5577801 w 6494035"/>
              <a:gd name="connsiteY4275" fmla="*/ 1374949 h 3722228"/>
              <a:gd name="connsiteX4276" fmla="*/ 5562339 w 6494035"/>
              <a:gd name="connsiteY4276" fmla="*/ 1370859 h 3722228"/>
              <a:gd name="connsiteX4277" fmla="*/ 5558601 w 6494035"/>
              <a:gd name="connsiteY4277" fmla="*/ 1363125 h 3722228"/>
              <a:gd name="connsiteX4278" fmla="*/ 5546708 w 6494035"/>
              <a:gd name="connsiteY4278" fmla="*/ 1363125 h 3722228"/>
              <a:gd name="connsiteX4279" fmla="*/ 5531268 w 6494035"/>
              <a:gd name="connsiteY4279" fmla="*/ 1393645 h 3722228"/>
              <a:gd name="connsiteX4280" fmla="*/ 5531268 w 6494035"/>
              <a:gd name="connsiteY4280" fmla="*/ 1394777 h 3722228"/>
              <a:gd name="connsiteX4281" fmla="*/ 5528147 w 6494035"/>
              <a:gd name="connsiteY4281" fmla="*/ 1398849 h 3722228"/>
              <a:gd name="connsiteX4282" fmla="*/ 5523607 w 6494035"/>
              <a:gd name="connsiteY4282" fmla="*/ 1409844 h 3722228"/>
              <a:gd name="connsiteX4283" fmla="*/ 5520391 w 6494035"/>
              <a:gd name="connsiteY4283" fmla="*/ 1425319 h 3722228"/>
              <a:gd name="connsiteX4284" fmla="*/ 5523607 w 6494035"/>
              <a:gd name="connsiteY4284" fmla="*/ 1425319 h 3722228"/>
              <a:gd name="connsiteX4285" fmla="*/ 5528147 w 6494035"/>
              <a:gd name="connsiteY4285" fmla="*/ 1440794 h 3722228"/>
              <a:gd name="connsiteX4286" fmla="*/ 5520391 w 6494035"/>
              <a:gd name="connsiteY4286" fmla="*/ 1448531 h 3722228"/>
              <a:gd name="connsiteX4287" fmla="*/ 5515852 w 6494035"/>
              <a:gd name="connsiteY4287" fmla="*/ 1453079 h 3722228"/>
              <a:gd name="connsiteX4288" fmla="*/ 5508096 w 6494035"/>
              <a:gd name="connsiteY4288" fmla="*/ 1460816 h 3722228"/>
              <a:gd name="connsiteX4289" fmla="*/ 5508096 w 6494035"/>
              <a:gd name="connsiteY4289" fmla="*/ 1464006 h 3722228"/>
              <a:gd name="connsiteX4290" fmla="*/ 5497126 w 6494035"/>
              <a:gd name="connsiteY4290" fmla="*/ 1468553 h 3722228"/>
              <a:gd name="connsiteX4291" fmla="*/ 5493059 w 6494035"/>
              <a:gd name="connsiteY4291" fmla="*/ 1479481 h 3722228"/>
              <a:gd name="connsiteX4292" fmla="*/ 5493059 w 6494035"/>
              <a:gd name="connsiteY4292" fmla="*/ 1487286 h 3722228"/>
              <a:gd name="connsiteX4293" fmla="*/ 5489370 w 6494035"/>
              <a:gd name="connsiteY4293" fmla="*/ 1487286 h 3722228"/>
              <a:gd name="connsiteX4294" fmla="*/ 5497126 w 6494035"/>
              <a:gd name="connsiteY4294" fmla="*/ 1495023 h 3722228"/>
              <a:gd name="connsiteX4295" fmla="*/ 5512636 w 6494035"/>
              <a:gd name="connsiteY4295" fmla="*/ 1506833 h 3722228"/>
              <a:gd name="connsiteX4296" fmla="*/ 5515852 w 6494035"/>
              <a:gd name="connsiteY4296" fmla="*/ 1506833 h 3722228"/>
              <a:gd name="connsiteX4297" fmla="*/ 5535902 w 6494035"/>
              <a:gd name="connsiteY4297" fmla="*/ 1537782 h 3722228"/>
              <a:gd name="connsiteX4298" fmla="*/ 5551318 w 6494035"/>
              <a:gd name="connsiteY4298" fmla="*/ 1561062 h 3722228"/>
              <a:gd name="connsiteX4299" fmla="*/ 5551318 w 6494035"/>
              <a:gd name="connsiteY4299" fmla="*/ 1579727 h 3722228"/>
              <a:gd name="connsiteX4300" fmla="*/ 5554533 w 6494035"/>
              <a:gd name="connsiteY4300" fmla="*/ 1583799 h 3722228"/>
              <a:gd name="connsiteX4301" fmla="*/ 5554533 w 6494035"/>
              <a:gd name="connsiteY4301" fmla="*/ 1595202 h 3722228"/>
              <a:gd name="connsiteX4302" fmla="*/ 5551318 w 6494035"/>
              <a:gd name="connsiteY4302" fmla="*/ 1607079 h 3722228"/>
              <a:gd name="connsiteX4303" fmla="*/ 5543562 w 6494035"/>
              <a:gd name="connsiteY4303" fmla="*/ 1607079 h 3722228"/>
              <a:gd name="connsiteX4304" fmla="*/ 5539023 w 6494035"/>
              <a:gd name="connsiteY4304" fmla="*/ 1607079 h 3722228"/>
              <a:gd name="connsiteX4305" fmla="*/ 5539023 w 6494035"/>
              <a:gd name="connsiteY4305" fmla="*/ 1614817 h 3722228"/>
              <a:gd name="connsiteX4306" fmla="*/ 5531268 w 6494035"/>
              <a:gd name="connsiteY4306" fmla="*/ 1610269 h 3722228"/>
              <a:gd name="connsiteX4307" fmla="*/ 5531268 w 6494035"/>
              <a:gd name="connsiteY4307" fmla="*/ 1607079 h 3722228"/>
              <a:gd name="connsiteX4308" fmla="*/ 5528147 w 6494035"/>
              <a:gd name="connsiteY4308" fmla="*/ 1614817 h 3722228"/>
              <a:gd name="connsiteX4309" fmla="*/ 5528147 w 6494035"/>
              <a:gd name="connsiteY4309" fmla="*/ 1618006 h 3722228"/>
              <a:gd name="connsiteX4310" fmla="*/ 5523607 w 6494035"/>
              <a:gd name="connsiteY4310" fmla="*/ 1614817 h 3722228"/>
              <a:gd name="connsiteX4311" fmla="*/ 5520391 w 6494035"/>
              <a:gd name="connsiteY4311" fmla="*/ 1618006 h 3722228"/>
              <a:gd name="connsiteX4312" fmla="*/ 5523607 w 6494035"/>
              <a:gd name="connsiteY4312" fmla="*/ 1622554 h 3722228"/>
              <a:gd name="connsiteX4313" fmla="*/ 5520391 w 6494035"/>
              <a:gd name="connsiteY4313" fmla="*/ 1625744 h 3722228"/>
              <a:gd name="connsiteX4314" fmla="*/ 5515852 w 6494035"/>
              <a:gd name="connsiteY4314" fmla="*/ 1622554 h 3722228"/>
              <a:gd name="connsiteX4315" fmla="*/ 5512636 w 6494035"/>
              <a:gd name="connsiteY4315" fmla="*/ 1625744 h 3722228"/>
              <a:gd name="connsiteX4316" fmla="*/ 5504881 w 6494035"/>
              <a:gd name="connsiteY4316" fmla="*/ 1630291 h 3722228"/>
              <a:gd name="connsiteX4317" fmla="*/ 5504881 w 6494035"/>
              <a:gd name="connsiteY4317" fmla="*/ 1614817 h 3722228"/>
              <a:gd name="connsiteX4318" fmla="*/ 5500341 w 6494035"/>
              <a:gd name="connsiteY4318" fmla="*/ 1618006 h 3722228"/>
              <a:gd name="connsiteX4319" fmla="*/ 5497126 w 6494035"/>
              <a:gd name="connsiteY4319" fmla="*/ 1602939 h 3722228"/>
              <a:gd name="connsiteX4320" fmla="*/ 5500341 w 6494035"/>
              <a:gd name="connsiteY4320" fmla="*/ 1599342 h 3722228"/>
              <a:gd name="connsiteX4321" fmla="*/ 5497126 w 6494035"/>
              <a:gd name="connsiteY4321" fmla="*/ 1595202 h 3722228"/>
              <a:gd name="connsiteX4322" fmla="*/ 5497126 w 6494035"/>
              <a:gd name="connsiteY4322" fmla="*/ 1591537 h 3722228"/>
              <a:gd name="connsiteX4323" fmla="*/ 5500341 w 6494035"/>
              <a:gd name="connsiteY4323" fmla="*/ 1587464 h 3722228"/>
              <a:gd name="connsiteX4324" fmla="*/ 5500341 w 6494035"/>
              <a:gd name="connsiteY4324" fmla="*/ 1583799 h 3722228"/>
              <a:gd name="connsiteX4325" fmla="*/ 5497126 w 6494035"/>
              <a:gd name="connsiteY4325" fmla="*/ 1579727 h 3722228"/>
              <a:gd name="connsiteX4326" fmla="*/ 5489370 w 6494035"/>
              <a:gd name="connsiteY4326" fmla="*/ 1564252 h 3722228"/>
              <a:gd name="connsiteX4327" fmla="*/ 5485304 w 6494035"/>
              <a:gd name="connsiteY4327" fmla="*/ 1561062 h 3722228"/>
              <a:gd name="connsiteX4328" fmla="*/ 5485304 w 6494035"/>
              <a:gd name="connsiteY4328" fmla="*/ 1556515 h 3722228"/>
              <a:gd name="connsiteX4329" fmla="*/ 5497126 w 6494035"/>
              <a:gd name="connsiteY4329" fmla="*/ 1561062 h 3722228"/>
              <a:gd name="connsiteX4330" fmla="*/ 5493059 w 6494035"/>
              <a:gd name="connsiteY4330" fmla="*/ 1553325 h 3722228"/>
              <a:gd name="connsiteX4331" fmla="*/ 5489370 w 6494035"/>
              <a:gd name="connsiteY4331" fmla="*/ 1548778 h 3722228"/>
              <a:gd name="connsiteX4332" fmla="*/ 5485304 w 6494035"/>
              <a:gd name="connsiteY4332" fmla="*/ 1540972 h 3722228"/>
              <a:gd name="connsiteX4333" fmla="*/ 5481615 w 6494035"/>
              <a:gd name="connsiteY4333" fmla="*/ 1537782 h 3722228"/>
              <a:gd name="connsiteX4334" fmla="*/ 5489370 w 6494035"/>
              <a:gd name="connsiteY4334" fmla="*/ 1537782 h 3722228"/>
              <a:gd name="connsiteX4335" fmla="*/ 5489370 w 6494035"/>
              <a:gd name="connsiteY4335" fmla="*/ 1533235 h 3722228"/>
              <a:gd name="connsiteX4336" fmla="*/ 5477548 w 6494035"/>
              <a:gd name="connsiteY4336" fmla="*/ 1537782 h 3722228"/>
              <a:gd name="connsiteX4337" fmla="*/ 5469793 w 6494035"/>
              <a:gd name="connsiteY4337" fmla="*/ 1530045 h 3722228"/>
              <a:gd name="connsiteX4338" fmla="*/ 5466199 w 6494035"/>
              <a:gd name="connsiteY4338" fmla="*/ 1530045 h 3722228"/>
              <a:gd name="connsiteX4339" fmla="*/ 5466199 w 6494035"/>
              <a:gd name="connsiteY4339" fmla="*/ 1537782 h 3722228"/>
              <a:gd name="connsiteX4340" fmla="*/ 5462038 w 6494035"/>
              <a:gd name="connsiteY4340" fmla="*/ 1533235 h 3722228"/>
              <a:gd name="connsiteX4341" fmla="*/ 5454377 w 6494035"/>
              <a:gd name="connsiteY4341" fmla="*/ 1533235 h 3722228"/>
              <a:gd name="connsiteX4342" fmla="*/ 5457498 w 6494035"/>
              <a:gd name="connsiteY4342" fmla="*/ 1525498 h 3722228"/>
              <a:gd name="connsiteX4343" fmla="*/ 5446622 w 6494035"/>
              <a:gd name="connsiteY4343" fmla="*/ 1525498 h 3722228"/>
              <a:gd name="connsiteX4344" fmla="*/ 5449743 w 6494035"/>
              <a:gd name="connsiteY4344" fmla="*/ 1514570 h 3722228"/>
              <a:gd name="connsiteX4345" fmla="*/ 5454377 w 6494035"/>
              <a:gd name="connsiteY4345" fmla="*/ 1510023 h 3722228"/>
              <a:gd name="connsiteX4346" fmla="*/ 5457498 w 6494035"/>
              <a:gd name="connsiteY4346" fmla="*/ 1510023 h 3722228"/>
              <a:gd name="connsiteX4347" fmla="*/ 5449743 w 6494035"/>
              <a:gd name="connsiteY4347" fmla="*/ 1506833 h 3722228"/>
              <a:gd name="connsiteX4348" fmla="*/ 5449743 w 6494035"/>
              <a:gd name="connsiteY4348" fmla="*/ 1495023 h 3722228"/>
              <a:gd name="connsiteX4349" fmla="*/ 5454377 w 6494035"/>
              <a:gd name="connsiteY4349" fmla="*/ 1487286 h 3722228"/>
              <a:gd name="connsiteX4350" fmla="*/ 5449743 w 6494035"/>
              <a:gd name="connsiteY4350" fmla="*/ 1483621 h 3722228"/>
              <a:gd name="connsiteX4351" fmla="*/ 5446622 w 6494035"/>
              <a:gd name="connsiteY4351" fmla="*/ 1483621 h 3722228"/>
              <a:gd name="connsiteX4352" fmla="*/ 5434327 w 6494035"/>
              <a:gd name="connsiteY4352" fmla="*/ 1479481 h 3722228"/>
              <a:gd name="connsiteX4353" fmla="*/ 5434327 w 6494035"/>
              <a:gd name="connsiteY4353" fmla="*/ 1483621 h 3722228"/>
              <a:gd name="connsiteX4354" fmla="*/ 5431112 w 6494035"/>
              <a:gd name="connsiteY4354" fmla="*/ 1483621 h 3722228"/>
              <a:gd name="connsiteX4355" fmla="*/ 5423356 w 6494035"/>
              <a:gd name="connsiteY4355" fmla="*/ 1479481 h 3722228"/>
              <a:gd name="connsiteX4356" fmla="*/ 5407846 w 6494035"/>
              <a:gd name="connsiteY4356" fmla="*/ 1483621 h 3722228"/>
              <a:gd name="connsiteX4357" fmla="*/ 5396024 w 6494035"/>
              <a:gd name="connsiteY4357" fmla="*/ 1491358 h 3722228"/>
              <a:gd name="connsiteX4358" fmla="*/ 5385148 w 6494035"/>
              <a:gd name="connsiteY4358" fmla="*/ 1502761 h 3722228"/>
              <a:gd name="connsiteX4359" fmla="*/ 5372853 w 6494035"/>
              <a:gd name="connsiteY4359" fmla="*/ 1514570 h 3722228"/>
              <a:gd name="connsiteX4360" fmla="*/ 5369637 w 6494035"/>
              <a:gd name="connsiteY4360" fmla="*/ 1510023 h 3722228"/>
              <a:gd name="connsiteX4361" fmla="*/ 5377392 w 6494035"/>
              <a:gd name="connsiteY4361" fmla="*/ 1502761 h 3722228"/>
              <a:gd name="connsiteX4362" fmla="*/ 5377392 w 6494035"/>
              <a:gd name="connsiteY4362" fmla="*/ 1499096 h 3722228"/>
              <a:gd name="connsiteX4363" fmla="*/ 5380513 w 6494035"/>
              <a:gd name="connsiteY4363" fmla="*/ 1495023 h 3722228"/>
              <a:gd name="connsiteX4364" fmla="*/ 5372853 w 6494035"/>
              <a:gd name="connsiteY4364" fmla="*/ 1491358 h 3722228"/>
              <a:gd name="connsiteX4365" fmla="*/ 5369637 w 6494035"/>
              <a:gd name="connsiteY4365" fmla="*/ 1483621 h 3722228"/>
              <a:gd name="connsiteX4366" fmla="*/ 5380513 w 6494035"/>
              <a:gd name="connsiteY4366" fmla="*/ 1460816 h 3722228"/>
              <a:gd name="connsiteX4367" fmla="*/ 5365097 w 6494035"/>
              <a:gd name="connsiteY4367" fmla="*/ 1448531 h 3722228"/>
              <a:gd name="connsiteX4368" fmla="*/ 5349587 w 6494035"/>
              <a:gd name="connsiteY4368" fmla="*/ 1456269 h 3722228"/>
              <a:gd name="connsiteX4369" fmla="*/ 5338616 w 6494035"/>
              <a:gd name="connsiteY4369" fmla="*/ 1479481 h 3722228"/>
              <a:gd name="connsiteX4370" fmla="*/ 5326321 w 6494035"/>
              <a:gd name="connsiteY4370" fmla="*/ 1491358 h 3722228"/>
              <a:gd name="connsiteX4371" fmla="*/ 5323200 w 6494035"/>
              <a:gd name="connsiteY4371" fmla="*/ 1502761 h 3722228"/>
              <a:gd name="connsiteX4372" fmla="*/ 5315445 w 6494035"/>
              <a:gd name="connsiteY4372" fmla="*/ 1506833 h 3722228"/>
              <a:gd name="connsiteX4373" fmla="*/ 5299935 w 6494035"/>
              <a:gd name="connsiteY4373" fmla="*/ 1506833 h 3722228"/>
              <a:gd name="connsiteX4374" fmla="*/ 5303623 w 6494035"/>
              <a:gd name="connsiteY4374" fmla="*/ 1525498 h 3722228"/>
              <a:gd name="connsiteX4375" fmla="*/ 5311284 w 6494035"/>
              <a:gd name="connsiteY4375" fmla="*/ 1540972 h 3722228"/>
              <a:gd name="connsiteX4376" fmla="*/ 5318566 w 6494035"/>
              <a:gd name="connsiteY4376" fmla="*/ 1537782 h 3722228"/>
              <a:gd name="connsiteX4377" fmla="*/ 5330861 w 6494035"/>
              <a:gd name="connsiteY4377" fmla="*/ 1545588 h 3722228"/>
              <a:gd name="connsiteX4378" fmla="*/ 5334077 w 6494035"/>
              <a:gd name="connsiteY4378" fmla="*/ 1556515 h 3722228"/>
              <a:gd name="connsiteX4379" fmla="*/ 5341832 w 6494035"/>
              <a:gd name="connsiteY4379" fmla="*/ 1564252 h 3722228"/>
              <a:gd name="connsiteX4380" fmla="*/ 5349587 w 6494035"/>
              <a:gd name="connsiteY4380" fmla="*/ 1561062 h 3722228"/>
              <a:gd name="connsiteX4381" fmla="*/ 5361882 w 6494035"/>
              <a:gd name="connsiteY4381" fmla="*/ 1548778 h 3722228"/>
              <a:gd name="connsiteX4382" fmla="*/ 5369637 w 6494035"/>
              <a:gd name="connsiteY4382" fmla="*/ 1540972 h 3722228"/>
              <a:gd name="connsiteX4383" fmla="*/ 5385148 w 6494035"/>
              <a:gd name="connsiteY4383" fmla="*/ 1548778 h 3722228"/>
              <a:gd name="connsiteX4384" fmla="*/ 5396024 w 6494035"/>
              <a:gd name="connsiteY4384" fmla="*/ 1548778 h 3722228"/>
              <a:gd name="connsiteX4385" fmla="*/ 5407846 w 6494035"/>
              <a:gd name="connsiteY4385" fmla="*/ 1548778 h 3722228"/>
              <a:gd name="connsiteX4386" fmla="*/ 5407846 w 6494035"/>
              <a:gd name="connsiteY4386" fmla="*/ 1564252 h 3722228"/>
              <a:gd name="connsiteX4387" fmla="*/ 5396024 w 6494035"/>
              <a:gd name="connsiteY4387" fmla="*/ 1561062 h 3722228"/>
              <a:gd name="connsiteX4388" fmla="*/ 5377392 w 6494035"/>
              <a:gd name="connsiteY4388" fmla="*/ 1571990 h 3722228"/>
              <a:gd name="connsiteX4389" fmla="*/ 5380513 w 6494035"/>
              <a:gd name="connsiteY4389" fmla="*/ 1576062 h 3722228"/>
              <a:gd name="connsiteX4390" fmla="*/ 5365097 w 6494035"/>
              <a:gd name="connsiteY4390" fmla="*/ 1595202 h 3722228"/>
              <a:gd name="connsiteX4391" fmla="*/ 5354127 w 6494035"/>
              <a:gd name="connsiteY4391" fmla="*/ 1614817 h 3722228"/>
              <a:gd name="connsiteX4392" fmla="*/ 5354127 w 6494035"/>
              <a:gd name="connsiteY4392" fmla="*/ 1625744 h 3722228"/>
              <a:gd name="connsiteX4393" fmla="*/ 5377392 w 6494035"/>
              <a:gd name="connsiteY4393" fmla="*/ 1638029 h 3722228"/>
              <a:gd name="connsiteX4394" fmla="*/ 5392430 w 6494035"/>
              <a:gd name="connsiteY4394" fmla="*/ 1668978 h 3722228"/>
              <a:gd name="connsiteX4395" fmla="*/ 5400091 w 6494035"/>
              <a:gd name="connsiteY4395" fmla="*/ 1672168 h 3722228"/>
              <a:gd name="connsiteX4396" fmla="*/ 5403779 w 6494035"/>
              <a:gd name="connsiteY4396" fmla="*/ 1684045 h 3722228"/>
              <a:gd name="connsiteX4397" fmla="*/ 5415601 w 6494035"/>
              <a:gd name="connsiteY4397" fmla="*/ 1695448 h 3722228"/>
              <a:gd name="connsiteX4398" fmla="*/ 5423356 w 6494035"/>
              <a:gd name="connsiteY4398" fmla="*/ 1703185 h 3722228"/>
              <a:gd name="connsiteX4399" fmla="*/ 5403779 w 6494035"/>
              <a:gd name="connsiteY4399" fmla="*/ 1699520 h 3722228"/>
              <a:gd name="connsiteX4400" fmla="*/ 5396024 w 6494035"/>
              <a:gd name="connsiteY4400" fmla="*/ 1695448 h 3722228"/>
              <a:gd name="connsiteX4401" fmla="*/ 5392430 w 6494035"/>
              <a:gd name="connsiteY4401" fmla="*/ 1699520 h 3722228"/>
              <a:gd name="connsiteX4402" fmla="*/ 5400091 w 6494035"/>
              <a:gd name="connsiteY4402" fmla="*/ 1699520 h 3722228"/>
              <a:gd name="connsiteX4403" fmla="*/ 5411534 w 6494035"/>
              <a:gd name="connsiteY4403" fmla="*/ 1710448 h 3722228"/>
              <a:gd name="connsiteX4404" fmla="*/ 5426572 w 6494035"/>
              <a:gd name="connsiteY4404" fmla="*/ 1725922 h 3722228"/>
              <a:gd name="connsiteX4405" fmla="*/ 5415601 w 6494035"/>
              <a:gd name="connsiteY4405" fmla="*/ 1730470 h 3722228"/>
              <a:gd name="connsiteX4406" fmla="*/ 5411534 w 6494035"/>
              <a:gd name="connsiteY4406" fmla="*/ 1738207 h 3722228"/>
              <a:gd name="connsiteX4407" fmla="*/ 5400091 w 6494035"/>
              <a:gd name="connsiteY4407" fmla="*/ 1738207 h 3722228"/>
              <a:gd name="connsiteX4408" fmla="*/ 5396024 w 6494035"/>
              <a:gd name="connsiteY4408" fmla="*/ 1746012 h 3722228"/>
              <a:gd name="connsiteX4409" fmla="*/ 5403779 w 6494035"/>
              <a:gd name="connsiteY4409" fmla="*/ 1741397 h 3722228"/>
              <a:gd name="connsiteX4410" fmla="*/ 5403779 w 6494035"/>
              <a:gd name="connsiteY4410" fmla="*/ 1749202 h 3722228"/>
              <a:gd name="connsiteX4411" fmla="*/ 5419290 w 6494035"/>
              <a:gd name="connsiteY4411" fmla="*/ 1741397 h 3722228"/>
              <a:gd name="connsiteX4412" fmla="*/ 5431112 w 6494035"/>
              <a:gd name="connsiteY4412" fmla="*/ 1749202 h 3722228"/>
              <a:gd name="connsiteX4413" fmla="*/ 5434327 w 6494035"/>
              <a:gd name="connsiteY4413" fmla="*/ 1753750 h 3722228"/>
              <a:gd name="connsiteX4414" fmla="*/ 5426572 w 6494035"/>
              <a:gd name="connsiteY4414" fmla="*/ 1761487 h 3722228"/>
              <a:gd name="connsiteX4415" fmla="*/ 5434327 w 6494035"/>
              <a:gd name="connsiteY4415" fmla="*/ 1761487 h 3722228"/>
              <a:gd name="connsiteX4416" fmla="*/ 5434327 w 6494035"/>
              <a:gd name="connsiteY4416" fmla="*/ 1769224 h 3722228"/>
              <a:gd name="connsiteX4417" fmla="*/ 5426572 w 6494035"/>
              <a:gd name="connsiteY4417" fmla="*/ 1769224 h 3722228"/>
              <a:gd name="connsiteX4418" fmla="*/ 5431112 w 6494035"/>
              <a:gd name="connsiteY4418" fmla="*/ 1772414 h 3722228"/>
              <a:gd name="connsiteX4419" fmla="*/ 5431112 w 6494035"/>
              <a:gd name="connsiteY4419" fmla="*/ 1780152 h 3722228"/>
              <a:gd name="connsiteX4420" fmla="*/ 5426572 w 6494035"/>
              <a:gd name="connsiteY4420" fmla="*/ 1780152 h 3722228"/>
              <a:gd name="connsiteX4421" fmla="*/ 5426572 w 6494035"/>
              <a:gd name="connsiteY4421" fmla="*/ 1784224 h 3722228"/>
              <a:gd name="connsiteX4422" fmla="*/ 5434327 w 6494035"/>
              <a:gd name="connsiteY4422" fmla="*/ 1787889 h 3722228"/>
              <a:gd name="connsiteX4423" fmla="*/ 5426572 w 6494035"/>
              <a:gd name="connsiteY4423" fmla="*/ 1791961 h 3722228"/>
              <a:gd name="connsiteX4424" fmla="*/ 5426572 w 6494035"/>
              <a:gd name="connsiteY4424" fmla="*/ 1787889 h 3722228"/>
              <a:gd name="connsiteX4425" fmla="*/ 5423356 w 6494035"/>
              <a:gd name="connsiteY4425" fmla="*/ 1791961 h 3722228"/>
              <a:gd name="connsiteX4426" fmla="*/ 5415601 w 6494035"/>
              <a:gd name="connsiteY4426" fmla="*/ 1810694 h 3722228"/>
              <a:gd name="connsiteX4427" fmla="*/ 5407846 w 6494035"/>
              <a:gd name="connsiteY4427" fmla="*/ 1830716 h 3722228"/>
              <a:gd name="connsiteX4428" fmla="*/ 5400091 w 6494035"/>
              <a:gd name="connsiteY4428" fmla="*/ 1830716 h 3722228"/>
              <a:gd name="connsiteX4429" fmla="*/ 5400091 w 6494035"/>
              <a:gd name="connsiteY4429" fmla="*/ 1833906 h 3722228"/>
              <a:gd name="connsiteX4430" fmla="*/ 5403779 w 6494035"/>
              <a:gd name="connsiteY4430" fmla="*/ 1838453 h 3722228"/>
              <a:gd name="connsiteX4431" fmla="*/ 5400091 w 6494035"/>
              <a:gd name="connsiteY4431" fmla="*/ 1846191 h 3722228"/>
              <a:gd name="connsiteX4432" fmla="*/ 5400091 w 6494035"/>
              <a:gd name="connsiteY4432" fmla="*/ 1857118 h 3722228"/>
              <a:gd name="connsiteX4433" fmla="*/ 5400091 w 6494035"/>
              <a:gd name="connsiteY4433" fmla="*/ 1864855 h 3722228"/>
              <a:gd name="connsiteX4434" fmla="*/ 5392430 w 6494035"/>
              <a:gd name="connsiteY4434" fmla="*/ 1875783 h 3722228"/>
              <a:gd name="connsiteX4435" fmla="*/ 5385148 w 6494035"/>
              <a:gd name="connsiteY4435" fmla="*/ 1883520 h 3722228"/>
              <a:gd name="connsiteX4436" fmla="*/ 5372853 w 6494035"/>
              <a:gd name="connsiteY4436" fmla="*/ 1888135 h 3722228"/>
              <a:gd name="connsiteX4437" fmla="*/ 5377392 w 6494035"/>
              <a:gd name="connsiteY4437" fmla="*/ 1891325 h 3722228"/>
              <a:gd name="connsiteX4438" fmla="*/ 5365097 w 6494035"/>
              <a:gd name="connsiteY4438" fmla="*/ 1903610 h 3722228"/>
              <a:gd name="connsiteX4439" fmla="*/ 5357342 w 6494035"/>
              <a:gd name="connsiteY4439" fmla="*/ 1906800 h 3722228"/>
              <a:gd name="connsiteX4440" fmla="*/ 5354127 w 6494035"/>
              <a:gd name="connsiteY4440" fmla="*/ 1906800 h 3722228"/>
              <a:gd name="connsiteX4441" fmla="*/ 5346371 w 6494035"/>
              <a:gd name="connsiteY4441" fmla="*/ 1926347 h 3722228"/>
              <a:gd name="connsiteX4442" fmla="*/ 5330861 w 6494035"/>
              <a:gd name="connsiteY4442" fmla="*/ 1930012 h 3722228"/>
              <a:gd name="connsiteX4443" fmla="*/ 5326321 w 6494035"/>
              <a:gd name="connsiteY4443" fmla="*/ 1934084 h 3722228"/>
              <a:gd name="connsiteX4444" fmla="*/ 5318566 w 6494035"/>
              <a:gd name="connsiteY4444" fmla="*/ 1930012 h 3722228"/>
              <a:gd name="connsiteX4445" fmla="*/ 5315445 w 6494035"/>
              <a:gd name="connsiteY4445" fmla="*/ 1934084 h 3722228"/>
              <a:gd name="connsiteX4446" fmla="*/ 5311284 w 6494035"/>
              <a:gd name="connsiteY4446" fmla="*/ 1930012 h 3722228"/>
              <a:gd name="connsiteX4447" fmla="*/ 5299935 w 6494035"/>
              <a:gd name="connsiteY4447" fmla="*/ 1937274 h 3722228"/>
              <a:gd name="connsiteX4448" fmla="*/ 5288113 w 6494035"/>
              <a:gd name="connsiteY4448" fmla="*/ 1926347 h 3722228"/>
              <a:gd name="connsiteX4449" fmla="*/ 5292179 w 6494035"/>
              <a:gd name="connsiteY4449" fmla="*/ 1945012 h 3722228"/>
              <a:gd name="connsiteX4450" fmla="*/ 5272602 w 6494035"/>
              <a:gd name="connsiteY4450" fmla="*/ 1952817 h 3722228"/>
              <a:gd name="connsiteX4451" fmla="*/ 5268062 w 6494035"/>
              <a:gd name="connsiteY4451" fmla="*/ 1949627 h 3722228"/>
              <a:gd name="connsiteX4452" fmla="*/ 5268062 w 6494035"/>
              <a:gd name="connsiteY4452" fmla="*/ 1952817 h 3722228"/>
              <a:gd name="connsiteX4453" fmla="*/ 5260307 w 6494035"/>
              <a:gd name="connsiteY4453" fmla="*/ 1957364 h 3722228"/>
              <a:gd name="connsiteX4454" fmla="*/ 5252552 w 6494035"/>
              <a:gd name="connsiteY4454" fmla="*/ 1960554 h 3722228"/>
              <a:gd name="connsiteX4455" fmla="*/ 5241676 w 6494035"/>
              <a:gd name="connsiteY4455" fmla="*/ 1965102 h 3722228"/>
              <a:gd name="connsiteX4456" fmla="*/ 5229759 w 6494035"/>
              <a:gd name="connsiteY4456" fmla="*/ 1968292 h 3722228"/>
              <a:gd name="connsiteX4457" fmla="*/ 5229759 w 6494035"/>
              <a:gd name="connsiteY4457" fmla="*/ 1965102 h 3722228"/>
              <a:gd name="connsiteX4458" fmla="*/ 5226165 w 6494035"/>
              <a:gd name="connsiteY4458" fmla="*/ 1976029 h 3722228"/>
              <a:gd name="connsiteX4459" fmla="*/ 5233920 w 6494035"/>
              <a:gd name="connsiteY4459" fmla="*/ 1983766 h 3722228"/>
              <a:gd name="connsiteX4460" fmla="*/ 5222004 w 6494035"/>
              <a:gd name="connsiteY4460" fmla="*/ 1988314 h 3722228"/>
              <a:gd name="connsiteX4461" fmla="*/ 5218410 w 6494035"/>
              <a:gd name="connsiteY4461" fmla="*/ 1972839 h 3722228"/>
              <a:gd name="connsiteX4462" fmla="*/ 5214343 w 6494035"/>
              <a:gd name="connsiteY4462" fmla="*/ 1965102 h 3722228"/>
              <a:gd name="connsiteX4463" fmla="*/ 5222004 w 6494035"/>
              <a:gd name="connsiteY4463" fmla="*/ 1960554 h 3722228"/>
              <a:gd name="connsiteX4464" fmla="*/ 5211128 w 6494035"/>
              <a:gd name="connsiteY4464" fmla="*/ 1952817 h 3722228"/>
              <a:gd name="connsiteX4465" fmla="*/ 5206588 w 6494035"/>
              <a:gd name="connsiteY4465" fmla="*/ 1960554 h 3722228"/>
              <a:gd name="connsiteX4466" fmla="*/ 5198833 w 6494035"/>
              <a:gd name="connsiteY4466" fmla="*/ 1957364 h 3722228"/>
              <a:gd name="connsiteX4467" fmla="*/ 5191078 w 6494035"/>
              <a:gd name="connsiteY4467" fmla="*/ 1952817 h 3722228"/>
              <a:gd name="connsiteX4468" fmla="*/ 5187862 w 6494035"/>
              <a:gd name="connsiteY4468" fmla="*/ 1952817 h 3722228"/>
              <a:gd name="connsiteX4469" fmla="*/ 5187862 w 6494035"/>
              <a:gd name="connsiteY4469" fmla="*/ 1960554 h 3722228"/>
              <a:gd name="connsiteX4470" fmla="*/ 5180107 w 6494035"/>
              <a:gd name="connsiteY4470" fmla="*/ 1960554 h 3722228"/>
              <a:gd name="connsiteX4471" fmla="*/ 5175567 w 6494035"/>
              <a:gd name="connsiteY4471" fmla="*/ 1965102 h 3722228"/>
              <a:gd name="connsiteX4472" fmla="*/ 5167812 w 6494035"/>
              <a:gd name="connsiteY4472" fmla="*/ 1965102 h 3722228"/>
              <a:gd name="connsiteX4473" fmla="*/ 5167812 w 6494035"/>
              <a:gd name="connsiteY4473" fmla="*/ 1972839 h 3722228"/>
              <a:gd name="connsiteX4474" fmla="*/ 5160151 w 6494035"/>
              <a:gd name="connsiteY4474" fmla="*/ 1972839 h 3722228"/>
              <a:gd name="connsiteX4475" fmla="*/ 5152396 w 6494035"/>
              <a:gd name="connsiteY4475" fmla="*/ 1980576 h 3722228"/>
              <a:gd name="connsiteX4476" fmla="*/ 5152396 w 6494035"/>
              <a:gd name="connsiteY4476" fmla="*/ 1991504 h 3722228"/>
              <a:gd name="connsiteX4477" fmla="*/ 5149180 w 6494035"/>
              <a:gd name="connsiteY4477" fmla="*/ 1996051 h 3722228"/>
              <a:gd name="connsiteX4478" fmla="*/ 5141425 w 6494035"/>
              <a:gd name="connsiteY4478" fmla="*/ 1999241 h 3722228"/>
              <a:gd name="connsiteX4479" fmla="*/ 5137358 w 6494035"/>
              <a:gd name="connsiteY4479" fmla="*/ 2018856 h 3722228"/>
              <a:gd name="connsiteX4480" fmla="*/ 5152396 w 6494035"/>
              <a:gd name="connsiteY4480" fmla="*/ 2037521 h 3722228"/>
              <a:gd name="connsiteX4481" fmla="*/ 5160151 w 6494035"/>
              <a:gd name="connsiteY4481" fmla="*/ 2052995 h 3722228"/>
              <a:gd name="connsiteX4482" fmla="*/ 5180107 w 6494035"/>
              <a:gd name="connsiteY4482" fmla="*/ 2073017 h 3722228"/>
              <a:gd name="connsiteX4483" fmla="*/ 5187862 w 6494035"/>
              <a:gd name="connsiteY4483" fmla="*/ 2076207 h 3722228"/>
              <a:gd name="connsiteX4484" fmla="*/ 5191078 w 6494035"/>
              <a:gd name="connsiteY4484" fmla="*/ 2080755 h 3722228"/>
              <a:gd name="connsiteX4485" fmla="*/ 5198833 w 6494035"/>
              <a:gd name="connsiteY4485" fmla="*/ 2088560 h 3722228"/>
              <a:gd name="connsiteX4486" fmla="*/ 5206588 w 6494035"/>
              <a:gd name="connsiteY4486" fmla="*/ 2099487 h 3722228"/>
              <a:gd name="connsiteX4487" fmla="*/ 5211128 w 6494035"/>
              <a:gd name="connsiteY4487" fmla="*/ 2099487 h 3722228"/>
              <a:gd name="connsiteX4488" fmla="*/ 5211128 w 6494035"/>
              <a:gd name="connsiteY4488" fmla="*/ 2111297 h 3722228"/>
              <a:gd name="connsiteX4489" fmla="*/ 5222004 w 6494035"/>
              <a:gd name="connsiteY4489" fmla="*/ 2142314 h 3722228"/>
              <a:gd name="connsiteX4490" fmla="*/ 5222004 w 6494035"/>
              <a:gd name="connsiteY4490" fmla="*/ 2150052 h 3722228"/>
              <a:gd name="connsiteX4491" fmla="*/ 5226165 w 6494035"/>
              <a:gd name="connsiteY4491" fmla="*/ 2153241 h 3722228"/>
              <a:gd name="connsiteX4492" fmla="*/ 5222004 w 6494035"/>
              <a:gd name="connsiteY4492" fmla="*/ 2157789 h 3722228"/>
              <a:gd name="connsiteX4493" fmla="*/ 5222004 w 6494035"/>
              <a:gd name="connsiteY4493" fmla="*/ 2160979 h 3722228"/>
              <a:gd name="connsiteX4494" fmla="*/ 5226165 w 6494035"/>
              <a:gd name="connsiteY4494" fmla="*/ 2165526 h 3722228"/>
              <a:gd name="connsiteX4495" fmla="*/ 5222004 w 6494035"/>
              <a:gd name="connsiteY4495" fmla="*/ 2173264 h 3722228"/>
              <a:gd name="connsiteX4496" fmla="*/ 5226165 w 6494035"/>
              <a:gd name="connsiteY4496" fmla="*/ 2176454 h 3722228"/>
              <a:gd name="connsiteX4497" fmla="*/ 5218410 w 6494035"/>
              <a:gd name="connsiteY4497" fmla="*/ 2188738 h 3722228"/>
              <a:gd name="connsiteX4498" fmla="*/ 5206588 w 6494035"/>
              <a:gd name="connsiteY4498" fmla="*/ 2196476 h 3722228"/>
              <a:gd name="connsiteX4499" fmla="*/ 5198833 w 6494035"/>
              <a:gd name="connsiteY4499" fmla="*/ 2196476 h 3722228"/>
              <a:gd name="connsiteX4500" fmla="*/ 5195617 w 6494035"/>
              <a:gd name="connsiteY4500" fmla="*/ 2204213 h 3722228"/>
              <a:gd name="connsiteX4501" fmla="*/ 5175567 w 6494035"/>
              <a:gd name="connsiteY4501" fmla="*/ 2211543 h 3722228"/>
              <a:gd name="connsiteX4502" fmla="*/ 5172446 w 6494035"/>
              <a:gd name="connsiteY4502" fmla="*/ 2215140 h 3722228"/>
              <a:gd name="connsiteX4503" fmla="*/ 5167812 w 6494035"/>
              <a:gd name="connsiteY4503" fmla="*/ 2227018 h 3722228"/>
              <a:gd name="connsiteX4504" fmla="*/ 5160151 w 6494035"/>
              <a:gd name="connsiteY4504" fmla="*/ 2219281 h 3722228"/>
              <a:gd name="connsiteX4505" fmla="*/ 5160151 w 6494035"/>
              <a:gd name="connsiteY4505" fmla="*/ 2234755 h 3722228"/>
              <a:gd name="connsiteX4506" fmla="*/ 5149180 w 6494035"/>
              <a:gd name="connsiteY4506" fmla="*/ 2234755 h 3722228"/>
              <a:gd name="connsiteX4507" fmla="*/ 5133670 w 6494035"/>
              <a:gd name="connsiteY4507" fmla="*/ 2245683 h 3722228"/>
              <a:gd name="connsiteX4508" fmla="*/ 5133670 w 6494035"/>
              <a:gd name="connsiteY4508" fmla="*/ 2222878 h 3722228"/>
              <a:gd name="connsiteX4509" fmla="*/ 5137358 w 6494035"/>
              <a:gd name="connsiteY4509" fmla="*/ 2219281 h 3722228"/>
              <a:gd name="connsiteX4510" fmla="*/ 5133670 w 6494035"/>
              <a:gd name="connsiteY4510" fmla="*/ 2211543 h 3722228"/>
              <a:gd name="connsiteX4511" fmla="*/ 5129603 w 6494035"/>
              <a:gd name="connsiteY4511" fmla="*/ 2211543 h 3722228"/>
              <a:gd name="connsiteX4512" fmla="*/ 5125915 w 6494035"/>
              <a:gd name="connsiteY4512" fmla="*/ 2207403 h 3722228"/>
              <a:gd name="connsiteX4513" fmla="*/ 5114093 w 6494035"/>
              <a:gd name="connsiteY4513" fmla="*/ 2204213 h 3722228"/>
              <a:gd name="connsiteX4514" fmla="*/ 5110499 w 6494035"/>
              <a:gd name="connsiteY4514" fmla="*/ 2204213 h 3722228"/>
              <a:gd name="connsiteX4515" fmla="*/ 5110499 w 6494035"/>
              <a:gd name="connsiteY4515" fmla="*/ 2196476 h 3722228"/>
              <a:gd name="connsiteX4516" fmla="*/ 5106337 w 6494035"/>
              <a:gd name="connsiteY4516" fmla="*/ 2191928 h 3722228"/>
              <a:gd name="connsiteX4517" fmla="*/ 5103216 w 6494035"/>
              <a:gd name="connsiteY4517" fmla="*/ 2196476 h 3722228"/>
              <a:gd name="connsiteX4518" fmla="*/ 5095461 w 6494035"/>
              <a:gd name="connsiteY4518" fmla="*/ 2188738 h 3722228"/>
              <a:gd name="connsiteX4519" fmla="*/ 5095461 w 6494035"/>
              <a:gd name="connsiteY4519" fmla="*/ 2181001 h 3722228"/>
              <a:gd name="connsiteX4520" fmla="*/ 5087706 w 6494035"/>
              <a:gd name="connsiteY4520" fmla="*/ 2173264 h 3722228"/>
              <a:gd name="connsiteX4521" fmla="*/ 5067656 w 6494035"/>
              <a:gd name="connsiteY4521" fmla="*/ 2160979 h 3722228"/>
              <a:gd name="connsiteX4522" fmla="*/ 5048079 w 6494035"/>
              <a:gd name="connsiteY4522" fmla="*/ 2157789 h 3722228"/>
              <a:gd name="connsiteX4523" fmla="*/ 5052145 w 6494035"/>
              <a:gd name="connsiteY4523" fmla="*/ 2142314 h 3722228"/>
              <a:gd name="connsiteX4524" fmla="*/ 5032568 w 6494035"/>
              <a:gd name="connsiteY4524" fmla="*/ 2145436 h 3722228"/>
              <a:gd name="connsiteX4525" fmla="*/ 5032568 w 6494035"/>
              <a:gd name="connsiteY4525" fmla="*/ 2160979 h 3722228"/>
              <a:gd name="connsiteX4526" fmla="*/ 5032568 w 6494035"/>
              <a:gd name="connsiteY4526" fmla="*/ 2173264 h 3722228"/>
              <a:gd name="connsiteX4527" fmla="*/ 5024813 w 6494035"/>
              <a:gd name="connsiteY4527" fmla="*/ 2188738 h 3722228"/>
              <a:gd name="connsiteX4528" fmla="*/ 5021692 w 6494035"/>
              <a:gd name="connsiteY4528" fmla="*/ 2207403 h 3722228"/>
              <a:gd name="connsiteX4529" fmla="*/ 5017058 w 6494035"/>
              <a:gd name="connsiteY4529" fmla="*/ 2215140 h 3722228"/>
              <a:gd name="connsiteX4530" fmla="*/ 5021692 w 6494035"/>
              <a:gd name="connsiteY4530" fmla="*/ 2238420 h 3722228"/>
              <a:gd name="connsiteX4531" fmla="*/ 5032568 w 6494035"/>
              <a:gd name="connsiteY4531" fmla="*/ 2234755 h 3722228"/>
              <a:gd name="connsiteX4532" fmla="*/ 5036635 w 6494035"/>
              <a:gd name="connsiteY4532" fmla="*/ 2250230 h 3722228"/>
              <a:gd name="connsiteX4533" fmla="*/ 5040323 w 6494035"/>
              <a:gd name="connsiteY4533" fmla="*/ 2250230 h 3722228"/>
              <a:gd name="connsiteX4534" fmla="*/ 5048079 w 6494035"/>
              <a:gd name="connsiteY4534" fmla="*/ 2281179 h 3722228"/>
              <a:gd name="connsiteX4535" fmla="*/ 5059901 w 6494035"/>
              <a:gd name="connsiteY4535" fmla="*/ 2284369 h 3722228"/>
              <a:gd name="connsiteX4536" fmla="*/ 5070871 w 6494035"/>
              <a:gd name="connsiteY4536" fmla="*/ 2284369 h 3722228"/>
              <a:gd name="connsiteX4537" fmla="*/ 5079951 w 6494035"/>
              <a:gd name="connsiteY4537" fmla="*/ 2299912 h 3722228"/>
              <a:gd name="connsiteX4538" fmla="*/ 5106337 w 6494035"/>
              <a:gd name="connsiteY4538" fmla="*/ 2330861 h 3722228"/>
              <a:gd name="connsiteX4539" fmla="*/ 5106337 w 6494035"/>
              <a:gd name="connsiteY4539" fmla="*/ 2350476 h 3722228"/>
              <a:gd name="connsiteX4540" fmla="*/ 5110499 w 6494035"/>
              <a:gd name="connsiteY4540" fmla="*/ 2361404 h 3722228"/>
              <a:gd name="connsiteX4541" fmla="*/ 5110499 w 6494035"/>
              <a:gd name="connsiteY4541" fmla="*/ 2369141 h 3722228"/>
              <a:gd name="connsiteX4542" fmla="*/ 5118159 w 6494035"/>
              <a:gd name="connsiteY4542" fmla="*/ 2373688 h 3722228"/>
              <a:gd name="connsiteX4543" fmla="*/ 5125915 w 6494035"/>
              <a:gd name="connsiteY4543" fmla="*/ 2400090 h 3722228"/>
              <a:gd name="connsiteX4544" fmla="*/ 5121848 w 6494035"/>
              <a:gd name="connsiteY4544" fmla="*/ 2392353 h 3722228"/>
              <a:gd name="connsiteX4545" fmla="*/ 5118159 w 6494035"/>
              <a:gd name="connsiteY4545" fmla="*/ 2400090 h 3722228"/>
              <a:gd name="connsiteX4546" fmla="*/ 5114093 w 6494035"/>
              <a:gd name="connsiteY4546" fmla="*/ 2404638 h 3722228"/>
              <a:gd name="connsiteX4547" fmla="*/ 5110499 w 6494035"/>
              <a:gd name="connsiteY4547" fmla="*/ 2400090 h 3722228"/>
              <a:gd name="connsiteX4548" fmla="*/ 5098582 w 6494035"/>
              <a:gd name="connsiteY4548" fmla="*/ 2389163 h 3722228"/>
              <a:gd name="connsiteX4549" fmla="*/ 5083166 w 6494035"/>
              <a:gd name="connsiteY4549" fmla="*/ 2381426 h 3722228"/>
              <a:gd name="connsiteX4550" fmla="*/ 5067656 w 6494035"/>
              <a:gd name="connsiteY4550" fmla="*/ 2365951 h 3722228"/>
              <a:gd name="connsiteX4551" fmla="*/ 5063589 w 6494035"/>
              <a:gd name="connsiteY4551" fmla="*/ 2358214 h 3722228"/>
              <a:gd name="connsiteX4552" fmla="*/ 5052145 w 6494035"/>
              <a:gd name="connsiteY4552" fmla="*/ 2345929 h 3722228"/>
              <a:gd name="connsiteX4553" fmla="*/ 5052145 w 6494035"/>
              <a:gd name="connsiteY4553" fmla="*/ 2338599 h 3722228"/>
              <a:gd name="connsiteX4554" fmla="*/ 5052145 w 6494035"/>
              <a:gd name="connsiteY4554" fmla="*/ 2327196 h 3722228"/>
              <a:gd name="connsiteX4555" fmla="*/ 5048079 w 6494035"/>
              <a:gd name="connsiteY4555" fmla="*/ 2323124 h 3722228"/>
              <a:gd name="connsiteX4556" fmla="*/ 5044390 w 6494035"/>
              <a:gd name="connsiteY4556" fmla="*/ 2307649 h 3722228"/>
              <a:gd name="connsiteX4557" fmla="*/ 5040323 w 6494035"/>
              <a:gd name="connsiteY4557" fmla="*/ 2292175 h 3722228"/>
              <a:gd name="connsiteX4558" fmla="*/ 5032568 w 6494035"/>
              <a:gd name="connsiteY4558" fmla="*/ 2281179 h 3722228"/>
              <a:gd name="connsiteX4559" fmla="*/ 5024813 w 6494035"/>
              <a:gd name="connsiteY4559" fmla="*/ 2273442 h 3722228"/>
              <a:gd name="connsiteX4560" fmla="*/ 5013937 w 6494035"/>
              <a:gd name="connsiteY4560" fmla="*/ 2257967 h 3722228"/>
              <a:gd name="connsiteX4561" fmla="*/ 5009397 w 6494035"/>
              <a:gd name="connsiteY4561" fmla="*/ 2250230 h 3722228"/>
              <a:gd name="connsiteX4562" fmla="*/ 5006181 w 6494035"/>
              <a:gd name="connsiteY4562" fmla="*/ 2253420 h 3722228"/>
              <a:gd name="connsiteX4563" fmla="*/ 5006181 w 6494035"/>
              <a:gd name="connsiteY4563" fmla="*/ 2261157 h 3722228"/>
              <a:gd name="connsiteX4564" fmla="*/ 5001642 w 6494035"/>
              <a:gd name="connsiteY4564" fmla="*/ 2257967 h 3722228"/>
              <a:gd name="connsiteX4565" fmla="*/ 4998426 w 6494035"/>
              <a:gd name="connsiteY4565" fmla="*/ 2242493 h 3722228"/>
              <a:gd name="connsiteX4566" fmla="*/ 5001642 w 6494035"/>
              <a:gd name="connsiteY4566" fmla="*/ 2227018 h 3722228"/>
              <a:gd name="connsiteX4567" fmla="*/ 5006181 w 6494035"/>
              <a:gd name="connsiteY4567" fmla="*/ 2219281 h 3722228"/>
              <a:gd name="connsiteX4568" fmla="*/ 5006181 w 6494035"/>
              <a:gd name="connsiteY4568" fmla="*/ 2215140 h 3722228"/>
              <a:gd name="connsiteX4569" fmla="*/ 5001642 w 6494035"/>
              <a:gd name="connsiteY4569" fmla="*/ 2204213 h 3722228"/>
              <a:gd name="connsiteX4570" fmla="*/ 5006181 w 6494035"/>
              <a:gd name="connsiteY4570" fmla="*/ 2196476 h 3722228"/>
              <a:gd name="connsiteX4571" fmla="*/ 5006181 w 6494035"/>
              <a:gd name="connsiteY4571" fmla="*/ 2176454 h 3722228"/>
              <a:gd name="connsiteX4572" fmla="*/ 5001642 w 6494035"/>
              <a:gd name="connsiteY4572" fmla="*/ 2176454 h 3722228"/>
              <a:gd name="connsiteX4573" fmla="*/ 5006181 w 6494035"/>
              <a:gd name="connsiteY4573" fmla="*/ 2173264 h 3722228"/>
              <a:gd name="connsiteX4574" fmla="*/ 5006181 w 6494035"/>
              <a:gd name="connsiteY4574" fmla="*/ 2153241 h 3722228"/>
              <a:gd name="connsiteX4575" fmla="*/ 4993886 w 6494035"/>
              <a:gd name="connsiteY4575" fmla="*/ 2130437 h 3722228"/>
              <a:gd name="connsiteX4576" fmla="*/ 4993886 w 6494035"/>
              <a:gd name="connsiteY4576" fmla="*/ 2138174 h 3722228"/>
              <a:gd name="connsiteX4577" fmla="*/ 4990671 w 6494035"/>
              <a:gd name="connsiteY4577" fmla="*/ 2138174 h 3722228"/>
              <a:gd name="connsiteX4578" fmla="*/ 4986131 w 6494035"/>
              <a:gd name="connsiteY4578" fmla="*/ 2119034 h 3722228"/>
              <a:gd name="connsiteX4579" fmla="*/ 4982916 w 6494035"/>
              <a:gd name="connsiteY4579" fmla="*/ 2099487 h 3722228"/>
              <a:gd name="connsiteX4580" fmla="*/ 4978376 w 6494035"/>
              <a:gd name="connsiteY4580" fmla="*/ 2083945 h 3722228"/>
              <a:gd name="connsiteX4581" fmla="*/ 4978376 w 6494035"/>
              <a:gd name="connsiteY4581" fmla="*/ 2073017 h 3722228"/>
              <a:gd name="connsiteX4582" fmla="*/ 4970621 w 6494035"/>
              <a:gd name="connsiteY4582" fmla="*/ 2073017 h 3722228"/>
              <a:gd name="connsiteX4583" fmla="*/ 4967405 w 6494035"/>
              <a:gd name="connsiteY4583" fmla="*/ 2065280 h 3722228"/>
              <a:gd name="connsiteX4584" fmla="*/ 4962866 w 6494035"/>
              <a:gd name="connsiteY4584" fmla="*/ 2057543 h 3722228"/>
              <a:gd name="connsiteX4585" fmla="*/ 4959745 w 6494035"/>
              <a:gd name="connsiteY4585" fmla="*/ 2060733 h 3722228"/>
              <a:gd name="connsiteX4586" fmla="*/ 4959745 w 6494035"/>
              <a:gd name="connsiteY4586" fmla="*/ 2073017 h 3722228"/>
              <a:gd name="connsiteX4587" fmla="*/ 4951989 w 6494035"/>
              <a:gd name="connsiteY4587" fmla="*/ 2080755 h 3722228"/>
              <a:gd name="connsiteX4588" fmla="*/ 4936479 w 6494035"/>
              <a:gd name="connsiteY4588" fmla="*/ 2088560 h 3722228"/>
              <a:gd name="connsiteX4589" fmla="*/ 4932412 w 6494035"/>
              <a:gd name="connsiteY4589" fmla="*/ 2091750 h 3722228"/>
              <a:gd name="connsiteX4590" fmla="*/ 4924657 w 6494035"/>
              <a:gd name="connsiteY4590" fmla="*/ 2088560 h 3722228"/>
              <a:gd name="connsiteX4591" fmla="*/ 4916902 w 6494035"/>
              <a:gd name="connsiteY4591" fmla="*/ 2088560 h 3722228"/>
              <a:gd name="connsiteX4592" fmla="*/ 4916902 w 6494035"/>
              <a:gd name="connsiteY4592" fmla="*/ 2083945 h 3722228"/>
              <a:gd name="connsiteX4593" fmla="*/ 4909146 w 6494035"/>
              <a:gd name="connsiteY4593" fmla="*/ 2088560 h 3722228"/>
              <a:gd name="connsiteX4594" fmla="*/ 4909146 w 6494035"/>
              <a:gd name="connsiteY4594" fmla="*/ 2065280 h 3722228"/>
              <a:gd name="connsiteX4595" fmla="*/ 4913686 w 6494035"/>
              <a:gd name="connsiteY4595" fmla="*/ 2045258 h 3722228"/>
              <a:gd name="connsiteX4596" fmla="*/ 4909146 w 6494035"/>
              <a:gd name="connsiteY4596" fmla="*/ 2034331 h 3722228"/>
              <a:gd name="connsiteX4597" fmla="*/ 4898175 w 6494035"/>
              <a:gd name="connsiteY4597" fmla="*/ 2018856 h 3722228"/>
              <a:gd name="connsiteX4598" fmla="*/ 4898175 w 6494035"/>
              <a:gd name="connsiteY4598" fmla="*/ 2022453 h 3722228"/>
              <a:gd name="connsiteX4599" fmla="*/ 4885881 w 6494035"/>
              <a:gd name="connsiteY4599" fmla="*/ 2011118 h 3722228"/>
              <a:gd name="connsiteX4600" fmla="*/ 4893636 w 6494035"/>
              <a:gd name="connsiteY4600" fmla="*/ 2014716 h 3722228"/>
              <a:gd name="connsiteX4601" fmla="*/ 4898175 w 6494035"/>
              <a:gd name="connsiteY4601" fmla="*/ 2011118 h 3722228"/>
              <a:gd name="connsiteX4602" fmla="*/ 4885881 w 6494035"/>
              <a:gd name="connsiteY4602" fmla="*/ 2003788 h 3722228"/>
              <a:gd name="connsiteX4603" fmla="*/ 4881814 w 6494035"/>
              <a:gd name="connsiteY4603" fmla="*/ 1996051 h 3722228"/>
              <a:gd name="connsiteX4604" fmla="*/ 4878220 w 6494035"/>
              <a:gd name="connsiteY4604" fmla="*/ 1991504 h 3722228"/>
              <a:gd name="connsiteX4605" fmla="*/ 4870465 w 6494035"/>
              <a:gd name="connsiteY4605" fmla="*/ 1988314 h 3722228"/>
              <a:gd name="connsiteX4606" fmla="*/ 4866303 w 6494035"/>
              <a:gd name="connsiteY4606" fmla="*/ 1988314 h 3722228"/>
              <a:gd name="connsiteX4607" fmla="*/ 4855427 w 6494035"/>
              <a:gd name="connsiteY4607" fmla="*/ 1972839 h 3722228"/>
              <a:gd name="connsiteX4608" fmla="*/ 4850887 w 6494035"/>
              <a:gd name="connsiteY4608" fmla="*/ 1960554 h 3722228"/>
              <a:gd name="connsiteX4609" fmla="*/ 4847672 w 6494035"/>
              <a:gd name="connsiteY4609" fmla="*/ 1945012 h 3722228"/>
              <a:gd name="connsiteX4610" fmla="*/ 4835377 w 6494035"/>
              <a:gd name="connsiteY4610" fmla="*/ 1934084 h 3722228"/>
              <a:gd name="connsiteX4611" fmla="*/ 4824406 w 6494035"/>
              <a:gd name="connsiteY4611" fmla="*/ 1930012 h 3722228"/>
              <a:gd name="connsiteX4612" fmla="*/ 4819867 w 6494035"/>
              <a:gd name="connsiteY4612" fmla="*/ 1918610 h 3722228"/>
              <a:gd name="connsiteX4613" fmla="*/ 4808990 w 6494035"/>
              <a:gd name="connsiteY4613" fmla="*/ 1914537 h 3722228"/>
              <a:gd name="connsiteX4614" fmla="*/ 4808990 w 6494035"/>
              <a:gd name="connsiteY4614" fmla="*/ 1922275 h 3722228"/>
              <a:gd name="connsiteX4615" fmla="*/ 4816651 w 6494035"/>
              <a:gd name="connsiteY4615" fmla="*/ 1922275 h 3722228"/>
              <a:gd name="connsiteX4616" fmla="*/ 4819867 w 6494035"/>
              <a:gd name="connsiteY4616" fmla="*/ 1934084 h 3722228"/>
              <a:gd name="connsiteX4617" fmla="*/ 4816651 w 6494035"/>
              <a:gd name="connsiteY4617" fmla="*/ 1937274 h 3722228"/>
              <a:gd name="connsiteX4618" fmla="*/ 4819867 w 6494035"/>
              <a:gd name="connsiteY4618" fmla="*/ 1945012 h 3722228"/>
              <a:gd name="connsiteX4619" fmla="*/ 4816651 w 6494035"/>
              <a:gd name="connsiteY4619" fmla="*/ 1957364 h 3722228"/>
              <a:gd name="connsiteX4620" fmla="*/ 4808990 w 6494035"/>
              <a:gd name="connsiteY4620" fmla="*/ 1949627 h 3722228"/>
              <a:gd name="connsiteX4621" fmla="*/ 4808990 w 6494035"/>
              <a:gd name="connsiteY4621" fmla="*/ 1945012 h 3722228"/>
              <a:gd name="connsiteX4622" fmla="*/ 4804356 w 6494035"/>
              <a:gd name="connsiteY4622" fmla="*/ 1949627 h 3722228"/>
              <a:gd name="connsiteX4623" fmla="*/ 4808990 w 6494035"/>
              <a:gd name="connsiteY4623" fmla="*/ 1957364 h 3722228"/>
              <a:gd name="connsiteX4624" fmla="*/ 4801235 w 6494035"/>
              <a:gd name="connsiteY4624" fmla="*/ 1957364 h 3722228"/>
              <a:gd name="connsiteX4625" fmla="*/ 4796695 w 6494035"/>
              <a:gd name="connsiteY4625" fmla="*/ 1957364 h 3722228"/>
              <a:gd name="connsiteX4626" fmla="*/ 4785725 w 6494035"/>
              <a:gd name="connsiteY4626" fmla="*/ 1960554 h 3722228"/>
              <a:gd name="connsiteX4627" fmla="*/ 4785725 w 6494035"/>
              <a:gd name="connsiteY4627" fmla="*/ 1952817 h 3722228"/>
              <a:gd name="connsiteX4628" fmla="*/ 4777969 w 6494035"/>
              <a:gd name="connsiteY4628" fmla="*/ 1965102 h 3722228"/>
              <a:gd name="connsiteX4629" fmla="*/ 4773903 w 6494035"/>
              <a:gd name="connsiteY4629" fmla="*/ 1960554 h 3722228"/>
              <a:gd name="connsiteX4630" fmla="*/ 4773903 w 6494035"/>
              <a:gd name="connsiteY4630" fmla="*/ 1949627 h 3722228"/>
              <a:gd name="connsiteX4631" fmla="*/ 4770214 w 6494035"/>
              <a:gd name="connsiteY4631" fmla="*/ 1949627 h 3722228"/>
              <a:gd name="connsiteX4632" fmla="*/ 4770214 w 6494035"/>
              <a:gd name="connsiteY4632" fmla="*/ 1957364 h 3722228"/>
              <a:gd name="connsiteX4633" fmla="*/ 4754704 w 6494035"/>
              <a:gd name="connsiteY4633" fmla="*/ 1965102 h 3722228"/>
              <a:gd name="connsiteX4634" fmla="*/ 4747421 w 6494035"/>
              <a:gd name="connsiteY4634" fmla="*/ 1968292 h 3722228"/>
              <a:gd name="connsiteX4635" fmla="*/ 4747421 w 6494035"/>
              <a:gd name="connsiteY4635" fmla="*/ 1972839 h 3722228"/>
              <a:gd name="connsiteX4636" fmla="*/ 4750637 w 6494035"/>
              <a:gd name="connsiteY4636" fmla="*/ 1983766 h 3722228"/>
              <a:gd name="connsiteX4637" fmla="*/ 4747421 w 6494035"/>
              <a:gd name="connsiteY4637" fmla="*/ 1991504 h 3722228"/>
              <a:gd name="connsiteX4638" fmla="*/ 4742882 w 6494035"/>
              <a:gd name="connsiteY4638" fmla="*/ 1996051 h 3722228"/>
              <a:gd name="connsiteX4639" fmla="*/ 4739761 w 6494035"/>
              <a:gd name="connsiteY4639" fmla="*/ 2003788 h 3722228"/>
              <a:gd name="connsiteX4640" fmla="*/ 4724250 w 6494035"/>
              <a:gd name="connsiteY4640" fmla="*/ 2006978 h 3722228"/>
              <a:gd name="connsiteX4641" fmla="*/ 4724250 w 6494035"/>
              <a:gd name="connsiteY4641" fmla="*/ 2003788 h 3722228"/>
              <a:gd name="connsiteX4642" fmla="*/ 4716495 w 6494035"/>
              <a:gd name="connsiteY4642" fmla="*/ 2006978 h 3722228"/>
              <a:gd name="connsiteX4643" fmla="*/ 4719710 w 6494035"/>
              <a:gd name="connsiteY4643" fmla="*/ 2006978 h 3722228"/>
              <a:gd name="connsiteX4644" fmla="*/ 4700984 w 6494035"/>
              <a:gd name="connsiteY4644" fmla="*/ 2034331 h 3722228"/>
              <a:gd name="connsiteX4645" fmla="*/ 4684623 w 6494035"/>
              <a:gd name="connsiteY4645" fmla="*/ 2045258 h 3722228"/>
              <a:gd name="connsiteX4646" fmla="*/ 4669112 w 6494035"/>
              <a:gd name="connsiteY4646" fmla="*/ 2060733 h 3722228"/>
              <a:gd name="connsiteX4647" fmla="*/ 4661357 w 6494035"/>
              <a:gd name="connsiteY4647" fmla="*/ 2068470 h 3722228"/>
              <a:gd name="connsiteX4648" fmla="*/ 4665897 w 6494035"/>
              <a:gd name="connsiteY4648" fmla="*/ 2073017 h 3722228"/>
              <a:gd name="connsiteX4649" fmla="*/ 4650481 w 6494035"/>
              <a:gd name="connsiteY4649" fmla="*/ 2080755 h 3722228"/>
              <a:gd name="connsiteX4650" fmla="*/ 4642726 w 6494035"/>
              <a:gd name="connsiteY4650" fmla="*/ 2083945 h 3722228"/>
              <a:gd name="connsiteX4651" fmla="*/ 4634970 w 6494035"/>
              <a:gd name="connsiteY4651" fmla="*/ 2091750 h 3722228"/>
              <a:gd name="connsiteX4652" fmla="*/ 4630431 w 6494035"/>
              <a:gd name="connsiteY4652" fmla="*/ 2091750 h 3722228"/>
              <a:gd name="connsiteX4653" fmla="*/ 4622675 w 6494035"/>
              <a:gd name="connsiteY4653" fmla="*/ 2096297 h 3722228"/>
              <a:gd name="connsiteX4654" fmla="*/ 4619460 w 6494035"/>
              <a:gd name="connsiteY4654" fmla="*/ 2111297 h 3722228"/>
              <a:gd name="connsiteX4655" fmla="*/ 4622675 w 6494035"/>
              <a:gd name="connsiteY4655" fmla="*/ 2122699 h 3722228"/>
              <a:gd name="connsiteX4656" fmla="*/ 4622675 w 6494035"/>
              <a:gd name="connsiteY4656" fmla="*/ 2130437 h 3722228"/>
              <a:gd name="connsiteX4657" fmla="*/ 4622675 w 6494035"/>
              <a:gd name="connsiteY4657" fmla="*/ 2142314 h 3722228"/>
              <a:gd name="connsiteX4658" fmla="*/ 4619460 w 6494035"/>
              <a:gd name="connsiteY4658" fmla="*/ 2142314 h 3722228"/>
              <a:gd name="connsiteX4659" fmla="*/ 4627215 w 6494035"/>
              <a:gd name="connsiteY4659" fmla="*/ 2153241 h 3722228"/>
              <a:gd name="connsiteX4660" fmla="*/ 4619460 w 6494035"/>
              <a:gd name="connsiteY4660" fmla="*/ 2168716 h 3722228"/>
              <a:gd name="connsiteX4661" fmla="*/ 4614920 w 6494035"/>
              <a:gd name="connsiteY4661" fmla="*/ 2181001 h 3722228"/>
              <a:gd name="connsiteX4662" fmla="*/ 4619460 w 6494035"/>
              <a:gd name="connsiteY4662" fmla="*/ 2211543 h 3722228"/>
              <a:gd name="connsiteX4663" fmla="*/ 4607165 w 6494035"/>
              <a:gd name="connsiteY4663" fmla="*/ 2211543 h 3722228"/>
              <a:gd name="connsiteX4664" fmla="*/ 4599883 w 6494035"/>
              <a:gd name="connsiteY4664" fmla="*/ 2227018 h 3722228"/>
              <a:gd name="connsiteX4665" fmla="*/ 4611705 w 6494035"/>
              <a:gd name="connsiteY4665" fmla="*/ 2230683 h 3722228"/>
              <a:gd name="connsiteX4666" fmla="*/ 4607165 w 6494035"/>
              <a:gd name="connsiteY4666" fmla="*/ 2234755 h 3722228"/>
              <a:gd name="connsiteX4667" fmla="*/ 4592127 w 6494035"/>
              <a:gd name="connsiteY4667" fmla="*/ 2234755 h 3722228"/>
              <a:gd name="connsiteX4668" fmla="*/ 4584372 w 6494035"/>
              <a:gd name="connsiteY4668" fmla="*/ 2242493 h 3722228"/>
              <a:gd name="connsiteX4669" fmla="*/ 4584372 w 6494035"/>
              <a:gd name="connsiteY4669" fmla="*/ 2250230 h 3722228"/>
              <a:gd name="connsiteX4670" fmla="*/ 4573496 w 6494035"/>
              <a:gd name="connsiteY4670" fmla="*/ 2257967 h 3722228"/>
              <a:gd name="connsiteX4671" fmla="*/ 4545691 w 6494035"/>
              <a:gd name="connsiteY4671" fmla="*/ 2219281 h 3722228"/>
              <a:gd name="connsiteX4672" fmla="*/ 4550230 w 6494035"/>
              <a:gd name="connsiteY4672" fmla="*/ 2222878 h 3722228"/>
              <a:gd name="connsiteX4673" fmla="*/ 4534720 w 6494035"/>
              <a:gd name="connsiteY4673" fmla="*/ 2188738 h 3722228"/>
              <a:gd name="connsiteX4674" fmla="*/ 4522425 w 6494035"/>
              <a:gd name="connsiteY4674" fmla="*/ 2168716 h 3722228"/>
              <a:gd name="connsiteX4675" fmla="*/ 4507009 w 6494035"/>
              <a:gd name="connsiteY4675" fmla="*/ 2138174 h 3722228"/>
              <a:gd name="connsiteX4676" fmla="*/ 4499727 w 6494035"/>
              <a:gd name="connsiteY4676" fmla="*/ 2114962 h 3722228"/>
              <a:gd name="connsiteX4677" fmla="*/ 4487432 w 6494035"/>
              <a:gd name="connsiteY4677" fmla="*/ 2096297 h 3722228"/>
              <a:gd name="connsiteX4678" fmla="*/ 4468706 w 6494035"/>
              <a:gd name="connsiteY4678" fmla="*/ 2037521 h 3722228"/>
              <a:gd name="connsiteX4679" fmla="*/ 4464166 w 6494035"/>
              <a:gd name="connsiteY4679" fmla="*/ 2022453 h 3722228"/>
              <a:gd name="connsiteX4680" fmla="*/ 4460950 w 6494035"/>
              <a:gd name="connsiteY4680" fmla="*/ 1996051 h 3722228"/>
              <a:gd name="connsiteX4681" fmla="*/ 4460950 w 6494035"/>
              <a:gd name="connsiteY4681" fmla="*/ 1980576 h 3722228"/>
              <a:gd name="connsiteX4682" fmla="*/ 4456411 w 6494035"/>
              <a:gd name="connsiteY4682" fmla="*/ 1972839 h 3722228"/>
              <a:gd name="connsiteX4683" fmla="*/ 4456411 w 6494035"/>
              <a:gd name="connsiteY4683" fmla="*/ 1968292 h 3722228"/>
              <a:gd name="connsiteX4684" fmla="*/ 4460950 w 6494035"/>
              <a:gd name="connsiteY4684" fmla="*/ 1965102 h 3722228"/>
              <a:gd name="connsiteX4685" fmla="*/ 4456411 w 6494035"/>
              <a:gd name="connsiteY4685" fmla="*/ 1960554 h 3722228"/>
              <a:gd name="connsiteX4686" fmla="*/ 4453195 w 6494035"/>
              <a:gd name="connsiteY4686" fmla="*/ 1952817 h 3722228"/>
              <a:gd name="connsiteX4687" fmla="*/ 4460950 w 6494035"/>
              <a:gd name="connsiteY4687" fmla="*/ 1952817 h 3722228"/>
              <a:gd name="connsiteX4688" fmla="*/ 4460950 w 6494035"/>
              <a:gd name="connsiteY4688" fmla="*/ 1949627 h 3722228"/>
              <a:gd name="connsiteX4689" fmla="*/ 4448655 w 6494035"/>
              <a:gd name="connsiteY4689" fmla="*/ 1949627 h 3722228"/>
              <a:gd name="connsiteX4690" fmla="*/ 4448655 w 6494035"/>
              <a:gd name="connsiteY4690" fmla="*/ 1957364 h 3722228"/>
              <a:gd name="connsiteX4691" fmla="*/ 4440900 w 6494035"/>
              <a:gd name="connsiteY4691" fmla="*/ 1960554 h 3722228"/>
              <a:gd name="connsiteX4692" fmla="*/ 4448655 w 6494035"/>
              <a:gd name="connsiteY4692" fmla="*/ 1965102 h 3722228"/>
              <a:gd name="connsiteX4693" fmla="*/ 4445534 w 6494035"/>
              <a:gd name="connsiteY4693" fmla="*/ 1976029 h 3722228"/>
              <a:gd name="connsiteX4694" fmla="*/ 4422269 w 6494035"/>
              <a:gd name="connsiteY4694" fmla="*/ 1983766 h 3722228"/>
              <a:gd name="connsiteX4695" fmla="*/ 4406758 w 6494035"/>
              <a:gd name="connsiteY4695" fmla="*/ 1976029 h 3722228"/>
              <a:gd name="connsiteX4696" fmla="*/ 4379426 w 6494035"/>
              <a:gd name="connsiteY4696" fmla="*/ 1949627 h 3722228"/>
              <a:gd name="connsiteX4697" fmla="*/ 4387181 w 6494035"/>
              <a:gd name="connsiteY4697" fmla="*/ 1949627 h 3722228"/>
              <a:gd name="connsiteX4698" fmla="*/ 4406758 w 6494035"/>
              <a:gd name="connsiteY4698" fmla="*/ 1941822 h 3722228"/>
              <a:gd name="connsiteX4699" fmla="*/ 4406758 w 6494035"/>
              <a:gd name="connsiteY4699" fmla="*/ 1934084 h 3722228"/>
              <a:gd name="connsiteX4700" fmla="*/ 4391721 w 6494035"/>
              <a:gd name="connsiteY4700" fmla="*/ 1941822 h 3722228"/>
              <a:gd name="connsiteX4701" fmla="*/ 4371671 w 6494035"/>
              <a:gd name="connsiteY4701" fmla="*/ 1930012 h 3722228"/>
              <a:gd name="connsiteX4702" fmla="*/ 4368550 w 6494035"/>
              <a:gd name="connsiteY4702" fmla="*/ 1918610 h 3722228"/>
              <a:gd name="connsiteX4703" fmla="*/ 4371671 w 6494035"/>
              <a:gd name="connsiteY4703" fmla="*/ 1914537 h 3722228"/>
              <a:gd name="connsiteX4704" fmla="*/ 4368550 w 6494035"/>
              <a:gd name="connsiteY4704" fmla="*/ 1914537 h 3722228"/>
              <a:gd name="connsiteX4705" fmla="*/ 4364010 w 6494035"/>
              <a:gd name="connsiteY4705" fmla="*/ 1918610 h 3722228"/>
              <a:gd name="connsiteX4706" fmla="*/ 4345284 w 6494035"/>
              <a:gd name="connsiteY4706" fmla="*/ 1910872 h 3722228"/>
              <a:gd name="connsiteX4707" fmla="*/ 4340744 w 6494035"/>
              <a:gd name="connsiteY4707" fmla="*/ 1899063 h 3722228"/>
              <a:gd name="connsiteX4708" fmla="*/ 4337529 w 6494035"/>
              <a:gd name="connsiteY4708" fmla="*/ 1891325 h 3722228"/>
              <a:gd name="connsiteX4709" fmla="*/ 4329773 w 6494035"/>
              <a:gd name="connsiteY4709" fmla="*/ 1891325 h 3722228"/>
              <a:gd name="connsiteX4710" fmla="*/ 4325707 w 6494035"/>
              <a:gd name="connsiteY4710" fmla="*/ 1880330 h 3722228"/>
              <a:gd name="connsiteX4711" fmla="*/ 4317951 w 6494035"/>
              <a:gd name="connsiteY4711" fmla="*/ 1875783 h 3722228"/>
              <a:gd name="connsiteX4712" fmla="*/ 4310196 w 6494035"/>
              <a:gd name="connsiteY4712" fmla="*/ 1880330 h 3722228"/>
              <a:gd name="connsiteX4713" fmla="*/ 4287025 w 6494035"/>
              <a:gd name="connsiteY4713" fmla="*/ 1883520 h 3722228"/>
              <a:gd name="connsiteX4714" fmla="*/ 4287025 w 6494035"/>
              <a:gd name="connsiteY4714" fmla="*/ 1888135 h 3722228"/>
              <a:gd name="connsiteX4715" fmla="*/ 4279270 w 6494035"/>
              <a:gd name="connsiteY4715" fmla="*/ 1883520 h 3722228"/>
              <a:gd name="connsiteX4716" fmla="*/ 4271515 w 6494035"/>
              <a:gd name="connsiteY4716" fmla="*/ 1880330 h 3722228"/>
              <a:gd name="connsiteX4717" fmla="*/ 4256004 w 6494035"/>
              <a:gd name="connsiteY4717" fmla="*/ 1883520 h 3722228"/>
              <a:gd name="connsiteX4718" fmla="*/ 4240494 w 6494035"/>
              <a:gd name="connsiteY4718" fmla="*/ 1883520 h 3722228"/>
              <a:gd name="connsiteX4719" fmla="*/ 4228672 w 6494035"/>
              <a:gd name="connsiteY4719" fmla="*/ 1888135 h 3722228"/>
              <a:gd name="connsiteX4720" fmla="*/ 4217795 w 6494035"/>
              <a:gd name="connsiteY4720" fmla="*/ 1883520 h 3722228"/>
              <a:gd name="connsiteX4721" fmla="*/ 4197745 w 6494035"/>
              <a:gd name="connsiteY4721" fmla="*/ 1880330 h 3722228"/>
              <a:gd name="connsiteX4722" fmla="*/ 4179019 w 6494035"/>
              <a:gd name="connsiteY4722" fmla="*/ 1880330 h 3722228"/>
              <a:gd name="connsiteX4723" fmla="*/ 4158969 w 6494035"/>
              <a:gd name="connsiteY4723" fmla="*/ 1875783 h 3722228"/>
              <a:gd name="connsiteX4724" fmla="*/ 4136271 w 6494035"/>
              <a:gd name="connsiteY4724" fmla="*/ 1872593 h 3722228"/>
              <a:gd name="connsiteX4725" fmla="*/ 4128516 w 6494035"/>
              <a:gd name="connsiteY4725" fmla="*/ 1853928 h 3722228"/>
              <a:gd name="connsiteX4726" fmla="*/ 4117545 w 6494035"/>
              <a:gd name="connsiteY4726" fmla="*/ 1841643 h 3722228"/>
              <a:gd name="connsiteX4727" fmla="*/ 4105250 w 6494035"/>
              <a:gd name="connsiteY4727" fmla="*/ 1846191 h 3722228"/>
              <a:gd name="connsiteX4728" fmla="*/ 4097495 w 6494035"/>
              <a:gd name="connsiteY4728" fmla="*/ 1849381 h 3722228"/>
              <a:gd name="connsiteX4729" fmla="*/ 4089739 w 6494035"/>
              <a:gd name="connsiteY4729" fmla="*/ 1853928 h 3722228"/>
              <a:gd name="connsiteX4730" fmla="*/ 4082079 w 6494035"/>
              <a:gd name="connsiteY4730" fmla="*/ 1857118 h 3722228"/>
              <a:gd name="connsiteX4731" fmla="*/ 4066568 w 6494035"/>
              <a:gd name="connsiteY4731" fmla="*/ 1853928 h 3722228"/>
              <a:gd name="connsiteX4732" fmla="*/ 4051058 w 6494035"/>
              <a:gd name="connsiteY4732" fmla="*/ 1846191 h 3722228"/>
              <a:gd name="connsiteX4733" fmla="*/ 4039236 w 6494035"/>
              <a:gd name="connsiteY4733" fmla="*/ 1838453 h 3722228"/>
              <a:gd name="connsiteX4734" fmla="*/ 4031481 w 6494035"/>
              <a:gd name="connsiteY4734" fmla="*/ 1830716 h 3722228"/>
              <a:gd name="connsiteX4735" fmla="*/ 4015970 w 6494035"/>
              <a:gd name="connsiteY4735" fmla="*/ 1826169 h 3722228"/>
              <a:gd name="connsiteX4736" fmla="*/ 4005094 w 6494035"/>
              <a:gd name="connsiteY4736" fmla="*/ 1807504 h 3722228"/>
              <a:gd name="connsiteX4737" fmla="*/ 4000554 w 6494035"/>
              <a:gd name="connsiteY4737" fmla="*/ 1799766 h 3722228"/>
              <a:gd name="connsiteX4738" fmla="*/ 3992799 w 6494035"/>
              <a:gd name="connsiteY4738" fmla="*/ 1795626 h 3722228"/>
              <a:gd name="connsiteX4739" fmla="*/ 3985044 w 6494035"/>
              <a:gd name="connsiteY4739" fmla="*/ 1780152 h 3722228"/>
              <a:gd name="connsiteX4740" fmla="*/ 3981828 w 6494035"/>
              <a:gd name="connsiteY4740" fmla="*/ 1772414 h 3722228"/>
              <a:gd name="connsiteX4741" fmla="*/ 3974073 w 6494035"/>
              <a:gd name="connsiteY4741" fmla="*/ 1780152 h 3722228"/>
              <a:gd name="connsiteX4742" fmla="*/ 3962251 w 6494035"/>
              <a:gd name="connsiteY4742" fmla="*/ 1772414 h 3722228"/>
              <a:gd name="connsiteX4743" fmla="*/ 3962251 w 6494035"/>
              <a:gd name="connsiteY4743" fmla="*/ 1769224 h 3722228"/>
              <a:gd name="connsiteX4744" fmla="*/ 3958562 w 6494035"/>
              <a:gd name="connsiteY4744" fmla="*/ 1769224 h 3722228"/>
              <a:gd name="connsiteX4745" fmla="*/ 3958562 w 6494035"/>
              <a:gd name="connsiteY4745" fmla="*/ 1780152 h 3722228"/>
              <a:gd name="connsiteX4746" fmla="*/ 3950902 w 6494035"/>
              <a:gd name="connsiteY4746" fmla="*/ 1780152 h 3722228"/>
              <a:gd name="connsiteX4747" fmla="*/ 3946740 w 6494035"/>
              <a:gd name="connsiteY4747" fmla="*/ 1780152 h 3722228"/>
              <a:gd name="connsiteX4748" fmla="*/ 3938985 w 6494035"/>
              <a:gd name="connsiteY4748" fmla="*/ 1780152 h 3722228"/>
              <a:gd name="connsiteX4749" fmla="*/ 3943146 w 6494035"/>
              <a:gd name="connsiteY4749" fmla="*/ 1784224 h 3722228"/>
              <a:gd name="connsiteX4750" fmla="*/ 3946740 w 6494035"/>
              <a:gd name="connsiteY4750" fmla="*/ 1784224 h 3722228"/>
              <a:gd name="connsiteX4751" fmla="*/ 3946740 w 6494035"/>
              <a:gd name="connsiteY4751" fmla="*/ 1787889 h 3722228"/>
              <a:gd name="connsiteX4752" fmla="*/ 3938985 w 6494035"/>
              <a:gd name="connsiteY4752" fmla="*/ 1791961 h 3722228"/>
              <a:gd name="connsiteX4753" fmla="*/ 3943146 w 6494035"/>
              <a:gd name="connsiteY4753" fmla="*/ 1795626 h 3722228"/>
              <a:gd name="connsiteX4754" fmla="*/ 3950902 w 6494035"/>
              <a:gd name="connsiteY4754" fmla="*/ 1810694 h 3722228"/>
              <a:gd name="connsiteX4755" fmla="*/ 3954496 w 6494035"/>
              <a:gd name="connsiteY4755" fmla="*/ 1822979 h 3722228"/>
              <a:gd name="connsiteX4756" fmla="*/ 3962251 w 6494035"/>
              <a:gd name="connsiteY4756" fmla="*/ 1826169 h 3722228"/>
              <a:gd name="connsiteX4757" fmla="*/ 3962251 w 6494035"/>
              <a:gd name="connsiteY4757" fmla="*/ 1833906 h 3722228"/>
              <a:gd name="connsiteX4758" fmla="*/ 3970006 w 6494035"/>
              <a:gd name="connsiteY4758" fmla="*/ 1833906 h 3722228"/>
              <a:gd name="connsiteX4759" fmla="*/ 3970006 w 6494035"/>
              <a:gd name="connsiteY4759" fmla="*/ 1838453 h 3722228"/>
              <a:gd name="connsiteX4760" fmla="*/ 3977288 w 6494035"/>
              <a:gd name="connsiteY4760" fmla="*/ 1846191 h 3722228"/>
              <a:gd name="connsiteX4761" fmla="*/ 3985044 w 6494035"/>
              <a:gd name="connsiteY4761" fmla="*/ 1849381 h 3722228"/>
              <a:gd name="connsiteX4762" fmla="*/ 3989583 w 6494035"/>
              <a:gd name="connsiteY4762" fmla="*/ 1861665 h 3722228"/>
              <a:gd name="connsiteX4763" fmla="*/ 3989583 w 6494035"/>
              <a:gd name="connsiteY4763" fmla="*/ 1864855 h 3722228"/>
              <a:gd name="connsiteX4764" fmla="*/ 3985044 w 6494035"/>
              <a:gd name="connsiteY4764" fmla="*/ 1864855 h 3722228"/>
              <a:gd name="connsiteX4765" fmla="*/ 3989583 w 6494035"/>
              <a:gd name="connsiteY4765" fmla="*/ 1872593 h 3722228"/>
              <a:gd name="connsiteX4766" fmla="*/ 3992799 w 6494035"/>
              <a:gd name="connsiteY4766" fmla="*/ 1880330 h 3722228"/>
              <a:gd name="connsiteX4767" fmla="*/ 4000554 w 6494035"/>
              <a:gd name="connsiteY4767" fmla="*/ 1888135 h 3722228"/>
              <a:gd name="connsiteX4768" fmla="*/ 4008215 w 6494035"/>
              <a:gd name="connsiteY4768" fmla="*/ 1899063 h 3722228"/>
              <a:gd name="connsiteX4769" fmla="*/ 4005094 w 6494035"/>
              <a:gd name="connsiteY4769" fmla="*/ 1880330 h 3722228"/>
              <a:gd name="connsiteX4770" fmla="*/ 4008215 w 6494035"/>
              <a:gd name="connsiteY4770" fmla="*/ 1875783 h 3722228"/>
              <a:gd name="connsiteX4771" fmla="*/ 4012849 w 6494035"/>
              <a:gd name="connsiteY4771" fmla="*/ 1869403 h 3722228"/>
              <a:gd name="connsiteX4772" fmla="*/ 4020510 w 6494035"/>
              <a:gd name="connsiteY4772" fmla="*/ 1875783 h 3722228"/>
              <a:gd name="connsiteX4773" fmla="*/ 4020510 w 6494035"/>
              <a:gd name="connsiteY4773" fmla="*/ 1888135 h 3722228"/>
              <a:gd name="connsiteX4774" fmla="*/ 4020510 w 6494035"/>
              <a:gd name="connsiteY4774" fmla="*/ 1899063 h 3722228"/>
              <a:gd name="connsiteX4775" fmla="*/ 4020510 w 6494035"/>
              <a:gd name="connsiteY4775" fmla="*/ 1906800 h 3722228"/>
              <a:gd name="connsiteX4776" fmla="*/ 4023725 w 6494035"/>
              <a:gd name="connsiteY4776" fmla="*/ 1910872 h 3722228"/>
              <a:gd name="connsiteX4777" fmla="*/ 4028265 w 6494035"/>
              <a:gd name="connsiteY4777" fmla="*/ 1914537 h 3722228"/>
              <a:gd name="connsiteX4778" fmla="*/ 4039236 w 6494035"/>
              <a:gd name="connsiteY4778" fmla="*/ 1914537 h 3722228"/>
              <a:gd name="connsiteX4779" fmla="*/ 4043775 w 6494035"/>
              <a:gd name="connsiteY4779" fmla="*/ 1910872 h 3722228"/>
              <a:gd name="connsiteX4780" fmla="*/ 4066568 w 6494035"/>
              <a:gd name="connsiteY4780" fmla="*/ 1910872 h 3722228"/>
              <a:gd name="connsiteX4781" fmla="*/ 4077444 w 6494035"/>
              <a:gd name="connsiteY4781" fmla="*/ 1906800 h 3722228"/>
              <a:gd name="connsiteX4782" fmla="*/ 4085200 w 6494035"/>
              <a:gd name="connsiteY4782" fmla="*/ 1899063 h 3722228"/>
              <a:gd name="connsiteX4783" fmla="*/ 4097495 w 6494035"/>
              <a:gd name="connsiteY4783" fmla="*/ 1883520 h 3722228"/>
              <a:gd name="connsiteX4784" fmla="*/ 4108465 w 6494035"/>
              <a:gd name="connsiteY4784" fmla="*/ 1872593 h 3722228"/>
              <a:gd name="connsiteX4785" fmla="*/ 4113005 w 6494035"/>
              <a:gd name="connsiteY4785" fmla="*/ 1864855 h 3722228"/>
              <a:gd name="connsiteX4786" fmla="*/ 4117545 w 6494035"/>
              <a:gd name="connsiteY4786" fmla="*/ 1869403 h 3722228"/>
              <a:gd name="connsiteX4787" fmla="*/ 4117545 w 6494035"/>
              <a:gd name="connsiteY4787" fmla="*/ 1875783 h 3722228"/>
              <a:gd name="connsiteX4788" fmla="*/ 4117545 w 6494035"/>
              <a:gd name="connsiteY4788" fmla="*/ 1888135 h 3722228"/>
              <a:gd name="connsiteX4789" fmla="*/ 4132582 w 6494035"/>
              <a:gd name="connsiteY4789" fmla="*/ 1910872 h 3722228"/>
              <a:gd name="connsiteX4790" fmla="*/ 4158969 w 6494035"/>
              <a:gd name="connsiteY4790" fmla="*/ 1918610 h 3722228"/>
              <a:gd name="connsiteX4791" fmla="*/ 4171264 w 6494035"/>
              <a:gd name="connsiteY4791" fmla="*/ 1922275 h 3722228"/>
              <a:gd name="connsiteX4792" fmla="*/ 4186774 w 6494035"/>
              <a:gd name="connsiteY4792" fmla="*/ 1941822 h 3722228"/>
              <a:gd name="connsiteX4793" fmla="*/ 4194530 w 6494035"/>
              <a:gd name="connsiteY4793" fmla="*/ 1945012 h 3722228"/>
              <a:gd name="connsiteX4794" fmla="*/ 4186774 w 6494035"/>
              <a:gd name="connsiteY4794" fmla="*/ 1968292 h 3722228"/>
              <a:gd name="connsiteX4795" fmla="*/ 4171264 w 6494035"/>
              <a:gd name="connsiteY4795" fmla="*/ 1991504 h 3722228"/>
              <a:gd name="connsiteX4796" fmla="*/ 4166724 w 6494035"/>
              <a:gd name="connsiteY4796" fmla="*/ 1991504 h 3722228"/>
              <a:gd name="connsiteX4797" fmla="*/ 4163603 w 6494035"/>
              <a:gd name="connsiteY4797" fmla="*/ 1988314 h 3722228"/>
              <a:gd name="connsiteX4798" fmla="*/ 4158969 w 6494035"/>
              <a:gd name="connsiteY4798" fmla="*/ 1999241 h 3722228"/>
              <a:gd name="connsiteX4799" fmla="*/ 4155848 w 6494035"/>
              <a:gd name="connsiteY4799" fmla="*/ 2011118 h 3722228"/>
              <a:gd name="connsiteX4800" fmla="*/ 4158969 w 6494035"/>
              <a:gd name="connsiteY4800" fmla="*/ 2022453 h 3722228"/>
              <a:gd name="connsiteX4801" fmla="*/ 4140338 w 6494035"/>
              <a:gd name="connsiteY4801" fmla="*/ 2026593 h 3722228"/>
              <a:gd name="connsiteX4802" fmla="*/ 4132582 w 6494035"/>
              <a:gd name="connsiteY4802" fmla="*/ 2034331 h 3722228"/>
              <a:gd name="connsiteX4803" fmla="*/ 4132582 w 6494035"/>
              <a:gd name="connsiteY4803" fmla="*/ 2042068 h 3722228"/>
              <a:gd name="connsiteX4804" fmla="*/ 4128516 w 6494035"/>
              <a:gd name="connsiteY4804" fmla="*/ 2045258 h 3722228"/>
              <a:gd name="connsiteX4805" fmla="*/ 4108465 w 6494035"/>
              <a:gd name="connsiteY4805" fmla="*/ 2049805 h 3722228"/>
              <a:gd name="connsiteX4806" fmla="*/ 4108465 w 6494035"/>
              <a:gd name="connsiteY4806" fmla="*/ 2060733 h 3722228"/>
              <a:gd name="connsiteX4807" fmla="*/ 4105250 w 6494035"/>
              <a:gd name="connsiteY4807" fmla="*/ 2065280 h 3722228"/>
              <a:gd name="connsiteX4808" fmla="*/ 4097495 w 6494035"/>
              <a:gd name="connsiteY4808" fmla="*/ 2065280 h 3722228"/>
              <a:gd name="connsiteX4809" fmla="*/ 4077444 w 6494035"/>
              <a:gd name="connsiteY4809" fmla="*/ 2068470 h 3722228"/>
              <a:gd name="connsiteX4810" fmla="*/ 4066568 w 6494035"/>
              <a:gd name="connsiteY4810" fmla="*/ 2073017 h 3722228"/>
              <a:gd name="connsiteX4811" fmla="*/ 4051058 w 6494035"/>
              <a:gd name="connsiteY4811" fmla="*/ 2080755 h 3722228"/>
              <a:gd name="connsiteX4812" fmla="*/ 4046991 w 6494035"/>
              <a:gd name="connsiteY4812" fmla="*/ 2091750 h 3722228"/>
              <a:gd name="connsiteX4813" fmla="*/ 4046991 w 6494035"/>
              <a:gd name="connsiteY4813" fmla="*/ 2096297 h 3722228"/>
              <a:gd name="connsiteX4814" fmla="*/ 3997339 w 6494035"/>
              <a:gd name="connsiteY4814" fmla="*/ 2114962 h 3722228"/>
              <a:gd name="connsiteX4815" fmla="*/ 3985044 w 6494035"/>
              <a:gd name="connsiteY4815" fmla="*/ 2119034 h 3722228"/>
              <a:gd name="connsiteX4816" fmla="*/ 3977288 w 6494035"/>
              <a:gd name="connsiteY4816" fmla="*/ 2130437 h 3722228"/>
              <a:gd name="connsiteX4817" fmla="*/ 3966318 w 6494035"/>
              <a:gd name="connsiteY4817" fmla="*/ 2130437 h 3722228"/>
              <a:gd name="connsiteX4818" fmla="*/ 3962251 w 6494035"/>
              <a:gd name="connsiteY4818" fmla="*/ 2130437 h 3722228"/>
              <a:gd name="connsiteX4819" fmla="*/ 3943146 w 6494035"/>
              <a:gd name="connsiteY4819" fmla="*/ 2142314 h 3722228"/>
              <a:gd name="connsiteX4820" fmla="*/ 3915814 w 6494035"/>
              <a:gd name="connsiteY4820" fmla="*/ 2145436 h 3722228"/>
              <a:gd name="connsiteX4821" fmla="*/ 3903519 w 6494035"/>
              <a:gd name="connsiteY4821" fmla="*/ 2150052 h 3722228"/>
              <a:gd name="connsiteX4822" fmla="*/ 3903519 w 6494035"/>
              <a:gd name="connsiteY4822" fmla="*/ 2157789 h 3722228"/>
              <a:gd name="connsiteX4823" fmla="*/ 3892548 w 6494035"/>
              <a:gd name="connsiteY4823" fmla="*/ 2157789 h 3722228"/>
              <a:gd name="connsiteX4824" fmla="*/ 3877038 w 6494035"/>
              <a:gd name="connsiteY4824" fmla="*/ 2157789 h 3722228"/>
              <a:gd name="connsiteX4825" fmla="*/ 3869377 w 6494035"/>
              <a:gd name="connsiteY4825" fmla="*/ 2153241 h 3722228"/>
              <a:gd name="connsiteX4826" fmla="*/ 3865216 w 6494035"/>
              <a:gd name="connsiteY4826" fmla="*/ 2142314 h 3722228"/>
              <a:gd name="connsiteX4827" fmla="*/ 3862095 w 6494035"/>
              <a:gd name="connsiteY4827" fmla="*/ 2119034 h 3722228"/>
              <a:gd name="connsiteX4828" fmla="*/ 3854340 w 6494035"/>
              <a:gd name="connsiteY4828" fmla="*/ 2099487 h 3722228"/>
              <a:gd name="connsiteX4829" fmla="*/ 3854340 w 6494035"/>
              <a:gd name="connsiteY4829" fmla="*/ 2088560 h 3722228"/>
              <a:gd name="connsiteX4830" fmla="*/ 3854340 w 6494035"/>
              <a:gd name="connsiteY4830" fmla="*/ 2080755 h 3722228"/>
              <a:gd name="connsiteX4831" fmla="*/ 3842045 w 6494035"/>
              <a:gd name="connsiteY4831" fmla="*/ 2057543 h 3722228"/>
              <a:gd name="connsiteX4832" fmla="*/ 3831074 w 6494035"/>
              <a:gd name="connsiteY4832" fmla="*/ 2045258 h 3722228"/>
              <a:gd name="connsiteX4833" fmla="*/ 3811024 w 6494035"/>
              <a:gd name="connsiteY4833" fmla="*/ 2014716 h 3722228"/>
              <a:gd name="connsiteX4834" fmla="*/ 3800147 w 6494035"/>
              <a:gd name="connsiteY4834" fmla="*/ 1996051 h 3722228"/>
              <a:gd name="connsiteX4835" fmla="*/ 3784637 w 6494035"/>
              <a:gd name="connsiteY4835" fmla="*/ 1991504 h 3722228"/>
              <a:gd name="connsiteX4836" fmla="*/ 3772815 w 6494035"/>
              <a:gd name="connsiteY4836" fmla="*/ 1972839 h 3722228"/>
              <a:gd name="connsiteX4837" fmla="*/ 3772815 w 6494035"/>
              <a:gd name="connsiteY4837" fmla="*/ 1957364 h 3722228"/>
              <a:gd name="connsiteX4838" fmla="*/ 3772815 w 6494035"/>
              <a:gd name="connsiteY4838" fmla="*/ 1949627 h 3722228"/>
              <a:gd name="connsiteX4839" fmla="*/ 3754089 w 6494035"/>
              <a:gd name="connsiteY4839" fmla="*/ 1914537 h 3722228"/>
              <a:gd name="connsiteX4840" fmla="*/ 3738578 w 6494035"/>
              <a:gd name="connsiteY4840" fmla="*/ 1906800 h 3722228"/>
              <a:gd name="connsiteX4841" fmla="*/ 3729499 w 6494035"/>
              <a:gd name="connsiteY4841" fmla="*/ 1895873 h 3722228"/>
              <a:gd name="connsiteX4842" fmla="*/ 3734039 w 6494035"/>
              <a:gd name="connsiteY4842" fmla="*/ 1891325 h 3722228"/>
              <a:gd name="connsiteX4843" fmla="*/ 3718623 w 6494035"/>
              <a:gd name="connsiteY4843" fmla="*/ 1872593 h 3722228"/>
              <a:gd name="connsiteX4844" fmla="*/ 3703112 w 6494035"/>
              <a:gd name="connsiteY4844" fmla="*/ 1846191 h 3722228"/>
              <a:gd name="connsiteX4845" fmla="*/ 3691290 w 6494035"/>
              <a:gd name="connsiteY4845" fmla="*/ 1826169 h 3722228"/>
              <a:gd name="connsiteX4846" fmla="*/ 3683535 w 6494035"/>
              <a:gd name="connsiteY4846" fmla="*/ 1822979 h 3722228"/>
              <a:gd name="connsiteX4847" fmla="*/ 3675780 w 6494035"/>
              <a:gd name="connsiteY4847" fmla="*/ 1822979 h 3722228"/>
              <a:gd name="connsiteX4848" fmla="*/ 3680320 w 6494035"/>
              <a:gd name="connsiteY4848" fmla="*/ 1807504 h 3722228"/>
              <a:gd name="connsiteX4849" fmla="*/ 3680320 w 6494035"/>
              <a:gd name="connsiteY4849" fmla="*/ 1795626 h 3722228"/>
              <a:gd name="connsiteX4850" fmla="*/ 3680320 w 6494035"/>
              <a:gd name="connsiteY4850" fmla="*/ 1780152 h 3722228"/>
              <a:gd name="connsiteX4851" fmla="*/ 3679548 w 6494035"/>
              <a:gd name="connsiteY4851" fmla="*/ 1778294 h 3722228"/>
              <a:gd name="connsiteX4852" fmla="*/ 3680199 w 6494035"/>
              <a:gd name="connsiteY4852" fmla="*/ 1780102 h 3722228"/>
              <a:gd name="connsiteX4853" fmla="*/ 3680199 w 6494035"/>
              <a:gd name="connsiteY4853" fmla="*/ 1795624 h 3722228"/>
              <a:gd name="connsiteX4854" fmla="*/ 3676118 w 6494035"/>
              <a:gd name="connsiteY4854" fmla="*/ 1795624 h 3722228"/>
              <a:gd name="connsiteX4855" fmla="*/ 3676118 w 6494035"/>
              <a:gd name="connsiteY4855" fmla="*/ 1802919 h 3722228"/>
              <a:gd name="connsiteX4856" fmla="*/ 3672458 w 6494035"/>
              <a:gd name="connsiteY4856" fmla="*/ 1822942 h 3722228"/>
              <a:gd name="connsiteX4857" fmla="*/ 3668376 w 6494035"/>
              <a:gd name="connsiteY4857" fmla="*/ 1830703 h 3722228"/>
              <a:gd name="connsiteX4858" fmla="*/ 3649656 w 6494035"/>
              <a:gd name="connsiteY4858" fmla="*/ 1815181 h 3722228"/>
              <a:gd name="connsiteX4859" fmla="*/ 3645152 w 6494035"/>
              <a:gd name="connsiteY4859" fmla="*/ 1802919 h 3722228"/>
              <a:gd name="connsiteX4860" fmla="*/ 3641914 w 6494035"/>
              <a:gd name="connsiteY4860" fmla="*/ 1799737 h 3722228"/>
              <a:gd name="connsiteX4861" fmla="*/ 3634173 w 6494035"/>
              <a:gd name="connsiteY4861" fmla="*/ 1787863 h 3722228"/>
              <a:gd name="connsiteX4862" fmla="*/ 3629598 w 6494035"/>
              <a:gd name="connsiteY4862" fmla="*/ 1787863 h 3722228"/>
              <a:gd name="connsiteX4863" fmla="*/ 3629598 w 6494035"/>
              <a:gd name="connsiteY4863" fmla="*/ 1791976 h 3722228"/>
              <a:gd name="connsiteX4864" fmla="*/ 3634173 w 6494035"/>
              <a:gd name="connsiteY4864" fmla="*/ 1799737 h 3722228"/>
              <a:gd name="connsiteX4865" fmla="*/ 3652893 w 6494035"/>
              <a:gd name="connsiteY4865" fmla="*/ 1826124 h 3722228"/>
              <a:gd name="connsiteX4866" fmla="*/ 3652893 w 6494035"/>
              <a:gd name="connsiteY4866" fmla="*/ 1833885 h 3722228"/>
              <a:gd name="connsiteX4867" fmla="*/ 3664716 w 6494035"/>
              <a:gd name="connsiteY4867" fmla="*/ 1853908 h 3722228"/>
              <a:gd name="connsiteX4868" fmla="*/ 3676118 w 6494035"/>
              <a:gd name="connsiteY4868" fmla="*/ 1872611 h 3722228"/>
              <a:gd name="connsiteX4869" fmla="*/ 3698920 w 6494035"/>
              <a:gd name="connsiteY4869" fmla="*/ 1914520 h 3722228"/>
              <a:gd name="connsiteX4870" fmla="*/ 3703424 w 6494035"/>
              <a:gd name="connsiteY4870" fmla="*/ 1918555 h 3722228"/>
              <a:gd name="connsiteX4871" fmla="*/ 3698920 w 6494035"/>
              <a:gd name="connsiteY4871" fmla="*/ 1918555 h 3722228"/>
              <a:gd name="connsiteX4872" fmla="*/ 3706661 w 6494035"/>
              <a:gd name="connsiteY4872" fmla="*/ 1941838 h 3722228"/>
              <a:gd name="connsiteX4873" fmla="*/ 3714403 w 6494035"/>
              <a:gd name="connsiteY4873" fmla="*/ 1945020 h 3722228"/>
              <a:gd name="connsiteX4874" fmla="*/ 3718907 w 6494035"/>
              <a:gd name="connsiteY4874" fmla="*/ 1952703 h 3722228"/>
              <a:gd name="connsiteX4875" fmla="*/ 3726719 w 6494035"/>
              <a:gd name="connsiteY4875" fmla="*/ 1960464 h 3722228"/>
              <a:gd name="connsiteX4876" fmla="*/ 3729886 w 6494035"/>
              <a:gd name="connsiteY4876" fmla="*/ 1972803 h 3722228"/>
              <a:gd name="connsiteX4877" fmla="*/ 3738542 w 6494035"/>
              <a:gd name="connsiteY4877" fmla="*/ 1980486 h 3722228"/>
              <a:gd name="connsiteX4878" fmla="*/ 3734460 w 6494035"/>
              <a:gd name="connsiteY4878" fmla="*/ 1980486 h 3722228"/>
              <a:gd name="connsiteX4879" fmla="*/ 3746283 w 6494035"/>
              <a:gd name="connsiteY4879" fmla="*/ 2026508 h 3722228"/>
              <a:gd name="connsiteX4880" fmla="*/ 3754025 w 6494035"/>
              <a:gd name="connsiteY4880" fmla="*/ 2034269 h 3722228"/>
              <a:gd name="connsiteX4881" fmla="*/ 3764933 w 6494035"/>
              <a:gd name="connsiteY4881" fmla="*/ 2042030 h 3722228"/>
              <a:gd name="connsiteX4882" fmla="*/ 3769508 w 6494035"/>
              <a:gd name="connsiteY4882" fmla="*/ 2045212 h 3722228"/>
              <a:gd name="connsiteX4883" fmla="*/ 3777249 w 6494035"/>
              <a:gd name="connsiteY4883" fmla="*/ 2068416 h 3722228"/>
              <a:gd name="connsiteX4884" fmla="*/ 3784991 w 6494035"/>
              <a:gd name="connsiteY4884" fmla="*/ 2091621 h 3722228"/>
              <a:gd name="connsiteX4885" fmla="*/ 3792732 w 6494035"/>
              <a:gd name="connsiteY4885" fmla="*/ 2107143 h 3722228"/>
              <a:gd name="connsiteX4886" fmla="*/ 3795969 w 6494035"/>
              <a:gd name="connsiteY4886" fmla="*/ 2107143 h 3722228"/>
              <a:gd name="connsiteX4887" fmla="*/ 3795969 w 6494035"/>
              <a:gd name="connsiteY4887" fmla="*/ 2099382 h 3722228"/>
              <a:gd name="connsiteX4888" fmla="*/ 3803711 w 6494035"/>
              <a:gd name="connsiteY4888" fmla="*/ 2111256 h 3722228"/>
              <a:gd name="connsiteX4889" fmla="*/ 3808285 w 6494035"/>
              <a:gd name="connsiteY4889" fmla="*/ 2111256 h 3722228"/>
              <a:gd name="connsiteX4890" fmla="*/ 3819194 w 6494035"/>
              <a:gd name="connsiteY4890" fmla="*/ 2114904 h 3722228"/>
              <a:gd name="connsiteX4891" fmla="*/ 3834677 w 6494035"/>
              <a:gd name="connsiteY4891" fmla="*/ 2129882 h 3722228"/>
              <a:gd name="connsiteX4892" fmla="*/ 3846500 w 6494035"/>
              <a:gd name="connsiteY4892" fmla="*/ 2145404 h 3722228"/>
              <a:gd name="connsiteX4893" fmla="*/ 3857901 w 6494035"/>
              <a:gd name="connsiteY4893" fmla="*/ 2153165 h 3722228"/>
              <a:gd name="connsiteX4894" fmla="*/ 3862053 w 6494035"/>
              <a:gd name="connsiteY4894" fmla="*/ 2153165 h 3722228"/>
              <a:gd name="connsiteX4895" fmla="*/ 3865220 w 6494035"/>
              <a:gd name="connsiteY4895" fmla="*/ 2157666 h 3722228"/>
              <a:gd name="connsiteX4896" fmla="*/ 3869795 w 6494035"/>
              <a:gd name="connsiteY4896" fmla="*/ 2173187 h 3722228"/>
              <a:gd name="connsiteX4897" fmla="*/ 3854242 w 6494035"/>
              <a:gd name="connsiteY4897" fmla="*/ 2180948 h 3722228"/>
              <a:gd name="connsiteX4898" fmla="*/ 3854242 w 6494035"/>
              <a:gd name="connsiteY4898" fmla="*/ 2184130 h 3722228"/>
              <a:gd name="connsiteX4899" fmla="*/ 3865220 w 6494035"/>
              <a:gd name="connsiteY4899" fmla="*/ 2180948 h 3722228"/>
              <a:gd name="connsiteX4900" fmla="*/ 3869795 w 6494035"/>
              <a:gd name="connsiteY4900" fmla="*/ 2184130 h 3722228"/>
              <a:gd name="connsiteX4901" fmla="*/ 3885278 w 6494035"/>
              <a:gd name="connsiteY4901" fmla="*/ 2203687 h 3722228"/>
              <a:gd name="connsiteX4902" fmla="*/ 3896186 w 6494035"/>
              <a:gd name="connsiteY4902" fmla="*/ 2207335 h 3722228"/>
              <a:gd name="connsiteX4903" fmla="*/ 3919411 w 6494035"/>
              <a:gd name="connsiteY4903" fmla="*/ 2196392 h 3722228"/>
              <a:gd name="connsiteX4904" fmla="*/ 3935808 w 6494035"/>
              <a:gd name="connsiteY4904" fmla="*/ 2199574 h 3722228"/>
              <a:gd name="connsiteX4905" fmla="*/ 3954529 w 6494035"/>
              <a:gd name="connsiteY4905" fmla="*/ 2191813 h 3722228"/>
              <a:gd name="connsiteX4906" fmla="*/ 3962270 w 6494035"/>
              <a:gd name="connsiteY4906" fmla="*/ 2191813 h 3722228"/>
              <a:gd name="connsiteX4907" fmla="*/ 3982327 w 6494035"/>
              <a:gd name="connsiteY4907" fmla="*/ 2188632 h 3722228"/>
              <a:gd name="connsiteX4908" fmla="*/ 3993236 w 6494035"/>
              <a:gd name="connsiteY4908" fmla="*/ 2188632 h 3722228"/>
              <a:gd name="connsiteX4909" fmla="*/ 4008719 w 6494035"/>
              <a:gd name="connsiteY4909" fmla="*/ 2184130 h 3722228"/>
              <a:gd name="connsiteX4910" fmla="*/ 4016460 w 6494035"/>
              <a:gd name="connsiteY4910" fmla="*/ 2180948 h 3722228"/>
              <a:gd name="connsiteX4911" fmla="*/ 4020612 w 6494035"/>
              <a:gd name="connsiteY4911" fmla="*/ 2173187 h 3722228"/>
              <a:gd name="connsiteX4912" fmla="*/ 4032014 w 6494035"/>
              <a:gd name="connsiteY4912" fmla="*/ 2176369 h 3722228"/>
              <a:gd name="connsiteX4913" fmla="*/ 4028354 w 6494035"/>
              <a:gd name="connsiteY4913" fmla="*/ 2188632 h 3722228"/>
              <a:gd name="connsiteX4914" fmla="*/ 4028354 w 6494035"/>
              <a:gd name="connsiteY4914" fmla="*/ 2191813 h 3722228"/>
              <a:gd name="connsiteX4915" fmla="*/ 4028354 w 6494035"/>
              <a:gd name="connsiteY4915" fmla="*/ 2207335 h 3722228"/>
              <a:gd name="connsiteX4916" fmla="*/ 4024202 w 6494035"/>
              <a:gd name="connsiteY4916" fmla="*/ 2226892 h 3722228"/>
              <a:gd name="connsiteX4917" fmla="*/ 4008719 w 6494035"/>
              <a:gd name="connsiteY4917" fmla="*/ 2250175 h 3722228"/>
              <a:gd name="connsiteX4918" fmla="*/ 4005552 w 6494035"/>
              <a:gd name="connsiteY4918" fmla="*/ 2257858 h 3722228"/>
              <a:gd name="connsiteX4919" fmla="*/ 4005552 w 6494035"/>
              <a:gd name="connsiteY4919" fmla="*/ 2265619 h 3722228"/>
              <a:gd name="connsiteX4920" fmla="*/ 3990069 w 6494035"/>
              <a:gd name="connsiteY4920" fmla="*/ 2288824 h 3722228"/>
              <a:gd name="connsiteX4921" fmla="*/ 3990069 w 6494035"/>
              <a:gd name="connsiteY4921" fmla="*/ 2296584 h 3722228"/>
              <a:gd name="connsiteX4922" fmla="*/ 3966845 w 6494035"/>
              <a:gd name="connsiteY4922" fmla="*/ 2330732 h 3722228"/>
              <a:gd name="connsiteX4923" fmla="*/ 3931726 w 6494035"/>
              <a:gd name="connsiteY4923" fmla="*/ 2365811 h 3722228"/>
              <a:gd name="connsiteX4924" fmla="*/ 3908502 w 6494035"/>
              <a:gd name="connsiteY4924" fmla="*/ 2384514 h 3722228"/>
              <a:gd name="connsiteX4925" fmla="*/ 3869795 w 6494035"/>
              <a:gd name="connsiteY4925" fmla="*/ 2415480 h 3722228"/>
              <a:gd name="connsiteX4926" fmla="*/ 3838759 w 6494035"/>
              <a:gd name="connsiteY4926" fmla="*/ 2450559 h 3722228"/>
              <a:gd name="connsiteX4927" fmla="*/ 3834677 w 6494035"/>
              <a:gd name="connsiteY4927" fmla="*/ 2458320 h 3722228"/>
              <a:gd name="connsiteX4928" fmla="*/ 3823768 w 6494035"/>
              <a:gd name="connsiteY4928" fmla="*/ 2466003 h 3722228"/>
              <a:gd name="connsiteX4929" fmla="*/ 3823768 w 6494035"/>
              <a:gd name="connsiteY4929" fmla="*/ 2469185 h 3722228"/>
              <a:gd name="connsiteX4930" fmla="*/ 3816027 w 6494035"/>
              <a:gd name="connsiteY4930" fmla="*/ 2473764 h 3722228"/>
              <a:gd name="connsiteX4931" fmla="*/ 3808285 w 6494035"/>
              <a:gd name="connsiteY4931" fmla="*/ 2476946 h 3722228"/>
              <a:gd name="connsiteX4932" fmla="*/ 3803711 w 6494035"/>
              <a:gd name="connsiteY4932" fmla="*/ 2489285 h 3722228"/>
              <a:gd name="connsiteX4933" fmla="*/ 3795969 w 6494035"/>
              <a:gd name="connsiteY4933" fmla="*/ 2507911 h 3722228"/>
              <a:gd name="connsiteX4934" fmla="*/ 3788228 w 6494035"/>
              <a:gd name="connsiteY4934" fmla="*/ 2519785 h 3722228"/>
              <a:gd name="connsiteX4935" fmla="*/ 3780487 w 6494035"/>
              <a:gd name="connsiteY4935" fmla="*/ 2535230 h 3722228"/>
              <a:gd name="connsiteX4936" fmla="*/ 3780487 w 6494035"/>
              <a:gd name="connsiteY4936" fmla="*/ 2550751 h 3722228"/>
              <a:gd name="connsiteX4937" fmla="*/ 3784991 w 6494035"/>
              <a:gd name="connsiteY4937" fmla="*/ 2558512 h 3722228"/>
              <a:gd name="connsiteX4938" fmla="*/ 3788228 w 6494035"/>
              <a:gd name="connsiteY4938" fmla="*/ 2561694 h 3722228"/>
              <a:gd name="connsiteX4939" fmla="*/ 3792732 w 6494035"/>
              <a:gd name="connsiteY4939" fmla="*/ 2566195 h 3722228"/>
              <a:gd name="connsiteX4940" fmla="*/ 3792732 w 6494035"/>
              <a:gd name="connsiteY4940" fmla="*/ 2569377 h 3722228"/>
              <a:gd name="connsiteX4941" fmla="*/ 3788228 w 6494035"/>
              <a:gd name="connsiteY4941" fmla="*/ 2573956 h 3722228"/>
              <a:gd name="connsiteX4942" fmla="*/ 3792732 w 6494035"/>
              <a:gd name="connsiteY4942" fmla="*/ 2584899 h 3722228"/>
              <a:gd name="connsiteX4943" fmla="*/ 3788228 w 6494035"/>
              <a:gd name="connsiteY4943" fmla="*/ 2597161 h 3722228"/>
              <a:gd name="connsiteX4944" fmla="*/ 3792732 w 6494035"/>
              <a:gd name="connsiteY4944" fmla="*/ 2612217 h 3722228"/>
              <a:gd name="connsiteX4945" fmla="*/ 3795969 w 6494035"/>
              <a:gd name="connsiteY4945" fmla="*/ 2627738 h 3722228"/>
              <a:gd name="connsiteX4946" fmla="*/ 3803711 w 6494035"/>
              <a:gd name="connsiteY4946" fmla="*/ 2631386 h 3722228"/>
              <a:gd name="connsiteX4947" fmla="*/ 3808285 w 6494035"/>
              <a:gd name="connsiteY4947" fmla="*/ 2635422 h 3722228"/>
              <a:gd name="connsiteX4948" fmla="*/ 3808285 w 6494035"/>
              <a:gd name="connsiteY4948" fmla="*/ 2638604 h 3722228"/>
              <a:gd name="connsiteX4949" fmla="*/ 3811452 w 6494035"/>
              <a:gd name="connsiteY4949" fmla="*/ 2646364 h 3722228"/>
              <a:gd name="connsiteX4950" fmla="*/ 3808285 w 6494035"/>
              <a:gd name="connsiteY4950" fmla="*/ 2658704 h 3722228"/>
              <a:gd name="connsiteX4951" fmla="*/ 3808285 w 6494035"/>
              <a:gd name="connsiteY4951" fmla="*/ 2669647 h 3722228"/>
              <a:gd name="connsiteX4952" fmla="*/ 3808285 w 6494035"/>
              <a:gd name="connsiteY4952" fmla="*/ 2681909 h 3722228"/>
              <a:gd name="connsiteX4953" fmla="*/ 3811452 w 6494035"/>
              <a:gd name="connsiteY4953" fmla="*/ 2689670 h 3722228"/>
              <a:gd name="connsiteX4954" fmla="*/ 3808285 w 6494035"/>
              <a:gd name="connsiteY4954" fmla="*/ 2692852 h 3722228"/>
              <a:gd name="connsiteX4955" fmla="*/ 3811452 w 6494035"/>
              <a:gd name="connsiteY4955" fmla="*/ 2700612 h 3722228"/>
              <a:gd name="connsiteX4956" fmla="*/ 3811452 w 6494035"/>
              <a:gd name="connsiteY4956" fmla="*/ 2719238 h 3722228"/>
              <a:gd name="connsiteX4957" fmla="*/ 3816027 w 6494035"/>
              <a:gd name="connsiteY4957" fmla="*/ 2723817 h 3722228"/>
              <a:gd name="connsiteX4958" fmla="*/ 3811452 w 6494035"/>
              <a:gd name="connsiteY4958" fmla="*/ 2731578 h 3722228"/>
              <a:gd name="connsiteX4959" fmla="*/ 3808285 w 6494035"/>
              <a:gd name="connsiteY4959" fmla="*/ 2734760 h 3722228"/>
              <a:gd name="connsiteX4960" fmla="*/ 3811452 w 6494035"/>
              <a:gd name="connsiteY4960" fmla="*/ 2739261 h 3722228"/>
              <a:gd name="connsiteX4961" fmla="*/ 3803711 w 6494035"/>
              <a:gd name="connsiteY4961" fmla="*/ 2746556 h 3722228"/>
              <a:gd name="connsiteX4962" fmla="*/ 3795969 w 6494035"/>
              <a:gd name="connsiteY4962" fmla="*/ 2757965 h 3722228"/>
              <a:gd name="connsiteX4963" fmla="*/ 3792732 w 6494035"/>
              <a:gd name="connsiteY4963" fmla="*/ 2762078 h 3722228"/>
              <a:gd name="connsiteX4964" fmla="*/ 3788228 w 6494035"/>
              <a:gd name="connsiteY4964" fmla="*/ 2765726 h 3722228"/>
              <a:gd name="connsiteX4965" fmla="*/ 3777249 w 6494035"/>
              <a:gd name="connsiteY4965" fmla="*/ 2769839 h 3722228"/>
              <a:gd name="connsiteX4966" fmla="*/ 3772675 w 6494035"/>
              <a:gd name="connsiteY4966" fmla="*/ 2777522 h 3722228"/>
              <a:gd name="connsiteX4967" fmla="*/ 3749943 w 6494035"/>
              <a:gd name="connsiteY4967" fmla="*/ 2785283 h 3722228"/>
              <a:gd name="connsiteX4968" fmla="*/ 3734460 w 6494035"/>
              <a:gd name="connsiteY4968" fmla="*/ 2793044 h 3722228"/>
              <a:gd name="connsiteX4969" fmla="*/ 3729886 w 6494035"/>
              <a:gd name="connsiteY4969" fmla="*/ 2796226 h 3722228"/>
              <a:gd name="connsiteX4970" fmla="*/ 3729886 w 6494035"/>
              <a:gd name="connsiteY4970" fmla="*/ 2800805 h 3722228"/>
              <a:gd name="connsiteX4971" fmla="*/ 3718907 w 6494035"/>
              <a:gd name="connsiteY4971" fmla="*/ 2811747 h 3722228"/>
              <a:gd name="connsiteX4972" fmla="*/ 3706661 w 6494035"/>
              <a:gd name="connsiteY4972" fmla="*/ 2819431 h 3722228"/>
              <a:gd name="connsiteX4973" fmla="*/ 3687941 w 6494035"/>
              <a:gd name="connsiteY4973" fmla="*/ 2839531 h 3722228"/>
              <a:gd name="connsiteX4974" fmla="*/ 3683859 w 6494035"/>
              <a:gd name="connsiteY4974" fmla="*/ 2846749 h 3722228"/>
              <a:gd name="connsiteX4975" fmla="*/ 3687941 w 6494035"/>
              <a:gd name="connsiteY4975" fmla="*/ 2858157 h 3722228"/>
              <a:gd name="connsiteX4976" fmla="*/ 3691178 w 6494035"/>
              <a:gd name="connsiteY4976" fmla="*/ 2873213 h 3722228"/>
              <a:gd name="connsiteX4977" fmla="*/ 3695682 w 6494035"/>
              <a:gd name="connsiteY4977" fmla="*/ 2888657 h 3722228"/>
              <a:gd name="connsiteX4978" fmla="*/ 3695682 w 6494035"/>
              <a:gd name="connsiteY4978" fmla="*/ 2885475 h 3722228"/>
              <a:gd name="connsiteX4979" fmla="*/ 3698920 w 6494035"/>
              <a:gd name="connsiteY4979" fmla="*/ 2888657 h 3722228"/>
              <a:gd name="connsiteX4980" fmla="*/ 3698920 w 6494035"/>
              <a:gd name="connsiteY4980" fmla="*/ 2904179 h 3722228"/>
              <a:gd name="connsiteX4981" fmla="*/ 3695682 w 6494035"/>
              <a:gd name="connsiteY4981" fmla="*/ 2911940 h 3722228"/>
              <a:gd name="connsiteX4982" fmla="*/ 3691178 w 6494035"/>
              <a:gd name="connsiteY4982" fmla="*/ 2927384 h 3722228"/>
              <a:gd name="connsiteX4983" fmla="*/ 3695682 w 6494035"/>
              <a:gd name="connsiteY4983" fmla="*/ 2924202 h 3722228"/>
              <a:gd name="connsiteX4984" fmla="*/ 3698920 w 6494035"/>
              <a:gd name="connsiteY4984" fmla="*/ 2931963 h 3722228"/>
              <a:gd name="connsiteX4985" fmla="*/ 3687941 w 6494035"/>
              <a:gd name="connsiteY4985" fmla="*/ 2939724 h 3722228"/>
              <a:gd name="connsiteX4986" fmla="*/ 3657397 w 6494035"/>
              <a:gd name="connsiteY4986" fmla="*/ 2950589 h 3722228"/>
              <a:gd name="connsiteX4987" fmla="*/ 3649656 w 6494035"/>
              <a:gd name="connsiteY4987" fmla="*/ 2954702 h 3722228"/>
              <a:gd name="connsiteX4988" fmla="*/ 3641914 w 6494035"/>
              <a:gd name="connsiteY4988" fmla="*/ 2962463 h 3722228"/>
              <a:gd name="connsiteX4989" fmla="*/ 3634173 w 6494035"/>
              <a:gd name="connsiteY4989" fmla="*/ 2966110 h 3722228"/>
              <a:gd name="connsiteX4990" fmla="*/ 3637410 w 6494035"/>
              <a:gd name="connsiteY4990" fmla="*/ 2973405 h 3722228"/>
              <a:gd name="connsiteX4991" fmla="*/ 3641914 w 6494035"/>
              <a:gd name="connsiteY4991" fmla="*/ 2970224 h 3722228"/>
              <a:gd name="connsiteX4992" fmla="*/ 3641914 w 6494035"/>
              <a:gd name="connsiteY4992" fmla="*/ 2973405 h 3722228"/>
              <a:gd name="connsiteX4993" fmla="*/ 3641914 w 6494035"/>
              <a:gd name="connsiteY4993" fmla="*/ 2988849 h 3722228"/>
              <a:gd name="connsiteX4994" fmla="*/ 3634173 w 6494035"/>
              <a:gd name="connsiteY4994" fmla="*/ 3008950 h 3722228"/>
              <a:gd name="connsiteX4995" fmla="*/ 3626431 w 6494035"/>
              <a:gd name="connsiteY4995" fmla="*/ 3027576 h 3722228"/>
              <a:gd name="connsiteX4996" fmla="*/ 3598633 w 6494035"/>
              <a:gd name="connsiteY4996" fmla="*/ 3050858 h 3722228"/>
              <a:gd name="connsiteX4997" fmla="*/ 3598633 w 6494035"/>
              <a:gd name="connsiteY4997" fmla="*/ 3058542 h 3722228"/>
              <a:gd name="connsiteX4998" fmla="*/ 3583642 w 6494035"/>
              <a:gd name="connsiteY4998" fmla="*/ 3073598 h 3722228"/>
              <a:gd name="connsiteX4999" fmla="*/ 3583642 w 6494035"/>
              <a:gd name="connsiteY4999" fmla="*/ 3081358 h 3722228"/>
              <a:gd name="connsiteX5000" fmla="*/ 3564500 w 6494035"/>
              <a:gd name="connsiteY5000" fmla="*/ 3096802 h 3722228"/>
              <a:gd name="connsiteX5001" fmla="*/ 3544865 w 6494035"/>
              <a:gd name="connsiteY5001" fmla="*/ 3116825 h 3722228"/>
              <a:gd name="connsiteX5002" fmla="*/ 3506157 w 6494035"/>
              <a:gd name="connsiteY5002" fmla="*/ 3143290 h 3722228"/>
              <a:gd name="connsiteX5003" fmla="*/ 3490674 w 6494035"/>
              <a:gd name="connsiteY5003" fmla="*/ 3143290 h 3722228"/>
              <a:gd name="connsiteX5004" fmla="*/ 3486522 w 6494035"/>
              <a:gd name="connsiteY5004" fmla="*/ 3147403 h 3722228"/>
              <a:gd name="connsiteX5005" fmla="*/ 3475614 w 6494035"/>
              <a:gd name="connsiteY5005" fmla="*/ 3147403 h 3722228"/>
              <a:gd name="connsiteX5006" fmla="*/ 3471039 w 6494035"/>
              <a:gd name="connsiteY5006" fmla="*/ 3151051 h 3722228"/>
              <a:gd name="connsiteX5007" fmla="*/ 3447815 w 6494035"/>
              <a:gd name="connsiteY5007" fmla="*/ 3147403 h 3722228"/>
              <a:gd name="connsiteX5008" fmla="*/ 3436906 w 6494035"/>
              <a:gd name="connsiteY5008" fmla="*/ 3147403 h 3722228"/>
              <a:gd name="connsiteX5009" fmla="*/ 3416849 w 6494035"/>
              <a:gd name="connsiteY5009" fmla="*/ 3147403 h 3722228"/>
              <a:gd name="connsiteX5010" fmla="*/ 3416849 w 6494035"/>
              <a:gd name="connsiteY5010" fmla="*/ 3151051 h 3722228"/>
              <a:gd name="connsiteX5011" fmla="*/ 3401788 w 6494035"/>
              <a:gd name="connsiteY5011" fmla="*/ 3155086 h 3722228"/>
              <a:gd name="connsiteX5012" fmla="*/ 3382646 w 6494035"/>
              <a:gd name="connsiteY5012" fmla="*/ 3155086 h 3722228"/>
              <a:gd name="connsiteX5013" fmla="*/ 3378564 w 6494035"/>
              <a:gd name="connsiteY5013" fmla="*/ 3158734 h 3722228"/>
              <a:gd name="connsiteX5014" fmla="*/ 3375397 w 6494035"/>
              <a:gd name="connsiteY5014" fmla="*/ 3166495 h 3722228"/>
              <a:gd name="connsiteX5015" fmla="*/ 3363081 w 6494035"/>
              <a:gd name="connsiteY5015" fmla="*/ 3162847 h 3722228"/>
              <a:gd name="connsiteX5016" fmla="*/ 3355340 w 6494035"/>
              <a:gd name="connsiteY5016" fmla="*/ 3155086 h 3722228"/>
              <a:gd name="connsiteX5017" fmla="*/ 3352102 w 6494035"/>
              <a:gd name="connsiteY5017" fmla="*/ 3155086 h 3722228"/>
              <a:gd name="connsiteX5018" fmla="*/ 3352102 w 6494035"/>
              <a:gd name="connsiteY5018" fmla="*/ 3147403 h 3722228"/>
              <a:gd name="connsiteX5019" fmla="*/ 3343024 w 6494035"/>
              <a:gd name="connsiteY5019" fmla="*/ 3147403 h 3722228"/>
              <a:gd name="connsiteX5020" fmla="*/ 3343024 w 6494035"/>
              <a:gd name="connsiteY5020" fmla="*/ 3151051 h 3722228"/>
              <a:gd name="connsiteX5021" fmla="*/ 3339857 w 6494035"/>
              <a:gd name="connsiteY5021" fmla="*/ 3151051 h 3722228"/>
              <a:gd name="connsiteX5022" fmla="*/ 3343024 w 6494035"/>
              <a:gd name="connsiteY5022" fmla="*/ 3140108 h 3722228"/>
              <a:gd name="connsiteX5023" fmla="*/ 3332115 w 6494035"/>
              <a:gd name="connsiteY5023" fmla="*/ 3120085 h 3722228"/>
              <a:gd name="connsiteX5024" fmla="*/ 3332115 w 6494035"/>
              <a:gd name="connsiteY5024" fmla="*/ 3116825 h 3722228"/>
              <a:gd name="connsiteX5025" fmla="*/ 3339857 w 6494035"/>
              <a:gd name="connsiteY5025" fmla="*/ 3116825 h 3722228"/>
              <a:gd name="connsiteX5026" fmla="*/ 3343024 w 6494035"/>
              <a:gd name="connsiteY5026" fmla="*/ 3104563 h 3722228"/>
              <a:gd name="connsiteX5027" fmla="*/ 3339857 w 6494035"/>
              <a:gd name="connsiteY5027" fmla="*/ 3093620 h 3722228"/>
              <a:gd name="connsiteX5028" fmla="*/ 3324303 w 6494035"/>
              <a:gd name="connsiteY5028" fmla="*/ 3062655 h 3722228"/>
              <a:gd name="connsiteX5029" fmla="*/ 3312480 w 6494035"/>
              <a:gd name="connsiteY5029" fmla="*/ 3035337 h 3722228"/>
              <a:gd name="connsiteX5030" fmla="*/ 3308820 w 6494035"/>
              <a:gd name="connsiteY5030" fmla="*/ 3024394 h 3722228"/>
              <a:gd name="connsiteX5031" fmla="*/ 3293830 w 6494035"/>
              <a:gd name="connsiteY5031" fmla="*/ 3008950 h 3722228"/>
              <a:gd name="connsiteX5032" fmla="*/ 3286089 w 6494035"/>
              <a:gd name="connsiteY5032" fmla="*/ 2988849 h 3722228"/>
              <a:gd name="connsiteX5033" fmla="*/ 3286089 w 6494035"/>
              <a:gd name="connsiteY5033" fmla="*/ 2981166 h 3722228"/>
              <a:gd name="connsiteX5034" fmla="*/ 3281514 w 6494035"/>
              <a:gd name="connsiteY5034" fmla="*/ 2973405 h 3722228"/>
              <a:gd name="connsiteX5035" fmla="*/ 3278347 w 6494035"/>
              <a:gd name="connsiteY5035" fmla="*/ 2946941 h 3722228"/>
              <a:gd name="connsiteX5036" fmla="*/ 3273773 w 6494035"/>
              <a:gd name="connsiteY5036" fmla="*/ 2935145 h 3722228"/>
              <a:gd name="connsiteX5037" fmla="*/ 3270535 w 6494035"/>
              <a:gd name="connsiteY5037" fmla="*/ 2916441 h 3722228"/>
              <a:gd name="connsiteX5038" fmla="*/ 3270535 w 6494035"/>
              <a:gd name="connsiteY5038" fmla="*/ 2900997 h 3722228"/>
              <a:gd name="connsiteX5039" fmla="*/ 3270535 w 6494035"/>
              <a:gd name="connsiteY5039" fmla="*/ 2888657 h 3722228"/>
              <a:gd name="connsiteX5040" fmla="*/ 3262794 w 6494035"/>
              <a:gd name="connsiteY5040" fmla="*/ 2877714 h 3722228"/>
              <a:gd name="connsiteX5041" fmla="*/ 3247311 w 6494035"/>
              <a:gd name="connsiteY5041" fmla="*/ 2842713 h 3722228"/>
              <a:gd name="connsiteX5042" fmla="*/ 3231828 w 6494035"/>
              <a:gd name="connsiteY5042" fmla="*/ 2816249 h 3722228"/>
              <a:gd name="connsiteX5043" fmla="*/ 3227746 w 6494035"/>
              <a:gd name="connsiteY5043" fmla="*/ 2803986 h 3722228"/>
              <a:gd name="connsiteX5044" fmla="*/ 3220005 w 6494035"/>
              <a:gd name="connsiteY5044" fmla="*/ 2788465 h 3722228"/>
              <a:gd name="connsiteX5045" fmla="*/ 3220005 w 6494035"/>
              <a:gd name="connsiteY5045" fmla="*/ 2777522 h 3722228"/>
              <a:gd name="connsiteX5046" fmla="*/ 3220005 w 6494035"/>
              <a:gd name="connsiteY5046" fmla="*/ 2762078 h 3722228"/>
              <a:gd name="connsiteX5047" fmla="*/ 3216345 w 6494035"/>
              <a:gd name="connsiteY5047" fmla="*/ 2750204 h 3722228"/>
              <a:gd name="connsiteX5048" fmla="*/ 3224087 w 6494035"/>
              <a:gd name="connsiteY5048" fmla="*/ 2746556 h 3722228"/>
              <a:gd name="connsiteX5049" fmla="*/ 3231828 w 6494035"/>
              <a:gd name="connsiteY5049" fmla="*/ 2726999 h 3722228"/>
              <a:gd name="connsiteX5050" fmla="*/ 3231828 w 6494035"/>
              <a:gd name="connsiteY5050" fmla="*/ 2708296 h 3722228"/>
              <a:gd name="connsiteX5051" fmla="*/ 3239570 w 6494035"/>
              <a:gd name="connsiteY5051" fmla="*/ 2692852 h 3722228"/>
              <a:gd name="connsiteX5052" fmla="*/ 3242807 w 6494035"/>
              <a:gd name="connsiteY5052" fmla="*/ 2685091 h 3722228"/>
              <a:gd name="connsiteX5053" fmla="*/ 3250548 w 6494035"/>
              <a:gd name="connsiteY5053" fmla="*/ 2677330 h 3722228"/>
              <a:gd name="connsiteX5054" fmla="*/ 3258290 w 6494035"/>
              <a:gd name="connsiteY5054" fmla="*/ 2674148 h 3722228"/>
              <a:gd name="connsiteX5055" fmla="*/ 3262794 w 6494035"/>
              <a:gd name="connsiteY5055" fmla="*/ 2654125 h 3722228"/>
              <a:gd name="connsiteX5056" fmla="*/ 3258290 w 6494035"/>
              <a:gd name="connsiteY5056" fmla="*/ 2638604 h 3722228"/>
              <a:gd name="connsiteX5057" fmla="*/ 3250548 w 6494035"/>
              <a:gd name="connsiteY5057" fmla="*/ 2623625 h 3722228"/>
              <a:gd name="connsiteX5058" fmla="*/ 3247311 w 6494035"/>
              <a:gd name="connsiteY5058" fmla="*/ 2604922 h 3722228"/>
              <a:gd name="connsiteX5059" fmla="*/ 3255053 w 6494035"/>
              <a:gd name="connsiteY5059" fmla="*/ 2597161 h 3722228"/>
              <a:gd name="connsiteX5060" fmla="*/ 3242807 w 6494035"/>
              <a:gd name="connsiteY5060" fmla="*/ 2561694 h 3722228"/>
              <a:gd name="connsiteX5061" fmla="*/ 3231828 w 6494035"/>
              <a:gd name="connsiteY5061" fmla="*/ 2542990 h 3722228"/>
              <a:gd name="connsiteX5062" fmla="*/ 3242807 w 6494035"/>
              <a:gd name="connsiteY5062" fmla="*/ 2542990 h 3722228"/>
              <a:gd name="connsiteX5063" fmla="*/ 3247311 w 6494035"/>
              <a:gd name="connsiteY5063" fmla="*/ 2538411 h 3722228"/>
              <a:gd name="connsiteX5064" fmla="*/ 3234995 w 6494035"/>
              <a:gd name="connsiteY5064" fmla="*/ 2538411 h 3722228"/>
              <a:gd name="connsiteX5065" fmla="*/ 3231828 w 6494035"/>
              <a:gd name="connsiteY5065" fmla="*/ 2535230 h 3722228"/>
              <a:gd name="connsiteX5066" fmla="*/ 3231828 w 6494035"/>
              <a:gd name="connsiteY5066" fmla="*/ 2531194 h 3722228"/>
              <a:gd name="connsiteX5067" fmla="*/ 3227746 w 6494035"/>
              <a:gd name="connsiteY5067" fmla="*/ 2523433 h 3722228"/>
              <a:gd name="connsiteX5068" fmla="*/ 3224087 w 6494035"/>
              <a:gd name="connsiteY5068" fmla="*/ 2515672 h 3722228"/>
              <a:gd name="connsiteX5069" fmla="*/ 3208604 w 6494035"/>
              <a:gd name="connsiteY5069" fmla="*/ 2496969 h 3722228"/>
              <a:gd name="connsiteX5070" fmla="*/ 3189039 w 6494035"/>
              <a:gd name="connsiteY5070" fmla="*/ 2476946 h 3722228"/>
              <a:gd name="connsiteX5071" fmla="*/ 3181227 w 6494035"/>
              <a:gd name="connsiteY5071" fmla="*/ 2469185 h 3722228"/>
              <a:gd name="connsiteX5072" fmla="*/ 3189039 w 6494035"/>
              <a:gd name="connsiteY5072" fmla="*/ 2473764 h 3722228"/>
              <a:gd name="connsiteX5073" fmla="*/ 3189039 w 6494035"/>
              <a:gd name="connsiteY5073" fmla="*/ 2469185 h 3722228"/>
              <a:gd name="connsiteX5074" fmla="*/ 3178060 w 6494035"/>
              <a:gd name="connsiteY5074" fmla="*/ 2466003 h 3722228"/>
              <a:gd name="connsiteX5075" fmla="*/ 3173486 w 6494035"/>
              <a:gd name="connsiteY5075" fmla="*/ 2458320 h 3722228"/>
              <a:gd name="connsiteX5076" fmla="*/ 3178060 w 6494035"/>
              <a:gd name="connsiteY5076" fmla="*/ 2458320 h 3722228"/>
              <a:gd name="connsiteX5077" fmla="*/ 3173486 w 6494035"/>
              <a:gd name="connsiteY5077" fmla="*/ 2453741 h 3722228"/>
              <a:gd name="connsiteX5078" fmla="*/ 3178060 w 6494035"/>
              <a:gd name="connsiteY5078" fmla="*/ 2450559 h 3722228"/>
              <a:gd name="connsiteX5079" fmla="*/ 3173486 w 6494035"/>
              <a:gd name="connsiteY5079" fmla="*/ 2445980 h 3722228"/>
              <a:gd name="connsiteX5080" fmla="*/ 3170319 w 6494035"/>
              <a:gd name="connsiteY5080" fmla="*/ 2450559 h 3722228"/>
              <a:gd name="connsiteX5081" fmla="*/ 3165744 w 6494035"/>
              <a:gd name="connsiteY5081" fmla="*/ 2438219 h 3722228"/>
              <a:gd name="connsiteX5082" fmla="*/ 3162577 w 6494035"/>
              <a:gd name="connsiteY5082" fmla="*/ 2430924 h 3722228"/>
              <a:gd name="connsiteX5083" fmla="*/ 3170319 w 6494035"/>
              <a:gd name="connsiteY5083" fmla="*/ 2430924 h 3722228"/>
              <a:gd name="connsiteX5084" fmla="*/ 3173486 w 6494035"/>
              <a:gd name="connsiteY5084" fmla="*/ 2415480 h 3722228"/>
              <a:gd name="connsiteX5085" fmla="*/ 3178060 w 6494035"/>
              <a:gd name="connsiteY5085" fmla="*/ 2419593 h 3722228"/>
              <a:gd name="connsiteX5086" fmla="*/ 3185802 w 6494035"/>
              <a:gd name="connsiteY5086" fmla="*/ 2415480 h 3722228"/>
              <a:gd name="connsiteX5087" fmla="*/ 3173486 w 6494035"/>
              <a:gd name="connsiteY5087" fmla="*/ 2411833 h 3722228"/>
              <a:gd name="connsiteX5088" fmla="*/ 3173486 w 6494035"/>
              <a:gd name="connsiteY5088" fmla="*/ 2404537 h 3722228"/>
              <a:gd name="connsiteX5089" fmla="*/ 3178060 w 6494035"/>
              <a:gd name="connsiteY5089" fmla="*/ 2404537 h 3722228"/>
              <a:gd name="connsiteX5090" fmla="*/ 3178060 w 6494035"/>
              <a:gd name="connsiteY5090" fmla="*/ 2396777 h 3722228"/>
              <a:gd name="connsiteX5091" fmla="*/ 3173486 w 6494035"/>
              <a:gd name="connsiteY5091" fmla="*/ 2392275 h 3722228"/>
              <a:gd name="connsiteX5092" fmla="*/ 3181227 w 6494035"/>
              <a:gd name="connsiteY5092" fmla="*/ 2376754 h 3722228"/>
              <a:gd name="connsiteX5093" fmla="*/ 3181227 w 6494035"/>
              <a:gd name="connsiteY5093" fmla="*/ 2365811 h 3722228"/>
              <a:gd name="connsiteX5094" fmla="*/ 3181227 w 6494035"/>
              <a:gd name="connsiteY5094" fmla="*/ 2350367 h 3722228"/>
              <a:gd name="connsiteX5095" fmla="*/ 3181227 w 6494035"/>
              <a:gd name="connsiteY5095" fmla="*/ 2338027 h 3722228"/>
              <a:gd name="connsiteX5096" fmla="*/ 3173486 w 6494035"/>
              <a:gd name="connsiteY5096" fmla="*/ 2334845 h 3722228"/>
              <a:gd name="connsiteX5097" fmla="*/ 3170319 w 6494035"/>
              <a:gd name="connsiteY5097" fmla="*/ 2334845 h 3722228"/>
              <a:gd name="connsiteX5098" fmla="*/ 3165744 w 6494035"/>
              <a:gd name="connsiteY5098" fmla="*/ 2327084 h 3722228"/>
              <a:gd name="connsiteX5099" fmla="*/ 3158003 w 6494035"/>
              <a:gd name="connsiteY5099" fmla="*/ 2323049 h 3722228"/>
              <a:gd name="connsiteX5100" fmla="*/ 3154836 w 6494035"/>
              <a:gd name="connsiteY5100" fmla="*/ 2323049 h 3722228"/>
              <a:gd name="connsiteX5101" fmla="*/ 3150261 w 6494035"/>
              <a:gd name="connsiteY5101" fmla="*/ 2319401 h 3722228"/>
              <a:gd name="connsiteX5102" fmla="*/ 3150261 w 6494035"/>
              <a:gd name="connsiteY5102" fmla="*/ 2323049 h 3722228"/>
              <a:gd name="connsiteX5103" fmla="*/ 3134778 w 6494035"/>
              <a:gd name="connsiteY5103" fmla="*/ 2327084 h 3722228"/>
              <a:gd name="connsiteX5104" fmla="*/ 3122955 w 6494035"/>
              <a:gd name="connsiteY5104" fmla="*/ 2323049 h 3722228"/>
              <a:gd name="connsiteX5105" fmla="*/ 3122955 w 6494035"/>
              <a:gd name="connsiteY5105" fmla="*/ 2327084 h 3722228"/>
              <a:gd name="connsiteX5106" fmla="*/ 3107472 w 6494035"/>
              <a:gd name="connsiteY5106" fmla="*/ 2330732 h 3722228"/>
              <a:gd name="connsiteX5107" fmla="*/ 3099731 w 6494035"/>
              <a:gd name="connsiteY5107" fmla="*/ 2327084 h 3722228"/>
              <a:gd name="connsiteX5108" fmla="*/ 3088752 w 6494035"/>
              <a:gd name="connsiteY5108" fmla="*/ 2311640 h 3722228"/>
              <a:gd name="connsiteX5109" fmla="*/ 3091919 w 6494035"/>
              <a:gd name="connsiteY5109" fmla="*/ 2307527 h 3722228"/>
              <a:gd name="connsiteX5110" fmla="*/ 3091919 w 6494035"/>
              <a:gd name="connsiteY5110" fmla="*/ 2303880 h 3722228"/>
              <a:gd name="connsiteX5111" fmla="*/ 3084177 w 6494035"/>
              <a:gd name="connsiteY5111" fmla="*/ 2303880 h 3722228"/>
              <a:gd name="connsiteX5112" fmla="*/ 3081010 w 6494035"/>
              <a:gd name="connsiteY5112" fmla="*/ 2292083 h 3722228"/>
              <a:gd name="connsiteX5113" fmla="*/ 3065528 w 6494035"/>
              <a:gd name="connsiteY5113" fmla="*/ 2284322 h 3722228"/>
              <a:gd name="connsiteX5114" fmla="*/ 3042303 w 6494035"/>
              <a:gd name="connsiteY5114" fmla="*/ 2284322 h 3722228"/>
              <a:gd name="connsiteX5115" fmla="*/ 3030409 w 6494035"/>
              <a:gd name="connsiteY5115" fmla="*/ 2284322 h 3722228"/>
              <a:gd name="connsiteX5116" fmla="*/ 3014927 w 6494035"/>
              <a:gd name="connsiteY5116" fmla="*/ 2288824 h 3722228"/>
              <a:gd name="connsiteX5117" fmla="*/ 3011760 w 6494035"/>
              <a:gd name="connsiteY5117" fmla="*/ 2288824 h 3722228"/>
              <a:gd name="connsiteX5118" fmla="*/ 3004018 w 6494035"/>
              <a:gd name="connsiteY5118" fmla="*/ 2292083 h 3722228"/>
              <a:gd name="connsiteX5119" fmla="*/ 2999444 w 6494035"/>
              <a:gd name="connsiteY5119" fmla="*/ 2296584 h 3722228"/>
              <a:gd name="connsiteX5120" fmla="*/ 2983961 w 6494035"/>
              <a:gd name="connsiteY5120" fmla="*/ 2299766 h 3722228"/>
              <a:gd name="connsiteX5121" fmla="*/ 2973052 w 6494035"/>
              <a:gd name="connsiteY5121" fmla="*/ 2303880 h 3722228"/>
              <a:gd name="connsiteX5122" fmla="*/ 2948843 w 6494035"/>
              <a:gd name="connsiteY5122" fmla="*/ 2311640 h 3722228"/>
              <a:gd name="connsiteX5123" fmla="*/ 2937934 w 6494035"/>
              <a:gd name="connsiteY5123" fmla="*/ 2315288 h 3722228"/>
              <a:gd name="connsiteX5124" fmla="*/ 2922451 w 6494035"/>
              <a:gd name="connsiteY5124" fmla="*/ 2315288 h 3722228"/>
              <a:gd name="connsiteX5125" fmla="*/ 2914710 w 6494035"/>
              <a:gd name="connsiteY5125" fmla="*/ 2311640 h 3722228"/>
              <a:gd name="connsiteX5126" fmla="*/ 2914710 w 6494035"/>
              <a:gd name="connsiteY5126" fmla="*/ 2303880 h 3722228"/>
              <a:gd name="connsiteX5127" fmla="*/ 2910135 w 6494035"/>
              <a:gd name="connsiteY5127" fmla="*/ 2311640 h 3722228"/>
              <a:gd name="connsiteX5128" fmla="*/ 2899227 w 6494035"/>
              <a:gd name="connsiteY5128" fmla="*/ 2307527 h 3722228"/>
              <a:gd name="connsiteX5129" fmla="*/ 2891485 w 6494035"/>
              <a:gd name="connsiteY5129" fmla="*/ 2311640 h 3722228"/>
              <a:gd name="connsiteX5130" fmla="*/ 2868191 w 6494035"/>
              <a:gd name="connsiteY5130" fmla="*/ 2311640 h 3722228"/>
              <a:gd name="connsiteX5131" fmla="*/ 2848626 w 6494035"/>
              <a:gd name="connsiteY5131" fmla="*/ 2315288 h 3722228"/>
              <a:gd name="connsiteX5132" fmla="*/ 2825402 w 6494035"/>
              <a:gd name="connsiteY5132" fmla="*/ 2327084 h 3722228"/>
              <a:gd name="connsiteX5133" fmla="*/ 2806681 w 6494035"/>
              <a:gd name="connsiteY5133" fmla="*/ 2323049 h 3722228"/>
              <a:gd name="connsiteX5134" fmla="*/ 2771634 w 6494035"/>
              <a:gd name="connsiteY5134" fmla="*/ 2296584 h 3722228"/>
              <a:gd name="connsiteX5135" fmla="*/ 2748409 w 6494035"/>
              <a:gd name="connsiteY5135" fmla="*/ 2276562 h 3722228"/>
              <a:gd name="connsiteX5136" fmla="*/ 2732856 w 6494035"/>
              <a:gd name="connsiteY5136" fmla="*/ 2268801 h 3722228"/>
              <a:gd name="connsiteX5137" fmla="*/ 2712869 w 6494035"/>
              <a:gd name="connsiteY5137" fmla="*/ 2261040 h 3722228"/>
              <a:gd name="connsiteX5138" fmla="*/ 2712869 w 6494035"/>
              <a:gd name="connsiteY5138" fmla="*/ 2253357 h 3722228"/>
              <a:gd name="connsiteX5139" fmla="*/ 2705550 w 6494035"/>
              <a:gd name="connsiteY5139" fmla="*/ 2242414 h 3722228"/>
              <a:gd name="connsiteX5140" fmla="*/ 2705550 w 6494035"/>
              <a:gd name="connsiteY5140" fmla="*/ 2234653 h 3722228"/>
              <a:gd name="connsiteX5141" fmla="*/ 2705550 w 6494035"/>
              <a:gd name="connsiteY5141" fmla="*/ 2230540 h 3722228"/>
              <a:gd name="connsiteX5142" fmla="*/ 2701890 w 6494035"/>
              <a:gd name="connsiteY5142" fmla="*/ 2222857 h 3722228"/>
              <a:gd name="connsiteX5143" fmla="*/ 2697808 w 6494035"/>
              <a:gd name="connsiteY5143" fmla="*/ 2215096 h 3722228"/>
              <a:gd name="connsiteX5144" fmla="*/ 2682325 w 6494035"/>
              <a:gd name="connsiteY5144" fmla="*/ 2203687 h 3722228"/>
              <a:gd name="connsiteX5145" fmla="*/ 2678666 w 6494035"/>
              <a:gd name="connsiteY5145" fmla="*/ 2196392 h 3722228"/>
              <a:gd name="connsiteX5146" fmla="*/ 2671347 w 6494035"/>
              <a:gd name="connsiteY5146" fmla="*/ 2191813 h 3722228"/>
              <a:gd name="connsiteX5147" fmla="*/ 2666842 w 6494035"/>
              <a:gd name="connsiteY5147" fmla="*/ 2184130 h 3722228"/>
              <a:gd name="connsiteX5148" fmla="*/ 2663605 w 6494035"/>
              <a:gd name="connsiteY5148" fmla="*/ 2188632 h 3722228"/>
              <a:gd name="connsiteX5149" fmla="*/ 2663605 w 6494035"/>
              <a:gd name="connsiteY5149" fmla="*/ 2173187 h 3722228"/>
              <a:gd name="connsiteX5150" fmla="*/ 2651359 w 6494035"/>
              <a:gd name="connsiteY5150" fmla="*/ 2173187 h 3722228"/>
              <a:gd name="connsiteX5151" fmla="*/ 2651359 w 6494035"/>
              <a:gd name="connsiteY5151" fmla="*/ 2168609 h 3722228"/>
              <a:gd name="connsiteX5152" fmla="*/ 2643548 w 6494035"/>
              <a:gd name="connsiteY5152" fmla="*/ 2165427 h 3722228"/>
              <a:gd name="connsiteX5153" fmla="*/ 2635806 w 6494035"/>
              <a:gd name="connsiteY5153" fmla="*/ 2160848 h 3722228"/>
              <a:gd name="connsiteX5154" fmla="*/ 2651359 w 6494035"/>
              <a:gd name="connsiteY5154" fmla="*/ 2153165 h 3722228"/>
              <a:gd name="connsiteX5155" fmla="*/ 2635806 w 6494035"/>
              <a:gd name="connsiteY5155" fmla="*/ 2153165 h 3722228"/>
              <a:gd name="connsiteX5156" fmla="*/ 2632639 w 6494035"/>
              <a:gd name="connsiteY5156" fmla="*/ 2145404 h 3722228"/>
              <a:gd name="connsiteX5157" fmla="*/ 2632639 w 6494035"/>
              <a:gd name="connsiteY5157" fmla="*/ 2142222 h 3722228"/>
              <a:gd name="connsiteX5158" fmla="*/ 2635806 w 6494035"/>
              <a:gd name="connsiteY5158" fmla="*/ 2137643 h 3722228"/>
              <a:gd name="connsiteX5159" fmla="*/ 2635806 w 6494035"/>
              <a:gd name="connsiteY5159" fmla="*/ 2134461 h 3722228"/>
              <a:gd name="connsiteX5160" fmla="*/ 2635806 w 6494035"/>
              <a:gd name="connsiteY5160" fmla="*/ 2129882 h 3722228"/>
              <a:gd name="connsiteX5161" fmla="*/ 2640381 w 6494035"/>
              <a:gd name="connsiteY5161" fmla="*/ 2126700 h 3722228"/>
              <a:gd name="connsiteX5162" fmla="*/ 2632639 w 6494035"/>
              <a:gd name="connsiteY5162" fmla="*/ 2126700 h 3722228"/>
              <a:gd name="connsiteX5163" fmla="*/ 2628065 w 6494035"/>
              <a:gd name="connsiteY5163" fmla="*/ 2122587 h 3722228"/>
              <a:gd name="connsiteX5164" fmla="*/ 2624898 w 6494035"/>
              <a:gd name="connsiteY5164" fmla="*/ 2111256 h 3722228"/>
              <a:gd name="connsiteX5165" fmla="*/ 2628065 w 6494035"/>
              <a:gd name="connsiteY5165" fmla="*/ 2103495 h 3722228"/>
              <a:gd name="connsiteX5166" fmla="*/ 2635806 w 6494035"/>
              <a:gd name="connsiteY5166" fmla="*/ 2091621 h 3722228"/>
              <a:gd name="connsiteX5167" fmla="*/ 2640381 w 6494035"/>
              <a:gd name="connsiteY5167" fmla="*/ 2080756 h 3722228"/>
              <a:gd name="connsiteX5168" fmla="*/ 2643548 w 6494035"/>
              <a:gd name="connsiteY5168" fmla="*/ 2065235 h 3722228"/>
              <a:gd name="connsiteX5169" fmla="*/ 2651359 w 6494035"/>
              <a:gd name="connsiteY5169" fmla="*/ 2045212 h 3722228"/>
              <a:gd name="connsiteX5170" fmla="*/ 2648122 w 6494035"/>
              <a:gd name="connsiteY5170" fmla="*/ 2022395 h 3722228"/>
              <a:gd name="connsiteX5171" fmla="*/ 2640381 w 6494035"/>
              <a:gd name="connsiteY5171" fmla="*/ 2011064 h 3722228"/>
              <a:gd name="connsiteX5172" fmla="*/ 2648122 w 6494035"/>
              <a:gd name="connsiteY5172" fmla="*/ 2011064 h 3722228"/>
              <a:gd name="connsiteX5173" fmla="*/ 2648122 w 6494035"/>
              <a:gd name="connsiteY5173" fmla="*/ 1999190 h 3722228"/>
              <a:gd name="connsiteX5174" fmla="*/ 2643548 w 6494035"/>
              <a:gd name="connsiteY5174" fmla="*/ 1983746 h 3722228"/>
              <a:gd name="connsiteX5175" fmla="*/ 2640381 w 6494035"/>
              <a:gd name="connsiteY5175" fmla="*/ 1988247 h 3722228"/>
              <a:gd name="connsiteX5176" fmla="*/ 2635806 w 6494035"/>
              <a:gd name="connsiteY5176" fmla="*/ 1975985 h 3722228"/>
              <a:gd name="connsiteX5177" fmla="*/ 2632639 w 6494035"/>
              <a:gd name="connsiteY5177" fmla="*/ 1975985 h 3722228"/>
              <a:gd name="connsiteX5178" fmla="*/ 2635806 w 6494035"/>
              <a:gd name="connsiteY5178" fmla="*/ 1957282 h 3722228"/>
              <a:gd name="connsiteX5179" fmla="*/ 2643548 w 6494035"/>
              <a:gd name="connsiteY5179" fmla="*/ 1949521 h 3722228"/>
              <a:gd name="connsiteX5180" fmla="*/ 2648122 w 6494035"/>
              <a:gd name="connsiteY5180" fmla="*/ 1941838 h 3722228"/>
              <a:gd name="connsiteX5181" fmla="*/ 2651359 w 6494035"/>
              <a:gd name="connsiteY5181" fmla="*/ 1934077 h 3722228"/>
              <a:gd name="connsiteX5182" fmla="*/ 2655864 w 6494035"/>
              <a:gd name="connsiteY5182" fmla="*/ 1926316 h 3722228"/>
              <a:gd name="connsiteX5183" fmla="*/ 2663605 w 6494035"/>
              <a:gd name="connsiteY5183" fmla="*/ 1914520 h 3722228"/>
              <a:gd name="connsiteX5184" fmla="*/ 2678666 w 6494035"/>
              <a:gd name="connsiteY5184" fmla="*/ 1898998 h 3722228"/>
              <a:gd name="connsiteX5185" fmla="*/ 2678666 w 6494035"/>
              <a:gd name="connsiteY5185" fmla="*/ 1883476 h 3722228"/>
              <a:gd name="connsiteX5186" fmla="*/ 2686407 w 6494035"/>
              <a:gd name="connsiteY5186" fmla="*/ 1868964 h 3722228"/>
              <a:gd name="connsiteX5187" fmla="*/ 2705550 w 6494035"/>
              <a:gd name="connsiteY5187" fmla="*/ 1849329 h 3722228"/>
              <a:gd name="connsiteX5188" fmla="*/ 2717373 w 6494035"/>
              <a:gd name="connsiteY5188" fmla="*/ 1830703 h 3722228"/>
              <a:gd name="connsiteX5189" fmla="*/ 2740668 w 6494035"/>
              <a:gd name="connsiteY5189" fmla="*/ 1822942 h 3722228"/>
              <a:gd name="connsiteX5190" fmla="*/ 2756151 w 6494035"/>
              <a:gd name="connsiteY5190" fmla="*/ 1815181 h 3722228"/>
              <a:gd name="connsiteX5191" fmla="*/ 2775715 w 6494035"/>
              <a:gd name="connsiteY5191" fmla="*/ 1795624 h 3722228"/>
              <a:gd name="connsiteX5192" fmla="*/ 2786624 w 6494035"/>
              <a:gd name="connsiteY5192" fmla="*/ 1776455 h 3722228"/>
              <a:gd name="connsiteX5193" fmla="*/ 2783457 w 6494035"/>
              <a:gd name="connsiteY5193" fmla="*/ 1768771 h 3722228"/>
              <a:gd name="connsiteX5194" fmla="*/ 2783457 w 6494035"/>
              <a:gd name="connsiteY5194" fmla="*/ 1749137 h 3722228"/>
              <a:gd name="connsiteX5195" fmla="*/ 2791198 w 6494035"/>
              <a:gd name="connsiteY5195" fmla="*/ 1738194 h 3722228"/>
              <a:gd name="connsiteX5196" fmla="*/ 2794436 w 6494035"/>
              <a:gd name="connsiteY5196" fmla="*/ 1725932 h 3722228"/>
              <a:gd name="connsiteX5197" fmla="*/ 2806681 w 6494035"/>
              <a:gd name="connsiteY5197" fmla="*/ 1710410 h 3722228"/>
              <a:gd name="connsiteX5198" fmla="*/ 2822164 w 6494035"/>
              <a:gd name="connsiteY5198" fmla="*/ 1702727 h 3722228"/>
              <a:gd name="connsiteX5199" fmla="*/ 2845459 w 6494035"/>
              <a:gd name="connsiteY5199" fmla="*/ 1691784 h 3722228"/>
              <a:gd name="connsiteX5200" fmla="*/ 2852708 w 6494035"/>
              <a:gd name="connsiteY5200" fmla="*/ 1672149 h 3722228"/>
              <a:gd name="connsiteX5201" fmla="*/ 2860449 w 6494035"/>
              <a:gd name="connsiteY5201" fmla="*/ 1653523 h 3722228"/>
              <a:gd name="connsiteX5202" fmla="*/ 2871850 w 6494035"/>
              <a:gd name="connsiteY5202" fmla="*/ 1653523 h 3722228"/>
              <a:gd name="connsiteX5203" fmla="*/ 2883744 w 6494035"/>
              <a:gd name="connsiteY5203" fmla="*/ 1664466 h 3722228"/>
              <a:gd name="connsiteX5204" fmla="*/ 2902394 w 6494035"/>
              <a:gd name="connsiteY5204" fmla="*/ 1664466 h 3722228"/>
              <a:gd name="connsiteX5205" fmla="*/ 2914710 w 6494035"/>
              <a:gd name="connsiteY5205" fmla="*/ 1664466 h 3722228"/>
              <a:gd name="connsiteX5206" fmla="*/ 2922451 w 6494035"/>
              <a:gd name="connsiteY5206" fmla="*/ 1661284 h 3722228"/>
              <a:gd name="connsiteX5207" fmla="*/ 2925618 w 6494035"/>
              <a:gd name="connsiteY5207" fmla="*/ 1668502 h 3722228"/>
              <a:gd name="connsiteX5208" fmla="*/ 2937934 w 6494035"/>
              <a:gd name="connsiteY5208" fmla="*/ 1668502 h 3722228"/>
              <a:gd name="connsiteX5209" fmla="*/ 2945676 w 6494035"/>
              <a:gd name="connsiteY5209" fmla="*/ 1668502 h 3722228"/>
              <a:gd name="connsiteX5210" fmla="*/ 2953417 w 6494035"/>
              <a:gd name="connsiteY5210" fmla="*/ 1661284 h 3722228"/>
              <a:gd name="connsiteX5211" fmla="*/ 2965311 w 6494035"/>
              <a:gd name="connsiteY5211" fmla="*/ 1656705 h 3722228"/>
              <a:gd name="connsiteX5212" fmla="*/ 2973052 w 6494035"/>
              <a:gd name="connsiteY5212" fmla="*/ 1653523 h 3722228"/>
              <a:gd name="connsiteX5213" fmla="*/ 2980794 w 6494035"/>
              <a:gd name="connsiteY5213" fmla="*/ 1648944 h 3722228"/>
              <a:gd name="connsiteX5214" fmla="*/ 2991702 w 6494035"/>
              <a:gd name="connsiteY5214" fmla="*/ 1641184 h 3722228"/>
              <a:gd name="connsiteX5215" fmla="*/ 3014927 w 6494035"/>
              <a:gd name="connsiteY5215" fmla="*/ 1633500 h 3722228"/>
              <a:gd name="connsiteX5216" fmla="*/ 3034562 w 6494035"/>
              <a:gd name="connsiteY5216" fmla="*/ 1633500 h 3722228"/>
              <a:gd name="connsiteX5217" fmla="*/ 3045963 w 6494035"/>
              <a:gd name="connsiteY5217" fmla="*/ 1630319 h 3722228"/>
              <a:gd name="connsiteX5218" fmla="*/ 3053704 w 6494035"/>
              <a:gd name="connsiteY5218" fmla="*/ 1625740 h 3722228"/>
              <a:gd name="connsiteX5219" fmla="*/ 3068694 w 6494035"/>
              <a:gd name="connsiteY5219" fmla="*/ 1625740 h 3722228"/>
              <a:gd name="connsiteX5220" fmla="*/ 3081010 w 6494035"/>
              <a:gd name="connsiteY5220" fmla="*/ 1633500 h 3722228"/>
              <a:gd name="connsiteX5221" fmla="*/ 3088752 w 6494035"/>
              <a:gd name="connsiteY5221" fmla="*/ 1633500 h 3722228"/>
              <a:gd name="connsiteX5222" fmla="*/ 3096493 w 6494035"/>
              <a:gd name="connsiteY5222" fmla="*/ 1630319 h 3722228"/>
              <a:gd name="connsiteX5223" fmla="*/ 3107472 w 6494035"/>
              <a:gd name="connsiteY5223" fmla="*/ 1622558 h 3722228"/>
              <a:gd name="connsiteX5224" fmla="*/ 3111976 w 6494035"/>
              <a:gd name="connsiteY5224" fmla="*/ 1622558 h 3722228"/>
              <a:gd name="connsiteX5225" fmla="*/ 3119718 w 6494035"/>
              <a:gd name="connsiteY5225" fmla="*/ 1625740 h 3722228"/>
              <a:gd name="connsiteX5226" fmla="*/ 3122955 w 6494035"/>
              <a:gd name="connsiteY5226" fmla="*/ 1622558 h 3722228"/>
              <a:gd name="connsiteX5227" fmla="*/ 3138438 w 6494035"/>
              <a:gd name="connsiteY5227" fmla="*/ 1630319 h 3722228"/>
              <a:gd name="connsiteX5228" fmla="*/ 3154836 w 6494035"/>
              <a:gd name="connsiteY5228" fmla="*/ 1625740 h 3722228"/>
              <a:gd name="connsiteX5229" fmla="*/ 3162577 w 6494035"/>
              <a:gd name="connsiteY5229" fmla="*/ 1617979 h 3722228"/>
              <a:gd name="connsiteX5230" fmla="*/ 3173486 w 6494035"/>
              <a:gd name="connsiteY5230" fmla="*/ 1614797 h 3722228"/>
              <a:gd name="connsiteX5231" fmla="*/ 3181227 w 6494035"/>
              <a:gd name="connsiteY5231" fmla="*/ 1617979 h 3722228"/>
              <a:gd name="connsiteX5232" fmla="*/ 3185802 w 6494035"/>
              <a:gd name="connsiteY5232" fmla="*/ 1630319 h 3722228"/>
              <a:gd name="connsiteX5233" fmla="*/ 3196780 w 6494035"/>
              <a:gd name="connsiteY5233" fmla="*/ 1622558 h 3722228"/>
              <a:gd name="connsiteX5234" fmla="*/ 3201285 w 6494035"/>
              <a:gd name="connsiteY5234" fmla="*/ 1625740 h 3722228"/>
              <a:gd name="connsiteX5235" fmla="*/ 3193543 w 6494035"/>
              <a:gd name="connsiteY5235" fmla="*/ 1633500 h 3722228"/>
              <a:gd name="connsiteX5236" fmla="*/ 3189039 w 6494035"/>
              <a:gd name="connsiteY5236" fmla="*/ 1645763 h 3722228"/>
              <a:gd name="connsiteX5237" fmla="*/ 3196780 w 6494035"/>
              <a:gd name="connsiteY5237" fmla="*/ 1653523 h 3722228"/>
              <a:gd name="connsiteX5238" fmla="*/ 3201285 w 6494035"/>
              <a:gd name="connsiteY5238" fmla="*/ 1664466 h 3722228"/>
              <a:gd name="connsiteX5239" fmla="*/ 3193543 w 6494035"/>
              <a:gd name="connsiteY5239" fmla="*/ 1676263 h 3722228"/>
              <a:gd name="connsiteX5240" fmla="*/ 3181227 w 6494035"/>
              <a:gd name="connsiteY5240" fmla="*/ 1687671 h 3722228"/>
              <a:gd name="connsiteX5241" fmla="*/ 3185802 w 6494035"/>
              <a:gd name="connsiteY5241" fmla="*/ 1699545 h 3722228"/>
              <a:gd name="connsiteX5242" fmla="*/ 3193543 w 6494035"/>
              <a:gd name="connsiteY5242" fmla="*/ 1699545 h 3722228"/>
              <a:gd name="connsiteX5243" fmla="*/ 3193543 w 6494035"/>
              <a:gd name="connsiteY5243" fmla="*/ 1702727 h 3722228"/>
              <a:gd name="connsiteX5244" fmla="*/ 3201285 w 6494035"/>
              <a:gd name="connsiteY5244" fmla="*/ 1702727 h 3722228"/>
              <a:gd name="connsiteX5245" fmla="*/ 3204522 w 6494035"/>
              <a:gd name="connsiteY5245" fmla="*/ 1707228 h 3722228"/>
              <a:gd name="connsiteX5246" fmla="*/ 3212263 w 6494035"/>
              <a:gd name="connsiteY5246" fmla="*/ 1714989 h 3722228"/>
              <a:gd name="connsiteX5247" fmla="*/ 3231828 w 6494035"/>
              <a:gd name="connsiteY5247" fmla="*/ 1718171 h 3722228"/>
              <a:gd name="connsiteX5248" fmla="*/ 3255053 w 6494035"/>
              <a:gd name="connsiteY5248" fmla="*/ 1722750 h 3722228"/>
              <a:gd name="connsiteX5249" fmla="*/ 3266031 w 6494035"/>
              <a:gd name="connsiteY5249" fmla="*/ 1725932 h 3722228"/>
              <a:gd name="connsiteX5250" fmla="*/ 3286089 w 6494035"/>
              <a:gd name="connsiteY5250" fmla="*/ 1730511 h 3722228"/>
              <a:gd name="connsiteX5251" fmla="*/ 3293830 w 6494035"/>
              <a:gd name="connsiteY5251" fmla="*/ 1749137 h 3722228"/>
              <a:gd name="connsiteX5252" fmla="*/ 3324303 w 6494035"/>
              <a:gd name="connsiteY5252" fmla="*/ 1756897 h 3722228"/>
              <a:gd name="connsiteX5253" fmla="*/ 3367656 w 6494035"/>
              <a:gd name="connsiteY5253" fmla="*/ 1780102 h 3722228"/>
              <a:gd name="connsiteX5254" fmla="*/ 3378564 w 6494035"/>
              <a:gd name="connsiteY5254" fmla="*/ 1768771 h 3722228"/>
              <a:gd name="connsiteX5255" fmla="*/ 3382646 w 6494035"/>
              <a:gd name="connsiteY5255" fmla="*/ 1756897 h 3722228"/>
              <a:gd name="connsiteX5256" fmla="*/ 3378564 w 6494035"/>
              <a:gd name="connsiteY5256" fmla="*/ 1738194 h 3722228"/>
              <a:gd name="connsiteX5257" fmla="*/ 3386305 w 6494035"/>
              <a:gd name="connsiteY5257" fmla="*/ 1725932 h 3722228"/>
              <a:gd name="connsiteX5258" fmla="*/ 3401788 w 6494035"/>
              <a:gd name="connsiteY5258" fmla="*/ 1722750 h 3722228"/>
              <a:gd name="connsiteX5259" fmla="*/ 3405870 w 6494035"/>
              <a:gd name="connsiteY5259" fmla="*/ 1722750 h 3722228"/>
              <a:gd name="connsiteX5260" fmla="*/ 3409530 w 6494035"/>
              <a:gd name="connsiteY5260" fmla="*/ 1718171 h 3722228"/>
              <a:gd name="connsiteX5261" fmla="*/ 3424590 w 6494035"/>
              <a:gd name="connsiteY5261" fmla="*/ 1718171 h 3722228"/>
              <a:gd name="connsiteX5262" fmla="*/ 3436906 w 6494035"/>
              <a:gd name="connsiteY5262" fmla="*/ 1722750 h 3722228"/>
              <a:gd name="connsiteX5263" fmla="*/ 3440073 w 6494035"/>
              <a:gd name="connsiteY5263" fmla="*/ 1730511 h 3722228"/>
              <a:gd name="connsiteX5264" fmla="*/ 3460131 w 6494035"/>
              <a:gd name="connsiteY5264" fmla="*/ 1738194 h 3722228"/>
              <a:gd name="connsiteX5265" fmla="*/ 3482933 w 6494035"/>
              <a:gd name="connsiteY5265" fmla="*/ 1749137 h 3722228"/>
              <a:gd name="connsiteX5266" fmla="*/ 3494334 w 6494035"/>
              <a:gd name="connsiteY5266" fmla="*/ 1749137 h 3722228"/>
              <a:gd name="connsiteX5267" fmla="*/ 3509817 w 6494035"/>
              <a:gd name="connsiteY5267" fmla="*/ 1749137 h 3722228"/>
              <a:gd name="connsiteX5268" fmla="*/ 3560348 w 6494035"/>
              <a:gd name="connsiteY5268" fmla="*/ 1761476 h 3722228"/>
              <a:gd name="connsiteX5269" fmla="*/ 3587724 w 6494035"/>
              <a:gd name="connsiteY5269" fmla="*/ 1756897 h 3722228"/>
              <a:gd name="connsiteX5270" fmla="*/ 3587724 w 6494035"/>
              <a:gd name="connsiteY5270" fmla="*/ 1749137 h 3722228"/>
              <a:gd name="connsiteX5271" fmla="*/ 3595466 w 6494035"/>
              <a:gd name="connsiteY5271" fmla="*/ 1753715 h 3722228"/>
              <a:gd name="connsiteX5272" fmla="*/ 3598633 w 6494035"/>
              <a:gd name="connsiteY5272" fmla="*/ 1749137 h 3722228"/>
              <a:gd name="connsiteX5273" fmla="*/ 3614115 w 6494035"/>
              <a:gd name="connsiteY5273" fmla="*/ 1753715 h 3722228"/>
              <a:gd name="connsiteX5274" fmla="*/ 3621857 w 6494035"/>
              <a:gd name="connsiteY5274" fmla="*/ 1761476 h 3722228"/>
              <a:gd name="connsiteX5275" fmla="*/ 3621857 w 6494035"/>
              <a:gd name="connsiteY5275" fmla="*/ 1753715 h 3722228"/>
              <a:gd name="connsiteX5276" fmla="*/ 3626431 w 6494035"/>
              <a:gd name="connsiteY5276" fmla="*/ 1753715 h 3722228"/>
              <a:gd name="connsiteX5277" fmla="*/ 3629598 w 6494035"/>
              <a:gd name="connsiteY5277" fmla="*/ 1756897 h 3722228"/>
              <a:gd name="connsiteX5278" fmla="*/ 3645152 w 6494035"/>
              <a:gd name="connsiteY5278" fmla="*/ 1756897 h 3722228"/>
              <a:gd name="connsiteX5279" fmla="*/ 3664716 w 6494035"/>
              <a:gd name="connsiteY5279" fmla="*/ 1753715 h 3722228"/>
              <a:gd name="connsiteX5280" fmla="*/ 3668253 w 6494035"/>
              <a:gd name="connsiteY5280" fmla="*/ 1741790 h 3722228"/>
              <a:gd name="connsiteX5281" fmla="*/ 3668025 w 6494035"/>
              <a:gd name="connsiteY5281" fmla="*/ 1741397 h 3722228"/>
              <a:gd name="connsiteX5282" fmla="*/ 3672564 w 6494035"/>
              <a:gd name="connsiteY5282" fmla="*/ 1738207 h 3722228"/>
              <a:gd name="connsiteX5283" fmla="*/ 3675780 w 6494035"/>
              <a:gd name="connsiteY5283" fmla="*/ 1725922 h 3722228"/>
              <a:gd name="connsiteX5284" fmla="*/ 3680320 w 6494035"/>
              <a:gd name="connsiteY5284" fmla="*/ 1710448 h 3722228"/>
              <a:gd name="connsiteX5285" fmla="*/ 3680320 w 6494035"/>
              <a:gd name="connsiteY5285" fmla="*/ 1703185 h 3722228"/>
              <a:gd name="connsiteX5286" fmla="*/ 3683535 w 6494035"/>
              <a:gd name="connsiteY5286" fmla="*/ 1695448 h 3722228"/>
              <a:gd name="connsiteX5287" fmla="*/ 3688075 w 6494035"/>
              <a:gd name="connsiteY5287" fmla="*/ 1684045 h 3722228"/>
              <a:gd name="connsiteX5288" fmla="*/ 3691290 w 6494035"/>
              <a:gd name="connsiteY5288" fmla="*/ 1676308 h 3722228"/>
              <a:gd name="connsiteX5289" fmla="*/ 3691290 w 6494035"/>
              <a:gd name="connsiteY5289" fmla="*/ 1668978 h 3722228"/>
              <a:gd name="connsiteX5290" fmla="*/ 3691290 w 6494035"/>
              <a:gd name="connsiteY5290" fmla="*/ 1661241 h 3722228"/>
              <a:gd name="connsiteX5291" fmla="*/ 3688075 w 6494035"/>
              <a:gd name="connsiteY5291" fmla="*/ 1653503 h 3722228"/>
              <a:gd name="connsiteX5292" fmla="*/ 3691290 w 6494035"/>
              <a:gd name="connsiteY5292" fmla="*/ 1641219 h 3722228"/>
              <a:gd name="connsiteX5293" fmla="*/ 3695357 w 6494035"/>
              <a:gd name="connsiteY5293" fmla="*/ 1645766 h 3722228"/>
              <a:gd name="connsiteX5294" fmla="*/ 3703112 w 6494035"/>
              <a:gd name="connsiteY5294" fmla="*/ 1641219 h 3722228"/>
              <a:gd name="connsiteX5295" fmla="*/ 3706706 w 6494035"/>
              <a:gd name="connsiteY5295" fmla="*/ 1638029 h 3722228"/>
              <a:gd name="connsiteX5296" fmla="*/ 3706706 w 6494035"/>
              <a:gd name="connsiteY5296" fmla="*/ 1633481 h 3722228"/>
              <a:gd name="connsiteX5297" fmla="*/ 3706706 w 6494035"/>
              <a:gd name="connsiteY5297" fmla="*/ 1622554 h 3722228"/>
              <a:gd name="connsiteX5298" fmla="*/ 3710868 w 6494035"/>
              <a:gd name="connsiteY5298" fmla="*/ 1622554 h 3722228"/>
              <a:gd name="connsiteX5299" fmla="*/ 3714462 w 6494035"/>
              <a:gd name="connsiteY5299" fmla="*/ 1625744 h 3722228"/>
              <a:gd name="connsiteX5300" fmla="*/ 3726284 w 6494035"/>
              <a:gd name="connsiteY5300" fmla="*/ 1625744 h 3722228"/>
              <a:gd name="connsiteX5301" fmla="*/ 3738578 w 6494035"/>
              <a:gd name="connsiteY5301" fmla="*/ 1622554 h 3722228"/>
              <a:gd name="connsiteX5302" fmla="*/ 3754089 w 6494035"/>
              <a:gd name="connsiteY5302" fmla="*/ 1625744 h 3722228"/>
              <a:gd name="connsiteX5303" fmla="*/ 3769127 w 6494035"/>
              <a:gd name="connsiteY5303" fmla="*/ 1625744 h 3722228"/>
              <a:gd name="connsiteX5304" fmla="*/ 3784637 w 6494035"/>
              <a:gd name="connsiteY5304" fmla="*/ 1614817 h 3722228"/>
              <a:gd name="connsiteX5305" fmla="*/ 3795513 w 6494035"/>
              <a:gd name="connsiteY5305" fmla="*/ 1614817 h 3722228"/>
              <a:gd name="connsiteX5306" fmla="*/ 3803269 w 6494035"/>
              <a:gd name="connsiteY5306" fmla="*/ 1614817 h 3722228"/>
              <a:gd name="connsiteX5307" fmla="*/ 3811024 w 6494035"/>
              <a:gd name="connsiteY5307" fmla="*/ 1610269 h 3722228"/>
              <a:gd name="connsiteX5308" fmla="*/ 3815563 w 6494035"/>
              <a:gd name="connsiteY5308" fmla="*/ 1614817 h 3722228"/>
              <a:gd name="connsiteX5309" fmla="*/ 3826534 w 6494035"/>
              <a:gd name="connsiteY5309" fmla="*/ 1607079 h 3722228"/>
              <a:gd name="connsiteX5310" fmla="*/ 3838829 w 6494035"/>
              <a:gd name="connsiteY5310" fmla="*/ 1610269 h 3722228"/>
              <a:gd name="connsiteX5311" fmla="*/ 3857461 w 6494035"/>
              <a:gd name="connsiteY5311" fmla="*/ 1614817 h 3722228"/>
              <a:gd name="connsiteX5312" fmla="*/ 3865216 w 6494035"/>
              <a:gd name="connsiteY5312" fmla="*/ 1614817 h 3722228"/>
              <a:gd name="connsiteX5313" fmla="*/ 3864020 w 6494035"/>
              <a:gd name="connsiteY5313" fmla="*/ 1610265 h 3722228"/>
              <a:gd name="connsiteX5314" fmla="*/ 3864976 w 6494035"/>
              <a:gd name="connsiteY5314" fmla="*/ 1614101 h 3722228"/>
              <a:gd name="connsiteX5315" fmla="*/ 3857330 w 6494035"/>
              <a:gd name="connsiteY5315" fmla="*/ 1614101 h 3722228"/>
              <a:gd name="connsiteX5316" fmla="*/ 3838641 w 6494035"/>
              <a:gd name="connsiteY5316" fmla="*/ 1609564 h 3722228"/>
              <a:gd name="connsiteX5317" fmla="*/ 3826238 w 6494035"/>
              <a:gd name="connsiteY5317" fmla="*/ 1606367 h 3722228"/>
              <a:gd name="connsiteX5318" fmla="*/ 3815364 w 6494035"/>
              <a:gd name="connsiteY5318" fmla="*/ 1614101 h 3722228"/>
              <a:gd name="connsiteX5319" fmla="*/ 3811286 w 6494035"/>
              <a:gd name="connsiteY5319" fmla="*/ 1609564 h 3722228"/>
              <a:gd name="connsiteX5320" fmla="*/ 3803470 w 6494035"/>
              <a:gd name="connsiteY5320" fmla="*/ 1614101 h 3722228"/>
              <a:gd name="connsiteX5321" fmla="*/ 3795824 w 6494035"/>
              <a:gd name="connsiteY5321" fmla="*/ 1614101 h 3722228"/>
              <a:gd name="connsiteX5322" fmla="*/ 3784781 w 6494035"/>
              <a:gd name="connsiteY5322" fmla="*/ 1614101 h 3722228"/>
              <a:gd name="connsiteX5323" fmla="*/ 3769319 w 6494035"/>
              <a:gd name="connsiteY5323" fmla="*/ 1625032 h 3722228"/>
              <a:gd name="connsiteX5324" fmla="*/ 3753858 w 6494035"/>
              <a:gd name="connsiteY5324" fmla="*/ 1625032 h 3722228"/>
              <a:gd name="connsiteX5325" fmla="*/ 3738396 w 6494035"/>
              <a:gd name="connsiteY5325" fmla="*/ 1621834 h 3722228"/>
              <a:gd name="connsiteX5326" fmla="*/ 3726163 w 6494035"/>
              <a:gd name="connsiteY5326" fmla="*/ 1625032 h 3722228"/>
              <a:gd name="connsiteX5327" fmla="*/ 3714269 w 6494035"/>
              <a:gd name="connsiteY5327" fmla="*/ 1625032 h 3722228"/>
              <a:gd name="connsiteX5328" fmla="*/ 3711041 w 6494035"/>
              <a:gd name="connsiteY5328" fmla="*/ 1621834 h 3722228"/>
              <a:gd name="connsiteX5329" fmla="*/ 3706454 w 6494035"/>
              <a:gd name="connsiteY5329" fmla="*/ 1621834 h 3722228"/>
              <a:gd name="connsiteX5330" fmla="*/ 3706454 w 6494035"/>
              <a:gd name="connsiteY5330" fmla="*/ 1632766 h 3722228"/>
              <a:gd name="connsiteX5331" fmla="*/ 3706454 w 6494035"/>
              <a:gd name="connsiteY5331" fmla="*/ 1637376 h 3722228"/>
              <a:gd name="connsiteX5332" fmla="*/ 3703395 w 6494035"/>
              <a:gd name="connsiteY5332" fmla="*/ 1640574 h 3722228"/>
              <a:gd name="connsiteX5333" fmla="*/ 3695580 w 6494035"/>
              <a:gd name="connsiteY5333" fmla="*/ 1645110 h 3722228"/>
              <a:gd name="connsiteX5334" fmla="*/ 3690992 w 6494035"/>
              <a:gd name="connsiteY5334" fmla="*/ 1640574 h 3722228"/>
              <a:gd name="connsiteX5335" fmla="*/ 3687764 w 6494035"/>
              <a:gd name="connsiteY5335" fmla="*/ 1632766 h 3722228"/>
              <a:gd name="connsiteX5336" fmla="*/ 3690992 w 6494035"/>
              <a:gd name="connsiteY5336" fmla="*/ 1625032 h 3722228"/>
              <a:gd name="connsiteX5337" fmla="*/ 3690992 w 6494035"/>
              <a:gd name="connsiteY5337" fmla="*/ 1621834 h 3722228"/>
              <a:gd name="connsiteX5338" fmla="*/ 3680118 w 6494035"/>
              <a:gd name="connsiteY5338" fmla="*/ 1629642 h 3722228"/>
              <a:gd name="connsiteX5339" fmla="*/ 3660069 w 6494035"/>
              <a:gd name="connsiteY5339" fmla="*/ 1621834 h 3722228"/>
              <a:gd name="connsiteX5340" fmla="*/ 3649025 w 6494035"/>
              <a:gd name="connsiteY5340" fmla="*/ 1637376 h 3722228"/>
              <a:gd name="connsiteX5341" fmla="*/ 3629486 w 6494035"/>
              <a:gd name="connsiteY5341" fmla="*/ 1640574 h 3722228"/>
              <a:gd name="connsiteX5342" fmla="*/ 3618103 w 6494035"/>
              <a:gd name="connsiteY5342" fmla="*/ 1640574 h 3722228"/>
              <a:gd name="connsiteX5343" fmla="*/ 3614025 w 6494035"/>
              <a:gd name="connsiteY5343" fmla="*/ 1632766 h 3722228"/>
              <a:gd name="connsiteX5344" fmla="*/ 3595335 w 6494035"/>
              <a:gd name="connsiteY5344" fmla="*/ 1625032 h 3722228"/>
              <a:gd name="connsiteX5345" fmla="*/ 3583102 w 6494035"/>
              <a:gd name="connsiteY5345" fmla="*/ 1625032 h 3722228"/>
              <a:gd name="connsiteX5346" fmla="*/ 3583102 w 6494035"/>
              <a:gd name="connsiteY5346" fmla="*/ 1637376 h 3722228"/>
              <a:gd name="connsiteX5347" fmla="*/ 3579874 w 6494035"/>
              <a:gd name="connsiteY5347" fmla="*/ 1637376 h 3722228"/>
              <a:gd name="connsiteX5348" fmla="*/ 3567640 w 6494035"/>
              <a:gd name="connsiteY5348" fmla="*/ 1640574 h 3722228"/>
              <a:gd name="connsiteX5349" fmla="*/ 3556597 w 6494035"/>
              <a:gd name="connsiteY5349" fmla="*/ 1637376 h 3722228"/>
              <a:gd name="connsiteX5350" fmla="*/ 3552009 w 6494035"/>
              <a:gd name="connsiteY5350" fmla="*/ 1629642 h 3722228"/>
              <a:gd name="connsiteX5351" fmla="*/ 3541135 w 6494035"/>
              <a:gd name="connsiteY5351" fmla="*/ 1625032 h 3722228"/>
              <a:gd name="connsiteX5352" fmla="*/ 3537057 w 6494035"/>
              <a:gd name="connsiteY5352" fmla="*/ 1625032 h 3722228"/>
              <a:gd name="connsiteX5353" fmla="*/ 3532470 w 6494035"/>
              <a:gd name="connsiteY5353" fmla="*/ 1629642 h 3722228"/>
              <a:gd name="connsiteX5354" fmla="*/ 3521596 w 6494035"/>
              <a:gd name="connsiteY5354" fmla="*/ 1629642 h 3722228"/>
              <a:gd name="connsiteX5355" fmla="*/ 3521596 w 6494035"/>
              <a:gd name="connsiteY5355" fmla="*/ 1625032 h 3722228"/>
              <a:gd name="connsiteX5356" fmla="*/ 3537057 w 6494035"/>
              <a:gd name="connsiteY5356" fmla="*/ 1621834 h 3722228"/>
              <a:gd name="connsiteX5357" fmla="*/ 3517008 w 6494035"/>
              <a:gd name="connsiteY5357" fmla="*/ 1621834 h 3722228"/>
              <a:gd name="connsiteX5358" fmla="*/ 3513780 w 6494035"/>
              <a:gd name="connsiteY5358" fmla="*/ 1617298 h 3722228"/>
              <a:gd name="connsiteX5359" fmla="*/ 3521596 w 6494035"/>
              <a:gd name="connsiteY5359" fmla="*/ 1617298 h 3722228"/>
              <a:gd name="connsiteX5360" fmla="*/ 3521596 w 6494035"/>
              <a:gd name="connsiteY5360" fmla="*/ 1614101 h 3722228"/>
              <a:gd name="connsiteX5361" fmla="*/ 3513780 w 6494035"/>
              <a:gd name="connsiteY5361" fmla="*/ 1614101 h 3722228"/>
              <a:gd name="connsiteX5362" fmla="*/ 3513780 w 6494035"/>
              <a:gd name="connsiteY5362" fmla="*/ 1606367 h 3722228"/>
              <a:gd name="connsiteX5363" fmla="*/ 3513780 w 6494035"/>
              <a:gd name="connsiteY5363" fmla="*/ 1598633 h 3722228"/>
              <a:gd name="connsiteX5364" fmla="*/ 3506134 w 6494035"/>
              <a:gd name="connsiteY5364" fmla="*/ 1590899 h 3722228"/>
              <a:gd name="connsiteX5365" fmla="*/ 3493731 w 6494035"/>
              <a:gd name="connsiteY5365" fmla="*/ 1590899 h 3722228"/>
              <a:gd name="connsiteX5366" fmla="*/ 3498319 w 6494035"/>
              <a:gd name="connsiteY5366" fmla="*/ 1586363 h 3722228"/>
              <a:gd name="connsiteX5367" fmla="*/ 3493731 w 6494035"/>
              <a:gd name="connsiteY5367" fmla="*/ 1583166 h 3722228"/>
              <a:gd name="connsiteX5368" fmla="*/ 3498319 w 6494035"/>
              <a:gd name="connsiteY5368" fmla="*/ 1583166 h 3722228"/>
              <a:gd name="connsiteX5369" fmla="*/ 3501547 w 6494035"/>
              <a:gd name="connsiteY5369" fmla="*/ 1586363 h 3722228"/>
              <a:gd name="connsiteX5370" fmla="*/ 3509193 w 6494035"/>
              <a:gd name="connsiteY5370" fmla="*/ 1586363 h 3722228"/>
              <a:gd name="connsiteX5371" fmla="*/ 3506134 w 6494035"/>
              <a:gd name="connsiteY5371" fmla="*/ 1583166 h 3722228"/>
              <a:gd name="connsiteX5372" fmla="*/ 3509193 w 6494035"/>
              <a:gd name="connsiteY5372" fmla="*/ 1575432 h 3722228"/>
              <a:gd name="connsiteX5373" fmla="*/ 3506134 w 6494035"/>
              <a:gd name="connsiteY5373" fmla="*/ 1575432 h 3722228"/>
              <a:gd name="connsiteX5374" fmla="*/ 3501547 w 6494035"/>
              <a:gd name="connsiteY5374" fmla="*/ 1567698 h 3722228"/>
              <a:gd name="connsiteX5375" fmla="*/ 3506134 w 6494035"/>
              <a:gd name="connsiteY5375" fmla="*/ 1559890 h 3722228"/>
              <a:gd name="connsiteX5376" fmla="*/ 3490673 w 6494035"/>
              <a:gd name="connsiteY5376" fmla="*/ 1559890 h 3722228"/>
              <a:gd name="connsiteX5377" fmla="*/ 3490673 w 6494035"/>
              <a:gd name="connsiteY5377" fmla="*/ 1548066 h 3722228"/>
              <a:gd name="connsiteX5378" fmla="*/ 3501547 w 6494035"/>
              <a:gd name="connsiteY5378" fmla="*/ 1540332 h 3722228"/>
              <a:gd name="connsiteX5379" fmla="*/ 3509193 w 6494035"/>
              <a:gd name="connsiteY5379" fmla="*/ 1537135 h 3722228"/>
              <a:gd name="connsiteX5380" fmla="*/ 3521596 w 6494035"/>
              <a:gd name="connsiteY5380" fmla="*/ 1540332 h 3722228"/>
              <a:gd name="connsiteX5381" fmla="*/ 3521596 w 6494035"/>
              <a:gd name="connsiteY5381" fmla="*/ 1537135 h 3722228"/>
              <a:gd name="connsiteX5382" fmla="*/ 3524824 w 6494035"/>
              <a:gd name="connsiteY5382" fmla="*/ 1532599 h 3722228"/>
              <a:gd name="connsiteX5383" fmla="*/ 3529242 w 6494035"/>
              <a:gd name="connsiteY5383" fmla="*/ 1537135 h 3722228"/>
              <a:gd name="connsiteX5384" fmla="*/ 3544363 w 6494035"/>
              <a:gd name="connsiteY5384" fmla="*/ 1537135 h 3722228"/>
              <a:gd name="connsiteX5385" fmla="*/ 3544363 w 6494035"/>
              <a:gd name="connsiteY5385" fmla="*/ 1532599 h 3722228"/>
              <a:gd name="connsiteX5386" fmla="*/ 3559825 w 6494035"/>
              <a:gd name="connsiteY5386" fmla="*/ 1524865 h 3722228"/>
              <a:gd name="connsiteX5387" fmla="*/ 3552009 w 6494035"/>
              <a:gd name="connsiteY5387" fmla="*/ 1524865 h 3722228"/>
              <a:gd name="connsiteX5388" fmla="*/ 3532470 w 6494035"/>
              <a:gd name="connsiteY5388" fmla="*/ 1521667 h 3722228"/>
              <a:gd name="connsiteX5389" fmla="*/ 3513780 w 6494035"/>
              <a:gd name="connsiteY5389" fmla="*/ 1524865 h 3722228"/>
              <a:gd name="connsiteX5390" fmla="*/ 3509193 w 6494035"/>
              <a:gd name="connsiteY5390" fmla="*/ 1529401 h 3722228"/>
              <a:gd name="connsiteX5391" fmla="*/ 3498319 w 6494035"/>
              <a:gd name="connsiteY5391" fmla="*/ 1537135 h 3722228"/>
              <a:gd name="connsiteX5392" fmla="*/ 3490673 w 6494035"/>
              <a:gd name="connsiteY5392" fmla="*/ 1544869 h 3722228"/>
              <a:gd name="connsiteX5393" fmla="*/ 3490673 w 6494035"/>
              <a:gd name="connsiteY5393" fmla="*/ 1537135 h 3722228"/>
              <a:gd name="connsiteX5394" fmla="*/ 3498319 w 6494035"/>
              <a:gd name="connsiteY5394" fmla="*/ 1529401 h 3722228"/>
              <a:gd name="connsiteX5395" fmla="*/ 3490673 w 6494035"/>
              <a:gd name="connsiteY5395" fmla="*/ 1529401 h 3722228"/>
              <a:gd name="connsiteX5396" fmla="*/ 3490673 w 6494035"/>
              <a:gd name="connsiteY5396" fmla="*/ 1532599 h 3722228"/>
              <a:gd name="connsiteX5397" fmla="*/ 3486085 w 6494035"/>
              <a:gd name="connsiteY5397" fmla="*/ 1529401 h 3722228"/>
              <a:gd name="connsiteX5398" fmla="*/ 3470624 w 6494035"/>
              <a:gd name="connsiteY5398" fmla="*/ 1524865 h 3722228"/>
              <a:gd name="connsiteX5399" fmla="*/ 3467396 w 6494035"/>
              <a:gd name="connsiteY5399" fmla="*/ 1521667 h 3722228"/>
              <a:gd name="connsiteX5400" fmla="*/ 3459580 w 6494035"/>
              <a:gd name="connsiteY5400" fmla="*/ 1524865 h 3722228"/>
              <a:gd name="connsiteX5401" fmla="*/ 3455502 w 6494035"/>
              <a:gd name="connsiteY5401" fmla="*/ 1524865 h 3722228"/>
              <a:gd name="connsiteX5402" fmla="*/ 3451934 w 6494035"/>
              <a:gd name="connsiteY5402" fmla="*/ 1529401 h 3722228"/>
              <a:gd name="connsiteX5403" fmla="*/ 3444119 w 6494035"/>
              <a:gd name="connsiteY5403" fmla="*/ 1532599 h 3722228"/>
              <a:gd name="connsiteX5404" fmla="*/ 3451934 w 6494035"/>
              <a:gd name="connsiteY5404" fmla="*/ 1544869 h 3722228"/>
              <a:gd name="connsiteX5405" fmla="*/ 3447857 w 6494035"/>
              <a:gd name="connsiteY5405" fmla="*/ 1540332 h 3722228"/>
              <a:gd name="connsiteX5406" fmla="*/ 3444119 w 6494035"/>
              <a:gd name="connsiteY5406" fmla="*/ 1540332 h 3722228"/>
              <a:gd name="connsiteX5407" fmla="*/ 3447857 w 6494035"/>
              <a:gd name="connsiteY5407" fmla="*/ 1544869 h 3722228"/>
              <a:gd name="connsiteX5408" fmla="*/ 3447857 w 6494035"/>
              <a:gd name="connsiteY5408" fmla="*/ 1548066 h 3722228"/>
              <a:gd name="connsiteX5409" fmla="*/ 3436813 w 6494035"/>
              <a:gd name="connsiteY5409" fmla="*/ 1544869 h 3722228"/>
              <a:gd name="connsiteX5410" fmla="*/ 3424579 w 6494035"/>
              <a:gd name="connsiteY5410" fmla="*/ 1537135 h 3722228"/>
              <a:gd name="connsiteX5411" fmla="*/ 3429167 w 6494035"/>
              <a:gd name="connsiteY5411" fmla="*/ 1537135 h 3722228"/>
              <a:gd name="connsiteX5412" fmla="*/ 3429167 w 6494035"/>
              <a:gd name="connsiteY5412" fmla="*/ 1532599 h 3722228"/>
              <a:gd name="connsiteX5413" fmla="*/ 3421351 w 6494035"/>
              <a:gd name="connsiteY5413" fmla="*/ 1537135 h 3722228"/>
              <a:gd name="connsiteX5414" fmla="*/ 3421351 w 6494035"/>
              <a:gd name="connsiteY5414" fmla="*/ 1548066 h 3722228"/>
              <a:gd name="connsiteX5415" fmla="*/ 3436813 w 6494035"/>
              <a:gd name="connsiteY5415" fmla="*/ 1567698 h 3722228"/>
              <a:gd name="connsiteX5416" fmla="*/ 3429167 w 6494035"/>
              <a:gd name="connsiteY5416" fmla="*/ 1575432 h 3722228"/>
              <a:gd name="connsiteX5417" fmla="*/ 3421351 w 6494035"/>
              <a:gd name="connsiteY5417" fmla="*/ 1575432 h 3722228"/>
              <a:gd name="connsiteX5418" fmla="*/ 3432225 w 6494035"/>
              <a:gd name="connsiteY5418" fmla="*/ 1579076 h 3722228"/>
              <a:gd name="connsiteX5419" fmla="*/ 3447857 w 6494035"/>
              <a:gd name="connsiteY5419" fmla="*/ 1590899 h 3722228"/>
              <a:gd name="connsiteX5420" fmla="*/ 3451934 w 6494035"/>
              <a:gd name="connsiteY5420" fmla="*/ 1606367 h 3722228"/>
              <a:gd name="connsiteX5421" fmla="*/ 3440041 w 6494035"/>
              <a:gd name="connsiteY5421" fmla="*/ 1598633 h 3722228"/>
              <a:gd name="connsiteX5422" fmla="*/ 3432225 w 6494035"/>
              <a:gd name="connsiteY5422" fmla="*/ 1601831 h 3722228"/>
              <a:gd name="connsiteX5423" fmla="*/ 3440041 w 6494035"/>
              <a:gd name="connsiteY5423" fmla="*/ 1614101 h 3722228"/>
              <a:gd name="connsiteX5424" fmla="*/ 3436813 w 6494035"/>
              <a:gd name="connsiteY5424" fmla="*/ 1614101 h 3722228"/>
              <a:gd name="connsiteX5425" fmla="*/ 3424579 w 6494035"/>
              <a:gd name="connsiteY5425" fmla="*/ 1606367 h 3722228"/>
              <a:gd name="connsiteX5426" fmla="*/ 3436813 w 6494035"/>
              <a:gd name="connsiteY5426" fmla="*/ 1625032 h 3722228"/>
              <a:gd name="connsiteX5427" fmla="*/ 3436813 w 6494035"/>
              <a:gd name="connsiteY5427" fmla="*/ 1629642 h 3722228"/>
              <a:gd name="connsiteX5428" fmla="*/ 3436813 w 6494035"/>
              <a:gd name="connsiteY5428" fmla="*/ 1632766 h 3722228"/>
              <a:gd name="connsiteX5429" fmla="*/ 3424579 w 6494035"/>
              <a:gd name="connsiteY5429" fmla="*/ 1625032 h 3722228"/>
              <a:gd name="connsiteX5430" fmla="*/ 3424579 w 6494035"/>
              <a:gd name="connsiteY5430" fmla="*/ 1629642 h 3722228"/>
              <a:gd name="connsiteX5431" fmla="*/ 3424579 w 6494035"/>
              <a:gd name="connsiteY5431" fmla="*/ 1632766 h 3722228"/>
              <a:gd name="connsiteX5432" fmla="*/ 3421351 w 6494035"/>
              <a:gd name="connsiteY5432" fmla="*/ 1632766 h 3722228"/>
              <a:gd name="connsiteX5433" fmla="*/ 3416764 w 6494035"/>
              <a:gd name="connsiteY5433" fmla="*/ 1621834 h 3722228"/>
              <a:gd name="connsiteX5434" fmla="*/ 3409118 w 6494035"/>
              <a:gd name="connsiteY5434" fmla="*/ 1621834 h 3722228"/>
              <a:gd name="connsiteX5435" fmla="*/ 3413536 w 6494035"/>
              <a:gd name="connsiteY5435" fmla="*/ 1629642 h 3722228"/>
              <a:gd name="connsiteX5436" fmla="*/ 3409118 w 6494035"/>
              <a:gd name="connsiteY5436" fmla="*/ 1625032 h 3722228"/>
              <a:gd name="connsiteX5437" fmla="*/ 3405890 w 6494035"/>
              <a:gd name="connsiteY5437" fmla="*/ 1617298 h 3722228"/>
              <a:gd name="connsiteX5438" fmla="*/ 3405890 w 6494035"/>
              <a:gd name="connsiteY5438" fmla="*/ 1609564 h 3722228"/>
              <a:gd name="connsiteX5439" fmla="*/ 3393487 w 6494035"/>
              <a:gd name="connsiteY5439" fmla="*/ 1601831 h 3722228"/>
              <a:gd name="connsiteX5440" fmla="*/ 3401302 w 6494035"/>
              <a:gd name="connsiteY5440" fmla="*/ 1594097 h 3722228"/>
              <a:gd name="connsiteX5441" fmla="*/ 3413536 w 6494035"/>
              <a:gd name="connsiteY5441" fmla="*/ 1590899 h 3722228"/>
              <a:gd name="connsiteX5442" fmla="*/ 3429167 w 6494035"/>
              <a:gd name="connsiteY5442" fmla="*/ 1598633 h 3722228"/>
              <a:gd name="connsiteX5443" fmla="*/ 3432225 w 6494035"/>
              <a:gd name="connsiteY5443" fmla="*/ 1594097 h 3722228"/>
              <a:gd name="connsiteX5444" fmla="*/ 3421351 w 6494035"/>
              <a:gd name="connsiteY5444" fmla="*/ 1586363 h 3722228"/>
              <a:gd name="connsiteX5445" fmla="*/ 3413536 w 6494035"/>
              <a:gd name="connsiteY5445" fmla="*/ 1586363 h 3722228"/>
              <a:gd name="connsiteX5446" fmla="*/ 3393487 w 6494035"/>
              <a:gd name="connsiteY5446" fmla="*/ 1590899 h 3722228"/>
              <a:gd name="connsiteX5447" fmla="*/ 3385841 w 6494035"/>
              <a:gd name="connsiteY5447" fmla="*/ 1575432 h 3722228"/>
              <a:gd name="connsiteX5448" fmla="*/ 3393487 w 6494035"/>
              <a:gd name="connsiteY5448" fmla="*/ 1575432 h 3722228"/>
              <a:gd name="connsiteX5449" fmla="*/ 3393487 w 6494035"/>
              <a:gd name="connsiteY5449" fmla="*/ 1571342 h 3722228"/>
              <a:gd name="connsiteX5450" fmla="*/ 3385841 w 6494035"/>
              <a:gd name="connsiteY5450" fmla="*/ 1571342 h 3722228"/>
              <a:gd name="connsiteX5451" fmla="*/ 3374967 w 6494035"/>
              <a:gd name="connsiteY5451" fmla="*/ 1559890 h 3722228"/>
              <a:gd name="connsiteX5452" fmla="*/ 3374967 w 6494035"/>
              <a:gd name="connsiteY5452" fmla="*/ 1555800 h 3722228"/>
              <a:gd name="connsiteX5453" fmla="*/ 3367151 w 6494035"/>
              <a:gd name="connsiteY5453" fmla="*/ 1548066 h 3722228"/>
              <a:gd name="connsiteX5454" fmla="*/ 3355258 w 6494035"/>
              <a:gd name="connsiteY5454" fmla="*/ 1540332 h 3722228"/>
              <a:gd name="connsiteX5455" fmla="*/ 3359335 w 6494035"/>
              <a:gd name="connsiteY5455" fmla="*/ 1540332 h 3722228"/>
              <a:gd name="connsiteX5456" fmla="*/ 3359335 w 6494035"/>
              <a:gd name="connsiteY5456" fmla="*/ 1529401 h 3722228"/>
              <a:gd name="connsiteX5457" fmla="*/ 3363073 w 6494035"/>
              <a:gd name="connsiteY5457" fmla="*/ 1524865 h 3722228"/>
              <a:gd name="connsiteX5458" fmla="*/ 3359335 w 6494035"/>
              <a:gd name="connsiteY5458" fmla="*/ 1521667 h 3722228"/>
              <a:gd name="connsiteX5459" fmla="*/ 3359335 w 6494035"/>
              <a:gd name="connsiteY5459" fmla="*/ 1509323 h 3722228"/>
              <a:gd name="connsiteX5460" fmla="*/ 3351690 w 6494035"/>
              <a:gd name="connsiteY5460" fmla="*/ 1501589 h 3722228"/>
              <a:gd name="connsiteX5461" fmla="*/ 3339796 w 6494035"/>
              <a:gd name="connsiteY5461" fmla="*/ 1486122 h 3722228"/>
              <a:gd name="connsiteX5462" fmla="*/ 3327563 w 6494035"/>
              <a:gd name="connsiteY5462" fmla="*/ 1482924 h 3722228"/>
              <a:gd name="connsiteX5463" fmla="*/ 3312102 w 6494035"/>
              <a:gd name="connsiteY5463" fmla="*/ 1478834 h 3722228"/>
              <a:gd name="connsiteX5464" fmla="*/ 3312102 w 6494035"/>
              <a:gd name="connsiteY5464" fmla="*/ 1475190 h 3722228"/>
              <a:gd name="connsiteX5465" fmla="*/ 3319747 w 6494035"/>
              <a:gd name="connsiteY5465" fmla="*/ 1478834 h 3722228"/>
              <a:gd name="connsiteX5466" fmla="*/ 3308873 w 6494035"/>
              <a:gd name="connsiteY5466" fmla="*/ 1467457 h 3722228"/>
              <a:gd name="connsiteX5467" fmla="*/ 3296470 w 6494035"/>
              <a:gd name="connsiteY5467" fmla="*/ 1463367 h 3722228"/>
              <a:gd name="connsiteX5468" fmla="*/ 3289334 w 6494035"/>
              <a:gd name="connsiteY5468" fmla="*/ 1467457 h 3722228"/>
              <a:gd name="connsiteX5469" fmla="*/ 3270135 w 6494035"/>
              <a:gd name="connsiteY5469" fmla="*/ 1447899 h 3722228"/>
              <a:gd name="connsiteX5470" fmla="*/ 3281518 w 6494035"/>
              <a:gd name="connsiteY5470" fmla="*/ 1444702 h 3722228"/>
              <a:gd name="connsiteX5471" fmla="*/ 3266057 w 6494035"/>
              <a:gd name="connsiteY5471" fmla="*/ 1432357 h 3722228"/>
              <a:gd name="connsiteX5472" fmla="*/ 3266057 w 6494035"/>
              <a:gd name="connsiteY5472" fmla="*/ 1424624 h 3722228"/>
              <a:gd name="connsiteX5473" fmla="*/ 3255013 w 6494035"/>
              <a:gd name="connsiteY5473" fmla="*/ 1416890 h 3722228"/>
              <a:gd name="connsiteX5474" fmla="*/ 3247367 w 6494035"/>
              <a:gd name="connsiteY5474" fmla="*/ 1429160 h 3722228"/>
              <a:gd name="connsiteX5475" fmla="*/ 3239552 w 6494035"/>
              <a:gd name="connsiteY5475" fmla="*/ 1413692 h 3722228"/>
              <a:gd name="connsiteX5476" fmla="*/ 3242780 w 6494035"/>
              <a:gd name="connsiteY5476" fmla="*/ 1409156 h 3722228"/>
              <a:gd name="connsiteX5477" fmla="*/ 3239552 w 6494035"/>
              <a:gd name="connsiteY5477" fmla="*/ 1405958 h 3722228"/>
              <a:gd name="connsiteX5478" fmla="*/ 3231906 w 6494035"/>
              <a:gd name="connsiteY5478" fmla="*/ 1405958 h 3722228"/>
              <a:gd name="connsiteX5479" fmla="*/ 3231906 w 6494035"/>
              <a:gd name="connsiteY5479" fmla="*/ 1409156 h 3722228"/>
              <a:gd name="connsiteX5480" fmla="*/ 3224090 w 6494035"/>
              <a:gd name="connsiteY5480" fmla="*/ 1413692 h 3722228"/>
              <a:gd name="connsiteX5481" fmla="*/ 3216444 w 6494035"/>
              <a:gd name="connsiteY5481" fmla="*/ 1416890 h 3722228"/>
              <a:gd name="connsiteX5482" fmla="*/ 3219503 w 6494035"/>
              <a:gd name="connsiteY5482" fmla="*/ 1424624 h 3722228"/>
              <a:gd name="connsiteX5483" fmla="*/ 3216444 w 6494035"/>
              <a:gd name="connsiteY5483" fmla="*/ 1429160 h 3722228"/>
              <a:gd name="connsiteX5484" fmla="*/ 3216444 w 6494035"/>
              <a:gd name="connsiteY5484" fmla="*/ 1436893 h 3722228"/>
              <a:gd name="connsiteX5485" fmla="*/ 3242780 w 6494035"/>
              <a:gd name="connsiteY5485" fmla="*/ 1463367 h 3722228"/>
              <a:gd name="connsiteX5486" fmla="*/ 3258241 w 6494035"/>
              <a:gd name="connsiteY5486" fmla="*/ 1490658 h 3722228"/>
              <a:gd name="connsiteX5487" fmla="*/ 3281518 w 6494035"/>
              <a:gd name="connsiteY5487" fmla="*/ 1501589 h 3722228"/>
              <a:gd name="connsiteX5488" fmla="*/ 3289334 w 6494035"/>
              <a:gd name="connsiteY5488" fmla="*/ 1501589 h 3722228"/>
              <a:gd name="connsiteX5489" fmla="*/ 3293412 w 6494035"/>
              <a:gd name="connsiteY5489" fmla="*/ 1506200 h 3722228"/>
              <a:gd name="connsiteX5490" fmla="*/ 3289334 w 6494035"/>
              <a:gd name="connsiteY5490" fmla="*/ 1509323 h 3722228"/>
              <a:gd name="connsiteX5491" fmla="*/ 3289334 w 6494035"/>
              <a:gd name="connsiteY5491" fmla="*/ 1513934 h 3722228"/>
              <a:gd name="connsiteX5492" fmla="*/ 3304286 w 6494035"/>
              <a:gd name="connsiteY5492" fmla="*/ 1521667 h 3722228"/>
              <a:gd name="connsiteX5493" fmla="*/ 3324335 w 6494035"/>
              <a:gd name="connsiteY5493" fmla="*/ 1529401 h 3722228"/>
              <a:gd name="connsiteX5494" fmla="*/ 3339796 w 6494035"/>
              <a:gd name="connsiteY5494" fmla="*/ 1544869 h 3722228"/>
              <a:gd name="connsiteX5495" fmla="*/ 3339796 w 6494035"/>
              <a:gd name="connsiteY5495" fmla="*/ 1552602 h 3722228"/>
              <a:gd name="connsiteX5496" fmla="*/ 3332150 w 6494035"/>
              <a:gd name="connsiteY5496" fmla="*/ 1552602 h 3722228"/>
              <a:gd name="connsiteX5497" fmla="*/ 3327563 w 6494035"/>
              <a:gd name="connsiteY5497" fmla="*/ 1548066 h 3722228"/>
              <a:gd name="connsiteX5498" fmla="*/ 3324335 w 6494035"/>
              <a:gd name="connsiteY5498" fmla="*/ 1540332 h 3722228"/>
              <a:gd name="connsiteX5499" fmla="*/ 3312102 w 6494035"/>
              <a:gd name="connsiteY5499" fmla="*/ 1537135 h 3722228"/>
              <a:gd name="connsiteX5500" fmla="*/ 3308873 w 6494035"/>
              <a:gd name="connsiteY5500" fmla="*/ 1540332 h 3722228"/>
              <a:gd name="connsiteX5501" fmla="*/ 3301058 w 6494035"/>
              <a:gd name="connsiteY5501" fmla="*/ 1555800 h 3722228"/>
              <a:gd name="connsiteX5502" fmla="*/ 3308873 w 6494035"/>
              <a:gd name="connsiteY5502" fmla="*/ 1559890 h 3722228"/>
              <a:gd name="connsiteX5503" fmla="*/ 3312102 w 6494035"/>
              <a:gd name="connsiteY5503" fmla="*/ 1559890 h 3722228"/>
              <a:gd name="connsiteX5504" fmla="*/ 3316519 w 6494035"/>
              <a:gd name="connsiteY5504" fmla="*/ 1575432 h 3722228"/>
              <a:gd name="connsiteX5505" fmla="*/ 3304286 w 6494035"/>
              <a:gd name="connsiteY5505" fmla="*/ 1579076 h 3722228"/>
              <a:gd name="connsiteX5506" fmla="*/ 3304286 w 6494035"/>
              <a:gd name="connsiteY5506" fmla="*/ 1586363 h 3722228"/>
              <a:gd name="connsiteX5507" fmla="*/ 3296470 w 6494035"/>
              <a:gd name="connsiteY5507" fmla="*/ 1598633 h 3722228"/>
              <a:gd name="connsiteX5508" fmla="*/ 3289334 w 6494035"/>
              <a:gd name="connsiteY5508" fmla="*/ 1601831 h 3722228"/>
              <a:gd name="connsiteX5509" fmla="*/ 3289334 w 6494035"/>
              <a:gd name="connsiteY5509" fmla="*/ 1594097 h 3722228"/>
              <a:gd name="connsiteX5510" fmla="*/ 3293412 w 6494035"/>
              <a:gd name="connsiteY5510" fmla="*/ 1590899 h 3722228"/>
              <a:gd name="connsiteX5511" fmla="*/ 3293412 w 6494035"/>
              <a:gd name="connsiteY5511" fmla="*/ 1583166 h 3722228"/>
              <a:gd name="connsiteX5512" fmla="*/ 3296470 w 6494035"/>
              <a:gd name="connsiteY5512" fmla="*/ 1579076 h 3722228"/>
              <a:gd name="connsiteX5513" fmla="*/ 3285596 w 6494035"/>
              <a:gd name="connsiteY5513" fmla="*/ 1548066 h 3722228"/>
              <a:gd name="connsiteX5514" fmla="*/ 3281518 w 6494035"/>
              <a:gd name="connsiteY5514" fmla="*/ 1548066 h 3722228"/>
              <a:gd name="connsiteX5515" fmla="*/ 3273703 w 6494035"/>
              <a:gd name="connsiteY5515" fmla="*/ 1544869 h 3722228"/>
              <a:gd name="connsiteX5516" fmla="*/ 3273703 w 6494035"/>
              <a:gd name="connsiteY5516" fmla="*/ 1540332 h 3722228"/>
              <a:gd name="connsiteX5517" fmla="*/ 3270135 w 6494035"/>
              <a:gd name="connsiteY5517" fmla="*/ 1532599 h 3722228"/>
              <a:gd name="connsiteX5518" fmla="*/ 3262829 w 6494035"/>
              <a:gd name="connsiteY5518" fmla="*/ 1532599 h 3722228"/>
              <a:gd name="connsiteX5519" fmla="*/ 3258241 w 6494035"/>
              <a:gd name="connsiteY5519" fmla="*/ 1529401 h 3722228"/>
              <a:gd name="connsiteX5520" fmla="*/ 3255013 w 6494035"/>
              <a:gd name="connsiteY5520" fmla="*/ 1529401 h 3722228"/>
              <a:gd name="connsiteX5521" fmla="*/ 3250595 w 6494035"/>
              <a:gd name="connsiteY5521" fmla="*/ 1524865 h 3722228"/>
              <a:gd name="connsiteX5522" fmla="*/ 3250595 w 6494035"/>
              <a:gd name="connsiteY5522" fmla="*/ 1517131 h 3722228"/>
              <a:gd name="connsiteX5523" fmla="*/ 3234964 w 6494035"/>
              <a:gd name="connsiteY5523" fmla="*/ 1517131 h 3722228"/>
              <a:gd name="connsiteX5524" fmla="*/ 3224090 w 6494035"/>
              <a:gd name="connsiteY5524" fmla="*/ 1513934 h 3722228"/>
              <a:gd name="connsiteX5525" fmla="*/ 3211857 w 6494035"/>
              <a:gd name="connsiteY5525" fmla="*/ 1498392 h 3722228"/>
              <a:gd name="connsiteX5526" fmla="*/ 3208629 w 6494035"/>
              <a:gd name="connsiteY5526" fmla="*/ 1493856 h 3722228"/>
              <a:gd name="connsiteX5527" fmla="*/ 3196395 w 6494035"/>
              <a:gd name="connsiteY5527" fmla="*/ 1482924 h 3722228"/>
              <a:gd name="connsiteX5528" fmla="*/ 3189089 w 6494035"/>
              <a:gd name="connsiteY5528" fmla="*/ 1478834 h 3722228"/>
              <a:gd name="connsiteX5529" fmla="*/ 3181274 w 6494035"/>
              <a:gd name="connsiteY5529" fmla="*/ 1478834 h 3722228"/>
              <a:gd name="connsiteX5530" fmla="*/ 3185351 w 6494035"/>
              <a:gd name="connsiteY5530" fmla="*/ 1471100 h 3722228"/>
              <a:gd name="connsiteX5531" fmla="*/ 3181274 w 6494035"/>
              <a:gd name="connsiteY5531" fmla="*/ 1467457 h 3722228"/>
              <a:gd name="connsiteX5532" fmla="*/ 3177706 w 6494035"/>
              <a:gd name="connsiteY5532" fmla="*/ 1455633 h 3722228"/>
              <a:gd name="connsiteX5533" fmla="*/ 3173628 w 6494035"/>
              <a:gd name="connsiteY5533" fmla="*/ 1447899 h 3722228"/>
              <a:gd name="connsiteX5534" fmla="*/ 3162584 w 6494035"/>
              <a:gd name="connsiteY5534" fmla="*/ 1444702 h 3722228"/>
              <a:gd name="connsiteX5535" fmla="*/ 3150351 w 6494035"/>
              <a:gd name="connsiteY5535" fmla="*/ 1444702 h 3722228"/>
              <a:gd name="connsiteX5536" fmla="*/ 3142535 w 6494035"/>
              <a:gd name="connsiteY5536" fmla="*/ 1447899 h 3722228"/>
              <a:gd name="connsiteX5537" fmla="*/ 3134889 w 6494035"/>
              <a:gd name="connsiteY5537" fmla="*/ 1455633 h 3722228"/>
              <a:gd name="connsiteX5538" fmla="*/ 3130302 w 6494035"/>
              <a:gd name="connsiteY5538" fmla="*/ 1455633 h 3722228"/>
              <a:gd name="connsiteX5539" fmla="*/ 3127074 w 6494035"/>
              <a:gd name="connsiteY5539" fmla="*/ 1459723 h 3722228"/>
              <a:gd name="connsiteX5540" fmla="*/ 3122486 w 6494035"/>
              <a:gd name="connsiteY5540" fmla="*/ 1459723 h 3722228"/>
              <a:gd name="connsiteX5541" fmla="*/ 3122486 w 6494035"/>
              <a:gd name="connsiteY5541" fmla="*/ 1463367 h 3722228"/>
              <a:gd name="connsiteX5542" fmla="*/ 3115180 w 6494035"/>
              <a:gd name="connsiteY5542" fmla="*/ 1463367 h 3722228"/>
              <a:gd name="connsiteX5543" fmla="*/ 3107534 w 6494035"/>
              <a:gd name="connsiteY5543" fmla="*/ 1467457 h 3722228"/>
              <a:gd name="connsiteX5544" fmla="*/ 3107534 w 6494035"/>
              <a:gd name="connsiteY5544" fmla="*/ 1475190 h 3722228"/>
              <a:gd name="connsiteX5545" fmla="*/ 3092073 w 6494035"/>
              <a:gd name="connsiteY5545" fmla="*/ 1475190 h 3722228"/>
              <a:gd name="connsiteX5546" fmla="*/ 3084257 w 6494035"/>
              <a:gd name="connsiteY5546" fmla="*/ 1471100 h 3722228"/>
              <a:gd name="connsiteX5547" fmla="*/ 3081029 w 6494035"/>
              <a:gd name="connsiteY5547" fmla="*/ 1467457 h 3722228"/>
              <a:gd name="connsiteX5548" fmla="*/ 3076612 w 6494035"/>
              <a:gd name="connsiteY5548" fmla="*/ 1467457 h 3722228"/>
              <a:gd name="connsiteX5549" fmla="*/ 3068796 w 6494035"/>
              <a:gd name="connsiteY5549" fmla="*/ 1467457 h 3722228"/>
              <a:gd name="connsiteX5550" fmla="*/ 3068796 w 6494035"/>
              <a:gd name="connsiteY5550" fmla="*/ 1463367 h 3722228"/>
              <a:gd name="connsiteX5551" fmla="*/ 3060980 w 6494035"/>
              <a:gd name="connsiteY5551" fmla="*/ 1463367 h 3722228"/>
              <a:gd name="connsiteX5552" fmla="*/ 3057922 w 6494035"/>
              <a:gd name="connsiteY5552" fmla="*/ 1463367 h 3722228"/>
              <a:gd name="connsiteX5553" fmla="*/ 3053334 w 6494035"/>
              <a:gd name="connsiteY5553" fmla="*/ 1467457 h 3722228"/>
              <a:gd name="connsiteX5554" fmla="*/ 3042290 w 6494035"/>
              <a:gd name="connsiteY5554" fmla="*/ 1475190 h 3722228"/>
              <a:gd name="connsiteX5555" fmla="*/ 3042290 w 6494035"/>
              <a:gd name="connsiteY5555" fmla="*/ 1486122 h 3722228"/>
              <a:gd name="connsiteX5556" fmla="*/ 3045519 w 6494035"/>
              <a:gd name="connsiteY5556" fmla="*/ 1490658 h 3722228"/>
              <a:gd name="connsiteX5557" fmla="*/ 3042290 w 6494035"/>
              <a:gd name="connsiteY5557" fmla="*/ 1493856 h 3722228"/>
              <a:gd name="connsiteX5558" fmla="*/ 3042290 w 6494035"/>
              <a:gd name="connsiteY5558" fmla="*/ 1501589 h 3722228"/>
              <a:gd name="connsiteX5559" fmla="*/ 3034645 w 6494035"/>
              <a:gd name="connsiteY5559" fmla="*/ 1509323 h 3722228"/>
              <a:gd name="connsiteX5560" fmla="*/ 3022242 w 6494035"/>
              <a:gd name="connsiteY5560" fmla="*/ 1521667 h 3722228"/>
              <a:gd name="connsiteX5561" fmla="*/ 3007290 w 6494035"/>
              <a:gd name="connsiteY5561" fmla="*/ 1521667 h 3722228"/>
              <a:gd name="connsiteX5562" fmla="*/ 2999474 w 6494035"/>
              <a:gd name="connsiteY5562" fmla="*/ 1524865 h 3722228"/>
              <a:gd name="connsiteX5563" fmla="*/ 2995906 w 6494035"/>
              <a:gd name="connsiteY5563" fmla="*/ 1524865 h 3722228"/>
              <a:gd name="connsiteX5564" fmla="*/ 2995906 w 6494035"/>
              <a:gd name="connsiteY5564" fmla="*/ 1537135 h 3722228"/>
              <a:gd name="connsiteX5565" fmla="*/ 2988600 w 6494035"/>
              <a:gd name="connsiteY5565" fmla="*/ 1544869 h 3722228"/>
              <a:gd name="connsiteX5566" fmla="*/ 2973139 w 6494035"/>
              <a:gd name="connsiteY5566" fmla="*/ 1559890 h 3722228"/>
              <a:gd name="connsiteX5567" fmla="*/ 2976367 w 6494035"/>
              <a:gd name="connsiteY5567" fmla="*/ 1567698 h 3722228"/>
              <a:gd name="connsiteX5568" fmla="*/ 2984013 w 6494035"/>
              <a:gd name="connsiteY5568" fmla="*/ 1579076 h 3722228"/>
              <a:gd name="connsiteX5569" fmla="*/ 2984013 w 6494035"/>
              <a:gd name="connsiteY5569" fmla="*/ 1583166 h 3722228"/>
              <a:gd name="connsiteX5570" fmla="*/ 2976367 w 6494035"/>
              <a:gd name="connsiteY5570" fmla="*/ 1586363 h 3722228"/>
              <a:gd name="connsiteX5571" fmla="*/ 2968551 w 6494035"/>
              <a:gd name="connsiteY5571" fmla="*/ 1594097 h 3722228"/>
              <a:gd name="connsiteX5572" fmla="*/ 2965323 w 6494035"/>
              <a:gd name="connsiteY5572" fmla="*/ 1601831 h 3722228"/>
              <a:gd name="connsiteX5573" fmla="*/ 2965323 w 6494035"/>
              <a:gd name="connsiteY5573" fmla="*/ 1606367 h 3722228"/>
              <a:gd name="connsiteX5574" fmla="*/ 2960905 w 6494035"/>
              <a:gd name="connsiteY5574" fmla="*/ 1609564 h 3722228"/>
              <a:gd name="connsiteX5575" fmla="*/ 2948502 w 6494035"/>
              <a:gd name="connsiteY5575" fmla="*/ 1609564 h 3722228"/>
              <a:gd name="connsiteX5576" fmla="*/ 2941196 w 6494035"/>
              <a:gd name="connsiteY5576" fmla="*/ 1617298 h 3722228"/>
              <a:gd name="connsiteX5577" fmla="*/ 2937628 w 6494035"/>
              <a:gd name="connsiteY5577" fmla="*/ 1629642 h 3722228"/>
              <a:gd name="connsiteX5578" fmla="*/ 2933551 w 6494035"/>
              <a:gd name="connsiteY5578" fmla="*/ 1625032 h 3722228"/>
              <a:gd name="connsiteX5579" fmla="*/ 2929813 w 6494035"/>
              <a:gd name="connsiteY5579" fmla="*/ 1625032 h 3722228"/>
              <a:gd name="connsiteX5580" fmla="*/ 2925735 w 6494035"/>
              <a:gd name="connsiteY5580" fmla="*/ 1629642 h 3722228"/>
              <a:gd name="connsiteX5581" fmla="*/ 2922167 w 6494035"/>
              <a:gd name="connsiteY5581" fmla="*/ 1629642 h 3722228"/>
              <a:gd name="connsiteX5582" fmla="*/ 2914861 w 6494035"/>
              <a:gd name="connsiteY5582" fmla="*/ 1629642 h 3722228"/>
              <a:gd name="connsiteX5583" fmla="*/ 2910273 w 6494035"/>
              <a:gd name="connsiteY5583" fmla="*/ 1629642 h 3722228"/>
              <a:gd name="connsiteX5584" fmla="*/ 2899399 w 6494035"/>
              <a:gd name="connsiteY5584" fmla="*/ 1629642 h 3722228"/>
              <a:gd name="connsiteX5585" fmla="*/ 2891584 w 6494035"/>
              <a:gd name="connsiteY5585" fmla="*/ 1632766 h 3722228"/>
              <a:gd name="connsiteX5586" fmla="*/ 2883768 w 6494035"/>
              <a:gd name="connsiteY5586" fmla="*/ 1632766 h 3722228"/>
              <a:gd name="connsiteX5587" fmla="*/ 2871535 w 6494035"/>
              <a:gd name="connsiteY5587" fmla="*/ 1645110 h 3722228"/>
              <a:gd name="connsiteX5588" fmla="*/ 2856073 w 6494035"/>
              <a:gd name="connsiteY5588" fmla="*/ 1637376 h 3722228"/>
              <a:gd name="connsiteX5589" fmla="*/ 2852845 w 6494035"/>
              <a:gd name="connsiteY5589" fmla="*/ 1629642 h 3722228"/>
              <a:gd name="connsiteX5590" fmla="*/ 2852845 w 6494035"/>
              <a:gd name="connsiteY5590" fmla="*/ 1621834 h 3722228"/>
              <a:gd name="connsiteX5591" fmla="*/ 2840952 w 6494035"/>
              <a:gd name="connsiteY5591" fmla="*/ 1617298 h 3722228"/>
              <a:gd name="connsiteX5592" fmla="*/ 2837384 w 6494035"/>
              <a:gd name="connsiteY5592" fmla="*/ 1617298 h 3722228"/>
              <a:gd name="connsiteX5593" fmla="*/ 2821922 w 6494035"/>
              <a:gd name="connsiteY5593" fmla="*/ 1621834 h 3722228"/>
              <a:gd name="connsiteX5594" fmla="*/ 2814616 w 6494035"/>
              <a:gd name="connsiteY5594" fmla="*/ 1617298 h 3722228"/>
              <a:gd name="connsiteX5595" fmla="*/ 2802383 w 6494035"/>
              <a:gd name="connsiteY5595" fmla="*/ 1617298 h 3722228"/>
              <a:gd name="connsiteX5596" fmla="*/ 2806800 w 6494035"/>
              <a:gd name="connsiteY5596" fmla="*/ 1609564 h 3722228"/>
              <a:gd name="connsiteX5597" fmla="*/ 2806800 w 6494035"/>
              <a:gd name="connsiteY5597" fmla="*/ 1586363 h 3722228"/>
              <a:gd name="connsiteX5598" fmla="*/ 2806800 w 6494035"/>
              <a:gd name="connsiteY5598" fmla="*/ 1583166 h 3722228"/>
              <a:gd name="connsiteX5599" fmla="*/ 2802383 w 6494035"/>
              <a:gd name="connsiteY5599" fmla="*/ 1583166 h 3722228"/>
              <a:gd name="connsiteX5600" fmla="*/ 2802383 w 6494035"/>
              <a:gd name="connsiteY5600" fmla="*/ 1579076 h 3722228"/>
              <a:gd name="connsiteX5601" fmla="*/ 2794567 w 6494035"/>
              <a:gd name="connsiteY5601" fmla="*/ 1579076 h 3722228"/>
              <a:gd name="connsiteX5602" fmla="*/ 2799155 w 6494035"/>
              <a:gd name="connsiteY5602" fmla="*/ 1563534 h 3722228"/>
              <a:gd name="connsiteX5603" fmla="*/ 2802383 w 6494035"/>
              <a:gd name="connsiteY5603" fmla="*/ 1559890 h 3722228"/>
              <a:gd name="connsiteX5604" fmla="*/ 2814616 w 6494035"/>
              <a:gd name="connsiteY5604" fmla="*/ 1529401 h 3722228"/>
              <a:gd name="connsiteX5605" fmla="*/ 2810029 w 6494035"/>
              <a:gd name="connsiteY5605" fmla="*/ 1493856 h 3722228"/>
              <a:gd name="connsiteX5606" fmla="*/ 2814616 w 6494035"/>
              <a:gd name="connsiteY5606" fmla="*/ 1490658 h 3722228"/>
              <a:gd name="connsiteX5607" fmla="*/ 2810029 w 6494035"/>
              <a:gd name="connsiteY5607" fmla="*/ 1482924 h 3722228"/>
              <a:gd name="connsiteX5608" fmla="*/ 2806800 w 6494035"/>
              <a:gd name="connsiteY5608" fmla="*/ 1482924 h 3722228"/>
              <a:gd name="connsiteX5609" fmla="*/ 2806800 w 6494035"/>
              <a:gd name="connsiteY5609" fmla="*/ 1478834 h 3722228"/>
              <a:gd name="connsiteX5610" fmla="*/ 2802383 w 6494035"/>
              <a:gd name="connsiteY5610" fmla="*/ 1467457 h 3722228"/>
              <a:gd name="connsiteX5611" fmla="*/ 2810029 w 6494035"/>
              <a:gd name="connsiteY5611" fmla="*/ 1463367 h 3722228"/>
              <a:gd name="connsiteX5612" fmla="*/ 2821922 w 6494035"/>
              <a:gd name="connsiteY5612" fmla="*/ 1463367 h 3722228"/>
              <a:gd name="connsiteX5613" fmla="*/ 2821922 w 6494035"/>
              <a:gd name="connsiteY5613" fmla="*/ 1459723 h 3722228"/>
              <a:gd name="connsiteX5614" fmla="*/ 2829568 w 6494035"/>
              <a:gd name="connsiteY5614" fmla="*/ 1455633 h 3722228"/>
              <a:gd name="connsiteX5615" fmla="*/ 2837384 w 6494035"/>
              <a:gd name="connsiteY5615" fmla="*/ 1459723 h 3722228"/>
              <a:gd name="connsiteX5616" fmla="*/ 2856073 w 6494035"/>
              <a:gd name="connsiteY5616" fmla="*/ 1459723 h 3722228"/>
              <a:gd name="connsiteX5617" fmla="*/ 2868307 w 6494035"/>
              <a:gd name="connsiteY5617" fmla="*/ 1459723 h 3722228"/>
              <a:gd name="connsiteX5618" fmla="*/ 2886996 w 6494035"/>
              <a:gd name="connsiteY5618" fmla="*/ 1463367 h 3722228"/>
              <a:gd name="connsiteX5619" fmla="*/ 2910273 w 6494035"/>
              <a:gd name="connsiteY5619" fmla="*/ 1463367 h 3722228"/>
              <a:gd name="connsiteX5620" fmla="*/ 2929813 w 6494035"/>
              <a:gd name="connsiteY5620" fmla="*/ 1463367 h 3722228"/>
              <a:gd name="connsiteX5621" fmla="*/ 2948502 w 6494035"/>
              <a:gd name="connsiteY5621" fmla="*/ 1463367 h 3722228"/>
              <a:gd name="connsiteX5622" fmla="*/ 2956318 w 6494035"/>
              <a:gd name="connsiteY5622" fmla="*/ 1436893 h 3722228"/>
              <a:gd name="connsiteX5623" fmla="*/ 2960905 w 6494035"/>
              <a:gd name="connsiteY5623" fmla="*/ 1432357 h 3722228"/>
              <a:gd name="connsiteX5624" fmla="*/ 2956318 w 6494035"/>
              <a:gd name="connsiteY5624" fmla="*/ 1429160 h 3722228"/>
              <a:gd name="connsiteX5625" fmla="*/ 2960905 w 6494035"/>
              <a:gd name="connsiteY5625" fmla="*/ 1409156 h 3722228"/>
              <a:gd name="connsiteX5626" fmla="*/ 2968551 w 6494035"/>
              <a:gd name="connsiteY5626" fmla="*/ 1421426 h 3722228"/>
              <a:gd name="connsiteX5627" fmla="*/ 2965323 w 6494035"/>
              <a:gd name="connsiteY5627" fmla="*/ 1409156 h 3722228"/>
              <a:gd name="connsiteX5628" fmla="*/ 2956318 w 6494035"/>
              <a:gd name="connsiteY5628" fmla="*/ 1405958 h 3722228"/>
              <a:gd name="connsiteX5629" fmla="*/ 2956318 w 6494035"/>
              <a:gd name="connsiteY5629" fmla="*/ 1393689 h 3722228"/>
              <a:gd name="connsiteX5630" fmla="*/ 2941196 w 6494035"/>
              <a:gd name="connsiteY5630" fmla="*/ 1378593 h 3722228"/>
              <a:gd name="connsiteX5631" fmla="*/ 2941196 w 6494035"/>
              <a:gd name="connsiteY5631" fmla="*/ 1367215 h 3722228"/>
              <a:gd name="connsiteX5632" fmla="*/ 2933551 w 6494035"/>
              <a:gd name="connsiteY5632" fmla="*/ 1363125 h 3722228"/>
              <a:gd name="connsiteX5633" fmla="*/ 2922167 w 6494035"/>
              <a:gd name="connsiteY5633" fmla="*/ 1359482 h 3722228"/>
              <a:gd name="connsiteX5634" fmla="*/ 2899399 w 6494035"/>
              <a:gd name="connsiteY5634" fmla="*/ 1352194 h 3722228"/>
              <a:gd name="connsiteX5635" fmla="*/ 2894812 w 6494035"/>
              <a:gd name="connsiteY5635" fmla="*/ 1344460 h 3722228"/>
              <a:gd name="connsiteX5636" fmla="*/ 2899399 w 6494035"/>
              <a:gd name="connsiteY5636" fmla="*/ 1344460 h 3722228"/>
              <a:gd name="connsiteX5637" fmla="*/ 2894812 w 6494035"/>
              <a:gd name="connsiteY5637" fmla="*/ 1339924 h 3722228"/>
              <a:gd name="connsiteX5638" fmla="*/ 2902458 w 6494035"/>
              <a:gd name="connsiteY5638" fmla="*/ 1339924 h 3722228"/>
              <a:gd name="connsiteX5639" fmla="*/ 2899399 w 6494035"/>
              <a:gd name="connsiteY5639" fmla="*/ 1336726 h 3722228"/>
              <a:gd name="connsiteX5640" fmla="*/ 2891584 w 6494035"/>
              <a:gd name="connsiteY5640" fmla="*/ 1336726 h 3722228"/>
              <a:gd name="connsiteX5641" fmla="*/ 2894812 w 6494035"/>
              <a:gd name="connsiteY5641" fmla="*/ 1332190 h 3722228"/>
              <a:gd name="connsiteX5642" fmla="*/ 2907045 w 6494035"/>
              <a:gd name="connsiteY5642" fmla="*/ 1328993 h 3722228"/>
              <a:gd name="connsiteX5643" fmla="*/ 2914861 w 6494035"/>
              <a:gd name="connsiteY5643" fmla="*/ 1328993 h 3722228"/>
              <a:gd name="connsiteX5644" fmla="*/ 2922167 w 6494035"/>
              <a:gd name="connsiteY5644" fmla="*/ 1328993 h 3722228"/>
              <a:gd name="connsiteX5645" fmla="*/ 2933551 w 6494035"/>
              <a:gd name="connsiteY5645" fmla="*/ 1336726 h 3722228"/>
              <a:gd name="connsiteX5646" fmla="*/ 2937628 w 6494035"/>
              <a:gd name="connsiteY5646" fmla="*/ 1332190 h 3722228"/>
              <a:gd name="connsiteX5647" fmla="*/ 2945274 w 6494035"/>
              <a:gd name="connsiteY5647" fmla="*/ 1332190 h 3722228"/>
              <a:gd name="connsiteX5648" fmla="*/ 2953090 w 6494035"/>
              <a:gd name="connsiteY5648" fmla="*/ 1332190 h 3722228"/>
              <a:gd name="connsiteX5649" fmla="*/ 2948502 w 6494035"/>
              <a:gd name="connsiteY5649" fmla="*/ 1316648 h 3722228"/>
              <a:gd name="connsiteX5650" fmla="*/ 2945274 w 6494035"/>
              <a:gd name="connsiteY5650" fmla="*/ 1301181 h 3722228"/>
              <a:gd name="connsiteX5651" fmla="*/ 2953090 w 6494035"/>
              <a:gd name="connsiteY5651" fmla="*/ 1301181 h 3722228"/>
              <a:gd name="connsiteX5652" fmla="*/ 2960905 w 6494035"/>
              <a:gd name="connsiteY5652" fmla="*/ 1301181 h 3722228"/>
              <a:gd name="connsiteX5653" fmla="*/ 2960905 w 6494035"/>
              <a:gd name="connsiteY5653" fmla="*/ 1308915 h 3722228"/>
              <a:gd name="connsiteX5654" fmla="*/ 2968551 w 6494035"/>
              <a:gd name="connsiteY5654" fmla="*/ 1313451 h 3722228"/>
              <a:gd name="connsiteX5655" fmla="*/ 2980954 w 6494035"/>
              <a:gd name="connsiteY5655" fmla="*/ 1313451 h 3722228"/>
              <a:gd name="connsiteX5656" fmla="*/ 2984013 w 6494035"/>
              <a:gd name="connsiteY5656" fmla="*/ 1305717 h 3722228"/>
              <a:gd name="connsiteX5657" fmla="*/ 2991828 w 6494035"/>
              <a:gd name="connsiteY5657" fmla="*/ 1301181 h 3722228"/>
              <a:gd name="connsiteX5658" fmla="*/ 3007290 w 6494035"/>
              <a:gd name="connsiteY5658" fmla="*/ 1297983 h 3722228"/>
              <a:gd name="connsiteX5659" fmla="*/ 3011368 w 6494035"/>
              <a:gd name="connsiteY5659" fmla="*/ 1290250 h 3722228"/>
              <a:gd name="connsiteX5660" fmla="*/ 3011368 w 6494035"/>
              <a:gd name="connsiteY5660" fmla="*/ 1270692 h 3722228"/>
              <a:gd name="connsiteX5661" fmla="*/ 3034645 w 6494035"/>
              <a:gd name="connsiteY5661" fmla="*/ 1267048 h 3722228"/>
              <a:gd name="connsiteX5662" fmla="*/ 3045519 w 6494035"/>
              <a:gd name="connsiteY5662" fmla="*/ 1259315 h 3722228"/>
              <a:gd name="connsiteX5663" fmla="*/ 3050106 w 6494035"/>
              <a:gd name="connsiteY5663" fmla="*/ 1259315 h 3722228"/>
              <a:gd name="connsiteX5664" fmla="*/ 3050106 w 6494035"/>
              <a:gd name="connsiteY5664" fmla="*/ 1252027 h 3722228"/>
              <a:gd name="connsiteX5665" fmla="*/ 3057922 w 6494035"/>
              <a:gd name="connsiteY5665" fmla="*/ 1247416 h 3722228"/>
              <a:gd name="connsiteX5666" fmla="*/ 3068796 w 6494035"/>
              <a:gd name="connsiteY5666" fmla="*/ 1247416 h 3722228"/>
              <a:gd name="connsiteX5667" fmla="*/ 3060980 w 6494035"/>
              <a:gd name="connsiteY5667" fmla="*/ 1244219 h 3722228"/>
              <a:gd name="connsiteX5668" fmla="*/ 3057922 w 6494035"/>
              <a:gd name="connsiteY5668" fmla="*/ 1239683 h 3722228"/>
              <a:gd name="connsiteX5669" fmla="*/ 3065568 w 6494035"/>
              <a:gd name="connsiteY5669" fmla="*/ 1228751 h 3722228"/>
              <a:gd name="connsiteX5670" fmla="*/ 3068796 w 6494035"/>
              <a:gd name="connsiteY5670" fmla="*/ 1208748 h 3722228"/>
              <a:gd name="connsiteX5671" fmla="*/ 3076612 w 6494035"/>
              <a:gd name="connsiteY5671" fmla="*/ 1221018 h 3722228"/>
              <a:gd name="connsiteX5672" fmla="*/ 3081029 w 6494035"/>
              <a:gd name="connsiteY5672" fmla="*/ 1231949 h 3722228"/>
              <a:gd name="connsiteX5673" fmla="*/ 3088845 w 6494035"/>
              <a:gd name="connsiteY5673" fmla="*/ 1236485 h 3722228"/>
              <a:gd name="connsiteX5674" fmla="*/ 3084257 w 6494035"/>
              <a:gd name="connsiteY5674" fmla="*/ 1224215 h 3722228"/>
              <a:gd name="connsiteX5675" fmla="*/ 3088845 w 6494035"/>
              <a:gd name="connsiteY5675" fmla="*/ 1216481 h 3722228"/>
              <a:gd name="connsiteX5676" fmla="*/ 3084257 w 6494035"/>
              <a:gd name="connsiteY5676" fmla="*/ 1216481 h 3722228"/>
              <a:gd name="connsiteX5677" fmla="*/ 3084257 w 6494035"/>
              <a:gd name="connsiteY5677" fmla="*/ 1208748 h 3722228"/>
              <a:gd name="connsiteX5678" fmla="*/ 3096151 w 6494035"/>
              <a:gd name="connsiteY5678" fmla="*/ 1200939 h 3722228"/>
              <a:gd name="connsiteX5679" fmla="*/ 3107534 w 6494035"/>
              <a:gd name="connsiteY5679" fmla="*/ 1197816 h 3722228"/>
              <a:gd name="connsiteX5680" fmla="*/ 3111612 w 6494035"/>
              <a:gd name="connsiteY5680" fmla="*/ 1205550 h 3722228"/>
              <a:gd name="connsiteX5681" fmla="*/ 3111612 w 6494035"/>
              <a:gd name="connsiteY5681" fmla="*/ 1200939 h 3722228"/>
              <a:gd name="connsiteX5682" fmla="*/ 3115180 w 6494035"/>
              <a:gd name="connsiteY5682" fmla="*/ 1193206 h 3722228"/>
              <a:gd name="connsiteX5683" fmla="*/ 3130302 w 6494035"/>
              <a:gd name="connsiteY5683" fmla="*/ 1193206 h 3722228"/>
              <a:gd name="connsiteX5684" fmla="*/ 3134889 w 6494035"/>
              <a:gd name="connsiteY5684" fmla="*/ 1200939 h 3722228"/>
              <a:gd name="connsiteX5685" fmla="*/ 3137948 w 6494035"/>
              <a:gd name="connsiteY5685" fmla="*/ 1190008 h 3722228"/>
              <a:gd name="connsiteX5686" fmla="*/ 3145763 w 6494035"/>
              <a:gd name="connsiteY5686" fmla="*/ 1190008 h 3722228"/>
              <a:gd name="connsiteX5687" fmla="*/ 3142535 w 6494035"/>
              <a:gd name="connsiteY5687" fmla="*/ 1185472 h 3722228"/>
              <a:gd name="connsiteX5688" fmla="*/ 3145763 w 6494035"/>
              <a:gd name="connsiteY5688" fmla="*/ 1178184 h 3722228"/>
              <a:gd name="connsiteX5689" fmla="*/ 3142535 w 6494035"/>
              <a:gd name="connsiteY5689" fmla="*/ 1178184 h 3722228"/>
              <a:gd name="connsiteX5690" fmla="*/ 3142535 w 6494035"/>
              <a:gd name="connsiteY5690" fmla="*/ 1174541 h 3722228"/>
              <a:gd name="connsiteX5691" fmla="*/ 3142535 w 6494035"/>
              <a:gd name="connsiteY5691" fmla="*/ 1166807 h 3722228"/>
              <a:gd name="connsiteX5692" fmla="*/ 3137948 w 6494035"/>
              <a:gd name="connsiteY5692" fmla="*/ 1159073 h 3722228"/>
              <a:gd name="connsiteX5693" fmla="*/ 3130302 w 6494035"/>
              <a:gd name="connsiteY5693" fmla="*/ 1159073 h 3722228"/>
              <a:gd name="connsiteX5694" fmla="*/ 3134889 w 6494035"/>
              <a:gd name="connsiteY5694" fmla="*/ 1154983 h 3722228"/>
              <a:gd name="connsiteX5695" fmla="*/ 3137948 w 6494035"/>
              <a:gd name="connsiteY5695" fmla="*/ 1154983 h 3722228"/>
              <a:gd name="connsiteX5696" fmla="*/ 3137948 w 6494035"/>
              <a:gd name="connsiteY5696" fmla="*/ 1139441 h 3722228"/>
              <a:gd name="connsiteX5697" fmla="*/ 3134889 w 6494035"/>
              <a:gd name="connsiteY5697" fmla="*/ 1136318 h 3722228"/>
              <a:gd name="connsiteX5698" fmla="*/ 3130302 w 6494035"/>
              <a:gd name="connsiteY5698" fmla="*/ 1139441 h 3722228"/>
              <a:gd name="connsiteX5699" fmla="*/ 3130302 w 6494035"/>
              <a:gd name="connsiteY5699" fmla="*/ 1120776 h 3722228"/>
              <a:gd name="connsiteX5700" fmla="*/ 3130302 w 6494035"/>
              <a:gd name="connsiteY5700" fmla="*/ 1108506 h 3722228"/>
              <a:gd name="connsiteX5701" fmla="*/ 3137948 w 6494035"/>
              <a:gd name="connsiteY5701" fmla="*/ 1113042 h 3722228"/>
              <a:gd name="connsiteX5702" fmla="*/ 3142535 w 6494035"/>
              <a:gd name="connsiteY5702" fmla="*/ 1100772 h 3722228"/>
              <a:gd name="connsiteX5703" fmla="*/ 3150351 w 6494035"/>
              <a:gd name="connsiteY5703" fmla="*/ 1105309 h 3722228"/>
              <a:gd name="connsiteX5704" fmla="*/ 3150351 w 6494035"/>
              <a:gd name="connsiteY5704" fmla="*/ 1097575 h 3722228"/>
              <a:gd name="connsiteX5705" fmla="*/ 3165812 w 6494035"/>
              <a:gd name="connsiteY5705" fmla="*/ 1097575 h 3722228"/>
              <a:gd name="connsiteX5706" fmla="*/ 3173628 w 6494035"/>
              <a:gd name="connsiteY5706" fmla="*/ 1108506 h 3722228"/>
              <a:gd name="connsiteX5707" fmla="*/ 3181274 w 6494035"/>
              <a:gd name="connsiteY5707" fmla="*/ 1113042 h 3722228"/>
              <a:gd name="connsiteX5708" fmla="*/ 3177706 w 6494035"/>
              <a:gd name="connsiteY5708" fmla="*/ 1120776 h 3722228"/>
              <a:gd name="connsiteX5709" fmla="*/ 3169890 w 6494035"/>
              <a:gd name="connsiteY5709" fmla="*/ 1120776 h 3722228"/>
              <a:gd name="connsiteX5710" fmla="*/ 3169890 w 6494035"/>
              <a:gd name="connsiteY5710" fmla="*/ 1123974 h 3722228"/>
              <a:gd name="connsiteX5711" fmla="*/ 3169890 w 6494035"/>
              <a:gd name="connsiteY5711" fmla="*/ 1128510 h 3722228"/>
              <a:gd name="connsiteX5712" fmla="*/ 3165812 w 6494035"/>
              <a:gd name="connsiteY5712" fmla="*/ 1136318 h 3722228"/>
              <a:gd name="connsiteX5713" fmla="*/ 3157997 w 6494035"/>
              <a:gd name="connsiteY5713" fmla="*/ 1139441 h 3722228"/>
              <a:gd name="connsiteX5714" fmla="*/ 3157997 w 6494035"/>
              <a:gd name="connsiteY5714" fmla="*/ 1151786 h 3722228"/>
              <a:gd name="connsiteX5715" fmla="*/ 3157997 w 6494035"/>
              <a:gd name="connsiteY5715" fmla="*/ 1159073 h 3722228"/>
              <a:gd name="connsiteX5716" fmla="*/ 3165812 w 6494035"/>
              <a:gd name="connsiteY5716" fmla="*/ 1162717 h 3722228"/>
              <a:gd name="connsiteX5717" fmla="*/ 3165812 w 6494035"/>
              <a:gd name="connsiteY5717" fmla="*/ 1166807 h 3722228"/>
              <a:gd name="connsiteX5718" fmla="*/ 3165812 w 6494035"/>
              <a:gd name="connsiteY5718" fmla="*/ 1170451 h 3722228"/>
              <a:gd name="connsiteX5719" fmla="*/ 3169890 w 6494035"/>
              <a:gd name="connsiteY5719" fmla="*/ 1174541 h 3722228"/>
              <a:gd name="connsiteX5720" fmla="*/ 3177706 w 6494035"/>
              <a:gd name="connsiteY5720" fmla="*/ 1174541 h 3722228"/>
              <a:gd name="connsiteX5721" fmla="*/ 3185351 w 6494035"/>
              <a:gd name="connsiteY5721" fmla="*/ 1174541 h 3722228"/>
              <a:gd name="connsiteX5722" fmla="*/ 3181274 w 6494035"/>
              <a:gd name="connsiteY5722" fmla="*/ 1185472 h 3722228"/>
              <a:gd name="connsiteX5723" fmla="*/ 3193167 w 6494035"/>
              <a:gd name="connsiteY5723" fmla="*/ 1185472 h 3722228"/>
              <a:gd name="connsiteX5724" fmla="*/ 3196395 w 6494035"/>
              <a:gd name="connsiteY5724" fmla="*/ 1178184 h 3722228"/>
              <a:gd name="connsiteX5725" fmla="*/ 3211857 w 6494035"/>
              <a:gd name="connsiteY5725" fmla="*/ 1166807 h 3722228"/>
              <a:gd name="connsiteX5726" fmla="*/ 3216444 w 6494035"/>
              <a:gd name="connsiteY5726" fmla="*/ 1174541 h 3722228"/>
              <a:gd name="connsiteX5727" fmla="*/ 3231906 w 6494035"/>
              <a:gd name="connsiteY5727" fmla="*/ 1182274 h 3722228"/>
              <a:gd name="connsiteX5728" fmla="*/ 3234964 w 6494035"/>
              <a:gd name="connsiteY5728" fmla="*/ 1185472 h 3722228"/>
              <a:gd name="connsiteX5729" fmla="*/ 3247367 w 6494035"/>
              <a:gd name="connsiteY5729" fmla="*/ 1193206 h 3722228"/>
              <a:gd name="connsiteX5730" fmla="*/ 3250595 w 6494035"/>
              <a:gd name="connsiteY5730" fmla="*/ 1190008 h 3722228"/>
              <a:gd name="connsiteX5731" fmla="*/ 3255013 w 6494035"/>
              <a:gd name="connsiteY5731" fmla="*/ 1190008 h 3722228"/>
              <a:gd name="connsiteX5732" fmla="*/ 3255013 w 6494035"/>
              <a:gd name="connsiteY5732" fmla="*/ 1182274 h 3722228"/>
              <a:gd name="connsiteX5733" fmla="*/ 3277950 w 6494035"/>
              <a:gd name="connsiteY5733" fmla="*/ 1174541 h 3722228"/>
              <a:gd name="connsiteX5734" fmla="*/ 3281518 w 6494035"/>
              <a:gd name="connsiteY5734" fmla="*/ 1166807 h 3722228"/>
              <a:gd name="connsiteX5735" fmla="*/ 3289334 w 6494035"/>
              <a:gd name="connsiteY5735" fmla="*/ 1162717 h 3722228"/>
              <a:gd name="connsiteX5736" fmla="*/ 3293412 w 6494035"/>
              <a:gd name="connsiteY5736" fmla="*/ 1162717 h 3722228"/>
              <a:gd name="connsiteX5737" fmla="*/ 3316519 w 6494035"/>
              <a:gd name="connsiteY5737" fmla="*/ 1159073 h 3722228"/>
              <a:gd name="connsiteX5738" fmla="*/ 3319747 w 6494035"/>
              <a:gd name="connsiteY5738" fmla="*/ 1166807 h 3722228"/>
              <a:gd name="connsiteX5739" fmla="*/ 3324335 w 6494035"/>
              <a:gd name="connsiteY5739" fmla="*/ 1170451 h 3722228"/>
              <a:gd name="connsiteX5740" fmla="*/ 3332150 w 6494035"/>
              <a:gd name="connsiteY5740" fmla="*/ 1170451 h 3722228"/>
              <a:gd name="connsiteX5741" fmla="*/ 3339796 w 6494035"/>
              <a:gd name="connsiteY5741" fmla="*/ 1174541 h 3722228"/>
              <a:gd name="connsiteX5742" fmla="*/ 3343024 w 6494035"/>
              <a:gd name="connsiteY5742" fmla="*/ 1166807 h 3722228"/>
              <a:gd name="connsiteX5743" fmla="*/ 3355258 w 6494035"/>
              <a:gd name="connsiteY5743" fmla="*/ 1159073 h 3722228"/>
              <a:gd name="connsiteX5744" fmla="*/ 3343024 w 6494035"/>
              <a:gd name="connsiteY5744" fmla="*/ 1162717 h 3722228"/>
              <a:gd name="connsiteX5745" fmla="*/ 3347612 w 6494035"/>
              <a:gd name="connsiteY5745" fmla="*/ 1154983 h 3722228"/>
              <a:gd name="connsiteX5746" fmla="*/ 3370379 w 6494035"/>
              <a:gd name="connsiteY5746" fmla="*/ 1154983 h 3722228"/>
              <a:gd name="connsiteX5747" fmla="*/ 3359335 w 6494035"/>
              <a:gd name="connsiteY5747" fmla="*/ 1113042 h 3722228"/>
              <a:gd name="connsiteX5748" fmla="*/ 3367151 w 6494035"/>
              <a:gd name="connsiteY5748" fmla="*/ 1082107 h 3722228"/>
              <a:gd name="connsiteX5749" fmla="*/ 3385841 w 6494035"/>
              <a:gd name="connsiteY5749" fmla="*/ 1066565 h 3722228"/>
              <a:gd name="connsiteX5750" fmla="*/ 3401302 w 6494035"/>
              <a:gd name="connsiteY5750" fmla="*/ 1089841 h 3722228"/>
              <a:gd name="connsiteX5751" fmla="*/ 3409118 w 6494035"/>
              <a:gd name="connsiteY5751" fmla="*/ 1089841 h 3722228"/>
              <a:gd name="connsiteX5752" fmla="*/ 3416764 w 6494035"/>
              <a:gd name="connsiteY5752" fmla="*/ 1085751 h 3722228"/>
              <a:gd name="connsiteX5753" fmla="*/ 3416764 w 6494035"/>
              <a:gd name="connsiteY5753" fmla="*/ 1066565 h 3722228"/>
              <a:gd name="connsiteX5754" fmla="*/ 3416764 w 6494035"/>
              <a:gd name="connsiteY5754" fmla="*/ 1051544 h 3722228"/>
              <a:gd name="connsiteX5755" fmla="*/ 3413536 w 6494035"/>
              <a:gd name="connsiteY5755" fmla="*/ 1054742 h 3722228"/>
              <a:gd name="connsiteX5756" fmla="*/ 3401302 w 6494035"/>
              <a:gd name="connsiteY5756" fmla="*/ 1039274 h 3722228"/>
              <a:gd name="connsiteX5757" fmla="*/ 3398074 w 6494035"/>
              <a:gd name="connsiteY5757" fmla="*/ 1025145 h 3722228"/>
              <a:gd name="connsiteX5758" fmla="*/ 3440041 w 6494035"/>
              <a:gd name="connsiteY5758" fmla="*/ 1009678 h 3722228"/>
              <a:gd name="connsiteX5759" fmla="*/ 3463318 w 6494035"/>
              <a:gd name="connsiteY5759" fmla="*/ 1012875 h 3722228"/>
              <a:gd name="connsiteX5760" fmla="*/ 3475042 w 6494035"/>
              <a:gd name="connsiteY5760" fmla="*/ 1012875 h 3722228"/>
              <a:gd name="connsiteX5761" fmla="*/ 3475042 w 6494035"/>
              <a:gd name="connsiteY5761" fmla="*/ 1005067 h 3722228"/>
              <a:gd name="connsiteX5762" fmla="*/ 3493731 w 6494035"/>
              <a:gd name="connsiteY5762" fmla="*/ 997333 h 3722228"/>
              <a:gd name="connsiteX5763" fmla="*/ 3513780 w 6494035"/>
              <a:gd name="connsiteY5763" fmla="*/ 1001944 h 3722228"/>
              <a:gd name="connsiteX5764" fmla="*/ 3506134 w 6494035"/>
              <a:gd name="connsiteY5764" fmla="*/ 989600 h 3722228"/>
              <a:gd name="connsiteX5765" fmla="*/ 3490673 w 6494035"/>
              <a:gd name="connsiteY5765" fmla="*/ 989600 h 3722228"/>
              <a:gd name="connsiteX5766" fmla="*/ 3482857 w 6494035"/>
              <a:gd name="connsiteY5766" fmla="*/ 970935 h 3722228"/>
              <a:gd name="connsiteX5767" fmla="*/ 3470624 w 6494035"/>
              <a:gd name="connsiteY5767" fmla="*/ 978668 h 3722228"/>
              <a:gd name="connsiteX5768" fmla="*/ 3463318 w 6494035"/>
              <a:gd name="connsiteY5768" fmla="*/ 981866 h 3722228"/>
              <a:gd name="connsiteX5769" fmla="*/ 3444119 w 6494035"/>
              <a:gd name="connsiteY5769" fmla="*/ 981866 h 3722228"/>
              <a:gd name="connsiteX5770" fmla="*/ 3429167 w 6494035"/>
              <a:gd name="connsiteY5770" fmla="*/ 989600 h 3722228"/>
              <a:gd name="connsiteX5771" fmla="*/ 3413536 w 6494035"/>
              <a:gd name="connsiteY5771" fmla="*/ 994136 h 3722228"/>
              <a:gd name="connsiteX5772" fmla="*/ 3390428 w 6494035"/>
              <a:gd name="connsiteY5772" fmla="*/ 1005067 h 3722228"/>
              <a:gd name="connsiteX5773" fmla="*/ 3378025 w 6494035"/>
              <a:gd name="connsiteY5773" fmla="*/ 997333 h 3722228"/>
              <a:gd name="connsiteX5774" fmla="*/ 3378025 w 6494035"/>
              <a:gd name="connsiteY5774" fmla="*/ 994136 h 3722228"/>
              <a:gd name="connsiteX5775" fmla="*/ 3382613 w 6494035"/>
              <a:gd name="connsiteY5775" fmla="*/ 994136 h 3722228"/>
              <a:gd name="connsiteX5776" fmla="*/ 3385841 w 6494035"/>
              <a:gd name="connsiteY5776" fmla="*/ 994136 h 3722228"/>
              <a:gd name="connsiteX5777" fmla="*/ 3385841 w 6494035"/>
              <a:gd name="connsiteY5777" fmla="*/ 986402 h 3722228"/>
              <a:gd name="connsiteX5778" fmla="*/ 3382613 w 6494035"/>
              <a:gd name="connsiteY5778" fmla="*/ 994136 h 3722228"/>
              <a:gd name="connsiteX5779" fmla="*/ 3378025 w 6494035"/>
              <a:gd name="connsiteY5779" fmla="*/ 989600 h 3722228"/>
              <a:gd name="connsiteX5780" fmla="*/ 3378025 w 6494035"/>
              <a:gd name="connsiteY5780" fmla="*/ 986402 h 3722228"/>
              <a:gd name="connsiteX5781" fmla="*/ 3370379 w 6494035"/>
              <a:gd name="connsiteY5781" fmla="*/ 981866 h 3722228"/>
              <a:gd name="connsiteX5782" fmla="*/ 3363073 w 6494035"/>
              <a:gd name="connsiteY5782" fmla="*/ 981866 h 3722228"/>
              <a:gd name="connsiteX5783" fmla="*/ 3359335 w 6494035"/>
              <a:gd name="connsiteY5783" fmla="*/ 978668 h 3722228"/>
              <a:gd name="connsiteX5784" fmla="*/ 3355258 w 6494035"/>
              <a:gd name="connsiteY5784" fmla="*/ 966398 h 3722228"/>
              <a:gd name="connsiteX5785" fmla="*/ 3359335 w 6494035"/>
              <a:gd name="connsiteY5785" fmla="*/ 963201 h 3722228"/>
              <a:gd name="connsiteX5786" fmla="*/ 3355258 w 6494035"/>
              <a:gd name="connsiteY5786" fmla="*/ 951377 h 3722228"/>
              <a:gd name="connsiteX5787" fmla="*/ 3359335 w 6494035"/>
              <a:gd name="connsiteY5787" fmla="*/ 951377 h 3722228"/>
              <a:gd name="connsiteX5788" fmla="*/ 3351690 w 6494035"/>
              <a:gd name="connsiteY5788" fmla="*/ 935835 h 3722228"/>
              <a:gd name="connsiteX5789" fmla="*/ 3347612 w 6494035"/>
              <a:gd name="connsiteY5789" fmla="*/ 912634 h 3722228"/>
              <a:gd name="connsiteX5790" fmla="*/ 3347612 w 6494035"/>
              <a:gd name="connsiteY5790" fmla="*/ 909436 h 3722228"/>
              <a:gd name="connsiteX5791" fmla="*/ 3355258 w 6494035"/>
              <a:gd name="connsiteY5791" fmla="*/ 901703 h 3722228"/>
              <a:gd name="connsiteX5792" fmla="*/ 3355258 w 6494035"/>
              <a:gd name="connsiteY5792" fmla="*/ 893969 h 3722228"/>
              <a:gd name="connsiteX5793" fmla="*/ 3359335 w 6494035"/>
              <a:gd name="connsiteY5793" fmla="*/ 893969 h 3722228"/>
              <a:gd name="connsiteX5794" fmla="*/ 3367151 w 6494035"/>
              <a:gd name="connsiteY5794" fmla="*/ 889433 h 3722228"/>
              <a:gd name="connsiteX5795" fmla="*/ 3363073 w 6494035"/>
              <a:gd name="connsiteY5795" fmla="*/ 886235 h 3722228"/>
              <a:gd name="connsiteX5796" fmla="*/ 3370379 w 6494035"/>
              <a:gd name="connsiteY5796" fmla="*/ 881625 h 3722228"/>
              <a:gd name="connsiteX5797" fmla="*/ 3370379 w 6494035"/>
              <a:gd name="connsiteY5797" fmla="*/ 878501 h 3722228"/>
              <a:gd name="connsiteX5798" fmla="*/ 3378025 w 6494035"/>
              <a:gd name="connsiteY5798" fmla="*/ 873891 h 3722228"/>
              <a:gd name="connsiteX5799" fmla="*/ 3382613 w 6494035"/>
              <a:gd name="connsiteY5799" fmla="*/ 862959 h 3722228"/>
              <a:gd name="connsiteX5800" fmla="*/ 3393487 w 6494035"/>
              <a:gd name="connsiteY5800" fmla="*/ 847492 h 3722228"/>
              <a:gd name="connsiteX5801" fmla="*/ 3398074 w 6494035"/>
              <a:gd name="connsiteY5801" fmla="*/ 839758 h 3722228"/>
              <a:gd name="connsiteX5802" fmla="*/ 3405890 w 6494035"/>
              <a:gd name="connsiteY5802" fmla="*/ 832024 h 3722228"/>
              <a:gd name="connsiteX5803" fmla="*/ 3413536 w 6494035"/>
              <a:gd name="connsiteY5803" fmla="*/ 832024 h 3722228"/>
              <a:gd name="connsiteX5804" fmla="*/ 3409118 w 6494035"/>
              <a:gd name="connsiteY5804" fmla="*/ 824737 h 3722228"/>
              <a:gd name="connsiteX5805" fmla="*/ 3409118 w 6494035"/>
              <a:gd name="connsiteY5805" fmla="*/ 812393 h 3722228"/>
              <a:gd name="connsiteX5806" fmla="*/ 3398074 w 6494035"/>
              <a:gd name="connsiteY5806" fmla="*/ 804659 h 3722228"/>
              <a:gd name="connsiteX5807" fmla="*/ 3393487 w 6494035"/>
              <a:gd name="connsiteY5807" fmla="*/ 801461 h 3722228"/>
              <a:gd name="connsiteX5808" fmla="*/ 3385841 w 6494035"/>
              <a:gd name="connsiteY5808" fmla="*/ 801461 h 3722228"/>
              <a:gd name="connsiteX5809" fmla="*/ 3370379 w 6494035"/>
              <a:gd name="connsiteY5809" fmla="*/ 801461 h 3722228"/>
              <a:gd name="connsiteX5810" fmla="*/ 3370379 w 6494035"/>
              <a:gd name="connsiteY5810" fmla="*/ 804659 h 3722228"/>
              <a:gd name="connsiteX5811" fmla="*/ 3355258 w 6494035"/>
              <a:gd name="connsiteY5811" fmla="*/ 801461 h 3722228"/>
              <a:gd name="connsiteX5812" fmla="*/ 3351690 w 6494035"/>
              <a:gd name="connsiteY5812" fmla="*/ 817003 h 3722228"/>
              <a:gd name="connsiteX5813" fmla="*/ 3343024 w 6494035"/>
              <a:gd name="connsiteY5813" fmla="*/ 820126 h 3722228"/>
              <a:gd name="connsiteX5814" fmla="*/ 3347612 w 6494035"/>
              <a:gd name="connsiteY5814" fmla="*/ 824737 h 3722228"/>
              <a:gd name="connsiteX5815" fmla="*/ 3343024 w 6494035"/>
              <a:gd name="connsiteY5815" fmla="*/ 835668 h 3722228"/>
              <a:gd name="connsiteX5816" fmla="*/ 3339796 w 6494035"/>
              <a:gd name="connsiteY5816" fmla="*/ 843402 h 3722228"/>
              <a:gd name="connsiteX5817" fmla="*/ 3343024 w 6494035"/>
              <a:gd name="connsiteY5817" fmla="*/ 847492 h 3722228"/>
              <a:gd name="connsiteX5818" fmla="*/ 3347612 w 6494035"/>
              <a:gd name="connsiteY5818" fmla="*/ 851136 h 3722228"/>
              <a:gd name="connsiteX5819" fmla="*/ 3339796 w 6494035"/>
              <a:gd name="connsiteY5819" fmla="*/ 862959 h 3722228"/>
              <a:gd name="connsiteX5820" fmla="*/ 3335209 w 6494035"/>
              <a:gd name="connsiteY5820" fmla="*/ 873891 h 3722228"/>
              <a:gd name="connsiteX5821" fmla="*/ 3332150 w 6494035"/>
              <a:gd name="connsiteY5821" fmla="*/ 878501 h 3722228"/>
              <a:gd name="connsiteX5822" fmla="*/ 3319747 w 6494035"/>
              <a:gd name="connsiteY5822" fmla="*/ 886235 h 3722228"/>
              <a:gd name="connsiteX5823" fmla="*/ 3316519 w 6494035"/>
              <a:gd name="connsiteY5823" fmla="*/ 881625 h 3722228"/>
              <a:gd name="connsiteX5824" fmla="*/ 3316519 w 6494035"/>
              <a:gd name="connsiteY5824" fmla="*/ 886235 h 3722228"/>
              <a:gd name="connsiteX5825" fmla="*/ 3312102 w 6494035"/>
              <a:gd name="connsiteY5825" fmla="*/ 889433 h 3722228"/>
              <a:gd name="connsiteX5826" fmla="*/ 3308873 w 6494035"/>
              <a:gd name="connsiteY5826" fmla="*/ 897166 h 3722228"/>
              <a:gd name="connsiteX5827" fmla="*/ 3301058 w 6494035"/>
              <a:gd name="connsiteY5827" fmla="*/ 897166 h 3722228"/>
              <a:gd name="connsiteX5828" fmla="*/ 3296470 w 6494035"/>
              <a:gd name="connsiteY5828" fmla="*/ 904900 h 3722228"/>
              <a:gd name="connsiteX5829" fmla="*/ 3301058 w 6494035"/>
              <a:gd name="connsiteY5829" fmla="*/ 909436 h 3722228"/>
              <a:gd name="connsiteX5830" fmla="*/ 3296470 w 6494035"/>
              <a:gd name="connsiteY5830" fmla="*/ 909436 h 3722228"/>
              <a:gd name="connsiteX5831" fmla="*/ 3293412 w 6494035"/>
              <a:gd name="connsiteY5831" fmla="*/ 909436 h 3722228"/>
              <a:gd name="connsiteX5832" fmla="*/ 3293412 w 6494035"/>
              <a:gd name="connsiteY5832" fmla="*/ 920368 h 3722228"/>
              <a:gd name="connsiteX5833" fmla="*/ 3289334 w 6494035"/>
              <a:gd name="connsiteY5833" fmla="*/ 920368 h 3722228"/>
              <a:gd name="connsiteX5834" fmla="*/ 3285596 w 6494035"/>
              <a:gd name="connsiteY5834" fmla="*/ 920368 h 3722228"/>
              <a:gd name="connsiteX5835" fmla="*/ 3285596 w 6494035"/>
              <a:gd name="connsiteY5835" fmla="*/ 924904 h 3722228"/>
              <a:gd name="connsiteX5836" fmla="*/ 3285596 w 6494035"/>
              <a:gd name="connsiteY5836" fmla="*/ 932191 h 3722228"/>
              <a:gd name="connsiteX5837" fmla="*/ 3285596 w 6494035"/>
              <a:gd name="connsiteY5837" fmla="*/ 943569 h 3722228"/>
              <a:gd name="connsiteX5838" fmla="*/ 3285596 w 6494035"/>
              <a:gd name="connsiteY5838" fmla="*/ 947733 h 3722228"/>
              <a:gd name="connsiteX5839" fmla="*/ 3281518 w 6494035"/>
              <a:gd name="connsiteY5839" fmla="*/ 947733 h 3722228"/>
              <a:gd name="connsiteX5840" fmla="*/ 3281518 w 6494035"/>
              <a:gd name="connsiteY5840" fmla="*/ 955467 h 3722228"/>
              <a:gd name="connsiteX5841" fmla="*/ 3281518 w 6494035"/>
              <a:gd name="connsiteY5841" fmla="*/ 966398 h 3722228"/>
              <a:gd name="connsiteX5842" fmla="*/ 3289334 w 6494035"/>
              <a:gd name="connsiteY5842" fmla="*/ 981866 h 3722228"/>
              <a:gd name="connsiteX5843" fmla="*/ 3293412 w 6494035"/>
              <a:gd name="connsiteY5843" fmla="*/ 986402 h 3722228"/>
              <a:gd name="connsiteX5844" fmla="*/ 3296470 w 6494035"/>
              <a:gd name="connsiteY5844" fmla="*/ 981866 h 3722228"/>
              <a:gd name="connsiteX5845" fmla="*/ 3304286 w 6494035"/>
              <a:gd name="connsiteY5845" fmla="*/ 994136 h 3722228"/>
              <a:gd name="connsiteX5846" fmla="*/ 3312102 w 6494035"/>
              <a:gd name="connsiteY5846" fmla="*/ 997333 h 3722228"/>
              <a:gd name="connsiteX5847" fmla="*/ 3316519 w 6494035"/>
              <a:gd name="connsiteY5847" fmla="*/ 1009678 h 3722228"/>
              <a:gd name="connsiteX5848" fmla="*/ 3304286 w 6494035"/>
              <a:gd name="connsiteY5848" fmla="*/ 1020609 h 3722228"/>
              <a:gd name="connsiteX5849" fmla="*/ 3308873 w 6494035"/>
              <a:gd name="connsiteY5849" fmla="*/ 1028343 h 3722228"/>
              <a:gd name="connsiteX5850" fmla="*/ 3301058 w 6494035"/>
              <a:gd name="connsiteY5850" fmla="*/ 1031540 h 3722228"/>
              <a:gd name="connsiteX5851" fmla="*/ 3301058 w 6494035"/>
              <a:gd name="connsiteY5851" fmla="*/ 1036077 h 3722228"/>
              <a:gd name="connsiteX5852" fmla="*/ 3296470 w 6494035"/>
              <a:gd name="connsiteY5852" fmla="*/ 1031540 h 3722228"/>
              <a:gd name="connsiteX5853" fmla="*/ 3289334 w 6494035"/>
              <a:gd name="connsiteY5853" fmla="*/ 1039274 h 3722228"/>
              <a:gd name="connsiteX5854" fmla="*/ 3281518 w 6494035"/>
              <a:gd name="connsiteY5854" fmla="*/ 1043810 h 3722228"/>
              <a:gd name="connsiteX5855" fmla="*/ 3273703 w 6494035"/>
              <a:gd name="connsiteY5855" fmla="*/ 1043810 h 3722228"/>
              <a:gd name="connsiteX5856" fmla="*/ 3281518 w 6494035"/>
              <a:gd name="connsiteY5856" fmla="*/ 1047008 h 3722228"/>
              <a:gd name="connsiteX5857" fmla="*/ 3281518 w 6494035"/>
              <a:gd name="connsiteY5857" fmla="*/ 1058832 h 3722228"/>
              <a:gd name="connsiteX5858" fmla="*/ 3281518 w 6494035"/>
              <a:gd name="connsiteY5858" fmla="*/ 1066565 h 3722228"/>
              <a:gd name="connsiteX5859" fmla="*/ 3277950 w 6494035"/>
              <a:gd name="connsiteY5859" fmla="*/ 1070209 h 3722228"/>
              <a:gd name="connsiteX5860" fmla="*/ 3281518 w 6494035"/>
              <a:gd name="connsiteY5860" fmla="*/ 1074374 h 3722228"/>
              <a:gd name="connsiteX5861" fmla="*/ 3277950 w 6494035"/>
              <a:gd name="connsiteY5861" fmla="*/ 1097575 h 3722228"/>
              <a:gd name="connsiteX5862" fmla="*/ 3270135 w 6494035"/>
              <a:gd name="connsiteY5862" fmla="*/ 1120776 h 3722228"/>
              <a:gd name="connsiteX5863" fmla="*/ 3250595 w 6494035"/>
              <a:gd name="connsiteY5863" fmla="*/ 1120776 h 3722228"/>
              <a:gd name="connsiteX5864" fmla="*/ 3247367 w 6494035"/>
              <a:gd name="connsiteY5864" fmla="*/ 1123974 h 3722228"/>
              <a:gd name="connsiteX5865" fmla="*/ 3239552 w 6494035"/>
              <a:gd name="connsiteY5865" fmla="*/ 1128510 h 3722228"/>
              <a:gd name="connsiteX5866" fmla="*/ 3239552 w 6494035"/>
              <a:gd name="connsiteY5866" fmla="*/ 1131707 h 3722228"/>
              <a:gd name="connsiteX5867" fmla="*/ 3242780 w 6494035"/>
              <a:gd name="connsiteY5867" fmla="*/ 1136318 h 3722228"/>
              <a:gd name="connsiteX5868" fmla="*/ 3239552 w 6494035"/>
              <a:gd name="connsiteY5868" fmla="*/ 1144052 h 3722228"/>
              <a:gd name="connsiteX5869" fmla="*/ 3231906 w 6494035"/>
              <a:gd name="connsiteY5869" fmla="*/ 1144052 h 3722228"/>
              <a:gd name="connsiteX5870" fmla="*/ 3224090 w 6494035"/>
              <a:gd name="connsiteY5870" fmla="*/ 1144052 h 3722228"/>
              <a:gd name="connsiteX5871" fmla="*/ 3219503 w 6494035"/>
              <a:gd name="connsiteY5871" fmla="*/ 1144052 h 3722228"/>
              <a:gd name="connsiteX5872" fmla="*/ 3219503 w 6494035"/>
              <a:gd name="connsiteY5872" fmla="*/ 1131707 h 3722228"/>
              <a:gd name="connsiteX5873" fmla="*/ 3211857 w 6494035"/>
              <a:gd name="connsiteY5873" fmla="*/ 1120776 h 3722228"/>
              <a:gd name="connsiteX5874" fmla="*/ 3216444 w 6494035"/>
              <a:gd name="connsiteY5874" fmla="*/ 1116240 h 3722228"/>
              <a:gd name="connsiteX5875" fmla="*/ 3211857 w 6494035"/>
              <a:gd name="connsiteY5875" fmla="*/ 1113042 h 3722228"/>
              <a:gd name="connsiteX5876" fmla="*/ 3216444 w 6494035"/>
              <a:gd name="connsiteY5876" fmla="*/ 1113042 h 3722228"/>
              <a:gd name="connsiteX5877" fmla="*/ 3216444 w 6494035"/>
              <a:gd name="connsiteY5877" fmla="*/ 1105309 h 3722228"/>
              <a:gd name="connsiteX5878" fmla="*/ 3208629 w 6494035"/>
              <a:gd name="connsiteY5878" fmla="*/ 1097575 h 3722228"/>
              <a:gd name="connsiteX5879" fmla="*/ 3200813 w 6494035"/>
              <a:gd name="connsiteY5879" fmla="*/ 1082107 h 3722228"/>
              <a:gd name="connsiteX5880" fmla="*/ 3193167 w 6494035"/>
              <a:gd name="connsiteY5880" fmla="*/ 1070209 h 3722228"/>
              <a:gd name="connsiteX5881" fmla="*/ 3196395 w 6494035"/>
              <a:gd name="connsiteY5881" fmla="*/ 1062475 h 3722228"/>
              <a:gd name="connsiteX5882" fmla="*/ 3193167 w 6494035"/>
              <a:gd name="connsiteY5882" fmla="*/ 1054742 h 3722228"/>
              <a:gd name="connsiteX5883" fmla="*/ 3189089 w 6494035"/>
              <a:gd name="connsiteY5883" fmla="*/ 1058832 h 3722228"/>
              <a:gd name="connsiteX5884" fmla="*/ 3185351 w 6494035"/>
              <a:gd name="connsiteY5884" fmla="*/ 1051544 h 3722228"/>
              <a:gd name="connsiteX5885" fmla="*/ 3181274 w 6494035"/>
              <a:gd name="connsiteY5885" fmla="*/ 1036077 h 3722228"/>
              <a:gd name="connsiteX5886" fmla="*/ 3181274 w 6494035"/>
              <a:gd name="connsiteY5886" fmla="*/ 1031540 h 3722228"/>
              <a:gd name="connsiteX5887" fmla="*/ 3173628 w 6494035"/>
              <a:gd name="connsiteY5887" fmla="*/ 1025145 h 3722228"/>
              <a:gd name="connsiteX5888" fmla="*/ 3173628 w 6494035"/>
              <a:gd name="connsiteY5888" fmla="*/ 1009678 h 3722228"/>
              <a:gd name="connsiteX5889" fmla="*/ 3173628 w 6494035"/>
              <a:gd name="connsiteY5889" fmla="*/ 1005067 h 3722228"/>
              <a:gd name="connsiteX5890" fmla="*/ 3169890 w 6494035"/>
              <a:gd name="connsiteY5890" fmla="*/ 1009678 h 3722228"/>
              <a:gd name="connsiteX5891" fmla="*/ 3169890 w 6494035"/>
              <a:gd name="connsiteY5891" fmla="*/ 1017411 h 3722228"/>
              <a:gd name="connsiteX5892" fmla="*/ 3165812 w 6494035"/>
              <a:gd name="connsiteY5892" fmla="*/ 1017411 h 3722228"/>
              <a:gd name="connsiteX5893" fmla="*/ 3169890 w 6494035"/>
              <a:gd name="connsiteY5893" fmla="*/ 1025145 h 3722228"/>
              <a:gd name="connsiteX5894" fmla="*/ 3162584 w 6494035"/>
              <a:gd name="connsiteY5894" fmla="*/ 1036077 h 3722228"/>
              <a:gd name="connsiteX5895" fmla="*/ 3154938 w 6494035"/>
              <a:gd name="connsiteY5895" fmla="*/ 1028343 h 3722228"/>
              <a:gd name="connsiteX5896" fmla="*/ 3150351 w 6494035"/>
              <a:gd name="connsiteY5896" fmla="*/ 1031540 h 3722228"/>
              <a:gd name="connsiteX5897" fmla="*/ 3154938 w 6494035"/>
              <a:gd name="connsiteY5897" fmla="*/ 1036077 h 3722228"/>
              <a:gd name="connsiteX5898" fmla="*/ 3142535 w 6494035"/>
              <a:gd name="connsiteY5898" fmla="*/ 1051544 h 3722228"/>
              <a:gd name="connsiteX5899" fmla="*/ 3130302 w 6494035"/>
              <a:gd name="connsiteY5899" fmla="*/ 1062475 h 3722228"/>
              <a:gd name="connsiteX5900" fmla="*/ 3111612 w 6494035"/>
              <a:gd name="connsiteY5900" fmla="*/ 1066565 h 3722228"/>
              <a:gd name="connsiteX5901" fmla="*/ 3096151 w 6494035"/>
              <a:gd name="connsiteY5901" fmla="*/ 1058832 h 3722228"/>
              <a:gd name="connsiteX5902" fmla="*/ 3081029 w 6494035"/>
              <a:gd name="connsiteY5902" fmla="*/ 1043810 h 3722228"/>
              <a:gd name="connsiteX5903" fmla="*/ 3081029 w 6494035"/>
              <a:gd name="connsiteY5903" fmla="*/ 1036077 h 3722228"/>
              <a:gd name="connsiteX5904" fmla="*/ 3092073 w 6494035"/>
              <a:gd name="connsiteY5904" fmla="*/ 1039274 h 3722228"/>
              <a:gd name="connsiteX5905" fmla="*/ 3088845 w 6494035"/>
              <a:gd name="connsiteY5905" fmla="*/ 1031540 h 3722228"/>
              <a:gd name="connsiteX5906" fmla="*/ 3092073 w 6494035"/>
              <a:gd name="connsiteY5906" fmla="*/ 1020609 h 3722228"/>
              <a:gd name="connsiteX5907" fmla="*/ 3088845 w 6494035"/>
              <a:gd name="connsiteY5907" fmla="*/ 1020609 h 3722228"/>
              <a:gd name="connsiteX5908" fmla="*/ 3084257 w 6494035"/>
              <a:gd name="connsiteY5908" fmla="*/ 1025145 h 3722228"/>
              <a:gd name="connsiteX5909" fmla="*/ 3076612 w 6494035"/>
              <a:gd name="connsiteY5909" fmla="*/ 1031540 h 3722228"/>
              <a:gd name="connsiteX5910" fmla="*/ 3073383 w 6494035"/>
              <a:gd name="connsiteY5910" fmla="*/ 1025145 h 3722228"/>
              <a:gd name="connsiteX5911" fmla="*/ 3081029 w 6494035"/>
              <a:gd name="connsiteY5911" fmla="*/ 1012875 h 3722228"/>
              <a:gd name="connsiteX5912" fmla="*/ 3084257 w 6494035"/>
              <a:gd name="connsiteY5912" fmla="*/ 1012875 h 3722228"/>
              <a:gd name="connsiteX5913" fmla="*/ 3088845 w 6494035"/>
              <a:gd name="connsiteY5913" fmla="*/ 1009678 h 3722228"/>
              <a:gd name="connsiteX5914" fmla="*/ 3084257 w 6494035"/>
              <a:gd name="connsiteY5914" fmla="*/ 1009678 h 3722228"/>
              <a:gd name="connsiteX5915" fmla="*/ 3092073 w 6494035"/>
              <a:gd name="connsiteY5915" fmla="*/ 1001944 h 3722228"/>
              <a:gd name="connsiteX5916" fmla="*/ 3103797 w 6494035"/>
              <a:gd name="connsiteY5916" fmla="*/ 989600 h 3722228"/>
              <a:gd name="connsiteX5917" fmla="*/ 3088845 w 6494035"/>
              <a:gd name="connsiteY5917" fmla="*/ 994136 h 3722228"/>
              <a:gd name="connsiteX5918" fmla="*/ 3084257 w 6494035"/>
              <a:gd name="connsiteY5918" fmla="*/ 1001944 h 3722228"/>
              <a:gd name="connsiteX5919" fmla="*/ 3081029 w 6494035"/>
              <a:gd name="connsiteY5919" fmla="*/ 994136 h 3722228"/>
              <a:gd name="connsiteX5920" fmla="*/ 3076612 w 6494035"/>
              <a:gd name="connsiteY5920" fmla="*/ 1001944 h 3722228"/>
              <a:gd name="connsiteX5921" fmla="*/ 3076612 w 6494035"/>
              <a:gd name="connsiteY5921" fmla="*/ 989600 h 3722228"/>
              <a:gd name="connsiteX5922" fmla="*/ 3073383 w 6494035"/>
              <a:gd name="connsiteY5922" fmla="*/ 978668 h 3722228"/>
              <a:gd name="connsiteX5923" fmla="*/ 3073383 w 6494035"/>
              <a:gd name="connsiteY5923" fmla="*/ 970935 h 3722228"/>
              <a:gd name="connsiteX5924" fmla="*/ 3096151 w 6494035"/>
              <a:gd name="connsiteY5924" fmla="*/ 970935 h 3722228"/>
              <a:gd name="connsiteX5925" fmla="*/ 3111612 w 6494035"/>
              <a:gd name="connsiteY5925" fmla="*/ 970935 h 3722228"/>
              <a:gd name="connsiteX5926" fmla="*/ 3115180 w 6494035"/>
              <a:gd name="connsiteY5926" fmla="*/ 966398 h 3722228"/>
              <a:gd name="connsiteX5927" fmla="*/ 3111612 w 6494035"/>
              <a:gd name="connsiteY5927" fmla="*/ 963201 h 3722228"/>
              <a:gd name="connsiteX5928" fmla="*/ 3111612 w 6494035"/>
              <a:gd name="connsiteY5928" fmla="*/ 966398 h 3722228"/>
              <a:gd name="connsiteX5929" fmla="*/ 3103797 w 6494035"/>
              <a:gd name="connsiteY5929" fmla="*/ 966398 h 3722228"/>
              <a:gd name="connsiteX5930" fmla="*/ 3096151 w 6494035"/>
              <a:gd name="connsiteY5930" fmla="*/ 966398 h 3722228"/>
              <a:gd name="connsiteX5931" fmla="*/ 3076612 w 6494035"/>
              <a:gd name="connsiteY5931" fmla="*/ 966398 h 3722228"/>
              <a:gd name="connsiteX5932" fmla="*/ 3073383 w 6494035"/>
              <a:gd name="connsiteY5932" fmla="*/ 963201 h 3722228"/>
              <a:gd name="connsiteX5933" fmla="*/ 3073383 w 6494035"/>
              <a:gd name="connsiteY5933" fmla="*/ 958665 h 3722228"/>
              <a:gd name="connsiteX5934" fmla="*/ 3076612 w 6494035"/>
              <a:gd name="connsiteY5934" fmla="*/ 955467 h 3722228"/>
              <a:gd name="connsiteX5935" fmla="*/ 3068796 w 6494035"/>
              <a:gd name="connsiteY5935" fmla="*/ 951377 h 3722228"/>
              <a:gd name="connsiteX5936" fmla="*/ 3076612 w 6494035"/>
              <a:gd name="connsiteY5936" fmla="*/ 947733 h 3722228"/>
              <a:gd name="connsiteX5937" fmla="*/ 3092073 w 6494035"/>
              <a:gd name="connsiteY5937" fmla="*/ 947733 h 3722228"/>
              <a:gd name="connsiteX5938" fmla="*/ 3096151 w 6494035"/>
              <a:gd name="connsiteY5938" fmla="*/ 947733 h 3722228"/>
              <a:gd name="connsiteX5939" fmla="*/ 3084257 w 6494035"/>
              <a:gd name="connsiteY5939" fmla="*/ 939925 h 3722228"/>
              <a:gd name="connsiteX5940" fmla="*/ 3073383 w 6494035"/>
              <a:gd name="connsiteY5940" fmla="*/ 939925 h 3722228"/>
              <a:gd name="connsiteX5941" fmla="*/ 3073383 w 6494035"/>
              <a:gd name="connsiteY5941" fmla="*/ 935835 h 3722228"/>
              <a:gd name="connsiteX5942" fmla="*/ 3081029 w 6494035"/>
              <a:gd name="connsiteY5942" fmla="*/ 935835 h 3722228"/>
              <a:gd name="connsiteX5943" fmla="*/ 3088845 w 6494035"/>
              <a:gd name="connsiteY5943" fmla="*/ 932191 h 3722228"/>
              <a:gd name="connsiteX5944" fmla="*/ 3103797 w 6494035"/>
              <a:gd name="connsiteY5944" fmla="*/ 928101 h 3722228"/>
              <a:gd name="connsiteX5945" fmla="*/ 3103797 w 6494035"/>
              <a:gd name="connsiteY5945" fmla="*/ 932191 h 3722228"/>
              <a:gd name="connsiteX5946" fmla="*/ 3107534 w 6494035"/>
              <a:gd name="connsiteY5946" fmla="*/ 932191 h 3722228"/>
              <a:gd name="connsiteX5947" fmla="*/ 3103797 w 6494035"/>
              <a:gd name="connsiteY5947" fmla="*/ 924904 h 3722228"/>
              <a:gd name="connsiteX5948" fmla="*/ 3088845 w 6494035"/>
              <a:gd name="connsiteY5948" fmla="*/ 924904 h 3722228"/>
              <a:gd name="connsiteX5949" fmla="*/ 3088845 w 6494035"/>
              <a:gd name="connsiteY5949" fmla="*/ 920368 h 3722228"/>
              <a:gd name="connsiteX5950" fmla="*/ 3103797 w 6494035"/>
              <a:gd name="connsiteY5950" fmla="*/ 917170 h 3722228"/>
              <a:gd name="connsiteX5951" fmla="*/ 3107534 w 6494035"/>
              <a:gd name="connsiteY5951" fmla="*/ 920368 h 3722228"/>
              <a:gd name="connsiteX5952" fmla="*/ 3117857 w 6494035"/>
              <a:gd name="connsiteY5952" fmla="*/ 913655 h 3722228"/>
              <a:gd name="connsiteX5953" fmla="*/ 3127074 w 6494035"/>
              <a:gd name="connsiteY5953" fmla="*/ 917170 h 3722228"/>
              <a:gd name="connsiteX5954" fmla="*/ 3119428 w 6494035"/>
              <a:gd name="connsiteY5954" fmla="*/ 909436 h 3722228"/>
              <a:gd name="connsiteX5955" fmla="*/ 3122486 w 6494035"/>
              <a:gd name="connsiteY5955" fmla="*/ 904900 h 3722228"/>
              <a:gd name="connsiteX5956" fmla="*/ 3134889 w 6494035"/>
              <a:gd name="connsiteY5956" fmla="*/ 912634 h 3722228"/>
              <a:gd name="connsiteX5957" fmla="*/ 3130302 w 6494035"/>
              <a:gd name="connsiteY5957" fmla="*/ 904900 h 3722228"/>
              <a:gd name="connsiteX5958" fmla="*/ 3127074 w 6494035"/>
              <a:gd name="connsiteY5958" fmla="*/ 901703 h 3722228"/>
              <a:gd name="connsiteX5959" fmla="*/ 3130302 w 6494035"/>
              <a:gd name="connsiteY5959" fmla="*/ 901703 h 3722228"/>
              <a:gd name="connsiteX5960" fmla="*/ 3130302 w 6494035"/>
              <a:gd name="connsiteY5960" fmla="*/ 893969 h 3722228"/>
              <a:gd name="connsiteX5961" fmla="*/ 3150351 w 6494035"/>
              <a:gd name="connsiteY5961" fmla="*/ 886235 h 3722228"/>
              <a:gd name="connsiteX5962" fmla="*/ 3154938 w 6494035"/>
              <a:gd name="connsiteY5962" fmla="*/ 893969 h 3722228"/>
              <a:gd name="connsiteX5963" fmla="*/ 3169890 w 6494035"/>
              <a:gd name="connsiteY5963" fmla="*/ 889433 h 3722228"/>
              <a:gd name="connsiteX5964" fmla="*/ 3177706 w 6494035"/>
              <a:gd name="connsiteY5964" fmla="*/ 878501 h 3722228"/>
              <a:gd name="connsiteX5965" fmla="*/ 3177706 w 6494035"/>
              <a:gd name="connsiteY5965" fmla="*/ 873891 h 3722228"/>
              <a:gd name="connsiteX5966" fmla="*/ 3177706 w 6494035"/>
              <a:gd name="connsiteY5966" fmla="*/ 870693 h 3722228"/>
              <a:gd name="connsiteX5967" fmla="*/ 3169890 w 6494035"/>
              <a:gd name="connsiteY5967" fmla="*/ 878501 h 3722228"/>
              <a:gd name="connsiteX5968" fmla="*/ 3157997 w 6494035"/>
              <a:gd name="connsiteY5968" fmla="*/ 889433 h 3722228"/>
              <a:gd name="connsiteX5969" fmla="*/ 3145763 w 6494035"/>
              <a:gd name="connsiteY5969" fmla="*/ 881625 h 3722228"/>
              <a:gd name="connsiteX5970" fmla="*/ 3157997 w 6494035"/>
              <a:gd name="connsiteY5970" fmla="*/ 873891 h 3722228"/>
              <a:gd name="connsiteX5971" fmla="*/ 3157997 w 6494035"/>
              <a:gd name="connsiteY5971" fmla="*/ 870693 h 3722228"/>
              <a:gd name="connsiteX5972" fmla="*/ 3169890 w 6494035"/>
              <a:gd name="connsiteY5972" fmla="*/ 855226 h 3722228"/>
              <a:gd name="connsiteX5973" fmla="*/ 3177706 w 6494035"/>
              <a:gd name="connsiteY5973" fmla="*/ 858869 h 3722228"/>
              <a:gd name="connsiteX5974" fmla="*/ 3181274 w 6494035"/>
              <a:gd name="connsiteY5974" fmla="*/ 851136 h 3722228"/>
              <a:gd name="connsiteX5975" fmla="*/ 3177706 w 6494035"/>
              <a:gd name="connsiteY5975" fmla="*/ 851136 h 3722228"/>
              <a:gd name="connsiteX5976" fmla="*/ 3185351 w 6494035"/>
              <a:gd name="connsiteY5976" fmla="*/ 839758 h 3722228"/>
              <a:gd name="connsiteX5977" fmla="*/ 3189089 w 6494035"/>
              <a:gd name="connsiteY5977" fmla="*/ 832024 h 3722228"/>
              <a:gd name="connsiteX5978" fmla="*/ 3196395 w 6494035"/>
              <a:gd name="connsiteY5978" fmla="*/ 835668 h 3722228"/>
              <a:gd name="connsiteX5979" fmla="*/ 3200813 w 6494035"/>
              <a:gd name="connsiteY5979" fmla="*/ 827934 h 3722228"/>
              <a:gd name="connsiteX5980" fmla="*/ 3193167 w 6494035"/>
              <a:gd name="connsiteY5980" fmla="*/ 827934 h 3722228"/>
              <a:gd name="connsiteX5981" fmla="*/ 3193167 w 6494035"/>
              <a:gd name="connsiteY5981" fmla="*/ 824737 h 3722228"/>
              <a:gd name="connsiteX5982" fmla="*/ 3189089 w 6494035"/>
              <a:gd name="connsiteY5982" fmla="*/ 827934 h 3722228"/>
              <a:gd name="connsiteX5983" fmla="*/ 3189089 w 6494035"/>
              <a:gd name="connsiteY5983" fmla="*/ 817003 h 3722228"/>
              <a:gd name="connsiteX5984" fmla="*/ 3196395 w 6494035"/>
              <a:gd name="connsiteY5984" fmla="*/ 820126 h 3722228"/>
              <a:gd name="connsiteX5985" fmla="*/ 3193167 w 6494035"/>
              <a:gd name="connsiteY5985" fmla="*/ 817003 h 3722228"/>
              <a:gd name="connsiteX5986" fmla="*/ 3196395 w 6494035"/>
              <a:gd name="connsiteY5986" fmla="*/ 804659 h 3722228"/>
              <a:gd name="connsiteX5987" fmla="*/ 3204041 w 6494035"/>
              <a:gd name="connsiteY5987" fmla="*/ 804659 h 3722228"/>
              <a:gd name="connsiteX5988" fmla="*/ 3200813 w 6494035"/>
              <a:gd name="connsiteY5988" fmla="*/ 796925 h 3722228"/>
              <a:gd name="connsiteX5989" fmla="*/ 3219503 w 6494035"/>
              <a:gd name="connsiteY5989" fmla="*/ 793727 h 3722228"/>
              <a:gd name="connsiteX5990" fmla="*/ 3219503 w 6494035"/>
              <a:gd name="connsiteY5990" fmla="*/ 789191 h 3722228"/>
              <a:gd name="connsiteX5991" fmla="*/ 3200813 w 6494035"/>
              <a:gd name="connsiteY5991" fmla="*/ 793727 h 3722228"/>
              <a:gd name="connsiteX5992" fmla="*/ 3200813 w 6494035"/>
              <a:gd name="connsiteY5992" fmla="*/ 781458 h 3722228"/>
              <a:gd name="connsiteX5993" fmla="*/ 3208629 w 6494035"/>
              <a:gd name="connsiteY5993" fmla="*/ 770526 h 3722228"/>
              <a:gd name="connsiteX5994" fmla="*/ 3216444 w 6494035"/>
              <a:gd name="connsiteY5994" fmla="*/ 762792 h 3722228"/>
              <a:gd name="connsiteX5995" fmla="*/ 3239552 w 6494035"/>
              <a:gd name="connsiteY5995" fmla="*/ 762792 h 3722228"/>
              <a:gd name="connsiteX5996" fmla="*/ 3239552 w 6494035"/>
              <a:gd name="connsiteY5996" fmla="*/ 758702 h 3722228"/>
              <a:gd name="connsiteX5997" fmla="*/ 3219503 w 6494035"/>
              <a:gd name="connsiteY5997" fmla="*/ 758702 h 3722228"/>
              <a:gd name="connsiteX5998" fmla="*/ 3231906 w 6494035"/>
              <a:gd name="connsiteY5998" fmla="*/ 750894 h 3722228"/>
              <a:gd name="connsiteX5999" fmla="*/ 3234964 w 6494035"/>
              <a:gd name="connsiteY5999" fmla="*/ 750894 h 3722228"/>
              <a:gd name="connsiteX6000" fmla="*/ 3239552 w 6494035"/>
              <a:gd name="connsiteY6000" fmla="*/ 755059 h 3722228"/>
              <a:gd name="connsiteX6001" fmla="*/ 3239552 w 6494035"/>
              <a:gd name="connsiteY6001" fmla="*/ 750894 h 3722228"/>
              <a:gd name="connsiteX6002" fmla="*/ 3234964 w 6494035"/>
              <a:gd name="connsiteY6002" fmla="*/ 747250 h 3722228"/>
              <a:gd name="connsiteX6003" fmla="*/ 3239552 w 6494035"/>
              <a:gd name="connsiteY6003" fmla="*/ 743160 h 3722228"/>
              <a:gd name="connsiteX6004" fmla="*/ 3231906 w 6494035"/>
              <a:gd name="connsiteY6004" fmla="*/ 747250 h 3722228"/>
              <a:gd name="connsiteX6005" fmla="*/ 3227318 w 6494035"/>
              <a:gd name="connsiteY6005" fmla="*/ 743160 h 3722228"/>
              <a:gd name="connsiteX6006" fmla="*/ 3239552 w 6494035"/>
              <a:gd name="connsiteY6006" fmla="*/ 739517 h 3722228"/>
              <a:gd name="connsiteX6007" fmla="*/ 3242780 w 6494035"/>
              <a:gd name="connsiteY6007" fmla="*/ 739517 h 3722228"/>
              <a:gd name="connsiteX6008" fmla="*/ 3242780 w 6494035"/>
              <a:gd name="connsiteY6008" fmla="*/ 735427 h 3722228"/>
              <a:gd name="connsiteX6009" fmla="*/ 3250595 w 6494035"/>
              <a:gd name="connsiteY6009" fmla="*/ 735427 h 3722228"/>
              <a:gd name="connsiteX6010" fmla="*/ 3250595 w 6494035"/>
              <a:gd name="connsiteY6010" fmla="*/ 739517 h 3722228"/>
              <a:gd name="connsiteX6011" fmla="*/ 3255013 w 6494035"/>
              <a:gd name="connsiteY6011" fmla="*/ 735427 h 3722228"/>
              <a:gd name="connsiteX6012" fmla="*/ 3250595 w 6494035"/>
              <a:gd name="connsiteY6012" fmla="*/ 735427 h 3722228"/>
              <a:gd name="connsiteX6013" fmla="*/ 3255013 w 6494035"/>
              <a:gd name="connsiteY6013" fmla="*/ 724495 h 3722228"/>
              <a:gd name="connsiteX6014" fmla="*/ 3258241 w 6494035"/>
              <a:gd name="connsiteY6014" fmla="*/ 716762 h 3722228"/>
              <a:gd name="connsiteX6015" fmla="*/ 3262829 w 6494035"/>
              <a:gd name="connsiteY6015" fmla="*/ 716762 h 3722228"/>
              <a:gd name="connsiteX6016" fmla="*/ 3270135 w 6494035"/>
              <a:gd name="connsiteY6016" fmla="*/ 709028 h 3722228"/>
              <a:gd name="connsiteX6017" fmla="*/ 3270135 w 6494035"/>
              <a:gd name="connsiteY6017" fmla="*/ 704492 h 3722228"/>
              <a:gd name="connsiteX6018" fmla="*/ 3273703 w 6494035"/>
              <a:gd name="connsiteY6018" fmla="*/ 701294 h 3722228"/>
              <a:gd name="connsiteX6019" fmla="*/ 3270135 w 6494035"/>
              <a:gd name="connsiteY6019" fmla="*/ 701294 h 3722228"/>
              <a:gd name="connsiteX6020" fmla="*/ 3262829 w 6494035"/>
              <a:gd name="connsiteY6020" fmla="*/ 704492 h 3722228"/>
              <a:gd name="connsiteX6021" fmla="*/ 3258241 w 6494035"/>
              <a:gd name="connsiteY6021" fmla="*/ 701294 h 3722228"/>
              <a:gd name="connsiteX6022" fmla="*/ 3262829 w 6494035"/>
              <a:gd name="connsiteY6022" fmla="*/ 693560 h 3722228"/>
              <a:gd name="connsiteX6023" fmla="*/ 3285596 w 6494035"/>
              <a:gd name="connsiteY6023" fmla="*/ 688950 h 3722228"/>
              <a:gd name="connsiteX6024" fmla="*/ 3288505 w 6494035"/>
              <a:gd name="connsiteY6024" fmla="*/ 691828 h 3722228"/>
              <a:gd name="connsiteX6025" fmla="*/ 3289334 w 6494035"/>
              <a:gd name="connsiteY6025" fmla="*/ 693560 h 3722228"/>
              <a:gd name="connsiteX6026" fmla="*/ 3290256 w 6494035"/>
              <a:gd name="connsiteY6026" fmla="*/ 693560 h 3722228"/>
              <a:gd name="connsiteX6027" fmla="*/ 3293412 w 6494035"/>
              <a:gd name="connsiteY6027" fmla="*/ 696684 h 3722228"/>
              <a:gd name="connsiteX6028" fmla="*/ 3296470 w 6494035"/>
              <a:gd name="connsiteY6028" fmla="*/ 696684 h 3722228"/>
              <a:gd name="connsiteX6029" fmla="*/ 3296470 w 6494035"/>
              <a:gd name="connsiteY6029" fmla="*/ 693560 h 3722228"/>
              <a:gd name="connsiteX6030" fmla="*/ 3290256 w 6494035"/>
              <a:gd name="connsiteY6030" fmla="*/ 693560 h 3722228"/>
              <a:gd name="connsiteX6031" fmla="*/ 3288505 w 6494035"/>
              <a:gd name="connsiteY6031" fmla="*/ 691828 h 3722228"/>
              <a:gd name="connsiteX6032" fmla="*/ 3285596 w 6494035"/>
              <a:gd name="connsiteY6032" fmla="*/ 685752 h 3722228"/>
              <a:gd name="connsiteX6033" fmla="*/ 3296470 w 6494035"/>
              <a:gd name="connsiteY6033" fmla="*/ 678018 h 3722228"/>
              <a:gd name="connsiteX6034" fmla="*/ 3301058 w 6494035"/>
              <a:gd name="connsiteY6034" fmla="*/ 688950 h 3722228"/>
              <a:gd name="connsiteX6035" fmla="*/ 3301058 w 6494035"/>
              <a:gd name="connsiteY6035" fmla="*/ 681216 h 3722228"/>
              <a:gd name="connsiteX6036" fmla="*/ 3304286 w 6494035"/>
              <a:gd name="connsiteY6036" fmla="*/ 678018 h 3722228"/>
              <a:gd name="connsiteX6037" fmla="*/ 3308873 w 6494035"/>
              <a:gd name="connsiteY6037" fmla="*/ 693560 h 3722228"/>
              <a:gd name="connsiteX6038" fmla="*/ 3312102 w 6494035"/>
              <a:gd name="connsiteY6038" fmla="*/ 693560 h 3722228"/>
              <a:gd name="connsiteX6039" fmla="*/ 3316519 w 6494035"/>
              <a:gd name="connsiteY6039" fmla="*/ 688950 h 3722228"/>
              <a:gd name="connsiteX6040" fmla="*/ 3312102 w 6494035"/>
              <a:gd name="connsiteY6040" fmla="*/ 681216 h 3722228"/>
              <a:gd name="connsiteX6041" fmla="*/ 3319747 w 6494035"/>
              <a:gd name="connsiteY6041" fmla="*/ 678018 h 3722228"/>
              <a:gd name="connsiteX6042" fmla="*/ 3324335 w 6494035"/>
              <a:gd name="connsiteY6042" fmla="*/ 673482 h 3722228"/>
              <a:gd name="connsiteX6043" fmla="*/ 3335209 w 6494035"/>
              <a:gd name="connsiteY6043" fmla="*/ 681216 h 3722228"/>
              <a:gd name="connsiteX6044" fmla="*/ 3335209 w 6494035"/>
              <a:gd name="connsiteY6044" fmla="*/ 670285 h 3722228"/>
              <a:gd name="connsiteX6045" fmla="*/ 3327563 w 6494035"/>
              <a:gd name="connsiteY6045" fmla="*/ 670285 h 3722228"/>
              <a:gd name="connsiteX6046" fmla="*/ 3319747 w 6494035"/>
              <a:gd name="connsiteY6046" fmla="*/ 662551 h 3722228"/>
              <a:gd name="connsiteX6047" fmla="*/ 3332150 w 6494035"/>
              <a:gd name="connsiteY6047" fmla="*/ 662551 h 3722228"/>
              <a:gd name="connsiteX6048" fmla="*/ 3347612 w 6494035"/>
              <a:gd name="connsiteY6048" fmla="*/ 662551 h 3722228"/>
              <a:gd name="connsiteX6049" fmla="*/ 3351690 w 6494035"/>
              <a:gd name="connsiteY6049" fmla="*/ 665749 h 3722228"/>
              <a:gd name="connsiteX6050" fmla="*/ 3359335 w 6494035"/>
              <a:gd name="connsiteY6050" fmla="*/ 658461 h 3722228"/>
              <a:gd name="connsiteX6051" fmla="*/ 3359335 w 6494035"/>
              <a:gd name="connsiteY6051" fmla="*/ 647083 h 3722228"/>
              <a:gd name="connsiteX6052" fmla="*/ 3367151 w 6494035"/>
              <a:gd name="connsiteY6052" fmla="*/ 654817 h 3722228"/>
              <a:gd name="connsiteX6053" fmla="*/ 3370379 w 6494035"/>
              <a:gd name="connsiteY6053" fmla="*/ 650727 h 3722228"/>
              <a:gd name="connsiteX6054" fmla="*/ 3367151 w 6494035"/>
              <a:gd name="connsiteY6054" fmla="*/ 647083 h 3722228"/>
              <a:gd name="connsiteX6055" fmla="*/ 3370379 w 6494035"/>
              <a:gd name="connsiteY6055" fmla="*/ 639350 h 3722228"/>
              <a:gd name="connsiteX6056" fmla="*/ 3382613 w 6494035"/>
              <a:gd name="connsiteY6056" fmla="*/ 639350 h 3722228"/>
              <a:gd name="connsiteX6057" fmla="*/ 3390428 w 6494035"/>
              <a:gd name="connsiteY6057" fmla="*/ 639350 h 3722228"/>
              <a:gd name="connsiteX6058" fmla="*/ 3382613 w 6494035"/>
              <a:gd name="connsiteY6058" fmla="*/ 650727 h 3722228"/>
              <a:gd name="connsiteX6059" fmla="*/ 3382613 w 6494035"/>
              <a:gd name="connsiteY6059" fmla="*/ 662551 h 3722228"/>
              <a:gd name="connsiteX6060" fmla="*/ 3385841 w 6494035"/>
              <a:gd name="connsiteY6060" fmla="*/ 665749 h 3722228"/>
              <a:gd name="connsiteX6061" fmla="*/ 3385841 w 6494035"/>
              <a:gd name="connsiteY6061" fmla="*/ 658461 h 3722228"/>
              <a:gd name="connsiteX6062" fmla="*/ 3401302 w 6494035"/>
              <a:gd name="connsiteY6062" fmla="*/ 639350 h 3722228"/>
              <a:gd name="connsiteX6063" fmla="*/ 3401302 w 6494035"/>
              <a:gd name="connsiteY6063" fmla="*/ 647083 h 3722228"/>
              <a:gd name="connsiteX6064" fmla="*/ 3405890 w 6494035"/>
              <a:gd name="connsiteY6064" fmla="*/ 654817 h 3722228"/>
              <a:gd name="connsiteX6065" fmla="*/ 3409118 w 6494035"/>
              <a:gd name="connsiteY6065" fmla="*/ 650727 h 3722228"/>
              <a:gd name="connsiteX6066" fmla="*/ 3413536 w 6494035"/>
              <a:gd name="connsiteY6066" fmla="*/ 647083 h 3722228"/>
              <a:gd name="connsiteX6067" fmla="*/ 3416764 w 6494035"/>
              <a:gd name="connsiteY6067" fmla="*/ 642993 h 3722228"/>
              <a:gd name="connsiteX6068" fmla="*/ 3409118 w 6494035"/>
              <a:gd name="connsiteY6068" fmla="*/ 639350 h 3722228"/>
              <a:gd name="connsiteX6069" fmla="*/ 3413536 w 6494035"/>
              <a:gd name="connsiteY6069" fmla="*/ 632062 h 3722228"/>
              <a:gd name="connsiteX6070" fmla="*/ 3424579 w 6494035"/>
              <a:gd name="connsiteY6070" fmla="*/ 632062 h 3722228"/>
              <a:gd name="connsiteX6071" fmla="*/ 3432225 w 6494035"/>
              <a:gd name="connsiteY6071" fmla="*/ 635185 h 3722228"/>
              <a:gd name="connsiteX6072" fmla="*/ 3432225 w 6494035"/>
              <a:gd name="connsiteY6072" fmla="*/ 639350 h 3722228"/>
              <a:gd name="connsiteX6073" fmla="*/ 3424579 w 6494035"/>
              <a:gd name="connsiteY6073" fmla="*/ 642993 h 3722228"/>
              <a:gd name="connsiteX6074" fmla="*/ 3432225 w 6494035"/>
              <a:gd name="connsiteY6074" fmla="*/ 647083 h 3722228"/>
              <a:gd name="connsiteX6075" fmla="*/ 3424579 w 6494035"/>
              <a:gd name="connsiteY6075" fmla="*/ 650727 h 3722228"/>
              <a:gd name="connsiteX6076" fmla="*/ 3432225 w 6494035"/>
              <a:gd name="connsiteY6076" fmla="*/ 650727 h 3722228"/>
              <a:gd name="connsiteX6077" fmla="*/ 3440041 w 6494035"/>
              <a:gd name="connsiteY6077" fmla="*/ 639350 h 3722228"/>
              <a:gd name="connsiteX6078" fmla="*/ 3444119 w 6494035"/>
              <a:gd name="connsiteY6078" fmla="*/ 639350 h 3722228"/>
              <a:gd name="connsiteX6079" fmla="*/ 3447857 w 6494035"/>
              <a:gd name="connsiteY6079" fmla="*/ 642993 h 3722228"/>
              <a:gd name="connsiteX6080" fmla="*/ 3451934 w 6494035"/>
              <a:gd name="connsiteY6080" fmla="*/ 639350 h 3722228"/>
              <a:gd name="connsiteX6081" fmla="*/ 3463318 w 6494035"/>
              <a:gd name="connsiteY6081" fmla="*/ 647083 h 3722228"/>
              <a:gd name="connsiteX6082" fmla="*/ 3467396 w 6494035"/>
              <a:gd name="connsiteY6082" fmla="*/ 647083 h 3722228"/>
              <a:gd name="connsiteX6083" fmla="*/ 3475042 w 6494035"/>
              <a:gd name="connsiteY6083" fmla="*/ 654817 h 3722228"/>
              <a:gd name="connsiteX6084" fmla="*/ 3463318 w 6494035"/>
              <a:gd name="connsiteY6084" fmla="*/ 662551 h 3722228"/>
              <a:gd name="connsiteX6085" fmla="*/ 3440041 w 6494035"/>
              <a:gd name="connsiteY6085" fmla="*/ 662551 h 3722228"/>
              <a:gd name="connsiteX6086" fmla="*/ 3451934 w 6494035"/>
              <a:gd name="connsiteY6086" fmla="*/ 665749 h 3722228"/>
              <a:gd name="connsiteX6087" fmla="*/ 3459580 w 6494035"/>
              <a:gd name="connsiteY6087" fmla="*/ 673482 h 3722228"/>
              <a:gd name="connsiteX6088" fmla="*/ 3463318 w 6494035"/>
              <a:gd name="connsiteY6088" fmla="*/ 670285 h 3722228"/>
              <a:gd name="connsiteX6089" fmla="*/ 3470624 w 6494035"/>
              <a:gd name="connsiteY6089" fmla="*/ 670285 h 3722228"/>
              <a:gd name="connsiteX6090" fmla="*/ 3478270 w 6494035"/>
              <a:gd name="connsiteY6090" fmla="*/ 673482 h 3722228"/>
              <a:gd name="connsiteX6091" fmla="*/ 3513780 w 6494035"/>
              <a:gd name="connsiteY6091" fmla="*/ 673482 h 3722228"/>
              <a:gd name="connsiteX6092" fmla="*/ 3501547 w 6494035"/>
              <a:gd name="connsiteY6092" fmla="*/ 678018 h 3722228"/>
              <a:gd name="connsiteX6093" fmla="*/ 3521596 w 6494035"/>
              <a:gd name="connsiteY6093" fmla="*/ 681216 h 3722228"/>
              <a:gd name="connsiteX6094" fmla="*/ 3521596 w 6494035"/>
              <a:gd name="connsiteY6094" fmla="*/ 693560 h 3722228"/>
              <a:gd name="connsiteX6095" fmla="*/ 3524824 w 6494035"/>
              <a:gd name="connsiteY6095" fmla="*/ 685752 h 3722228"/>
              <a:gd name="connsiteX6096" fmla="*/ 3556597 w 6494035"/>
              <a:gd name="connsiteY6096" fmla="*/ 685752 h 3722228"/>
              <a:gd name="connsiteX6097" fmla="*/ 3637302 w 6494035"/>
              <a:gd name="connsiteY6097" fmla="*/ 716762 h 3722228"/>
              <a:gd name="connsiteX6098" fmla="*/ 3667715 w 6494035"/>
              <a:gd name="connsiteY6098" fmla="*/ 743160 h 3722228"/>
              <a:gd name="connsiteX6099" fmla="*/ 3649025 w 6494035"/>
              <a:gd name="connsiteY6099" fmla="*/ 770526 h 3722228"/>
              <a:gd name="connsiteX6100" fmla="*/ 3621841 w 6494035"/>
              <a:gd name="connsiteY6100" fmla="*/ 781458 h 3722228"/>
              <a:gd name="connsiteX6101" fmla="*/ 3513780 w 6494035"/>
              <a:gd name="connsiteY6101" fmla="*/ 750894 h 3722228"/>
              <a:gd name="connsiteX6102" fmla="*/ 3567640 w 6494035"/>
              <a:gd name="connsiteY6102" fmla="*/ 793727 h 3722228"/>
              <a:gd name="connsiteX6103" fmla="*/ 3564412 w 6494035"/>
              <a:gd name="connsiteY6103" fmla="*/ 812393 h 3722228"/>
              <a:gd name="connsiteX6104" fmla="*/ 3575286 w 6494035"/>
              <a:gd name="connsiteY6104" fmla="*/ 843402 h 3722228"/>
              <a:gd name="connsiteX6105" fmla="*/ 3621841 w 6494035"/>
              <a:gd name="connsiteY6105" fmla="*/ 862959 h 3722228"/>
              <a:gd name="connsiteX6106" fmla="*/ 3633564 w 6494035"/>
              <a:gd name="connsiteY6106" fmla="*/ 858869 h 3722228"/>
              <a:gd name="connsiteX6107" fmla="*/ 3625918 w 6494035"/>
              <a:gd name="connsiteY6107" fmla="*/ 843402 h 3722228"/>
              <a:gd name="connsiteX6108" fmla="*/ 3614025 w 6494035"/>
              <a:gd name="connsiteY6108" fmla="*/ 839758 h 3722228"/>
              <a:gd name="connsiteX6109" fmla="*/ 3598563 w 6494035"/>
              <a:gd name="connsiteY6109" fmla="*/ 824737 h 3722228"/>
              <a:gd name="connsiteX6110" fmla="*/ 3606209 w 6494035"/>
              <a:gd name="connsiteY6110" fmla="*/ 812393 h 3722228"/>
              <a:gd name="connsiteX6111" fmla="*/ 3629486 w 6494035"/>
              <a:gd name="connsiteY6111" fmla="*/ 824737 h 3722228"/>
              <a:gd name="connsiteX6112" fmla="*/ 3629486 w 6494035"/>
              <a:gd name="connsiteY6112" fmla="*/ 832024 h 3722228"/>
              <a:gd name="connsiteX6113" fmla="*/ 3672303 w 6494035"/>
              <a:gd name="connsiteY6113" fmla="*/ 832024 h 3722228"/>
              <a:gd name="connsiteX6114" fmla="*/ 3652254 w 6494035"/>
              <a:gd name="connsiteY6114" fmla="*/ 796925 h 3722228"/>
              <a:gd name="connsiteX6115" fmla="*/ 3664657 w 6494035"/>
              <a:gd name="connsiteY6115" fmla="*/ 781458 h 3722228"/>
              <a:gd name="connsiteX6116" fmla="*/ 3683347 w 6494035"/>
              <a:gd name="connsiteY6116" fmla="*/ 762792 h 3722228"/>
              <a:gd name="connsiteX6117" fmla="*/ 3706454 w 6494035"/>
              <a:gd name="connsiteY6117" fmla="*/ 762792 h 3722228"/>
              <a:gd name="connsiteX6118" fmla="*/ 3721915 w 6494035"/>
              <a:gd name="connsiteY6118" fmla="*/ 773724 h 3722228"/>
              <a:gd name="connsiteX6119" fmla="*/ 3721915 w 6494035"/>
              <a:gd name="connsiteY6119" fmla="*/ 747250 h 3722228"/>
              <a:gd name="connsiteX6120" fmla="*/ 3706454 w 6494035"/>
              <a:gd name="connsiteY6120" fmla="*/ 735427 h 3722228"/>
              <a:gd name="connsiteX6121" fmla="*/ 3703395 w 6494035"/>
              <a:gd name="connsiteY6121" fmla="*/ 701294 h 3722228"/>
              <a:gd name="connsiteX6122" fmla="*/ 3687764 w 6494035"/>
              <a:gd name="connsiteY6122" fmla="*/ 693560 h 3722228"/>
              <a:gd name="connsiteX6123" fmla="*/ 3733809 w 6494035"/>
              <a:gd name="connsiteY6123" fmla="*/ 696684 h 3722228"/>
              <a:gd name="connsiteX6124" fmla="*/ 3749270 w 6494035"/>
              <a:gd name="connsiteY6124" fmla="*/ 712225 h 3722228"/>
              <a:gd name="connsiteX6125" fmla="*/ 3726163 w 6494035"/>
              <a:gd name="connsiteY6125" fmla="*/ 719959 h 3722228"/>
              <a:gd name="connsiteX6126" fmla="*/ 3726163 w 6494035"/>
              <a:gd name="connsiteY6126" fmla="*/ 727693 h 3722228"/>
              <a:gd name="connsiteX6127" fmla="*/ 3753858 w 6494035"/>
              <a:gd name="connsiteY6127" fmla="*/ 747250 h 3722228"/>
              <a:gd name="connsiteX6128" fmla="*/ 3772547 w 6494035"/>
              <a:gd name="connsiteY6128" fmla="*/ 739517 h 3722228"/>
              <a:gd name="connsiteX6129" fmla="*/ 3772547 w 6494035"/>
              <a:gd name="connsiteY6129" fmla="*/ 719959 h 3722228"/>
              <a:gd name="connsiteX6130" fmla="*/ 3788009 w 6494035"/>
              <a:gd name="connsiteY6130" fmla="*/ 716762 h 3722228"/>
              <a:gd name="connsiteX6131" fmla="*/ 3780363 w 6494035"/>
              <a:gd name="connsiteY6131" fmla="*/ 709028 h 3722228"/>
              <a:gd name="connsiteX6132" fmla="*/ 3830825 w 6494035"/>
              <a:gd name="connsiteY6132" fmla="*/ 681216 h 3722228"/>
              <a:gd name="connsiteX6133" fmla="*/ 3838641 w 6494035"/>
              <a:gd name="connsiteY6133" fmla="*/ 693560 h 3722228"/>
              <a:gd name="connsiteX6134" fmla="*/ 3841869 w 6494035"/>
              <a:gd name="connsiteY6134" fmla="*/ 685752 h 3722228"/>
              <a:gd name="connsiteX6135" fmla="*/ 3834053 w 6494035"/>
              <a:gd name="connsiteY6135" fmla="*/ 681216 h 3722228"/>
              <a:gd name="connsiteX6136" fmla="*/ 3857330 w 6494035"/>
              <a:gd name="connsiteY6136" fmla="*/ 665749 h 3722228"/>
              <a:gd name="connsiteX6137" fmla="*/ 3864976 w 6494035"/>
              <a:gd name="connsiteY6137" fmla="*/ 665749 h 3722228"/>
              <a:gd name="connsiteX6138" fmla="*/ 3854102 w 6494035"/>
              <a:gd name="connsiteY6138" fmla="*/ 670285 h 3722228"/>
              <a:gd name="connsiteX6139" fmla="*/ 3861918 w 6494035"/>
              <a:gd name="connsiteY6139" fmla="*/ 685752 h 3722228"/>
              <a:gd name="connsiteX6140" fmla="*/ 3854102 w 6494035"/>
              <a:gd name="connsiteY6140" fmla="*/ 696684 h 3722228"/>
              <a:gd name="connsiteX6141" fmla="*/ 3857330 w 6494035"/>
              <a:gd name="connsiteY6141" fmla="*/ 701294 h 3722228"/>
              <a:gd name="connsiteX6142" fmla="*/ 3872792 w 6494035"/>
              <a:gd name="connsiteY6142" fmla="*/ 688950 h 3722228"/>
              <a:gd name="connsiteX6143" fmla="*/ 3880438 w 6494035"/>
              <a:gd name="connsiteY6143" fmla="*/ 693560 h 3722228"/>
              <a:gd name="connsiteX6144" fmla="*/ 3880438 w 6494035"/>
              <a:gd name="connsiteY6144" fmla="*/ 678018 h 3722228"/>
              <a:gd name="connsiteX6145" fmla="*/ 3892331 w 6494035"/>
              <a:gd name="connsiteY6145" fmla="*/ 673482 h 3722228"/>
              <a:gd name="connsiteX6146" fmla="*/ 3911531 w 6494035"/>
              <a:gd name="connsiteY6146" fmla="*/ 673482 h 3722228"/>
              <a:gd name="connsiteX6147" fmla="*/ 3943303 w 6494035"/>
              <a:gd name="connsiteY6147" fmla="*/ 658461 h 3722228"/>
              <a:gd name="connsiteX6148" fmla="*/ 3951119 w 6494035"/>
              <a:gd name="connsiteY6148" fmla="*/ 678018 h 3722228"/>
              <a:gd name="connsiteX6149" fmla="*/ 3958934 w 6494035"/>
              <a:gd name="connsiteY6149" fmla="*/ 678018 h 3722228"/>
              <a:gd name="connsiteX6150" fmla="*/ 3958934 w 6494035"/>
              <a:gd name="connsiteY6150" fmla="*/ 665749 h 3722228"/>
              <a:gd name="connsiteX6151" fmla="*/ 3969808 w 6494035"/>
              <a:gd name="connsiteY6151" fmla="*/ 658461 h 3722228"/>
              <a:gd name="connsiteX6152" fmla="*/ 3951119 w 6494035"/>
              <a:gd name="connsiteY6152" fmla="*/ 635185 h 3722228"/>
              <a:gd name="connsiteX6153" fmla="*/ 3954347 w 6494035"/>
              <a:gd name="connsiteY6153" fmla="*/ 627452 h 3722228"/>
              <a:gd name="connsiteX6154" fmla="*/ 4028086 w 6494035"/>
              <a:gd name="connsiteY6154" fmla="*/ 635185 h 3722228"/>
              <a:gd name="connsiteX6155" fmla="*/ 4074131 w 6494035"/>
              <a:gd name="connsiteY6155" fmla="*/ 647083 h 3722228"/>
              <a:gd name="connsiteX6156" fmla="*/ 4100466 w 6494035"/>
              <a:gd name="connsiteY6156" fmla="*/ 665749 h 3722228"/>
              <a:gd name="connsiteX6157" fmla="*/ 4105054 w 6494035"/>
              <a:gd name="connsiteY6157" fmla="*/ 639350 h 3722228"/>
              <a:gd name="connsiteX6158" fmla="*/ 4077699 w 6494035"/>
              <a:gd name="connsiteY6158" fmla="*/ 632062 h 3722228"/>
              <a:gd name="connsiteX6159" fmla="*/ 4077699 w 6494035"/>
              <a:gd name="connsiteY6159" fmla="*/ 619718 h 3722228"/>
              <a:gd name="connsiteX6160" fmla="*/ 4054592 w 6494035"/>
              <a:gd name="connsiteY6160" fmla="*/ 619718 h 3722228"/>
              <a:gd name="connsiteX6161" fmla="*/ 4051363 w 6494035"/>
              <a:gd name="connsiteY6161" fmla="*/ 608786 h 3722228"/>
              <a:gd name="connsiteX6162" fmla="*/ 4054592 w 6494035"/>
              <a:gd name="connsiteY6162" fmla="*/ 608786 h 3722228"/>
              <a:gd name="connsiteX6163" fmla="*/ 4059009 w 6494035"/>
              <a:gd name="connsiteY6163" fmla="*/ 604250 h 3722228"/>
              <a:gd name="connsiteX6164" fmla="*/ 4046776 w 6494035"/>
              <a:gd name="connsiteY6164" fmla="*/ 577851 h 3722228"/>
              <a:gd name="connsiteX6165" fmla="*/ 4038960 w 6494035"/>
              <a:gd name="connsiteY6165" fmla="*/ 585585 h 3722228"/>
              <a:gd name="connsiteX6166" fmla="*/ 4038960 w 6494035"/>
              <a:gd name="connsiteY6166" fmla="*/ 570118 h 3722228"/>
              <a:gd name="connsiteX6167" fmla="*/ 4031314 w 6494035"/>
              <a:gd name="connsiteY6167" fmla="*/ 573241 h 3722228"/>
              <a:gd name="connsiteX6168" fmla="*/ 4035902 w 6494035"/>
              <a:gd name="connsiteY6168" fmla="*/ 562310 h 3722228"/>
              <a:gd name="connsiteX6169" fmla="*/ 4046776 w 6494035"/>
              <a:gd name="connsiteY6169" fmla="*/ 554576 h 3722228"/>
              <a:gd name="connsiteX6170" fmla="*/ 4051363 w 6494035"/>
              <a:gd name="connsiteY6170" fmla="*/ 535018 h 3722228"/>
              <a:gd name="connsiteX6171" fmla="*/ 4043548 w 6494035"/>
              <a:gd name="connsiteY6171" fmla="*/ 496275 h 3722228"/>
              <a:gd name="connsiteX6172" fmla="*/ 4100466 w 6494035"/>
              <a:gd name="connsiteY6172" fmla="*/ 496275 h 3722228"/>
              <a:gd name="connsiteX6173" fmla="*/ 4108282 w 6494035"/>
              <a:gd name="connsiteY6173" fmla="*/ 516353 h 3722228"/>
              <a:gd name="connsiteX6174" fmla="*/ 4108282 w 6494035"/>
              <a:gd name="connsiteY6174" fmla="*/ 542752 h 3722228"/>
              <a:gd name="connsiteX6175" fmla="*/ 4132409 w 6494035"/>
              <a:gd name="connsiteY6175" fmla="*/ 565507 h 3722228"/>
              <a:gd name="connsiteX6176" fmla="*/ 4163332 w 6494035"/>
              <a:gd name="connsiteY6176" fmla="*/ 635185 h 3722228"/>
              <a:gd name="connsiteX6177" fmla="*/ 4186609 w 6494035"/>
              <a:gd name="connsiteY6177" fmla="*/ 642993 h 3722228"/>
              <a:gd name="connsiteX6178" fmla="*/ 4178793 w 6494035"/>
              <a:gd name="connsiteY6178" fmla="*/ 650727 h 3722228"/>
              <a:gd name="connsiteX6179" fmla="*/ 4186609 w 6494035"/>
              <a:gd name="connsiteY6179" fmla="*/ 670285 h 3722228"/>
              <a:gd name="connsiteX6180" fmla="*/ 4171147 w 6494035"/>
              <a:gd name="connsiteY6180" fmla="*/ 696684 h 3722228"/>
              <a:gd name="connsiteX6181" fmla="*/ 4174375 w 6494035"/>
              <a:gd name="connsiteY6181" fmla="*/ 704492 h 3722228"/>
              <a:gd name="connsiteX6182" fmla="*/ 4159254 w 6494035"/>
              <a:gd name="connsiteY6182" fmla="*/ 712225 h 3722228"/>
              <a:gd name="connsiteX6183" fmla="*/ 4143792 w 6494035"/>
              <a:gd name="connsiteY6183" fmla="*/ 701294 h 3722228"/>
              <a:gd name="connsiteX6184" fmla="*/ 4125103 w 6494035"/>
              <a:gd name="connsiteY6184" fmla="*/ 709028 h 3722228"/>
              <a:gd name="connsiteX6185" fmla="*/ 4155686 w 6494035"/>
              <a:gd name="connsiteY6185" fmla="*/ 719959 h 3722228"/>
              <a:gd name="connsiteX6186" fmla="*/ 4194424 w 6494035"/>
              <a:gd name="connsiteY6186" fmla="*/ 716762 h 3722228"/>
              <a:gd name="connsiteX6187" fmla="*/ 4189837 w 6494035"/>
              <a:gd name="connsiteY6187" fmla="*/ 704492 h 3722228"/>
              <a:gd name="connsiteX6188" fmla="*/ 4209886 w 6494035"/>
              <a:gd name="connsiteY6188" fmla="*/ 688950 h 3722228"/>
              <a:gd name="connsiteX6189" fmla="*/ 4213114 w 6494035"/>
              <a:gd name="connsiteY6189" fmla="*/ 665749 h 3722228"/>
              <a:gd name="connsiteX6190" fmla="*/ 4194424 w 6494035"/>
              <a:gd name="connsiteY6190" fmla="*/ 635185 h 3722228"/>
              <a:gd name="connsiteX6191" fmla="*/ 4225347 w 6494035"/>
              <a:gd name="connsiteY6191" fmla="*/ 619718 h 3722228"/>
              <a:gd name="connsiteX6192" fmla="*/ 4244037 w 6494035"/>
              <a:gd name="connsiteY6192" fmla="*/ 632062 h 3722228"/>
              <a:gd name="connsiteX6193" fmla="*/ 4251683 w 6494035"/>
              <a:gd name="connsiteY6193" fmla="*/ 658461 h 3722228"/>
              <a:gd name="connsiteX6194" fmla="*/ 4286853 w 6494035"/>
              <a:gd name="connsiteY6194" fmla="*/ 662551 h 3722228"/>
              <a:gd name="connsiteX6195" fmla="*/ 4259498 w 6494035"/>
              <a:gd name="connsiteY6195" fmla="*/ 658461 h 3722228"/>
              <a:gd name="connsiteX6196" fmla="*/ 4255930 w 6494035"/>
              <a:gd name="connsiteY6196" fmla="*/ 642993 h 3722228"/>
              <a:gd name="connsiteX6197" fmla="*/ 4259498 w 6494035"/>
              <a:gd name="connsiteY6197" fmla="*/ 639350 h 3722228"/>
              <a:gd name="connsiteX6198" fmla="*/ 4244037 w 6494035"/>
              <a:gd name="connsiteY6198" fmla="*/ 619718 h 3722228"/>
              <a:gd name="connsiteX6199" fmla="*/ 4205298 w 6494035"/>
              <a:gd name="connsiteY6199" fmla="*/ 611984 h 3722228"/>
              <a:gd name="connsiteX6200" fmla="*/ 4178793 w 6494035"/>
              <a:gd name="connsiteY6200" fmla="*/ 624254 h 3722228"/>
              <a:gd name="connsiteX6201" fmla="*/ 4163332 w 6494035"/>
              <a:gd name="connsiteY6201" fmla="*/ 596517 h 3722228"/>
              <a:gd name="connsiteX6202" fmla="*/ 4159254 w 6494035"/>
              <a:gd name="connsiteY6202" fmla="*/ 562310 h 3722228"/>
              <a:gd name="connsiteX6203" fmla="*/ 4128331 w 6494035"/>
              <a:gd name="connsiteY6203" fmla="*/ 542752 h 3722228"/>
              <a:gd name="connsiteX6204" fmla="*/ 4128331 w 6494035"/>
              <a:gd name="connsiteY6204" fmla="*/ 527285 h 3722228"/>
              <a:gd name="connsiteX6205" fmla="*/ 4140224 w 6494035"/>
              <a:gd name="connsiteY6205" fmla="*/ 519551 h 3722228"/>
              <a:gd name="connsiteX6206" fmla="*/ 4132409 w 6494035"/>
              <a:gd name="connsiteY6206" fmla="*/ 485344 h 3722228"/>
              <a:gd name="connsiteX6207" fmla="*/ 4155686 w 6494035"/>
              <a:gd name="connsiteY6207" fmla="*/ 508619 h 3722228"/>
              <a:gd name="connsiteX6208" fmla="*/ 4155686 w 6494035"/>
              <a:gd name="connsiteY6208" fmla="*/ 524087 h 3722228"/>
              <a:gd name="connsiteX6209" fmla="*/ 4163332 w 6494035"/>
              <a:gd name="connsiteY6209" fmla="*/ 539108 h 3722228"/>
              <a:gd name="connsiteX6210" fmla="*/ 4178793 w 6494035"/>
              <a:gd name="connsiteY6210" fmla="*/ 542752 h 3722228"/>
              <a:gd name="connsiteX6211" fmla="*/ 4232993 w 6494035"/>
              <a:gd name="connsiteY6211" fmla="*/ 550486 h 3722228"/>
              <a:gd name="connsiteX6212" fmla="*/ 4166560 w 6494035"/>
              <a:gd name="connsiteY6212" fmla="*/ 519551 h 3722228"/>
              <a:gd name="connsiteX6213" fmla="*/ 4171147 w 6494035"/>
              <a:gd name="connsiteY6213" fmla="*/ 511743 h 3722228"/>
              <a:gd name="connsiteX6214" fmla="*/ 4202070 w 6494035"/>
              <a:gd name="connsiteY6214" fmla="*/ 511743 h 3722228"/>
              <a:gd name="connsiteX6215" fmla="*/ 4186609 w 6494035"/>
              <a:gd name="connsiteY6215" fmla="*/ 508619 h 3722228"/>
              <a:gd name="connsiteX6216" fmla="*/ 4194424 w 6494035"/>
              <a:gd name="connsiteY6216" fmla="*/ 496275 h 3722228"/>
              <a:gd name="connsiteX6217" fmla="*/ 4209886 w 6494035"/>
              <a:gd name="connsiteY6217" fmla="*/ 493078 h 3722228"/>
              <a:gd name="connsiteX6218" fmla="*/ 4251683 w 6494035"/>
              <a:gd name="connsiteY6218" fmla="*/ 508619 h 3722228"/>
              <a:gd name="connsiteX6219" fmla="*/ 4282266 w 6494035"/>
              <a:gd name="connsiteY6219" fmla="*/ 508619 h 3722228"/>
              <a:gd name="connsiteX6220" fmla="*/ 4282266 w 6494035"/>
              <a:gd name="connsiteY6220" fmla="*/ 519551 h 3722228"/>
              <a:gd name="connsiteX6221" fmla="*/ 4274450 w 6494035"/>
              <a:gd name="connsiteY6221" fmla="*/ 524087 h 3722228"/>
              <a:gd name="connsiteX6222" fmla="*/ 4279038 w 6494035"/>
              <a:gd name="connsiteY6222" fmla="*/ 535018 h 3722228"/>
              <a:gd name="connsiteX6223" fmla="*/ 4290082 w 6494035"/>
              <a:gd name="connsiteY6223" fmla="*/ 546842 h 3722228"/>
              <a:gd name="connsiteX6224" fmla="*/ 4290082 w 6494035"/>
              <a:gd name="connsiteY6224" fmla="*/ 539108 h 3722228"/>
              <a:gd name="connsiteX6225" fmla="*/ 4302315 w 6494035"/>
              <a:gd name="connsiteY6225" fmla="*/ 565507 h 3722228"/>
              <a:gd name="connsiteX6226" fmla="*/ 4317776 w 6494035"/>
              <a:gd name="connsiteY6226" fmla="*/ 570118 h 3722228"/>
              <a:gd name="connsiteX6227" fmla="*/ 4340544 w 6494035"/>
              <a:gd name="connsiteY6227" fmla="*/ 577851 h 3722228"/>
              <a:gd name="connsiteX6228" fmla="*/ 4348359 w 6494035"/>
              <a:gd name="connsiteY6228" fmla="*/ 570118 h 3722228"/>
              <a:gd name="connsiteX6229" fmla="*/ 4317776 w 6494035"/>
              <a:gd name="connsiteY6229" fmla="*/ 565507 h 3722228"/>
              <a:gd name="connsiteX6230" fmla="*/ 4305543 w 6494035"/>
              <a:gd name="connsiteY6230" fmla="*/ 558220 h 3722228"/>
              <a:gd name="connsiteX6231" fmla="*/ 4314208 w 6494035"/>
              <a:gd name="connsiteY6231" fmla="*/ 546842 h 3722228"/>
              <a:gd name="connsiteX6232" fmla="*/ 4290082 w 6494035"/>
              <a:gd name="connsiteY6232" fmla="*/ 527285 h 3722228"/>
              <a:gd name="connsiteX6233" fmla="*/ 4282266 w 6494035"/>
              <a:gd name="connsiteY6233" fmla="*/ 504009 h 3722228"/>
              <a:gd name="connsiteX6234" fmla="*/ 4266804 w 6494035"/>
              <a:gd name="connsiteY6234" fmla="*/ 500811 h 3722228"/>
              <a:gd name="connsiteX6235" fmla="*/ 4255930 w 6494035"/>
              <a:gd name="connsiteY6235" fmla="*/ 488541 h 3722228"/>
              <a:gd name="connsiteX6236" fmla="*/ 4228576 w 6494035"/>
              <a:gd name="connsiteY6236" fmla="*/ 485344 h 3722228"/>
              <a:gd name="connsiteX6237" fmla="*/ 4209886 w 6494035"/>
              <a:gd name="connsiteY6237" fmla="*/ 465340 h 3722228"/>
              <a:gd name="connsiteX6238" fmla="*/ 4202070 w 6494035"/>
              <a:gd name="connsiteY6238" fmla="*/ 446601 h 3722228"/>
              <a:gd name="connsiteX6239" fmla="*/ 4290082 w 6494035"/>
              <a:gd name="connsiteY6239" fmla="*/ 419309 h 3722228"/>
              <a:gd name="connsiteX6240" fmla="*/ 4294499 w 6494035"/>
              <a:gd name="connsiteY6240" fmla="*/ 423846 h 3722228"/>
              <a:gd name="connsiteX6241" fmla="*/ 4290082 w 6494035"/>
              <a:gd name="connsiteY6241" fmla="*/ 431579 h 3722228"/>
              <a:gd name="connsiteX6242" fmla="*/ 4302315 w 6494035"/>
              <a:gd name="connsiteY6242" fmla="*/ 427043 h 3722228"/>
              <a:gd name="connsiteX6243" fmla="*/ 4286853 w 6494035"/>
              <a:gd name="connsiteY6243" fmla="*/ 408378 h 3722228"/>
              <a:gd name="connsiteX6244" fmla="*/ 4302315 w 6494035"/>
              <a:gd name="connsiteY6244" fmla="*/ 411576 h 3722228"/>
              <a:gd name="connsiteX6245" fmla="*/ 4297727 w 6494035"/>
              <a:gd name="connsiteY6245" fmla="*/ 408378 h 3722228"/>
              <a:gd name="connsiteX6246" fmla="*/ 4263576 w 6494035"/>
              <a:gd name="connsiteY6246" fmla="*/ 400644 h 3722228"/>
              <a:gd name="connsiteX6247" fmla="*/ 4279038 w 6494035"/>
              <a:gd name="connsiteY6247" fmla="*/ 392910 h 3722228"/>
              <a:gd name="connsiteX6248" fmla="*/ 4259498 w 6494035"/>
              <a:gd name="connsiteY6248" fmla="*/ 388300 h 3722228"/>
              <a:gd name="connsiteX6249" fmla="*/ 4259498 w 6494035"/>
              <a:gd name="connsiteY6249" fmla="*/ 380566 h 3722228"/>
              <a:gd name="connsiteX6250" fmla="*/ 4266804 w 6494035"/>
              <a:gd name="connsiteY6250" fmla="*/ 380566 h 3722228"/>
              <a:gd name="connsiteX6251" fmla="*/ 4271392 w 6494035"/>
              <a:gd name="connsiteY6251" fmla="*/ 369635 h 3722228"/>
              <a:gd name="connsiteX6252" fmla="*/ 4279038 w 6494035"/>
              <a:gd name="connsiteY6252" fmla="*/ 369635 h 3722228"/>
              <a:gd name="connsiteX6253" fmla="*/ 4259498 w 6494035"/>
              <a:gd name="connsiteY6253" fmla="*/ 365099 h 3722228"/>
              <a:gd name="connsiteX6254" fmla="*/ 4279038 w 6494035"/>
              <a:gd name="connsiteY6254" fmla="*/ 365099 h 3722228"/>
              <a:gd name="connsiteX6255" fmla="*/ 4282266 w 6494035"/>
              <a:gd name="connsiteY6255" fmla="*/ 338700 h 3722228"/>
              <a:gd name="connsiteX6256" fmla="*/ 4286853 w 6494035"/>
              <a:gd name="connsiteY6256" fmla="*/ 346434 h 3722228"/>
              <a:gd name="connsiteX6257" fmla="*/ 4297727 w 6494035"/>
              <a:gd name="connsiteY6257" fmla="*/ 334610 h 3722228"/>
              <a:gd name="connsiteX6258" fmla="*/ 4325592 w 6494035"/>
              <a:gd name="connsiteY6258" fmla="*/ 331412 h 3722228"/>
              <a:gd name="connsiteX6259" fmla="*/ 4325592 w 6494035"/>
              <a:gd name="connsiteY6259" fmla="*/ 323678 h 3722228"/>
              <a:gd name="connsiteX6260" fmla="*/ 4352947 w 6494035"/>
              <a:gd name="connsiteY6260" fmla="*/ 311334 h 3722228"/>
              <a:gd name="connsiteX6261" fmla="*/ 4333238 w 6494035"/>
              <a:gd name="connsiteY6261" fmla="*/ 308137 h 3722228"/>
              <a:gd name="connsiteX6262" fmla="*/ 4356005 w 6494035"/>
              <a:gd name="connsiteY6262" fmla="*/ 300403 h 3722228"/>
              <a:gd name="connsiteX6263" fmla="*/ 4379282 w 6494035"/>
              <a:gd name="connsiteY6263" fmla="*/ 295867 h 3722228"/>
              <a:gd name="connsiteX6264" fmla="*/ 4379282 w 6494035"/>
              <a:gd name="connsiteY6264" fmla="*/ 308137 h 3722228"/>
              <a:gd name="connsiteX6265" fmla="*/ 4394744 w 6494035"/>
              <a:gd name="connsiteY6265" fmla="*/ 300403 h 3722228"/>
              <a:gd name="connsiteX6266" fmla="*/ 4394744 w 6494035"/>
              <a:gd name="connsiteY6266" fmla="*/ 308137 h 3722228"/>
              <a:gd name="connsiteX6267" fmla="*/ 4402559 w 6494035"/>
              <a:gd name="connsiteY6267" fmla="*/ 295867 h 3722228"/>
              <a:gd name="connsiteX6268" fmla="*/ 4407147 w 6494035"/>
              <a:gd name="connsiteY6268" fmla="*/ 295867 h 3722228"/>
              <a:gd name="connsiteX6269" fmla="*/ 4410205 w 6494035"/>
              <a:gd name="connsiteY6269" fmla="*/ 272665 h 3722228"/>
              <a:gd name="connsiteX6270" fmla="*/ 4414453 w 6494035"/>
              <a:gd name="connsiteY6270" fmla="*/ 284935 h 3722228"/>
              <a:gd name="connsiteX6271" fmla="*/ 4425837 w 6494035"/>
              <a:gd name="connsiteY6271" fmla="*/ 280399 h 3722228"/>
              <a:gd name="connsiteX6272" fmla="*/ 4394744 w 6494035"/>
              <a:gd name="connsiteY6272" fmla="*/ 257570 h 3722228"/>
              <a:gd name="connsiteX6273" fmla="*/ 4414453 w 6494035"/>
              <a:gd name="connsiteY6273" fmla="*/ 261734 h 3722228"/>
              <a:gd name="connsiteX6274" fmla="*/ 4429914 w 6494035"/>
              <a:gd name="connsiteY6274" fmla="*/ 253926 h 3722228"/>
              <a:gd name="connsiteX6275" fmla="*/ 4456250 w 6494035"/>
              <a:gd name="connsiteY6275" fmla="*/ 257570 h 3722228"/>
              <a:gd name="connsiteX6276" fmla="*/ 4456250 w 6494035"/>
              <a:gd name="connsiteY6276" fmla="*/ 238458 h 3722228"/>
              <a:gd name="connsiteX6277" fmla="*/ 4440788 w 6494035"/>
              <a:gd name="connsiteY6277" fmla="*/ 249836 h 3722228"/>
              <a:gd name="connsiteX6278" fmla="*/ 4429914 w 6494035"/>
              <a:gd name="connsiteY6278" fmla="*/ 246192 h 3722228"/>
              <a:gd name="connsiteX6279" fmla="*/ 4414453 w 6494035"/>
              <a:gd name="connsiteY6279" fmla="*/ 231171 h 3722228"/>
              <a:gd name="connsiteX6280" fmla="*/ 4410205 w 6494035"/>
              <a:gd name="connsiteY6280" fmla="*/ 189304 h 3722228"/>
              <a:gd name="connsiteX6281" fmla="*/ 4418021 w 6494035"/>
              <a:gd name="connsiteY6281" fmla="*/ 181496 h 3722228"/>
              <a:gd name="connsiteX6282" fmla="*/ 4437560 w 6494035"/>
              <a:gd name="connsiteY6282" fmla="*/ 184694 h 3722228"/>
              <a:gd name="connsiteX6283" fmla="*/ 4445376 w 6494035"/>
              <a:gd name="connsiteY6283" fmla="*/ 195625 h 3722228"/>
              <a:gd name="connsiteX6284" fmla="*/ 4433482 w 6494035"/>
              <a:gd name="connsiteY6284" fmla="*/ 207970 h 3722228"/>
              <a:gd name="connsiteX6285" fmla="*/ 4448604 w 6494035"/>
              <a:gd name="connsiteY6285" fmla="*/ 211167 h 3722228"/>
              <a:gd name="connsiteX6286" fmla="*/ 4453022 w 6494035"/>
              <a:gd name="connsiteY6286" fmla="*/ 207970 h 3722228"/>
              <a:gd name="connsiteX6287" fmla="*/ 4460837 w 6494035"/>
              <a:gd name="connsiteY6287" fmla="*/ 211167 h 3722228"/>
              <a:gd name="connsiteX6288" fmla="*/ 4464066 w 6494035"/>
              <a:gd name="connsiteY6288" fmla="*/ 223437 h 3722228"/>
              <a:gd name="connsiteX6289" fmla="*/ 4471711 w 6494035"/>
              <a:gd name="connsiteY6289" fmla="*/ 215703 h 3722228"/>
              <a:gd name="connsiteX6290" fmla="*/ 4484114 w 6494035"/>
              <a:gd name="connsiteY6290" fmla="*/ 223437 h 3722228"/>
              <a:gd name="connsiteX6291" fmla="*/ 4487173 w 6494035"/>
              <a:gd name="connsiteY6291" fmla="*/ 246192 h 3722228"/>
              <a:gd name="connsiteX6292" fmla="*/ 4499576 w 6494035"/>
              <a:gd name="connsiteY6292" fmla="*/ 238458 h 3722228"/>
              <a:gd name="connsiteX6293" fmla="*/ 4494988 w 6494035"/>
              <a:gd name="connsiteY6293" fmla="*/ 226635 h 3722228"/>
              <a:gd name="connsiteX6294" fmla="*/ 4526931 w 6494035"/>
              <a:gd name="connsiteY6294" fmla="*/ 215703 h 3722228"/>
              <a:gd name="connsiteX6295" fmla="*/ 4537805 w 6494035"/>
              <a:gd name="connsiteY6295" fmla="*/ 223437 h 3722228"/>
              <a:gd name="connsiteX6296" fmla="*/ 4537805 w 6494035"/>
              <a:gd name="connsiteY6296" fmla="*/ 215703 h 3722228"/>
              <a:gd name="connsiteX6297" fmla="*/ 4565669 w 6494035"/>
              <a:gd name="connsiteY6297" fmla="*/ 207970 h 3722228"/>
              <a:gd name="connsiteX6298" fmla="*/ 4607466 w 6494035"/>
              <a:gd name="connsiteY6298" fmla="*/ 218901 h 3722228"/>
              <a:gd name="connsiteX6299" fmla="*/ 4614772 w 6494035"/>
              <a:gd name="connsiteY6299" fmla="*/ 226635 h 3722228"/>
              <a:gd name="connsiteX6300" fmla="*/ 4614772 w 6494035"/>
              <a:gd name="connsiteY6300" fmla="*/ 218901 h 3722228"/>
              <a:gd name="connsiteX6301" fmla="*/ 4638049 w 6494035"/>
              <a:gd name="connsiteY6301" fmla="*/ 231171 h 3722228"/>
              <a:gd name="connsiteX6302" fmla="*/ 4642637 w 6494035"/>
              <a:gd name="connsiteY6302" fmla="*/ 249836 h 3722228"/>
              <a:gd name="connsiteX6303" fmla="*/ 4619360 w 6494035"/>
              <a:gd name="connsiteY6303" fmla="*/ 242102 h 3722228"/>
              <a:gd name="connsiteX6304" fmla="*/ 4630234 w 6494035"/>
              <a:gd name="connsiteY6304" fmla="*/ 257570 h 3722228"/>
              <a:gd name="connsiteX6305" fmla="*/ 4638049 w 6494035"/>
              <a:gd name="connsiteY6305" fmla="*/ 253926 h 3722228"/>
              <a:gd name="connsiteX6306" fmla="*/ 4653511 w 6494035"/>
              <a:gd name="connsiteY6306" fmla="*/ 261734 h 3722228"/>
              <a:gd name="connsiteX6307" fmla="*/ 4650283 w 6494035"/>
              <a:gd name="connsiteY6307" fmla="*/ 288133 h 3722228"/>
              <a:gd name="connsiteX6308" fmla="*/ 4653511 w 6494035"/>
              <a:gd name="connsiteY6308" fmla="*/ 292669 h 3722228"/>
              <a:gd name="connsiteX6309" fmla="*/ 4642637 w 6494035"/>
              <a:gd name="connsiteY6309" fmla="*/ 295867 h 3722228"/>
              <a:gd name="connsiteX6310" fmla="*/ 4638049 w 6494035"/>
              <a:gd name="connsiteY6310" fmla="*/ 315870 h 3722228"/>
              <a:gd name="connsiteX6311" fmla="*/ 4619360 w 6494035"/>
              <a:gd name="connsiteY6311" fmla="*/ 319068 h 3722228"/>
              <a:gd name="connsiteX6312" fmla="*/ 4630234 w 6494035"/>
              <a:gd name="connsiteY6312" fmla="*/ 323678 h 3722228"/>
              <a:gd name="connsiteX6313" fmla="*/ 4599821 w 6494035"/>
              <a:gd name="connsiteY6313" fmla="*/ 357811 h 3722228"/>
              <a:gd name="connsiteX6314" fmla="*/ 4588437 w 6494035"/>
              <a:gd name="connsiteY6314" fmla="*/ 357811 h 3722228"/>
              <a:gd name="connsiteX6315" fmla="*/ 4592005 w 6494035"/>
              <a:gd name="connsiteY6315" fmla="*/ 361901 h 3722228"/>
              <a:gd name="connsiteX6316" fmla="*/ 4588437 w 6494035"/>
              <a:gd name="connsiteY6316" fmla="*/ 396108 h 3722228"/>
              <a:gd name="connsiteX6317" fmla="*/ 4611544 w 6494035"/>
              <a:gd name="connsiteY6317" fmla="*/ 388300 h 3722228"/>
              <a:gd name="connsiteX6318" fmla="*/ 4599821 w 6494035"/>
              <a:gd name="connsiteY6318" fmla="*/ 385177 h 3722228"/>
              <a:gd name="connsiteX6319" fmla="*/ 4619360 w 6494035"/>
              <a:gd name="connsiteY6319" fmla="*/ 369635 h 3722228"/>
              <a:gd name="connsiteX6320" fmla="*/ 4622588 w 6494035"/>
              <a:gd name="connsiteY6320" fmla="*/ 372832 h 3722228"/>
              <a:gd name="connsiteX6321" fmla="*/ 4622588 w 6494035"/>
              <a:gd name="connsiteY6321" fmla="*/ 365099 h 3722228"/>
              <a:gd name="connsiteX6322" fmla="*/ 4642637 w 6494035"/>
              <a:gd name="connsiteY6322" fmla="*/ 361901 h 3722228"/>
              <a:gd name="connsiteX6323" fmla="*/ 4638049 w 6494035"/>
              <a:gd name="connsiteY6323" fmla="*/ 354167 h 3722228"/>
              <a:gd name="connsiteX6324" fmla="*/ 4658098 w 6494035"/>
              <a:gd name="connsiteY6324" fmla="*/ 357811 h 3722228"/>
              <a:gd name="connsiteX6325" fmla="*/ 4676788 w 6494035"/>
              <a:gd name="connsiteY6325" fmla="*/ 338700 h 3722228"/>
              <a:gd name="connsiteX6326" fmla="*/ 4658098 w 6494035"/>
              <a:gd name="connsiteY6326" fmla="*/ 338700 h 3722228"/>
              <a:gd name="connsiteX6327" fmla="*/ 4642637 w 6494035"/>
              <a:gd name="connsiteY6327" fmla="*/ 346434 h 3722228"/>
              <a:gd name="connsiteX6328" fmla="*/ 4638049 w 6494035"/>
              <a:gd name="connsiteY6328" fmla="*/ 338700 h 3722228"/>
              <a:gd name="connsiteX6329" fmla="*/ 4642637 w 6494035"/>
              <a:gd name="connsiteY6329" fmla="*/ 326802 h 3722228"/>
              <a:gd name="connsiteX6330" fmla="*/ 4676788 w 6494035"/>
              <a:gd name="connsiteY6330" fmla="*/ 323678 h 3722228"/>
              <a:gd name="connsiteX6331" fmla="*/ 4676788 w 6494035"/>
              <a:gd name="connsiteY6331" fmla="*/ 331412 h 3722228"/>
              <a:gd name="connsiteX6332" fmla="*/ 4696327 w 6494035"/>
              <a:gd name="connsiteY6332" fmla="*/ 331412 h 3722228"/>
              <a:gd name="connsiteX6333" fmla="*/ 4696327 w 6494035"/>
              <a:gd name="connsiteY6333" fmla="*/ 323678 h 3722228"/>
              <a:gd name="connsiteX6334" fmla="*/ 4711789 w 6494035"/>
              <a:gd name="connsiteY6334" fmla="*/ 331412 h 3722228"/>
              <a:gd name="connsiteX6335" fmla="*/ 4727250 w 6494035"/>
              <a:gd name="connsiteY6335" fmla="*/ 354167 h 3722228"/>
              <a:gd name="connsiteX6336" fmla="*/ 4735066 w 6494035"/>
              <a:gd name="connsiteY6336" fmla="*/ 342344 h 3722228"/>
              <a:gd name="connsiteX6337" fmla="*/ 4719604 w 6494035"/>
              <a:gd name="connsiteY6337" fmla="*/ 334610 h 3722228"/>
              <a:gd name="connsiteX6338" fmla="*/ 4739653 w 6494035"/>
              <a:gd name="connsiteY6338" fmla="*/ 326802 h 3722228"/>
              <a:gd name="connsiteX6339" fmla="*/ 4788756 w 6494035"/>
              <a:gd name="connsiteY6339" fmla="*/ 315870 h 3722228"/>
              <a:gd name="connsiteX6340" fmla="*/ 4793344 w 6494035"/>
              <a:gd name="connsiteY6340" fmla="*/ 319068 h 3722228"/>
              <a:gd name="connsiteX6341" fmla="*/ 4785528 w 6494035"/>
              <a:gd name="connsiteY6341" fmla="*/ 323678 h 3722228"/>
              <a:gd name="connsiteX6342" fmla="*/ 4788756 w 6494035"/>
              <a:gd name="connsiteY6342" fmla="*/ 331412 h 3722228"/>
              <a:gd name="connsiteX6343" fmla="*/ 4819849 w 6494035"/>
              <a:gd name="connsiteY6343" fmla="*/ 331412 h 3722228"/>
              <a:gd name="connsiteX6344" fmla="*/ 4816621 w 6494035"/>
              <a:gd name="connsiteY6344" fmla="*/ 326802 h 3722228"/>
              <a:gd name="connsiteX6345" fmla="*/ 4827495 w 6494035"/>
              <a:gd name="connsiteY6345" fmla="*/ 323678 h 3722228"/>
              <a:gd name="connsiteX6346" fmla="*/ 4850772 w 6494035"/>
              <a:gd name="connsiteY6346" fmla="*/ 319068 h 3722228"/>
              <a:gd name="connsiteX6347" fmla="*/ 4866233 w 6494035"/>
              <a:gd name="connsiteY6347" fmla="*/ 303600 h 3722228"/>
              <a:gd name="connsiteX6348" fmla="*/ 4839898 w 6494035"/>
              <a:gd name="connsiteY6348" fmla="*/ 295867 h 3722228"/>
              <a:gd name="connsiteX6349" fmla="*/ 4839898 w 6494035"/>
              <a:gd name="connsiteY6349" fmla="*/ 284935 h 3722228"/>
              <a:gd name="connsiteX6350" fmla="*/ 4847544 w 6494035"/>
              <a:gd name="connsiteY6350" fmla="*/ 288133 h 3722228"/>
              <a:gd name="connsiteX6351" fmla="*/ 4847544 w 6494035"/>
              <a:gd name="connsiteY6351" fmla="*/ 280399 h 3722228"/>
              <a:gd name="connsiteX6352" fmla="*/ 4858418 w 6494035"/>
              <a:gd name="connsiteY6352" fmla="*/ 272665 h 3722228"/>
              <a:gd name="connsiteX6353" fmla="*/ 4878127 w 6494035"/>
              <a:gd name="connsiteY6353" fmla="*/ 280399 h 3722228"/>
              <a:gd name="connsiteX6354" fmla="*/ 4947788 w 6494035"/>
              <a:gd name="connsiteY6354" fmla="*/ 277202 h 3722228"/>
              <a:gd name="connsiteX6355" fmla="*/ 4951866 w 6494035"/>
              <a:gd name="connsiteY6355" fmla="*/ 284935 h 3722228"/>
              <a:gd name="connsiteX6356" fmla="*/ 4939973 w 6494035"/>
              <a:gd name="connsiteY6356" fmla="*/ 292669 h 3722228"/>
              <a:gd name="connsiteX6357" fmla="*/ 4944050 w 6494035"/>
              <a:gd name="connsiteY6357" fmla="*/ 300403 h 3722228"/>
              <a:gd name="connsiteX6358" fmla="*/ 4928589 w 6494035"/>
              <a:gd name="connsiteY6358" fmla="*/ 319068 h 3722228"/>
              <a:gd name="connsiteX6359" fmla="*/ 4944050 w 6494035"/>
              <a:gd name="connsiteY6359" fmla="*/ 334610 h 3722228"/>
              <a:gd name="connsiteX6360" fmla="*/ 4951866 w 6494035"/>
              <a:gd name="connsiteY6360" fmla="*/ 334610 h 3722228"/>
              <a:gd name="connsiteX6361" fmla="*/ 4939973 w 6494035"/>
              <a:gd name="connsiteY6361" fmla="*/ 319068 h 3722228"/>
              <a:gd name="connsiteX6362" fmla="*/ 4990605 w 6494035"/>
              <a:gd name="connsiteY6362" fmla="*/ 334610 h 3722228"/>
              <a:gd name="connsiteX6363" fmla="*/ 4990605 w 6494035"/>
              <a:gd name="connsiteY6363" fmla="*/ 323678 h 3722228"/>
              <a:gd name="connsiteX6364" fmla="*/ 5006066 w 6494035"/>
              <a:gd name="connsiteY6364" fmla="*/ 331412 h 3722228"/>
              <a:gd name="connsiteX6365" fmla="*/ 4998420 w 6494035"/>
              <a:gd name="connsiteY6365" fmla="*/ 338700 h 3722228"/>
              <a:gd name="connsiteX6366" fmla="*/ 5059757 w 6494035"/>
              <a:gd name="connsiteY6366" fmla="*/ 361901 h 3722228"/>
              <a:gd name="connsiteX6367" fmla="*/ 5062985 w 6494035"/>
              <a:gd name="connsiteY6367" fmla="*/ 357811 h 3722228"/>
              <a:gd name="connsiteX6368" fmla="*/ 5059757 w 6494035"/>
              <a:gd name="connsiteY6368" fmla="*/ 334610 h 3722228"/>
              <a:gd name="connsiteX6369" fmla="*/ 5044295 w 6494035"/>
              <a:gd name="connsiteY6369" fmla="*/ 308137 h 3722228"/>
              <a:gd name="connsiteX6370" fmla="*/ 5079806 w 6494035"/>
              <a:gd name="connsiteY6370" fmla="*/ 323678 h 3722228"/>
              <a:gd name="connsiteX6371" fmla="*/ 5095437 w 6494035"/>
              <a:gd name="connsiteY6371" fmla="*/ 319068 h 3722228"/>
              <a:gd name="connsiteX6372" fmla="*/ 5106311 w 6494035"/>
              <a:gd name="connsiteY6372" fmla="*/ 303600 h 3722228"/>
              <a:gd name="connsiteX6373" fmla="*/ 5152355 w 6494035"/>
              <a:gd name="connsiteY6373" fmla="*/ 311334 h 3722228"/>
              <a:gd name="connsiteX6374" fmla="*/ 5144540 w 6494035"/>
              <a:gd name="connsiteY6374" fmla="*/ 295867 h 3722228"/>
              <a:gd name="connsiteX6375" fmla="*/ 5149127 w 6494035"/>
              <a:gd name="connsiteY6375" fmla="*/ 288133 h 3722228"/>
              <a:gd name="connsiteX6376" fmla="*/ 5164589 w 6494035"/>
              <a:gd name="connsiteY6376" fmla="*/ 295867 h 3722228"/>
              <a:gd name="connsiteX6377" fmla="*/ 5172404 w 6494035"/>
              <a:gd name="connsiteY6377" fmla="*/ 284935 h 3722228"/>
              <a:gd name="connsiteX6378" fmla="*/ 5149127 w 6494035"/>
              <a:gd name="connsiteY6378" fmla="*/ 277202 h 3722228"/>
              <a:gd name="connsiteX6379" fmla="*/ 5152355 w 6494035"/>
              <a:gd name="connsiteY6379" fmla="*/ 272665 h 3722228"/>
              <a:gd name="connsiteX6380" fmla="*/ 5144540 w 6494035"/>
              <a:gd name="connsiteY6380" fmla="*/ 264857 h 3722228"/>
              <a:gd name="connsiteX6381" fmla="*/ 5136894 w 6494035"/>
              <a:gd name="connsiteY6381" fmla="*/ 269468 h 3722228"/>
              <a:gd name="connsiteX6382" fmla="*/ 5129588 w 6494035"/>
              <a:gd name="connsiteY6382" fmla="*/ 257570 h 3722228"/>
              <a:gd name="connsiteX6383" fmla="*/ 5149127 w 6494035"/>
              <a:gd name="connsiteY6383" fmla="*/ 249836 h 3722228"/>
              <a:gd name="connsiteX6384" fmla="*/ 5129588 w 6494035"/>
              <a:gd name="connsiteY6384" fmla="*/ 234368 h 3722228"/>
              <a:gd name="connsiteX6385" fmla="*/ 5129588 w 6494035"/>
              <a:gd name="connsiteY6385" fmla="*/ 231171 h 3722228"/>
              <a:gd name="connsiteX6386" fmla="*/ 5236969 w 6494035"/>
              <a:gd name="connsiteY6386" fmla="*/ 223437 h 3722228"/>
              <a:gd name="connsiteX6387" fmla="*/ 5244784 w 6494035"/>
              <a:gd name="connsiteY6387" fmla="*/ 231171 h 3722228"/>
              <a:gd name="connsiteX6388" fmla="*/ 5222017 w 6494035"/>
              <a:gd name="connsiteY6388" fmla="*/ 226635 h 3722228"/>
              <a:gd name="connsiteX6389" fmla="*/ 5218279 w 6494035"/>
              <a:gd name="connsiteY6389" fmla="*/ 242102 h 3722228"/>
              <a:gd name="connsiteX6390" fmla="*/ 5233910 w 6494035"/>
              <a:gd name="connsiteY6390" fmla="*/ 234368 h 3722228"/>
              <a:gd name="connsiteX6391" fmla="*/ 5241556 w 6494035"/>
              <a:gd name="connsiteY6391" fmla="*/ 242102 h 3722228"/>
              <a:gd name="connsiteX6392" fmla="*/ 5229663 w 6494035"/>
              <a:gd name="connsiteY6392" fmla="*/ 246192 h 3722228"/>
              <a:gd name="connsiteX6393" fmla="*/ 5244784 w 6494035"/>
              <a:gd name="connsiteY6393" fmla="*/ 257570 h 3722228"/>
              <a:gd name="connsiteX6394" fmla="*/ 5249372 w 6494035"/>
              <a:gd name="connsiteY6394" fmla="*/ 218901 h 3722228"/>
              <a:gd name="connsiteX6395" fmla="*/ 5292188 w 6494035"/>
              <a:gd name="connsiteY6395" fmla="*/ 215703 h 3722228"/>
              <a:gd name="connsiteX6396" fmla="*/ 5307650 w 6494035"/>
              <a:gd name="connsiteY6396" fmla="*/ 223437 h 3722228"/>
              <a:gd name="connsiteX6397" fmla="*/ 5307650 w 6494035"/>
              <a:gd name="connsiteY6397" fmla="*/ 226635 h 3722228"/>
              <a:gd name="connsiteX6398" fmla="*/ 5288111 w 6494035"/>
              <a:gd name="connsiteY6398" fmla="*/ 223437 h 3722228"/>
              <a:gd name="connsiteX6399" fmla="*/ 5292188 w 6494035"/>
              <a:gd name="connsiteY6399" fmla="*/ 231171 h 3722228"/>
              <a:gd name="connsiteX6400" fmla="*/ 5333985 w 6494035"/>
              <a:gd name="connsiteY6400" fmla="*/ 238458 h 3722228"/>
              <a:gd name="connsiteX6401" fmla="*/ 5338573 w 6494035"/>
              <a:gd name="connsiteY6401" fmla="*/ 249836 h 3722228"/>
              <a:gd name="connsiteX6402" fmla="*/ 5341801 w 6494035"/>
              <a:gd name="connsiteY6402" fmla="*/ 238458 h 3722228"/>
              <a:gd name="connsiteX6403" fmla="*/ 5376802 w 6494035"/>
              <a:gd name="connsiteY6403" fmla="*/ 246192 h 3722228"/>
              <a:gd name="connsiteX6404" fmla="*/ 5369496 w 6494035"/>
              <a:gd name="connsiteY6404" fmla="*/ 249836 h 3722228"/>
              <a:gd name="connsiteX6405" fmla="*/ 5392433 w 6494035"/>
              <a:gd name="connsiteY6405" fmla="*/ 253926 h 3722228"/>
              <a:gd name="connsiteX6406" fmla="*/ 5438817 w 6494035"/>
              <a:gd name="connsiteY6406" fmla="*/ 218901 h 3722228"/>
              <a:gd name="connsiteX6407" fmla="*/ 5477046 w 6494035"/>
              <a:gd name="connsiteY6407" fmla="*/ 215703 h 3722228"/>
              <a:gd name="connsiteX6408" fmla="*/ 5515785 w 6494035"/>
              <a:gd name="connsiteY6408" fmla="*/ 223437 h 3722228"/>
              <a:gd name="connsiteX6409" fmla="*/ 5543649 w 6494035"/>
              <a:gd name="connsiteY6409" fmla="*/ 253926 h 3722228"/>
              <a:gd name="connsiteX6410" fmla="*/ 5574063 w 6494035"/>
              <a:gd name="connsiteY6410" fmla="*/ 261734 h 3722228"/>
              <a:gd name="connsiteX6411" fmla="*/ 5574063 w 6494035"/>
              <a:gd name="connsiteY6411" fmla="*/ 249836 h 3722228"/>
              <a:gd name="connsiteX6412" fmla="*/ 5585107 w 6494035"/>
              <a:gd name="connsiteY6412" fmla="*/ 261734 h 3722228"/>
              <a:gd name="connsiteX6413" fmla="*/ 5585107 w 6494035"/>
              <a:gd name="connsiteY6413" fmla="*/ 246192 h 3722228"/>
              <a:gd name="connsiteX6414" fmla="*/ 5612801 w 6494035"/>
              <a:gd name="connsiteY6414" fmla="*/ 231171 h 3722228"/>
              <a:gd name="connsiteX6415" fmla="*/ 5631491 w 6494035"/>
              <a:gd name="connsiteY6415" fmla="*/ 234368 h 3722228"/>
              <a:gd name="connsiteX6416" fmla="*/ 5663433 w 6494035"/>
              <a:gd name="connsiteY6416" fmla="*/ 226635 h 3722228"/>
              <a:gd name="connsiteX6417" fmla="*/ 5666492 w 6494035"/>
              <a:gd name="connsiteY6417" fmla="*/ 211167 h 3722228"/>
              <a:gd name="connsiteX6418" fmla="*/ 5697584 w 6494035"/>
              <a:gd name="connsiteY6418" fmla="*/ 226635 h 3722228"/>
              <a:gd name="connsiteX6419" fmla="*/ 5751785 w 6494035"/>
              <a:gd name="connsiteY6419" fmla="*/ 234368 h 3722228"/>
              <a:gd name="connsiteX6420" fmla="*/ 5740401 w 6494035"/>
              <a:gd name="connsiteY6420" fmla="*/ 215703 h 3722228"/>
              <a:gd name="connsiteX6421" fmla="*/ 5720862 w 6494035"/>
              <a:gd name="connsiteY6421" fmla="*/ 200236 h 3722228"/>
              <a:gd name="connsiteX6422" fmla="*/ 5709818 w 6494035"/>
              <a:gd name="connsiteY6422" fmla="*/ 203359 h 3722228"/>
              <a:gd name="connsiteX6423" fmla="*/ 5709818 w 6494035"/>
              <a:gd name="connsiteY6423" fmla="*/ 192428 h 3722228"/>
              <a:gd name="connsiteX6424" fmla="*/ 5694356 w 6494035"/>
              <a:gd name="connsiteY6424" fmla="*/ 176960 h 3722228"/>
              <a:gd name="connsiteX6425" fmla="*/ 5748047 w 6494035"/>
              <a:gd name="connsiteY6425" fmla="*/ 176960 h 3722228"/>
              <a:gd name="connsiteX6426" fmla="*/ 1344679 w 6494035"/>
              <a:gd name="connsiteY6426" fmla="*/ 130960 h 3722228"/>
              <a:gd name="connsiteX6427" fmla="*/ 1367911 w 6494035"/>
              <a:gd name="connsiteY6427" fmla="*/ 138733 h 3722228"/>
              <a:gd name="connsiteX6428" fmla="*/ 1367911 w 6494035"/>
              <a:gd name="connsiteY6428" fmla="*/ 130960 h 3722228"/>
              <a:gd name="connsiteX6429" fmla="*/ 1378839 w 6494035"/>
              <a:gd name="connsiteY6429" fmla="*/ 135532 h 3722228"/>
              <a:gd name="connsiteX6430" fmla="*/ 1386580 w 6494035"/>
              <a:gd name="connsiteY6430" fmla="*/ 146506 h 3722228"/>
              <a:gd name="connsiteX6431" fmla="*/ 1367911 w 6494035"/>
              <a:gd name="connsiteY6431" fmla="*/ 154276 h 3722228"/>
              <a:gd name="connsiteX6432" fmla="*/ 1363349 w 6494035"/>
              <a:gd name="connsiteY6432" fmla="*/ 166164 h 3722228"/>
              <a:gd name="connsiteX6433" fmla="*/ 1355608 w 6494035"/>
              <a:gd name="connsiteY6433" fmla="*/ 166164 h 3722228"/>
              <a:gd name="connsiteX6434" fmla="*/ 1355608 w 6494035"/>
              <a:gd name="connsiteY6434" fmla="*/ 173936 h 3722228"/>
              <a:gd name="connsiteX6435" fmla="*/ 1332375 w 6494035"/>
              <a:gd name="connsiteY6435" fmla="*/ 177594 h 3722228"/>
              <a:gd name="connsiteX6436" fmla="*/ 1324634 w 6494035"/>
              <a:gd name="connsiteY6436" fmla="*/ 185364 h 3722228"/>
              <a:gd name="connsiteX6437" fmla="*/ 1313698 w 6494035"/>
              <a:gd name="connsiteY6437" fmla="*/ 177594 h 3722228"/>
              <a:gd name="connsiteX6438" fmla="*/ 1332375 w 6494035"/>
              <a:gd name="connsiteY6438" fmla="*/ 154276 h 3722228"/>
              <a:gd name="connsiteX6439" fmla="*/ 1305957 w 6494035"/>
              <a:gd name="connsiteY6439" fmla="*/ 166164 h 3722228"/>
              <a:gd name="connsiteX6440" fmla="*/ 1301860 w 6494035"/>
              <a:gd name="connsiteY6440" fmla="*/ 173936 h 3722228"/>
              <a:gd name="connsiteX6441" fmla="*/ 1290474 w 6494035"/>
              <a:gd name="connsiteY6441" fmla="*/ 181706 h 3722228"/>
              <a:gd name="connsiteX6442" fmla="*/ 1294112 w 6494035"/>
              <a:gd name="connsiteY6442" fmla="*/ 173936 h 3722228"/>
              <a:gd name="connsiteX6443" fmla="*/ 1275442 w 6494035"/>
              <a:gd name="connsiteY6443" fmla="*/ 185364 h 3722228"/>
              <a:gd name="connsiteX6444" fmla="*/ 1259951 w 6494035"/>
              <a:gd name="connsiteY6444" fmla="*/ 193137 h 3722228"/>
              <a:gd name="connsiteX6445" fmla="*/ 1270879 w 6494035"/>
              <a:gd name="connsiteY6445" fmla="*/ 169822 h 3722228"/>
              <a:gd name="connsiteX6446" fmla="*/ 1252210 w 6494035"/>
              <a:gd name="connsiteY6446" fmla="*/ 181706 h 3722228"/>
              <a:gd name="connsiteX6447" fmla="*/ 1236719 w 6494035"/>
              <a:gd name="connsiteY6447" fmla="*/ 177594 h 3722228"/>
              <a:gd name="connsiteX6448" fmla="*/ 1239906 w 6494035"/>
              <a:gd name="connsiteY6448" fmla="*/ 162049 h 3722228"/>
              <a:gd name="connsiteX6449" fmla="*/ 1267693 w 6494035"/>
              <a:gd name="connsiteY6449" fmla="*/ 158848 h 3722228"/>
              <a:gd name="connsiteX6450" fmla="*/ 1286370 w 6494035"/>
              <a:gd name="connsiteY6450" fmla="*/ 151075 h 3722228"/>
              <a:gd name="connsiteX6451" fmla="*/ 1316892 w 6494035"/>
              <a:gd name="connsiteY6451" fmla="*/ 138733 h 3722228"/>
              <a:gd name="connsiteX6452" fmla="*/ 1445393 w 6494035"/>
              <a:gd name="connsiteY6452" fmla="*/ 127544 h 3722228"/>
              <a:gd name="connsiteX6453" fmla="*/ 1468396 w 6494035"/>
              <a:gd name="connsiteY6453" fmla="*/ 127544 h 3722228"/>
              <a:gd name="connsiteX6454" fmla="*/ 1495912 w 6494035"/>
              <a:gd name="connsiteY6454" fmla="*/ 138666 h 3722228"/>
              <a:gd name="connsiteX6455" fmla="*/ 1488243 w 6494035"/>
              <a:gd name="connsiteY6455" fmla="*/ 146546 h 3722228"/>
              <a:gd name="connsiteX6456" fmla="*/ 1472908 w 6494035"/>
              <a:gd name="connsiteY6456" fmla="*/ 143302 h 3722228"/>
              <a:gd name="connsiteX6457" fmla="*/ 1472908 w 6494035"/>
              <a:gd name="connsiteY6457" fmla="*/ 151179 h 3722228"/>
              <a:gd name="connsiteX6458" fmla="*/ 1476065 w 6494035"/>
              <a:gd name="connsiteY6458" fmla="*/ 154424 h 3722228"/>
              <a:gd name="connsiteX6459" fmla="*/ 1472908 w 6494035"/>
              <a:gd name="connsiteY6459" fmla="*/ 162303 h 3722228"/>
              <a:gd name="connsiteX6460" fmla="*/ 1453058 w 6494035"/>
              <a:gd name="connsiteY6460" fmla="*/ 166937 h 3722228"/>
              <a:gd name="connsiteX6461" fmla="*/ 1426897 w 6494035"/>
              <a:gd name="connsiteY6461" fmla="*/ 166937 h 3722228"/>
              <a:gd name="connsiteX6462" fmla="*/ 1426897 w 6494035"/>
              <a:gd name="connsiteY6462" fmla="*/ 154424 h 3722228"/>
              <a:gd name="connsiteX6463" fmla="*/ 1430054 w 6494035"/>
              <a:gd name="connsiteY6463" fmla="*/ 143302 h 3722228"/>
              <a:gd name="connsiteX6464" fmla="*/ 1484291 w 6494035"/>
              <a:gd name="connsiteY6464" fmla="*/ 104768 h 3722228"/>
              <a:gd name="connsiteX6465" fmla="*/ 1519821 w 6494035"/>
              <a:gd name="connsiteY6465" fmla="*/ 104768 h 3722228"/>
              <a:gd name="connsiteX6466" fmla="*/ 1519821 w 6494035"/>
              <a:gd name="connsiteY6466" fmla="*/ 120405 h 3722228"/>
              <a:gd name="connsiteX6467" fmla="*/ 1504333 w 6494035"/>
              <a:gd name="connsiteY6467" fmla="*/ 128222 h 3722228"/>
              <a:gd name="connsiteX6468" fmla="*/ 1481102 w 6494035"/>
              <a:gd name="connsiteY6468" fmla="*/ 120405 h 3722228"/>
              <a:gd name="connsiteX6469" fmla="*/ 1461061 w 6494035"/>
              <a:gd name="connsiteY6469" fmla="*/ 112586 h 3722228"/>
              <a:gd name="connsiteX6470" fmla="*/ 2604824 w 6494035"/>
              <a:gd name="connsiteY6470" fmla="*/ 58078 h 3722228"/>
              <a:gd name="connsiteX6471" fmla="*/ 2663531 w 6494035"/>
              <a:gd name="connsiteY6471" fmla="*/ 68989 h 3722228"/>
              <a:gd name="connsiteX6472" fmla="*/ 2694039 w 6494035"/>
              <a:gd name="connsiteY6472" fmla="*/ 84478 h 3722228"/>
              <a:gd name="connsiteX6473" fmla="*/ 2682206 w 6494035"/>
              <a:gd name="connsiteY6473" fmla="*/ 92245 h 3722228"/>
              <a:gd name="connsiteX6474" fmla="*/ 2651236 w 6494035"/>
              <a:gd name="connsiteY6474" fmla="*/ 92245 h 3722228"/>
              <a:gd name="connsiteX6475" fmla="*/ 2612546 w 6494035"/>
              <a:gd name="connsiteY6475" fmla="*/ 96776 h 3722228"/>
              <a:gd name="connsiteX6476" fmla="*/ 2586150 w 6494035"/>
              <a:gd name="connsiteY6476" fmla="*/ 99967 h 3722228"/>
              <a:gd name="connsiteX6477" fmla="*/ 2569784 w 6494035"/>
              <a:gd name="connsiteY6477" fmla="*/ 111849 h 3722228"/>
              <a:gd name="connsiteX6478" fmla="*/ 2609356 w 6494035"/>
              <a:gd name="connsiteY6478" fmla="*/ 104544 h 3722228"/>
              <a:gd name="connsiteX6479" fmla="*/ 2658999 w 6494035"/>
              <a:gd name="connsiteY6479" fmla="*/ 104544 h 3722228"/>
              <a:gd name="connsiteX6480" fmla="*/ 2701761 w 6494035"/>
              <a:gd name="connsiteY6480" fmla="*/ 99967 h 3722228"/>
              <a:gd name="connsiteX6481" fmla="*/ 2701761 w 6494035"/>
              <a:gd name="connsiteY6481" fmla="*/ 119570 h 3722228"/>
              <a:gd name="connsiteX6482" fmla="*/ 2712672 w 6494035"/>
              <a:gd name="connsiteY6482" fmla="*/ 123223 h 3722228"/>
              <a:gd name="connsiteX6483" fmla="*/ 2743641 w 6494035"/>
              <a:gd name="connsiteY6483" fmla="*/ 135059 h 3722228"/>
              <a:gd name="connsiteX6484" fmla="*/ 2724967 w 6494035"/>
              <a:gd name="connsiteY6484" fmla="*/ 145970 h 3722228"/>
              <a:gd name="connsiteX6485" fmla="*/ 2717246 w 6494035"/>
              <a:gd name="connsiteY6485" fmla="*/ 150547 h 3722228"/>
              <a:gd name="connsiteX6486" fmla="*/ 2701761 w 6494035"/>
              <a:gd name="connsiteY6486" fmla="*/ 150547 h 3722228"/>
              <a:gd name="connsiteX6487" fmla="*/ 2689927 w 6494035"/>
              <a:gd name="connsiteY6487" fmla="*/ 158268 h 3722228"/>
              <a:gd name="connsiteX6488" fmla="*/ 2666721 w 6494035"/>
              <a:gd name="connsiteY6488" fmla="*/ 153738 h 3722228"/>
              <a:gd name="connsiteX6489" fmla="*/ 2628030 w 6494035"/>
              <a:gd name="connsiteY6489" fmla="*/ 153738 h 3722228"/>
              <a:gd name="connsiteX6490" fmla="*/ 2569784 w 6494035"/>
              <a:gd name="connsiteY6490" fmla="*/ 173757 h 3722228"/>
              <a:gd name="connsiteX6491" fmla="*/ 2574316 w 6494035"/>
              <a:gd name="connsiteY6491" fmla="*/ 176947 h 3722228"/>
              <a:gd name="connsiteX6492" fmla="*/ 2628030 w 6494035"/>
              <a:gd name="connsiteY6492" fmla="*/ 166036 h 3722228"/>
              <a:gd name="connsiteX6493" fmla="*/ 2678555 w 6494035"/>
              <a:gd name="connsiteY6493" fmla="*/ 166036 h 3722228"/>
              <a:gd name="connsiteX6494" fmla="*/ 2682206 w 6494035"/>
              <a:gd name="connsiteY6494" fmla="*/ 176947 h 3722228"/>
              <a:gd name="connsiteX6495" fmla="*/ 2651236 w 6494035"/>
              <a:gd name="connsiteY6495" fmla="*/ 192436 h 3722228"/>
              <a:gd name="connsiteX6496" fmla="*/ 2658999 w 6494035"/>
              <a:gd name="connsiteY6496" fmla="*/ 200203 h 3722228"/>
              <a:gd name="connsiteX6497" fmla="*/ 2689927 w 6494035"/>
              <a:gd name="connsiteY6497" fmla="*/ 189246 h 3722228"/>
              <a:gd name="connsiteX6498" fmla="*/ 2694039 w 6494035"/>
              <a:gd name="connsiteY6498" fmla="*/ 169226 h 3722228"/>
              <a:gd name="connsiteX6499" fmla="*/ 2720435 w 6494035"/>
              <a:gd name="connsiteY6499" fmla="*/ 166036 h 3722228"/>
              <a:gd name="connsiteX6500" fmla="*/ 2720435 w 6494035"/>
              <a:gd name="connsiteY6500" fmla="*/ 176947 h 3722228"/>
              <a:gd name="connsiteX6501" fmla="*/ 2709482 w 6494035"/>
              <a:gd name="connsiteY6501" fmla="*/ 211115 h 3722228"/>
              <a:gd name="connsiteX6502" fmla="*/ 2678555 w 6494035"/>
              <a:gd name="connsiteY6502" fmla="*/ 246207 h 3722228"/>
              <a:gd name="connsiteX6503" fmla="*/ 2697229 w 6494035"/>
              <a:gd name="connsiteY6503" fmla="*/ 231181 h 3722228"/>
              <a:gd name="connsiteX6504" fmla="*/ 2724967 w 6494035"/>
              <a:gd name="connsiteY6504" fmla="*/ 211115 h 3722228"/>
              <a:gd name="connsiteX6505" fmla="*/ 2735878 w 6494035"/>
              <a:gd name="connsiteY6505" fmla="*/ 192436 h 3722228"/>
              <a:gd name="connsiteX6506" fmla="*/ 2743641 w 6494035"/>
              <a:gd name="connsiteY6506" fmla="*/ 189246 h 3722228"/>
              <a:gd name="connsiteX6507" fmla="*/ 2743641 w 6494035"/>
              <a:gd name="connsiteY6507" fmla="*/ 203394 h 3722228"/>
              <a:gd name="connsiteX6508" fmla="*/ 2767771 w 6494035"/>
              <a:gd name="connsiteY6508" fmla="*/ 203394 h 3722228"/>
              <a:gd name="connsiteX6509" fmla="*/ 2778681 w 6494035"/>
              <a:gd name="connsiteY6509" fmla="*/ 189246 h 3722228"/>
              <a:gd name="connsiteX6510" fmla="*/ 2809651 w 6494035"/>
              <a:gd name="connsiteY6510" fmla="*/ 181525 h 3722228"/>
              <a:gd name="connsiteX6511" fmla="*/ 2837389 w 6494035"/>
              <a:gd name="connsiteY6511" fmla="*/ 195626 h 3722228"/>
              <a:gd name="connsiteX6512" fmla="*/ 2832857 w 6494035"/>
              <a:gd name="connsiteY6512" fmla="*/ 211115 h 3722228"/>
              <a:gd name="connsiteX6513" fmla="*/ 2806462 w 6494035"/>
              <a:gd name="connsiteY6513" fmla="*/ 226603 h 3722228"/>
              <a:gd name="connsiteX6514" fmla="*/ 2809651 w 6494035"/>
              <a:gd name="connsiteY6514" fmla="*/ 234371 h 3722228"/>
              <a:gd name="connsiteX6515" fmla="*/ 2786403 w 6494035"/>
              <a:gd name="connsiteY6515" fmla="*/ 242092 h 3722228"/>
              <a:gd name="connsiteX6516" fmla="*/ 2759126 w 6494035"/>
              <a:gd name="connsiteY6516" fmla="*/ 246207 h 3722228"/>
              <a:gd name="connsiteX6517" fmla="*/ 2735878 w 6494035"/>
              <a:gd name="connsiteY6517" fmla="*/ 246207 h 3722228"/>
              <a:gd name="connsiteX6518" fmla="*/ 2767771 w 6494035"/>
              <a:gd name="connsiteY6518" fmla="*/ 249859 h 3722228"/>
              <a:gd name="connsiteX6519" fmla="*/ 2786403 w 6494035"/>
              <a:gd name="connsiteY6519" fmla="*/ 249859 h 3722228"/>
              <a:gd name="connsiteX6520" fmla="*/ 2775492 w 6494035"/>
              <a:gd name="connsiteY6520" fmla="*/ 269417 h 3722228"/>
              <a:gd name="connsiteX6521" fmla="*/ 2735878 w 6494035"/>
              <a:gd name="connsiteY6521" fmla="*/ 261695 h 3722228"/>
              <a:gd name="connsiteX6522" fmla="*/ 2724967 w 6494035"/>
              <a:gd name="connsiteY6522" fmla="*/ 284905 h 3722228"/>
              <a:gd name="connsiteX6523" fmla="*/ 2724967 w 6494035"/>
              <a:gd name="connsiteY6523" fmla="*/ 288095 h 3722228"/>
              <a:gd name="connsiteX6524" fmla="*/ 2740452 w 6494035"/>
              <a:gd name="connsiteY6524" fmla="*/ 277184 h 3722228"/>
              <a:gd name="connsiteX6525" fmla="*/ 2767771 w 6494035"/>
              <a:gd name="connsiteY6525" fmla="*/ 277184 h 3722228"/>
              <a:gd name="connsiteX6526" fmla="*/ 2735878 w 6494035"/>
              <a:gd name="connsiteY6526" fmla="*/ 311351 h 3722228"/>
              <a:gd name="connsiteX6527" fmla="*/ 2709482 w 6494035"/>
              <a:gd name="connsiteY6527" fmla="*/ 339138 h 3722228"/>
              <a:gd name="connsiteX6528" fmla="*/ 2704950 w 6494035"/>
              <a:gd name="connsiteY6528" fmla="*/ 369653 h 3722228"/>
              <a:gd name="connsiteX6529" fmla="*/ 2724967 w 6494035"/>
              <a:gd name="connsiteY6529" fmla="*/ 388332 h 3722228"/>
              <a:gd name="connsiteX6530" fmla="*/ 2712672 w 6494035"/>
              <a:gd name="connsiteY6530" fmla="*/ 392863 h 3722228"/>
              <a:gd name="connsiteX6531" fmla="*/ 2728156 w 6494035"/>
              <a:gd name="connsiteY6531" fmla="*/ 396053 h 3722228"/>
              <a:gd name="connsiteX6532" fmla="*/ 2732730 w 6494035"/>
              <a:gd name="connsiteY6532" fmla="*/ 423840 h 3722228"/>
              <a:gd name="connsiteX6533" fmla="*/ 2697229 w 6494035"/>
              <a:gd name="connsiteY6533" fmla="*/ 416119 h 3722228"/>
              <a:gd name="connsiteX6534" fmla="*/ 2686276 w 6494035"/>
              <a:gd name="connsiteY6534" fmla="*/ 431608 h 3722228"/>
              <a:gd name="connsiteX6535" fmla="*/ 2704950 w 6494035"/>
              <a:gd name="connsiteY6535" fmla="*/ 439329 h 3722228"/>
              <a:gd name="connsiteX6536" fmla="*/ 2709482 w 6494035"/>
              <a:gd name="connsiteY6536" fmla="*/ 480801 h 3722228"/>
              <a:gd name="connsiteX6537" fmla="*/ 2704950 w 6494035"/>
              <a:gd name="connsiteY6537" fmla="*/ 519500 h 3722228"/>
              <a:gd name="connsiteX6538" fmla="*/ 2686276 w 6494035"/>
              <a:gd name="connsiteY6538" fmla="*/ 550477 h 3722228"/>
              <a:gd name="connsiteX6539" fmla="*/ 2655810 w 6494035"/>
              <a:gd name="connsiteY6539" fmla="*/ 558244 h 3722228"/>
              <a:gd name="connsiteX6540" fmla="*/ 2632562 w 6494035"/>
              <a:gd name="connsiteY6540" fmla="*/ 547287 h 3722228"/>
              <a:gd name="connsiteX6541" fmla="*/ 2604824 w 6494035"/>
              <a:gd name="connsiteY6541" fmla="*/ 554592 h 3722228"/>
              <a:gd name="connsiteX6542" fmla="*/ 2612546 w 6494035"/>
              <a:gd name="connsiteY6542" fmla="*/ 573733 h 3722228"/>
              <a:gd name="connsiteX6543" fmla="*/ 2635751 w 6494035"/>
              <a:gd name="connsiteY6543" fmla="*/ 604248 h 3722228"/>
              <a:gd name="connsiteX6544" fmla="*/ 2648047 w 6494035"/>
              <a:gd name="connsiteY6544" fmla="*/ 619736 h 3722228"/>
              <a:gd name="connsiteX6545" fmla="*/ 2648047 w 6494035"/>
              <a:gd name="connsiteY6545" fmla="*/ 650714 h 3722228"/>
              <a:gd name="connsiteX6546" fmla="*/ 2628030 w 6494035"/>
              <a:gd name="connsiteY6546" fmla="*/ 654782 h 3722228"/>
              <a:gd name="connsiteX6547" fmla="*/ 2624841 w 6494035"/>
              <a:gd name="connsiteY6547" fmla="*/ 654782 h 3722228"/>
              <a:gd name="connsiteX6548" fmla="*/ 2609356 w 6494035"/>
              <a:gd name="connsiteY6548" fmla="*/ 647523 h 3722228"/>
              <a:gd name="connsiteX6549" fmla="*/ 2609356 w 6494035"/>
              <a:gd name="connsiteY6549" fmla="*/ 635225 h 3722228"/>
              <a:gd name="connsiteX6550" fmla="*/ 2597061 w 6494035"/>
              <a:gd name="connsiteY6550" fmla="*/ 624268 h 3722228"/>
              <a:gd name="connsiteX6551" fmla="*/ 2578428 w 6494035"/>
              <a:gd name="connsiteY6551" fmla="*/ 611969 h 3722228"/>
              <a:gd name="connsiteX6552" fmla="*/ 2551110 w 6494035"/>
              <a:gd name="connsiteY6552" fmla="*/ 593290 h 3722228"/>
              <a:gd name="connsiteX6553" fmla="*/ 2546578 w 6494035"/>
              <a:gd name="connsiteY6553" fmla="*/ 601058 h 3722228"/>
              <a:gd name="connsiteX6554" fmla="*/ 2569784 w 6494035"/>
              <a:gd name="connsiteY6554" fmla="*/ 616546 h 3722228"/>
              <a:gd name="connsiteX6555" fmla="*/ 2589801 w 6494035"/>
              <a:gd name="connsiteY6555" fmla="*/ 627458 h 3722228"/>
              <a:gd name="connsiteX6556" fmla="*/ 2554300 w 6494035"/>
              <a:gd name="connsiteY6556" fmla="*/ 632035 h 3722228"/>
              <a:gd name="connsiteX6557" fmla="*/ 2543389 w 6494035"/>
              <a:gd name="connsiteY6557" fmla="*/ 642946 h 3722228"/>
              <a:gd name="connsiteX6558" fmla="*/ 2538814 w 6494035"/>
              <a:gd name="connsiteY6558" fmla="*/ 650714 h 3722228"/>
              <a:gd name="connsiteX6559" fmla="*/ 2569784 w 6494035"/>
              <a:gd name="connsiteY6559" fmla="*/ 650714 h 3722228"/>
              <a:gd name="connsiteX6560" fmla="*/ 2531093 w 6494035"/>
              <a:gd name="connsiteY6560" fmla="*/ 658435 h 3722228"/>
              <a:gd name="connsiteX6561" fmla="*/ 2586150 w 6494035"/>
              <a:gd name="connsiteY6561" fmla="*/ 654782 h 3722228"/>
              <a:gd name="connsiteX6562" fmla="*/ 2635751 w 6494035"/>
              <a:gd name="connsiteY6562" fmla="*/ 666202 h 3722228"/>
              <a:gd name="connsiteX6563" fmla="*/ 2617120 w 6494035"/>
              <a:gd name="connsiteY6563" fmla="*/ 678039 h 3722228"/>
              <a:gd name="connsiteX6564" fmla="*/ 2566595 w 6494035"/>
              <a:gd name="connsiteY6564" fmla="*/ 704438 h 3722228"/>
              <a:gd name="connsiteX6565" fmla="*/ 2520182 w 6494035"/>
              <a:gd name="connsiteY6565" fmla="*/ 712206 h 3722228"/>
              <a:gd name="connsiteX6566" fmla="*/ 2477379 w 6494035"/>
              <a:gd name="connsiteY6566" fmla="*/ 719927 h 3722228"/>
              <a:gd name="connsiteX6567" fmla="*/ 2461894 w 6494035"/>
              <a:gd name="connsiteY6567" fmla="*/ 704438 h 3722228"/>
              <a:gd name="connsiteX6568" fmla="*/ 2466468 w 6494035"/>
              <a:gd name="connsiteY6568" fmla="*/ 724504 h 3722228"/>
              <a:gd name="connsiteX6569" fmla="*/ 2450983 w 6494035"/>
              <a:gd name="connsiteY6569" fmla="*/ 732225 h 3722228"/>
              <a:gd name="connsiteX6570" fmla="*/ 2420014 w 6494035"/>
              <a:gd name="connsiteY6570" fmla="*/ 758672 h 3722228"/>
              <a:gd name="connsiteX6571" fmla="*/ 2380441 w 6494035"/>
              <a:gd name="connsiteY6571" fmla="*/ 785996 h 3722228"/>
              <a:gd name="connsiteX6572" fmla="*/ 2361768 w 6494035"/>
              <a:gd name="connsiteY6572" fmla="*/ 785996 h 3722228"/>
              <a:gd name="connsiteX6573" fmla="*/ 2369488 w 6494035"/>
              <a:gd name="connsiteY6573" fmla="*/ 766393 h 3722228"/>
              <a:gd name="connsiteX6574" fmla="*/ 2357235 w 6494035"/>
              <a:gd name="connsiteY6574" fmla="*/ 766393 h 3722228"/>
              <a:gd name="connsiteX6575" fmla="*/ 2354046 w 6494035"/>
              <a:gd name="connsiteY6575" fmla="*/ 789186 h 3722228"/>
              <a:gd name="connsiteX6576" fmla="*/ 2330839 w 6494035"/>
              <a:gd name="connsiteY6576" fmla="*/ 793717 h 3722228"/>
              <a:gd name="connsiteX6577" fmla="*/ 2319006 w 6494035"/>
              <a:gd name="connsiteY6577" fmla="*/ 801485 h 3722228"/>
              <a:gd name="connsiteX6578" fmla="*/ 2303521 w 6494035"/>
              <a:gd name="connsiteY6578" fmla="*/ 824695 h 3722228"/>
              <a:gd name="connsiteX6579" fmla="*/ 2295758 w 6494035"/>
              <a:gd name="connsiteY6579" fmla="*/ 843373 h 3722228"/>
              <a:gd name="connsiteX6580" fmla="*/ 2277126 w 6494035"/>
              <a:gd name="connsiteY6580" fmla="*/ 874351 h 3722228"/>
              <a:gd name="connsiteX6581" fmla="*/ 2261641 w 6494035"/>
              <a:gd name="connsiteY6581" fmla="*/ 917164 h 3722228"/>
              <a:gd name="connsiteX6582" fmla="*/ 2218837 w 6494035"/>
              <a:gd name="connsiteY6582" fmla="*/ 982308 h 3722228"/>
              <a:gd name="connsiteX6583" fmla="*/ 2203394 w 6494035"/>
              <a:gd name="connsiteY6583" fmla="*/ 978656 h 3722228"/>
              <a:gd name="connsiteX6584" fmla="*/ 2180188 w 6494035"/>
              <a:gd name="connsiteY6584" fmla="*/ 948141 h 3722228"/>
              <a:gd name="connsiteX6585" fmla="*/ 2152870 w 6494035"/>
              <a:gd name="connsiteY6585" fmla="*/ 948141 h 3722228"/>
              <a:gd name="connsiteX6586" fmla="*/ 2133734 w 6494035"/>
              <a:gd name="connsiteY6586" fmla="*/ 920354 h 3722228"/>
              <a:gd name="connsiteX6587" fmla="*/ 2110989 w 6494035"/>
              <a:gd name="connsiteY6587" fmla="*/ 855672 h 3722228"/>
              <a:gd name="connsiteX6588" fmla="*/ 2103268 w 6494035"/>
              <a:gd name="connsiteY6588" fmla="*/ 781881 h 3722228"/>
              <a:gd name="connsiteX6589" fmla="*/ 2098694 w 6494035"/>
              <a:gd name="connsiteY6589" fmla="*/ 724504 h 3722228"/>
              <a:gd name="connsiteX6590" fmla="*/ 2118710 w 6494035"/>
              <a:gd name="connsiteY6590" fmla="*/ 681691 h 3722228"/>
              <a:gd name="connsiteX6591" fmla="*/ 2145106 w 6494035"/>
              <a:gd name="connsiteY6591" fmla="*/ 678039 h 3722228"/>
              <a:gd name="connsiteX6592" fmla="*/ 2164704 w 6494035"/>
              <a:gd name="connsiteY6592" fmla="*/ 666202 h 3722228"/>
              <a:gd name="connsiteX6593" fmla="*/ 2167892 w 6494035"/>
              <a:gd name="connsiteY6593" fmla="*/ 632035 h 3722228"/>
              <a:gd name="connsiteX6594" fmla="*/ 2133734 w 6494035"/>
              <a:gd name="connsiteY6594" fmla="*/ 601058 h 3722228"/>
              <a:gd name="connsiteX6595" fmla="*/ 2180188 w 6494035"/>
              <a:gd name="connsiteY6595" fmla="*/ 619736 h 3722228"/>
              <a:gd name="connsiteX6596" fmla="*/ 2156940 w 6494035"/>
              <a:gd name="connsiteY6596" fmla="*/ 580992 h 3722228"/>
              <a:gd name="connsiteX6597" fmla="*/ 2126012 w 6494035"/>
              <a:gd name="connsiteY6597" fmla="*/ 573733 h 3722228"/>
              <a:gd name="connsiteX6598" fmla="*/ 2133734 w 6494035"/>
              <a:gd name="connsiteY6598" fmla="*/ 550477 h 3722228"/>
              <a:gd name="connsiteX6599" fmla="*/ 2156940 w 6494035"/>
              <a:gd name="connsiteY6599" fmla="*/ 534989 h 3722228"/>
              <a:gd name="connsiteX6600" fmla="*/ 2149219 w 6494035"/>
              <a:gd name="connsiteY6600" fmla="*/ 434798 h 3722228"/>
              <a:gd name="connsiteX6601" fmla="*/ 2137385 w 6494035"/>
              <a:gd name="connsiteY6601" fmla="*/ 400630 h 3722228"/>
              <a:gd name="connsiteX6602" fmla="*/ 2106415 w 6494035"/>
              <a:gd name="connsiteY6602" fmla="*/ 380565 h 3722228"/>
              <a:gd name="connsiteX6603" fmla="*/ 2080020 w 6494035"/>
              <a:gd name="connsiteY6603" fmla="*/ 369653 h 3722228"/>
              <a:gd name="connsiteX6604" fmla="*/ 2056814 w 6494035"/>
              <a:gd name="connsiteY6604" fmla="*/ 377374 h 3722228"/>
              <a:gd name="connsiteX6605" fmla="*/ 2049092 w 6494035"/>
              <a:gd name="connsiteY6605" fmla="*/ 365539 h 3722228"/>
              <a:gd name="connsiteX6606" fmla="*/ 2033607 w 6494035"/>
              <a:gd name="connsiteY6606" fmla="*/ 361886 h 3722228"/>
              <a:gd name="connsiteX6607" fmla="*/ 2037258 w 6494035"/>
              <a:gd name="connsiteY6607" fmla="*/ 380565 h 3722228"/>
              <a:gd name="connsiteX6608" fmla="*/ 2014052 w 6494035"/>
              <a:gd name="connsiteY6608" fmla="*/ 369653 h 3722228"/>
              <a:gd name="connsiteX6609" fmla="*/ 2003099 w 6494035"/>
              <a:gd name="connsiteY6609" fmla="*/ 350050 h 3722228"/>
              <a:gd name="connsiteX6610" fmla="*/ 2018584 w 6494035"/>
              <a:gd name="connsiteY6610" fmla="*/ 346397 h 3722228"/>
              <a:gd name="connsiteX6611" fmla="*/ 2033607 w 6494035"/>
              <a:gd name="connsiteY6611" fmla="*/ 339138 h 3722228"/>
              <a:gd name="connsiteX6612" fmla="*/ 2021774 w 6494035"/>
              <a:gd name="connsiteY6612" fmla="*/ 339138 h 3722228"/>
              <a:gd name="connsiteX6613" fmla="*/ 2006288 w 6494035"/>
              <a:gd name="connsiteY6613" fmla="*/ 334561 h 3722228"/>
              <a:gd name="connsiteX6614" fmla="*/ 2021774 w 6494035"/>
              <a:gd name="connsiteY6614" fmla="*/ 323650 h 3722228"/>
              <a:gd name="connsiteX6615" fmla="*/ 2018584 w 6494035"/>
              <a:gd name="connsiteY6615" fmla="*/ 319073 h 3722228"/>
              <a:gd name="connsiteX6616" fmla="*/ 1998567 w 6494035"/>
              <a:gd name="connsiteY6616" fmla="*/ 326840 h 3722228"/>
              <a:gd name="connsiteX6617" fmla="*/ 2003099 w 6494035"/>
              <a:gd name="connsiteY6617" fmla="*/ 311351 h 3722228"/>
              <a:gd name="connsiteX6618" fmla="*/ 2033607 w 6494035"/>
              <a:gd name="connsiteY6618" fmla="*/ 311351 h 3722228"/>
              <a:gd name="connsiteX6619" fmla="*/ 2067766 w 6494035"/>
              <a:gd name="connsiteY6619" fmla="*/ 323650 h 3722228"/>
              <a:gd name="connsiteX6620" fmla="*/ 2080020 w 6494035"/>
              <a:gd name="connsiteY6620" fmla="*/ 303584 h 3722228"/>
              <a:gd name="connsiteX6621" fmla="*/ 2064577 w 6494035"/>
              <a:gd name="connsiteY6621" fmla="*/ 308161 h 3722228"/>
              <a:gd name="connsiteX6622" fmla="*/ 2044980 w 6494035"/>
              <a:gd name="connsiteY6622" fmla="*/ 308161 h 3722228"/>
              <a:gd name="connsiteX6623" fmla="*/ 2025886 w 6494035"/>
              <a:gd name="connsiteY6623" fmla="*/ 300394 h 3722228"/>
              <a:gd name="connsiteX6624" fmla="*/ 2037258 w 6494035"/>
              <a:gd name="connsiteY6624" fmla="*/ 295863 h 3722228"/>
              <a:gd name="connsiteX6625" fmla="*/ 2021774 w 6494035"/>
              <a:gd name="connsiteY6625" fmla="*/ 292673 h 3722228"/>
              <a:gd name="connsiteX6626" fmla="*/ 2006288 w 6494035"/>
              <a:gd name="connsiteY6626" fmla="*/ 280374 h 3722228"/>
              <a:gd name="connsiteX6627" fmla="*/ 1998567 w 6494035"/>
              <a:gd name="connsiteY6627" fmla="*/ 269417 h 3722228"/>
              <a:gd name="connsiteX6628" fmla="*/ 2006288 w 6494035"/>
              <a:gd name="connsiteY6628" fmla="*/ 249859 h 3722228"/>
              <a:gd name="connsiteX6629" fmla="*/ 2029536 w 6494035"/>
              <a:gd name="connsiteY6629" fmla="*/ 246207 h 3722228"/>
              <a:gd name="connsiteX6630" fmla="*/ 2049092 w 6494035"/>
              <a:gd name="connsiteY6630" fmla="*/ 246207 h 3722228"/>
              <a:gd name="connsiteX6631" fmla="*/ 2072298 w 6494035"/>
              <a:gd name="connsiteY6631" fmla="*/ 242092 h 3722228"/>
              <a:gd name="connsiteX6632" fmla="*/ 2072298 w 6494035"/>
              <a:gd name="connsiteY6632" fmla="*/ 238902 h 3722228"/>
              <a:gd name="connsiteX6633" fmla="*/ 2095504 w 6494035"/>
              <a:gd name="connsiteY6633" fmla="*/ 234371 h 3722228"/>
              <a:gd name="connsiteX6634" fmla="*/ 2110989 w 6494035"/>
              <a:gd name="connsiteY6634" fmla="*/ 234371 h 3722228"/>
              <a:gd name="connsiteX6635" fmla="*/ 2118710 w 6494035"/>
              <a:gd name="connsiteY6635" fmla="*/ 238902 h 3722228"/>
              <a:gd name="connsiteX6636" fmla="*/ 2145106 w 6494035"/>
              <a:gd name="connsiteY6636" fmla="*/ 223413 h 3722228"/>
              <a:gd name="connsiteX6637" fmla="*/ 2149219 w 6494035"/>
              <a:gd name="connsiteY6637" fmla="*/ 211115 h 3722228"/>
              <a:gd name="connsiteX6638" fmla="*/ 2164704 w 6494035"/>
              <a:gd name="connsiteY6638" fmla="*/ 207924 h 3722228"/>
              <a:gd name="connsiteX6639" fmla="*/ 2152870 w 6494035"/>
              <a:gd name="connsiteY6639" fmla="*/ 200203 h 3722228"/>
              <a:gd name="connsiteX6640" fmla="*/ 2172425 w 6494035"/>
              <a:gd name="connsiteY6640" fmla="*/ 195626 h 3722228"/>
              <a:gd name="connsiteX6641" fmla="*/ 2172425 w 6494035"/>
              <a:gd name="connsiteY6641" fmla="*/ 192436 h 3722228"/>
              <a:gd name="connsiteX6642" fmla="*/ 2164704 w 6494035"/>
              <a:gd name="connsiteY6642" fmla="*/ 195626 h 3722228"/>
              <a:gd name="connsiteX6643" fmla="*/ 2141498 w 6494035"/>
              <a:gd name="connsiteY6643" fmla="*/ 200203 h 3722228"/>
              <a:gd name="connsiteX6644" fmla="*/ 2137385 w 6494035"/>
              <a:gd name="connsiteY6644" fmla="*/ 192436 h 3722228"/>
              <a:gd name="connsiteX6645" fmla="*/ 2126012 w 6494035"/>
              <a:gd name="connsiteY6645" fmla="*/ 192436 h 3722228"/>
              <a:gd name="connsiteX6646" fmla="*/ 2129664 w 6494035"/>
              <a:gd name="connsiteY6646" fmla="*/ 184715 h 3722228"/>
              <a:gd name="connsiteX6647" fmla="*/ 2141498 w 6494035"/>
              <a:gd name="connsiteY6647" fmla="*/ 176947 h 3722228"/>
              <a:gd name="connsiteX6648" fmla="*/ 2167892 w 6494035"/>
              <a:gd name="connsiteY6648" fmla="*/ 161459 h 3722228"/>
              <a:gd name="connsiteX6649" fmla="*/ 2183336 w 6494035"/>
              <a:gd name="connsiteY6649" fmla="*/ 150547 h 3722228"/>
              <a:gd name="connsiteX6650" fmla="*/ 2203394 w 6494035"/>
              <a:gd name="connsiteY6650" fmla="*/ 145970 h 3722228"/>
              <a:gd name="connsiteX6651" fmla="*/ 2207465 w 6494035"/>
              <a:gd name="connsiteY6651" fmla="*/ 161459 h 3722228"/>
              <a:gd name="connsiteX6652" fmla="*/ 2211116 w 6494035"/>
              <a:gd name="connsiteY6652" fmla="*/ 161459 h 3722228"/>
              <a:gd name="connsiteX6653" fmla="*/ 2211116 w 6494035"/>
              <a:gd name="connsiteY6653" fmla="*/ 138711 h 3722228"/>
              <a:gd name="connsiteX6654" fmla="*/ 2222950 w 6494035"/>
              <a:gd name="connsiteY6654" fmla="*/ 138711 h 3722228"/>
              <a:gd name="connsiteX6655" fmla="*/ 2230671 w 6494035"/>
              <a:gd name="connsiteY6655" fmla="*/ 150547 h 3722228"/>
              <a:gd name="connsiteX6656" fmla="*/ 2241624 w 6494035"/>
              <a:gd name="connsiteY6656" fmla="*/ 145970 h 3722228"/>
              <a:gd name="connsiteX6657" fmla="*/ 2261641 w 6494035"/>
              <a:gd name="connsiteY6657" fmla="*/ 111849 h 3722228"/>
              <a:gd name="connsiteX6658" fmla="*/ 2277126 w 6494035"/>
              <a:gd name="connsiteY6658" fmla="*/ 115455 h 3722228"/>
              <a:gd name="connsiteX6659" fmla="*/ 2277126 w 6494035"/>
              <a:gd name="connsiteY6659" fmla="*/ 130944 h 3722228"/>
              <a:gd name="connsiteX6660" fmla="*/ 2295758 w 6494035"/>
              <a:gd name="connsiteY6660" fmla="*/ 153738 h 3722228"/>
              <a:gd name="connsiteX6661" fmla="*/ 2300331 w 6494035"/>
              <a:gd name="connsiteY6661" fmla="*/ 153738 h 3722228"/>
              <a:gd name="connsiteX6662" fmla="*/ 2284847 w 6494035"/>
              <a:gd name="connsiteY6662" fmla="*/ 107734 h 3722228"/>
              <a:gd name="connsiteX6663" fmla="*/ 2354046 w 6494035"/>
              <a:gd name="connsiteY6663" fmla="*/ 99967 h 3722228"/>
              <a:gd name="connsiteX6664" fmla="*/ 2357235 w 6494035"/>
              <a:gd name="connsiteY6664" fmla="*/ 127337 h 3722228"/>
              <a:gd name="connsiteX6665" fmla="*/ 2389086 w 6494035"/>
              <a:gd name="connsiteY6665" fmla="*/ 138711 h 3722228"/>
              <a:gd name="connsiteX6666" fmla="*/ 2392737 w 6494035"/>
              <a:gd name="connsiteY6666" fmla="*/ 135059 h 3722228"/>
              <a:gd name="connsiteX6667" fmla="*/ 2389086 w 6494035"/>
              <a:gd name="connsiteY6667" fmla="*/ 115455 h 3722228"/>
              <a:gd name="connsiteX6668" fmla="*/ 2396808 w 6494035"/>
              <a:gd name="connsiteY6668" fmla="*/ 99967 h 3722228"/>
              <a:gd name="connsiteX6669" fmla="*/ 2427777 w 6494035"/>
              <a:gd name="connsiteY6669" fmla="*/ 127337 h 3722228"/>
              <a:gd name="connsiteX6670" fmla="*/ 2446409 w 6494035"/>
              <a:gd name="connsiteY6670" fmla="*/ 158268 h 3722228"/>
              <a:gd name="connsiteX6671" fmla="*/ 2454172 w 6494035"/>
              <a:gd name="connsiteY6671" fmla="*/ 150547 h 3722228"/>
              <a:gd name="connsiteX6672" fmla="*/ 2450983 w 6494035"/>
              <a:gd name="connsiteY6672" fmla="*/ 135059 h 3722228"/>
              <a:gd name="connsiteX6673" fmla="*/ 2469658 w 6494035"/>
              <a:gd name="connsiteY6673" fmla="*/ 123223 h 3722228"/>
              <a:gd name="connsiteX6674" fmla="*/ 2481911 w 6494035"/>
              <a:gd name="connsiteY6674" fmla="*/ 130944 h 3722228"/>
              <a:gd name="connsiteX6675" fmla="*/ 2485100 w 6494035"/>
              <a:gd name="connsiteY6675" fmla="*/ 130944 h 3722228"/>
              <a:gd name="connsiteX6676" fmla="*/ 2461894 w 6494035"/>
              <a:gd name="connsiteY6676" fmla="*/ 92245 h 3722228"/>
              <a:gd name="connsiteX6677" fmla="*/ 2500585 w 6494035"/>
              <a:gd name="connsiteY6677" fmla="*/ 104544 h 3722228"/>
              <a:gd name="connsiteX6678" fmla="*/ 2520182 w 6494035"/>
              <a:gd name="connsiteY6678" fmla="*/ 123223 h 3722228"/>
              <a:gd name="connsiteX6679" fmla="*/ 2520182 w 6494035"/>
              <a:gd name="connsiteY6679" fmla="*/ 107734 h 3722228"/>
              <a:gd name="connsiteX6680" fmla="*/ 2508348 w 6494035"/>
              <a:gd name="connsiteY6680" fmla="*/ 92245 h 3722228"/>
              <a:gd name="connsiteX6681" fmla="*/ 2477379 w 6494035"/>
              <a:gd name="connsiteY6681" fmla="*/ 84478 h 3722228"/>
              <a:gd name="connsiteX6682" fmla="*/ 2469658 w 6494035"/>
              <a:gd name="connsiteY6682" fmla="*/ 65799 h 3722228"/>
              <a:gd name="connsiteX6683" fmla="*/ 2481911 w 6494035"/>
              <a:gd name="connsiteY6683" fmla="*/ 65799 h 3722228"/>
              <a:gd name="connsiteX6684" fmla="*/ 2551110 w 6494035"/>
              <a:gd name="connsiteY6684" fmla="*/ 65799 h 3722228"/>
              <a:gd name="connsiteX6685" fmla="*/ 1844248 w 6494035"/>
              <a:gd name="connsiteY6685" fmla="*/ 38719 h 3722228"/>
              <a:gd name="connsiteX6686" fmla="*/ 1859687 w 6494035"/>
              <a:gd name="connsiteY6686" fmla="*/ 54265 h 3722228"/>
              <a:gd name="connsiteX6687" fmla="*/ 1851967 w 6494035"/>
              <a:gd name="connsiteY6687" fmla="*/ 69810 h 3722228"/>
              <a:gd name="connsiteX6688" fmla="*/ 1851967 w 6494035"/>
              <a:gd name="connsiteY6688" fmla="*/ 93133 h 3722228"/>
              <a:gd name="connsiteX6689" fmla="*/ 1859687 w 6494035"/>
              <a:gd name="connsiteY6689" fmla="*/ 100911 h 3722228"/>
              <a:gd name="connsiteX6690" fmla="*/ 1855146 w 6494035"/>
              <a:gd name="connsiteY6690" fmla="*/ 120569 h 3722228"/>
              <a:gd name="connsiteX6691" fmla="*/ 1867407 w 6494035"/>
              <a:gd name="connsiteY6691" fmla="*/ 131547 h 3722228"/>
              <a:gd name="connsiteX6692" fmla="*/ 1851967 w 6494035"/>
              <a:gd name="connsiteY6692" fmla="*/ 159437 h 3722228"/>
              <a:gd name="connsiteX6693" fmla="*/ 1867407 w 6494035"/>
              <a:gd name="connsiteY6693" fmla="*/ 154861 h 3722228"/>
              <a:gd name="connsiteX6694" fmla="*/ 1875126 w 6494035"/>
              <a:gd name="connsiteY6694" fmla="*/ 178184 h 3722228"/>
              <a:gd name="connsiteX6695" fmla="*/ 1862866 w 6494035"/>
              <a:gd name="connsiteY6695" fmla="*/ 178184 h 3722228"/>
              <a:gd name="connsiteX6696" fmla="*/ 1844248 w 6494035"/>
              <a:gd name="connsiteY6696" fmla="*/ 185961 h 3722228"/>
              <a:gd name="connsiteX6697" fmla="*/ 1821089 w 6494035"/>
              <a:gd name="connsiteY6697" fmla="*/ 193729 h 3722228"/>
              <a:gd name="connsiteX6698" fmla="*/ 1828808 w 6494035"/>
              <a:gd name="connsiteY6698" fmla="*/ 174983 h 3722228"/>
              <a:gd name="connsiteX6699" fmla="*/ 1813369 w 6494035"/>
              <a:gd name="connsiteY6699" fmla="*/ 185961 h 3722228"/>
              <a:gd name="connsiteX6700" fmla="*/ 1808828 w 6494035"/>
              <a:gd name="connsiteY6700" fmla="*/ 201506 h 3722228"/>
              <a:gd name="connsiteX6701" fmla="*/ 1797026 w 6494035"/>
              <a:gd name="connsiteY6701" fmla="*/ 204707 h 3722228"/>
              <a:gd name="connsiteX6702" fmla="*/ 1781587 w 6494035"/>
              <a:gd name="connsiteY6702" fmla="*/ 217052 h 3722228"/>
              <a:gd name="connsiteX6703" fmla="*/ 1762970 w 6494035"/>
              <a:gd name="connsiteY6703" fmla="*/ 212475 h 3722228"/>
              <a:gd name="connsiteX6704" fmla="*/ 1750708 w 6494035"/>
              <a:gd name="connsiteY6704" fmla="*/ 209275 h 3722228"/>
              <a:gd name="connsiteX6705" fmla="*/ 1732091 w 6494035"/>
              <a:gd name="connsiteY6705" fmla="*/ 196930 h 3722228"/>
              <a:gd name="connsiteX6706" fmla="*/ 1732091 w 6494035"/>
              <a:gd name="connsiteY6706" fmla="*/ 174983 h 3722228"/>
              <a:gd name="connsiteX6707" fmla="*/ 1750708 w 6494035"/>
              <a:gd name="connsiteY6707" fmla="*/ 159437 h 3722228"/>
              <a:gd name="connsiteX6708" fmla="*/ 1793848 w 6494035"/>
              <a:gd name="connsiteY6708" fmla="*/ 167206 h 3722228"/>
              <a:gd name="connsiteX6709" fmla="*/ 1789307 w 6494035"/>
              <a:gd name="connsiteY6709" fmla="*/ 147092 h 3722228"/>
              <a:gd name="connsiteX6710" fmla="*/ 1755250 w 6494035"/>
              <a:gd name="connsiteY6710" fmla="*/ 143892 h 3722228"/>
              <a:gd name="connsiteX6711" fmla="*/ 1735270 w 6494035"/>
              <a:gd name="connsiteY6711" fmla="*/ 139315 h 3722228"/>
              <a:gd name="connsiteX6712" fmla="*/ 1762970 w 6494035"/>
              <a:gd name="connsiteY6712" fmla="*/ 123769 h 3722228"/>
              <a:gd name="connsiteX6713" fmla="*/ 1735270 w 6494035"/>
              <a:gd name="connsiteY6713" fmla="*/ 123769 h 3722228"/>
              <a:gd name="connsiteX6714" fmla="*/ 1750708 w 6494035"/>
              <a:gd name="connsiteY6714" fmla="*/ 97246 h 3722228"/>
              <a:gd name="connsiteX6715" fmla="*/ 1770690 w 6494035"/>
              <a:gd name="connsiteY6715" fmla="*/ 108223 h 3722228"/>
              <a:gd name="connsiteX6716" fmla="*/ 1789307 w 6494035"/>
              <a:gd name="connsiteY6716" fmla="*/ 97246 h 3722228"/>
              <a:gd name="connsiteX6717" fmla="*/ 1770690 w 6494035"/>
              <a:gd name="connsiteY6717" fmla="*/ 97246 h 3722228"/>
              <a:gd name="connsiteX6718" fmla="*/ 1762970 w 6494035"/>
              <a:gd name="connsiteY6718" fmla="*/ 85356 h 3722228"/>
              <a:gd name="connsiteX6719" fmla="*/ 1778409 w 6494035"/>
              <a:gd name="connsiteY6719" fmla="*/ 73932 h 3722228"/>
              <a:gd name="connsiteX6720" fmla="*/ 1801108 w 6494035"/>
              <a:gd name="connsiteY6720" fmla="*/ 81700 h 3722228"/>
              <a:gd name="connsiteX6721" fmla="*/ 1808828 w 6494035"/>
              <a:gd name="connsiteY6721" fmla="*/ 73932 h 3722228"/>
              <a:gd name="connsiteX6722" fmla="*/ 1801108 w 6494035"/>
              <a:gd name="connsiteY6722" fmla="*/ 66155 h 3722228"/>
              <a:gd name="connsiteX6723" fmla="*/ 1816548 w 6494035"/>
              <a:gd name="connsiteY6723" fmla="*/ 58842 h 3722228"/>
              <a:gd name="connsiteX6724" fmla="*/ 2114187 w 6494035"/>
              <a:gd name="connsiteY6724" fmla="*/ 0 h 3722228"/>
              <a:gd name="connsiteX6725" fmla="*/ 2149276 w 6494035"/>
              <a:gd name="connsiteY6725" fmla="*/ 12320 h 3722228"/>
              <a:gd name="connsiteX6726" fmla="*/ 2152476 w 6494035"/>
              <a:gd name="connsiteY6726" fmla="*/ 38773 h 3722228"/>
              <a:gd name="connsiteX6727" fmla="*/ 2164771 w 6494035"/>
              <a:gd name="connsiteY6727" fmla="*/ 15512 h 3722228"/>
              <a:gd name="connsiteX6728" fmla="*/ 2175719 w 6494035"/>
              <a:gd name="connsiteY6728" fmla="*/ 12320 h 3722228"/>
              <a:gd name="connsiteX6729" fmla="*/ 2180266 w 6494035"/>
              <a:gd name="connsiteY6729" fmla="*/ 27367 h 3722228"/>
              <a:gd name="connsiteX6730" fmla="*/ 2188014 w 6494035"/>
              <a:gd name="connsiteY6730" fmla="*/ 15512 h 3722228"/>
              <a:gd name="connsiteX6731" fmla="*/ 2203060 w 6494035"/>
              <a:gd name="connsiteY6731" fmla="*/ 15512 h 3722228"/>
              <a:gd name="connsiteX6732" fmla="*/ 2203060 w 6494035"/>
              <a:gd name="connsiteY6732" fmla="*/ 31025 h 3722228"/>
              <a:gd name="connsiteX6733" fmla="*/ 2238598 w 6494035"/>
              <a:gd name="connsiteY6733" fmla="*/ 38773 h 3722228"/>
              <a:gd name="connsiteX6734" fmla="*/ 2199860 w 6494035"/>
              <a:gd name="connsiteY6734" fmla="*/ 53819 h 3722228"/>
              <a:gd name="connsiteX6735" fmla="*/ 2238598 w 6494035"/>
              <a:gd name="connsiteY6735" fmla="*/ 50627 h 3722228"/>
              <a:gd name="connsiteX6736" fmla="*/ 2265041 w 6494035"/>
              <a:gd name="connsiteY6736" fmla="*/ 50627 h 3722228"/>
              <a:gd name="connsiteX6737" fmla="*/ 2280536 w 6494035"/>
              <a:gd name="connsiteY6737" fmla="*/ 84844 h 3722228"/>
              <a:gd name="connsiteX6738" fmla="*/ 2265041 w 6494035"/>
              <a:gd name="connsiteY6738" fmla="*/ 97164 h 3722228"/>
              <a:gd name="connsiteX6739" fmla="*/ 2238598 w 6494035"/>
              <a:gd name="connsiteY6739" fmla="*/ 108104 h 3722228"/>
              <a:gd name="connsiteX6740" fmla="*/ 2203060 w 6494035"/>
              <a:gd name="connsiteY6740" fmla="*/ 112660 h 3722228"/>
              <a:gd name="connsiteX6741" fmla="*/ 2160224 w 6494035"/>
              <a:gd name="connsiteY6741" fmla="*/ 112660 h 3722228"/>
              <a:gd name="connsiteX6742" fmla="*/ 2175719 w 6494035"/>
              <a:gd name="connsiteY6742" fmla="*/ 123616 h 3722228"/>
              <a:gd name="connsiteX6743" fmla="*/ 2215355 w 6494035"/>
              <a:gd name="connsiteY6743" fmla="*/ 119959 h 3722228"/>
              <a:gd name="connsiteX6744" fmla="*/ 2172519 w 6494035"/>
              <a:gd name="connsiteY6744" fmla="*/ 139129 h 3722228"/>
              <a:gd name="connsiteX6745" fmla="*/ 2149276 w 6494035"/>
              <a:gd name="connsiteY6745" fmla="*/ 146427 h 3722228"/>
              <a:gd name="connsiteX6746" fmla="*/ 2126061 w 6494035"/>
              <a:gd name="connsiteY6746" fmla="*/ 158731 h 3722228"/>
              <a:gd name="connsiteX6747" fmla="*/ 2106440 w 6494035"/>
              <a:gd name="connsiteY6747" fmla="*/ 169687 h 3722228"/>
              <a:gd name="connsiteX6748" fmla="*/ 2083225 w 6494035"/>
              <a:gd name="connsiteY6748" fmla="*/ 189755 h 3722228"/>
              <a:gd name="connsiteX6749" fmla="*/ 2056782 w 6494035"/>
              <a:gd name="connsiteY6749" fmla="*/ 196140 h 3722228"/>
              <a:gd name="connsiteX6750" fmla="*/ 2025791 w 6494035"/>
              <a:gd name="connsiteY6750" fmla="*/ 203888 h 3722228"/>
              <a:gd name="connsiteX6751" fmla="*/ 1998451 w 6494035"/>
              <a:gd name="connsiteY6751" fmla="*/ 200695 h 3722228"/>
              <a:gd name="connsiteX6752" fmla="*/ 1975207 w 6494035"/>
              <a:gd name="connsiteY6752" fmla="*/ 196140 h 3722228"/>
              <a:gd name="connsiteX6753" fmla="*/ 1947417 w 6494035"/>
              <a:gd name="connsiteY6753" fmla="*/ 216208 h 3722228"/>
              <a:gd name="connsiteX6754" fmla="*/ 1975207 w 6494035"/>
              <a:gd name="connsiteY6754" fmla="*/ 216208 h 3722228"/>
              <a:gd name="connsiteX6755" fmla="*/ 1990703 w 6494035"/>
              <a:gd name="connsiteY6755" fmla="*/ 231720 h 3722228"/>
              <a:gd name="connsiteX6756" fmla="*/ 1970660 w 6494035"/>
              <a:gd name="connsiteY6756" fmla="*/ 250425 h 3722228"/>
              <a:gd name="connsiteX6757" fmla="*/ 1959712 w 6494035"/>
              <a:gd name="connsiteY6757" fmla="*/ 262279 h 3722228"/>
              <a:gd name="connsiteX6758" fmla="*/ 1924623 w 6494035"/>
              <a:gd name="connsiteY6758" fmla="*/ 262279 h 3722228"/>
              <a:gd name="connsiteX6759" fmla="*/ 1916876 w 6494035"/>
              <a:gd name="connsiteY6759" fmla="*/ 273219 h 3722228"/>
              <a:gd name="connsiteX6760" fmla="*/ 1901381 w 6494035"/>
              <a:gd name="connsiteY6760" fmla="*/ 280984 h 3722228"/>
              <a:gd name="connsiteX6761" fmla="*/ 1874966 w 6494035"/>
              <a:gd name="connsiteY6761" fmla="*/ 280984 h 3722228"/>
              <a:gd name="connsiteX6762" fmla="*/ 1862643 w 6494035"/>
              <a:gd name="connsiteY6762" fmla="*/ 262279 h 3722228"/>
              <a:gd name="connsiteX6763" fmla="*/ 1851723 w 6494035"/>
              <a:gd name="connsiteY6763" fmla="*/ 280984 h 3722228"/>
              <a:gd name="connsiteX6764" fmla="*/ 1878138 w 6494035"/>
              <a:gd name="connsiteY6764" fmla="*/ 301051 h 3722228"/>
              <a:gd name="connsiteX6765" fmla="*/ 1898208 w 6494035"/>
              <a:gd name="connsiteY6765" fmla="*/ 301051 h 3722228"/>
              <a:gd name="connsiteX6766" fmla="*/ 1878138 w 6494035"/>
              <a:gd name="connsiteY6766" fmla="*/ 324312 h 3722228"/>
              <a:gd name="connsiteX6767" fmla="*/ 1862643 w 6494035"/>
              <a:gd name="connsiteY6767" fmla="*/ 332076 h 3722228"/>
              <a:gd name="connsiteX6768" fmla="*/ 1836228 w 6494035"/>
              <a:gd name="connsiteY6768" fmla="*/ 327504 h 3722228"/>
              <a:gd name="connsiteX6769" fmla="*/ 1843975 w 6494035"/>
              <a:gd name="connsiteY6769" fmla="*/ 319756 h 3722228"/>
              <a:gd name="connsiteX6770" fmla="*/ 1839877 w 6494035"/>
              <a:gd name="connsiteY6770" fmla="*/ 311992 h 3722228"/>
              <a:gd name="connsiteX6771" fmla="*/ 1828481 w 6494035"/>
              <a:gd name="connsiteY6771" fmla="*/ 301051 h 3722228"/>
              <a:gd name="connsiteX6772" fmla="*/ 1816634 w 6494035"/>
              <a:gd name="connsiteY6772" fmla="*/ 316564 h 3722228"/>
              <a:gd name="connsiteX6773" fmla="*/ 1773348 w 6494035"/>
              <a:gd name="connsiteY6773" fmla="*/ 311992 h 3722228"/>
              <a:gd name="connsiteX6774" fmla="*/ 1742807 w 6494035"/>
              <a:gd name="connsiteY6774" fmla="*/ 301051 h 3722228"/>
              <a:gd name="connsiteX6775" fmla="*/ 1719564 w 6494035"/>
              <a:gd name="connsiteY6775" fmla="*/ 288732 h 3722228"/>
              <a:gd name="connsiteX6776" fmla="*/ 1724111 w 6494035"/>
              <a:gd name="connsiteY6776" fmla="*/ 280984 h 3722228"/>
              <a:gd name="connsiteX6777" fmla="*/ 1735060 w 6494035"/>
              <a:gd name="connsiteY6777" fmla="*/ 270027 h 3722228"/>
              <a:gd name="connsiteX6778" fmla="*/ 1750555 w 6494035"/>
              <a:gd name="connsiteY6778" fmla="*/ 258172 h 3722228"/>
              <a:gd name="connsiteX6779" fmla="*/ 1777896 w 6494035"/>
              <a:gd name="connsiteY6779" fmla="*/ 270027 h 3722228"/>
              <a:gd name="connsiteX6780" fmla="*/ 1777896 w 6494035"/>
              <a:gd name="connsiteY6780" fmla="*/ 250425 h 3722228"/>
              <a:gd name="connsiteX6781" fmla="*/ 1781096 w 6494035"/>
              <a:gd name="connsiteY6781" fmla="*/ 234912 h 3722228"/>
              <a:gd name="connsiteX6782" fmla="*/ 1801139 w 6494035"/>
              <a:gd name="connsiteY6782" fmla="*/ 234912 h 3722228"/>
              <a:gd name="connsiteX6783" fmla="*/ 1805686 w 6494035"/>
              <a:gd name="connsiteY6783" fmla="*/ 254531 h 3722228"/>
              <a:gd name="connsiteX6784" fmla="*/ 1808886 w 6494035"/>
              <a:gd name="connsiteY6784" fmla="*/ 270027 h 3722228"/>
              <a:gd name="connsiteX6785" fmla="*/ 1828481 w 6494035"/>
              <a:gd name="connsiteY6785" fmla="*/ 270027 h 3722228"/>
              <a:gd name="connsiteX6786" fmla="*/ 1859470 w 6494035"/>
              <a:gd name="connsiteY6786" fmla="*/ 250425 h 3722228"/>
              <a:gd name="connsiteX6787" fmla="*/ 1847148 w 6494035"/>
              <a:gd name="connsiteY6787" fmla="*/ 250425 h 3722228"/>
              <a:gd name="connsiteX6788" fmla="*/ 1828481 w 6494035"/>
              <a:gd name="connsiteY6788" fmla="*/ 254531 h 3722228"/>
              <a:gd name="connsiteX6789" fmla="*/ 1854895 w 6494035"/>
              <a:gd name="connsiteY6789" fmla="*/ 192948 h 3722228"/>
              <a:gd name="connsiteX6790" fmla="*/ 1870390 w 6494035"/>
              <a:gd name="connsiteY6790" fmla="*/ 200695 h 3722228"/>
              <a:gd name="connsiteX6791" fmla="*/ 1885886 w 6494035"/>
              <a:gd name="connsiteY6791" fmla="*/ 219400 h 3722228"/>
              <a:gd name="connsiteX6792" fmla="*/ 1893632 w 6494035"/>
              <a:gd name="connsiteY6792" fmla="*/ 208460 h 3722228"/>
              <a:gd name="connsiteX6793" fmla="*/ 1909128 w 6494035"/>
              <a:gd name="connsiteY6793" fmla="*/ 196140 h 3722228"/>
              <a:gd name="connsiteX6794" fmla="*/ 1890461 w 6494035"/>
              <a:gd name="connsiteY6794" fmla="*/ 192948 h 3722228"/>
              <a:gd name="connsiteX6795" fmla="*/ 1882714 w 6494035"/>
              <a:gd name="connsiteY6795" fmla="*/ 177435 h 3722228"/>
              <a:gd name="connsiteX6796" fmla="*/ 1878138 w 6494035"/>
              <a:gd name="connsiteY6796" fmla="*/ 150983 h 3722228"/>
              <a:gd name="connsiteX6797" fmla="*/ 1885886 w 6494035"/>
              <a:gd name="connsiteY6797" fmla="*/ 127723 h 3722228"/>
              <a:gd name="connsiteX6798" fmla="*/ 1905956 w 6494035"/>
              <a:gd name="connsiteY6798" fmla="*/ 123616 h 3722228"/>
              <a:gd name="connsiteX6799" fmla="*/ 1920974 w 6494035"/>
              <a:gd name="connsiteY6799" fmla="*/ 131364 h 3722228"/>
              <a:gd name="connsiteX6800" fmla="*/ 1928722 w 6494035"/>
              <a:gd name="connsiteY6800" fmla="*/ 158731 h 3722228"/>
              <a:gd name="connsiteX6801" fmla="*/ 1932371 w 6494035"/>
              <a:gd name="connsiteY6801" fmla="*/ 182008 h 3722228"/>
              <a:gd name="connsiteX6802" fmla="*/ 1955165 w 6494035"/>
              <a:gd name="connsiteY6802" fmla="*/ 169687 h 3722228"/>
              <a:gd name="connsiteX6803" fmla="*/ 1940118 w 6494035"/>
              <a:gd name="connsiteY6803" fmla="*/ 154175 h 3722228"/>
              <a:gd name="connsiteX6804" fmla="*/ 1936469 w 6494035"/>
              <a:gd name="connsiteY6804" fmla="*/ 135471 h 3722228"/>
              <a:gd name="connsiteX6805" fmla="*/ 1955165 w 6494035"/>
              <a:gd name="connsiteY6805" fmla="*/ 135471 h 3722228"/>
              <a:gd name="connsiteX6806" fmla="*/ 1993902 w 6494035"/>
              <a:gd name="connsiteY6806" fmla="*/ 131364 h 3722228"/>
              <a:gd name="connsiteX6807" fmla="*/ 2036739 w 6494035"/>
              <a:gd name="connsiteY6807" fmla="*/ 119959 h 3722228"/>
              <a:gd name="connsiteX6808" fmla="*/ 2018043 w 6494035"/>
              <a:gd name="connsiteY6808" fmla="*/ 115852 h 3722228"/>
              <a:gd name="connsiteX6809" fmla="*/ 2056782 w 6494035"/>
              <a:gd name="connsiteY6809" fmla="*/ 89399 h 3722228"/>
              <a:gd name="connsiteX6810" fmla="*/ 2013945 w 6494035"/>
              <a:gd name="connsiteY6810" fmla="*/ 104912 h 3722228"/>
              <a:gd name="connsiteX6811" fmla="*/ 1975207 w 6494035"/>
              <a:gd name="connsiteY6811" fmla="*/ 123616 h 3722228"/>
              <a:gd name="connsiteX6812" fmla="*/ 1932371 w 6494035"/>
              <a:gd name="connsiteY6812" fmla="*/ 119959 h 3722228"/>
              <a:gd name="connsiteX6813" fmla="*/ 1909128 w 6494035"/>
              <a:gd name="connsiteY6813" fmla="*/ 108104 h 3722228"/>
              <a:gd name="connsiteX6814" fmla="*/ 1932371 w 6494035"/>
              <a:gd name="connsiteY6814" fmla="*/ 92592 h 3722228"/>
              <a:gd name="connsiteX6815" fmla="*/ 1986155 w 6494035"/>
              <a:gd name="connsiteY6815" fmla="*/ 84844 h 3722228"/>
              <a:gd name="connsiteX6816" fmla="*/ 1940118 w 6494035"/>
              <a:gd name="connsiteY6816" fmla="*/ 84844 h 3722228"/>
              <a:gd name="connsiteX6817" fmla="*/ 1901381 w 6494035"/>
              <a:gd name="connsiteY6817" fmla="*/ 100356 h 3722228"/>
              <a:gd name="connsiteX6818" fmla="*/ 1878138 w 6494035"/>
              <a:gd name="connsiteY6818" fmla="*/ 81652 h 3722228"/>
              <a:gd name="connsiteX6819" fmla="*/ 1959712 w 6494035"/>
              <a:gd name="connsiteY6819" fmla="*/ 73887 h 3722228"/>
              <a:gd name="connsiteX6820" fmla="*/ 1870390 w 6494035"/>
              <a:gd name="connsiteY6820" fmla="*/ 69332 h 3722228"/>
              <a:gd name="connsiteX6821" fmla="*/ 1928722 w 6494035"/>
              <a:gd name="connsiteY6821" fmla="*/ 53819 h 3722228"/>
              <a:gd name="connsiteX6822" fmla="*/ 1882714 w 6494035"/>
              <a:gd name="connsiteY6822" fmla="*/ 46520 h 3722228"/>
              <a:gd name="connsiteX6823" fmla="*/ 1882714 w 6494035"/>
              <a:gd name="connsiteY6823" fmla="*/ 35115 h 3722228"/>
              <a:gd name="connsiteX6824" fmla="*/ 1924623 w 6494035"/>
              <a:gd name="connsiteY6824" fmla="*/ 31025 h 3722228"/>
              <a:gd name="connsiteX6825" fmla="*/ 1951964 w 6494035"/>
              <a:gd name="connsiteY6825" fmla="*/ 23260 h 3722228"/>
              <a:gd name="connsiteX6826" fmla="*/ 1959712 w 6494035"/>
              <a:gd name="connsiteY6826" fmla="*/ 31025 h 3722228"/>
              <a:gd name="connsiteX6827" fmla="*/ 1990703 w 6494035"/>
              <a:gd name="connsiteY6827" fmla="*/ 38773 h 3722228"/>
              <a:gd name="connsiteX6828" fmla="*/ 1975207 w 6494035"/>
              <a:gd name="connsiteY6828" fmla="*/ 20068 h 3722228"/>
              <a:gd name="connsiteX6829" fmla="*/ 1998451 w 6494035"/>
              <a:gd name="connsiteY6829" fmla="*/ 7748 h 3722228"/>
              <a:gd name="connsiteX6830" fmla="*/ 2018043 w 6494035"/>
              <a:gd name="connsiteY6830" fmla="*/ 20068 h 3722228"/>
              <a:gd name="connsiteX6831" fmla="*/ 2013945 w 6494035"/>
              <a:gd name="connsiteY6831" fmla="*/ 38773 h 3722228"/>
              <a:gd name="connsiteX6832" fmla="*/ 2036739 w 6494035"/>
              <a:gd name="connsiteY6832" fmla="*/ 50627 h 3722228"/>
              <a:gd name="connsiteX6833" fmla="*/ 2033539 w 6494035"/>
              <a:gd name="connsiteY6833" fmla="*/ 23260 h 3722228"/>
              <a:gd name="connsiteX6834" fmla="*/ 2059982 w 6494035"/>
              <a:gd name="connsiteY6834" fmla="*/ 7748 h 3722228"/>
              <a:gd name="connsiteX6835" fmla="*/ 2095071 w 6494035"/>
              <a:gd name="connsiteY6835" fmla="*/ 4556 h 3722228"/>
              <a:gd name="connsiteX6836" fmla="*/ 2110566 w 6494035"/>
              <a:gd name="connsiteY6836" fmla="*/ 38773 h 372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</a:cxnLst>
            <a:rect l="l" t="t" r="r" b="b"/>
            <a:pathLst>
              <a:path w="6494035" h="3722228">
                <a:moveTo>
                  <a:pt x="1689094" y="3652082"/>
                </a:moveTo>
                <a:lnTo>
                  <a:pt x="1704611" y="3652082"/>
                </a:lnTo>
                <a:lnTo>
                  <a:pt x="1716471" y="3663086"/>
                </a:lnTo>
                <a:lnTo>
                  <a:pt x="1720126" y="3675463"/>
                </a:lnTo>
                <a:lnTo>
                  <a:pt x="1747503" y="3691053"/>
                </a:lnTo>
                <a:lnTo>
                  <a:pt x="1766215" y="3706642"/>
                </a:lnTo>
                <a:lnTo>
                  <a:pt x="1786293" y="3709851"/>
                </a:lnTo>
                <a:lnTo>
                  <a:pt x="1763019" y="3722228"/>
                </a:lnTo>
                <a:lnTo>
                  <a:pt x="1739745" y="3717643"/>
                </a:lnTo>
                <a:lnTo>
                  <a:pt x="1720126" y="3717643"/>
                </a:lnTo>
                <a:lnTo>
                  <a:pt x="1696852" y="3722228"/>
                </a:lnTo>
                <a:lnTo>
                  <a:pt x="1662624" y="3709851"/>
                </a:lnTo>
                <a:lnTo>
                  <a:pt x="1708713" y="3706642"/>
                </a:lnTo>
                <a:lnTo>
                  <a:pt x="1689094" y="3686467"/>
                </a:lnTo>
                <a:lnTo>
                  <a:pt x="1696852" y="3675463"/>
                </a:lnTo>
                <a:lnTo>
                  <a:pt x="1681336" y="3678672"/>
                </a:lnTo>
                <a:lnTo>
                  <a:pt x="1681336" y="3659877"/>
                </a:lnTo>
                <a:close/>
                <a:moveTo>
                  <a:pt x="1851701" y="3605393"/>
                </a:moveTo>
                <a:lnTo>
                  <a:pt x="1875118" y="3605393"/>
                </a:lnTo>
                <a:lnTo>
                  <a:pt x="1867313" y="3621029"/>
                </a:lnTo>
                <a:lnTo>
                  <a:pt x="1854915" y="3628847"/>
                </a:lnTo>
                <a:lnTo>
                  <a:pt x="1847108" y="3624248"/>
                </a:lnTo>
                <a:close/>
                <a:moveTo>
                  <a:pt x="1883087" y="3601976"/>
                </a:moveTo>
                <a:lnTo>
                  <a:pt x="1890685" y="3601976"/>
                </a:lnTo>
                <a:lnTo>
                  <a:pt x="1898281" y="3601976"/>
                </a:lnTo>
                <a:lnTo>
                  <a:pt x="1901410" y="3609553"/>
                </a:lnTo>
                <a:lnTo>
                  <a:pt x="1905879" y="3614008"/>
                </a:lnTo>
                <a:lnTo>
                  <a:pt x="1890685" y="3621138"/>
                </a:lnTo>
                <a:lnTo>
                  <a:pt x="1878620" y="3632278"/>
                </a:lnTo>
                <a:lnTo>
                  <a:pt x="1871023" y="3624704"/>
                </a:lnTo>
                <a:lnTo>
                  <a:pt x="1878620" y="3614008"/>
                </a:lnTo>
                <a:close/>
                <a:moveTo>
                  <a:pt x="6358915" y="3490376"/>
                </a:moveTo>
                <a:lnTo>
                  <a:pt x="6363027" y="3494930"/>
                </a:lnTo>
                <a:lnTo>
                  <a:pt x="6363027" y="3502661"/>
                </a:lnTo>
                <a:lnTo>
                  <a:pt x="6363027" y="3505850"/>
                </a:lnTo>
                <a:lnTo>
                  <a:pt x="6363027" y="3513581"/>
                </a:lnTo>
                <a:lnTo>
                  <a:pt x="6363027" y="3517676"/>
                </a:lnTo>
                <a:lnTo>
                  <a:pt x="6370804" y="3513581"/>
                </a:lnTo>
                <a:lnTo>
                  <a:pt x="6370804" y="3517676"/>
                </a:lnTo>
                <a:lnTo>
                  <a:pt x="6374460" y="3521313"/>
                </a:lnTo>
                <a:lnTo>
                  <a:pt x="6370804" y="3525408"/>
                </a:lnTo>
                <a:lnTo>
                  <a:pt x="6370804" y="3536328"/>
                </a:lnTo>
                <a:lnTo>
                  <a:pt x="6366683" y="3547707"/>
                </a:lnTo>
                <a:lnTo>
                  <a:pt x="6358915" y="3562722"/>
                </a:lnTo>
                <a:lnTo>
                  <a:pt x="6351137" y="3575007"/>
                </a:lnTo>
                <a:lnTo>
                  <a:pt x="6343369" y="3585927"/>
                </a:lnTo>
                <a:lnTo>
                  <a:pt x="6340169" y="3598212"/>
                </a:lnTo>
                <a:lnTo>
                  <a:pt x="6343369" y="3605954"/>
                </a:lnTo>
                <a:lnTo>
                  <a:pt x="6335592" y="3601400"/>
                </a:lnTo>
                <a:lnTo>
                  <a:pt x="6332391" y="3605954"/>
                </a:lnTo>
                <a:lnTo>
                  <a:pt x="6327814" y="3601400"/>
                </a:lnTo>
                <a:lnTo>
                  <a:pt x="6327814" y="3605954"/>
                </a:lnTo>
                <a:lnTo>
                  <a:pt x="6316845" y="3613685"/>
                </a:lnTo>
                <a:lnTo>
                  <a:pt x="6304500" y="3624605"/>
                </a:lnTo>
                <a:lnTo>
                  <a:pt x="6301299" y="3640079"/>
                </a:lnTo>
                <a:lnTo>
                  <a:pt x="6293522" y="3647362"/>
                </a:lnTo>
                <a:lnTo>
                  <a:pt x="6285754" y="3659648"/>
                </a:lnTo>
                <a:lnTo>
                  <a:pt x="6277976" y="3667379"/>
                </a:lnTo>
                <a:lnTo>
                  <a:pt x="6281177" y="3670568"/>
                </a:lnTo>
                <a:lnTo>
                  <a:pt x="6277976" y="3670568"/>
                </a:lnTo>
                <a:lnTo>
                  <a:pt x="6270199" y="3678299"/>
                </a:lnTo>
                <a:lnTo>
                  <a:pt x="6258319" y="3686031"/>
                </a:lnTo>
                <a:lnTo>
                  <a:pt x="6254653" y="3693773"/>
                </a:lnTo>
                <a:lnTo>
                  <a:pt x="6234995" y="3698316"/>
                </a:lnTo>
                <a:lnTo>
                  <a:pt x="6230418" y="3693773"/>
                </a:lnTo>
                <a:lnTo>
                  <a:pt x="6222650" y="3690584"/>
                </a:lnTo>
                <a:lnTo>
                  <a:pt x="6222650" y="3682853"/>
                </a:lnTo>
                <a:lnTo>
                  <a:pt x="6211672" y="3678299"/>
                </a:lnTo>
                <a:lnTo>
                  <a:pt x="6211672" y="3675111"/>
                </a:lnTo>
                <a:lnTo>
                  <a:pt x="6203904" y="3675111"/>
                </a:lnTo>
                <a:lnTo>
                  <a:pt x="6196127" y="3670568"/>
                </a:lnTo>
                <a:lnTo>
                  <a:pt x="6199327" y="3662826"/>
                </a:lnTo>
                <a:lnTo>
                  <a:pt x="6196127" y="3662826"/>
                </a:lnTo>
                <a:lnTo>
                  <a:pt x="6196127" y="3659648"/>
                </a:lnTo>
                <a:lnTo>
                  <a:pt x="6203904" y="3659648"/>
                </a:lnTo>
                <a:lnTo>
                  <a:pt x="6203904" y="3651906"/>
                </a:lnTo>
                <a:lnTo>
                  <a:pt x="6207104" y="3644174"/>
                </a:lnTo>
                <a:lnTo>
                  <a:pt x="6214873" y="3647362"/>
                </a:lnTo>
                <a:lnTo>
                  <a:pt x="6211672" y="3640079"/>
                </a:lnTo>
                <a:lnTo>
                  <a:pt x="6214873" y="3640079"/>
                </a:lnTo>
                <a:lnTo>
                  <a:pt x="6214873" y="3636432"/>
                </a:lnTo>
                <a:lnTo>
                  <a:pt x="6219450" y="3632337"/>
                </a:lnTo>
                <a:lnTo>
                  <a:pt x="6222650" y="3632337"/>
                </a:lnTo>
                <a:lnTo>
                  <a:pt x="6222650" y="3628700"/>
                </a:lnTo>
                <a:lnTo>
                  <a:pt x="6234995" y="3624605"/>
                </a:lnTo>
                <a:lnTo>
                  <a:pt x="6242764" y="3613685"/>
                </a:lnTo>
                <a:lnTo>
                  <a:pt x="6242764" y="3616874"/>
                </a:lnTo>
                <a:lnTo>
                  <a:pt x="6246885" y="3616874"/>
                </a:lnTo>
                <a:lnTo>
                  <a:pt x="6246885" y="3609132"/>
                </a:lnTo>
                <a:lnTo>
                  <a:pt x="6254653" y="3601400"/>
                </a:lnTo>
                <a:lnTo>
                  <a:pt x="6265631" y="3601400"/>
                </a:lnTo>
                <a:lnTo>
                  <a:pt x="6277976" y="3593669"/>
                </a:lnTo>
                <a:lnTo>
                  <a:pt x="6301299" y="3578195"/>
                </a:lnTo>
                <a:lnTo>
                  <a:pt x="6320045" y="3562722"/>
                </a:lnTo>
                <a:lnTo>
                  <a:pt x="6332391" y="3540882"/>
                </a:lnTo>
                <a:lnTo>
                  <a:pt x="6335592" y="3533150"/>
                </a:lnTo>
                <a:lnTo>
                  <a:pt x="6340169" y="3529055"/>
                </a:lnTo>
                <a:lnTo>
                  <a:pt x="6347937" y="3517676"/>
                </a:lnTo>
                <a:lnTo>
                  <a:pt x="6351137" y="3502661"/>
                </a:lnTo>
                <a:close/>
                <a:moveTo>
                  <a:pt x="5821217" y="3443683"/>
                </a:moveTo>
                <a:lnTo>
                  <a:pt x="5825758" y="3443683"/>
                </a:lnTo>
                <a:lnTo>
                  <a:pt x="5828938" y="3448259"/>
                </a:lnTo>
                <a:lnTo>
                  <a:pt x="5840744" y="3456042"/>
                </a:lnTo>
                <a:lnTo>
                  <a:pt x="5860726" y="3459245"/>
                </a:lnTo>
                <a:lnTo>
                  <a:pt x="5871625" y="3456042"/>
                </a:lnTo>
                <a:lnTo>
                  <a:pt x="5875711" y="3456042"/>
                </a:lnTo>
                <a:lnTo>
                  <a:pt x="5887063" y="3451466"/>
                </a:lnTo>
                <a:lnTo>
                  <a:pt x="5887063" y="3456042"/>
                </a:lnTo>
                <a:lnTo>
                  <a:pt x="5879342" y="3497699"/>
                </a:lnTo>
                <a:lnTo>
                  <a:pt x="5875711" y="3497699"/>
                </a:lnTo>
                <a:lnTo>
                  <a:pt x="5875711" y="3494491"/>
                </a:lnTo>
                <a:lnTo>
                  <a:pt x="5871625" y="3497699"/>
                </a:lnTo>
                <a:lnTo>
                  <a:pt x="5871625" y="3505477"/>
                </a:lnTo>
                <a:lnTo>
                  <a:pt x="5868446" y="3513261"/>
                </a:lnTo>
                <a:lnTo>
                  <a:pt x="5863905" y="3525162"/>
                </a:lnTo>
                <a:lnTo>
                  <a:pt x="5856185" y="3528822"/>
                </a:lnTo>
                <a:lnTo>
                  <a:pt x="5856185" y="3521044"/>
                </a:lnTo>
                <a:lnTo>
                  <a:pt x="5860726" y="3521044"/>
                </a:lnTo>
                <a:lnTo>
                  <a:pt x="5860726" y="3513261"/>
                </a:lnTo>
                <a:lnTo>
                  <a:pt x="5856185" y="3513261"/>
                </a:lnTo>
                <a:lnTo>
                  <a:pt x="5848464" y="3525162"/>
                </a:lnTo>
                <a:lnTo>
                  <a:pt x="5844378" y="3525162"/>
                </a:lnTo>
                <a:lnTo>
                  <a:pt x="5840744" y="3536606"/>
                </a:lnTo>
                <a:lnTo>
                  <a:pt x="5833023" y="3536606"/>
                </a:lnTo>
                <a:lnTo>
                  <a:pt x="5825758" y="3532945"/>
                </a:lnTo>
                <a:lnTo>
                  <a:pt x="5821217" y="3528822"/>
                </a:lnTo>
                <a:lnTo>
                  <a:pt x="5825758" y="3528822"/>
                </a:lnTo>
                <a:lnTo>
                  <a:pt x="5825758" y="3525162"/>
                </a:lnTo>
                <a:lnTo>
                  <a:pt x="5818038" y="3521044"/>
                </a:lnTo>
                <a:lnTo>
                  <a:pt x="5813497" y="3510058"/>
                </a:lnTo>
                <a:lnTo>
                  <a:pt x="5818038" y="3494491"/>
                </a:lnTo>
                <a:lnTo>
                  <a:pt x="5821217" y="3497699"/>
                </a:lnTo>
                <a:lnTo>
                  <a:pt x="5821217" y="3494491"/>
                </a:lnTo>
                <a:lnTo>
                  <a:pt x="5818038" y="3451466"/>
                </a:lnTo>
                <a:close/>
                <a:moveTo>
                  <a:pt x="6389263" y="3296783"/>
                </a:moveTo>
                <a:lnTo>
                  <a:pt x="6393822" y="3296783"/>
                </a:lnTo>
                <a:lnTo>
                  <a:pt x="6393822" y="3301349"/>
                </a:lnTo>
                <a:lnTo>
                  <a:pt x="6393822" y="3309122"/>
                </a:lnTo>
                <a:lnTo>
                  <a:pt x="6397010" y="3312318"/>
                </a:lnTo>
                <a:lnTo>
                  <a:pt x="6404752" y="3316883"/>
                </a:lnTo>
                <a:lnTo>
                  <a:pt x="6409305" y="3324188"/>
                </a:lnTo>
                <a:lnTo>
                  <a:pt x="6412494" y="3324188"/>
                </a:lnTo>
                <a:lnTo>
                  <a:pt x="6412494" y="3339722"/>
                </a:lnTo>
                <a:lnTo>
                  <a:pt x="6409305" y="3343374"/>
                </a:lnTo>
                <a:lnTo>
                  <a:pt x="6412494" y="3350691"/>
                </a:lnTo>
                <a:lnTo>
                  <a:pt x="6412494" y="3363018"/>
                </a:lnTo>
                <a:lnTo>
                  <a:pt x="6417053" y="3373986"/>
                </a:lnTo>
                <a:lnTo>
                  <a:pt x="6420241" y="3386313"/>
                </a:lnTo>
                <a:lnTo>
                  <a:pt x="6428895" y="3386313"/>
                </a:lnTo>
                <a:lnTo>
                  <a:pt x="6436637" y="3370791"/>
                </a:lnTo>
                <a:lnTo>
                  <a:pt x="6436637" y="3366213"/>
                </a:lnTo>
                <a:lnTo>
                  <a:pt x="6436637" y="3358452"/>
                </a:lnTo>
                <a:lnTo>
                  <a:pt x="6447573" y="3358452"/>
                </a:lnTo>
                <a:lnTo>
                  <a:pt x="6447573" y="3370791"/>
                </a:lnTo>
                <a:lnTo>
                  <a:pt x="6459868" y="3381748"/>
                </a:lnTo>
                <a:lnTo>
                  <a:pt x="6470804" y="3381748"/>
                </a:lnTo>
                <a:lnTo>
                  <a:pt x="6482646" y="3370791"/>
                </a:lnTo>
                <a:lnTo>
                  <a:pt x="6494035" y="3370791"/>
                </a:lnTo>
                <a:lnTo>
                  <a:pt x="6494035" y="3381748"/>
                </a:lnTo>
                <a:lnTo>
                  <a:pt x="6482646" y="3394086"/>
                </a:lnTo>
                <a:lnTo>
                  <a:pt x="6447573" y="3463516"/>
                </a:lnTo>
                <a:lnTo>
                  <a:pt x="6424342" y="3486812"/>
                </a:lnTo>
                <a:lnTo>
                  <a:pt x="6409305" y="3502346"/>
                </a:lnTo>
                <a:lnTo>
                  <a:pt x="6397010" y="3517424"/>
                </a:lnTo>
                <a:lnTo>
                  <a:pt x="6381521" y="3536611"/>
                </a:lnTo>
                <a:lnTo>
                  <a:pt x="6381521" y="3525185"/>
                </a:lnTo>
                <a:lnTo>
                  <a:pt x="6378332" y="3528850"/>
                </a:lnTo>
                <a:lnTo>
                  <a:pt x="6378332" y="3521076"/>
                </a:lnTo>
                <a:lnTo>
                  <a:pt x="6381521" y="3513315"/>
                </a:lnTo>
                <a:lnTo>
                  <a:pt x="6389263" y="3494585"/>
                </a:lnTo>
                <a:lnTo>
                  <a:pt x="6389263" y="3479051"/>
                </a:lnTo>
                <a:lnTo>
                  <a:pt x="6386074" y="3471289"/>
                </a:lnTo>
                <a:lnTo>
                  <a:pt x="6381521" y="3463516"/>
                </a:lnTo>
                <a:lnTo>
                  <a:pt x="6378332" y="3455755"/>
                </a:lnTo>
                <a:lnTo>
                  <a:pt x="6381521" y="3447994"/>
                </a:lnTo>
                <a:lnTo>
                  <a:pt x="6389263" y="3443873"/>
                </a:lnTo>
                <a:lnTo>
                  <a:pt x="6397010" y="3417382"/>
                </a:lnTo>
                <a:lnTo>
                  <a:pt x="6401563" y="3420578"/>
                </a:lnTo>
                <a:lnTo>
                  <a:pt x="6401563" y="3405043"/>
                </a:lnTo>
                <a:lnTo>
                  <a:pt x="6401563" y="3386313"/>
                </a:lnTo>
                <a:lnTo>
                  <a:pt x="6404752" y="3386313"/>
                </a:lnTo>
                <a:lnTo>
                  <a:pt x="6409305" y="3378552"/>
                </a:lnTo>
                <a:lnTo>
                  <a:pt x="6401563" y="3378552"/>
                </a:lnTo>
                <a:lnTo>
                  <a:pt x="6401563" y="3366213"/>
                </a:lnTo>
                <a:lnTo>
                  <a:pt x="6401563" y="3363018"/>
                </a:lnTo>
                <a:lnTo>
                  <a:pt x="6404752" y="3366213"/>
                </a:lnTo>
                <a:lnTo>
                  <a:pt x="6404752" y="3363018"/>
                </a:lnTo>
                <a:lnTo>
                  <a:pt x="6404752" y="3355256"/>
                </a:lnTo>
                <a:lnTo>
                  <a:pt x="6401563" y="3355256"/>
                </a:lnTo>
                <a:lnTo>
                  <a:pt x="6397010" y="3358452"/>
                </a:lnTo>
                <a:lnTo>
                  <a:pt x="6393822" y="3316883"/>
                </a:lnTo>
                <a:close/>
                <a:moveTo>
                  <a:pt x="6327067" y="2889116"/>
                </a:moveTo>
                <a:lnTo>
                  <a:pt x="6331681" y="2893605"/>
                </a:lnTo>
                <a:lnTo>
                  <a:pt x="6342751" y="2908865"/>
                </a:lnTo>
                <a:lnTo>
                  <a:pt x="6347363" y="2912007"/>
                </a:lnTo>
                <a:lnTo>
                  <a:pt x="6347363" y="2919639"/>
                </a:lnTo>
                <a:lnTo>
                  <a:pt x="6355205" y="2927270"/>
                </a:lnTo>
                <a:lnTo>
                  <a:pt x="6363047" y="2942530"/>
                </a:lnTo>
                <a:lnTo>
                  <a:pt x="6363047" y="2950161"/>
                </a:lnTo>
                <a:lnTo>
                  <a:pt x="6355205" y="2946570"/>
                </a:lnTo>
                <a:lnTo>
                  <a:pt x="6355205" y="2938939"/>
                </a:lnTo>
                <a:lnTo>
                  <a:pt x="6342751" y="2931310"/>
                </a:lnTo>
                <a:lnTo>
                  <a:pt x="6331681" y="2908865"/>
                </a:lnTo>
                <a:close/>
                <a:moveTo>
                  <a:pt x="4105236" y="2861766"/>
                </a:moveTo>
                <a:lnTo>
                  <a:pt x="4112842" y="2869957"/>
                </a:lnTo>
                <a:lnTo>
                  <a:pt x="4108368" y="2873811"/>
                </a:lnTo>
                <a:lnTo>
                  <a:pt x="4100763" y="2869957"/>
                </a:lnTo>
                <a:close/>
                <a:moveTo>
                  <a:pt x="4150996" y="2842407"/>
                </a:moveTo>
                <a:lnTo>
                  <a:pt x="4156057" y="2850150"/>
                </a:lnTo>
                <a:lnTo>
                  <a:pt x="4150996" y="2857895"/>
                </a:lnTo>
                <a:lnTo>
                  <a:pt x="4147453" y="2854250"/>
                </a:lnTo>
                <a:lnTo>
                  <a:pt x="4147453" y="2850150"/>
                </a:lnTo>
                <a:close/>
                <a:moveTo>
                  <a:pt x="3989393" y="2669311"/>
                </a:moveTo>
                <a:lnTo>
                  <a:pt x="3989393" y="2677054"/>
                </a:lnTo>
                <a:lnTo>
                  <a:pt x="3992582" y="2677054"/>
                </a:lnTo>
                <a:lnTo>
                  <a:pt x="3992582" y="2684811"/>
                </a:lnTo>
                <a:lnTo>
                  <a:pt x="3997134" y="2689373"/>
                </a:lnTo>
                <a:lnTo>
                  <a:pt x="4008063" y="2719006"/>
                </a:lnTo>
                <a:lnTo>
                  <a:pt x="4012622" y="2738608"/>
                </a:lnTo>
                <a:lnTo>
                  <a:pt x="4004874" y="2754108"/>
                </a:lnTo>
                <a:lnTo>
                  <a:pt x="3997134" y="2746351"/>
                </a:lnTo>
                <a:lnTo>
                  <a:pt x="3992582" y="2746351"/>
                </a:lnTo>
                <a:lnTo>
                  <a:pt x="3992582" y="2754108"/>
                </a:lnTo>
                <a:lnTo>
                  <a:pt x="3997134" y="2765046"/>
                </a:lnTo>
                <a:lnTo>
                  <a:pt x="3989393" y="2780546"/>
                </a:lnTo>
                <a:lnTo>
                  <a:pt x="3989393" y="2788289"/>
                </a:lnTo>
                <a:lnTo>
                  <a:pt x="3973905" y="2834789"/>
                </a:lnTo>
                <a:lnTo>
                  <a:pt x="3950668" y="2888586"/>
                </a:lnTo>
                <a:lnTo>
                  <a:pt x="3927439" y="2950572"/>
                </a:lnTo>
                <a:lnTo>
                  <a:pt x="3915593" y="2958330"/>
                </a:lnTo>
                <a:lnTo>
                  <a:pt x="3903301" y="2962432"/>
                </a:lnTo>
                <a:lnTo>
                  <a:pt x="3892364" y="2966073"/>
                </a:lnTo>
                <a:lnTo>
                  <a:pt x="3884624" y="2958330"/>
                </a:lnTo>
                <a:lnTo>
                  <a:pt x="3869135" y="2954674"/>
                </a:lnTo>
                <a:lnTo>
                  <a:pt x="3861387" y="2939635"/>
                </a:lnTo>
                <a:lnTo>
                  <a:pt x="3861387" y="2916392"/>
                </a:lnTo>
                <a:lnTo>
                  <a:pt x="3856835" y="2908634"/>
                </a:lnTo>
                <a:lnTo>
                  <a:pt x="3853647" y="2885391"/>
                </a:lnTo>
                <a:lnTo>
                  <a:pt x="3861387" y="2873086"/>
                </a:lnTo>
                <a:lnTo>
                  <a:pt x="3864576" y="2869891"/>
                </a:lnTo>
                <a:lnTo>
                  <a:pt x="3884624" y="2842532"/>
                </a:lnTo>
                <a:lnTo>
                  <a:pt x="3884624" y="2838891"/>
                </a:lnTo>
                <a:lnTo>
                  <a:pt x="3884624" y="2831594"/>
                </a:lnTo>
                <a:lnTo>
                  <a:pt x="3880064" y="2823851"/>
                </a:lnTo>
                <a:lnTo>
                  <a:pt x="3876876" y="2816094"/>
                </a:lnTo>
                <a:lnTo>
                  <a:pt x="3876876" y="2796046"/>
                </a:lnTo>
                <a:lnTo>
                  <a:pt x="3884624" y="2769594"/>
                </a:lnTo>
                <a:lnTo>
                  <a:pt x="3887813" y="2761851"/>
                </a:lnTo>
                <a:lnTo>
                  <a:pt x="3895553" y="2757289"/>
                </a:lnTo>
                <a:lnTo>
                  <a:pt x="3903301" y="2754108"/>
                </a:lnTo>
                <a:lnTo>
                  <a:pt x="3911042" y="2757289"/>
                </a:lnTo>
                <a:lnTo>
                  <a:pt x="3911042" y="2754108"/>
                </a:lnTo>
                <a:lnTo>
                  <a:pt x="3918782" y="2749992"/>
                </a:lnTo>
                <a:lnTo>
                  <a:pt x="3927439" y="2754108"/>
                </a:lnTo>
                <a:lnTo>
                  <a:pt x="3923342" y="2746351"/>
                </a:lnTo>
                <a:lnTo>
                  <a:pt x="3938376" y="2738608"/>
                </a:lnTo>
                <a:lnTo>
                  <a:pt x="3938376" y="2746351"/>
                </a:lnTo>
                <a:lnTo>
                  <a:pt x="3946116" y="2742249"/>
                </a:lnTo>
                <a:lnTo>
                  <a:pt x="3942928" y="2738608"/>
                </a:lnTo>
                <a:lnTo>
                  <a:pt x="3950668" y="2726749"/>
                </a:lnTo>
                <a:lnTo>
                  <a:pt x="3950668" y="2734507"/>
                </a:lnTo>
                <a:lnTo>
                  <a:pt x="3958416" y="2726749"/>
                </a:lnTo>
                <a:lnTo>
                  <a:pt x="3961605" y="2726749"/>
                </a:lnTo>
                <a:lnTo>
                  <a:pt x="3953856" y="2723554"/>
                </a:lnTo>
                <a:lnTo>
                  <a:pt x="3958416" y="2715811"/>
                </a:lnTo>
                <a:lnTo>
                  <a:pt x="3961605" y="2719006"/>
                </a:lnTo>
                <a:lnTo>
                  <a:pt x="3961605" y="2715811"/>
                </a:lnTo>
                <a:lnTo>
                  <a:pt x="3958416" y="2704413"/>
                </a:lnTo>
                <a:lnTo>
                  <a:pt x="3966157" y="2704413"/>
                </a:lnTo>
                <a:lnTo>
                  <a:pt x="3966157" y="2708054"/>
                </a:lnTo>
                <a:lnTo>
                  <a:pt x="3973905" y="2700311"/>
                </a:lnTo>
                <a:lnTo>
                  <a:pt x="3977093" y="2704413"/>
                </a:lnTo>
                <a:lnTo>
                  <a:pt x="3981645" y="2692554"/>
                </a:lnTo>
                <a:lnTo>
                  <a:pt x="3977093" y="2681616"/>
                </a:lnTo>
                <a:lnTo>
                  <a:pt x="3984834" y="2677054"/>
                </a:lnTo>
                <a:close/>
                <a:moveTo>
                  <a:pt x="5910115" y="2661341"/>
                </a:moveTo>
                <a:lnTo>
                  <a:pt x="5910115" y="2665909"/>
                </a:lnTo>
                <a:lnTo>
                  <a:pt x="5914198" y="2673645"/>
                </a:lnTo>
                <a:lnTo>
                  <a:pt x="5914198" y="2688713"/>
                </a:lnTo>
                <a:lnTo>
                  <a:pt x="5917382" y="2688713"/>
                </a:lnTo>
                <a:lnTo>
                  <a:pt x="5917382" y="2696449"/>
                </a:lnTo>
                <a:lnTo>
                  <a:pt x="5921955" y="2700096"/>
                </a:lnTo>
                <a:lnTo>
                  <a:pt x="5921955" y="2711038"/>
                </a:lnTo>
                <a:lnTo>
                  <a:pt x="5925139" y="2711038"/>
                </a:lnTo>
                <a:lnTo>
                  <a:pt x="5925139" y="2730636"/>
                </a:lnTo>
                <a:lnTo>
                  <a:pt x="5929671" y="2749351"/>
                </a:lnTo>
                <a:lnTo>
                  <a:pt x="5932896" y="2746146"/>
                </a:lnTo>
                <a:lnTo>
                  <a:pt x="5940612" y="2738410"/>
                </a:lnTo>
                <a:lnTo>
                  <a:pt x="5945185" y="2749351"/>
                </a:lnTo>
                <a:lnTo>
                  <a:pt x="5956085" y="2757087"/>
                </a:lnTo>
                <a:lnTo>
                  <a:pt x="5956085" y="2784901"/>
                </a:lnTo>
                <a:lnTo>
                  <a:pt x="5956085" y="2792638"/>
                </a:lnTo>
                <a:lnTo>
                  <a:pt x="5963842" y="2803579"/>
                </a:lnTo>
                <a:lnTo>
                  <a:pt x="5968414" y="2823215"/>
                </a:lnTo>
                <a:lnTo>
                  <a:pt x="5968414" y="2834156"/>
                </a:lnTo>
                <a:lnTo>
                  <a:pt x="5968414" y="2841892"/>
                </a:lnTo>
                <a:lnTo>
                  <a:pt x="5971599" y="2849629"/>
                </a:lnTo>
                <a:lnTo>
                  <a:pt x="5979315" y="2861970"/>
                </a:lnTo>
                <a:lnTo>
                  <a:pt x="5991154" y="2861970"/>
                </a:lnTo>
                <a:lnTo>
                  <a:pt x="5994828" y="2872911"/>
                </a:lnTo>
                <a:lnTo>
                  <a:pt x="5998911" y="2872911"/>
                </a:lnTo>
                <a:lnTo>
                  <a:pt x="6010301" y="2880647"/>
                </a:lnTo>
                <a:lnTo>
                  <a:pt x="6014384" y="2888384"/>
                </a:lnTo>
                <a:lnTo>
                  <a:pt x="6018017" y="2892952"/>
                </a:lnTo>
                <a:lnTo>
                  <a:pt x="6010301" y="2896157"/>
                </a:lnTo>
                <a:lnTo>
                  <a:pt x="6014384" y="2903894"/>
                </a:lnTo>
                <a:lnTo>
                  <a:pt x="6022140" y="2915756"/>
                </a:lnTo>
                <a:lnTo>
                  <a:pt x="6022140" y="2919403"/>
                </a:lnTo>
                <a:lnTo>
                  <a:pt x="6029857" y="2942207"/>
                </a:lnTo>
                <a:lnTo>
                  <a:pt x="6033082" y="2946775"/>
                </a:lnTo>
                <a:lnTo>
                  <a:pt x="6033082" y="2931266"/>
                </a:lnTo>
                <a:lnTo>
                  <a:pt x="6045370" y="2942207"/>
                </a:lnTo>
                <a:lnTo>
                  <a:pt x="6045370" y="2939002"/>
                </a:lnTo>
                <a:lnTo>
                  <a:pt x="6049902" y="2946775"/>
                </a:lnTo>
                <a:lnTo>
                  <a:pt x="6049902" y="2965453"/>
                </a:lnTo>
                <a:lnTo>
                  <a:pt x="6040798" y="2965453"/>
                </a:lnTo>
                <a:lnTo>
                  <a:pt x="6045370" y="2973189"/>
                </a:lnTo>
                <a:lnTo>
                  <a:pt x="6057659" y="2980962"/>
                </a:lnTo>
                <a:lnTo>
                  <a:pt x="6064926" y="2988699"/>
                </a:lnTo>
                <a:lnTo>
                  <a:pt x="6068600" y="3000561"/>
                </a:lnTo>
                <a:lnTo>
                  <a:pt x="6076316" y="3008298"/>
                </a:lnTo>
                <a:lnTo>
                  <a:pt x="6080439" y="3016071"/>
                </a:lnTo>
                <a:lnTo>
                  <a:pt x="6076316" y="3027012"/>
                </a:lnTo>
                <a:lnTo>
                  <a:pt x="6084073" y="3042522"/>
                </a:lnTo>
                <a:lnTo>
                  <a:pt x="6076316" y="3073504"/>
                </a:lnTo>
                <a:lnTo>
                  <a:pt x="6080439" y="3089013"/>
                </a:lnTo>
                <a:lnTo>
                  <a:pt x="6076316" y="3116348"/>
                </a:lnTo>
                <a:lnTo>
                  <a:pt x="6064926" y="3142799"/>
                </a:lnTo>
                <a:lnTo>
                  <a:pt x="6057659" y="3170613"/>
                </a:lnTo>
                <a:lnTo>
                  <a:pt x="6037613" y="3201153"/>
                </a:lnTo>
                <a:lnTo>
                  <a:pt x="6037613" y="3204800"/>
                </a:lnTo>
                <a:lnTo>
                  <a:pt x="6037613" y="3208927"/>
                </a:lnTo>
                <a:lnTo>
                  <a:pt x="6014384" y="3227604"/>
                </a:lnTo>
                <a:lnTo>
                  <a:pt x="6010301" y="3239909"/>
                </a:lnTo>
                <a:lnTo>
                  <a:pt x="6006668" y="3250850"/>
                </a:lnTo>
                <a:lnTo>
                  <a:pt x="5991154" y="3270928"/>
                </a:lnTo>
                <a:lnTo>
                  <a:pt x="5983887" y="3285958"/>
                </a:lnTo>
                <a:lnTo>
                  <a:pt x="5963842" y="3320182"/>
                </a:lnTo>
                <a:lnTo>
                  <a:pt x="5952901" y="3351165"/>
                </a:lnTo>
                <a:lnTo>
                  <a:pt x="5932896" y="3363469"/>
                </a:lnTo>
                <a:lnTo>
                  <a:pt x="5902359" y="3363469"/>
                </a:lnTo>
                <a:lnTo>
                  <a:pt x="5890968" y="3374410"/>
                </a:lnTo>
                <a:lnTo>
                  <a:pt x="5868229" y="3386273"/>
                </a:lnTo>
                <a:lnTo>
                  <a:pt x="5871413" y="3389920"/>
                </a:lnTo>
                <a:lnTo>
                  <a:pt x="5868229" y="3397693"/>
                </a:lnTo>
                <a:lnTo>
                  <a:pt x="5860472" y="3382184"/>
                </a:lnTo>
                <a:lnTo>
                  <a:pt x="5855899" y="3378536"/>
                </a:lnTo>
                <a:lnTo>
                  <a:pt x="5855899" y="3374410"/>
                </a:lnTo>
                <a:lnTo>
                  <a:pt x="5855899" y="3366674"/>
                </a:lnTo>
                <a:lnTo>
                  <a:pt x="5844060" y="3374410"/>
                </a:lnTo>
                <a:lnTo>
                  <a:pt x="5840426" y="3374410"/>
                </a:lnTo>
                <a:lnTo>
                  <a:pt x="5848183" y="3366674"/>
                </a:lnTo>
                <a:lnTo>
                  <a:pt x="5848183" y="3358938"/>
                </a:lnTo>
                <a:lnTo>
                  <a:pt x="5836344" y="3363469"/>
                </a:lnTo>
                <a:lnTo>
                  <a:pt x="5840426" y="3363469"/>
                </a:lnTo>
                <a:lnTo>
                  <a:pt x="5840426" y="3371242"/>
                </a:lnTo>
                <a:lnTo>
                  <a:pt x="5813114" y="3386273"/>
                </a:lnTo>
                <a:lnTo>
                  <a:pt x="5802173" y="3374410"/>
                </a:lnTo>
                <a:lnTo>
                  <a:pt x="5789884" y="3371242"/>
                </a:lnTo>
                <a:lnTo>
                  <a:pt x="5782128" y="3363469"/>
                </a:lnTo>
                <a:lnTo>
                  <a:pt x="5778943" y="3366674"/>
                </a:lnTo>
                <a:lnTo>
                  <a:pt x="5766655" y="3358938"/>
                </a:lnTo>
                <a:lnTo>
                  <a:pt x="5758939" y="3355733"/>
                </a:lnTo>
                <a:lnTo>
                  <a:pt x="5755714" y="3347996"/>
                </a:lnTo>
                <a:lnTo>
                  <a:pt x="5747998" y="3335655"/>
                </a:lnTo>
                <a:lnTo>
                  <a:pt x="5747998" y="3324714"/>
                </a:lnTo>
                <a:lnTo>
                  <a:pt x="5755714" y="3309241"/>
                </a:lnTo>
                <a:lnTo>
                  <a:pt x="5743425" y="3285958"/>
                </a:lnTo>
                <a:lnTo>
                  <a:pt x="5751182" y="3281869"/>
                </a:lnTo>
                <a:lnTo>
                  <a:pt x="5751182" y="3278664"/>
                </a:lnTo>
                <a:lnTo>
                  <a:pt x="5740241" y="3278664"/>
                </a:lnTo>
                <a:lnTo>
                  <a:pt x="5728401" y="3281869"/>
                </a:lnTo>
                <a:lnTo>
                  <a:pt x="5736158" y="3274133"/>
                </a:lnTo>
                <a:lnTo>
                  <a:pt x="5740241" y="3263191"/>
                </a:lnTo>
                <a:lnTo>
                  <a:pt x="5736158" y="3239909"/>
                </a:lnTo>
                <a:lnTo>
                  <a:pt x="5728401" y="3247682"/>
                </a:lnTo>
                <a:lnTo>
                  <a:pt x="5720685" y="3266360"/>
                </a:lnTo>
                <a:lnTo>
                  <a:pt x="5712929" y="3266360"/>
                </a:lnTo>
                <a:lnTo>
                  <a:pt x="5705172" y="3270928"/>
                </a:lnTo>
                <a:lnTo>
                  <a:pt x="5709744" y="3263191"/>
                </a:lnTo>
                <a:lnTo>
                  <a:pt x="5717011" y="3263191"/>
                </a:lnTo>
                <a:lnTo>
                  <a:pt x="5720685" y="3243114"/>
                </a:lnTo>
                <a:lnTo>
                  <a:pt x="5732525" y="3227604"/>
                </a:lnTo>
                <a:lnTo>
                  <a:pt x="5736158" y="3216663"/>
                </a:lnTo>
                <a:lnTo>
                  <a:pt x="5740241" y="3212574"/>
                </a:lnTo>
                <a:lnTo>
                  <a:pt x="5740241" y="3193417"/>
                </a:lnTo>
                <a:lnTo>
                  <a:pt x="5736158" y="3208927"/>
                </a:lnTo>
                <a:lnTo>
                  <a:pt x="5732525" y="3208927"/>
                </a:lnTo>
                <a:lnTo>
                  <a:pt x="5720685" y="3224436"/>
                </a:lnTo>
                <a:lnTo>
                  <a:pt x="5709744" y="3232172"/>
                </a:lnTo>
                <a:lnTo>
                  <a:pt x="5694271" y="3243114"/>
                </a:lnTo>
                <a:lnTo>
                  <a:pt x="5686514" y="3250850"/>
                </a:lnTo>
                <a:lnTo>
                  <a:pt x="5689699" y="3258623"/>
                </a:lnTo>
                <a:lnTo>
                  <a:pt x="5681942" y="3258623"/>
                </a:lnTo>
                <a:lnTo>
                  <a:pt x="5678758" y="3250850"/>
                </a:lnTo>
                <a:lnTo>
                  <a:pt x="5678758" y="3247682"/>
                </a:lnTo>
                <a:lnTo>
                  <a:pt x="5678758" y="3235377"/>
                </a:lnTo>
                <a:lnTo>
                  <a:pt x="5674226" y="3224436"/>
                </a:lnTo>
                <a:lnTo>
                  <a:pt x="5671042" y="3212574"/>
                </a:lnTo>
                <a:lnTo>
                  <a:pt x="5663285" y="3208927"/>
                </a:lnTo>
                <a:lnTo>
                  <a:pt x="5663285" y="3197064"/>
                </a:lnTo>
                <a:lnTo>
                  <a:pt x="5666469" y="3193417"/>
                </a:lnTo>
                <a:lnTo>
                  <a:pt x="5658753" y="3189328"/>
                </a:lnTo>
                <a:lnTo>
                  <a:pt x="5663285" y="3186123"/>
                </a:lnTo>
                <a:lnTo>
                  <a:pt x="5654630" y="3178386"/>
                </a:lnTo>
                <a:lnTo>
                  <a:pt x="5646914" y="3181555"/>
                </a:lnTo>
                <a:lnTo>
                  <a:pt x="5639157" y="3173818"/>
                </a:lnTo>
                <a:lnTo>
                  <a:pt x="5631400" y="3173818"/>
                </a:lnTo>
                <a:lnTo>
                  <a:pt x="5612743" y="3158309"/>
                </a:lnTo>
                <a:lnTo>
                  <a:pt x="5592698" y="3162877"/>
                </a:lnTo>
                <a:lnTo>
                  <a:pt x="5558567" y="3166045"/>
                </a:lnTo>
                <a:lnTo>
                  <a:pt x="5523498" y="3178386"/>
                </a:lnTo>
                <a:lnTo>
                  <a:pt x="5504800" y="3173818"/>
                </a:lnTo>
                <a:lnTo>
                  <a:pt x="5473855" y="3186123"/>
                </a:lnTo>
                <a:lnTo>
                  <a:pt x="5462015" y="3193417"/>
                </a:lnTo>
                <a:lnTo>
                  <a:pt x="5454258" y="3204800"/>
                </a:lnTo>
                <a:lnTo>
                  <a:pt x="5449727" y="3212574"/>
                </a:lnTo>
                <a:lnTo>
                  <a:pt x="5438786" y="3216663"/>
                </a:lnTo>
                <a:lnTo>
                  <a:pt x="5434213" y="3216663"/>
                </a:lnTo>
                <a:lnTo>
                  <a:pt x="5423313" y="3216663"/>
                </a:lnTo>
                <a:lnTo>
                  <a:pt x="5415556" y="3219868"/>
                </a:lnTo>
                <a:lnTo>
                  <a:pt x="5411024" y="3212574"/>
                </a:lnTo>
                <a:lnTo>
                  <a:pt x="5388244" y="3208927"/>
                </a:lnTo>
                <a:lnTo>
                  <a:pt x="5376853" y="3212574"/>
                </a:lnTo>
                <a:lnTo>
                  <a:pt x="5357257" y="3219868"/>
                </a:lnTo>
                <a:lnTo>
                  <a:pt x="5354073" y="3224436"/>
                </a:lnTo>
                <a:lnTo>
                  <a:pt x="5341784" y="3227604"/>
                </a:lnTo>
                <a:lnTo>
                  <a:pt x="5326311" y="3235377"/>
                </a:lnTo>
                <a:lnTo>
                  <a:pt x="5315370" y="3239909"/>
                </a:lnTo>
                <a:lnTo>
                  <a:pt x="5299897" y="3239909"/>
                </a:lnTo>
                <a:lnTo>
                  <a:pt x="5288058" y="3232172"/>
                </a:lnTo>
                <a:lnTo>
                  <a:pt x="5280301" y="3219868"/>
                </a:lnTo>
                <a:lnTo>
                  <a:pt x="5268013" y="3216663"/>
                </a:lnTo>
                <a:lnTo>
                  <a:pt x="5272585" y="3201153"/>
                </a:lnTo>
                <a:lnTo>
                  <a:pt x="5276668" y="3201153"/>
                </a:lnTo>
                <a:lnTo>
                  <a:pt x="5284425" y="3197064"/>
                </a:lnTo>
                <a:lnTo>
                  <a:pt x="5288058" y="3178386"/>
                </a:lnTo>
                <a:lnTo>
                  <a:pt x="5292141" y="3178386"/>
                </a:lnTo>
                <a:lnTo>
                  <a:pt x="5299897" y="3158309"/>
                </a:lnTo>
                <a:lnTo>
                  <a:pt x="5295325" y="3142799"/>
                </a:lnTo>
                <a:lnTo>
                  <a:pt x="5288058" y="3112259"/>
                </a:lnTo>
                <a:lnTo>
                  <a:pt x="5292141" y="3085808"/>
                </a:lnTo>
                <a:lnTo>
                  <a:pt x="5288058" y="3070299"/>
                </a:lnTo>
                <a:lnTo>
                  <a:pt x="5280301" y="3062562"/>
                </a:lnTo>
                <a:lnTo>
                  <a:pt x="5284425" y="3047053"/>
                </a:lnTo>
                <a:lnTo>
                  <a:pt x="5276668" y="3031580"/>
                </a:lnTo>
                <a:lnTo>
                  <a:pt x="5268013" y="3008298"/>
                </a:lnTo>
                <a:lnTo>
                  <a:pt x="5272585" y="3008298"/>
                </a:lnTo>
                <a:lnTo>
                  <a:pt x="5276668" y="3019718"/>
                </a:lnTo>
                <a:lnTo>
                  <a:pt x="5280301" y="3019718"/>
                </a:lnTo>
                <a:lnTo>
                  <a:pt x="5276668" y="3008298"/>
                </a:lnTo>
                <a:lnTo>
                  <a:pt x="5276668" y="2996472"/>
                </a:lnTo>
                <a:lnTo>
                  <a:pt x="5280301" y="3000561"/>
                </a:lnTo>
                <a:lnTo>
                  <a:pt x="5280301" y="3008298"/>
                </a:lnTo>
                <a:lnTo>
                  <a:pt x="5284425" y="3008298"/>
                </a:lnTo>
                <a:lnTo>
                  <a:pt x="5288058" y="3016071"/>
                </a:lnTo>
                <a:lnTo>
                  <a:pt x="5288058" y="3000561"/>
                </a:lnTo>
                <a:lnTo>
                  <a:pt x="5284425" y="2993267"/>
                </a:lnTo>
                <a:lnTo>
                  <a:pt x="5280301" y="2965453"/>
                </a:lnTo>
                <a:lnTo>
                  <a:pt x="5280301" y="2957717"/>
                </a:lnTo>
                <a:lnTo>
                  <a:pt x="5288058" y="2942207"/>
                </a:lnTo>
                <a:lnTo>
                  <a:pt x="5292141" y="2927140"/>
                </a:lnTo>
                <a:lnTo>
                  <a:pt x="5295325" y="2915756"/>
                </a:lnTo>
                <a:lnTo>
                  <a:pt x="5303082" y="2903894"/>
                </a:lnTo>
                <a:lnTo>
                  <a:pt x="5299897" y="2919403"/>
                </a:lnTo>
                <a:lnTo>
                  <a:pt x="5303082" y="2919403"/>
                </a:lnTo>
                <a:lnTo>
                  <a:pt x="5310839" y="2903894"/>
                </a:lnTo>
                <a:lnTo>
                  <a:pt x="5323127" y="2900247"/>
                </a:lnTo>
                <a:lnTo>
                  <a:pt x="5338600" y="2892952"/>
                </a:lnTo>
                <a:lnTo>
                  <a:pt x="5361830" y="2880647"/>
                </a:lnTo>
                <a:lnTo>
                  <a:pt x="5372771" y="2880647"/>
                </a:lnTo>
                <a:lnTo>
                  <a:pt x="5384610" y="2872911"/>
                </a:lnTo>
                <a:lnTo>
                  <a:pt x="5395511" y="2872911"/>
                </a:lnTo>
                <a:lnTo>
                  <a:pt x="5407799" y="2869706"/>
                </a:lnTo>
                <a:lnTo>
                  <a:pt x="5418740" y="2865138"/>
                </a:lnTo>
                <a:lnTo>
                  <a:pt x="5454258" y="2849629"/>
                </a:lnTo>
                <a:lnTo>
                  <a:pt x="5466098" y="2830951"/>
                </a:lnTo>
                <a:lnTo>
                  <a:pt x="5477039" y="2826862"/>
                </a:lnTo>
                <a:lnTo>
                  <a:pt x="5477039" y="2819088"/>
                </a:lnTo>
                <a:lnTo>
                  <a:pt x="5477039" y="2807705"/>
                </a:lnTo>
                <a:lnTo>
                  <a:pt x="5489328" y="2792638"/>
                </a:lnTo>
                <a:lnTo>
                  <a:pt x="5492512" y="2784901"/>
                </a:lnTo>
                <a:lnTo>
                  <a:pt x="5497084" y="2784901"/>
                </a:lnTo>
                <a:lnTo>
                  <a:pt x="5500269" y="2792638"/>
                </a:lnTo>
                <a:lnTo>
                  <a:pt x="5507985" y="2807705"/>
                </a:lnTo>
                <a:lnTo>
                  <a:pt x="5507985" y="2795843"/>
                </a:lnTo>
                <a:lnTo>
                  <a:pt x="5515742" y="2800411"/>
                </a:lnTo>
                <a:lnTo>
                  <a:pt x="5512557" y="2792638"/>
                </a:lnTo>
                <a:lnTo>
                  <a:pt x="5507985" y="2780333"/>
                </a:lnTo>
                <a:lnTo>
                  <a:pt x="5512557" y="2777165"/>
                </a:lnTo>
                <a:lnTo>
                  <a:pt x="5515742" y="2784901"/>
                </a:lnTo>
                <a:lnTo>
                  <a:pt x="5520314" y="2780333"/>
                </a:lnTo>
                <a:lnTo>
                  <a:pt x="5523498" y="2784901"/>
                </a:lnTo>
                <a:lnTo>
                  <a:pt x="5528030" y="2784901"/>
                </a:lnTo>
                <a:lnTo>
                  <a:pt x="5528030" y="2777165"/>
                </a:lnTo>
                <a:lnTo>
                  <a:pt x="5528030" y="2769392"/>
                </a:lnTo>
                <a:lnTo>
                  <a:pt x="5535787" y="2761655"/>
                </a:lnTo>
                <a:lnTo>
                  <a:pt x="5538971" y="2764824"/>
                </a:lnTo>
                <a:lnTo>
                  <a:pt x="5538971" y="2757087"/>
                </a:lnTo>
                <a:lnTo>
                  <a:pt x="5543054" y="2753882"/>
                </a:lnTo>
                <a:lnTo>
                  <a:pt x="5550811" y="2757087"/>
                </a:lnTo>
                <a:lnTo>
                  <a:pt x="5543054" y="2746146"/>
                </a:lnTo>
                <a:lnTo>
                  <a:pt x="5554444" y="2738410"/>
                </a:lnTo>
                <a:lnTo>
                  <a:pt x="5558567" y="2746146"/>
                </a:lnTo>
                <a:lnTo>
                  <a:pt x="5569468" y="2730636"/>
                </a:lnTo>
                <a:lnTo>
                  <a:pt x="5574040" y="2726547"/>
                </a:lnTo>
                <a:lnTo>
                  <a:pt x="5577225" y="2734283"/>
                </a:lnTo>
                <a:lnTo>
                  <a:pt x="5584982" y="2722900"/>
                </a:lnTo>
                <a:lnTo>
                  <a:pt x="5589513" y="2730636"/>
                </a:lnTo>
                <a:lnTo>
                  <a:pt x="5608170" y="2746146"/>
                </a:lnTo>
                <a:lnTo>
                  <a:pt x="5600454" y="2753882"/>
                </a:lnTo>
                <a:lnTo>
                  <a:pt x="5604986" y="2761655"/>
                </a:lnTo>
                <a:lnTo>
                  <a:pt x="5612743" y="2749351"/>
                </a:lnTo>
                <a:lnTo>
                  <a:pt x="5620500" y="2753882"/>
                </a:lnTo>
                <a:lnTo>
                  <a:pt x="5628216" y="2757087"/>
                </a:lnTo>
                <a:lnTo>
                  <a:pt x="5631400" y="2753882"/>
                </a:lnTo>
                <a:lnTo>
                  <a:pt x="5639157" y="2761655"/>
                </a:lnTo>
                <a:lnTo>
                  <a:pt x="5635973" y="2753882"/>
                </a:lnTo>
                <a:lnTo>
                  <a:pt x="5639157" y="2753882"/>
                </a:lnTo>
                <a:lnTo>
                  <a:pt x="5631400" y="2738410"/>
                </a:lnTo>
                <a:lnTo>
                  <a:pt x="5639157" y="2730636"/>
                </a:lnTo>
                <a:lnTo>
                  <a:pt x="5643239" y="2718774"/>
                </a:lnTo>
                <a:lnTo>
                  <a:pt x="5650996" y="2718774"/>
                </a:lnTo>
                <a:lnTo>
                  <a:pt x="5646914" y="2707833"/>
                </a:lnTo>
                <a:lnTo>
                  <a:pt x="5658753" y="2700096"/>
                </a:lnTo>
                <a:lnTo>
                  <a:pt x="5666469" y="2700096"/>
                </a:lnTo>
                <a:lnTo>
                  <a:pt x="5666469" y="2696449"/>
                </a:lnTo>
                <a:lnTo>
                  <a:pt x="5671042" y="2692360"/>
                </a:lnTo>
                <a:lnTo>
                  <a:pt x="5697456" y="2692360"/>
                </a:lnTo>
                <a:lnTo>
                  <a:pt x="5701987" y="2692360"/>
                </a:lnTo>
                <a:lnTo>
                  <a:pt x="5697456" y="2676850"/>
                </a:lnTo>
                <a:lnTo>
                  <a:pt x="5694271" y="2676850"/>
                </a:lnTo>
                <a:lnTo>
                  <a:pt x="5689699" y="2669077"/>
                </a:lnTo>
                <a:lnTo>
                  <a:pt x="5697456" y="2669077"/>
                </a:lnTo>
                <a:lnTo>
                  <a:pt x="5705172" y="2673645"/>
                </a:lnTo>
                <a:lnTo>
                  <a:pt x="5709744" y="2673645"/>
                </a:lnTo>
                <a:lnTo>
                  <a:pt x="5712929" y="2681419"/>
                </a:lnTo>
                <a:lnTo>
                  <a:pt x="5728401" y="2684587"/>
                </a:lnTo>
                <a:lnTo>
                  <a:pt x="5732525" y="2688713"/>
                </a:lnTo>
                <a:lnTo>
                  <a:pt x="5743425" y="2688713"/>
                </a:lnTo>
                <a:lnTo>
                  <a:pt x="5751182" y="2692360"/>
                </a:lnTo>
                <a:lnTo>
                  <a:pt x="5763470" y="2688713"/>
                </a:lnTo>
                <a:lnTo>
                  <a:pt x="5771227" y="2692360"/>
                </a:lnTo>
                <a:lnTo>
                  <a:pt x="5774412" y="2696449"/>
                </a:lnTo>
                <a:lnTo>
                  <a:pt x="5778943" y="2700096"/>
                </a:lnTo>
                <a:lnTo>
                  <a:pt x="5774412" y="2692360"/>
                </a:lnTo>
                <a:lnTo>
                  <a:pt x="5782128" y="2688713"/>
                </a:lnTo>
                <a:lnTo>
                  <a:pt x="5786700" y="2692360"/>
                </a:lnTo>
                <a:lnTo>
                  <a:pt x="5789884" y="2696449"/>
                </a:lnTo>
                <a:lnTo>
                  <a:pt x="5782128" y="2704185"/>
                </a:lnTo>
                <a:lnTo>
                  <a:pt x="5782128" y="2707833"/>
                </a:lnTo>
                <a:lnTo>
                  <a:pt x="5778943" y="2715127"/>
                </a:lnTo>
                <a:lnTo>
                  <a:pt x="5778943" y="2711038"/>
                </a:lnTo>
                <a:lnTo>
                  <a:pt x="5771227" y="2715127"/>
                </a:lnTo>
                <a:lnTo>
                  <a:pt x="5766655" y="2722900"/>
                </a:lnTo>
                <a:lnTo>
                  <a:pt x="5766655" y="2726547"/>
                </a:lnTo>
                <a:lnTo>
                  <a:pt x="5766655" y="2734283"/>
                </a:lnTo>
                <a:lnTo>
                  <a:pt x="5755714" y="2753882"/>
                </a:lnTo>
                <a:lnTo>
                  <a:pt x="5766655" y="2764824"/>
                </a:lnTo>
                <a:lnTo>
                  <a:pt x="5771227" y="2769392"/>
                </a:lnTo>
                <a:lnTo>
                  <a:pt x="5778943" y="2772597"/>
                </a:lnTo>
                <a:lnTo>
                  <a:pt x="5782128" y="2780333"/>
                </a:lnTo>
                <a:lnTo>
                  <a:pt x="5802173" y="2795843"/>
                </a:lnTo>
                <a:lnTo>
                  <a:pt x="5824954" y="2800411"/>
                </a:lnTo>
                <a:lnTo>
                  <a:pt x="5824954" y="2811352"/>
                </a:lnTo>
                <a:lnTo>
                  <a:pt x="5844060" y="2819088"/>
                </a:lnTo>
                <a:lnTo>
                  <a:pt x="5852715" y="2819088"/>
                </a:lnTo>
                <a:lnTo>
                  <a:pt x="5860472" y="2815441"/>
                </a:lnTo>
                <a:lnTo>
                  <a:pt x="5871413" y="2792638"/>
                </a:lnTo>
                <a:lnTo>
                  <a:pt x="5883701" y="2749351"/>
                </a:lnTo>
                <a:lnTo>
                  <a:pt x="5883701" y="2730636"/>
                </a:lnTo>
                <a:lnTo>
                  <a:pt x="5886886" y="2722900"/>
                </a:lnTo>
                <a:lnTo>
                  <a:pt x="5883701" y="2715127"/>
                </a:lnTo>
                <a:lnTo>
                  <a:pt x="5890968" y="2704185"/>
                </a:lnTo>
                <a:lnTo>
                  <a:pt x="5886886" y="2700096"/>
                </a:lnTo>
                <a:lnTo>
                  <a:pt x="5890968" y="2692360"/>
                </a:lnTo>
                <a:lnTo>
                  <a:pt x="5894643" y="2692360"/>
                </a:lnTo>
                <a:lnTo>
                  <a:pt x="5898725" y="2669077"/>
                </a:lnTo>
                <a:close/>
                <a:moveTo>
                  <a:pt x="3865035" y="2659062"/>
                </a:moveTo>
                <a:lnTo>
                  <a:pt x="3869176" y="2659062"/>
                </a:lnTo>
                <a:lnTo>
                  <a:pt x="3869176" y="2670012"/>
                </a:lnTo>
                <a:lnTo>
                  <a:pt x="3865035" y="2666508"/>
                </a:lnTo>
                <a:lnTo>
                  <a:pt x="3865035" y="2662128"/>
                </a:lnTo>
                <a:close/>
                <a:moveTo>
                  <a:pt x="6262177" y="2635149"/>
                </a:moveTo>
                <a:lnTo>
                  <a:pt x="6281032" y="2635149"/>
                </a:lnTo>
                <a:lnTo>
                  <a:pt x="6285630" y="2642677"/>
                </a:lnTo>
                <a:lnTo>
                  <a:pt x="6277813" y="2642677"/>
                </a:lnTo>
                <a:lnTo>
                  <a:pt x="6265396" y="2642677"/>
                </a:lnTo>
                <a:close/>
                <a:moveTo>
                  <a:pt x="5446605" y="2627176"/>
                </a:moveTo>
                <a:lnTo>
                  <a:pt x="5449833" y="2634994"/>
                </a:lnTo>
                <a:lnTo>
                  <a:pt x="5457675" y="2634994"/>
                </a:lnTo>
                <a:lnTo>
                  <a:pt x="5462289" y="2642813"/>
                </a:lnTo>
                <a:lnTo>
                  <a:pt x="5457675" y="2646032"/>
                </a:lnTo>
                <a:lnTo>
                  <a:pt x="5454447" y="2650631"/>
                </a:lnTo>
                <a:lnTo>
                  <a:pt x="5446605" y="2642813"/>
                </a:lnTo>
                <a:lnTo>
                  <a:pt x="5434151" y="2634994"/>
                </a:lnTo>
                <a:lnTo>
                  <a:pt x="5426309" y="2634994"/>
                </a:lnTo>
                <a:lnTo>
                  <a:pt x="5426309" y="2630395"/>
                </a:lnTo>
                <a:lnTo>
                  <a:pt x="5438762" y="2630395"/>
                </a:lnTo>
                <a:close/>
                <a:moveTo>
                  <a:pt x="6286091" y="2612373"/>
                </a:moveTo>
                <a:lnTo>
                  <a:pt x="6289279" y="2612373"/>
                </a:lnTo>
                <a:lnTo>
                  <a:pt x="6293834" y="2620270"/>
                </a:lnTo>
                <a:lnTo>
                  <a:pt x="6297023" y="2623521"/>
                </a:lnTo>
                <a:lnTo>
                  <a:pt x="6301579" y="2636062"/>
                </a:lnTo>
                <a:lnTo>
                  <a:pt x="6301579" y="2647211"/>
                </a:lnTo>
                <a:lnTo>
                  <a:pt x="6297023" y="2636062"/>
                </a:lnTo>
                <a:lnTo>
                  <a:pt x="6286091" y="2628165"/>
                </a:lnTo>
                <a:close/>
                <a:moveTo>
                  <a:pt x="5574578" y="2607817"/>
                </a:moveTo>
                <a:lnTo>
                  <a:pt x="5597811" y="2607817"/>
                </a:lnTo>
                <a:lnTo>
                  <a:pt x="5590066" y="2615682"/>
                </a:lnTo>
                <a:lnTo>
                  <a:pt x="5585512" y="2615682"/>
                </a:lnTo>
                <a:lnTo>
                  <a:pt x="5577768" y="2620308"/>
                </a:lnTo>
                <a:lnTo>
                  <a:pt x="5547250" y="2636036"/>
                </a:lnTo>
                <a:lnTo>
                  <a:pt x="5535861" y="2647139"/>
                </a:lnTo>
                <a:lnTo>
                  <a:pt x="5531761" y="2647139"/>
                </a:lnTo>
                <a:lnTo>
                  <a:pt x="5528572" y="2651767"/>
                </a:lnTo>
                <a:lnTo>
                  <a:pt x="5516273" y="2651767"/>
                </a:lnTo>
                <a:lnTo>
                  <a:pt x="5520827" y="2643902"/>
                </a:lnTo>
                <a:lnTo>
                  <a:pt x="5524017" y="2636036"/>
                </a:lnTo>
                <a:lnTo>
                  <a:pt x="5535861" y="2628173"/>
                </a:lnTo>
                <a:lnTo>
                  <a:pt x="5547250" y="2623545"/>
                </a:lnTo>
                <a:lnTo>
                  <a:pt x="5554535" y="2615682"/>
                </a:lnTo>
                <a:close/>
                <a:moveTo>
                  <a:pt x="5369141" y="2604400"/>
                </a:moveTo>
                <a:lnTo>
                  <a:pt x="5376886" y="2604400"/>
                </a:lnTo>
                <a:lnTo>
                  <a:pt x="5372330" y="2619888"/>
                </a:lnTo>
                <a:lnTo>
                  <a:pt x="5361398" y="2615332"/>
                </a:lnTo>
                <a:lnTo>
                  <a:pt x="5361398" y="2612143"/>
                </a:lnTo>
                <a:lnTo>
                  <a:pt x="5369141" y="2615332"/>
                </a:lnTo>
                <a:lnTo>
                  <a:pt x="5364586" y="2607588"/>
                </a:lnTo>
                <a:close/>
                <a:moveTo>
                  <a:pt x="5507879" y="2599845"/>
                </a:moveTo>
                <a:lnTo>
                  <a:pt x="5512405" y="2604400"/>
                </a:lnTo>
                <a:lnTo>
                  <a:pt x="5504709" y="2612144"/>
                </a:lnTo>
                <a:lnTo>
                  <a:pt x="5489321" y="2615332"/>
                </a:lnTo>
                <a:lnTo>
                  <a:pt x="5484795" y="2619888"/>
                </a:lnTo>
                <a:lnTo>
                  <a:pt x="5477102" y="2615332"/>
                </a:lnTo>
                <a:lnTo>
                  <a:pt x="5473932" y="2619888"/>
                </a:lnTo>
                <a:lnTo>
                  <a:pt x="5461714" y="2619888"/>
                </a:lnTo>
                <a:lnTo>
                  <a:pt x="5457640" y="2615332"/>
                </a:lnTo>
                <a:lnTo>
                  <a:pt x="5442252" y="2615332"/>
                </a:lnTo>
                <a:lnTo>
                  <a:pt x="5442252" y="2612144"/>
                </a:lnTo>
                <a:lnTo>
                  <a:pt x="5446778" y="2607589"/>
                </a:lnTo>
                <a:lnTo>
                  <a:pt x="5457640" y="2604400"/>
                </a:lnTo>
                <a:lnTo>
                  <a:pt x="5469406" y="2607589"/>
                </a:lnTo>
                <a:lnTo>
                  <a:pt x="5477102" y="2612144"/>
                </a:lnTo>
                <a:lnTo>
                  <a:pt x="5481628" y="2607589"/>
                </a:lnTo>
                <a:lnTo>
                  <a:pt x="5497017" y="2612144"/>
                </a:lnTo>
                <a:lnTo>
                  <a:pt x="5500183" y="2607589"/>
                </a:lnTo>
                <a:lnTo>
                  <a:pt x="5504709" y="2607589"/>
                </a:lnTo>
                <a:lnTo>
                  <a:pt x="5504709" y="2604400"/>
                </a:lnTo>
                <a:close/>
                <a:moveTo>
                  <a:pt x="5408419" y="2599845"/>
                </a:moveTo>
                <a:lnTo>
                  <a:pt x="5411593" y="2604400"/>
                </a:lnTo>
                <a:lnTo>
                  <a:pt x="5416129" y="2604400"/>
                </a:lnTo>
                <a:lnTo>
                  <a:pt x="5423838" y="2607589"/>
                </a:lnTo>
                <a:lnTo>
                  <a:pt x="5427013" y="2604400"/>
                </a:lnTo>
                <a:lnTo>
                  <a:pt x="5431548" y="2615332"/>
                </a:lnTo>
                <a:lnTo>
                  <a:pt x="5416129" y="2615332"/>
                </a:lnTo>
                <a:lnTo>
                  <a:pt x="5416129" y="2612144"/>
                </a:lnTo>
                <a:lnTo>
                  <a:pt x="5411593" y="2612144"/>
                </a:lnTo>
                <a:lnTo>
                  <a:pt x="5408419" y="2619888"/>
                </a:lnTo>
                <a:lnTo>
                  <a:pt x="5400712" y="2619888"/>
                </a:lnTo>
                <a:lnTo>
                  <a:pt x="5380757" y="2619888"/>
                </a:lnTo>
                <a:lnTo>
                  <a:pt x="5380757" y="2612144"/>
                </a:lnTo>
                <a:lnTo>
                  <a:pt x="5388467" y="2607589"/>
                </a:lnTo>
                <a:lnTo>
                  <a:pt x="5396176" y="2607589"/>
                </a:lnTo>
                <a:lnTo>
                  <a:pt x="5400712" y="2612144"/>
                </a:lnTo>
                <a:lnTo>
                  <a:pt x="5403886" y="2612144"/>
                </a:lnTo>
                <a:lnTo>
                  <a:pt x="5408419" y="2607589"/>
                </a:lnTo>
                <a:lnTo>
                  <a:pt x="5400712" y="2604400"/>
                </a:lnTo>
                <a:close/>
                <a:moveTo>
                  <a:pt x="5334067" y="2599845"/>
                </a:moveTo>
                <a:lnTo>
                  <a:pt x="5341873" y="2604725"/>
                </a:lnTo>
                <a:lnTo>
                  <a:pt x="5349680" y="2599845"/>
                </a:lnTo>
                <a:lnTo>
                  <a:pt x="5362077" y="2608142"/>
                </a:lnTo>
                <a:lnTo>
                  <a:pt x="5349680" y="2608142"/>
                </a:lnTo>
                <a:lnTo>
                  <a:pt x="5349680" y="2613022"/>
                </a:lnTo>
                <a:lnTo>
                  <a:pt x="5341873" y="2608142"/>
                </a:lnTo>
                <a:lnTo>
                  <a:pt x="5334067" y="2608142"/>
                </a:lnTo>
                <a:close/>
                <a:moveTo>
                  <a:pt x="6242818" y="2597568"/>
                </a:moveTo>
                <a:lnTo>
                  <a:pt x="6247410" y="2597568"/>
                </a:lnTo>
                <a:lnTo>
                  <a:pt x="6255216" y="2600720"/>
                </a:lnTo>
                <a:lnTo>
                  <a:pt x="6263023" y="2600720"/>
                </a:lnTo>
                <a:lnTo>
                  <a:pt x="6270828" y="2616478"/>
                </a:lnTo>
                <a:lnTo>
                  <a:pt x="6263023" y="2612876"/>
                </a:lnTo>
                <a:lnTo>
                  <a:pt x="6250624" y="2605222"/>
                </a:lnTo>
                <a:close/>
                <a:moveTo>
                  <a:pt x="5833240" y="2589597"/>
                </a:moveTo>
                <a:lnTo>
                  <a:pt x="5836946" y="2592816"/>
                </a:lnTo>
                <a:lnTo>
                  <a:pt x="5836946" y="2600634"/>
                </a:lnTo>
                <a:lnTo>
                  <a:pt x="5829071" y="2608452"/>
                </a:lnTo>
                <a:lnTo>
                  <a:pt x="5810079" y="2613051"/>
                </a:lnTo>
                <a:lnTo>
                  <a:pt x="5817954" y="2597414"/>
                </a:lnTo>
                <a:close/>
                <a:moveTo>
                  <a:pt x="5686407" y="2581625"/>
                </a:moveTo>
                <a:lnTo>
                  <a:pt x="5690052" y="2589279"/>
                </a:lnTo>
                <a:lnTo>
                  <a:pt x="5679119" y="2600535"/>
                </a:lnTo>
                <a:lnTo>
                  <a:pt x="5674564" y="2596933"/>
                </a:lnTo>
                <a:close/>
                <a:moveTo>
                  <a:pt x="6199543" y="2573655"/>
                </a:moveTo>
                <a:lnTo>
                  <a:pt x="6207287" y="2576843"/>
                </a:lnTo>
                <a:lnTo>
                  <a:pt x="6211842" y="2581398"/>
                </a:lnTo>
                <a:lnTo>
                  <a:pt x="6219586" y="2589143"/>
                </a:lnTo>
                <a:lnTo>
                  <a:pt x="6211842" y="2589143"/>
                </a:lnTo>
                <a:lnTo>
                  <a:pt x="6204097" y="2581398"/>
                </a:lnTo>
                <a:close/>
                <a:moveTo>
                  <a:pt x="5303320" y="2573654"/>
                </a:moveTo>
                <a:lnTo>
                  <a:pt x="5326773" y="2573654"/>
                </a:lnTo>
                <a:lnTo>
                  <a:pt x="5323094" y="2576754"/>
                </a:lnTo>
                <a:lnTo>
                  <a:pt x="5318956" y="2576754"/>
                </a:lnTo>
                <a:lnTo>
                  <a:pt x="5315737" y="2581182"/>
                </a:lnTo>
                <a:lnTo>
                  <a:pt x="5303320" y="2576754"/>
                </a:lnTo>
                <a:close/>
                <a:moveTo>
                  <a:pt x="5164519" y="2554294"/>
                </a:moveTo>
                <a:lnTo>
                  <a:pt x="5183564" y="2558783"/>
                </a:lnTo>
                <a:lnTo>
                  <a:pt x="5183564" y="2554294"/>
                </a:lnTo>
                <a:lnTo>
                  <a:pt x="5190814" y="2554294"/>
                </a:lnTo>
                <a:lnTo>
                  <a:pt x="5198517" y="2558783"/>
                </a:lnTo>
                <a:lnTo>
                  <a:pt x="5203054" y="2561925"/>
                </a:lnTo>
                <a:lnTo>
                  <a:pt x="5210757" y="2558783"/>
                </a:lnTo>
                <a:lnTo>
                  <a:pt x="5213933" y="2569557"/>
                </a:lnTo>
                <a:lnTo>
                  <a:pt x="5244765" y="2574043"/>
                </a:lnTo>
                <a:lnTo>
                  <a:pt x="5252469" y="2574043"/>
                </a:lnTo>
                <a:lnTo>
                  <a:pt x="5256552" y="2566414"/>
                </a:lnTo>
                <a:lnTo>
                  <a:pt x="5264255" y="2566414"/>
                </a:lnTo>
                <a:lnTo>
                  <a:pt x="5267885" y="2569557"/>
                </a:lnTo>
                <a:lnTo>
                  <a:pt x="5271958" y="2569557"/>
                </a:lnTo>
                <a:lnTo>
                  <a:pt x="5284199" y="2569557"/>
                </a:lnTo>
                <a:lnTo>
                  <a:pt x="5291911" y="2574043"/>
                </a:lnTo>
                <a:lnTo>
                  <a:pt x="5299615" y="2584816"/>
                </a:lnTo>
                <a:lnTo>
                  <a:pt x="5310494" y="2592448"/>
                </a:lnTo>
                <a:lnTo>
                  <a:pt x="5315031" y="2588857"/>
                </a:lnTo>
                <a:lnTo>
                  <a:pt x="5325910" y="2588857"/>
                </a:lnTo>
                <a:lnTo>
                  <a:pt x="5333613" y="2592448"/>
                </a:lnTo>
                <a:lnTo>
                  <a:pt x="5329984" y="2596488"/>
                </a:lnTo>
                <a:lnTo>
                  <a:pt x="5329984" y="2604116"/>
                </a:lnTo>
                <a:lnTo>
                  <a:pt x="5333613" y="2611748"/>
                </a:lnTo>
                <a:lnTo>
                  <a:pt x="5333613" y="2615339"/>
                </a:lnTo>
                <a:lnTo>
                  <a:pt x="5322280" y="2611748"/>
                </a:lnTo>
                <a:lnTo>
                  <a:pt x="5307318" y="2604116"/>
                </a:lnTo>
                <a:lnTo>
                  <a:pt x="5295078" y="2607708"/>
                </a:lnTo>
                <a:lnTo>
                  <a:pt x="5284199" y="2604116"/>
                </a:lnTo>
                <a:lnTo>
                  <a:pt x="5276495" y="2604116"/>
                </a:lnTo>
                <a:lnTo>
                  <a:pt x="5260172" y="2600079"/>
                </a:lnTo>
                <a:lnTo>
                  <a:pt x="5249293" y="2596488"/>
                </a:lnTo>
                <a:lnTo>
                  <a:pt x="5226173" y="2588857"/>
                </a:lnTo>
                <a:lnTo>
                  <a:pt x="5210757" y="2592448"/>
                </a:lnTo>
                <a:lnTo>
                  <a:pt x="5190814" y="2584816"/>
                </a:lnTo>
                <a:lnTo>
                  <a:pt x="5168148" y="2581674"/>
                </a:lnTo>
                <a:lnTo>
                  <a:pt x="5172231" y="2577185"/>
                </a:lnTo>
                <a:lnTo>
                  <a:pt x="5157269" y="2574043"/>
                </a:lnTo>
                <a:lnTo>
                  <a:pt x="5145029" y="2569557"/>
                </a:lnTo>
                <a:lnTo>
                  <a:pt x="5149566" y="2569557"/>
                </a:lnTo>
                <a:lnTo>
                  <a:pt x="5152732" y="2569557"/>
                </a:lnTo>
                <a:lnTo>
                  <a:pt x="5160445" y="2561925"/>
                </a:lnTo>
                <a:close/>
                <a:moveTo>
                  <a:pt x="6160825" y="2538351"/>
                </a:moveTo>
                <a:lnTo>
                  <a:pt x="6165417" y="2546229"/>
                </a:lnTo>
                <a:lnTo>
                  <a:pt x="6168631" y="2550864"/>
                </a:lnTo>
                <a:lnTo>
                  <a:pt x="6176438" y="2554109"/>
                </a:lnTo>
                <a:lnTo>
                  <a:pt x="6181030" y="2561987"/>
                </a:lnTo>
                <a:lnTo>
                  <a:pt x="6184244" y="2566158"/>
                </a:lnTo>
                <a:lnTo>
                  <a:pt x="6188835" y="2574038"/>
                </a:lnTo>
                <a:lnTo>
                  <a:pt x="6188835" y="2577745"/>
                </a:lnTo>
                <a:lnTo>
                  <a:pt x="6176438" y="2577745"/>
                </a:lnTo>
                <a:lnTo>
                  <a:pt x="6173223" y="2566158"/>
                </a:lnTo>
                <a:lnTo>
                  <a:pt x="6165417" y="2561987"/>
                </a:lnTo>
                <a:lnTo>
                  <a:pt x="6165417" y="2550864"/>
                </a:lnTo>
                <a:lnTo>
                  <a:pt x="6160825" y="2546229"/>
                </a:lnTo>
                <a:close/>
                <a:moveTo>
                  <a:pt x="6114818" y="2520130"/>
                </a:moveTo>
                <a:lnTo>
                  <a:pt x="6119374" y="2523303"/>
                </a:lnTo>
                <a:lnTo>
                  <a:pt x="6119374" y="2535543"/>
                </a:lnTo>
                <a:lnTo>
                  <a:pt x="6111628" y="2538715"/>
                </a:lnTo>
                <a:lnTo>
                  <a:pt x="6111628" y="2546422"/>
                </a:lnTo>
                <a:lnTo>
                  <a:pt x="6103887" y="2550955"/>
                </a:lnTo>
                <a:lnTo>
                  <a:pt x="6099330" y="2550955"/>
                </a:lnTo>
                <a:lnTo>
                  <a:pt x="6096141" y="2554128"/>
                </a:lnTo>
                <a:lnTo>
                  <a:pt x="6076100" y="2566368"/>
                </a:lnTo>
                <a:lnTo>
                  <a:pt x="6060613" y="2566368"/>
                </a:lnTo>
                <a:lnTo>
                  <a:pt x="6057423" y="2561834"/>
                </a:lnTo>
                <a:lnTo>
                  <a:pt x="6049677" y="2561834"/>
                </a:lnTo>
                <a:lnTo>
                  <a:pt x="6041022" y="2558662"/>
                </a:lnTo>
                <a:lnTo>
                  <a:pt x="6033281" y="2554128"/>
                </a:lnTo>
                <a:lnTo>
                  <a:pt x="6033281" y="2546422"/>
                </a:lnTo>
                <a:lnTo>
                  <a:pt x="6037838" y="2550955"/>
                </a:lnTo>
                <a:lnTo>
                  <a:pt x="6045579" y="2546422"/>
                </a:lnTo>
                <a:lnTo>
                  <a:pt x="6053325" y="2550955"/>
                </a:lnTo>
                <a:lnTo>
                  <a:pt x="6065165" y="2546422"/>
                </a:lnTo>
                <a:lnTo>
                  <a:pt x="6068354" y="2538715"/>
                </a:lnTo>
                <a:lnTo>
                  <a:pt x="6072911" y="2550955"/>
                </a:lnTo>
                <a:lnTo>
                  <a:pt x="6076100" y="2546422"/>
                </a:lnTo>
                <a:lnTo>
                  <a:pt x="6080653" y="2550955"/>
                </a:lnTo>
                <a:lnTo>
                  <a:pt x="6088399" y="2546422"/>
                </a:lnTo>
                <a:lnTo>
                  <a:pt x="6091588" y="2538715"/>
                </a:lnTo>
                <a:lnTo>
                  <a:pt x="6099330" y="2538715"/>
                </a:lnTo>
                <a:lnTo>
                  <a:pt x="6103887" y="2535543"/>
                </a:lnTo>
                <a:lnTo>
                  <a:pt x="6099330" y="2523303"/>
                </a:lnTo>
                <a:close/>
                <a:moveTo>
                  <a:pt x="5577767" y="2497355"/>
                </a:moveTo>
                <a:lnTo>
                  <a:pt x="5597542" y="2497355"/>
                </a:lnTo>
                <a:lnTo>
                  <a:pt x="5601221" y="2508287"/>
                </a:lnTo>
                <a:lnTo>
                  <a:pt x="5590185" y="2512843"/>
                </a:lnTo>
                <a:lnTo>
                  <a:pt x="5577767" y="2500543"/>
                </a:lnTo>
                <a:close/>
                <a:moveTo>
                  <a:pt x="5620843" y="2492799"/>
                </a:moveTo>
                <a:lnTo>
                  <a:pt x="5636385" y="2492799"/>
                </a:lnTo>
                <a:lnTo>
                  <a:pt x="5644158" y="2492799"/>
                </a:lnTo>
                <a:lnTo>
                  <a:pt x="5647358" y="2492799"/>
                </a:lnTo>
                <a:lnTo>
                  <a:pt x="5655131" y="2492799"/>
                </a:lnTo>
                <a:lnTo>
                  <a:pt x="5663815" y="2492799"/>
                </a:lnTo>
                <a:lnTo>
                  <a:pt x="5671588" y="2500543"/>
                </a:lnTo>
                <a:lnTo>
                  <a:pt x="5675246" y="2505098"/>
                </a:lnTo>
                <a:lnTo>
                  <a:pt x="5675246" y="2512842"/>
                </a:lnTo>
                <a:lnTo>
                  <a:pt x="5655131" y="2505098"/>
                </a:lnTo>
                <a:lnTo>
                  <a:pt x="5647358" y="2500543"/>
                </a:lnTo>
                <a:lnTo>
                  <a:pt x="5647358" y="2505098"/>
                </a:lnTo>
                <a:lnTo>
                  <a:pt x="5636385" y="2505098"/>
                </a:lnTo>
                <a:lnTo>
                  <a:pt x="5636385" y="2500543"/>
                </a:lnTo>
                <a:lnTo>
                  <a:pt x="5628615" y="2505098"/>
                </a:lnTo>
                <a:lnTo>
                  <a:pt x="5620843" y="2500543"/>
                </a:lnTo>
                <a:lnTo>
                  <a:pt x="5616270" y="2505098"/>
                </a:lnTo>
                <a:lnTo>
                  <a:pt x="5613070" y="2500543"/>
                </a:lnTo>
                <a:close/>
                <a:moveTo>
                  <a:pt x="5884086" y="2489383"/>
                </a:moveTo>
                <a:lnTo>
                  <a:pt x="5902693" y="2497103"/>
                </a:lnTo>
                <a:lnTo>
                  <a:pt x="5929930" y="2504832"/>
                </a:lnTo>
                <a:lnTo>
                  <a:pt x="5945365" y="2512552"/>
                </a:lnTo>
                <a:lnTo>
                  <a:pt x="5948547" y="2512552"/>
                </a:lnTo>
                <a:lnTo>
                  <a:pt x="5963973" y="2523457"/>
                </a:lnTo>
                <a:lnTo>
                  <a:pt x="5971696" y="2523457"/>
                </a:lnTo>
                <a:lnTo>
                  <a:pt x="5979409" y="2531177"/>
                </a:lnTo>
                <a:lnTo>
                  <a:pt x="5979409" y="2546625"/>
                </a:lnTo>
                <a:lnTo>
                  <a:pt x="6014368" y="2558439"/>
                </a:lnTo>
                <a:lnTo>
                  <a:pt x="6022081" y="2573888"/>
                </a:lnTo>
                <a:lnTo>
                  <a:pt x="6002557" y="2577064"/>
                </a:lnTo>
                <a:lnTo>
                  <a:pt x="6010280" y="2592513"/>
                </a:lnTo>
                <a:lnTo>
                  <a:pt x="6025262" y="2604777"/>
                </a:lnTo>
                <a:lnTo>
                  <a:pt x="6029794" y="2607962"/>
                </a:lnTo>
                <a:lnTo>
                  <a:pt x="6032975" y="2615682"/>
                </a:lnTo>
                <a:lnTo>
                  <a:pt x="6032975" y="2627945"/>
                </a:lnTo>
                <a:lnTo>
                  <a:pt x="6049770" y="2627945"/>
                </a:lnTo>
                <a:lnTo>
                  <a:pt x="6052952" y="2631130"/>
                </a:lnTo>
                <a:lnTo>
                  <a:pt x="6049770" y="2635674"/>
                </a:lnTo>
                <a:lnTo>
                  <a:pt x="6064753" y="2638850"/>
                </a:lnTo>
                <a:lnTo>
                  <a:pt x="6060665" y="2646579"/>
                </a:lnTo>
                <a:lnTo>
                  <a:pt x="6068388" y="2650664"/>
                </a:lnTo>
                <a:lnTo>
                  <a:pt x="6076101" y="2654299"/>
                </a:lnTo>
                <a:lnTo>
                  <a:pt x="6068388" y="2658393"/>
                </a:lnTo>
                <a:lnTo>
                  <a:pt x="6076101" y="2658393"/>
                </a:lnTo>
                <a:lnTo>
                  <a:pt x="6076101" y="2662028"/>
                </a:lnTo>
                <a:lnTo>
                  <a:pt x="6064753" y="2662028"/>
                </a:lnTo>
                <a:lnTo>
                  <a:pt x="6064753" y="2658393"/>
                </a:lnTo>
                <a:lnTo>
                  <a:pt x="6029794" y="2650664"/>
                </a:lnTo>
                <a:lnTo>
                  <a:pt x="6022081" y="2650664"/>
                </a:lnTo>
                <a:lnTo>
                  <a:pt x="6002557" y="2635674"/>
                </a:lnTo>
                <a:lnTo>
                  <a:pt x="5998932" y="2627945"/>
                </a:lnTo>
                <a:lnTo>
                  <a:pt x="5994844" y="2627945"/>
                </a:lnTo>
                <a:lnTo>
                  <a:pt x="5991663" y="2620225"/>
                </a:lnTo>
                <a:lnTo>
                  <a:pt x="5979409" y="2600233"/>
                </a:lnTo>
                <a:lnTo>
                  <a:pt x="5976237" y="2600233"/>
                </a:lnTo>
                <a:lnTo>
                  <a:pt x="5971696" y="2600233"/>
                </a:lnTo>
                <a:lnTo>
                  <a:pt x="5960801" y="2600233"/>
                </a:lnTo>
                <a:lnTo>
                  <a:pt x="5956260" y="2592513"/>
                </a:lnTo>
                <a:lnTo>
                  <a:pt x="5953078" y="2592513"/>
                </a:lnTo>
                <a:lnTo>
                  <a:pt x="5948547" y="2597057"/>
                </a:lnTo>
                <a:lnTo>
                  <a:pt x="5945365" y="2597057"/>
                </a:lnTo>
                <a:lnTo>
                  <a:pt x="5937653" y="2592513"/>
                </a:lnTo>
                <a:lnTo>
                  <a:pt x="5940824" y="2604777"/>
                </a:lnTo>
                <a:lnTo>
                  <a:pt x="5933111" y="2604777"/>
                </a:lnTo>
                <a:lnTo>
                  <a:pt x="5933111" y="2607962"/>
                </a:lnTo>
                <a:lnTo>
                  <a:pt x="5914494" y="2607962"/>
                </a:lnTo>
                <a:lnTo>
                  <a:pt x="5922217" y="2612505"/>
                </a:lnTo>
                <a:lnTo>
                  <a:pt x="5929930" y="2623410"/>
                </a:lnTo>
                <a:lnTo>
                  <a:pt x="5914494" y="2631130"/>
                </a:lnTo>
                <a:lnTo>
                  <a:pt x="5879545" y="2627945"/>
                </a:lnTo>
                <a:close/>
                <a:moveTo>
                  <a:pt x="6084527" y="2484828"/>
                </a:moveTo>
                <a:lnTo>
                  <a:pt x="6115351" y="2500247"/>
                </a:lnTo>
                <a:lnTo>
                  <a:pt x="6127136" y="2512490"/>
                </a:lnTo>
                <a:lnTo>
                  <a:pt x="6127136" y="2515665"/>
                </a:lnTo>
                <a:lnTo>
                  <a:pt x="6130764" y="2527910"/>
                </a:lnTo>
                <a:lnTo>
                  <a:pt x="6127136" y="2535619"/>
                </a:lnTo>
                <a:lnTo>
                  <a:pt x="6127136" y="2527910"/>
                </a:lnTo>
                <a:lnTo>
                  <a:pt x="6123058" y="2515665"/>
                </a:lnTo>
                <a:lnTo>
                  <a:pt x="6111724" y="2504783"/>
                </a:lnTo>
                <a:lnTo>
                  <a:pt x="6092233" y="2492538"/>
                </a:lnTo>
                <a:lnTo>
                  <a:pt x="6084527" y="2489363"/>
                </a:lnTo>
                <a:close/>
                <a:moveTo>
                  <a:pt x="5198323" y="2484828"/>
                </a:moveTo>
                <a:lnTo>
                  <a:pt x="5210623" y="2484828"/>
                </a:lnTo>
                <a:lnTo>
                  <a:pt x="5210623" y="2496907"/>
                </a:lnTo>
                <a:lnTo>
                  <a:pt x="5202878" y="2492433"/>
                </a:lnTo>
                <a:lnTo>
                  <a:pt x="5195135" y="2496907"/>
                </a:lnTo>
                <a:close/>
                <a:moveTo>
                  <a:pt x="5152626" y="2460913"/>
                </a:moveTo>
                <a:lnTo>
                  <a:pt x="5157094" y="2460913"/>
                </a:lnTo>
                <a:lnTo>
                  <a:pt x="5157094" y="2465535"/>
                </a:lnTo>
                <a:lnTo>
                  <a:pt x="5160223" y="2465535"/>
                </a:lnTo>
                <a:lnTo>
                  <a:pt x="5160223" y="2460913"/>
                </a:lnTo>
                <a:lnTo>
                  <a:pt x="5164691" y="2460913"/>
                </a:lnTo>
                <a:lnTo>
                  <a:pt x="5167819" y="2465535"/>
                </a:lnTo>
                <a:lnTo>
                  <a:pt x="5167819" y="2480784"/>
                </a:lnTo>
                <a:lnTo>
                  <a:pt x="5179885" y="2484481"/>
                </a:lnTo>
                <a:lnTo>
                  <a:pt x="5175416" y="2488639"/>
                </a:lnTo>
                <a:lnTo>
                  <a:pt x="5179885" y="2492337"/>
                </a:lnTo>
                <a:lnTo>
                  <a:pt x="5164691" y="2488639"/>
                </a:lnTo>
                <a:lnTo>
                  <a:pt x="5160223" y="2476625"/>
                </a:lnTo>
                <a:lnTo>
                  <a:pt x="5152626" y="2468770"/>
                </a:lnTo>
                <a:close/>
                <a:moveTo>
                  <a:pt x="5014069" y="2450665"/>
                </a:moveTo>
                <a:lnTo>
                  <a:pt x="5017135" y="2450665"/>
                </a:lnTo>
                <a:lnTo>
                  <a:pt x="5025019" y="2461597"/>
                </a:lnTo>
                <a:lnTo>
                  <a:pt x="5021515" y="2466153"/>
                </a:lnTo>
                <a:lnTo>
                  <a:pt x="5014069" y="2453853"/>
                </a:lnTo>
                <a:close/>
                <a:moveTo>
                  <a:pt x="5710030" y="2434722"/>
                </a:moveTo>
                <a:lnTo>
                  <a:pt x="5720935" y="2442466"/>
                </a:lnTo>
                <a:lnTo>
                  <a:pt x="5736390" y="2445650"/>
                </a:lnTo>
                <a:lnTo>
                  <a:pt x="5740480" y="2450209"/>
                </a:lnTo>
                <a:lnTo>
                  <a:pt x="5744108" y="2461138"/>
                </a:lnTo>
                <a:lnTo>
                  <a:pt x="5740480" y="2468881"/>
                </a:lnTo>
                <a:lnTo>
                  <a:pt x="5748208" y="2488928"/>
                </a:lnTo>
                <a:lnTo>
                  <a:pt x="5748208" y="2484369"/>
                </a:lnTo>
                <a:lnTo>
                  <a:pt x="5751836" y="2484369"/>
                </a:lnTo>
                <a:lnTo>
                  <a:pt x="5755925" y="2488928"/>
                </a:lnTo>
                <a:lnTo>
                  <a:pt x="5755925" y="2492113"/>
                </a:lnTo>
                <a:lnTo>
                  <a:pt x="5755925" y="2496672"/>
                </a:lnTo>
                <a:lnTo>
                  <a:pt x="5763653" y="2503960"/>
                </a:lnTo>
                <a:lnTo>
                  <a:pt x="5771381" y="2499856"/>
                </a:lnTo>
                <a:lnTo>
                  <a:pt x="5786836" y="2481184"/>
                </a:lnTo>
                <a:lnTo>
                  <a:pt x="5805469" y="2476625"/>
                </a:lnTo>
                <a:lnTo>
                  <a:pt x="5802292" y="2468881"/>
                </a:lnTo>
                <a:lnTo>
                  <a:pt x="5817737" y="2461138"/>
                </a:lnTo>
                <a:lnTo>
                  <a:pt x="5848197" y="2476625"/>
                </a:lnTo>
                <a:lnTo>
                  <a:pt x="5868193" y="2481184"/>
                </a:lnTo>
                <a:lnTo>
                  <a:pt x="5883649" y="2488928"/>
                </a:lnTo>
                <a:lnTo>
                  <a:pt x="5879098" y="2627860"/>
                </a:lnTo>
                <a:lnTo>
                  <a:pt x="5860465" y="2604629"/>
                </a:lnTo>
                <a:lnTo>
                  <a:pt x="5848197" y="2607813"/>
                </a:lnTo>
                <a:lnTo>
                  <a:pt x="5840470" y="2604629"/>
                </a:lnTo>
                <a:lnTo>
                  <a:pt x="5840470" y="2592326"/>
                </a:lnTo>
                <a:lnTo>
                  <a:pt x="5832742" y="2576838"/>
                </a:lnTo>
                <a:lnTo>
                  <a:pt x="5832742" y="2569095"/>
                </a:lnTo>
                <a:lnTo>
                  <a:pt x="5820925" y="2550423"/>
                </a:lnTo>
                <a:lnTo>
                  <a:pt x="5805469" y="2538575"/>
                </a:lnTo>
                <a:lnTo>
                  <a:pt x="5779108" y="2527192"/>
                </a:lnTo>
                <a:lnTo>
                  <a:pt x="5763653" y="2523087"/>
                </a:lnTo>
                <a:lnTo>
                  <a:pt x="5755925" y="2515344"/>
                </a:lnTo>
                <a:lnTo>
                  <a:pt x="5759113" y="2515344"/>
                </a:lnTo>
                <a:lnTo>
                  <a:pt x="5759113" y="2511704"/>
                </a:lnTo>
                <a:lnTo>
                  <a:pt x="5755925" y="2511704"/>
                </a:lnTo>
                <a:lnTo>
                  <a:pt x="5744108" y="2511704"/>
                </a:lnTo>
                <a:lnTo>
                  <a:pt x="5744108" y="2507600"/>
                </a:lnTo>
                <a:lnTo>
                  <a:pt x="5740480" y="2511704"/>
                </a:lnTo>
                <a:lnTo>
                  <a:pt x="5732752" y="2503960"/>
                </a:lnTo>
                <a:lnTo>
                  <a:pt x="5736390" y="2496672"/>
                </a:lnTo>
                <a:lnTo>
                  <a:pt x="5736390" y="2492113"/>
                </a:lnTo>
                <a:lnTo>
                  <a:pt x="5732752" y="2496672"/>
                </a:lnTo>
                <a:lnTo>
                  <a:pt x="5728663" y="2503960"/>
                </a:lnTo>
                <a:lnTo>
                  <a:pt x="5725475" y="2511704"/>
                </a:lnTo>
                <a:lnTo>
                  <a:pt x="5717747" y="2515344"/>
                </a:lnTo>
                <a:lnTo>
                  <a:pt x="5713207" y="2507600"/>
                </a:lnTo>
                <a:lnTo>
                  <a:pt x="5717747" y="2499856"/>
                </a:lnTo>
                <a:lnTo>
                  <a:pt x="5713207" y="2496672"/>
                </a:lnTo>
                <a:lnTo>
                  <a:pt x="5710030" y="2492113"/>
                </a:lnTo>
                <a:lnTo>
                  <a:pt x="5697752" y="2492113"/>
                </a:lnTo>
                <a:lnTo>
                  <a:pt x="5705479" y="2488928"/>
                </a:lnTo>
                <a:lnTo>
                  <a:pt x="5713207" y="2488928"/>
                </a:lnTo>
                <a:lnTo>
                  <a:pt x="5725475" y="2484369"/>
                </a:lnTo>
                <a:lnTo>
                  <a:pt x="5728663" y="2484369"/>
                </a:lnTo>
                <a:lnTo>
                  <a:pt x="5732752" y="2484369"/>
                </a:lnTo>
                <a:lnTo>
                  <a:pt x="5736390" y="2481184"/>
                </a:lnTo>
                <a:lnTo>
                  <a:pt x="5732752" y="2476625"/>
                </a:lnTo>
                <a:lnTo>
                  <a:pt x="5720935" y="2476625"/>
                </a:lnTo>
                <a:lnTo>
                  <a:pt x="5705479" y="2481184"/>
                </a:lnTo>
                <a:lnTo>
                  <a:pt x="5702302" y="2468881"/>
                </a:lnTo>
                <a:lnTo>
                  <a:pt x="5702302" y="2465697"/>
                </a:lnTo>
                <a:lnTo>
                  <a:pt x="5694574" y="2461138"/>
                </a:lnTo>
                <a:lnTo>
                  <a:pt x="5679119" y="2457953"/>
                </a:lnTo>
                <a:lnTo>
                  <a:pt x="5679119" y="2453394"/>
                </a:lnTo>
                <a:lnTo>
                  <a:pt x="5682296" y="2445650"/>
                </a:lnTo>
                <a:lnTo>
                  <a:pt x="5694574" y="2442466"/>
                </a:lnTo>
                <a:close/>
                <a:moveTo>
                  <a:pt x="4986509" y="2397142"/>
                </a:moveTo>
                <a:lnTo>
                  <a:pt x="4998809" y="2407654"/>
                </a:lnTo>
                <a:lnTo>
                  <a:pt x="4994253" y="2419479"/>
                </a:lnTo>
                <a:lnTo>
                  <a:pt x="4983321" y="2400208"/>
                </a:lnTo>
                <a:close/>
                <a:moveTo>
                  <a:pt x="5554517" y="2392586"/>
                </a:moveTo>
                <a:lnTo>
                  <a:pt x="5559088" y="2397138"/>
                </a:lnTo>
                <a:lnTo>
                  <a:pt x="5554517" y="2408074"/>
                </a:lnTo>
                <a:lnTo>
                  <a:pt x="5546748" y="2415815"/>
                </a:lnTo>
                <a:lnTo>
                  <a:pt x="5543550" y="2423563"/>
                </a:lnTo>
                <a:lnTo>
                  <a:pt x="5523442" y="2423563"/>
                </a:lnTo>
                <a:lnTo>
                  <a:pt x="5515673" y="2423563"/>
                </a:lnTo>
                <a:lnTo>
                  <a:pt x="5496931" y="2423563"/>
                </a:lnTo>
                <a:lnTo>
                  <a:pt x="5484591" y="2420375"/>
                </a:lnTo>
                <a:lnTo>
                  <a:pt x="5477280" y="2420375"/>
                </a:lnTo>
                <a:lnTo>
                  <a:pt x="5465856" y="2420375"/>
                </a:lnTo>
                <a:lnTo>
                  <a:pt x="5457171" y="2420375"/>
                </a:lnTo>
                <a:lnTo>
                  <a:pt x="5453967" y="2431303"/>
                </a:lnTo>
                <a:lnTo>
                  <a:pt x="5453967" y="2446792"/>
                </a:lnTo>
                <a:lnTo>
                  <a:pt x="5461742" y="2450889"/>
                </a:lnTo>
                <a:lnTo>
                  <a:pt x="5465856" y="2458638"/>
                </a:lnTo>
                <a:lnTo>
                  <a:pt x="5473625" y="2458638"/>
                </a:lnTo>
                <a:lnTo>
                  <a:pt x="5481393" y="2446792"/>
                </a:lnTo>
                <a:lnTo>
                  <a:pt x="5489162" y="2450889"/>
                </a:lnTo>
                <a:lnTo>
                  <a:pt x="5492360" y="2450889"/>
                </a:lnTo>
                <a:lnTo>
                  <a:pt x="5496931" y="2446792"/>
                </a:lnTo>
                <a:lnTo>
                  <a:pt x="5507897" y="2446792"/>
                </a:lnTo>
                <a:lnTo>
                  <a:pt x="5512468" y="2443149"/>
                </a:lnTo>
                <a:lnTo>
                  <a:pt x="5515673" y="2443149"/>
                </a:lnTo>
                <a:lnTo>
                  <a:pt x="5523442" y="2446792"/>
                </a:lnTo>
                <a:lnTo>
                  <a:pt x="5520237" y="2450889"/>
                </a:lnTo>
                <a:lnTo>
                  <a:pt x="5512468" y="2450889"/>
                </a:lnTo>
                <a:lnTo>
                  <a:pt x="5500129" y="2458638"/>
                </a:lnTo>
                <a:lnTo>
                  <a:pt x="5484591" y="2469567"/>
                </a:lnTo>
                <a:lnTo>
                  <a:pt x="5477280" y="2469567"/>
                </a:lnTo>
                <a:lnTo>
                  <a:pt x="5500129" y="2492796"/>
                </a:lnTo>
                <a:lnTo>
                  <a:pt x="5500129" y="2500544"/>
                </a:lnTo>
                <a:lnTo>
                  <a:pt x="5496931" y="2508284"/>
                </a:lnTo>
                <a:lnTo>
                  <a:pt x="5504700" y="2508284"/>
                </a:lnTo>
                <a:lnTo>
                  <a:pt x="5504700" y="2516033"/>
                </a:lnTo>
                <a:lnTo>
                  <a:pt x="5512468" y="2516033"/>
                </a:lnTo>
                <a:lnTo>
                  <a:pt x="5512468" y="2523773"/>
                </a:lnTo>
                <a:lnTo>
                  <a:pt x="5500129" y="2523773"/>
                </a:lnTo>
                <a:lnTo>
                  <a:pt x="5492360" y="2528333"/>
                </a:lnTo>
                <a:lnTo>
                  <a:pt x="5492360" y="2531521"/>
                </a:lnTo>
                <a:lnTo>
                  <a:pt x="5481393" y="2531521"/>
                </a:lnTo>
                <a:lnTo>
                  <a:pt x="5484591" y="2516033"/>
                </a:lnTo>
                <a:lnTo>
                  <a:pt x="5469511" y="2505096"/>
                </a:lnTo>
                <a:lnTo>
                  <a:pt x="5469511" y="2500544"/>
                </a:lnTo>
                <a:lnTo>
                  <a:pt x="5473625" y="2492796"/>
                </a:lnTo>
                <a:lnTo>
                  <a:pt x="5469511" y="2485055"/>
                </a:lnTo>
                <a:lnTo>
                  <a:pt x="5465856" y="2489607"/>
                </a:lnTo>
                <a:lnTo>
                  <a:pt x="5457171" y="2492796"/>
                </a:lnTo>
                <a:lnTo>
                  <a:pt x="5457171" y="2497355"/>
                </a:lnTo>
                <a:lnTo>
                  <a:pt x="5457171" y="2508284"/>
                </a:lnTo>
                <a:lnTo>
                  <a:pt x="5457171" y="2523773"/>
                </a:lnTo>
                <a:lnTo>
                  <a:pt x="5457171" y="2536073"/>
                </a:lnTo>
                <a:lnTo>
                  <a:pt x="5457171" y="2551561"/>
                </a:lnTo>
                <a:lnTo>
                  <a:pt x="5449403" y="2547002"/>
                </a:lnTo>
                <a:lnTo>
                  <a:pt x="5446198" y="2551561"/>
                </a:lnTo>
                <a:lnTo>
                  <a:pt x="5438429" y="2547002"/>
                </a:lnTo>
                <a:lnTo>
                  <a:pt x="5438429" y="2539261"/>
                </a:lnTo>
                <a:lnTo>
                  <a:pt x="5441627" y="2528333"/>
                </a:lnTo>
                <a:lnTo>
                  <a:pt x="5438429" y="2512844"/>
                </a:lnTo>
                <a:lnTo>
                  <a:pt x="5438429" y="2505096"/>
                </a:lnTo>
                <a:lnTo>
                  <a:pt x="5426089" y="2505096"/>
                </a:lnTo>
                <a:lnTo>
                  <a:pt x="5426089" y="2492796"/>
                </a:lnTo>
                <a:lnTo>
                  <a:pt x="5422892" y="2489607"/>
                </a:lnTo>
                <a:lnTo>
                  <a:pt x="5430661" y="2485055"/>
                </a:lnTo>
                <a:lnTo>
                  <a:pt x="5433858" y="2477315"/>
                </a:lnTo>
                <a:lnTo>
                  <a:pt x="5438429" y="2469567"/>
                </a:lnTo>
                <a:lnTo>
                  <a:pt x="5433858" y="2462281"/>
                </a:lnTo>
                <a:lnTo>
                  <a:pt x="5438429" y="2450889"/>
                </a:lnTo>
                <a:lnTo>
                  <a:pt x="5446198" y="2446792"/>
                </a:lnTo>
                <a:lnTo>
                  <a:pt x="5449403" y="2431303"/>
                </a:lnTo>
                <a:lnTo>
                  <a:pt x="5449403" y="2427660"/>
                </a:lnTo>
                <a:lnTo>
                  <a:pt x="5453967" y="2412626"/>
                </a:lnTo>
                <a:lnTo>
                  <a:pt x="5457171" y="2408074"/>
                </a:lnTo>
                <a:lnTo>
                  <a:pt x="5461742" y="2415815"/>
                </a:lnTo>
                <a:lnTo>
                  <a:pt x="5465856" y="2412626"/>
                </a:lnTo>
                <a:lnTo>
                  <a:pt x="5469511" y="2404886"/>
                </a:lnTo>
                <a:lnTo>
                  <a:pt x="5481393" y="2404886"/>
                </a:lnTo>
                <a:lnTo>
                  <a:pt x="5481393" y="2408074"/>
                </a:lnTo>
                <a:lnTo>
                  <a:pt x="5496931" y="2408074"/>
                </a:lnTo>
                <a:lnTo>
                  <a:pt x="5515673" y="2412626"/>
                </a:lnTo>
                <a:lnTo>
                  <a:pt x="5538979" y="2412626"/>
                </a:lnTo>
                <a:lnTo>
                  <a:pt x="5551319" y="2400326"/>
                </a:lnTo>
                <a:close/>
                <a:moveTo>
                  <a:pt x="5616189" y="2384615"/>
                </a:moveTo>
                <a:lnTo>
                  <a:pt x="5612954" y="2392306"/>
                </a:lnTo>
                <a:lnTo>
                  <a:pt x="5616189" y="2404067"/>
                </a:lnTo>
                <a:lnTo>
                  <a:pt x="5608333" y="2407686"/>
                </a:lnTo>
                <a:lnTo>
                  <a:pt x="5612954" y="2411758"/>
                </a:lnTo>
                <a:lnTo>
                  <a:pt x="5616189" y="2407686"/>
                </a:lnTo>
                <a:lnTo>
                  <a:pt x="5620810" y="2407686"/>
                </a:lnTo>
                <a:lnTo>
                  <a:pt x="5620810" y="2404067"/>
                </a:lnTo>
                <a:lnTo>
                  <a:pt x="5631901" y="2399998"/>
                </a:lnTo>
                <a:lnTo>
                  <a:pt x="5631901" y="2407686"/>
                </a:lnTo>
                <a:lnTo>
                  <a:pt x="5620810" y="2414925"/>
                </a:lnTo>
                <a:lnTo>
                  <a:pt x="5636521" y="2427141"/>
                </a:lnTo>
                <a:lnTo>
                  <a:pt x="5616189" y="2422617"/>
                </a:lnTo>
                <a:lnTo>
                  <a:pt x="5616189" y="2427141"/>
                </a:lnTo>
                <a:lnTo>
                  <a:pt x="5620810" y="2450212"/>
                </a:lnTo>
                <a:lnTo>
                  <a:pt x="5612954" y="2437996"/>
                </a:lnTo>
                <a:lnTo>
                  <a:pt x="5608333" y="2427141"/>
                </a:lnTo>
                <a:lnTo>
                  <a:pt x="5608333" y="2422617"/>
                </a:lnTo>
                <a:lnTo>
                  <a:pt x="5605098" y="2414925"/>
                </a:lnTo>
                <a:lnTo>
                  <a:pt x="5605098" y="2407686"/>
                </a:lnTo>
                <a:lnTo>
                  <a:pt x="5608333" y="2396831"/>
                </a:lnTo>
                <a:close/>
                <a:moveTo>
                  <a:pt x="4951435" y="2365256"/>
                </a:moveTo>
                <a:lnTo>
                  <a:pt x="4966923" y="2376188"/>
                </a:lnTo>
                <a:lnTo>
                  <a:pt x="4966923" y="2380744"/>
                </a:lnTo>
                <a:lnTo>
                  <a:pt x="4951435" y="2368444"/>
                </a:lnTo>
                <a:close/>
                <a:moveTo>
                  <a:pt x="5206479" y="2342480"/>
                </a:moveTo>
                <a:lnTo>
                  <a:pt x="5211297" y="2345546"/>
                </a:lnTo>
                <a:lnTo>
                  <a:pt x="5215151" y="2353430"/>
                </a:lnTo>
                <a:lnTo>
                  <a:pt x="5206479" y="2353430"/>
                </a:lnTo>
                <a:lnTo>
                  <a:pt x="5203107" y="2345546"/>
                </a:lnTo>
                <a:close/>
                <a:moveTo>
                  <a:pt x="4515281" y="2326537"/>
                </a:moveTo>
                <a:lnTo>
                  <a:pt x="4519709" y="2326537"/>
                </a:lnTo>
                <a:lnTo>
                  <a:pt x="4519709" y="2330080"/>
                </a:lnTo>
                <a:lnTo>
                  <a:pt x="4522809" y="2335141"/>
                </a:lnTo>
                <a:lnTo>
                  <a:pt x="4519709" y="2335141"/>
                </a:lnTo>
                <a:lnTo>
                  <a:pt x="4515281" y="2335141"/>
                </a:lnTo>
                <a:close/>
                <a:moveTo>
                  <a:pt x="4940047" y="2311733"/>
                </a:moveTo>
                <a:lnTo>
                  <a:pt x="4952347" y="2311733"/>
                </a:lnTo>
                <a:lnTo>
                  <a:pt x="4971016" y="2319471"/>
                </a:lnTo>
                <a:lnTo>
                  <a:pt x="4986507" y="2319471"/>
                </a:lnTo>
                <a:lnTo>
                  <a:pt x="5001546" y="2334946"/>
                </a:lnTo>
                <a:lnTo>
                  <a:pt x="5001546" y="2342684"/>
                </a:lnTo>
                <a:lnTo>
                  <a:pt x="5029325" y="2361337"/>
                </a:lnTo>
                <a:lnTo>
                  <a:pt x="5040261" y="2369074"/>
                </a:lnTo>
                <a:lnTo>
                  <a:pt x="5052561" y="2384089"/>
                </a:lnTo>
                <a:lnTo>
                  <a:pt x="5060306" y="2380911"/>
                </a:lnTo>
                <a:lnTo>
                  <a:pt x="5063485" y="2384089"/>
                </a:lnTo>
                <a:lnTo>
                  <a:pt x="5068051" y="2396375"/>
                </a:lnTo>
                <a:lnTo>
                  <a:pt x="5075785" y="2396375"/>
                </a:lnTo>
                <a:lnTo>
                  <a:pt x="5079889" y="2404112"/>
                </a:lnTo>
                <a:lnTo>
                  <a:pt x="5087634" y="2407302"/>
                </a:lnTo>
                <a:lnTo>
                  <a:pt x="5098570" y="2415040"/>
                </a:lnTo>
                <a:lnTo>
                  <a:pt x="5103124" y="2419588"/>
                </a:lnTo>
                <a:lnTo>
                  <a:pt x="5095379" y="2422777"/>
                </a:lnTo>
                <a:lnTo>
                  <a:pt x="5103124" y="2422777"/>
                </a:lnTo>
                <a:lnTo>
                  <a:pt x="5110870" y="2419588"/>
                </a:lnTo>
                <a:lnTo>
                  <a:pt x="5114049" y="2422777"/>
                </a:lnTo>
                <a:lnTo>
                  <a:pt x="5118604" y="2430515"/>
                </a:lnTo>
                <a:lnTo>
                  <a:pt x="5110870" y="2435063"/>
                </a:lnTo>
                <a:lnTo>
                  <a:pt x="5118604" y="2435063"/>
                </a:lnTo>
                <a:lnTo>
                  <a:pt x="5110870" y="2442801"/>
                </a:lnTo>
                <a:lnTo>
                  <a:pt x="5118604" y="2445978"/>
                </a:lnTo>
                <a:lnTo>
                  <a:pt x="5129539" y="2450078"/>
                </a:lnTo>
                <a:lnTo>
                  <a:pt x="5134094" y="2461454"/>
                </a:lnTo>
                <a:lnTo>
                  <a:pt x="5141839" y="2473291"/>
                </a:lnTo>
                <a:lnTo>
                  <a:pt x="5137285" y="2481028"/>
                </a:lnTo>
                <a:lnTo>
                  <a:pt x="5145030" y="2476468"/>
                </a:lnTo>
                <a:lnTo>
                  <a:pt x="5152775" y="2476468"/>
                </a:lnTo>
                <a:lnTo>
                  <a:pt x="5160520" y="2488766"/>
                </a:lnTo>
                <a:lnTo>
                  <a:pt x="5165075" y="2491944"/>
                </a:lnTo>
                <a:lnTo>
                  <a:pt x="5157330" y="2504229"/>
                </a:lnTo>
                <a:lnTo>
                  <a:pt x="5160520" y="2507419"/>
                </a:lnTo>
                <a:lnTo>
                  <a:pt x="5160520" y="2519705"/>
                </a:lnTo>
                <a:lnTo>
                  <a:pt x="5157330" y="2550195"/>
                </a:lnTo>
                <a:lnTo>
                  <a:pt x="5145030" y="2542457"/>
                </a:lnTo>
                <a:lnTo>
                  <a:pt x="5141839" y="2550195"/>
                </a:lnTo>
                <a:lnTo>
                  <a:pt x="5134094" y="2546107"/>
                </a:lnTo>
                <a:lnTo>
                  <a:pt x="5134094" y="2553833"/>
                </a:lnTo>
                <a:lnTo>
                  <a:pt x="5121794" y="2535180"/>
                </a:lnTo>
                <a:lnTo>
                  <a:pt x="5114049" y="2530632"/>
                </a:lnTo>
                <a:lnTo>
                  <a:pt x="5106304" y="2522894"/>
                </a:lnTo>
                <a:lnTo>
                  <a:pt x="5087634" y="2511967"/>
                </a:lnTo>
                <a:lnTo>
                  <a:pt x="5087634" y="2504229"/>
                </a:lnTo>
                <a:lnTo>
                  <a:pt x="5071230" y="2491944"/>
                </a:lnTo>
                <a:lnTo>
                  <a:pt x="5060306" y="2473291"/>
                </a:lnTo>
                <a:lnTo>
                  <a:pt x="5060306" y="2469191"/>
                </a:lnTo>
                <a:lnTo>
                  <a:pt x="5048006" y="2453716"/>
                </a:lnTo>
                <a:lnTo>
                  <a:pt x="5048006" y="2450078"/>
                </a:lnTo>
                <a:lnTo>
                  <a:pt x="5037070" y="2435063"/>
                </a:lnTo>
                <a:lnTo>
                  <a:pt x="5032516" y="2427325"/>
                </a:lnTo>
                <a:lnTo>
                  <a:pt x="5024770" y="2422777"/>
                </a:lnTo>
                <a:lnTo>
                  <a:pt x="5013835" y="2396375"/>
                </a:lnTo>
                <a:lnTo>
                  <a:pt x="5017025" y="2391827"/>
                </a:lnTo>
                <a:lnTo>
                  <a:pt x="4994252" y="2380911"/>
                </a:lnTo>
                <a:lnTo>
                  <a:pt x="4990610" y="2369074"/>
                </a:lnTo>
                <a:lnTo>
                  <a:pt x="4986507" y="2369074"/>
                </a:lnTo>
                <a:lnTo>
                  <a:pt x="4975120" y="2353599"/>
                </a:lnTo>
                <a:lnTo>
                  <a:pt x="4971016" y="2353599"/>
                </a:lnTo>
                <a:lnTo>
                  <a:pt x="4944601" y="2330386"/>
                </a:lnTo>
                <a:lnTo>
                  <a:pt x="4940047" y="2319471"/>
                </a:lnTo>
                <a:close/>
                <a:moveTo>
                  <a:pt x="5380818" y="2280986"/>
                </a:moveTo>
                <a:lnTo>
                  <a:pt x="5385364" y="2284165"/>
                </a:lnTo>
                <a:lnTo>
                  <a:pt x="5385364" y="2291894"/>
                </a:lnTo>
                <a:lnTo>
                  <a:pt x="5388548" y="2284165"/>
                </a:lnTo>
                <a:lnTo>
                  <a:pt x="5393105" y="2284165"/>
                </a:lnTo>
                <a:lnTo>
                  <a:pt x="5393105" y="2291894"/>
                </a:lnTo>
                <a:lnTo>
                  <a:pt x="5400835" y="2291894"/>
                </a:lnTo>
                <a:lnTo>
                  <a:pt x="5400835" y="2299624"/>
                </a:lnTo>
                <a:lnTo>
                  <a:pt x="5404019" y="2304175"/>
                </a:lnTo>
                <a:lnTo>
                  <a:pt x="5408576" y="2304175"/>
                </a:lnTo>
                <a:lnTo>
                  <a:pt x="5408576" y="2307354"/>
                </a:lnTo>
                <a:lnTo>
                  <a:pt x="5404019" y="2311905"/>
                </a:lnTo>
                <a:lnTo>
                  <a:pt x="5411760" y="2311905"/>
                </a:lnTo>
                <a:lnTo>
                  <a:pt x="5415848" y="2307354"/>
                </a:lnTo>
                <a:lnTo>
                  <a:pt x="5427231" y="2315084"/>
                </a:lnTo>
                <a:lnTo>
                  <a:pt x="5434961" y="2315084"/>
                </a:lnTo>
                <a:lnTo>
                  <a:pt x="5434961" y="2322813"/>
                </a:lnTo>
                <a:lnTo>
                  <a:pt x="5427231" y="2322813"/>
                </a:lnTo>
                <a:lnTo>
                  <a:pt x="5419490" y="2326907"/>
                </a:lnTo>
                <a:lnTo>
                  <a:pt x="5415848" y="2326907"/>
                </a:lnTo>
                <a:lnTo>
                  <a:pt x="5411760" y="2326907"/>
                </a:lnTo>
                <a:lnTo>
                  <a:pt x="5423589" y="2338273"/>
                </a:lnTo>
                <a:lnTo>
                  <a:pt x="5408576" y="2342366"/>
                </a:lnTo>
                <a:lnTo>
                  <a:pt x="5404019" y="2338273"/>
                </a:lnTo>
                <a:lnTo>
                  <a:pt x="5400835" y="2342366"/>
                </a:lnTo>
                <a:lnTo>
                  <a:pt x="5404019" y="2350084"/>
                </a:lnTo>
                <a:lnTo>
                  <a:pt x="5404019" y="2353275"/>
                </a:lnTo>
                <a:lnTo>
                  <a:pt x="5400835" y="2357814"/>
                </a:lnTo>
                <a:lnTo>
                  <a:pt x="5400835" y="2361005"/>
                </a:lnTo>
                <a:lnTo>
                  <a:pt x="5396289" y="2361005"/>
                </a:lnTo>
                <a:lnTo>
                  <a:pt x="5396289" y="2365544"/>
                </a:lnTo>
                <a:lnTo>
                  <a:pt x="5404019" y="2368734"/>
                </a:lnTo>
                <a:lnTo>
                  <a:pt x="5408576" y="2376464"/>
                </a:lnTo>
                <a:lnTo>
                  <a:pt x="5408576" y="2381003"/>
                </a:lnTo>
                <a:lnTo>
                  <a:pt x="5404019" y="2388733"/>
                </a:lnTo>
                <a:lnTo>
                  <a:pt x="5411760" y="2391912"/>
                </a:lnTo>
                <a:lnTo>
                  <a:pt x="5423589" y="2404193"/>
                </a:lnTo>
                <a:lnTo>
                  <a:pt x="5431319" y="2407371"/>
                </a:lnTo>
                <a:lnTo>
                  <a:pt x="5427231" y="2411465"/>
                </a:lnTo>
                <a:lnTo>
                  <a:pt x="5408576" y="2415101"/>
                </a:lnTo>
                <a:lnTo>
                  <a:pt x="5400835" y="2419195"/>
                </a:lnTo>
                <a:lnTo>
                  <a:pt x="5396289" y="2434654"/>
                </a:lnTo>
                <a:lnTo>
                  <a:pt x="5400835" y="2445562"/>
                </a:lnTo>
                <a:lnTo>
                  <a:pt x="5385364" y="2457843"/>
                </a:lnTo>
                <a:lnTo>
                  <a:pt x="5373077" y="2465561"/>
                </a:lnTo>
                <a:lnTo>
                  <a:pt x="5377634" y="2468752"/>
                </a:lnTo>
                <a:lnTo>
                  <a:pt x="5373077" y="2488751"/>
                </a:lnTo>
                <a:lnTo>
                  <a:pt x="5365347" y="2503753"/>
                </a:lnTo>
                <a:lnTo>
                  <a:pt x="5338951" y="2515118"/>
                </a:lnTo>
                <a:lnTo>
                  <a:pt x="5334862" y="2499659"/>
                </a:lnTo>
                <a:lnTo>
                  <a:pt x="5327122" y="2499659"/>
                </a:lnTo>
                <a:lnTo>
                  <a:pt x="5319391" y="2503753"/>
                </a:lnTo>
                <a:lnTo>
                  <a:pt x="5319391" y="2491929"/>
                </a:lnTo>
                <a:lnTo>
                  <a:pt x="5315750" y="2496480"/>
                </a:lnTo>
                <a:lnTo>
                  <a:pt x="5308467" y="2491929"/>
                </a:lnTo>
                <a:lnTo>
                  <a:pt x="5303920" y="2496480"/>
                </a:lnTo>
                <a:lnTo>
                  <a:pt x="5296179" y="2499659"/>
                </a:lnTo>
                <a:lnTo>
                  <a:pt x="5292996" y="2496480"/>
                </a:lnTo>
                <a:lnTo>
                  <a:pt x="5285255" y="2503753"/>
                </a:lnTo>
                <a:lnTo>
                  <a:pt x="5280708" y="2491929"/>
                </a:lnTo>
                <a:lnTo>
                  <a:pt x="5272978" y="2488751"/>
                </a:lnTo>
                <a:lnTo>
                  <a:pt x="5261138" y="2491929"/>
                </a:lnTo>
                <a:lnTo>
                  <a:pt x="5257507" y="2488751"/>
                </a:lnTo>
                <a:lnTo>
                  <a:pt x="5249766" y="2491929"/>
                </a:lnTo>
                <a:lnTo>
                  <a:pt x="5249766" y="2476481"/>
                </a:lnTo>
                <a:lnTo>
                  <a:pt x="5249766" y="2468752"/>
                </a:lnTo>
                <a:lnTo>
                  <a:pt x="5245667" y="2453292"/>
                </a:lnTo>
                <a:lnTo>
                  <a:pt x="5237937" y="2445562"/>
                </a:lnTo>
                <a:lnTo>
                  <a:pt x="5230196" y="2445562"/>
                </a:lnTo>
                <a:lnTo>
                  <a:pt x="5234753" y="2442384"/>
                </a:lnTo>
                <a:lnTo>
                  <a:pt x="5227012" y="2437833"/>
                </a:lnTo>
                <a:lnTo>
                  <a:pt x="5230196" y="2430560"/>
                </a:lnTo>
                <a:lnTo>
                  <a:pt x="5222466" y="2422831"/>
                </a:lnTo>
                <a:lnTo>
                  <a:pt x="5222466" y="2411465"/>
                </a:lnTo>
                <a:lnTo>
                  <a:pt x="5227012" y="2399641"/>
                </a:lnTo>
                <a:lnTo>
                  <a:pt x="5230196" y="2391912"/>
                </a:lnTo>
                <a:lnTo>
                  <a:pt x="5234753" y="2388733"/>
                </a:lnTo>
                <a:lnTo>
                  <a:pt x="5237937" y="2388733"/>
                </a:lnTo>
                <a:lnTo>
                  <a:pt x="5242483" y="2391912"/>
                </a:lnTo>
                <a:lnTo>
                  <a:pt x="5253408" y="2391912"/>
                </a:lnTo>
                <a:lnTo>
                  <a:pt x="5261138" y="2396463"/>
                </a:lnTo>
                <a:lnTo>
                  <a:pt x="5265237" y="2396463"/>
                </a:lnTo>
                <a:lnTo>
                  <a:pt x="5268879" y="2384182"/>
                </a:lnTo>
                <a:lnTo>
                  <a:pt x="5272978" y="2373274"/>
                </a:lnTo>
                <a:lnTo>
                  <a:pt x="5285255" y="2368734"/>
                </a:lnTo>
                <a:lnTo>
                  <a:pt x="5308467" y="2361005"/>
                </a:lnTo>
                <a:lnTo>
                  <a:pt x="5331221" y="2334637"/>
                </a:lnTo>
                <a:lnTo>
                  <a:pt x="5334862" y="2330543"/>
                </a:lnTo>
                <a:lnTo>
                  <a:pt x="5346692" y="2322813"/>
                </a:lnTo>
                <a:lnTo>
                  <a:pt x="5346692" y="2330543"/>
                </a:lnTo>
                <a:lnTo>
                  <a:pt x="5349876" y="2326907"/>
                </a:lnTo>
                <a:lnTo>
                  <a:pt x="5354422" y="2315084"/>
                </a:lnTo>
                <a:lnTo>
                  <a:pt x="5362163" y="2311905"/>
                </a:lnTo>
                <a:lnTo>
                  <a:pt x="5365347" y="2315084"/>
                </a:lnTo>
                <a:lnTo>
                  <a:pt x="5373077" y="2296445"/>
                </a:lnTo>
                <a:close/>
                <a:moveTo>
                  <a:pt x="5558405" y="2222908"/>
                </a:moveTo>
                <a:lnTo>
                  <a:pt x="5569793" y="2230596"/>
                </a:lnTo>
                <a:lnTo>
                  <a:pt x="5577539" y="2235116"/>
                </a:lnTo>
                <a:lnTo>
                  <a:pt x="5577539" y="2245968"/>
                </a:lnTo>
                <a:lnTo>
                  <a:pt x="5573893" y="2250036"/>
                </a:lnTo>
                <a:lnTo>
                  <a:pt x="5581638" y="2250036"/>
                </a:lnTo>
                <a:lnTo>
                  <a:pt x="5581638" y="2265413"/>
                </a:lnTo>
                <a:lnTo>
                  <a:pt x="5585280" y="2276265"/>
                </a:lnTo>
                <a:lnTo>
                  <a:pt x="5577539" y="2280784"/>
                </a:lnTo>
                <a:lnTo>
                  <a:pt x="5581638" y="2296156"/>
                </a:lnTo>
                <a:lnTo>
                  <a:pt x="5577539" y="2296156"/>
                </a:lnTo>
                <a:lnTo>
                  <a:pt x="5569793" y="2276265"/>
                </a:lnTo>
                <a:lnTo>
                  <a:pt x="5558405" y="2288473"/>
                </a:lnTo>
                <a:lnTo>
                  <a:pt x="5566151" y="2299325"/>
                </a:lnTo>
                <a:lnTo>
                  <a:pt x="5562052" y="2314697"/>
                </a:lnTo>
                <a:lnTo>
                  <a:pt x="5558405" y="2311081"/>
                </a:lnTo>
                <a:lnTo>
                  <a:pt x="5558405" y="2307009"/>
                </a:lnTo>
                <a:lnTo>
                  <a:pt x="5558405" y="2303393"/>
                </a:lnTo>
                <a:lnTo>
                  <a:pt x="5554306" y="2307009"/>
                </a:lnTo>
                <a:lnTo>
                  <a:pt x="5538819" y="2303393"/>
                </a:lnTo>
                <a:lnTo>
                  <a:pt x="5531078" y="2283948"/>
                </a:lnTo>
                <a:lnTo>
                  <a:pt x="5535630" y="2276265"/>
                </a:lnTo>
                <a:lnTo>
                  <a:pt x="5531078" y="2268576"/>
                </a:lnTo>
                <a:lnTo>
                  <a:pt x="5520143" y="2265413"/>
                </a:lnTo>
                <a:lnTo>
                  <a:pt x="5523332" y="2276265"/>
                </a:lnTo>
                <a:lnTo>
                  <a:pt x="5515591" y="2273096"/>
                </a:lnTo>
                <a:lnTo>
                  <a:pt x="5512402" y="2268576"/>
                </a:lnTo>
                <a:lnTo>
                  <a:pt x="5512402" y="2273096"/>
                </a:lnTo>
                <a:lnTo>
                  <a:pt x="5507845" y="2273096"/>
                </a:lnTo>
                <a:lnTo>
                  <a:pt x="5504656" y="2265413"/>
                </a:lnTo>
                <a:lnTo>
                  <a:pt x="5496915" y="2273096"/>
                </a:lnTo>
                <a:lnTo>
                  <a:pt x="5492358" y="2283948"/>
                </a:lnTo>
                <a:lnTo>
                  <a:pt x="5492358" y="2276265"/>
                </a:lnTo>
                <a:lnTo>
                  <a:pt x="5492358" y="2260888"/>
                </a:lnTo>
                <a:lnTo>
                  <a:pt x="5507845" y="2257724"/>
                </a:lnTo>
                <a:lnTo>
                  <a:pt x="5512402" y="2250036"/>
                </a:lnTo>
                <a:lnTo>
                  <a:pt x="5523332" y="2245968"/>
                </a:lnTo>
                <a:lnTo>
                  <a:pt x="5527889" y="2253656"/>
                </a:lnTo>
                <a:lnTo>
                  <a:pt x="5523332" y="2257724"/>
                </a:lnTo>
                <a:lnTo>
                  <a:pt x="5523332" y="2260888"/>
                </a:lnTo>
                <a:lnTo>
                  <a:pt x="5535630" y="2253656"/>
                </a:lnTo>
                <a:lnTo>
                  <a:pt x="5538819" y="2245968"/>
                </a:lnTo>
                <a:lnTo>
                  <a:pt x="5546565" y="2250036"/>
                </a:lnTo>
                <a:lnTo>
                  <a:pt x="5546565" y="2238280"/>
                </a:lnTo>
                <a:lnTo>
                  <a:pt x="5550664" y="2242352"/>
                </a:lnTo>
                <a:lnTo>
                  <a:pt x="5554306" y="2238280"/>
                </a:lnTo>
                <a:lnTo>
                  <a:pt x="5562052" y="2238280"/>
                </a:lnTo>
                <a:close/>
                <a:moveTo>
                  <a:pt x="4623200" y="2222908"/>
                </a:moveTo>
                <a:lnTo>
                  <a:pt x="4642691" y="2235207"/>
                </a:lnTo>
                <a:lnTo>
                  <a:pt x="4642691" y="2238396"/>
                </a:lnTo>
                <a:lnTo>
                  <a:pt x="4650397" y="2250240"/>
                </a:lnTo>
                <a:lnTo>
                  <a:pt x="4661731" y="2268914"/>
                </a:lnTo>
                <a:lnTo>
                  <a:pt x="4658103" y="2292147"/>
                </a:lnTo>
                <a:lnTo>
                  <a:pt x="4635440" y="2304446"/>
                </a:lnTo>
                <a:lnTo>
                  <a:pt x="4627734" y="2292147"/>
                </a:lnTo>
                <a:lnTo>
                  <a:pt x="4623200" y="2273469"/>
                </a:lnTo>
                <a:lnTo>
                  <a:pt x="4615494" y="2257984"/>
                </a:lnTo>
                <a:lnTo>
                  <a:pt x="4620027" y="2257984"/>
                </a:lnTo>
                <a:lnTo>
                  <a:pt x="4623200" y="2242496"/>
                </a:lnTo>
                <a:lnTo>
                  <a:pt x="4620027" y="2238396"/>
                </a:lnTo>
                <a:lnTo>
                  <a:pt x="4623200" y="2235207"/>
                </a:lnTo>
                <a:lnTo>
                  <a:pt x="4627734" y="2227463"/>
                </a:lnTo>
                <a:close/>
                <a:moveTo>
                  <a:pt x="5538592" y="2214936"/>
                </a:moveTo>
                <a:lnTo>
                  <a:pt x="5543148" y="2219410"/>
                </a:lnTo>
                <a:lnTo>
                  <a:pt x="5538592" y="2227016"/>
                </a:lnTo>
                <a:lnTo>
                  <a:pt x="5527660" y="2222542"/>
                </a:lnTo>
                <a:lnTo>
                  <a:pt x="5530848" y="2219410"/>
                </a:lnTo>
                <a:close/>
                <a:moveTo>
                  <a:pt x="5515769" y="2196715"/>
                </a:moveTo>
                <a:lnTo>
                  <a:pt x="5520367" y="2199886"/>
                </a:lnTo>
                <a:lnTo>
                  <a:pt x="5515769" y="2212119"/>
                </a:lnTo>
                <a:lnTo>
                  <a:pt x="5512550" y="2227071"/>
                </a:lnTo>
                <a:lnTo>
                  <a:pt x="5515769" y="2238397"/>
                </a:lnTo>
                <a:lnTo>
                  <a:pt x="5512550" y="2238397"/>
                </a:lnTo>
                <a:lnTo>
                  <a:pt x="5504731" y="2230695"/>
                </a:lnTo>
                <a:lnTo>
                  <a:pt x="5500133" y="2230695"/>
                </a:lnTo>
                <a:lnTo>
                  <a:pt x="5496914" y="2219822"/>
                </a:lnTo>
                <a:lnTo>
                  <a:pt x="5504731" y="2215290"/>
                </a:lnTo>
                <a:lnTo>
                  <a:pt x="5512550" y="2199886"/>
                </a:lnTo>
                <a:close/>
                <a:moveTo>
                  <a:pt x="5528353" y="2192160"/>
                </a:moveTo>
                <a:lnTo>
                  <a:pt x="5528353" y="2211822"/>
                </a:lnTo>
                <a:lnTo>
                  <a:pt x="5523879" y="2214950"/>
                </a:lnTo>
                <a:lnTo>
                  <a:pt x="5520747" y="2227016"/>
                </a:lnTo>
                <a:lnTo>
                  <a:pt x="5516273" y="2227016"/>
                </a:lnTo>
                <a:lnTo>
                  <a:pt x="5523879" y="2207354"/>
                </a:lnTo>
                <a:close/>
                <a:moveTo>
                  <a:pt x="1720476" y="2188744"/>
                </a:moveTo>
                <a:lnTo>
                  <a:pt x="1732774" y="2188744"/>
                </a:lnTo>
                <a:lnTo>
                  <a:pt x="1728218" y="2199694"/>
                </a:lnTo>
                <a:lnTo>
                  <a:pt x="1712731" y="2199694"/>
                </a:lnTo>
                <a:lnTo>
                  <a:pt x="1720476" y="2196190"/>
                </a:lnTo>
                <a:close/>
                <a:moveTo>
                  <a:pt x="5535632" y="2184189"/>
                </a:moveTo>
                <a:lnTo>
                  <a:pt x="5538783" y="2188646"/>
                </a:lnTo>
                <a:lnTo>
                  <a:pt x="5546437" y="2188646"/>
                </a:lnTo>
                <a:lnTo>
                  <a:pt x="5546437" y="2196220"/>
                </a:lnTo>
                <a:lnTo>
                  <a:pt x="5554541" y="2210925"/>
                </a:lnTo>
                <a:lnTo>
                  <a:pt x="5550939" y="2214490"/>
                </a:lnTo>
                <a:lnTo>
                  <a:pt x="5543285" y="2196220"/>
                </a:lnTo>
                <a:lnTo>
                  <a:pt x="5538783" y="2196220"/>
                </a:lnTo>
                <a:close/>
                <a:moveTo>
                  <a:pt x="5434986" y="2184189"/>
                </a:moveTo>
                <a:lnTo>
                  <a:pt x="5434986" y="2191880"/>
                </a:lnTo>
                <a:lnTo>
                  <a:pt x="5434986" y="2196405"/>
                </a:lnTo>
                <a:lnTo>
                  <a:pt x="5439521" y="2207260"/>
                </a:lnTo>
                <a:lnTo>
                  <a:pt x="5431811" y="2211332"/>
                </a:lnTo>
                <a:lnTo>
                  <a:pt x="5431811" y="2219024"/>
                </a:lnTo>
                <a:lnTo>
                  <a:pt x="5424101" y="2222191"/>
                </a:lnTo>
                <a:lnTo>
                  <a:pt x="5416391" y="2234403"/>
                </a:lnTo>
                <a:lnTo>
                  <a:pt x="5408684" y="2237570"/>
                </a:lnTo>
                <a:lnTo>
                  <a:pt x="5396439" y="2245262"/>
                </a:lnTo>
                <a:lnTo>
                  <a:pt x="5388729" y="2249786"/>
                </a:lnTo>
                <a:lnTo>
                  <a:pt x="5400974" y="2237570"/>
                </a:lnTo>
                <a:lnTo>
                  <a:pt x="5408684" y="2234403"/>
                </a:lnTo>
                <a:lnTo>
                  <a:pt x="5416391" y="2219024"/>
                </a:lnTo>
                <a:lnTo>
                  <a:pt x="5424101" y="2211332"/>
                </a:lnTo>
                <a:lnTo>
                  <a:pt x="5431811" y="2207260"/>
                </a:lnTo>
                <a:lnTo>
                  <a:pt x="5431811" y="2196405"/>
                </a:lnTo>
                <a:close/>
                <a:moveTo>
                  <a:pt x="5485526" y="2176217"/>
                </a:moveTo>
                <a:lnTo>
                  <a:pt x="5493343" y="2176217"/>
                </a:lnTo>
                <a:lnTo>
                  <a:pt x="5497943" y="2184059"/>
                </a:lnTo>
                <a:lnTo>
                  <a:pt x="5501162" y="2180830"/>
                </a:lnTo>
                <a:lnTo>
                  <a:pt x="5508979" y="2184059"/>
                </a:lnTo>
                <a:lnTo>
                  <a:pt x="5508979" y="2191901"/>
                </a:lnTo>
                <a:lnTo>
                  <a:pt x="5505300" y="2196513"/>
                </a:lnTo>
                <a:lnTo>
                  <a:pt x="5485526" y="2212197"/>
                </a:lnTo>
                <a:lnTo>
                  <a:pt x="5485526" y="2188671"/>
                </a:lnTo>
                <a:close/>
                <a:moveTo>
                  <a:pt x="5550948" y="2160274"/>
                </a:moveTo>
                <a:lnTo>
                  <a:pt x="5554645" y="2164887"/>
                </a:lnTo>
                <a:lnTo>
                  <a:pt x="5558803" y="2168116"/>
                </a:lnTo>
                <a:lnTo>
                  <a:pt x="5554645" y="2175958"/>
                </a:lnTo>
                <a:lnTo>
                  <a:pt x="5562500" y="2196254"/>
                </a:lnTo>
                <a:lnTo>
                  <a:pt x="5554645" y="2191640"/>
                </a:lnTo>
                <a:lnTo>
                  <a:pt x="5546789" y="2180570"/>
                </a:lnTo>
                <a:lnTo>
                  <a:pt x="5538933" y="2175958"/>
                </a:lnTo>
                <a:lnTo>
                  <a:pt x="5531077" y="2164887"/>
                </a:lnTo>
                <a:close/>
                <a:moveTo>
                  <a:pt x="1758283" y="2134083"/>
                </a:moveTo>
                <a:lnTo>
                  <a:pt x="1762712" y="2134083"/>
                </a:lnTo>
                <a:lnTo>
                  <a:pt x="1765812" y="2142273"/>
                </a:lnTo>
                <a:lnTo>
                  <a:pt x="1762712" y="2146127"/>
                </a:lnTo>
                <a:close/>
                <a:moveTo>
                  <a:pt x="1732091" y="2119278"/>
                </a:moveTo>
                <a:lnTo>
                  <a:pt x="1735128" y="2119278"/>
                </a:lnTo>
                <a:lnTo>
                  <a:pt x="1735128" y="2122378"/>
                </a:lnTo>
                <a:lnTo>
                  <a:pt x="1732091" y="2126807"/>
                </a:lnTo>
                <a:close/>
                <a:moveTo>
                  <a:pt x="1727535" y="2098780"/>
                </a:moveTo>
                <a:lnTo>
                  <a:pt x="1735064" y="2103660"/>
                </a:lnTo>
                <a:lnTo>
                  <a:pt x="1735064" y="2111957"/>
                </a:lnTo>
                <a:lnTo>
                  <a:pt x="1731963" y="2111957"/>
                </a:lnTo>
                <a:close/>
                <a:moveTo>
                  <a:pt x="1110114" y="2065069"/>
                </a:moveTo>
                <a:lnTo>
                  <a:pt x="1110114" y="2065069"/>
                </a:lnTo>
                <a:lnTo>
                  <a:pt x="1133063" y="2065069"/>
                </a:lnTo>
                <a:lnTo>
                  <a:pt x="1133063" y="2065069"/>
                </a:lnTo>
                <a:close/>
                <a:moveTo>
                  <a:pt x="1727170" y="2064616"/>
                </a:moveTo>
                <a:lnTo>
                  <a:pt x="1731644" y="2068159"/>
                </a:lnTo>
                <a:lnTo>
                  <a:pt x="1724038" y="2068159"/>
                </a:lnTo>
                <a:lnTo>
                  <a:pt x="1724038" y="2073220"/>
                </a:lnTo>
                <a:lnTo>
                  <a:pt x="1719564" y="2073220"/>
                </a:lnTo>
                <a:lnTo>
                  <a:pt x="1719564" y="2068159"/>
                </a:lnTo>
                <a:close/>
                <a:moveTo>
                  <a:pt x="5446426" y="2030453"/>
                </a:moveTo>
                <a:lnTo>
                  <a:pt x="5454202" y="2030453"/>
                </a:lnTo>
                <a:lnTo>
                  <a:pt x="5469764" y="2034986"/>
                </a:lnTo>
                <a:lnTo>
                  <a:pt x="5473882" y="2030453"/>
                </a:lnTo>
                <a:lnTo>
                  <a:pt x="5477084" y="2034986"/>
                </a:lnTo>
                <a:lnTo>
                  <a:pt x="5477084" y="2042690"/>
                </a:lnTo>
                <a:lnTo>
                  <a:pt x="5477084" y="2053565"/>
                </a:lnTo>
                <a:lnTo>
                  <a:pt x="5484865" y="2061269"/>
                </a:lnTo>
                <a:lnTo>
                  <a:pt x="5484865" y="2068980"/>
                </a:lnTo>
                <a:lnTo>
                  <a:pt x="5481663" y="2084388"/>
                </a:lnTo>
                <a:lnTo>
                  <a:pt x="5469764" y="2088467"/>
                </a:lnTo>
                <a:lnTo>
                  <a:pt x="5466101" y="2099342"/>
                </a:lnTo>
                <a:lnTo>
                  <a:pt x="5473882" y="2111580"/>
                </a:lnTo>
                <a:lnTo>
                  <a:pt x="5473882" y="2114751"/>
                </a:lnTo>
                <a:lnTo>
                  <a:pt x="5473882" y="2122461"/>
                </a:lnTo>
                <a:lnTo>
                  <a:pt x="5484865" y="2130166"/>
                </a:lnTo>
                <a:lnTo>
                  <a:pt x="5489444" y="2126988"/>
                </a:lnTo>
                <a:lnTo>
                  <a:pt x="5489444" y="2122461"/>
                </a:lnTo>
                <a:lnTo>
                  <a:pt x="5500427" y="2122461"/>
                </a:lnTo>
                <a:lnTo>
                  <a:pt x="5505001" y="2134699"/>
                </a:lnTo>
                <a:lnTo>
                  <a:pt x="5508203" y="2134699"/>
                </a:lnTo>
                <a:lnTo>
                  <a:pt x="5508203" y="2130166"/>
                </a:lnTo>
                <a:lnTo>
                  <a:pt x="5523765" y="2134699"/>
                </a:lnTo>
                <a:lnTo>
                  <a:pt x="5515984" y="2137870"/>
                </a:lnTo>
                <a:lnTo>
                  <a:pt x="5520562" y="2145574"/>
                </a:lnTo>
                <a:lnTo>
                  <a:pt x="5528343" y="2150107"/>
                </a:lnTo>
                <a:lnTo>
                  <a:pt x="5528343" y="2165515"/>
                </a:lnTo>
                <a:lnTo>
                  <a:pt x="5523765" y="2157811"/>
                </a:lnTo>
                <a:lnTo>
                  <a:pt x="5515984" y="2153278"/>
                </a:lnTo>
                <a:lnTo>
                  <a:pt x="5512781" y="2150107"/>
                </a:lnTo>
                <a:lnTo>
                  <a:pt x="5505001" y="2142403"/>
                </a:lnTo>
                <a:lnTo>
                  <a:pt x="5500427" y="2137870"/>
                </a:lnTo>
                <a:lnTo>
                  <a:pt x="5497220" y="2130166"/>
                </a:lnTo>
                <a:lnTo>
                  <a:pt x="5492646" y="2134699"/>
                </a:lnTo>
                <a:lnTo>
                  <a:pt x="5500427" y="2150107"/>
                </a:lnTo>
                <a:lnTo>
                  <a:pt x="5497220" y="2150107"/>
                </a:lnTo>
                <a:lnTo>
                  <a:pt x="5489444" y="2137870"/>
                </a:lnTo>
                <a:lnTo>
                  <a:pt x="5473882" y="2134699"/>
                </a:lnTo>
                <a:lnTo>
                  <a:pt x="5469764" y="2137870"/>
                </a:lnTo>
                <a:lnTo>
                  <a:pt x="5466101" y="2137870"/>
                </a:lnTo>
                <a:lnTo>
                  <a:pt x="5461983" y="2134699"/>
                </a:lnTo>
                <a:lnTo>
                  <a:pt x="5454202" y="2130166"/>
                </a:lnTo>
                <a:lnTo>
                  <a:pt x="5457409" y="2122461"/>
                </a:lnTo>
                <a:lnTo>
                  <a:pt x="5457409" y="2114751"/>
                </a:lnTo>
                <a:lnTo>
                  <a:pt x="5454202" y="2114751"/>
                </a:lnTo>
                <a:lnTo>
                  <a:pt x="5449628" y="2122461"/>
                </a:lnTo>
                <a:lnTo>
                  <a:pt x="5446426" y="2119284"/>
                </a:lnTo>
                <a:lnTo>
                  <a:pt x="5438645" y="2096171"/>
                </a:lnTo>
                <a:lnTo>
                  <a:pt x="5430864" y="2080763"/>
                </a:lnTo>
                <a:lnTo>
                  <a:pt x="5438645" y="2084388"/>
                </a:lnTo>
                <a:lnTo>
                  <a:pt x="5441847" y="2088467"/>
                </a:lnTo>
                <a:lnTo>
                  <a:pt x="5446426" y="2084388"/>
                </a:lnTo>
                <a:lnTo>
                  <a:pt x="5441847" y="2068980"/>
                </a:lnTo>
                <a:lnTo>
                  <a:pt x="5441847" y="2053565"/>
                </a:lnTo>
                <a:close/>
                <a:moveTo>
                  <a:pt x="1128743" y="2026373"/>
                </a:moveTo>
                <a:lnTo>
                  <a:pt x="1128544" y="2026772"/>
                </a:lnTo>
                <a:lnTo>
                  <a:pt x="1163559" y="2026772"/>
                </a:lnTo>
                <a:lnTo>
                  <a:pt x="1163915" y="2026373"/>
                </a:lnTo>
                <a:close/>
                <a:moveTo>
                  <a:pt x="1616988" y="2019065"/>
                </a:moveTo>
                <a:lnTo>
                  <a:pt x="1635308" y="2022253"/>
                </a:lnTo>
                <a:lnTo>
                  <a:pt x="1647374" y="2026808"/>
                </a:lnTo>
                <a:lnTo>
                  <a:pt x="1639777" y="2034553"/>
                </a:lnTo>
                <a:lnTo>
                  <a:pt x="1612518" y="2029997"/>
                </a:lnTo>
                <a:close/>
                <a:moveTo>
                  <a:pt x="1394740" y="2014510"/>
                </a:moveTo>
                <a:lnTo>
                  <a:pt x="1417385" y="2019065"/>
                </a:lnTo>
                <a:lnTo>
                  <a:pt x="1426445" y="2029998"/>
                </a:lnTo>
                <a:lnTo>
                  <a:pt x="1410139" y="2029998"/>
                </a:lnTo>
                <a:lnTo>
                  <a:pt x="1394740" y="2029998"/>
                </a:lnTo>
                <a:lnTo>
                  <a:pt x="1387039" y="2022253"/>
                </a:lnTo>
                <a:close/>
                <a:moveTo>
                  <a:pt x="5241161" y="1996289"/>
                </a:moveTo>
                <a:lnTo>
                  <a:pt x="5244789" y="1999460"/>
                </a:lnTo>
                <a:lnTo>
                  <a:pt x="5244789" y="2007162"/>
                </a:lnTo>
                <a:lnTo>
                  <a:pt x="5237083" y="2014864"/>
                </a:lnTo>
                <a:lnTo>
                  <a:pt x="5237083" y="2026645"/>
                </a:lnTo>
                <a:lnTo>
                  <a:pt x="5225749" y="2030269"/>
                </a:lnTo>
                <a:lnTo>
                  <a:pt x="5218498" y="2037971"/>
                </a:lnTo>
                <a:lnTo>
                  <a:pt x="5198552" y="2030269"/>
                </a:lnTo>
                <a:lnTo>
                  <a:pt x="5198552" y="2014864"/>
                </a:lnTo>
                <a:lnTo>
                  <a:pt x="5210792" y="2007162"/>
                </a:lnTo>
                <a:lnTo>
                  <a:pt x="5210792" y="1999460"/>
                </a:lnTo>
                <a:lnTo>
                  <a:pt x="5213964" y="1999460"/>
                </a:lnTo>
                <a:lnTo>
                  <a:pt x="5218498" y="1999460"/>
                </a:lnTo>
                <a:lnTo>
                  <a:pt x="5237083" y="1999460"/>
                </a:lnTo>
                <a:close/>
                <a:moveTo>
                  <a:pt x="1488722" y="1988318"/>
                </a:moveTo>
                <a:lnTo>
                  <a:pt x="1507298" y="1988318"/>
                </a:lnTo>
                <a:lnTo>
                  <a:pt x="1519078" y="1991507"/>
                </a:lnTo>
                <a:lnTo>
                  <a:pt x="1522700" y="1991507"/>
                </a:lnTo>
                <a:lnTo>
                  <a:pt x="1537653" y="1991507"/>
                </a:lnTo>
                <a:lnTo>
                  <a:pt x="1557587" y="1996062"/>
                </a:lnTo>
                <a:lnTo>
                  <a:pt x="1565292" y="2003806"/>
                </a:lnTo>
                <a:lnTo>
                  <a:pt x="1591565" y="2011550"/>
                </a:lnTo>
                <a:lnTo>
                  <a:pt x="1583867" y="2022481"/>
                </a:lnTo>
                <a:lnTo>
                  <a:pt x="1553056" y="2022481"/>
                </a:lnTo>
                <a:lnTo>
                  <a:pt x="1542185" y="2022481"/>
                </a:lnTo>
                <a:lnTo>
                  <a:pt x="1526776" y="2037969"/>
                </a:lnTo>
                <a:lnTo>
                  <a:pt x="1519078" y="2026582"/>
                </a:lnTo>
                <a:lnTo>
                  <a:pt x="1476486" y="2026582"/>
                </a:lnTo>
                <a:lnTo>
                  <a:pt x="1465615" y="2022481"/>
                </a:lnTo>
                <a:lnTo>
                  <a:pt x="1468788" y="2011550"/>
                </a:lnTo>
                <a:lnTo>
                  <a:pt x="1511374" y="2014737"/>
                </a:lnTo>
                <a:lnTo>
                  <a:pt x="1499593" y="2006995"/>
                </a:lnTo>
                <a:lnTo>
                  <a:pt x="1496426" y="1999251"/>
                </a:lnTo>
                <a:close/>
                <a:moveTo>
                  <a:pt x="1491580" y="1957571"/>
                </a:moveTo>
                <a:lnTo>
                  <a:pt x="1499324" y="1957571"/>
                </a:lnTo>
                <a:lnTo>
                  <a:pt x="1495680" y="1965100"/>
                </a:lnTo>
                <a:lnTo>
                  <a:pt x="1488391" y="1965100"/>
                </a:lnTo>
                <a:lnTo>
                  <a:pt x="1483836" y="1960671"/>
                </a:lnTo>
                <a:close/>
                <a:moveTo>
                  <a:pt x="1499779" y="1930240"/>
                </a:moveTo>
                <a:lnTo>
                  <a:pt x="1507308" y="1934381"/>
                </a:lnTo>
                <a:lnTo>
                  <a:pt x="1499779" y="1934381"/>
                </a:lnTo>
                <a:close/>
                <a:moveTo>
                  <a:pt x="1314381" y="1910881"/>
                </a:moveTo>
                <a:lnTo>
                  <a:pt x="1337611" y="1910881"/>
                </a:lnTo>
                <a:lnTo>
                  <a:pt x="1364033" y="1918691"/>
                </a:lnTo>
                <a:lnTo>
                  <a:pt x="1391362" y="1934316"/>
                </a:lnTo>
                <a:lnTo>
                  <a:pt x="1414603" y="1945344"/>
                </a:lnTo>
                <a:lnTo>
                  <a:pt x="1445576" y="1960969"/>
                </a:lnTo>
                <a:lnTo>
                  <a:pt x="1442384" y="1968780"/>
                </a:lnTo>
                <a:lnTo>
                  <a:pt x="1461063" y="1973372"/>
                </a:lnTo>
                <a:lnTo>
                  <a:pt x="1476550" y="1981187"/>
                </a:lnTo>
                <a:lnTo>
                  <a:pt x="1402751" y="1988997"/>
                </a:lnTo>
                <a:lnTo>
                  <a:pt x="1414603" y="1973372"/>
                </a:lnTo>
                <a:lnTo>
                  <a:pt x="1391362" y="1965562"/>
                </a:lnTo>
                <a:lnTo>
                  <a:pt x="1383619" y="1945344"/>
                </a:lnTo>
                <a:lnTo>
                  <a:pt x="1356290" y="1945344"/>
                </a:lnTo>
                <a:lnTo>
                  <a:pt x="1317574" y="1929719"/>
                </a:lnTo>
                <a:lnTo>
                  <a:pt x="1325317" y="1926506"/>
                </a:lnTo>
                <a:lnTo>
                  <a:pt x="1302539" y="1921909"/>
                </a:lnTo>
                <a:lnTo>
                  <a:pt x="1283407" y="1937534"/>
                </a:lnTo>
                <a:lnTo>
                  <a:pt x="1256079" y="1937534"/>
                </a:lnTo>
                <a:lnTo>
                  <a:pt x="1271566" y="1929719"/>
                </a:lnTo>
                <a:lnTo>
                  <a:pt x="1287053" y="1918691"/>
                </a:lnTo>
                <a:close/>
                <a:moveTo>
                  <a:pt x="1457644" y="1902909"/>
                </a:moveTo>
                <a:lnTo>
                  <a:pt x="1465174" y="1919117"/>
                </a:lnTo>
                <a:lnTo>
                  <a:pt x="1465174" y="1922930"/>
                </a:lnTo>
                <a:close/>
                <a:moveTo>
                  <a:pt x="1414991" y="1891521"/>
                </a:moveTo>
                <a:lnTo>
                  <a:pt x="1414991" y="1899050"/>
                </a:lnTo>
                <a:lnTo>
                  <a:pt x="1409815" y="1899050"/>
                </a:lnTo>
                <a:lnTo>
                  <a:pt x="1409815" y="1895950"/>
                </a:lnTo>
                <a:close/>
                <a:moveTo>
                  <a:pt x="1453045" y="1875578"/>
                </a:moveTo>
                <a:lnTo>
                  <a:pt x="1461717" y="1891066"/>
                </a:lnTo>
                <a:lnTo>
                  <a:pt x="1453045" y="1891066"/>
                </a:lnTo>
                <a:lnTo>
                  <a:pt x="1453045" y="1887421"/>
                </a:lnTo>
                <a:lnTo>
                  <a:pt x="1449672" y="1880133"/>
                </a:lnTo>
                <a:close/>
                <a:moveTo>
                  <a:pt x="1402632" y="1868745"/>
                </a:moveTo>
                <a:lnTo>
                  <a:pt x="1410517" y="1868745"/>
                </a:lnTo>
                <a:lnTo>
                  <a:pt x="1410517" y="1880339"/>
                </a:lnTo>
                <a:lnTo>
                  <a:pt x="1402632" y="1884205"/>
                </a:lnTo>
                <a:lnTo>
                  <a:pt x="1399566" y="1880339"/>
                </a:lnTo>
                <a:lnTo>
                  <a:pt x="1402632" y="1875992"/>
                </a:lnTo>
                <a:close/>
                <a:moveTo>
                  <a:pt x="5441861" y="1864190"/>
                </a:moveTo>
                <a:lnTo>
                  <a:pt x="5454317" y="1872018"/>
                </a:lnTo>
                <a:lnTo>
                  <a:pt x="5454317" y="1883066"/>
                </a:lnTo>
                <a:lnTo>
                  <a:pt x="5449703" y="1890890"/>
                </a:lnTo>
                <a:lnTo>
                  <a:pt x="5446475" y="1918975"/>
                </a:lnTo>
                <a:lnTo>
                  <a:pt x="5441861" y="1934627"/>
                </a:lnTo>
                <a:lnTo>
                  <a:pt x="5438633" y="1950279"/>
                </a:lnTo>
                <a:lnTo>
                  <a:pt x="5434021" y="1950279"/>
                </a:lnTo>
                <a:lnTo>
                  <a:pt x="5434021" y="1942451"/>
                </a:lnTo>
                <a:lnTo>
                  <a:pt x="5426179" y="1934627"/>
                </a:lnTo>
                <a:lnTo>
                  <a:pt x="5418337" y="1918975"/>
                </a:lnTo>
                <a:lnTo>
                  <a:pt x="5418337" y="1906542"/>
                </a:lnTo>
                <a:lnTo>
                  <a:pt x="5422950" y="1898718"/>
                </a:lnTo>
                <a:lnTo>
                  <a:pt x="5434021" y="1872018"/>
                </a:lnTo>
                <a:close/>
                <a:moveTo>
                  <a:pt x="1434868" y="1857358"/>
                </a:moveTo>
                <a:lnTo>
                  <a:pt x="1445801" y="1869184"/>
                </a:lnTo>
                <a:lnTo>
                  <a:pt x="1445801" y="1879695"/>
                </a:lnTo>
                <a:lnTo>
                  <a:pt x="1438056" y="1875316"/>
                </a:lnTo>
                <a:lnTo>
                  <a:pt x="1442157" y="1869184"/>
                </a:lnTo>
                <a:lnTo>
                  <a:pt x="1430314" y="1861738"/>
                </a:lnTo>
                <a:close/>
                <a:moveTo>
                  <a:pt x="1391594" y="1830027"/>
                </a:moveTo>
                <a:lnTo>
                  <a:pt x="1399412" y="1830027"/>
                </a:lnTo>
                <a:lnTo>
                  <a:pt x="1410450" y="1830027"/>
                </a:lnTo>
                <a:lnTo>
                  <a:pt x="1415049" y="1830027"/>
                </a:lnTo>
                <a:lnTo>
                  <a:pt x="1394813" y="1838631"/>
                </a:lnTo>
                <a:close/>
                <a:moveTo>
                  <a:pt x="5577329" y="1825472"/>
                </a:moveTo>
                <a:lnTo>
                  <a:pt x="5569445" y="1840959"/>
                </a:lnTo>
                <a:lnTo>
                  <a:pt x="5573825" y="1845515"/>
                </a:lnTo>
                <a:lnTo>
                  <a:pt x="5566379" y="1845515"/>
                </a:lnTo>
                <a:lnTo>
                  <a:pt x="5566379" y="1840959"/>
                </a:lnTo>
                <a:lnTo>
                  <a:pt x="5569445" y="1833216"/>
                </a:lnTo>
                <a:lnTo>
                  <a:pt x="5569445" y="1830027"/>
                </a:lnTo>
                <a:lnTo>
                  <a:pt x="5573825" y="1830027"/>
                </a:lnTo>
                <a:close/>
                <a:moveTo>
                  <a:pt x="1414370" y="1823194"/>
                </a:moveTo>
                <a:lnTo>
                  <a:pt x="1422114" y="1826313"/>
                </a:lnTo>
                <a:lnTo>
                  <a:pt x="1429858" y="1841464"/>
                </a:lnTo>
                <a:lnTo>
                  <a:pt x="1426214" y="1853496"/>
                </a:lnTo>
                <a:lnTo>
                  <a:pt x="1422114" y="1845921"/>
                </a:lnTo>
                <a:lnTo>
                  <a:pt x="1422114" y="1841464"/>
                </a:lnTo>
                <a:lnTo>
                  <a:pt x="1422114" y="1830770"/>
                </a:lnTo>
                <a:lnTo>
                  <a:pt x="1414370" y="1826313"/>
                </a:lnTo>
                <a:close/>
                <a:moveTo>
                  <a:pt x="2671145" y="1818639"/>
                </a:moveTo>
                <a:lnTo>
                  <a:pt x="2666717" y="1830719"/>
                </a:lnTo>
                <a:lnTo>
                  <a:pt x="2663617" y="1826245"/>
                </a:lnTo>
                <a:close/>
                <a:moveTo>
                  <a:pt x="2651791" y="1815223"/>
                </a:moveTo>
                <a:lnTo>
                  <a:pt x="2648287" y="1822669"/>
                </a:lnTo>
                <a:lnTo>
                  <a:pt x="2643907" y="1826173"/>
                </a:lnTo>
                <a:lnTo>
                  <a:pt x="2640841" y="1818289"/>
                </a:lnTo>
                <a:close/>
                <a:moveTo>
                  <a:pt x="5601200" y="1784475"/>
                </a:moveTo>
                <a:lnTo>
                  <a:pt x="5597346" y="1787575"/>
                </a:lnTo>
                <a:lnTo>
                  <a:pt x="5592528" y="1792004"/>
                </a:lnTo>
                <a:lnTo>
                  <a:pt x="5589155" y="1787575"/>
                </a:lnTo>
                <a:close/>
                <a:moveTo>
                  <a:pt x="3671812" y="1747909"/>
                </a:moveTo>
                <a:lnTo>
                  <a:pt x="3672458" y="1749137"/>
                </a:lnTo>
                <a:lnTo>
                  <a:pt x="3671204" y="1751521"/>
                </a:lnTo>
                <a:lnTo>
                  <a:pt x="3672564" y="1749202"/>
                </a:lnTo>
                <a:close/>
                <a:moveTo>
                  <a:pt x="2636286" y="1718426"/>
                </a:moveTo>
                <a:lnTo>
                  <a:pt x="2640759" y="1718426"/>
                </a:lnTo>
                <a:lnTo>
                  <a:pt x="2648365" y="1722567"/>
                </a:lnTo>
                <a:lnTo>
                  <a:pt x="2643891" y="1722567"/>
                </a:lnTo>
                <a:close/>
                <a:moveTo>
                  <a:pt x="3660737" y="1653515"/>
                </a:moveTo>
                <a:lnTo>
                  <a:pt x="3653035" y="1664170"/>
                </a:lnTo>
                <a:lnTo>
                  <a:pt x="3653035" y="1668608"/>
                </a:lnTo>
                <a:lnTo>
                  <a:pt x="3649411" y="1668608"/>
                </a:lnTo>
                <a:lnTo>
                  <a:pt x="3642162" y="1675711"/>
                </a:lnTo>
                <a:lnTo>
                  <a:pt x="3634459" y="1675711"/>
                </a:lnTo>
                <a:lnTo>
                  <a:pt x="3634459" y="1679263"/>
                </a:lnTo>
                <a:lnTo>
                  <a:pt x="3622225" y="1675711"/>
                </a:lnTo>
                <a:lnTo>
                  <a:pt x="3619055" y="1668608"/>
                </a:lnTo>
                <a:lnTo>
                  <a:pt x="3622225" y="1668608"/>
                </a:lnTo>
                <a:lnTo>
                  <a:pt x="3626757" y="1664170"/>
                </a:lnTo>
                <a:lnTo>
                  <a:pt x="3629928" y="1664170"/>
                </a:lnTo>
                <a:lnTo>
                  <a:pt x="3634459" y="1661062"/>
                </a:lnTo>
                <a:lnTo>
                  <a:pt x="3642162" y="1661062"/>
                </a:lnTo>
                <a:close/>
                <a:moveTo>
                  <a:pt x="3455753" y="1653515"/>
                </a:moveTo>
                <a:lnTo>
                  <a:pt x="3460309" y="1661258"/>
                </a:lnTo>
                <a:lnTo>
                  <a:pt x="3471242" y="1661258"/>
                </a:lnTo>
                <a:lnTo>
                  <a:pt x="3475795" y="1661258"/>
                </a:lnTo>
                <a:lnTo>
                  <a:pt x="3486727" y="1661258"/>
                </a:lnTo>
                <a:lnTo>
                  <a:pt x="3491283" y="1664447"/>
                </a:lnTo>
                <a:lnTo>
                  <a:pt x="3499026" y="1664447"/>
                </a:lnTo>
                <a:lnTo>
                  <a:pt x="3499026" y="1669003"/>
                </a:lnTo>
                <a:lnTo>
                  <a:pt x="3471242" y="1669003"/>
                </a:lnTo>
                <a:lnTo>
                  <a:pt x="3468052" y="1664447"/>
                </a:lnTo>
                <a:lnTo>
                  <a:pt x="3452564" y="1664447"/>
                </a:lnTo>
                <a:lnTo>
                  <a:pt x="3444821" y="1664447"/>
                </a:lnTo>
                <a:lnTo>
                  <a:pt x="3444821" y="1656703"/>
                </a:lnTo>
                <a:lnTo>
                  <a:pt x="3452564" y="1656703"/>
                </a:lnTo>
                <a:close/>
                <a:moveTo>
                  <a:pt x="3262617" y="1645544"/>
                </a:moveTo>
                <a:lnTo>
                  <a:pt x="3266666" y="1648644"/>
                </a:lnTo>
                <a:lnTo>
                  <a:pt x="3266666" y="1653073"/>
                </a:lnTo>
                <a:close/>
                <a:moveTo>
                  <a:pt x="3536619" y="1637572"/>
                </a:moveTo>
                <a:lnTo>
                  <a:pt x="3532191" y="1645762"/>
                </a:lnTo>
                <a:lnTo>
                  <a:pt x="3529091" y="1649616"/>
                </a:lnTo>
                <a:lnTo>
                  <a:pt x="3529091" y="1640945"/>
                </a:lnTo>
                <a:close/>
                <a:moveTo>
                  <a:pt x="3231870" y="1595437"/>
                </a:moveTo>
                <a:lnTo>
                  <a:pt x="3235057" y="1599906"/>
                </a:lnTo>
                <a:lnTo>
                  <a:pt x="3239613" y="1595437"/>
                </a:lnTo>
                <a:lnTo>
                  <a:pt x="3242802" y="1595437"/>
                </a:lnTo>
                <a:lnTo>
                  <a:pt x="3255101" y="1599906"/>
                </a:lnTo>
                <a:lnTo>
                  <a:pt x="3281519" y="1595437"/>
                </a:lnTo>
                <a:lnTo>
                  <a:pt x="3281519" y="1603034"/>
                </a:lnTo>
                <a:lnTo>
                  <a:pt x="3277876" y="1610631"/>
                </a:lnTo>
                <a:lnTo>
                  <a:pt x="3281519" y="1622696"/>
                </a:lnTo>
                <a:lnTo>
                  <a:pt x="3277876" y="1630293"/>
                </a:lnTo>
                <a:lnTo>
                  <a:pt x="3266034" y="1625824"/>
                </a:lnTo>
                <a:lnTo>
                  <a:pt x="3262388" y="1622696"/>
                </a:lnTo>
                <a:lnTo>
                  <a:pt x="3250545" y="1618227"/>
                </a:lnTo>
                <a:lnTo>
                  <a:pt x="3235057" y="1610631"/>
                </a:lnTo>
                <a:lnTo>
                  <a:pt x="3227314" y="1607502"/>
                </a:lnTo>
                <a:lnTo>
                  <a:pt x="3227314" y="1599906"/>
                </a:lnTo>
                <a:close/>
                <a:moveTo>
                  <a:pt x="3857330" y="1586986"/>
                </a:moveTo>
                <a:lnTo>
                  <a:pt x="3857330" y="1590899"/>
                </a:lnTo>
                <a:lnTo>
                  <a:pt x="3857461" y="1591211"/>
                </a:lnTo>
                <a:lnTo>
                  <a:pt x="3857461" y="1587464"/>
                </a:lnTo>
                <a:close/>
                <a:moveTo>
                  <a:pt x="3485818" y="1584050"/>
                </a:moveTo>
                <a:lnTo>
                  <a:pt x="3490246" y="1587150"/>
                </a:lnTo>
                <a:lnTo>
                  <a:pt x="3493346" y="1591579"/>
                </a:lnTo>
                <a:lnTo>
                  <a:pt x="3490246" y="1591579"/>
                </a:lnTo>
                <a:close/>
                <a:moveTo>
                  <a:pt x="3854137" y="1575550"/>
                </a:moveTo>
                <a:lnTo>
                  <a:pt x="3854998" y="1578467"/>
                </a:lnTo>
                <a:lnTo>
                  <a:pt x="3854340" y="1576062"/>
                </a:lnTo>
                <a:close/>
                <a:moveTo>
                  <a:pt x="3011640" y="1571523"/>
                </a:moveTo>
                <a:lnTo>
                  <a:pt x="3011640" y="1579051"/>
                </a:lnTo>
                <a:lnTo>
                  <a:pt x="3004111" y="1575951"/>
                </a:lnTo>
                <a:close/>
                <a:moveTo>
                  <a:pt x="3436813" y="1571342"/>
                </a:moveTo>
                <a:lnTo>
                  <a:pt x="3444119" y="1579076"/>
                </a:lnTo>
                <a:lnTo>
                  <a:pt x="3451934" y="1579076"/>
                </a:lnTo>
                <a:lnTo>
                  <a:pt x="3455502" y="1590899"/>
                </a:lnTo>
                <a:lnTo>
                  <a:pt x="3459580" y="1594097"/>
                </a:lnTo>
                <a:lnTo>
                  <a:pt x="3459580" y="1598633"/>
                </a:lnTo>
                <a:lnTo>
                  <a:pt x="3455502" y="1598633"/>
                </a:lnTo>
                <a:lnTo>
                  <a:pt x="3447857" y="1590899"/>
                </a:lnTo>
                <a:lnTo>
                  <a:pt x="3440041" y="1583166"/>
                </a:lnTo>
                <a:lnTo>
                  <a:pt x="3432225" y="1575432"/>
                </a:lnTo>
                <a:close/>
                <a:moveTo>
                  <a:pt x="3493333" y="1563551"/>
                </a:moveTo>
                <a:lnTo>
                  <a:pt x="3497889" y="1568612"/>
                </a:lnTo>
                <a:lnTo>
                  <a:pt x="3497889" y="1572155"/>
                </a:lnTo>
                <a:lnTo>
                  <a:pt x="3490144" y="1572155"/>
                </a:lnTo>
                <a:lnTo>
                  <a:pt x="3490144" y="1568612"/>
                </a:lnTo>
                <a:lnTo>
                  <a:pt x="3485589" y="1572155"/>
                </a:lnTo>
                <a:lnTo>
                  <a:pt x="3482401" y="1568612"/>
                </a:lnTo>
                <a:close/>
                <a:moveTo>
                  <a:pt x="3042603" y="1553303"/>
                </a:moveTo>
                <a:lnTo>
                  <a:pt x="3042603" y="1556491"/>
                </a:lnTo>
                <a:lnTo>
                  <a:pt x="3050347" y="1556491"/>
                </a:lnTo>
                <a:lnTo>
                  <a:pt x="3045791" y="1561046"/>
                </a:lnTo>
                <a:lnTo>
                  <a:pt x="3042603" y="1568791"/>
                </a:lnTo>
                <a:lnTo>
                  <a:pt x="3038048" y="1564235"/>
                </a:lnTo>
                <a:lnTo>
                  <a:pt x="3038048" y="1561046"/>
                </a:lnTo>
                <a:lnTo>
                  <a:pt x="3030304" y="1561046"/>
                </a:lnTo>
                <a:close/>
                <a:moveTo>
                  <a:pt x="3053080" y="1548747"/>
                </a:moveTo>
                <a:lnTo>
                  <a:pt x="3060608" y="1548747"/>
                </a:lnTo>
                <a:lnTo>
                  <a:pt x="3060608" y="1552888"/>
                </a:lnTo>
                <a:close/>
                <a:moveTo>
                  <a:pt x="3854102" y="1548066"/>
                </a:moveTo>
                <a:lnTo>
                  <a:pt x="3854102" y="1555800"/>
                </a:lnTo>
                <a:lnTo>
                  <a:pt x="3846287" y="1555800"/>
                </a:lnTo>
                <a:lnTo>
                  <a:pt x="3850477" y="1566326"/>
                </a:lnTo>
                <a:lnTo>
                  <a:pt x="3846584" y="1556515"/>
                </a:lnTo>
                <a:lnTo>
                  <a:pt x="3854340" y="1556515"/>
                </a:lnTo>
                <a:lnTo>
                  <a:pt x="3854340" y="1548778"/>
                </a:lnTo>
                <a:lnTo>
                  <a:pt x="3857461" y="1556515"/>
                </a:lnTo>
                <a:lnTo>
                  <a:pt x="3869377" y="1568800"/>
                </a:lnTo>
                <a:lnTo>
                  <a:pt x="3896237" y="1571990"/>
                </a:lnTo>
                <a:lnTo>
                  <a:pt x="3903519" y="1564252"/>
                </a:lnTo>
                <a:lnTo>
                  <a:pt x="3923254" y="1553497"/>
                </a:lnTo>
                <a:lnTo>
                  <a:pt x="3923254" y="1552602"/>
                </a:lnTo>
                <a:lnTo>
                  <a:pt x="3903715" y="1563534"/>
                </a:lnTo>
                <a:lnTo>
                  <a:pt x="3896069" y="1571342"/>
                </a:lnTo>
                <a:lnTo>
                  <a:pt x="3869564" y="1567698"/>
                </a:lnTo>
                <a:lnTo>
                  <a:pt x="3857330" y="1555800"/>
                </a:lnTo>
                <a:close/>
                <a:moveTo>
                  <a:pt x="3162174" y="1522555"/>
                </a:moveTo>
                <a:lnTo>
                  <a:pt x="3165748" y="1522555"/>
                </a:lnTo>
                <a:lnTo>
                  <a:pt x="3173345" y="1538043"/>
                </a:lnTo>
                <a:lnTo>
                  <a:pt x="3169771" y="1541230"/>
                </a:lnTo>
                <a:lnTo>
                  <a:pt x="3169771" y="1545786"/>
                </a:lnTo>
                <a:lnTo>
                  <a:pt x="3165748" y="1572207"/>
                </a:lnTo>
                <a:lnTo>
                  <a:pt x="3158151" y="1569018"/>
                </a:lnTo>
                <a:lnTo>
                  <a:pt x="3154576" y="1576760"/>
                </a:lnTo>
                <a:lnTo>
                  <a:pt x="3146086" y="1572207"/>
                </a:lnTo>
                <a:lnTo>
                  <a:pt x="3146086" y="1561275"/>
                </a:lnTo>
                <a:lnTo>
                  <a:pt x="3146086" y="1556719"/>
                </a:lnTo>
                <a:lnTo>
                  <a:pt x="3146086" y="1548976"/>
                </a:lnTo>
                <a:lnTo>
                  <a:pt x="3146086" y="1545786"/>
                </a:lnTo>
                <a:lnTo>
                  <a:pt x="3138489" y="1533487"/>
                </a:lnTo>
                <a:lnTo>
                  <a:pt x="3142958" y="1530298"/>
                </a:lnTo>
                <a:lnTo>
                  <a:pt x="3146086" y="1530298"/>
                </a:lnTo>
                <a:close/>
                <a:moveTo>
                  <a:pt x="5743527" y="1401844"/>
                </a:moveTo>
                <a:lnTo>
                  <a:pt x="5748084" y="1406410"/>
                </a:lnTo>
                <a:lnTo>
                  <a:pt x="5755834" y="1406410"/>
                </a:lnTo>
                <a:lnTo>
                  <a:pt x="5759028" y="1425140"/>
                </a:lnTo>
                <a:lnTo>
                  <a:pt x="5766778" y="1432902"/>
                </a:lnTo>
                <a:lnTo>
                  <a:pt x="5774538" y="1448437"/>
                </a:lnTo>
                <a:lnTo>
                  <a:pt x="5779095" y="1460311"/>
                </a:lnTo>
                <a:lnTo>
                  <a:pt x="5782288" y="1460311"/>
                </a:lnTo>
                <a:lnTo>
                  <a:pt x="5782288" y="1475846"/>
                </a:lnTo>
                <a:lnTo>
                  <a:pt x="5774538" y="1483608"/>
                </a:lnTo>
                <a:lnTo>
                  <a:pt x="5782288" y="1499143"/>
                </a:lnTo>
                <a:lnTo>
                  <a:pt x="5774538" y="1499143"/>
                </a:lnTo>
                <a:lnTo>
                  <a:pt x="5771344" y="1502338"/>
                </a:lnTo>
                <a:lnTo>
                  <a:pt x="5771344" y="1514666"/>
                </a:lnTo>
                <a:lnTo>
                  <a:pt x="5779095" y="1541170"/>
                </a:lnTo>
                <a:lnTo>
                  <a:pt x="5779095" y="1568567"/>
                </a:lnTo>
                <a:lnTo>
                  <a:pt x="5786845" y="1576341"/>
                </a:lnTo>
                <a:lnTo>
                  <a:pt x="5779095" y="1579536"/>
                </a:lnTo>
                <a:lnTo>
                  <a:pt x="5779095" y="1591863"/>
                </a:lnTo>
                <a:lnTo>
                  <a:pt x="5766778" y="1599637"/>
                </a:lnTo>
                <a:lnTo>
                  <a:pt x="5771344" y="1584102"/>
                </a:lnTo>
                <a:lnTo>
                  <a:pt x="5763584" y="1579536"/>
                </a:lnTo>
                <a:lnTo>
                  <a:pt x="5763584" y="1587297"/>
                </a:lnTo>
                <a:lnTo>
                  <a:pt x="5763584" y="1591863"/>
                </a:lnTo>
                <a:lnTo>
                  <a:pt x="5759028" y="1587297"/>
                </a:lnTo>
                <a:lnTo>
                  <a:pt x="5755834" y="1591863"/>
                </a:lnTo>
                <a:lnTo>
                  <a:pt x="5755834" y="1602832"/>
                </a:lnTo>
                <a:lnTo>
                  <a:pt x="5751277" y="1610594"/>
                </a:lnTo>
                <a:lnTo>
                  <a:pt x="5743527" y="1595071"/>
                </a:lnTo>
                <a:lnTo>
                  <a:pt x="5740333" y="1599637"/>
                </a:lnTo>
                <a:lnTo>
                  <a:pt x="5735767" y="1610594"/>
                </a:lnTo>
                <a:lnTo>
                  <a:pt x="5728017" y="1607398"/>
                </a:lnTo>
                <a:lnTo>
                  <a:pt x="5717073" y="1615160"/>
                </a:lnTo>
                <a:lnTo>
                  <a:pt x="5720266" y="1607398"/>
                </a:lnTo>
                <a:lnTo>
                  <a:pt x="5709322" y="1607398"/>
                </a:lnTo>
                <a:lnTo>
                  <a:pt x="5709322" y="1599637"/>
                </a:lnTo>
                <a:lnTo>
                  <a:pt x="5705213" y="1599637"/>
                </a:lnTo>
                <a:lnTo>
                  <a:pt x="5705213" y="1610594"/>
                </a:lnTo>
                <a:lnTo>
                  <a:pt x="5712964" y="1615160"/>
                </a:lnTo>
                <a:lnTo>
                  <a:pt x="5712964" y="1622933"/>
                </a:lnTo>
                <a:lnTo>
                  <a:pt x="5701562" y="1626129"/>
                </a:lnTo>
                <a:lnTo>
                  <a:pt x="5697463" y="1646230"/>
                </a:lnTo>
                <a:lnTo>
                  <a:pt x="5689713" y="1641664"/>
                </a:lnTo>
                <a:lnTo>
                  <a:pt x="5678759" y="1633890"/>
                </a:lnTo>
                <a:lnTo>
                  <a:pt x="5678759" y="1630695"/>
                </a:lnTo>
                <a:lnTo>
                  <a:pt x="5678759" y="1622933"/>
                </a:lnTo>
                <a:lnTo>
                  <a:pt x="5681953" y="1615160"/>
                </a:lnTo>
                <a:lnTo>
                  <a:pt x="5678759" y="1610594"/>
                </a:lnTo>
                <a:lnTo>
                  <a:pt x="5666452" y="1610594"/>
                </a:lnTo>
                <a:lnTo>
                  <a:pt x="5658702" y="1615160"/>
                </a:lnTo>
                <a:lnTo>
                  <a:pt x="5639092" y="1622933"/>
                </a:lnTo>
                <a:lnTo>
                  <a:pt x="5623582" y="1630695"/>
                </a:lnTo>
                <a:lnTo>
                  <a:pt x="5623582" y="1626129"/>
                </a:lnTo>
                <a:lnTo>
                  <a:pt x="5619931" y="1622933"/>
                </a:lnTo>
                <a:lnTo>
                  <a:pt x="5619931" y="1626129"/>
                </a:lnTo>
                <a:lnTo>
                  <a:pt x="5619931" y="1633890"/>
                </a:lnTo>
                <a:lnTo>
                  <a:pt x="5619931" y="1638456"/>
                </a:lnTo>
                <a:lnTo>
                  <a:pt x="5612638" y="1633890"/>
                </a:lnTo>
                <a:lnTo>
                  <a:pt x="5604888" y="1633890"/>
                </a:lnTo>
                <a:lnTo>
                  <a:pt x="5592571" y="1638456"/>
                </a:lnTo>
                <a:lnTo>
                  <a:pt x="5592571" y="1626129"/>
                </a:lnTo>
                <a:lnTo>
                  <a:pt x="5600321" y="1622933"/>
                </a:lnTo>
                <a:lnTo>
                  <a:pt x="5604888" y="1618367"/>
                </a:lnTo>
                <a:lnTo>
                  <a:pt x="5612638" y="1615160"/>
                </a:lnTo>
                <a:lnTo>
                  <a:pt x="5615831" y="1602832"/>
                </a:lnTo>
                <a:lnTo>
                  <a:pt x="5623582" y="1599637"/>
                </a:lnTo>
                <a:lnTo>
                  <a:pt x="5619931" y="1591863"/>
                </a:lnTo>
                <a:lnTo>
                  <a:pt x="5631332" y="1587297"/>
                </a:lnTo>
                <a:lnTo>
                  <a:pt x="5631332" y="1591863"/>
                </a:lnTo>
                <a:lnTo>
                  <a:pt x="5635441" y="1591863"/>
                </a:lnTo>
                <a:lnTo>
                  <a:pt x="5639092" y="1591863"/>
                </a:lnTo>
                <a:lnTo>
                  <a:pt x="5666452" y="1584102"/>
                </a:lnTo>
                <a:lnTo>
                  <a:pt x="5671009" y="1579536"/>
                </a:lnTo>
                <a:lnTo>
                  <a:pt x="5674202" y="1584102"/>
                </a:lnTo>
                <a:lnTo>
                  <a:pt x="5678759" y="1587297"/>
                </a:lnTo>
                <a:lnTo>
                  <a:pt x="5681953" y="1584102"/>
                </a:lnTo>
                <a:lnTo>
                  <a:pt x="5689713" y="1579536"/>
                </a:lnTo>
                <a:lnTo>
                  <a:pt x="5681953" y="1572227"/>
                </a:lnTo>
                <a:lnTo>
                  <a:pt x="5686519" y="1564466"/>
                </a:lnTo>
                <a:lnTo>
                  <a:pt x="5693812" y="1548931"/>
                </a:lnTo>
                <a:lnTo>
                  <a:pt x="5689713" y="1533396"/>
                </a:lnTo>
                <a:lnTo>
                  <a:pt x="5701562" y="1525634"/>
                </a:lnTo>
                <a:lnTo>
                  <a:pt x="5701562" y="1533396"/>
                </a:lnTo>
                <a:lnTo>
                  <a:pt x="5697463" y="1537962"/>
                </a:lnTo>
                <a:lnTo>
                  <a:pt x="5697463" y="1541170"/>
                </a:lnTo>
                <a:lnTo>
                  <a:pt x="5701562" y="1548931"/>
                </a:lnTo>
                <a:lnTo>
                  <a:pt x="5705213" y="1548931"/>
                </a:lnTo>
                <a:lnTo>
                  <a:pt x="5709322" y="1545271"/>
                </a:lnTo>
                <a:lnTo>
                  <a:pt x="5724823" y="1537962"/>
                </a:lnTo>
                <a:lnTo>
                  <a:pt x="5732573" y="1514666"/>
                </a:lnTo>
                <a:lnTo>
                  <a:pt x="5735767" y="1514666"/>
                </a:lnTo>
                <a:lnTo>
                  <a:pt x="5735767" y="1494577"/>
                </a:lnTo>
                <a:lnTo>
                  <a:pt x="5740333" y="1475846"/>
                </a:lnTo>
                <a:lnTo>
                  <a:pt x="5735767" y="1452550"/>
                </a:lnTo>
                <a:lnTo>
                  <a:pt x="5735767" y="1456198"/>
                </a:lnTo>
                <a:lnTo>
                  <a:pt x="5732573" y="1452550"/>
                </a:lnTo>
                <a:lnTo>
                  <a:pt x="5732573" y="1448437"/>
                </a:lnTo>
                <a:lnTo>
                  <a:pt x="5732573" y="1432902"/>
                </a:lnTo>
                <a:lnTo>
                  <a:pt x="5735767" y="1425140"/>
                </a:lnTo>
                <a:lnTo>
                  <a:pt x="5732573" y="1417379"/>
                </a:lnTo>
                <a:lnTo>
                  <a:pt x="5740333" y="1414172"/>
                </a:lnTo>
                <a:lnTo>
                  <a:pt x="5743527" y="1425140"/>
                </a:lnTo>
                <a:lnTo>
                  <a:pt x="5748084" y="1421945"/>
                </a:lnTo>
                <a:lnTo>
                  <a:pt x="5751277" y="1421945"/>
                </a:lnTo>
                <a:lnTo>
                  <a:pt x="5751277" y="1414172"/>
                </a:lnTo>
                <a:lnTo>
                  <a:pt x="5743527" y="1414172"/>
                </a:lnTo>
                <a:close/>
                <a:moveTo>
                  <a:pt x="3966318" y="1356090"/>
                </a:moveTo>
                <a:lnTo>
                  <a:pt x="3946740" y="1360638"/>
                </a:lnTo>
                <a:lnTo>
                  <a:pt x="3938985" y="1368375"/>
                </a:lnTo>
                <a:lnTo>
                  <a:pt x="3923569" y="1375637"/>
                </a:lnTo>
                <a:lnTo>
                  <a:pt x="3922569" y="1375637"/>
                </a:lnTo>
                <a:lnTo>
                  <a:pt x="3907793" y="1390491"/>
                </a:lnTo>
                <a:lnTo>
                  <a:pt x="3888253" y="1393689"/>
                </a:lnTo>
                <a:lnTo>
                  <a:pt x="3877379" y="1424624"/>
                </a:lnTo>
                <a:lnTo>
                  <a:pt x="3888253" y="1424624"/>
                </a:lnTo>
                <a:lnTo>
                  <a:pt x="3880438" y="1429160"/>
                </a:lnTo>
                <a:lnTo>
                  <a:pt x="3892331" y="1436893"/>
                </a:lnTo>
                <a:lnTo>
                  <a:pt x="3896069" y="1444702"/>
                </a:lnTo>
                <a:lnTo>
                  <a:pt x="3896069" y="1463367"/>
                </a:lnTo>
                <a:lnTo>
                  <a:pt x="3907793" y="1478834"/>
                </a:lnTo>
                <a:lnTo>
                  <a:pt x="3927842" y="1501589"/>
                </a:lnTo>
                <a:lnTo>
                  <a:pt x="3943303" y="1521667"/>
                </a:lnTo>
                <a:lnTo>
                  <a:pt x="3961993" y="1529401"/>
                </a:lnTo>
                <a:lnTo>
                  <a:pt x="3943303" y="1537135"/>
                </a:lnTo>
                <a:lnTo>
                  <a:pt x="3943303" y="1552602"/>
                </a:lnTo>
                <a:lnTo>
                  <a:pt x="3943303" y="1559890"/>
                </a:lnTo>
                <a:lnTo>
                  <a:pt x="3938885" y="1555800"/>
                </a:lnTo>
                <a:lnTo>
                  <a:pt x="3931070" y="1559890"/>
                </a:lnTo>
                <a:lnTo>
                  <a:pt x="3938885" y="1579076"/>
                </a:lnTo>
                <a:lnTo>
                  <a:pt x="3923569" y="1571498"/>
                </a:lnTo>
                <a:lnTo>
                  <a:pt x="3923569" y="1571990"/>
                </a:lnTo>
                <a:lnTo>
                  <a:pt x="3938985" y="1579727"/>
                </a:lnTo>
                <a:lnTo>
                  <a:pt x="3935864" y="1583799"/>
                </a:lnTo>
                <a:lnTo>
                  <a:pt x="3950902" y="1602939"/>
                </a:lnTo>
                <a:lnTo>
                  <a:pt x="3966318" y="1607079"/>
                </a:lnTo>
                <a:lnTo>
                  <a:pt x="3985044" y="1618006"/>
                </a:lnTo>
                <a:lnTo>
                  <a:pt x="4015970" y="1622554"/>
                </a:lnTo>
                <a:lnTo>
                  <a:pt x="4039236" y="1614817"/>
                </a:lnTo>
                <a:lnTo>
                  <a:pt x="4043775" y="1614817"/>
                </a:lnTo>
                <a:lnTo>
                  <a:pt x="4036020" y="1618006"/>
                </a:lnTo>
                <a:lnTo>
                  <a:pt x="4036020" y="1622554"/>
                </a:lnTo>
                <a:lnTo>
                  <a:pt x="4046991" y="1618006"/>
                </a:lnTo>
                <a:lnTo>
                  <a:pt x="4043775" y="1607079"/>
                </a:lnTo>
                <a:lnTo>
                  <a:pt x="4039236" y="1568800"/>
                </a:lnTo>
                <a:lnTo>
                  <a:pt x="4020510" y="1556515"/>
                </a:lnTo>
                <a:lnTo>
                  <a:pt x="4020510" y="1548778"/>
                </a:lnTo>
                <a:lnTo>
                  <a:pt x="4031481" y="1548778"/>
                </a:lnTo>
                <a:lnTo>
                  <a:pt x="4023725" y="1540972"/>
                </a:lnTo>
                <a:lnTo>
                  <a:pt x="4012849" y="1545588"/>
                </a:lnTo>
                <a:lnTo>
                  <a:pt x="4008215" y="1517760"/>
                </a:lnTo>
                <a:lnTo>
                  <a:pt x="4012849" y="1517760"/>
                </a:lnTo>
                <a:lnTo>
                  <a:pt x="4023725" y="1517760"/>
                </a:lnTo>
                <a:lnTo>
                  <a:pt x="4039236" y="1522308"/>
                </a:lnTo>
                <a:lnTo>
                  <a:pt x="4043775" y="1517760"/>
                </a:lnTo>
                <a:lnTo>
                  <a:pt x="4043775" y="1510023"/>
                </a:lnTo>
                <a:lnTo>
                  <a:pt x="4031481" y="1502761"/>
                </a:lnTo>
                <a:lnTo>
                  <a:pt x="4023725" y="1487286"/>
                </a:lnTo>
                <a:lnTo>
                  <a:pt x="4012849" y="1483621"/>
                </a:lnTo>
                <a:lnTo>
                  <a:pt x="4005094" y="1495023"/>
                </a:lnTo>
                <a:lnTo>
                  <a:pt x="4008215" y="1510023"/>
                </a:lnTo>
                <a:lnTo>
                  <a:pt x="3997339" y="1495023"/>
                </a:lnTo>
                <a:lnTo>
                  <a:pt x="3997339" y="1475883"/>
                </a:lnTo>
                <a:lnTo>
                  <a:pt x="3997339" y="1468553"/>
                </a:lnTo>
                <a:lnTo>
                  <a:pt x="3985044" y="1464006"/>
                </a:lnTo>
                <a:lnTo>
                  <a:pt x="3974073" y="1464006"/>
                </a:lnTo>
                <a:lnTo>
                  <a:pt x="3958562" y="1433057"/>
                </a:lnTo>
                <a:lnTo>
                  <a:pt x="3946740" y="1425319"/>
                </a:lnTo>
                <a:lnTo>
                  <a:pt x="3958562" y="1425319"/>
                </a:lnTo>
                <a:lnTo>
                  <a:pt x="3970006" y="1425319"/>
                </a:lnTo>
                <a:lnTo>
                  <a:pt x="3958562" y="1414392"/>
                </a:lnTo>
                <a:lnTo>
                  <a:pt x="3966318" y="1406654"/>
                </a:lnTo>
                <a:lnTo>
                  <a:pt x="4005094" y="1402039"/>
                </a:lnTo>
                <a:lnTo>
                  <a:pt x="3992799" y="1394777"/>
                </a:lnTo>
                <a:lnTo>
                  <a:pt x="3992799" y="1360638"/>
                </a:lnTo>
                <a:lnTo>
                  <a:pt x="3974073" y="1363828"/>
                </a:lnTo>
                <a:close/>
                <a:moveTo>
                  <a:pt x="3726370" y="1352887"/>
                </a:moveTo>
                <a:lnTo>
                  <a:pt x="3706802" y="1363772"/>
                </a:lnTo>
                <a:lnTo>
                  <a:pt x="3664921" y="1379204"/>
                </a:lnTo>
                <a:lnTo>
                  <a:pt x="3668119" y="1399167"/>
                </a:lnTo>
                <a:lnTo>
                  <a:pt x="3660379" y="1383735"/>
                </a:lnTo>
                <a:lnTo>
                  <a:pt x="3641717" y="1394628"/>
                </a:lnTo>
                <a:lnTo>
                  <a:pt x="3645353" y="1406879"/>
                </a:lnTo>
                <a:lnTo>
                  <a:pt x="3680400" y="1414133"/>
                </a:lnTo>
                <a:lnTo>
                  <a:pt x="3683584" y="1417764"/>
                </a:lnTo>
                <a:lnTo>
                  <a:pt x="3675844" y="1417764"/>
                </a:lnTo>
                <a:lnTo>
                  <a:pt x="3664921" y="1417764"/>
                </a:lnTo>
                <a:lnTo>
                  <a:pt x="3652640" y="1425476"/>
                </a:lnTo>
                <a:lnTo>
                  <a:pt x="3633977" y="1437277"/>
                </a:lnTo>
                <a:lnTo>
                  <a:pt x="3622149" y="1433188"/>
                </a:lnTo>
                <a:lnTo>
                  <a:pt x="3626238" y="1421845"/>
                </a:lnTo>
                <a:lnTo>
                  <a:pt x="3611226" y="1414133"/>
                </a:lnTo>
                <a:lnTo>
                  <a:pt x="3603486" y="1410052"/>
                </a:lnTo>
                <a:lnTo>
                  <a:pt x="3611226" y="1406879"/>
                </a:lnTo>
                <a:lnTo>
                  <a:pt x="3626238" y="1399167"/>
                </a:lnTo>
                <a:lnTo>
                  <a:pt x="3622149" y="1394628"/>
                </a:lnTo>
                <a:lnTo>
                  <a:pt x="3591191" y="1391447"/>
                </a:lnTo>
                <a:lnTo>
                  <a:pt x="3588007" y="1383735"/>
                </a:lnTo>
                <a:lnTo>
                  <a:pt x="3591191" y="1383735"/>
                </a:lnTo>
                <a:lnTo>
                  <a:pt x="3595747" y="1383735"/>
                </a:lnTo>
                <a:lnTo>
                  <a:pt x="3588007" y="1371492"/>
                </a:lnTo>
                <a:lnTo>
                  <a:pt x="3588007" y="1379204"/>
                </a:lnTo>
                <a:lnTo>
                  <a:pt x="3583452" y="1376023"/>
                </a:lnTo>
                <a:lnTo>
                  <a:pt x="3580268" y="1376023"/>
                </a:lnTo>
                <a:lnTo>
                  <a:pt x="3567987" y="1379204"/>
                </a:lnTo>
                <a:lnTo>
                  <a:pt x="3557064" y="1399167"/>
                </a:lnTo>
                <a:lnTo>
                  <a:pt x="3549324" y="1410052"/>
                </a:lnTo>
                <a:lnTo>
                  <a:pt x="3549324" y="1425476"/>
                </a:lnTo>
                <a:lnTo>
                  <a:pt x="3537495" y="1429557"/>
                </a:lnTo>
                <a:lnTo>
                  <a:pt x="3537495" y="1421845"/>
                </a:lnTo>
                <a:lnTo>
                  <a:pt x="3532940" y="1421845"/>
                </a:lnTo>
                <a:lnTo>
                  <a:pt x="3532940" y="1429557"/>
                </a:lnTo>
                <a:lnTo>
                  <a:pt x="3532940" y="1433188"/>
                </a:lnTo>
                <a:lnTo>
                  <a:pt x="3532940" y="1437277"/>
                </a:lnTo>
                <a:lnTo>
                  <a:pt x="3529756" y="1452701"/>
                </a:lnTo>
                <a:lnTo>
                  <a:pt x="3529756" y="1463586"/>
                </a:lnTo>
                <a:lnTo>
                  <a:pt x="3525200" y="1463586"/>
                </a:lnTo>
                <a:lnTo>
                  <a:pt x="3517461" y="1471298"/>
                </a:lnTo>
                <a:lnTo>
                  <a:pt x="3522017" y="1483548"/>
                </a:lnTo>
                <a:lnTo>
                  <a:pt x="3514277" y="1486721"/>
                </a:lnTo>
                <a:lnTo>
                  <a:pt x="3525200" y="1498972"/>
                </a:lnTo>
                <a:lnTo>
                  <a:pt x="3522017" y="1506684"/>
                </a:lnTo>
                <a:lnTo>
                  <a:pt x="3545221" y="1517578"/>
                </a:lnTo>
                <a:lnTo>
                  <a:pt x="3564803" y="1517578"/>
                </a:lnTo>
                <a:lnTo>
                  <a:pt x="3567987" y="1517578"/>
                </a:lnTo>
                <a:lnTo>
                  <a:pt x="3575726" y="1522116"/>
                </a:lnTo>
                <a:lnTo>
                  <a:pt x="3588007" y="1522116"/>
                </a:lnTo>
                <a:lnTo>
                  <a:pt x="3591191" y="1514396"/>
                </a:lnTo>
                <a:lnTo>
                  <a:pt x="3603486" y="1509866"/>
                </a:lnTo>
                <a:lnTo>
                  <a:pt x="3614409" y="1502154"/>
                </a:lnTo>
                <a:lnTo>
                  <a:pt x="3629888" y="1498972"/>
                </a:lnTo>
                <a:lnTo>
                  <a:pt x="3657196" y="1498972"/>
                </a:lnTo>
                <a:lnTo>
                  <a:pt x="3657196" y="1494433"/>
                </a:lnTo>
                <a:lnTo>
                  <a:pt x="3660379" y="1494433"/>
                </a:lnTo>
                <a:lnTo>
                  <a:pt x="3660379" y="1498972"/>
                </a:lnTo>
                <a:lnTo>
                  <a:pt x="3672661" y="1506684"/>
                </a:lnTo>
                <a:lnTo>
                  <a:pt x="3680400" y="1506684"/>
                </a:lnTo>
                <a:lnTo>
                  <a:pt x="3691323" y="1514396"/>
                </a:lnTo>
                <a:lnTo>
                  <a:pt x="3691323" y="1509866"/>
                </a:lnTo>
                <a:lnTo>
                  <a:pt x="3695879" y="1514396"/>
                </a:lnTo>
                <a:lnTo>
                  <a:pt x="3710891" y="1522116"/>
                </a:lnTo>
                <a:lnTo>
                  <a:pt x="3714541" y="1517578"/>
                </a:lnTo>
                <a:lnTo>
                  <a:pt x="3722281" y="1522116"/>
                </a:lnTo>
                <a:lnTo>
                  <a:pt x="3746391" y="1517578"/>
                </a:lnTo>
                <a:lnTo>
                  <a:pt x="3754130" y="1522116"/>
                </a:lnTo>
                <a:lnTo>
                  <a:pt x="3772793" y="1517578"/>
                </a:lnTo>
                <a:lnTo>
                  <a:pt x="3788271" y="1506684"/>
                </a:lnTo>
                <a:lnTo>
                  <a:pt x="3788271" y="1491260"/>
                </a:lnTo>
                <a:lnTo>
                  <a:pt x="3776896" y="1471298"/>
                </a:lnTo>
                <a:lnTo>
                  <a:pt x="3754130" y="1460413"/>
                </a:lnTo>
                <a:lnTo>
                  <a:pt x="3734109" y="1444989"/>
                </a:lnTo>
                <a:lnTo>
                  <a:pt x="3718630" y="1433188"/>
                </a:lnTo>
                <a:lnTo>
                  <a:pt x="3691323" y="1417764"/>
                </a:lnTo>
                <a:lnTo>
                  <a:pt x="3691323" y="1410052"/>
                </a:lnTo>
                <a:lnTo>
                  <a:pt x="3718630" y="1376023"/>
                </a:lnTo>
                <a:lnTo>
                  <a:pt x="3730006" y="1376023"/>
                </a:lnTo>
                <a:lnTo>
                  <a:pt x="3734109" y="1360599"/>
                </a:lnTo>
                <a:close/>
                <a:moveTo>
                  <a:pt x="5520536" y="1313940"/>
                </a:moveTo>
                <a:lnTo>
                  <a:pt x="5520391" y="1314146"/>
                </a:lnTo>
                <a:lnTo>
                  <a:pt x="5535716" y="1360080"/>
                </a:lnTo>
                <a:lnTo>
                  <a:pt x="5535834" y="1359482"/>
                </a:lnTo>
                <a:close/>
                <a:moveTo>
                  <a:pt x="3880679" y="1309598"/>
                </a:moveTo>
                <a:lnTo>
                  <a:pt x="3882964" y="1316082"/>
                </a:lnTo>
                <a:lnTo>
                  <a:pt x="3880726" y="1309598"/>
                </a:lnTo>
                <a:close/>
                <a:moveTo>
                  <a:pt x="5725556" y="1275439"/>
                </a:moveTo>
                <a:lnTo>
                  <a:pt x="5736467" y="1283206"/>
                </a:lnTo>
                <a:lnTo>
                  <a:pt x="5756010" y="1301951"/>
                </a:lnTo>
                <a:lnTo>
                  <a:pt x="5774650" y="1314289"/>
                </a:lnTo>
                <a:lnTo>
                  <a:pt x="5782374" y="1314289"/>
                </a:lnTo>
                <a:lnTo>
                  <a:pt x="5790104" y="1322063"/>
                </a:lnTo>
                <a:lnTo>
                  <a:pt x="5797829" y="1322063"/>
                </a:lnTo>
                <a:lnTo>
                  <a:pt x="5802378" y="1306522"/>
                </a:lnTo>
                <a:lnTo>
                  <a:pt x="5805558" y="1309719"/>
                </a:lnTo>
                <a:lnTo>
                  <a:pt x="5805558" y="1325260"/>
                </a:lnTo>
                <a:lnTo>
                  <a:pt x="5813283" y="1340801"/>
                </a:lnTo>
                <a:lnTo>
                  <a:pt x="5821012" y="1337149"/>
                </a:lnTo>
                <a:lnTo>
                  <a:pt x="5821012" y="1340801"/>
                </a:lnTo>
                <a:lnTo>
                  <a:pt x="5813283" y="1344916"/>
                </a:lnTo>
                <a:lnTo>
                  <a:pt x="5809648" y="1348575"/>
                </a:lnTo>
                <a:lnTo>
                  <a:pt x="5794648" y="1352690"/>
                </a:lnTo>
                <a:lnTo>
                  <a:pt x="5786918" y="1360458"/>
                </a:lnTo>
                <a:lnTo>
                  <a:pt x="5786918" y="1375999"/>
                </a:lnTo>
                <a:lnTo>
                  <a:pt x="5786918" y="1383767"/>
                </a:lnTo>
                <a:lnTo>
                  <a:pt x="5756010" y="1371429"/>
                </a:lnTo>
                <a:lnTo>
                  <a:pt x="5744191" y="1368225"/>
                </a:lnTo>
                <a:lnTo>
                  <a:pt x="5740556" y="1371429"/>
                </a:lnTo>
                <a:lnTo>
                  <a:pt x="5736467" y="1379196"/>
                </a:lnTo>
                <a:lnTo>
                  <a:pt x="5732826" y="1371429"/>
                </a:lnTo>
                <a:lnTo>
                  <a:pt x="5725556" y="1375999"/>
                </a:lnTo>
                <a:lnTo>
                  <a:pt x="5725556" y="1379196"/>
                </a:lnTo>
                <a:lnTo>
                  <a:pt x="5736467" y="1383767"/>
                </a:lnTo>
                <a:lnTo>
                  <a:pt x="5740556" y="1391541"/>
                </a:lnTo>
                <a:lnTo>
                  <a:pt x="5744191" y="1391541"/>
                </a:lnTo>
                <a:lnTo>
                  <a:pt x="5740556" y="1399308"/>
                </a:lnTo>
                <a:lnTo>
                  <a:pt x="5736467" y="1399308"/>
                </a:lnTo>
                <a:lnTo>
                  <a:pt x="5732826" y="1407082"/>
                </a:lnTo>
                <a:lnTo>
                  <a:pt x="5728737" y="1407082"/>
                </a:lnTo>
                <a:lnTo>
                  <a:pt x="5725556" y="1402512"/>
                </a:lnTo>
                <a:lnTo>
                  <a:pt x="5725556" y="1391541"/>
                </a:lnTo>
                <a:lnTo>
                  <a:pt x="5713283" y="1383767"/>
                </a:lnTo>
                <a:lnTo>
                  <a:pt x="5713283" y="1371429"/>
                </a:lnTo>
                <a:lnTo>
                  <a:pt x="5721012" y="1360458"/>
                </a:lnTo>
                <a:lnTo>
                  <a:pt x="5713283" y="1348575"/>
                </a:lnTo>
                <a:lnTo>
                  <a:pt x="5717826" y="1344916"/>
                </a:lnTo>
                <a:lnTo>
                  <a:pt x="5725556" y="1348575"/>
                </a:lnTo>
                <a:lnTo>
                  <a:pt x="5736467" y="1348575"/>
                </a:lnTo>
                <a:lnTo>
                  <a:pt x="5732826" y="1333034"/>
                </a:lnTo>
                <a:lnTo>
                  <a:pt x="5736467" y="1333034"/>
                </a:lnTo>
                <a:lnTo>
                  <a:pt x="5732826" y="1317493"/>
                </a:lnTo>
                <a:lnTo>
                  <a:pt x="5728737" y="1294177"/>
                </a:lnTo>
                <a:lnTo>
                  <a:pt x="5721012" y="1278636"/>
                </a:lnTo>
                <a:close/>
                <a:moveTo>
                  <a:pt x="1778781" y="1256079"/>
                </a:moveTo>
                <a:lnTo>
                  <a:pt x="1786488" y="1256079"/>
                </a:lnTo>
                <a:lnTo>
                  <a:pt x="1809607" y="1267982"/>
                </a:lnTo>
                <a:lnTo>
                  <a:pt x="1821392" y="1275476"/>
                </a:lnTo>
                <a:lnTo>
                  <a:pt x="1825019" y="1282968"/>
                </a:lnTo>
                <a:lnTo>
                  <a:pt x="1805979" y="1282968"/>
                </a:lnTo>
                <a:lnTo>
                  <a:pt x="1789660" y="1271067"/>
                </a:lnTo>
                <a:close/>
                <a:moveTo>
                  <a:pt x="3884659" y="1240779"/>
                </a:moveTo>
                <a:lnTo>
                  <a:pt x="3861918" y="1308915"/>
                </a:lnTo>
                <a:lnTo>
                  <a:pt x="3862319" y="1308915"/>
                </a:lnTo>
                <a:close/>
                <a:moveTo>
                  <a:pt x="3927842" y="1231949"/>
                </a:moveTo>
                <a:lnTo>
                  <a:pt x="3885025" y="1239683"/>
                </a:lnTo>
                <a:lnTo>
                  <a:pt x="3884796" y="1240369"/>
                </a:lnTo>
                <a:lnTo>
                  <a:pt x="3928109" y="1232632"/>
                </a:lnTo>
                <a:lnTo>
                  <a:pt x="3974073" y="1244917"/>
                </a:lnTo>
                <a:lnTo>
                  <a:pt x="4100710" y="1260391"/>
                </a:lnTo>
                <a:lnTo>
                  <a:pt x="4100227" y="1259286"/>
                </a:lnTo>
                <a:lnTo>
                  <a:pt x="3973886" y="1244219"/>
                </a:lnTo>
                <a:close/>
                <a:moveTo>
                  <a:pt x="1960256" y="1217361"/>
                </a:moveTo>
                <a:lnTo>
                  <a:pt x="1947930" y="1237341"/>
                </a:lnTo>
                <a:lnTo>
                  <a:pt x="1916898" y="1271398"/>
                </a:lnTo>
                <a:lnTo>
                  <a:pt x="1932414" y="1263678"/>
                </a:lnTo>
                <a:lnTo>
                  <a:pt x="1940172" y="1267761"/>
                </a:lnTo>
                <a:lnTo>
                  <a:pt x="1932414" y="1279118"/>
                </a:lnTo>
                <a:lnTo>
                  <a:pt x="1955688" y="1279118"/>
                </a:lnTo>
                <a:lnTo>
                  <a:pt x="1978962" y="1286378"/>
                </a:lnTo>
                <a:lnTo>
                  <a:pt x="1971204" y="1298639"/>
                </a:lnTo>
                <a:lnTo>
                  <a:pt x="1971204" y="1309537"/>
                </a:lnTo>
                <a:lnTo>
                  <a:pt x="1983070" y="1306359"/>
                </a:lnTo>
                <a:lnTo>
                  <a:pt x="1986720" y="1317257"/>
                </a:lnTo>
                <a:lnTo>
                  <a:pt x="1986720" y="1329517"/>
                </a:lnTo>
                <a:lnTo>
                  <a:pt x="1983070" y="1340415"/>
                </a:lnTo>
                <a:lnTo>
                  <a:pt x="1971204" y="1360396"/>
                </a:lnTo>
                <a:lnTo>
                  <a:pt x="1955688" y="1352676"/>
                </a:lnTo>
                <a:lnTo>
                  <a:pt x="1963446" y="1332696"/>
                </a:lnTo>
                <a:lnTo>
                  <a:pt x="1960256" y="1329517"/>
                </a:lnTo>
                <a:lnTo>
                  <a:pt x="1947930" y="1340415"/>
                </a:lnTo>
                <a:lnTo>
                  <a:pt x="1921466" y="1348135"/>
                </a:lnTo>
                <a:lnTo>
                  <a:pt x="1940172" y="1332696"/>
                </a:lnTo>
                <a:lnTo>
                  <a:pt x="1921466" y="1332696"/>
                </a:lnTo>
                <a:lnTo>
                  <a:pt x="1863052" y="1329517"/>
                </a:lnTo>
                <a:lnTo>
                  <a:pt x="1863052" y="1317257"/>
                </a:lnTo>
                <a:lnTo>
                  <a:pt x="1878567" y="1306359"/>
                </a:lnTo>
                <a:lnTo>
                  <a:pt x="1867613" y="1301817"/>
                </a:lnTo>
                <a:lnTo>
                  <a:pt x="1890434" y="1286378"/>
                </a:lnTo>
                <a:lnTo>
                  <a:pt x="1890434" y="1279118"/>
                </a:lnTo>
                <a:lnTo>
                  <a:pt x="1909140" y="1255959"/>
                </a:lnTo>
                <a:lnTo>
                  <a:pt x="1924656" y="1229622"/>
                </a:lnTo>
                <a:lnTo>
                  <a:pt x="1947930" y="1221902"/>
                </a:lnTo>
                <a:close/>
                <a:moveTo>
                  <a:pt x="5235305" y="1171848"/>
                </a:moveTo>
                <a:lnTo>
                  <a:pt x="5236969" y="1174541"/>
                </a:lnTo>
                <a:lnTo>
                  <a:pt x="5218279" y="1193206"/>
                </a:lnTo>
                <a:lnTo>
                  <a:pt x="5202818" y="1190008"/>
                </a:lnTo>
                <a:lnTo>
                  <a:pt x="5195512" y="1190008"/>
                </a:lnTo>
                <a:lnTo>
                  <a:pt x="5172404" y="1190008"/>
                </a:lnTo>
                <a:lnTo>
                  <a:pt x="5136894" y="1178184"/>
                </a:lnTo>
                <a:lnTo>
                  <a:pt x="5125850" y="1205550"/>
                </a:lnTo>
                <a:lnTo>
                  <a:pt x="5083034" y="1221018"/>
                </a:lnTo>
                <a:lnTo>
                  <a:pt x="5055679" y="1221018"/>
                </a:lnTo>
                <a:lnTo>
                  <a:pt x="5044295" y="1221018"/>
                </a:lnTo>
                <a:lnTo>
                  <a:pt x="5029000" y="1213367"/>
                </a:lnTo>
                <a:lnTo>
                  <a:pt x="5029352" y="1213967"/>
                </a:lnTo>
                <a:lnTo>
                  <a:pt x="5044390" y="1221705"/>
                </a:lnTo>
                <a:lnTo>
                  <a:pt x="5055834" y="1221705"/>
                </a:lnTo>
                <a:lnTo>
                  <a:pt x="5083166" y="1221705"/>
                </a:lnTo>
                <a:lnTo>
                  <a:pt x="5125915" y="1206230"/>
                </a:lnTo>
                <a:lnTo>
                  <a:pt x="5137358" y="1178878"/>
                </a:lnTo>
                <a:lnTo>
                  <a:pt x="5172446" y="1190687"/>
                </a:lnTo>
                <a:lnTo>
                  <a:pt x="5195617" y="1190687"/>
                </a:lnTo>
                <a:lnTo>
                  <a:pt x="5203372" y="1190687"/>
                </a:lnTo>
                <a:lnTo>
                  <a:pt x="5218410" y="1194352"/>
                </a:lnTo>
                <a:lnTo>
                  <a:pt x="5237514" y="1175213"/>
                </a:lnTo>
                <a:close/>
                <a:moveTo>
                  <a:pt x="3188552" y="1155866"/>
                </a:moveTo>
                <a:lnTo>
                  <a:pt x="3193370" y="1160295"/>
                </a:lnTo>
                <a:lnTo>
                  <a:pt x="3197224" y="1160295"/>
                </a:lnTo>
                <a:lnTo>
                  <a:pt x="3197224" y="1163395"/>
                </a:lnTo>
                <a:lnTo>
                  <a:pt x="3193370" y="1163395"/>
                </a:lnTo>
                <a:lnTo>
                  <a:pt x="3185180" y="1163395"/>
                </a:lnTo>
                <a:close/>
                <a:moveTo>
                  <a:pt x="4832082" y="1154983"/>
                </a:moveTo>
                <a:lnTo>
                  <a:pt x="4832082" y="1162717"/>
                </a:lnTo>
                <a:lnTo>
                  <a:pt x="4824267" y="1174541"/>
                </a:lnTo>
                <a:lnTo>
                  <a:pt x="4819849" y="1178184"/>
                </a:lnTo>
                <a:lnTo>
                  <a:pt x="4820059" y="1178723"/>
                </a:lnTo>
                <a:lnTo>
                  <a:pt x="4824406" y="1175213"/>
                </a:lnTo>
                <a:lnTo>
                  <a:pt x="4832161" y="1163403"/>
                </a:lnTo>
                <a:lnTo>
                  <a:pt x="4832161" y="1155666"/>
                </a:lnTo>
                <a:lnTo>
                  <a:pt x="4893636" y="1171140"/>
                </a:lnTo>
                <a:lnTo>
                  <a:pt x="4921441" y="1201615"/>
                </a:lnTo>
                <a:lnTo>
                  <a:pt x="4940167" y="1201615"/>
                </a:lnTo>
                <a:lnTo>
                  <a:pt x="4975160" y="1190687"/>
                </a:lnTo>
                <a:lnTo>
                  <a:pt x="4990671" y="1194352"/>
                </a:lnTo>
                <a:lnTo>
                  <a:pt x="5024813" y="1206230"/>
                </a:lnTo>
                <a:lnTo>
                  <a:pt x="5027790" y="1211304"/>
                </a:lnTo>
                <a:lnTo>
                  <a:pt x="5024756" y="1205550"/>
                </a:lnTo>
                <a:lnTo>
                  <a:pt x="4990605" y="1193206"/>
                </a:lnTo>
                <a:lnTo>
                  <a:pt x="4975143" y="1190008"/>
                </a:lnTo>
                <a:lnTo>
                  <a:pt x="4939973" y="1200939"/>
                </a:lnTo>
                <a:lnTo>
                  <a:pt x="4921283" y="1200939"/>
                </a:lnTo>
                <a:lnTo>
                  <a:pt x="4893588" y="1170451"/>
                </a:lnTo>
                <a:close/>
                <a:moveTo>
                  <a:pt x="3250090" y="1147895"/>
                </a:moveTo>
                <a:lnTo>
                  <a:pt x="3258694" y="1152323"/>
                </a:lnTo>
                <a:lnTo>
                  <a:pt x="3255151" y="1155423"/>
                </a:lnTo>
                <a:lnTo>
                  <a:pt x="3250090" y="1152323"/>
                </a:lnTo>
                <a:close/>
                <a:moveTo>
                  <a:pt x="2848388" y="1144478"/>
                </a:moveTo>
                <a:lnTo>
                  <a:pt x="2856169" y="1147659"/>
                </a:lnTo>
                <a:lnTo>
                  <a:pt x="2848388" y="1155388"/>
                </a:lnTo>
                <a:lnTo>
                  <a:pt x="2856169" y="1152208"/>
                </a:lnTo>
                <a:lnTo>
                  <a:pt x="2868523" y="1147659"/>
                </a:lnTo>
                <a:lnTo>
                  <a:pt x="2871726" y="1147659"/>
                </a:lnTo>
                <a:lnTo>
                  <a:pt x="2879507" y="1159932"/>
                </a:lnTo>
                <a:lnTo>
                  <a:pt x="2876304" y="1163113"/>
                </a:lnTo>
                <a:lnTo>
                  <a:pt x="2879507" y="1163113"/>
                </a:lnTo>
                <a:lnTo>
                  <a:pt x="2884085" y="1175386"/>
                </a:lnTo>
                <a:lnTo>
                  <a:pt x="2871726" y="1182662"/>
                </a:lnTo>
                <a:lnTo>
                  <a:pt x="2868523" y="1186297"/>
                </a:lnTo>
                <a:lnTo>
                  <a:pt x="2863945" y="1182662"/>
                </a:lnTo>
                <a:lnTo>
                  <a:pt x="2868523" y="1194027"/>
                </a:lnTo>
                <a:lnTo>
                  <a:pt x="2868523" y="1201751"/>
                </a:lnTo>
                <a:lnTo>
                  <a:pt x="2868523" y="1205846"/>
                </a:lnTo>
                <a:lnTo>
                  <a:pt x="2868523" y="1216751"/>
                </a:lnTo>
                <a:lnTo>
                  <a:pt x="2863945" y="1221300"/>
                </a:lnTo>
                <a:lnTo>
                  <a:pt x="2863945" y="1224481"/>
                </a:lnTo>
                <a:lnTo>
                  <a:pt x="2863945" y="1236754"/>
                </a:lnTo>
                <a:lnTo>
                  <a:pt x="2852962" y="1236754"/>
                </a:lnTo>
                <a:lnTo>
                  <a:pt x="2837405" y="1239935"/>
                </a:lnTo>
                <a:lnTo>
                  <a:pt x="2829624" y="1247665"/>
                </a:lnTo>
                <a:lnTo>
                  <a:pt x="2829624" y="1244479"/>
                </a:lnTo>
                <a:lnTo>
                  <a:pt x="2821843" y="1247665"/>
                </a:lnTo>
                <a:lnTo>
                  <a:pt x="2809944" y="1252208"/>
                </a:lnTo>
                <a:lnTo>
                  <a:pt x="2802168" y="1252208"/>
                </a:lnTo>
                <a:lnTo>
                  <a:pt x="2794387" y="1252208"/>
                </a:lnTo>
                <a:lnTo>
                  <a:pt x="2802168" y="1244479"/>
                </a:lnTo>
                <a:lnTo>
                  <a:pt x="2791184" y="1244479"/>
                </a:lnTo>
                <a:lnTo>
                  <a:pt x="2791184" y="1239935"/>
                </a:lnTo>
                <a:lnTo>
                  <a:pt x="2798960" y="1236754"/>
                </a:lnTo>
                <a:lnTo>
                  <a:pt x="2786606" y="1236754"/>
                </a:lnTo>
                <a:lnTo>
                  <a:pt x="2791184" y="1232205"/>
                </a:lnTo>
                <a:lnTo>
                  <a:pt x="2798960" y="1232205"/>
                </a:lnTo>
                <a:lnTo>
                  <a:pt x="2798960" y="1229024"/>
                </a:lnTo>
                <a:lnTo>
                  <a:pt x="2802168" y="1224481"/>
                </a:lnTo>
                <a:lnTo>
                  <a:pt x="2814062" y="1221300"/>
                </a:lnTo>
                <a:lnTo>
                  <a:pt x="2817725" y="1221300"/>
                </a:lnTo>
                <a:lnTo>
                  <a:pt x="2814062" y="1216751"/>
                </a:lnTo>
                <a:lnTo>
                  <a:pt x="2809944" y="1221300"/>
                </a:lnTo>
                <a:lnTo>
                  <a:pt x="2802168" y="1221300"/>
                </a:lnTo>
                <a:lnTo>
                  <a:pt x="2806286" y="1216751"/>
                </a:lnTo>
                <a:lnTo>
                  <a:pt x="2809944" y="1209026"/>
                </a:lnTo>
                <a:lnTo>
                  <a:pt x="2814062" y="1205846"/>
                </a:lnTo>
                <a:lnTo>
                  <a:pt x="2802168" y="1201751"/>
                </a:lnTo>
                <a:lnTo>
                  <a:pt x="2794387" y="1194027"/>
                </a:lnTo>
                <a:lnTo>
                  <a:pt x="2802168" y="1190386"/>
                </a:lnTo>
                <a:lnTo>
                  <a:pt x="2806286" y="1190386"/>
                </a:lnTo>
                <a:lnTo>
                  <a:pt x="2802168" y="1186297"/>
                </a:lnTo>
                <a:lnTo>
                  <a:pt x="2798960" y="1178572"/>
                </a:lnTo>
                <a:lnTo>
                  <a:pt x="2794387" y="1182662"/>
                </a:lnTo>
                <a:lnTo>
                  <a:pt x="2798960" y="1175386"/>
                </a:lnTo>
                <a:lnTo>
                  <a:pt x="2806286" y="1175386"/>
                </a:lnTo>
                <a:lnTo>
                  <a:pt x="2814062" y="1178572"/>
                </a:lnTo>
                <a:lnTo>
                  <a:pt x="2821843" y="1175386"/>
                </a:lnTo>
                <a:lnTo>
                  <a:pt x="2825506" y="1175386"/>
                </a:lnTo>
                <a:lnTo>
                  <a:pt x="2829624" y="1170843"/>
                </a:lnTo>
                <a:lnTo>
                  <a:pt x="2832826" y="1167662"/>
                </a:lnTo>
                <a:lnTo>
                  <a:pt x="2832826" y="1163113"/>
                </a:lnTo>
                <a:lnTo>
                  <a:pt x="2821843" y="1163113"/>
                </a:lnTo>
                <a:lnTo>
                  <a:pt x="2825506" y="1159932"/>
                </a:lnTo>
                <a:lnTo>
                  <a:pt x="2829624" y="1155388"/>
                </a:lnTo>
                <a:lnTo>
                  <a:pt x="2840607" y="1147659"/>
                </a:lnTo>
                <a:close/>
                <a:moveTo>
                  <a:pt x="3173337" y="1139923"/>
                </a:moveTo>
                <a:lnTo>
                  <a:pt x="3177893" y="1152003"/>
                </a:lnTo>
                <a:lnTo>
                  <a:pt x="3170148" y="1152003"/>
                </a:lnTo>
                <a:lnTo>
                  <a:pt x="3165593" y="1147529"/>
                </a:lnTo>
                <a:lnTo>
                  <a:pt x="3162405" y="1144397"/>
                </a:lnTo>
                <a:close/>
                <a:moveTo>
                  <a:pt x="3204172" y="1123980"/>
                </a:moveTo>
                <a:lnTo>
                  <a:pt x="3208341" y="1123980"/>
                </a:lnTo>
                <a:lnTo>
                  <a:pt x="3212047" y="1136457"/>
                </a:lnTo>
                <a:lnTo>
                  <a:pt x="3204172" y="1139692"/>
                </a:lnTo>
                <a:lnTo>
                  <a:pt x="3208341" y="1143851"/>
                </a:lnTo>
                <a:lnTo>
                  <a:pt x="3204172" y="1147548"/>
                </a:lnTo>
                <a:lnTo>
                  <a:pt x="3204172" y="1155404"/>
                </a:lnTo>
                <a:lnTo>
                  <a:pt x="3200929" y="1155404"/>
                </a:lnTo>
                <a:lnTo>
                  <a:pt x="3196298" y="1147548"/>
                </a:lnTo>
                <a:lnTo>
                  <a:pt x="3185180" y="1131837"/>
                </a:lnTo>
                <a:lnTo>
                  <a:pt x="3188423" y="1131837"/>
                </a:lnTo>
                <a:lnTo>
                  <a:pt x="3193055" y="1128602"/>
                </a:lnTo>
                <a:lnTo>
                  <a:pt x="3196298" y="1131837"/>
                </a:lnTo>
                <a:lnTo>
                  <a:pt x="3200929" y="1128602"/>
                </a:lnTo>
                <a:close/>
                <a:moveTo>
                  <a:pt x="4297727" y="1120776"/>
                </a:moveTo>
                <a:lnTo>
                  <a:pt x="4244037" y="1136318"/>
                </a:lnTo>
                <a:lnTo>
                  <a:pt x="4186609" y="1131707"/>
                </a:lnTo>
                <a:lnTo>
                  <a:pt x="4100466" y="1147249"/>
                </a:lnTo>
                <a:lnTo>
                  <a:pt x="4090255" y="1199810"/>
                </a:lnTo>
                <a:lnTo>
                  <a:pt x="4100710" y="1147928"/>
                </a:lnTo>
                <a:lnTo>
                  <a:pt x="4186774" y="1132386"/>
                </a:lnTo>
                <a:lnTo>
                  <a:pt x="4244182" y="1136933"/>
                </a:lnTo>
                <a:lnTo>
                  <a:pt x="4297901" y="1121458"/>
                </a:lnTo>
                <a:lnTo>
                  <a:pt x="4340744" y="1155666"/>
                </a:lnTo>
                <a:lnTo>
                  <a:pt x="4402692" y="1147928"/>
                </a:lnTo>
                <a:lnTo>
                  <a:pt x="4468706" y="1190687"/>
                </a:lnTo>
                <a:lnTo>
                  <a:pt x="4511549" y="1232632"/>
                </a:lnTo>
                <a:lnTo>
                  <a:pt x="4565741" y="1240369"/>
                </a:lnTo>
                <a:lnTo>
                  <a:pt x="4599883" y="1255844"/>
                </a:lnTo>
                <a:lnTo>
                  <a:pt x="4634970" y="1263581"/>
                </a:lnTo>
                <a:lnTo>
                  <a:pt x="4645941" y="1260391"/>
                </a:lnTo>
                <a:lnTo>
                  <a:pt x="4650481" y="1252654"/>
                </a:lnTo>
                <a:lnTo>
                  <a:pt x="4676868" y="1240369"/>
                </a:lnTo>
                <a:lnTo>
                  <a:pt x="4676868" y="1232632"/>
                </a:lnTo>
                <a:lnTo>
                  <a:pt x="4688690" y="1221705"/>
                </a:lnTo>
                <a:lnTo>
                  <a:pt x="4692378" y="1217157"/>
                </a:lnTo>
                <a:lnTo>
                  <a:pt x="4704200" y="1209420"/>
                </a:lnTo>
                <a:lnTo>
                  <a:pt x="4727466" y="1206230"/>
                </a:lnTo>
                <a:lnTo>
                  <a:pt x="4735126" y="1213967"/>
                </a:lnTo>
                <a:lnTo>
                  <a:pt x="4758392" y="1209420"/>
                </a:lnTo>
                <a:lnTo>
                  <a:pt x="4762459" y="1221705"/>
                </a:lnTo>
                <a:lnTo>
                  <a:pt x="4777969" y="1224894"/>
                </a:lnTo>
                <a:lnTo>
                  <a:pt x="4804356" y="1224894"/>
                </a:lnTo>
                <a:lnTo>
                  <a:pt x="4839917" y="1221705"/>
                </a:lnTo>
                <a:lnTo>
                  <a:pt x="4839505" y="1221053"/>
                </a:lnTo>
                <a:lnTo>
                  <a:pt x="4804218" y="1224215"/>
                </a:lnTo>
                <a:lnTo>
                  <a:pt x="4777882" y="1224215"/>
                </a:lnTo>
                <a:lnTo>
                  <a:pt x="4762421" y="1221018"/>
                </a:lnTo>
                <a:lnTo>
                  <a:pt x="4758343" y="1208748"/>
                </a:lnTo>
                <a:lnTo>
                  <a:pt x="4735066" y="1213284"/>
                </a:lnTo>
                <a:lnTo>
                  <a:pt x="4727250" y="1205550"/>
                </a:lnTo>
                <a:lnTo>
                  <a:pt x="4704143" y="1208748"/>
                </a:lnTo>
                <a:lnTo>
                  <a:pt x="4692250" y="1216481"/>
                </a:lnTo>
                <a:lnTo>
                  <a:pt x="4688512" y="1221018"/>
                </a:lnTo>
                <a:lnTo>
                  <a:pt x="4676788" y="1231949"/>
                </a:lnTo>
                <a:lnTo>
                  <a:pt x="4676788" y="1239683"/>
                </a:lnTo>
                <a:lnTo>
                  <a:pt x="4650283" y="1252027"/>
                </a:lnTo>
                <a:lnTo>
                  <a:pt x="4645695" y="1259315"/>
                </a:lnTo>
                <a:lnTo>
                  <a:pt x="4634821" y="1262958"/>
                </a:lnTo>
                <a:lnTo>
                  <a:pt x="4599821" y="1255150"/>
                </a:lnTo>
                <a:lnTo>
                  <a:pt x="4565669" y="1239683"/>
                </a:lnTo>
                <a:lnTo>
                  <a:pt x="4511469" y="1231949"/>
                </a:lnTo>
                <a:lnTo>
                  <a:pt x="4468653" y="1190008"/>
                </a:lnTo>
                <a:lnTo>
                  <a:pt x="4402559" y="1147249"/>
                </a:lnTo>
                <a:lnTo>
                  <a:pt x="4340544" y="1154983"/>
                </a:lnTo>
                <a:close/>
                <a:moveTo>
                  <a:pt x="572505" y="1101204"/>
                </a:moveTo>
                <a:lnTo>
                  <a:pt x="610847" y="1124496"/>
                </a:lnTo>
                <a:lnTo>
                  <a:pt x="614005" y="1147328"/>
                </a:lnTo>
                <a:lnTo>
                  <a:pt x="621674" y="1162856"/>
                </a:lnTo>
                <a:lnTo>
                  <a:pt x="633850" y="1190709"/>
                </a:lnTo>
                <a:lnTo>
                  <a:pt x="610847" y="1182950"/>
                </a:lnTo>
                <a:lnTo>
                  <a:pt x="598667" y="1167422"/>
                </a:lnTo>
                <a:lnTo>
                  <a:pt x="583331" y="1155092"/>
                </a:lnTo>
                <a:lnTo>
                  <a:pt x="564836" y="1128602"/>
                </a:lnTo>
                <a:lnTo>
                  <a:pt x="564836" y="1105770"/>
                </a:lnTo>
                <a:close/>
                <a:moveTo>
                  <a:pt x="5241489" y="1101110"/>
                </a:moveTo>
                <a:lnTo>
                  <a:pt x="5233910" y="1139441"/>
                </a:lnTo>
                <a:lnTo>
                  <a:pt x="5229663" y="1162717"/>
                </a:lnTo>
                <a:lnTo>
                  <a:pt x="5229833" y="1162992"/>
                </a:lnTo>
                <a:lnTo>
                  <a:pt x="5233920" y="1140123"/>
                </a:lnTo>
                <a:lnTo>
                  <a:pt x="5241676" y="1101436"/>
                </a:lnTo>
                <a:close/>
                <a:moveTo>
                  <a:pt x="3289505" y="1082984"/>
                </a:moveTo>
                <a:lnTo>
                  <a:pt x="3286405" y="1098267"/>
                </a:lnTo>
                <a:lnTo>
                  <a:pt x="3281976" y="1116699"/>
                </a:lnTo>
                <a:lnTo>
                  <a:pt x="3281976" y="1105910"/>
                </a:lnTo>
                <a:lnTo>
                  <a:pt x="3286405" y="1093773"/>
                </a:lnTo>
                <a:lnTo>
                  <a:pt x="3286405" y="1086130"/>
                </a:lnTo>
                <a:close/>
                <a:moveTo>
                  <a:pt x="2849239" y="1082984"/>
                </a:moveTo>
                <a:lnTo>
                  <a:pt x="2853380" y="1086084"/>
                </a:lnTo>
                <a:lnTo>
                  <a:pt x="2853380" y="1090513"/>
                </a:lnTo>
                <a:lnTo>
                  <a:pt x="2849239" y="1090513"/>
                </a:lnTo>
                <a:close/>
                <a:moveTo>
                  <a:pt x="2863778" y="1075013"/>
                </a:moveTo>
                <a:lnTo>
                  <a:pt x="2868280" y="1078201"/>
                </a:lnTo>
                <a:lnTo>
                  <a:pt x="2868280" y="1075013"/>
                </a:lnTo>
                <a:lnTo>
                  <a:pt x="2871432" y="1075013"/>
                </a:lnTo>
                <a:lnTo>
                  <a:pt x="2871432" y="1085945"/>
                </a:lnTo>
                <a:lnTo>
                  <a:pt x="2879536" y="1085945"/>
                </a:lnTo>
                <a:lnTo>
                  <a:pt x="2875934" y="1090501"/>
                </a:lnTo>
                <a:lnTo>
                  <a:pt x="2871432" y="1090501"/>
                </a:lnTo>
                <a:lnTo>
                  <a:pt x="2868280" y="1090501"/>
                </a:lnTo>
                <a:lnTo>
                  <a:pt x="2863778" y="1082756"/>
                </a:lnTo>
                <a:lnTo>
                  <a:pt x="2860626" y="1082756"/>
                </a:lnTo>
                <a:close/>
                <a:moveTo>
                  <a:pt x="2844683" y="1075013"/>
                </a:moveTo>
                <a:lnTo>
                  <a:pt x="2853287" y="1075013"/>
                </a:lnTo>
                <a:lnTo>
                  <a:pt x="2853287" y="1079062"/>
                </a:lnTo>
                <a:close/>
                <a:moveTo>
                  <a:pt x="3317050" y="1067041"/>
                </a:moveTo>
                <a:lnTo>
                  <a:pt x="3324795" y="1067041"/>
                </a:lnTo>
                <a:lnTo>
                  <a:pt x="3320239" y="1070276"/>
                </a:lnTo>
                <a:lnTo>
                  <a:pt x="3320239" y="1082753"/>
                </a:lnTo>
                <a:lnTo>
                  <a:pt x="3320239" y="1085988"/>
                </a:lnTo>
                <a:lnTo>
                  <a:pt x="3312495" y="1098465"/>
                </a:lnTo>
                <a:lnTo>
                  <a:pt x="3309307" y="1074898"/>
                </a:lnTo>
                <a:close/>
                <a:moveTo>
                  <a:pt x="2869248" y="1052237"/>
                </a:moveTo>
                <a:lnTo>
                  <a:pt x="2869248" y="1055389"/>
                </a:lnTo>
                <a:lnTo>
                  <a:pt x="2864367" y="1063042"/>
                </a:lnTo>
                <a:lnTo>
                  <a:pt x="2869248" y="1063042"/>
                </a:lnTo>
                <a:lnTo>
                  <a:pt x="2864367" y="1067544"/>
                </a:lnTo>
                <a:lnTo>
                  <a:pt x="2856071" y="1071146"/>
                </a:lnTo>
                <a:lnTo>
                  <a:pt x="2856071" y="1067544"/>
                </a:lnTo>
                <a:lnTo>
                  <a:pt x="2856071" y="1063042"/>
                </a:lnTo>
                <a:lnTo>
                  <a:pt x="2856071" y="1059890"/>
                </a:lnTo>
                <a:lnTo>
                  <a:pt x="2860951" y="1059890"/>
                </a:lnTo>
                <a:lnTo>
                  <a:pt x="2860951" y="1055389"/>
                </a:lnTo>
                <a:close/>
                <a:moveTo>
                  <a:pt x="5276727" y="1047008"/>
                </a:moveTo>
                <a:lnTo>
                  <a:pt x="5264833" y="1051544"/>
                </a:lnTo>
                <a:lnTo>
                  <a:pt x="5229663" y="1066565"/>
                </a:lnTo>
                <a:lnTo>
                  <a:pt x="5222017" y="1085751"/>
                </a:lnTo>
                <a:lnTo>
                  <a:pt x="5222260" y="1085751"/>
                </a:lnTo>
                <a:lnTo>
                  <a:pt x="5229759" y="1067704"/>
                </a:lnTo>
                <a:lnTo>
                  <a:pt x="5264847" y="1052229"/>
                </a:lnTo>
                <a:lnTo>
                  <a:pt x="5277142" y="1047682"/>
                </a:lnTo>
                <a:lnTo>
                  <a:pt x="5288113" y="1052229"/>
                </a:lnTo>
                <a:lnTo>
                  <a:pt x="5311284" y="1055419"/>
                </a:lnTo>
                <a:lnTo>
                  <a:pt x="5323200" y="1059967"/>
                </a:lnTo>
                <a:lnTo>
                  <a:pt x="5330861" y="1063157"/>
                </a:lnTo>
                <a:lnTo>
                  <a:pt x="5365097" y="1113721"/>
                </a:lnTo>
                <a:lnTo>
                  <a:pt x="5380513" y="1129196"/>
                </a:lnTo>
                <a:lnTo>
                  <a:pt x="5392430" y="1152476"/>
                </a:lnTo>
                <a:lnTo>
                  <a:pt x="5400091" y="1163403"/>
                </a:lnTo>
                <a:lnTo>
                  <a:pt x="5407846" y="1171140"/>
                </a:lnTo>
                <a:lnTo>
                  <a:pt x="5426572" y="1171140"/>
                </a:lnTo>
                <a:lnTo>
                  <a:pt x="5438867" y="1171140"/>
                </a:lnTo>
                <a:lnTo>
                  <a:pt x="5469793" y="1186615"/>
                </a:lnTo>
                <a:lnTo>
                  <a:pt x="5489370" y="1224894"/>
                </a:lnTo>
                <a:lnTo>
                  <a:pt x="5497126" y="1224894"/>
                </a:lnTo>
                <a:lnTo>
                  <a:pt x="5515852" y="1221705"/>
                </a:lnTo>
                <a:lnTo>
                  <a:pt x="5523607" y="1209420"/>
                </a:lnTo>
                <a:lnTo>
                  <a:pt x="5543562" y="1201615"/>
                </a:lnTo>
                <a:lnTo>
                  <a:pt x="5558601" y="1194573"/>
                </a:lnTo>
                <a:lnTo>
                  <a:pt x="5558601" y="1193206"/>
                </a:lnTo>
                <a:lnTo>
                  <a:pt x="5543649" y="1200939"/>
                </a:lnTo>
                <a:lnTo>
                  <a:pt x="5523601" y="1208748"/>
                </a:lnTo>
                <a:lnTo>
                  <a:pt x="5515785" y="1221018"/>
                </a:lnTo>
                <a:lnTo>
                  <a:pt x="5497095" y="1224215"/>
                </a:lnTo>
                <a:lnTo>
                  <a:pt x="5489449" y="1224215"/>
                </a:lnTo>
                <a:lnTo>
                  <a:pt x="5469740" y="1185472"/>
                </a:lnTo>
                <a:lnTo>
                  <a:pt x="5438817" y="1170451"/>
                </a:lnTo>
                <a:lnTo>
                  <a:pt x="5426584" y="1170451"/>
                </a:lnTo>
                <a:lnTo>
                  <a:pt x="5407894" y="1170451"/>
                </a:lnTo>
                <a:lnTo>
                  <a:pt x="5400079" y="1162717"/>
                </a:lnTo>
                <a:lnTo>
                  <a:pt x="5392433" y="1151786"/>
                </a:lnTo>
                <a:lnTo>
                  <a:pt x="5380539" y="1128510"/>
                </a:lnTo>
                <a:lnTo>
                  <a:pt x="5365078" y="1113042"/>
                </a:lnTo>
                <a:lnTo>
                  <a:pt x="5330927" y="1062475"/>
                </a:lnTo>
                <a:lnTo>
                  <a:pt x="5323111" y="1058832"/>
                </a:lnTo>
                <a:lnTo>
                  <a:pt x="5310878" y="1054742"/>
                </a:lnTo>
                <a:lnTo>
                  <a:pt x="5288111" y="1051544"/>
                </a:lnTo>
                <a:close/>
                <a:moveTo>
                  <a:pt x="2895173" y="1044265"/>
                </a:moveTo>
                <a:lnTo>
                  <a:pt x="2910612" y="1047459"/>
                </a:lnTo>
                <a:lnTo>
                  <a:pt x="2926051" y="1044265"/>
                </a:lnTo>
                <a:lnTo>
                  <a:pt x="2926051" y="1055201"/>
                </a:lnTo>
                <a:lnTo>
                  <a:pt x="2910612" y="1067502"/>
                </a:lnTo>
                <a:lnTo>
                  <a:pt x="2910612" y="1070684"/>
                </a:lnTo>
                <a:lnTo>
                  <a:pt x="2906974" y="1078425"/>
                </a:lnTo>
                <a:lnTo>
                  <a:pt x="2918331" y="1075243"/>
                </a:lnTo>
                <a:lnTo>
                  <a:pt x="2945572" y="1075243"/>
                </a:lnTo>
                <a:lnTo>
                  <a:pt x="2948751" y="1082985"/>
                </a:lnTo>
                <a:lnTo>
                  <a:pt x="2941031" y="1093921"/>
                </a:lnTo>
                <a:lnTo>
                  <a:pt x="2930133" y="1113500"/>
                </a:lnTo>
                <a:lnTo>
                  <a:pt x="2933771" y="1117145"/>
                </a:lnTo>
                <a:lnTo>
                  <a:pt x="2926051" y="1121241"/>
                </a:lnTo>
                <a:lnTo>
                  <a:pt x="2918331" y="1124435"/>
                </a:lnTo>
                <a:lnTo>
                  <a:pt x="2933771" y="1124435"/>
                </a:lnTo>
                <a:lnTo>
                  <a:pt x="2953292" y="1144478"/>
                </a:lnTo>
                <a:lnTo>
                  <a:pt x="2965553" y="1167715"/>
                </a:lnTo>
                <a:lnTo>
                  <a:pt x="2980992" y="1178638"/>
                </a:lnTo>
                <a:lnTo>
                  <a:pt x="2984170" y="1194134"/>
                </a:lnTo>
                <a:lnTo>
                  <a:pt x="2980992" y="1194134"/>
                </a:lnTo>
                <a:lnTo>
                  <a:pt x="2988712" y="1209617"/>
                </a:lnTo>
                <a:lnTo>
                  <a:pt x="2984170" y="1213713"/>
                </a:lnTo>
                <a:lnTo>
                  <a:pt x="2988712" y="1221454"/>
                </a:lnTo>
                <a:lnTo>
                  <a:pt x="2991890" y="1216907"/>
                </a:lnTo>
                <a:lnTo>
                  <a:pt x="2999610" y="1213713"/>
                </a:lnTo>
                <a:lnTo>
                  <a:pt x="3015049" y="1224649"/>
                </a:lnTo>
                <a:lnTo>
                  <a:pt x="3007329" y="1244691"/>
                </a:lnTo>
                <a:lnTo>
                  <a:pt x="2999610" y="1247886"/>
                </a:lnTo>
                <a:lnTo>
                  <a:pt x="2995972" y="1252433"/>
                </a:lnTo>
                <a:lnTo>
                  <a:pt x="2991890" y="1255627"/>
                </a:lnTo>
                <a:lnTo>
                  <a:pt x="3007329" y="1260174"/>
                </a:lnTo>
                <a:lnTo>
                  <a:pt x="2999610" y="1271110"/>
                </a:lnTo>
                <a:lnTo>
                  <a:pt x="2988712" y="1275670"/>
                </a:lnTo>
                <a:lnTo>
                  <a:pt x="2973273" y="1271110"/>
                </a:lnTo>
                <a:lnTo>
                  <a:pt x="2965553" y="1271110"/>
                </a:lnTo>
                <a:lnTo>
                  <a:pt x="2945572" y="1275670"/>
                </a:lnTo>
                <a:lnTo>
                  <a:pt x="2930133" y="1275670"/>
                </a:lnTo>
                <a:lnTo>
                  <a:pt x="2918331" y="1278851"/>
                </a:lnTo>
                <a:lnTo>
                  <a:pt x="2910612" y="1286593"/>
                </a:lnTo>
                <a:lnTo>
                  <a:pt x="2902892" y="1286593"/>
                </a:lnTo>
                <a:lnTo>
                  <a:pt x="2884275" y="1294347"/>
                </a:lnTo>
                <a:lnTo>
                  <a:pt x="2876555" y="1290702"/>
                </a:lnTo>
                <a:lnTo>
                  <a:pt x="2887453" y="1282960"/>
                </a:lnTo>
                <a:lnTo>
                  <a:pt x="2899255" y="1267928"/>
                </a:lnTo>
                <a:lnTo>
                  <a:pt x="2906974" y="1263369"/>
                </a:lnTo>
                <a:lnTo>
                  <a:pt x="2922414" y="1263369"/>
                </a:lnTo>
                <a:lnTo>
                  <a:pt x="2930133" y="1252433"/>
                </a:lnTo>
                <a:lnTo>
                  <a:pt x="2918331" y="1255627"/>
                </a:lnTo>
                <a:lnTo>
                  <a:pt x="2902892" y="1252433"/>
                </a:lnTo>
                <a:lnTo>
                  <a:pt x="2899255" y="1247886"/>
                </a:lnTo>
                <a:lnTo>
                  <a:pt x="2891994" y="1252433"/>
                </a:lnTo>
                <a:lnTo>
                  <a:pt x="2887453" y="1244691"/>
                </a:lnTo>
                <a:lnTo>
                  <a:pt x="2906974" y="1229208"/>
                </a:lnTo>
                <a:lnTo>
                  <a:pt x="2906974" y="1216907"/>
                </a:lnTo>
                <a:lnTo>
                  <a:pt x="2899255" y="1216907"/>
                </a:lnTo>
                <a:lnTo>
                  <a:pt x="2895173" y="1216907"/>
                </a:lnTo>
                <a:lnTo>
                  <a:pt x="2899255" y="1213713"/>
                </a:lnTo>
                <a:lnTo>
                  <a:pt x="2914694" y="1205971"/>
                </a:lnTo>
                <a:lnTo>
                  <a:pt x="2930133" y="1205971"/>
                </a:lnTo>
                <a:lnTo>
                  <a:pt x="2926051" y="1198230"/>
                </a:lnTo>
                <a:lnTo>
                  <a:pt x="2926051" y="1186380"/>
                </a:lnTo>
                <a:lnTo>
                  <a:pt x="2926051" y="1183198"/>
                </a:lnTo>
                <a:lnTo>
                  <a:pt x="2922414" y="1183198"/>
                </a:lnTo>
                <a:lnTo>
                  <a:pt x="2918331" y="1167715"/>
                </a:lnTo>
                <a:lnTo>
                  <a:pt x="2918331" y="1163155"/>
                </a:lnTo>
                <a:lnTo>
                  <a:pt x="2926051" y="1155414"/>
                </a:lnTo>
                <a:lnTo>
                  <a:pt x="2918331" y="1155414"/>
                </a:lnTo>
                <a:lnTo>
                  <a:pt x="2906974" y="1159961"/>
                </a:lnTo>
                <a:lnTo>
                  <a:pt x="2895173" y="1163155"/>
                </a:lnTo>
                <a:lnTo>
                  <a:pt x="2887453" y="1159961"/>
                </a:lnTo>
                <a:lnTo>
                  <a:pt x="2895173" y="1139918"/>
                </a:lnTo>
                <a:lnTo>
                  <a:pt x="2895173" y="1136737"/>
                </a:lnTo>
                <a:lnTo>
                  <a:pt x="2895173" y="1128995"/>
                </a:lnTo>
                <a:lnTo>
                  <a:pt x="2884275" y="1128995"/>
                </a:lnTo>
                <a:lnTo>
                  <a:pt x="2879733" y="1144478"/>
                </a:lnTo>
                <a:lnTo>
                  <a:pt x="2879733" y="1132177"/>
                </a:lnTo>
                <a:lnTo>
                  <a:pt x="2879733" y="1117145"/>
                </a:lnTo>
                <a:lnTo>
                  <a:pt x="2887453" y="1105758"/>
                </a:lnTo>
                <a:lnTo>
                  <a:pt x="2879733" y="1109403"/>
                </a:lnTo>
                <a:lnTo>
                  <a:pt x="2872014" y="1101662"/>
                </a:lnTo>
                <a:lnTo>
                  <a:pt x="2879733" y="1093921"/>
                </a:lnTo>
                <a:lnTo>
                  <a:pt x="2884275" y="1086167"/>
                </a:lnTo>
                <a:lnTo>
                  <a:pt x="2876555" y="1082985"/>
                </a:lnTo>
                <a:lnTo>
                  <a:pt x="2879733" y="1070684"/>
                </a:lnTo>
                <a:lnTo>
                  <a:pt x="2887453" y="1067502"/>
                </a:lnTo>
                <a:lnTo>
                  <a:pt x="2887453" y="1059748"/>
                </a:lnTo>
                <a:lnTo>
                  <a:pt x="2891994" y="1059748"/>
                </a:lnTo>
                <a:close/>
                <a:moveTo>
                  <a:pt x="2922121" y="1028322"/>
                </a:moveTo>
                <a:lnTo>
                  <a:pt x="2925494" y="1031865"/>
                </a:lnTo>
                <a:lnTo>
                  <a:pt x="2934166" y="1031865"/>
                </a:lnTo>
                <a:lnTo>
                  <a:pt x="2934166" y="1036926"/>
                </a:lnTo>
                <a:lnTo>
                  <a:pt x="2922121" y="1036926"/>
                </a:lnTo>
                <a:close/>
                <a:moveTo>
                  <a:pt x="2960473" y="982771"/>
                </a:moveTo>
                <a:lnTo>
                  <a:pt x="2960473" y="990589"/>
                </a:lnTo>
                <a:lnTo>
                  <a:pt x="2964947" y="998408"/>
                </a:lnTo>
                <a:lnTo>
                  <a:pt x="2955999" y="1006226"/>
                </a:lnTo>
                <a:lnTo>
                  <a:pt x="2955999" y="998408"/>
                </a:lnTo>
                <a:lnTo>
                  <a:pt x="2952868" y="995189"/>
                </a:lnTo>
                <a:lnTo>
                  <a:pt x="2955999" y="995189"/>
                </a:lnTo>
                <a:lnTo>
                  <a:pt x="2952868" y="987370"/>
                </a:lnTo>
                <a:close/>
                <a:moveTo>
                  <a:pt x="2860951" y="928109"/>
                </a:moveTo>
                <a:lnTo>
                  <a:pt x="2869248" y="936406"/>
                </a:lnTo>
                <a:lnTo>
                  <a:pt x="2864367" y="941286"/>
                </a:lnTo>
                <a:lnTo>
                  <a:pt x="2856071" y="932989"/>
                </a:lnTo>
                <a:close/>
                <a:moveTo>
                  <a:pt x="3115180" y="912634"/>
                </a:moveTo>
                <a:lnTo>
                  <a:pt x="3119428" y="912634"/>
                </a:lnTo>
                <a:lnTo>
                  <a:pt x="3117857" y="913655"/>
                </a:lnTo>
                <a:close/>
                <a:moveTo>
                  <a:pt x="3103797" y="909436"/>
                </a:moveTo>
                <a:lnTo>
                  <a:pt x="3115180" y="912634"/>
                </a:lnTo>
                <a:lnTo>
                  <a:pt x="3103797" y="912634"/>
                </a:lnTo>
                <a:close/>
                <a:moveTo>
                  <a:pt x="1607503" y="827896"/>
                </a:moveTo>
                <a:lnTo>
                  <a:pt x="1607503" y="840373"/>
                </a:lnTo>
                <a:lnTo>
                  <a:pt x="1591867" y="859320"/>
                </a:lnTo>
                <a:lnTo>
                  <a:pt x="1584049" y="851464"/>
                </a:lnTo>
                <a:lnTo>
                  <a:pt x="1596466" y="832518"/>
                </a:lnTo>
                <a:close/>
                <a:moveTo>
                  <a:pt x="1545852" y="801704"/>
                </a:moveTo>
                <a:lnTo>
                  <a:pt x="1573350" y="809579"/>
                </a:lnTo>
                <a:lnTo>
                  <a:pt x="1565686" y="817453"/>
                </a:lnTo>
                <a:lnTo>
                  <a:pt x="1542697" y="828572"/>
                </a:lnTo>
                <a:lnTo>
                  <a:pt x="1530526" y="824866"/>
                </a:lnTo>
                <a:lnTo>
                  <a:pt x="1530526" y="817453"/>
                </a:lnTo>
                <a:close/>
                <a:moveTo>
                  <a:pt x="1639849" y="793733"/>
                </a:moveTo>
                <a:lnTo>
                  <a:pt x="1650799" y="796921"/>
                </a:lnTo>
                <a:lnTo>
                  <a:pt x="1650799" y="804665"/>
                </a:lnTo>
                <a:lnTo>
                  <a:pt x="1642915" y="809221"/>
                </a:lnTo>
                <a:close/>
                <a:moveTo>
                  <a:pt x="1658070" y="789177"/>
                </a:moveTo>
                <a:lnTo>
                  <a:pt x="1665676" y="789177"/>
                </a:lnTo>
                <a:lnTo>
                  <a:pt x="1670150" y="797474"/>
                </a:lnTo>
                <a:lnTo>
                  <a:pt x="1662544" y="802354"/>
                </a:lnTo>
                <a:close/>
                <a:moveTo>
                  <a:pt x="2617117" y="774374"/>
                </a:moveTo>
                <a:lnTo>
                  <a:pt x="2632231" y="789830"/>
                </a:lnTo>
                <a:lnTo>
                  <a:pt x="2628104" y="805287"/>
                </a:lnTo>
                <a:lnTo>
                  <a:pt x="2632231" y="817108"/>
                </a:lnTo>
                <a:lnTo>
                  <a:pt x="2640011" y="805287"/>
                </a:lnTo>
                <a:lnTo>
                  <a:pt x="2643673" y="809379"/>
                </a:lnTo>
                <a:lnTo>
                  <a:pt x="2647791" y="809379"/>
                </a:lnTo>
                <a:lnTo>
                  <a:pt x="2647791" y="794374"/>
                </a:lnTo>
                <a:lnTo>
                  <a:pt x="2651454" y="789830"/>
                </a:lnTo>
                <a:lnTo>
                  <a:pt x="2659234" y="805287"/>
                </a:lnTo>
                <a:lnTo>
                  <a:pt x="2663361" y="801651"/>
                </a:lnTo>
                <a:lnTo>
                  <a:pt x="2663361" y="794374"/>
                </a:lnTo>
                <a:lnTo>
                  <a:pt x="2671141" y="789830"/>
                </a:lnTo>
                <a:lnTo>
                  <a:pt x="2678921" y="797559"/>
                </a:lnTo>
                <a:lnTo>
                  <a:pt x="2686710" y="801651"/>
                </a:lnTo>
                <a:lnTo>
                  <a:pt x="2682128" y="789830"/>
                </a:lnTo>
                <a:lnTo>
                  <a:pt x="2694491" y="797559"/>
                </a:lnTo>
                <a:lnTo>
                  <a:pt x="2702271" y="789830"/>
                </a:lnTo>
                <a:lnTo>
                  <a:pt x="2710051" y="794374"/>
                </a:lnTo>
                <a:lnTo>
                  <a:pt x="2713258" y="789830"/>
                </a:lnTo>
                <a:lnTo>
                  <a:pt x="2713258" y="782102"/>
                </a:lnTo>
                <a:lnTo>
                  <a:pt x="2721038" y="778917"/>
                </a:lnTo>
                <a:lnTo>
                  <a:pt x="2725621" y="789830"/>
                </a:lnTo>
                <a:lnTo>
                  <a:pt x="2744388" y="786646"/>
                </a:lnTo>
                <a:lnTo>
                  <a:pt x="2736608" y="794374"/>
                </a:lnTo>
                <a:lnTo>
                  <a:pt x="2744388" y="794374"/>
                </a:lnTo>
                <a:lnTo>
                  <a:pt x="2740725" y="805287"/>
                </a:lnTo>
                <a:lnTo>
                  <a:pt x="2744388" y="805287"/>
                </a:lnTo>
                <a:lnTo>
                  <a:pt x="2759957" y="820743"/>
                </a:lnTo>
                <a:lnTo>
                  <a:pt x="2759957" y="828015"/>
                </a:lnTo>
                <a:lnTo>
                  <a:pt x="2756295" y="832564"/>
                </a:lnTo>
                <a:lnTo>
                  <a:pt x="2752168" y="843472"/>
                </a:lnTo>
                <a:lnTo>
                  <a:pt x="2744388" y="848021"/>
                </a:lnTo>
                <a:lnTo>
                  <a:pt x="2740725" y="855743"/>
                </a:lnTo>
                <a:lnTo>
                  <a:pt x="2725621" y="858928"/>
                </a:lnTo>
                <a:lnTo>
                  <a:pt x="2710051" y="866656"/>
                </a:lnTo>
                <a:lnTo>
                  <a:pt x="2697697" y="874385"/>
                </a:lnTo>
                <a:lnTo>
                  <a:pt x="2682128" y="882113"/>
                </a:lnTo>
                <a:lnTo>
                  <a:pt x="2666558" y="886656"/>
                </a:lnTo>
                <a:lnTo>
                  <a:pt x="2643673" y="878928"/>
                </a:lnTo>
                <a:lnTo>
                  <a:pt x="2632231" y="871200"/>
                </a:lnTo>
                <a:lnTo>
                  <a:pt x="2601557" y="871200"/>
                </a:lnTo>
                <a:lnTo>
                  <a:pt x="2601557" y="863472"/>
                </a:lnTo>
                <a:lnTo>
                  <a:pt x="2604764" y="863472"/>
                </a:lnTo>
                <a:lnTo>
                  <a:pt x="2617117" y="855743"/>
                </a:lnTo>
                <a:lnTo>
                  <a:pt x="2609337" y="848021"/>
                </a:lnTo>
                <a:lnTo>
                  <a:pt x="2609337" y="835743"/>
                </a:lnTo>
                <a:lnTo>
                  <a:pt x="2585987" y="835743"/>
                </a:lnTo>
                <a:lnTo>
                  <a:pt x="2581414" y="832564"/>
                </a:lnTo>
                <a:lnTo>
                  <a:pt x="2601557" y="828015"/>
                </a:lnTo>
                <a:lnTo>
                  <a:pt x="2620324" y="828015"/>
                </a:lnTo>
                <a:lnTo>
                  <a:pt x="2624906" y="824836"/>
                </a:lnTo>
                <a:lnTo>
                  <a:pt x="2620324" y="824836"/>
                </a:lnTo>
                <a:lnTo>
                  <a:pt x="2612544" y="820743"/>
                </a:lnTo>
                <a:lnTo>
                  <a:pt x="2620324" y="813015"/>
                </a:lnTo>
                <a:lnTo>
                  <a:pt x="2604764" y="805287"/>
                </a:lnTo>
                <a:lnTo>
                  <a:pt x="2589194" y="813015"/>
                </a:lnTo>
                <a:lnTo>
                  <a:pt x="2578207" y="809379"/>
                </a:lnTo>
                <a:lnTo>
                  <a:pt x="2585987" y="801651"/>
                </a:lnTo>
                <a:lnTo>
                  <a:pt x="2593776" y="805287"/>
                </a:lnTo>
                <a:lnTo>
                  <a:pt x="2596974" y="801651"/>
                </a:lnTo>
                <a:lnTo>
                  <a:pt x="2589194" y="797559"/>
                </a:lnTo>
                <a:lnTo>
                  <a:pt x="2593776" y="794374"/>
                </a:lnTo>
                <a:lnTo>
                  <a:pt x="2596974" y="786646"/>
                </a:lnTo>
                <a:lnTo>
                  <a:pt x="2604764" y="794374"/>
                </a:lnTo>
                <a:lnTo>
                  <a:pt x="2612544" y="794374"/>
                </a:lnTo>
                <a:lnTo>
                  <a:pt x="2604764" y="782102"/>
                </a:lnTo>
                <a:close/>
                <a:moveTo>
                  <a:pt x="3270135" y="719959"/>
                </a:moveTo>
                <a:lnTo>
                  <a:pt x="3262829" y="724495"/>
                </a:lnTo>
                <a:lnTo>
                  <a:pt x="3270135" y="724495"/>
                </a:lnTo>
                <a:close/>
                <a:moveTo>
                  <a:pt x="3231423" y="716750"/>
                </a:moveTo>
                <a:lnTo>
                  <a:pt x="3226949" y="720395"/>
                </a:lnTo>
                <a:lnTo>
                  <a:pt x="3223817" y="720395"/>
                </a:lnTo>
                <a:close/>
                <a:moveTo>
                  <a:pt x="3242907" y="709463"/>
                </a:moveTo>
                <a:lnTo>
                  <a:pt x="3247506" y="717117"/>
                </a:lnTo>
                <a:lnTo>
                  <a:pt x="3250725" y="709463"/>
                </a:lnTo>
                <a:lnTo>
                  <a:pt x="3255323" y="717117"/>
                </a:lnTo>
                <a:lnTo>
                  <a:pt x="3242907" y="724771"/>
                </a:lnTo>
                <a:lnTo>
                  <a:pt x="3239687" y="728373"/>
                </a:lnTo>
                <a:lnTo>
                  <a:pt x="3235088" y="728373"/>
                </a:lnTo>
                <a:lnTo>
                  <a:pt x="3231869" y="720269"/>
                </a:lnTo>
                <a:close/>
                <a:moveTo>
                  <a:pt x="3226949" y="704907"/>
                </a:moveTo>
                <a:lnTo>
                  <a:pt x="3231423" y="709462"/>
                </a:lnTo>
                <a:lnTo>
                  <a:pt x="3231423" y="716750"/>
                </a:lnTo>
                <a:lnTo>
                  <a:pt x="3226949" y="716750"/>
                </a:lnTo>
                <a:lnTo>
                  <a:pt x="3219344" y="720395"/>
                </a:lnTo>
                <a:lnTo>
                  <a:pt x="3219344" y="712650"/>
                </a:lnTo>
                <a:lnTo>
                  <a:pt x="3226949" y="712650"/>
                </a:lnTo>
                <a:close/>
                <a:moveTo>
                  <a:pt x="1553196" y="686687"/>
                </a:moveTo>
                <a:lnTo>
                  <a:pt x="1553196" y="709811"/>
                </a:lnTo>
                <a:lnTo>
                  <a:pt x="1565517" y="705277"/>
                </a:lnTo>
                <a:lnTo>
                  <a:pt x="1588789" y="736112"/>
                </a:lnTo>
                <a:lnTo>
                  <a:pt x="1591987" y="758785"/>
                </a:lnTo>
                <a:lnTo>
                  <a:pt x="1607500" y="766497"/>
                </a:lnTo>
                <a:lnTo>
                  <a:pt x="1612062" y="778738"/>
                </a:lnTo>
                <a:lnTo>
                  <a:pt x="1596549" y="786449"/>
                </a:lnTo>
                <a:lnTo>
                  <a:pt x="1568708" y="774203"/>
                </a:lnTo>
                <a:lnTo>
                  <a:pt x="1568708" y="755613"/>
                </a:lnTo>
                <a:lnTo>
                  <a:pt x="1557758" y="758785"/>
                </a:lnTo>
                <a:lnTo>
                  <a:pt x="1538140" y="774203"/>
                </a:lnTo>
                <a:lnTo>
                  <a:pt x="1522621" y="786449"/>
                </a:lnTo>
                <a:lnTo>
                  <a:pt x="1507109" y="786449"/>
                </a:lnTo>
                <a:lnTo>
                  <a:pt x="1503917" y="778738"/>
                </a:lnTo>
                <a:lnTo>
                  <a:pt x="1483836" y="778738"/>
                </a:lnTo>
                <a:lnTo>
                  <a:pt x="1488398" y="771031"/>
                </a:lnTo>
                <a:lnTo>
                  <a:pt x="1507109" y="758785"/>
                </a:lnTo>
                <a:lnTo>
                  <a:pt x="1522621" y="720694"/>
                </a:lnTo>
                <a:lnTo>
                  <a:pt x="1538140" y="702105"/>
                </a:lnTo>
                <a:close/>
                <a:moveTo>
                  <a:pt x="1747635" y="632025"/>
                </a:moveTo>
                <a:lnTo>
                  <a:pt x="1758969" y="639882"/>
                </a:lnTo>
                <a:lnTo>
                  <a:pt x="1751263" y="658828"/>
                </a:lnTo>
                <a:lnTo>
                  <a:pt x="1732677" y="663449"/>
                </a:lnTo>
                <a:lnTo>
                  <a:pt x="1712732" y="658828"/>
                </a:lnTo>
                <a:lnTo>
                  <a:pt x="1717265" y="647737"/>
                </a:lnTo>
                <a:lnTo>
                  <a:pt x="1728144" y="635260"/>
                </a:lnTo>
                <a:close/>
                <a:moveTo>
                  <a:pt x="1422285" y="509036"/>
                </a:moveTo>
                <a:lnTo>
                  <a:pt x="1434170" y="532268"/>
                </a:lnTo>
                <a:lnTo>
                  <a:pt x="1437828" y="550943"/>
                </a:lnTo>
                <a:lnTo>
                  <a:pt x="1430056" y="558687"/>
                </a:lnTo>
                <a:lnTo>
                  <a:pt x="1409940" y="558687"/>
                </a:lnTo>
                <a:lnTo>
                  <a:pt x="1394395" y="550943"/>
                </a:lnTo>
                <a:lnTo>
                  <a:pt x="1375651" y="535455"/>
                </a:lnTo>
                <a:lnTo>
                  <a:pt x="1391197" y="532268"/>
                </a:lnTo>
                <a:lnTo>
                  <a:pt x="1402167" y="519969"/>
                </a:lnTo>
                <a:close/>
                <a:moveTo>
                  <a:pt x="1781783" y="427044"/>
                </a:moveTo>
                <a:lnTo>
                  <a:pt x="1794126" y="434938"/>
                </a:lnTo>
                <a:lnTo>
                  <a:pt x="1825213" y="442832"/>
                </a:lnTo>
                <a:lnTo>
                  <a:pt x="1832986" y="474409"/>
                </a:lnTo>
                <a:lnTo>
                  <a:pt x="1813786" y="466515"/>
                </a:lnTo>
                <a:lnTo>
                  <a:pt x="1797326" y="466515"/>
                </a:lnTo>
                <a:lnTo>
                  <a:pt x="1778583" y="466515"/>
                </a:lnTo>
                <a:lnTo>
                  <a:pt x="1770811" y="458621"/>
                </a:lnTo>
                <a:lnTo>
                  <a:pt x="1778583" y="447477"/>
                </a:lnTo>
                <a:lnTo>
                  <a:pt x="1774011" y="439583"/>
                </a:lnTo>
                <a:close/>
                <a:moveTo>
                  <a:pt x="1669963" y="404268"/>
                </a:moveTo>
                <a:lnTo>
                  <a:pt x="1715996" y="408827"/>
                </a:lnTo>
                <a:lnTo>
                  <a:pt x="1700508" y="416568"/>
                </a:lnTo>
                <a:lnTo>
                  <a:pt x="1680901" y="427490"/>
                </a:lnTo>
                <a:lnTo>
                  <a:pt x="1657660" y="442970"/>
                </a:lnTo>
                <a:lnTo>
                  <a:pt x="1657660" y="458000"/>
                </a:lnTo>
                <a:lnTo>
                  <a:pt x="1646722" y="478016"/>
                </a:lnTo>
                <a:lnTo>
                  <a:pt x="1654476" y="496702"/>
                </a:lnTo>
                <a:lnTo>
                  <a:pt x="1627115" y="512183"/>
                </a:lnTo>
                <a:lnTo>
                  <a:pt x="1649906" y="516718"/>
                </a:lnTo>
                <a:lnTo>
                  <a:pt x="1669963" y="493497"/>
                </a:lnTo>
                <a:lnTo>
                  <a:pt x="1662210" y="488962"/>
                </a:lnTo>
                <a:lnTo>
                  <a:pt x="1669963" y="470275"/>
                </a:lnTo>
                <a:lnTo>
                  <a:pt x="1680901" y="465740"/>
                </a:lnTo>
                <a:lnTo>
                  <a:pt x="1685470" y="450711"/>
                </a:lnTo>
                <a:lnTo>
                  <a:pt x="1700508" y="439337"/>
                </a:lnTo>
                <a:lnTo>
                  <a:pt x="1723750" y="427490"/>
                </a:lnTo>
                <a:lnTo>
                  <a:pt x="1765681" y="424308"/>
                </a:lnTo>
                <a:lnTo>
                  <a:pt x="1762498" y="439337"/>
                </a:lnTo>
                <a:lnTo>
                  <a:pt x="1765681" y="447054"/>
                </a:lnTo>
                <a:lnTo>
                  <a:pt x="1757927" y="465740"/>
                </a:lnTo>
                <a:lnTo>
                  <a:pt x="1739237" y="493497"/>
                </a:lnTo>
                <a:lnTo>
                  <a:pt x="1757927" y="481222"/>
                </a:lnTo>
                <a:lnTo>
                  <a:pt x="1765681" y="485756"/>
                </a:lnTo>
                <a:lnTo>
                  <a:pt x="1785738" y="493497"/>
                </a:lnTo>
                <a:lnTo>
                  <a:pt x="1781168" y="481222"/>
                </a:lnTo>
                <a:lnTo>
                  <a:pt x="1796676" y="473481"/>
                </a:lnTo>
                <a:lnTo>
                  <a:pt x="1813081" y="478016"/>
                </a:lnTo>
                <a:lnTo>
                  <a:pt x="1836322" y="485756"/>
                </a:lnTo>
                <a:lnTo>
                  <a:pt x="1839524" y="496702"/>
                </a:lnTo>
                <a:lnTo>
                  <a:pt x="1820834" y="501237"/>
                </a:lnTo>
                <a:lnTo>
                  <a:pt x="1836322" y="508978"/>
                </a:lnTo>
                <a:lnTo>
                  <a:pt x="1820834" y="516718"/>
                </a:lnTo>
                <a:lnTo>
                  <a:pt x="1844075" y="519924"/>
                </a:lnTo>
                <a:lnTo>
                  <a:pt x="1847259" y="539488"/>
                </a:lnTo>
                <a:lnTo>
                  <a:pt x="1862766" y="524008"/>
                </a:lnTo>
                <a:lnTo>
                  <a:pt x="1874620" y="531748"/>
                </a:lnTo>
                <a:lnTo>
                  <a:pt x="1878253" y="543145"/>
                </a:lnTo>
                <a:lnTo>
                  <a:pt x="1878253" y="554969"/>
                </a:lnTo>
                <a:lnTo>
                  <a:pt x="1893291" y="565892"/>
                </a:lnTo>
                <a:lnTo>
                  <a:pt x="1905595" y="578191"/>
                </a:lnTo>
                <a:lnTo>
                  <a:pt x="1893291" y="589113"/>
                </a:lnTo>
                <a:lnTo>
                  <a:pt x="1908798" y="589113"/>
                </a:lnTo>
                <a:lnTo>
                  <a:pt x="1916552" y="604594"/>
                </a:lnTo>
                <a:lnTo>
                  <a:pt x="1890108" y="609152"/>
                </a:lnTo>
                <a:lnTo>
                  <a:pt x="1921102" y="624182"/>
                </a:lnTo>
                <a:lnTo>
                  <a:pt x="1905595" y="624182"/>
                </a:lnTo>
                <a:lnTo>
                  <a:pt x="1885558" y="631923"/>
                </a:lnTo>
                <a:lnTo>
                  <a:pt x="1897862" y="647404"/>
                </a:lnTo>
                <a:lnTo>
                  <a:pt x="1908798" y="666066"/>
                </a:lnTo>
                <a:lnTo>
                  <a:pt x="1932039" y="673807"/>
                </a:lnTo>
                <a:lnTo>
                  <a:pt x="1939793" y="704769"/>
                </a:lnTo>
                <a:lnTo>
                  <a:pt x="1959382" y="704769"/>
                </a:lnTo>
                <a:lnTo>
                  <a:pt x="1970787" y="712509"/>
                </a:lnTo>
                <a:lnTo>
                  <a:pt x="1967135" y="724333"/>
                </a:lnTo>
                <a:lnTo>
                  <a:pt x="1944343" y="743019"/>
                </a:lnTo>
                <a:lnTo>
                  <a:pt x="1924286" y="750760"/>
                </a:lnTo>
                <a:lnTo>
                  <a:pt x="1913349" y="773957"/>
                </a:lnTo>
                <a:lnTo>
                  <a:pt x="1897862" y="758500"/>
                </a:lnTo>
                <a:lnTo>
                  <a:pt x="1885558" y="732074"/>
                </a:lnTo>
                <a:lnTo>
                  <a:pt x="1878253" y="712509"/>
                </a:lnTo>
                <a:lnTo>
                  <a:pt x="1862766" y="712509"/>
                </a:lnTo>
                <a:lnTo>
                  <a:pt x="1866867" y="727990"/>
                </a:lnTo>
                <a:lnTo>
                  <a:pt x="1847259" y="732074"/>
                </a:lnTo>
                <a:lnTo>
                  <a:pt x="1855012" y="755295"/>
                </a:lnTo>
                <a:lnTo>
                  <a:pt x="1866867" y="773957"/>
                </a:lnTo>
                <a:lnTo>
                  <a:pt x="1882354" y="793997"/>
                </a:lnTo>
                <a:lnTo>
                  <a:pt x="1885558" y="824508"/>
                </a:lnTo>
                <a:lnTo>
                  <a:pt x="1874620" y="847729"/>
                </a:lnTo>
                <a:lnTo>
                  <a:pt x="1866867" y="855469"/>
                </a:lnTo>
                <a:lnTo>
                  <a:pt x="1855012" y="847729"/>
                </a:lnTo>
                <a:lnTo>
                  <a:pt x="1836322" y="827689"/>
                </a:lnTo>
                <a:lnTo>
                  <a:pt x="1808530" y="804919"/>
                </a:lnTo>
                <a:lnTo>
                  <a:pt x="1824017" y="839988"/>
                </a:lnTo>
                <a:lnTo>
                  <a:pt x="1839524" y="863210"/>
                </a:lnTo>
                <a:lnTo>
                  <a:pt x="1839524" y="878691"/>
                </a:lnTo>
                <a:lnTo>
                  <a:pt x="1824017" y="878691"/>
                </a:lnTo>
                <a:lnTo>
                  <a:pt x="1808530" y="870950"/>
                </a:lnTo>
                <a:lnTo>
                  <a:pt x="1781168" y="843170"/>
                </a:lnTo>
                <a:lnTo>
                  <a:pt x="1762498" y="832248"/>
                </a:lnTo>
                <a:lnTo>
                  <a:pt x="1750174" y="812659"/>
                </a:lnTo>
                <a:lnTo>
                  <a:pt x="1754744" y="809027"/>
                </a:lnTo>
                <a:lnTo>
                  <a:pt x="1757927" y="801286"/>
                </a:lnTo>
                <a:lnTo>
                  <a:pt x="1742440" y="789438"/>
                </a:lnTo>
                <a:lnTo>
                  <a:pt x="1731503" y="770776"/>
                </a:lnTo>
                <a:lnTo>
                  <a:pt x="1723750" y="763035"/>
                </a:lnTo>
                <a:lnTo>
                  <a:pt x="1719648" y="770776"/>
                </a:lnTo>
                <a:lnTo>
                  <a:pt x="1704141" y="766217"/>
                </a:lnTo>
                <a:lnTo>
                  <a:pt x="1696407" y="766217"/>
                </a:lnTo>
                <a:lnTo>
                  <a:pt x="1680901" y="770776"/>
                </a:lnTo>
                <a:lnTo>
                  <a:pt x="1662210" y="758500"/>
                </a:lnTo>
                <a:lnTo>
                  <a:pt x="1665412" y="739814"/>
                </a:lnTo>
                <a:lnTo>
                  <a:pt x="1680901" y="724333"/>
                </a:lnTo>
                <a:lnTo>
                  <a:pt x="1688653" y="727990"/>
                </a:lnTo>
                <a:lnTo>
                  <a:pt x="1715996" y="735279"/>
                </a:lnTo>
                <a:lnTo>
                  <a:pt x="1734687" y="727990"/>
                </a:lnTo>
                <a:lnTo>
                  <a:pt x="1746991" y="732074"/>
                </a:lnTo>
                <a:lnTo>
                  <a:pt x="1750174" y="720249"/>
                </a:lnTo>
                <a:lnTo>
                  <a:pt x="1742440" y="704769"/>
                </a:lnTo>
                <a:lnTo>
                  <a:pt x="1754744" y="701587"/>
                </a:lnTo>
                <a:lnTo>
                  <a:pt x="1773434" y="689287"/>
                </a:lnTo>
                <a:lnTo>
                  <a:pt x="1788922" y="673807"/>
                </a:lnTo>
                <a:lnTo>
                  <a:pt x="1788922" y="658326"/>
                </a:lnTo>
                <a:lnTo>
                  <a:pt x="1788922" y="639663"/>
                </a:lnTo>
                <a:lnTo>
                  <a:pt x="1777985" y="624182"/>
                </a:lnTo>
                <a:lnTo>
                  <a:pt x="1773434" y="612334"/>
                </a:lnTo>
                <a:lnTo>
                  <a:pt x="1746991" y="616442"/>
                </a:lnTo>
                <a:lnTo>
                  <a:pt x="1750174" y="604594"/>
                </a:lnTo>
                <a:lnTo>
                  <a:pt x="1765681" y="604594"/>
                </a:lnTo>
                <a:lnTo>
                  <a:pt x="1750174" y="585931"/>
                </a:lnTo>
                <a:lnTo>
                  <a:pt x="1750174" y="562710"/>
                </a:lnTo>
                <a:lnTo>
                  <a:pt x="1739237" y="547229"/>
                </a:lnTo>
                <a:lnTo>
                  <a:pt x="1723750" y="547229"/>
                </a:lnTo>
                <a:lnTo>
                  <a:pt x="1731503" y="554969"/>
                </a:lnTo>
                <a:lnTo>
                  <a:pt x="1726933" y="570450"/>
                </a:lnTo>
                <a:lnTo>
                  <a:pt x="1715996" y="570450"/>
                </a:lnTo>
                <a:lnTo>
                  <a:pt x="1688653" y="554969"/>
                </a:lnTo>
                <a:lnTo>
                  <a:pt x="1693204" y="570450"/>
                </a:lnTo>
                <a:lnTo>
                  <a:pt x="1680901" y="562710"/>
                </a:lnTo>
                <a:lnTo>
                  <a:pt x="1657660" y="554969"/>
                </a:lnTo>
                <a:lnTo>
                  <a:pt x="1631215" y="547229"/>
                </a:lnTo>
                <a:lnTo>
                  <a:pt x="1611626" y="531748"/>
                </a:lnTo>
                <a:lnTo>
                  <a:pt x="1588386" y="527664"/>
                </a:lnTo>
                <a:lnTo>
                  <a:pt x="1580632" y="501237"/>
                </a:lnTo>
                <a:lnTo>
                  <a:pt x="1607076" y="504443"/>
                </a:lnTo>
                <a:lnTo>
                  <a:pt x="1607076" y="493497"/>
                </a:lnTo>
                <a:lnTo>
                  <a:pt x="1580632" y="485756"/>
                </a:lnTo>
                <a:lnTo>
                  <a:pt x="1591570" y="458000"/>
                </a:lnTo>
                <a:lnTo>
                  <a:pt x="1603873" y="454795"/>
                </a:lnTo>
                <a:lnTo>
                  <a:pt x="1599323" y="450711"/>
                </a:lnTo>
                <a:lnTo>
                  <a:pt x="1623482" y="431597"/>
                </a:lnTo>
                <a:lnTo>
                  <a:pt x="1642172" y="419749"/>
                </a:lnTo>
                <a:close/>
                <a:moveTo>
                  <a:pt x="1561045" y="373521"/>
                </a:moveTo>
                <a:lnTo>
                  <a:pt x="1596117" y="373521"/>
                </a:lnTo>
                <a:lnTo>
                  <a:pt x="1634841" y="393048"/>
                </a:lnTo>
                <a:lnTo>
                  <a:pt x="1603861" y="408489"/>
                </a:lnTo>
                <a:lnTo>
                  <a:pt x="1576079" y="431650"/>
                </a:lnTo>
                <a:lnTo>
                  <a:pt x="1537814" y="411668"/>
                </a:lnTo>
                <a:lnTo>
                  <a:pt x="1534627" y="423929"/>
                </a:lnTo>
                <a:lnTo>
                  <a:pt x="1553301" y="427109"/>
                </a:lnTo>
                <a:lnTo>
                  <a:pt x="1530070" y="447087"/>
                </a:lnTo>
                <a:lnTo>
                  <a:pt x="1514583" y="439367"/>
                </a:lnTo>
                <a:lnTo>
                  <a:pt x="1522327" y="419388"/>
                </a:lnTo>
                <a:lnTo>
                  <a:pt x="1537814" y="393048"/>
                </a:lnTo>
                <a:close/>
                <a:moveTo>
                  <a:pt x="1472791" y="358717"/>
                </a:moveTo>
                <a:lnTo>
                  <a:pt x="1483705" y="358717"/>
                </a:lnTo>
                <a:lnTo>
                  <a:pt x="1495977" y="370964"/>
                </a:lnTo>
                <a:lnTo>
                  <a:pt x="1518705" y="366428"/>
                </a:lnTo>
                <a:lnTo>
                  <a:pt x="1530069" y="374139"/>
                </a:lnTo>
                <a:lnTo>
                  <a:pt x="1522340" y="378675"/>
                </a:lnTo>
                <a:lnTo>
                  <a:pt x="1510976" y="378675"/>
                </a:lnTo>
                <a:lnTo>
                  <a:pt x="1514612" y="381850"/>
                </a:lnTo>
                <a:lnTo>
                  <a:pt x="1506884" y="381850"/>
                </a:lnTo>
                <a:lnTo>
                  <a:pt x="1488248" y="389555"/>
                </a:lnTo>
                <a:lnTo>
                  <a:pt x="1488248" y="397267"/>
                </a:lnTo>
                <a:lnTo>
                  <a:pt x="1495977" y="397267"/>
                </a:lnTo>
                <a:lnTo>
                  <a:pt x="1503704" y="397267"/>
                </a:lnTo>
                <a:lnTo>
                  <a:pt x="1506884" y="419943"/>
                </a:lnTo>
                <a:lnTo>
                  <a:pt x="1491433" y="439902"/>
                </a:lnTo>
                <a:lnTo>
                  <a:pt x="1475977" y="450787"/>
                </a:lnTo>
                <a:lnTo>
                  <a:pt x="1460520" y="447613"/>
                </a:lnTo>
                <a:lnTo>
                  <a:pt x="1465063" y="439902"/>
                </a:lnTo>
                <a:lnTo>
                  <a:pt x="1452792" y="447613"/>
                </a:lnTo>
                <a:lnTo>
                  <a:pt x="1452792" y="455324"/>
                </a:lnTo>
                <a:lnTo>
                  <a:pt x="1441879" y="463029"/>
                </a:lnTo>
                <a:lnTo>
                  <a:pt x="1434150" y="458498"/>
                </a:lnTo>
                <a:lnTo>
                  <a:pt x="1437786" y="443076"/>
                </a:lnTo>
                <a:lnTo>
                  <a:pt x="1434150" y="427655"/>
                </a:lnTo>
                <a:lnTo>
                  <a:pt x="1430058" y="416769"/>
                </a:lnTo>
                <a:lnTo>
                  <a:pt x="1417786" y="404977"/>
                </a:lnTo>
                <a:lnTo>
                  <a:pt x="1417786" y="385931"/>
                </a:lnTo>
                <a:lnTo>
                  <a:pt x="1434150" y="378675"/>
                </a:lnTo>
                <a:lnTo>
                  <a:pt x="1434150" y="397267"/>
                </a:lnTo>
                <a:lnTo>
                  <a:pt x="1441879" y="404977"/>
                </a:lnTo>
                <a:lnTo>
                  <a:pt x="1452792" y="393642"/>
                </a:lnTo>
                <a:lnTo>
                  <a:pt x="1460520" y="381850"/>
                </a:lnTo>
                <a:lnTo>
                  <a:pt x="1472791" y="381850"/>
                </a:lnTo>
                <a:lnTo>
                  <a:pt x="1472791" y="374139"/>
                </a:lnTo>
                <a:lnTo>
                  <a:pt x="1460520" y="366428"/>
                </a:lnTo>
                <a:close/>
                <a:moveTo>
                  <a:pt x="1386854" y="334803"/>
                </a:moveTo>
                <a:lnTo>
                  <a:pt x="1402612" y="339439"/>
                </a:lnTo>
                <a:lnTo>
                  <a:pt x="1410490" y="350561"/>
                </a:lnTo>
                <a:lnTo>
                  <a:pt x="1406783" y="362609"/>
                </a:lnTo>
                <a:lnTo>
                  <a:pt x="1394732" y="370489"/>
                </a:lnTo>
                <a:lnTo>
                  <a:pt x="1383610" y="374196"/>
                </a:lnTo>
                <a:lnTo>
                  <a:pt x="1378974" y="350561"/>
                </a:lnTo>
                <a:lnTo>
                  <a:pt x="1371096" y="342681"/>
                </a:lnTo>
                <a:close/>
                <a:moveTo>
                  <a:pt x="1252692" y="316582"/>
                </a:moveTo>
                <a:lnTo>
                  <a:pt x="1248132" y="335233"/>
                </a:lnTo>
                <a:lnTo>
                  <a:pt x="1229392" y="347518"/>
                </a:lnTo>
                <a:lnTo>
                  <a:pt x="1252692" y="347518"/>
                </a:lnTo>
                <a:lnTo>
                  <a:pt x="1263661" y="342976"/>
                </a:lnTo>
                <a:lnTo>
                  <a:pt x="1279204" y="355261"/>
                </a:lnTo>
                <a:lnTo>
                  <a:pt x="1275552" y="362534"/>
                </a:lnTo>
                <a:lnTo>
                  <a:pt x="1260465" y="370276"/>
                </a:lnTo>
                <a:lnTo>
                  <a:pt x="1279204" y="370276"/>
                </a:lnTo>
                <a:lnTo>
                  <a:pt x="1294747" y="373912"/>
                </a:lnTo>
                <a:lnTo>
                  <a:pt x="1302050" y="362534"/>
                </a:lnTo>
                <a:lnTo>
                  <a:pt x="1302050" y="347518"/>
                </a:lnTo>
                <a:lnTo>
                  <a:pt x="1309822" y="350707"/>
                </a:lnTo>
                <a:lnTo>
                  <a:pt x="1317593" y="366181"/>
                </a:lnTo>
                <a:lnTo>
                  <a:pt x="1309822" y="385749"/>
                </a:lnTo>
                <a:lnTo>
                  <a:pt x="1302050" y="404401"/>
                </a:lnTo>
                <a:lnTo>
                  <a:pt x="1309822" y="408954"/>
                </a:lnTo>
                <a:lnTo>
                  <a:pt x="1322168" y="401212"/>
                </a:lnTo>
                <a:lnTo>
                  <a:pt x="1329939" y="381654"/>
                </a:lnTo>
                <a:lnTo>
                  <a:pt x="1337697" y="362534"/>
                </a:lnTo>
                <a:lnTo>
                  <a:pt x="1353240" y="347518"/>
                </a:lnTo>
                <a:lnTo>
                  <a:pt x="1364208" y="350707"/>
                </a:lnTo>
                <a:lnTo>
                  <a:pt x="1371980" y="366181"/>
                </a:lnTo>
                <a:lnTo>
                  <a:pt x="1376087" y="378007"/>
                </a:lnTo>
                <a:lnTo>
                  <a:pt x="1368329" y="393481"/>
                </a:lnTo>
                <a:lnTo>
                  <a:pt x="1361012" y="412132"/>
                </a:lnTo>
                <a:lnTo>
                  <a:pt x="1353240" y="427605"/>
                </a:lnTo>
                <a:lnTo>
                  <a:pt x="1345469" y="439891"/>
                </a:lnTo>
                <a:lnTo>
                  <a:pt x="1348665" y="450810"/>
                </a:lnTo>
                <a:lnTo>
                  <a:pt x="1356437" y="466284"/>
                </a:lnTo>
                <a:lnTo>
                  <a:pt x="1361012" y="462637"/>
                </a:lnTo>
                <a:lnTo>
                  <a:pt x="1368329" y="478111"/>
                </a:lnTo>
                <a:lnTo>
                  <a:pt x="1379752" y="489031"/>
                </a:lnTo>
                <a:lnTo>
                  <a:pt x="1368329" y="504504"/>
                </a:lnTo>
                <a:lnTo>
                  <a:pt x="1356437" y="496773"/>
                </a:lnTo>
                <a:lnTo>
                  <a:pt x="1340908" y="496773"/>
                </a:lnTo>
                <a:lnTo>
                  <a:pt x="1329939" y="496773"/>
                </a:lnTo>
                <a:lnTo>
                  <a:pt x="1322168" y="516789"/>
                </a:lnTo>
                <a:lnTo>
                  <a:pt x="1340908" y="509057"/>
                </a:lnTo>
                <a:lnTo>
                  <a:pt x="1340908" y="519977"/>
                </a:lnTo>
                <a:lnTo>
                  <a:pt x="1325365" y="524521"/>
                </a:lnTo>
                <a:lnTo>
                  <a:pt x="1306625" y="524521"/>
                </a:lnTo>
                <a:lnTo>
                  <a:pt x="1283310" y="516789"/>
                </a:lnTo>
                <a:lnTo>
                  <a:pt x="1271433" y="504504"/>
                </a:lnTo>
                <a:lnTo>
                  <a:pt x="1271433" y="489031"/>
                </a:lnTo>
                <a:lnTo>
                  <a:pt x="1252692" y="501316"/>
                </a:lnTo>
                <a:lnTo>
                  <a:pt x="1229392" y="504504"/>
                </a:lnTo>
                <a:lnTo>
                  <a:pt x="1197396" y="509057"/>
                </a:lnTo>
                <a:lnTo>
                  <a:pt x="1163113" y="501316"/>
                </a:lnTo>
                <a:lnTo>
                  <a:pt x="1139812" y="496773"/>
                </a:lnTo>
                <a:lnTo>
                  <a:pt x="1139812" y="485853"/>
                </a:lnTo>
                <a:lnTo>
                  <a:pt x="1143464" y="473567"/>
                </a:lnTo>
                <a:lnTo>
                  <a:pt x="1127934" y="462637"/>
                </a:lnTo>
                <a:lnTo>
                  <a:pt x="1109195" y="454906"/>
                </a:lnTo>
                <a:lnTo>
                  <a:pt x="1104620" y="439891"/>
                </a:lnTo>
                <a:lnTo>
                  <a:pt x="1109195" y="427605"/>
                </a:lnTo>
                <a:lnTo>
                  <a:pt x="1139812" y="427605"/>
                </a:lnTo>
                <a:lnTo>
                  <a:pt x="1166324" y="432159"/>
                </a:lnTo>
                <a:lnTo>
                  <a:pt x="1186428" y="439891"/>
                </a:lnTo>
                <a:lnTo>
                  <a:pt x="1212939" y="443079"/>
                </a:lnTo>
                <a:lnTo>
                  <a:pt x="1205168" y="435337"/>
                </a:lnTo>
                <a:lnTo>
                  <a:pt x="1178657" y="416685"/>
                </a:lnTo>
                <a:lnTo>
                  <a:pt x="1150781" y="416685"/>
                </a:lnTo>
                <a:lnTo>
                  <a:pt x="1120163" y="408954"/>
                </a:lnTo>
                <a:lnTo>
                  <a:pt x="1116966" y="393481"/>
                </a:lnTo>
                <a:lnTo>
                  <a:pt x="1124269" y="385749"/>
                </a:lnTo>
                <a:lnTo>
                  <a:pt x="1147584" y="385749"/>
                </a:lnTo>
                <a:lnTo>
                  <a:pt x="1186428" y="385749"/>
                </a:lnTo>
                <a:lnTo>
                  <a:pt x="1135693" y="373912"/>
                </a:lnTo>
                <a:lnTo>
                  <a:pt x="1143464" y="370276"/>
                </a:lnTo>
                <a:lnTo>
                  <a:pt x="1127934" y="362534"/>
                </a:lnTo>
                <a:lnTo>
                  <a:pt x="1135693" y="350707"/>
                </a:lnTo>
                <a:lnTo>
                  <a:pt x="1150781" y="347518"/>
                </a:lnTo>
                <a:lnTo>
                  <a:pt x="1163113" y="342976"/>
                </a:lnTo>
                <a:lnTo>
                  <a:pt x="1158552" y="335233"/>
                </a:lnTo>
                <a:lnTo>
                  <a:pt x="1166324" y="332055"/>
                </a:lnTo>
                <a:lnTo>
                  <a:pt x="1181854" y="332055"/>
                </a:lnTo>
                <a:lnTo>
                  <a:pt x="1201971" y="324314"/>
                </a:lnTo>
                <a:lnTo>
                  <a:pt x="1220710" y="319771"/>
                </a:lnTo>
                <a:close/>
                <a:moveTo>
                  <a:pt x="1618978" y="304055"/>
                </a:moveTo>
                <a:lnTo>
                  <a:pt x="1623458" y="311719"/>
                </a:lnTo>
                <a:lnTo>
                  <a:pt x="1623458" y="323890"/>
                </a:lnTo>
                <a:lnTo>
                  <a:pt x="1603744" y="346879"/>
                </a:lnTo>
                <a:lnTo>
                  <a:pt x="1581341" y="339215"/>
                </a:lnTo>
                <a:lnTo>
                  <a:pt x="1569244" y="323890"/>
                </a:lnTo>
                <a:lnTo>
                  <a:pt x="1592096" y="311719"/>
                </a:lnTo>
                <a:close/>
                <a:moveTo>
                  <a:pt x="1627090" y="247116"/>
                </a:moveTo>
                <a:lnTo>
                  <a:pt x="1647108" y="247116"/>
                </a:lnTo>
                <a:lnTo>
                  <a:pt x="1670319" y="262582"/>
                </a:lnTo>
                <a:lnTo>
                  <a:pt x="1681243" y="270312"/>
                </a:lnTo>
                <a:lnTo>
                  <a:pt x="1700803" y="285771"/>
                </a:lnTo>
                <a:lnTo>
                  <a:pt x="1708545" y="300781"/>
                </a:lnTo>
                <a:lnTo>
                  <a:pt x="1696715" y="300781"/>
                </a:lnTo>
                <a:lnTo>
                  <a:pt x="1693073" y="308511"/>
                </a:lnTo>
                <a:lnTo>
                  <a:pt x="1693073" y="316241"/>
                </a:lnTo>
                <a:lnTo>
                  <a:pt x="1700803" y="331706"/>
                </a:lnTo>
                <a:lnTo>
                  <a:pt x="1719458" y="334888"/>
                </a:lnTo>
                <a:lnTo>
                  <a:pt x="1739486" y="342625"/>
                </a:lnTo>
                <a:lnTo>
                  <a:pt x="1770428" y="342625"/>
                </a:lnTo>
                <a:lnTo>
                  <a:pt x="1793172" y="339436"/>
                </a:lnTo>
                <a:lnTo>
                  <a:pt x="1820931" y="347173"/>
                </a:lnTo>
                <a:lnTo>
                  <a:pt x="1836402" y="358083"/>
                </a:lnTo>
                <a:lnTo>
                  <a:pt x="1836402" y="365813"/>
                </a:lnTo>
                <a:lnTo>
                  <a:pt x="1820931" y="373550"/>
                </a:lnTo>
                <a:lnTo>
                  <a:pt x="1813200" y="385372"/>
                </a:lnTo>
                <a:lnTo>
                  <a:pt x="1800913" y="389009"/>
                </a:lnTo>
                <a:lnTo>
                  <a:pt x="1773612" y="389009"/>
                </a:lnTo>
                <a:lnTo>
                  <a:pt x="1750400" y="381279"/>
                </a:lnTo>
                <a:lnTo>
                  <a:pt x="1719458" y="377642"/>
                </a:lnTo>
                <a:lnTo>
                  <a:pt x="1685333" y="370361"/>
                </a:lnTo>
                <a:lnTo>
                  <a:pt x="1654849" y="362631"/>
                </a:lnTo>
                <a:lnTo>
                  <a:pt x="1634831" y="347173"/>
                </a:lnTo>
                <a:lnTo>
                  <a:pt x="1642561" y="331706"/>
                </a:lnTo>
                <a:lnTo>
                  <a:pt x="1650302" y="316241"/>
                </a:lnTo>
                <a:lnTo>
                  <a:pt x="1654849" y="296689"/>
                </a:lnTo>
                <a:lnTo>
                  <a:pt x="1650302" y="285771"/>
                </a:lnTo>
                <a:lnTo>
                  <a:pt x="1631637" y="278041"/>
                </a:lnTo>
                <a:lnTo>
                  <a:pt x="1623906" y="262582"/>
                </a:lnTo>
                <a:close/>
                <a:moveTo>
                  <a:pt x="1133218" y="231173"/>
                </a:moveTo>
                <a:lnTo>
                  <a:pt x="1159603" y="234378"/>
                </a:lnTo>
                <a:lnTo>
                  <a:pt x="1163703" y="238958"/>
                </a:lnTo>
                <a:lnTo>
                  <a:pt x="1194645" y="242164"/>
                </a:lnTo>
                <a:lnTo>
                  <a:pt x="1194645" y="249942"/>
                </a:lnTo>
                <a:lnTo>
                  <a:pt x="1202375" y="257727"/>
                </a:lnTo>
                <a:lnTo>
                  <a:pt x="1190088" y="265513"/>
                </a:lnTo>
                <a:lnTo>
                  <a:pt x="1205559" y="262308"/>
                </a:lnTo>
                <a:lnTo>
                  <a:pt x="1210116" y="262308"/>
                </a:lnTo>
                <a:lnTo>
                  <a:pt x="1205559" y="273291"/>
                </a:lnTo>
                <a:lnTo>
                  <a:pt x="1217846" y="265513"/>
                </a:lnTo>
                <a:lnTo>
                  <a:pt x="1217846" y="262308"/>
                </a:lnTo>
                <a:lnTo>
                  <a:pt x="1233318" y="265513"/>
                </a:lnTo>
                <a:lnTo>
                  <a:pt x="1241058" y="270086"/>
                </a:lnTo>
                <a:lnTo>
                  <a:pt x="1241058" y="292982"/>
                </a:lnTo>
                <a:lnTo>
                  <a:pt x="1248788" y="308546"/>
                </a:lnTo>
                <a:lnTo>
                  <a:pt x="1229676" y="311751"/>
                </a:lnTo>
                <a:lnTo>
                  <a:pt x="1205559" y="316332"/>
                </a:lnTo>
                <a:lnTo>
                  <a:pt x="1179174" y="319536"/>
                </a:lnTo>
                <a:lnTo>
                  <a:pt x="1163703" y="324110"/>
                </a:lnTo>
                <a:lnTo>
                  <a:pt x="1148690" y="335100"/>
                </a:lnTo>
                <a:lnTo>
                  <a:pt x="1133218" y="335100"/>
                </a:lnTo>
                <a:lnTo>
                  <a:pt x="1128662" y="331895"/>
                </a:lnTo>
                <a:lnTo>
                  <a:pt x="1113190" y="347459"/>
                </a:lnTo>
                <a:lnTo>
                  <a:pt x="1102277" y="362570"/>
                </a:lnTo>
                <a:lnTo>
                  <a:pt x="1086806" y="358450"/>
                </a:lnTo>
                <a:lnTo>
                  <a:pt x="1063594" y="366229"/>
                </a:lnTo>
                <a:lnTo>
                  <a:pt x="1051764" y="366229"/>
                </a:lnTo>
                <a:lnTo>
                  <a:pt x="1056310" y="350664"/>
                </a:lnTo>
                <a:lnTo>
                  <a:pt x="1056310" y="339681"/>
                </a:lnTo>
                <a:lnTo>
                  <a:pt x="1048580" y="331895"/>
                </a:lnTo>
                <a:lnTo>
                  <a:pt x="1036293" y="319536"/>
                </a:lnTo>
                <a:lnTo>
                  <a:pt x="1059495" y="308546"/>
                </a:lnTo>
                <a:lnTo>
                  <a:pt x="1071334" y="292982"/>
                </a:lnTo>
                <a:lnTo>
                  <a:pt x="1086806" y="292982"/>
                </a:lnTo>
                <a:lnTo>
                  <a:pt x="1089989" y="288862"/>
                </a:lnTo>
                <a:lnTo>
                  <a:pt x="1086806" y="281077"/>
                </a:lnTo>
                <a:lnTo>
                  <a:pt x="1089989" y="281077"/>
                </a:lnTo>
                <a:lnTo>
                  <a:pt x="1094536" y="281077"/>
                </a:lnTo>
                <a:lnTo>
                  <a:pt x="1125478" y="262308"/>
                </a:lnTo>
                <a:lnTo>
                  <a:pt x="1120931" y="254523"/>
                </a:lnTo>
                <a:close/>
                <a:moveTo>
                  <a:pt x="1512078" y="224340"/>
                </a:moveTo>
                <a:lnTo>
                  <a:pt x="1519824" y="232028"/>
                </a:lnTo>
                <a:lnTo>
                  <a:pt x="1523012" y="247401"/>
                </a:lnTo>
                <a:lnTo>
                  <a:pt x="1530754" y="273625"/>
                </a:lnTo>
                <a:lnTo>
                  <a:pt x="1543052" y="247401"/>
                </a:lnTo>
                <a:lnTo>
                  <a:pt x="1550340" y="273625"/>
                </a:lnTo>
                <a:lnTo>
                  <a:pt x="1553986" y="247401"/>
                </a:lnTo>
                <a:lnTo>
                  <a:pt x="1569474" y="247401"/>
                </a:lnTo>
                <a:lnTo>
                  <a:pt x="1592702" y="255089"/>
                </a:lnTo>
                <a:lnTo>
                  <a:pt x="1589059" y="277697"/>
                </a:lnTo>
                <a:lnTo>
                  <a:pt x="1573573" y="300758"/>
                </a:lnTo>
                <a:lnTo>
                  <a:pt x="1550340" y="316130"/>
                </a:lnTo>
                <a:lnTo>
                  <a:pt x="1519824" y="311610"/>
                </a:lnTo>
                <a:lnTo>
                  <a:pt x="1543052" y="285381"/>
                </a:lnTo>
                <a:lnTo>
                  <a:pt x="1504337" y="280861"/>
                </a:lnTo>
                <a:lnTo>
                  <a:pt x="1499779" y="270009"/>
                </a:lnTo>
                <a:lnTo>
                  <a:pt x="1504337" y="247401"/>
                </a:lnTo>
                <a:close/>
                <a:moveTo>
                  <a:pt x="1363462" y="185622"/>
                </a:moveTo>
                <a:lnTo>
                  <a:pt x="1363462" y="204177"/>
                </a:lnTo>
                <a:lnTo>
                  <a:pt x="1375776" y="204177"/>
                </a:lnTo>
                <a:lnTo>
                  <a:pt x="1383525" y="211872"/>
                </a:lnTo>
                <a:lnTo>
                  <a:pt x="1378961" y="227256"/>
                </a:lnTo>
                <a:lnTo>
                  <a:pt x="1375776" y="242640"/>
                </a:lnTo>
                <a:lnTo>
                  <a:pt x="1386720" y="247168"/>
                </a:lnTo>
                <a:lnTo>
                  <a:pt x="1402220" y="254857"/>
                </a:lnTo>
                <a:lnTo>
                  <a:pt x="1414077" y="242640"/>
                </a:lnTo>
                <a:lnTo>
                  <a:pt x="1421837" y="227256"/>
                </a:lnTo>
                <a:lnTo>
                  <a:pt x="1434150" y="208701"/>
                </a:lnTo>
                <a:lnTo>
                  <a:pt x="1457409" y="196483"/>
                </a:lnTo>
                <a:lnTo>
                  <a:pt x="1449650" y="216395"/>
                </a:lnTo>
                <a:lnTo>
                  <a:pt x="1441900" y="239473"/>
                </a:lnTo>
                <a:lnTo>
                  <a:pt x="1445095" y="250334"/>
                </a:lnTo>
                <a:lnTo>
                  <a:pt x="1460595" y="242640"/>
                </a:lnTo>
                <a:lnTo>
                  <a:pt x="1465158" y="254857"/>
                </a:lnTo>
                <a:lnTo>
                  <a:pt x="1449650" y="277485"/>
                </a:lnTo>
                <a:lnTo>
                  <a:pt x="1429586" y="288801"/>
                </a:lnTo>
                <a:lnTo>
                  <a:pt x="1391275" y="281107"/>
                </a:lnTo>
                <a:lnTo>
                  <a:pt x="1394470" y="273412"/>
                </a:lnTo>
                <a:lnTo>
                  <a:pt x="1309642" y="285180"/>
                </a:lnTo>
                <a:lnTo>
                  <a:pt x="1298697" y="269796"/>
                </a:lnTo>
                <a:lnTo>
                  <a:pt x="1321499" y="265723"/>
                </a:lnTo>
                <a:lnTo>
                  <a:pt x="1352517" y="265723"/>
                </a:lnTo>
                <a:lnTo>
                  <a:pt x="1368016" y="254857"/>
                </a:lnTo>
                <a:lnTo>
                  <a:pt x="1325150" y="250334"/>
                </a:lnTo>
                <a:lnTo>
                  <a:pt x="1340660" y="239473"/>
                </a:lnTo>
                <a:lnTo>
                  <a:pt x="1337008" y="234950"/>
                </a:lnTo>
                <a:lnTo>
                  <a:pt x="1306447" y="250334"/>
                </a:lnTo>
                <a:lnTo>
                  <a:pt x="1286383" y="247168"/>
                </a:lnTo>
                <a:lnTo>
                  <a:pt x="1275438" y="227256"/>
                </a:lnTo>
                <a:lnTo>
                  <a:pt x="1301892" y="216395"/>
                </a:lnTo>
                <a:lnTo>
                  <a:pt x="1317391" y="201006"/>
                </a:lnTo>
                <a:lnTo>
                  <a:pt x="1340660" y="190146"/>
                </a:lnTo>
                <a:close/>
                <a:moveTo>
                  <a:pt x="483286" y="185622"/>
                </a:moveTo>
                <a:lnTo>
                  <a:pt x="506523" y="196514"/>
                </a:lnTo>
                <a:lnTo>
                  <a:pt x="545252" y="185622"/>
                </a:lnTo>
                <a:lnTo>
                  <a:pt x="549370" y="196514"/>
                </a:lnTo>
                <a:lnTo>
                  <a:pt x="526525" y="208839"/>
                </a:lnTo>
                <a:lnTo>
                  <a:pt x="557116" y="204253"/>
                </a:lnTo>
                <a:lnTo>
                  <a:pt x="552998" y="219731"/>
                </a:lnTo>
                <a:lnTo>
                  <a:pt x="564862" y="216578"/>
                </a:lnTo>
                <a:lnTo>
                  <a:pt x="575745" y="219731"/>
                </a:lnTo>
                <a:lnTo>
                  <a:pt x="588099" y="232056"/>
                </a:lnTo>
                <a:lnTo>
                  <a:pt x="575745" y="235305"/>
                </a:lnTo>
                <a:lnTo>
                  <a:pt x="583492" y="243044"/>
                </a:lnTo>
                <a:lnTo>
                  <a:pt x="575745" y="243044"/>
                </a:lnTo>
                <a:lnTo>
                  <a:pt x="591237" y="250783"/>
                </a:lnTo>
                <a:lnTo>
                  <a:pt x="580353" y="265784"/>
                </a:lnTo>
                <a:lnTo>
                  <a:pt x="611338" y="250783"/>
                </a:lnTo>
                <a:lnTo>
                  <a:pt x="622220" y="254796"/>
                </a:lnTo>
                <a:lnTo>
                  <a:pt x="629966" y="258522"/>
                </a:lnTo>
                <a:lnTo>
                  <a:pt x="637712" y="273523"/>
                </a:lnTo>
                <a:lnTo>
                  <a:pt x="637712" y="281262"/>
                </a:lnTo>
                <a:lnTo>
                  <a:pt x="657323" y="281262"/>
                </a:lnTo>
                <a:lnTo>
                  <a:pt x="669578" y="296740"/>
                </a:lnTo>
                <a:lnTo>
                  <a:pt x="696052" y="301326"/>
                </a:lnTo>
                <a:lnTo>
                  <a:pt x="723309" y="332282"/>
                </a:lnTo>
                <a:lnTo>
                  <a:pt x="742527" y="339544"/>
                </a:lnTo>
                <a:lnTo>
                  <a:pt x="757528" y="378239"/>
                </a:lnTo>
                <a:lnTo>
                  <a:pt x="788512" y="396966"/>
                </a:lnTo>
                <a:lnTo>
                  <a:pt x="788512" y="389226"/>
                </a:lnTo>
                <a:lnTo>
                  <a:pt x="796259" y="393717"/>
                </a:lnTo>
                <a:lnTo>
                  <a:pt x="800769" y="409195"/>
                </a:lnTo>
                <a:lnTo>
                  <a:pt x="808515" y="389226"/>
                </a:lnTo>
                <a:lnTo>
                  <a:pt x="831360" y="378239"/>
                </a:lnTo>
                <a:lnTo>
                  <a:pt x="920584" y="366009"/>
                </a:lnTo>
                <a:lnTo>
                  <a:pt x="916466" y="373748"/>
                </a:lnTo>
                <a:lnTo>
                  <a:pt x="885483" y="381487"/>
                </a:lnTo>
                <a:lnTo>
                  <a:pt x="843616" y="385978"/>
                </a:lnTo>
                <a:lnTo>
                  <a:pt x="823614" y="401456"/>
                </a:lnTo>
                <a:lnTo>
                  <a:pt x="834988" y="404704"/>
                </a:lnTo>
                <a:lnTo>
                  <a:pt x="877737" y="389226"/>
                </a:lnTo>
                <a:lnTo>
                  <a:pt x="869991" y="396966"/>
                </a:lnTo>
                <a:lnTo>
                  <a:pt x="920584" y="381487"/>
                </a:lnTo>
                <a:lnTo>
                  <a:pt x="916466" y="385978"/>
                </a:lnTo>
                <a:lnTo>
                  <a:pt x="920584" y="393717"/>
                </a:lnTo>
                <a:lnTo>
                  <a:pt x="954804" y="373748"/>
                </a:lnTo>
                <a:lnTo>
                  <a:pt x="954804" y="366009"/>
                </a:lnTo>
                <a:lnTo>
                  <a:pt x="962451" y="362761"/>
                </a:lnTo>
                <a:lnTo>
                  <a:pt x="954804" y="409195"/>
                </a:lnTo>
                <a:lnTo>
                  <a:pt x="962451" y="420183"/>
                </a:lnTo>
                <a:lnTo>
                  <a:pt x="985689" y="393717"/>
                </a:lnTo>
                <a:lnTo>
                  <a:pt x="1001182" y="389226"/>
                </a:lnTo>
                <a:lnTo>
                  <a:pt x="997553" y="409195"/>
                </a:lnTo>
                <a:lnTo>
                  <a:pt x="982552" y="424673"/>
                </a:lnTo>
                <a:lnTo>
                  <a:pt x="1005299" y="424673"/>
                </a:lnTo>
                <a:lnTo>
                  <a:pt x="1016673" y="412444"/>
                </a:lnTo>
                <a:lnTo>
                  <a:pt x="1036283" y="416934"/>
                </a:lnTo>
                <a:lnTo>
                  <a:pt x="1048637" y="435661"/>
                </a:lnTo>
                <a:lnTo>
                  <a:pt x="1082759" y="466139"/>
                </a:lnTo>
                <a:lnTo>
                  <a:pt x="1110114" y="470726"/>
                </a:lnTo>
                <a:lnTo>
                  <a:pt x="1120998" y="493943"/>
                </a:lnTo>
                <a:lnTo>
                  <a:pt x="1117860" y="504835"/>
                </a:lnTo>
                <a:lnTo>
                  <a:pt x="1102368" y="501682"/>
                </a:lnTo>
                <a:lnTo>
                  <a:pt x="1086877" y="509421"/>
                </a:lnTo>
                <a:lnTo>
                  <a:pt x="1133352" y="528052"/>
                </a:lnTo>
                <a:lnTo>
                  <a:pt x="1175219" y="528052"/>
                </a:lnTo>
                <a:lnTo>
                  <a:pt x="1194828" y="551269"/>
                </a:lnTo>
                <a:lnTo>
                  <a:pt x="1194828" y="570856"/>
                </a:lnTo>
                <a:lnTo>
                  <a:pt x="1182965" y="566365"/>
                </a:lnTo>
                <a:lnTo>
                  <a:pt x="1190711" y="597321"/>
                </a:lnTo>
                <a:lnTo>
                  <a:pt x="1190711" y="581843"/>
                </a:lnTo>
                <a:lnTo>
                  <a:pt x="1198456" y="574104"/>
                </a:lnTo>
                <a:lnTo>
                  <a:pt x="1202574" y="578595"/>
                </a:lnTo>
                <a:lnTo>
                  <a:pt x="1210320" y="547638"/>
                </a:lnTo>
                <a:lnTo>
                  <a:pt x="1218066" y="535791"/>
                </a:lnTo>
                <a:lnTo>
                  <a:pt x="1249050" y="535791"/>
                </a:lnTo>
                <a:lnTo>
                  <a:pt x="1264542" y="524899"/>
                </a:lnTo>
                <a:lnTo>
                  <a:pt x="1213458" y="528052"/>
                </a:lnTo>
                <a:lnTo>
                  <a:pt x="1210320" y="524899"/>
                </a:lnTo>
                <a:lnTo>
                  <a:pt x="1225813" y="517160"/>
                </a:lnTo>
                <a:lnTo>
                  <a:pt x="1268562" y="512574"/>
                </a:lnTo>
                <a:lnTo>
                  <a:pt x="1276308" y="543530"/>
                </a:lnTo>
                <a:lnTo>
                  <a:pt x="1284053" y="551269"/>
                </a:lnTo>
                <a:lnTo>
                  <a:pt x="1295035" y="551269"/>
                </a:lnTo>
                <a:lnTo>
                  <a:pt x="1302781" y="574104"/>
                </a:lnTo>
                <a:lnTo>
                  <a:pt x="1310527" y="570856"/>
                </a:lnTo>
                <a:lnTo>
                  <a:pt x="1361120" y="581843"/>
                </a:lnTo>
                <a:lnTo>
                  <a:pt x="1368866" y="570856"/>
                </a:lnTo>
                <a:lnTo>
                  <a:pt x="1376514" y="581843"/>
                </a:lnTo>
                <a:lnTo>
                  <a:pt x="1387496" y="586334"/>
                </a:lnTo>
                <a:lnTo>
                  <a:pt x="1376514" y="570856"/>
                </a:lnTo>
                <a:lnTo>
                  <a:pt x="1379750" y="559008"/>
                </a:lnTo>
                <a:lnTo>
                  <a:pt x="1395241" y="559008"/>
                </a:lnTo>
                <a:lnTo>
                  <a:pt x="1407498" y="570856"/>
                </a:lnTo>
                <a:lnTo>
                  <a:pt x="1399751" y="578595"/>
                </a:lnTo>
                <a:lnTo>
                  <a:pt x="1418479" y="574104"/>
                </a:lnTo>
                <a:lnTo>
                  <a:pt x="1395241" y="601907"/>
                </a:lnTo>
                <a:lnTo>
                  <a:pt x="1402987" y="609646"/>
                </a:lnTo>
                <a:lnTo>
                  <a:pt x="1392006" y="609646"/>
                </a:lnTo>
                <a:lnTo>
                  <a:pt x="1392006" y="628278"/>
                </a:lnTo>
                <a:lnTo>
                  <a:pt x="1395241" y="617385"/>
                </a:lnTo>
                <a:lnTo>
                  <a:pt x="1407498" y="617385"/>
                </a:lnTo>
                <a:lnTo>
                  <a:pt x="1415244" y="589582"/>
                </a:lnTo>
                <a:lnTo>
                  <a:pt x="1422990" y="578595"/>
                </a:lnTo>
                <a:lnTo>
                  <a:pt x="1434853" y="581843"/>
                </a:lnTo>
                <a:lnTo>
                  <a:pt x="1465837" y="570856"/>
                </a:lnTo>
                <a:lnTo>
                  <a:pt x="1469073" y="555378"/>
                </a:lnTo>
                <a:lnTo>
                  <a:pt x="1450345" y="563117"/>
                </a:lnTo>
                <a:lnTo>
                  <a:pt x="1458091" y="551269"/>
                </a:lnTo>
                <a:lnTo>
                  <a:pt x="1469073" y="543530"/>
                </a:lnTo>
                <a:lnTo>
                  <a:pt x="1476818" y="539899"/>
                </a:lnTo>
                <a:lnTo>
                  <a:pt x="1473583" y="547638"/>
                </a:lnTo>
                <a:lnTo>
                  <a:pt x="1481329" y="543530"/>
                </a:lnTo>
                <a:lnTo>
                  <a:pt x="1484564" y="535791"/>
                </a:lnTo>
                <a:lnTo>
                  <a:pt x="1473583" y="539899"/>
                </a:lnTo>
                <a:lnTo>
                  <a:pt x="1469073" y="528052"/>
                </a:lnTo>
                <a:lnTo>
                  <a:pt x="1461327" y="528052"/>
                </a:lnTo>
                <a:lnTo>
                  <a:pt x="1445835" y="517160"/>
                </a:lnTo>
                <a:lnTo>
                  <a:pt x="1445835" y="509421"/>
                </a:lnTo>
                <a:lnTo>
                  <a:pt x="1461327" y="493943"/>
                </a:lnTo>
                <a:lnTo>
                  <a:pt x="1469073" y="493943"/>
                </a:lnTo>
                <a:lnTo>
                  <a:pt x="1465837" y="478465"/>
                </a:lnTo>
                <a:lnTo>
                  <a:pt x="1476818" y="470726"/>
                </a:lnTo>
                <a:lnTo>
                  <a:pt x="1489075" y="462986"/>
                </a:lnTo>
                <a:lnTo>
                  <a:pt x="1492310" y="470726"/>
                </a:lnTo>
                <a:lnTo>
                  <a:pt x="1499958" y="458878"/>
                </a:lnTo>
                <a:lnTo>
                  <a:pt x="1492310" y="455247"/>
                </a:lnTo>
                <a:lnTo>
                  <a:pt x="1512312" y="451139"/>
                </a:lnTo>
                <a:lnTo>
                  <a:pt x="1530942" y="458878"/>
                </a:lnTo>
                <a:lnTo>
                  <a:pt x="1530942" y="478465"/>
                </a:lnTo>
                <a:lnTo>
                  <a:pt x="1523196" y="501682"/>
                </a:lnTo>
                <a:lnTo>
                  <a:pt x="1527314" y="520313"/>
                </a:lnTo>
                <a:lnTo>
                  <a:pt x="1515450" y="517160"/>
                </a:lnTo>
                <a:lnTo>
                  <a:pt x="1519568" y="524899"/>
                </a:lnTo>
                <a:lnTo>
                  <a:pt x="1504567" y="532638"/>
                </a:lnTo>
                <a:lnTo>
                  <a:pt x="1512312" y="543530"/>
                </a:lnTo>
                <a:lnTo>
                  <a:pt x="1519568" y="539899"/>
                </a:lnTo>
                <a:lnTo>
                  <a:pt x="1530942" y="547638"/>
                </a:lnTo>
                <a:lnTo>
                  <a:pt x="1519568" y="551269"/>
                </a:lnTo>
                <a:lnTo>
                  <a:pt x="1512312" y="589582"/>
                </a:lnTo>
                <a:lnTo>
                  <a:pt x="1550552" y="559008"/>
                </a:lnTo>
                <a:lnTo>
                  <a:pt x="1561534" y="581843"/>
                </a:lnTo>
                <a:lnTo>
                  <a:pt x="1553787" y="597321"/>
                </a:lnTo>
                <a:lnTo>
                  <a:pt x="1542805" y="605060"/>
                </a:lnTo>
                <a:lnTo>
                  <a:pt x="1542805" y="636017"/>
                </a:lnTo>
                <a:lnTo>
                  <a:pt x="1581535" y="612799"/>
                </a:lnTo>
                <a:lnTo>
                  <a:pt x="1600263" y="586334"/>
                </a:lnTo>
                <a:lnTo>
                  <a:pt x="1616637" y="581843"/>
                </a:lnTo>
                <a:lnTo>
                  <a:pt x="1612519" y="574104"/>
                </a:lnTo>
                <a:lnTo>
                  <a:pt x="1619775" y="555378"/>
                </a:lnTo>
                <a:lnTo>
                  <a:pt x="1666250" y="570856"/>
                </a:lnTo>
                <a:lnTo>
                  <a:pt x="1658504" y="574104"/>
                </a:lnTo>
                <a:lnTo>
                  <a:pt x="1673996" y="589582"/>
                </a:lnTo>
                <a:lnTo>
                  <a:pt x="1663112" y="594168"/>
                </a:lnTo>
                <a:lnTo>
                  <a:pt x="1670858" y="597321"/>
                </a:lnTo>
                <a:lnTo>
                  <a:pt x="1666250" y="609646"/>
                </a:lnTo>
                <a:lnTo>
                  <a:pt x="1643012" y="609646"/>
                </a:lnTo>
                <a:lnTo>
                  <a:pt x="1647621" y="643756"/>
                </a:lnTo>
                <a:lnTo>
                  <a:pt x="1639875" y="659234"/>
                </a:lnTo>
                <a:lnTo>
                  <a:pt x="1592516" y="674234"/>
                </a:lnTo>
                <a:lnTo>
                  <a:pt x="1592516" y="655603"/>
                </a:lnTo>
                <a:lnTo>
                  <a:pt x="1584771" y="647864"/>
                </a:lnTo>
                <a:lnTo>
                  <a:pt x="1577025" y="651495"/>
                </a:lnTo>
                <a:lnTo>
                  <a:pt x="1584771" y="678821"/>
                </a:lnTo>
                <a:lnTo>
                  <a:pt x="1538688" y="659234"/>
                </a:lnTo>
                <a:lnTo>
                  <a:pt x="1550552" y="674234"/>
                </a:lnTo>
                <a:lnTo>
                  <a:pt x="1515450" y="702038"/>
                </a:lnTo>
                <a:lnTo>
                  <a:pt x="1504567" y="697452"/>
                </a:lnTo>
                <a:lnTo>
                  <a:pt x="1481329" y="671081"/>
                </a:lnTo>
                <a:lnTo>
                  <a:pt x="1473583" y="671081"/>
                </a:lnTo>
                <a:lnTo>
                  <a:pt x="1484564" y="694299"/>
                </a:lnTo>
                <a:lnTo>
                  <a:pt x="1515450" y="705286"/>
                </a:lnTo>
                <a:lnTo>
                  <a:pt x="1489075" y="740351"/>
                </a:lnTo>
                <a:lnTo>
                  <a:pt x="1473583" y="748090"/>
                </a:lnTo>
                <a:lnTo>
                  <a:pt x="1458091" y="743982"/>
                </a:lnTo>
                <a:lnTo>
                  <a:pt x="1453581" y="736242"/>
                </a:lnTo>
                <a:lnTo>
                  <a:pt x="1438481" y="759460"/>
                </a:lnTo>
                <a:lnTo>
                  <a:pt x="1422990" y="759460"/>
                </a:lnTo>
                <a:lnTo>
                  <a:pt x="1384260" y="732994"/>
                </a:lnTo>
                <a:lnTo>
                  <a:pt x="1384260" y="740351"/>
                </a:lnTo>
                <a:lnTo>
                  <a:pt x="1402987" y="748090"/>
                </a:lnTo>
                <a:lnTo>
                  <a:pt x="1427107" y="771307"/>
                </a:lnTo>
                <a:lnTo>
                  <a:pt x="1418479" y="782199"/>
                </a:lnTo>
                <a:lnTo>
                  <a:pt x="1387496" y="782199"/>
                </a:lnTo>
                <a:lnTo>
                  <a:pt x="1392006" y="789938"/>
                </a:lnTo>
                <a:lnTo>
                  <a:pt x="1341510" y="828633"/>
                </a:lnTo>
                <a:lnTo>
                  <a:pt x="1310527" y="859590"/>
                </a:lnTo>
                <a:lnTo>
                  <a:pt x="1291799" y="913381"/>
                </a:lnTo>
                <a:lnTo>
                  <a:pt x="1299545" y="921120"/>
                </a:lnTo>
                <a:lnTo>
                  <a:pt x="1318273" y="925611"/>
                </a:lnTo>
                <a:lnTo>
                  <a:pt x="1315037" y="974816"/>
                </a:lnTo>
                <a:lnTo>
                  <a:pt x="1307291" y="987141"/>
                </a:lnTo>
                <a:lnTo>
                  <a:pt x="1345628" y="982555"/>
                </a:lnTo>
                <a:lnTo>
                  <a:pt x="1379750" y="1002619"/>
                </a:lnTo>
                <a:lnTo>
                  <a:pt x="1387496" y="1021250"/>
                </a:lnTo>
                <a:lnTo>
                  <a:pt x="1387496" y="1032238"/>
                </a:lnTo>
                <a:lnTo>
                  <a:pt x="1415244" y="1044563"/>
                </a:lnTo>
                <a:lnTo>
                  <a:pt x="1430735" y="1060041"/>
                </a:lnTo>
                <a:lnTo>
                  <a:pt x="1481329" y="1070933"/>
                </a:lnTo>
                <a:lnTo>
                  <a:pt x="1461327" y="1136954"/>
                </a:lnTo>
                <a:lnTo>
                  <a:pt x="1465837" y="1155681"/>
                </a:lnTo>
                <a:lnTo>
                  <a:pt x="1458091" y="1163420"/>
                </a:lnTo>
                <a:lnTo>
                  <a:pt x="1481329" y="1175172"/>
                </a:lnTo>
                <a:lnTo>
                  <a:pt x="1484564" y="1190745"/>
                </a:lnTo>
                <a:lnTo>
                  <a:pt x="1492310" y="1198484"/>
                </a:lnTo>
                <a:lnTo>
                  <a:pt x="1504567" y="1186637"/>
                </a:lnTo>
                <a:lnTo>
                  <a:pt x="1507704" y="1194376"/>
                </a:lnTo>
                <a:lnTo>
                  <a:pt x="1523196" y="1160171"/>
                </a:lnTo>
                <a:lnTo>
                  <a:pt x="1519568" y="1090520"/>
                </a:lnTo>
                <a:lnTo>
                  <a:pt x="1589281" y="1055455"/>
                </a:lnTo>
                <a:lnTo>
                  <a:pt x="1600263" y="1025836"/>
                </a:lnTo>
                <a:lnTo>
                  <a:pt x="1597027" y="990294"/>
                </a:lnTo>
                <a:lnTo>
                  <a:pt x="1577025" y="963924"/>
                </a:lnTo>
                <a:lnTo>
                  <a:pt x="1616637" y="921120"/>
                </a:lnTo>
                <a:lnTo>
                  <a:pt x="1612519" y="886915"/>
                </a:lnTo>
                <a:lnTo>
                  <a:pt x="1632129" y="863698"/>
                </a:lnTo>
                <a:lnTo>
                  <a:pt x="1627520" y="840481"/>
                </a:lnTo>
                <a:lnTo>
                  <a:pt x="1647621" y="828633"/>
                </a:lnTo>
                <a:lnTo>
                  <a:pt x="1689488" y="851851"/>
                </a:lnTo>
                <a:lnTo>
                  <a:pt x="1712725" y="844111"/>
                </a:lnTo>
                <a:lnTo>
                  <a:pt x="1735473" y="879176"/>
                </a:lnTo>
                <a:lnTo>
                  <a:pt x="1732336" y="890164"/>
                </a:lnTo>
                <a:lnTo>
                  <a:pt x="1771064" y="902393"/>
                </a:lnTo>
                <a:lnTo>
                  <a:pt x="1755573" y="952076"/>
                </a:lnTo>
                <a:lnTo>
                  <a:pt x="1743219" y="963924"/>
                </a:lnTo>
                <a:lnTo>
                  <a:pt x="1755573" y="963924"/>
                </a:lnTo>
                <a:lnTo>
                  <a:pt x="1755573" y="971663"/>
                </a:lnTo>
                <a:lnTo>
                  <a:pt x="1735473" y="974816"/>
                </a:lnTo>
                <a:lnTo>
                  <a:pt x="1740081" y="982555"/>
                </a:lnTo>
                <a:lnTo>
                  <a:pt x="1766457" y="974816"/>
                </a:lnTo>
                <a:lnTo>
                  <a:pt x="1774202" y="1002619"/>
                </a:lnTo>
                <a:lnTo>
                  <a:pt x="1809304" y="982555"/>
                </a:lnTo>
                <a:lnTo>
                  <a:pt x="1848033" y="928859"/>
                </a:lnTo>
                <a:lnTo>
                  <a:pt x="1852544" y="933445"/>
                </a:lnTo>
                <a:lnTo>
                  <a:pt x="1879017" y="1047716"/>
                </a:lnTo>
                <a:lnTo>
                  <a:pt x="1867643" y="1067780"/>
                </a:lnTo>
                <a:lnTo>
                  <a:pt x="1886763" y="1090520"/>
                </a:lnTo>
                <a:lnTo>
                  <a:pt x="1886763" y="1105998"/>
                </a:lnTo>
                <a:lnTo>
                  <a:pt x="1909510" y="1105998"/>
                </a:lnTo>
                <a:lnTo>
                  <a:pt x="1937258" y="1129215"/>
                </a:lnTo>
                <a:lnTo>
                  <a:pt x="1894509" y="1144693"/>
                </a:lnTo>
                <a:lnTo>
                  <a:pt x="1875390" y="1155681"/>
                </a:lnTo>
                <a:lnTo>
                  <a:pt x="1875390" y="1167910"/>
                </a:lnTo>
                <a:lnTo>
                  <a:pt x="1925002" y="1144693"/>
                </a:lnTo>
                <a:lnTo>
                  <a:pt x="1937258" y="1152432"/>
                </a:lnTo>
                <a:lnTo>
                  <a:pt x="1932748" y="1163420"/>
                </a:lnTo>
                <a:lnTo>
                  <a:pt x="1948240" y="1155681"/>
                </a:lnTo>
                <a:lnTo>
                  <a:pt x="1960496" y="1167910"/>
                </a:lnTo>
                <a:lnTo>
                  <a:pt x="1955986" y="1190745"/>
                </a:lnTo>
                <a:lnTo>
                  <a:pt x="1945004" y="1209376"/>
                </a:lnTo>
                <a:lnTo>
                  <a:pt x="1901764" y="1224854"/>
                </a:lnTo>
                <a:lnTo>
                  <a:pt x="1863525" y="1252658"/>
                </a:lnTo>
                <a:lnTo>
                  <a:pt x="1763319" y="1244919"/>
                </a:lnTo>
                <a:lnTo>
                  <a:pt x="1735473" y="1248072"/>
                </a:lnTo>
                <a:lnTo>
                  <a:pt x="1670858" y="1294506"/>
                </a:lnTo>
                <a:lnTo>
                  <a:pt x="1635266" y="1329571"/>
                </a:lnTo>
                <a:lnTo>
                  <a:pt x="1681742" y="1294506"/>
                </a:lnTo>
                <a:lnTo>
                  <a:pt x="1732336" y="1271289"/>
                </a:lnTo>
                <a:lnTo>
                  <a:pt x="1755573" y="1275397"/>
                </a:lnTo>
                <a:lnTo>
                  <a:pt x="1774202" y="1286767"/>
                </a:lnTo>
                <a:lnTo>
                  <a:pt x="1766457" y="1298614"/>
                </a:lnTo>
                <a:lnTo>
                  <a:pt x="1747827" y="1309602"/>
                </a:lnTo>
                <a:lnTo>
                  <a:pt x="1727727" y="1306354"/>
                </a:lnTo>
                <a:lnTo>
                  <a:pt x="1743219" y="1317341"/>
                </a:lnTo>
                <a:lnTo>
                  <a:pt x="1755573" y="1317341"/>
                </a:lnTo>
                <a:lnTo>
                  <a:pt x="1743219" y="1332819"/>
                </a:lnTo>
                <a:lnTo>
                  <a:pt x="1763319" y="1360527"/>
                </a:lnTo>
                <a:lnTo>
                  <a:pt x="1817050" y="1386993"/>
                </a:lnTo>
                <a:lnTo>
                  <a:pt x="1750965" y="1401993"/>
                </a:lnTo>
                <a:lnTo>
                  <a:pt x="1747827" y="1409732"/>
                </a:lnTo>
                <a:lnTo>
                  <a:pt x="1720472" y="1429796"/>
                </a:lnTo>
                <a:lnTo>
                  <a:pt x="1712725" y="1422057"/>
                </a:lnTo>
                <a:lnTo>
                  <a:pt x="1716843" y="1406579"/>
                </a:lnTo>
                <a:lnTo>
                  <a:pt x="1732336" y="1391101"/>
                </a:lnTo>
                <a:lnTo>
                  <a:pt x="1766457" y="1379254"/>
                </a:lnTo>
                <a:lnTo>
                  <a:pt x="1747827" y="1379254"/>
                </a:lnTo>
                <a:lnTo>
                  <a:pt x="1755573" y="1368266"/>
                </a:lnTo>
                <a:lnTo>
                  <a:pt x="1697234" y="1383362"/>
                </a:lnTo>
                <a:lnTo>
                  <a:pt x="1693606" y="1398840"/>
                </a:lnTo>
                <a:lnTo>
                  <a:pt x="1666250" y="1398840"/>
                </a:lnTo>
                <a:lnTo>
                  <a:pt x="1650758" y="1414318"/>
                </a:lnTo>
                <a:lnTo>
                  <a:pt x="1627520" y="1429796"/>
                </a:lnTo>
                <a:lnTo>
                  <a:pt x="1612519" y="1453014"/>
                </a:lnTo>
                <a:lnTo>
                  <a:pt x="1616637" y="1463906"/>
                </a:lnTo>
                <a:lnTo>
                  <a:pt x="1627520" y="1463906"/>
                </a:lnTo>
                <a:lnTo>
                  <a:pt x="1627520" y="1471645"/>
                </a:lnTo>
                <a:lnTo>
                  <a:pt x="1600263" y="1475753"/>
                </a:lnTo>
                <a:lnTo>
                  <a:pt x="1581535" y="1479384"/>
                </a:lnTo>
                <a:lnTo>
                  <a:pt x="1550552" y="1487123"/>
                </a:lnTo>
                <a:lnTo>
                  <a:pt x="1577025" y="1487123"/>
                </a:lnTo>
                <a:lnTo>
                  <a:pt x="1550552" y="1494957"/>
                </a:lnTo>
                <a:lnTo>
                  <a:pt x="1538688" y="1498970"/>
                </a:lnTo>
                <a:lnTo>
                  <a:pt x="1542805" y="1502219"/>
                </a:lnTo>
                <a:lnTo>
                  <a:pt x="1535060" y="1517697"/>
                </a:lnTo>
                <a:lnTo>
                  <a:pt x="1519568" y="1537761"/>
                </a:lnTo>
                <a:lnTo>
                  <a:pt x="1507704" y="1525436"/>
                </a:lnTo>
                <a:lnTo>
                  <a:pt x="1507704" y="1533175"/>
                </a:lnTo>
                <a:lnTo>
                  <a:pt x="1512312" y="1545500"/>
                </a:lnTo>
                <a:lnTo>
                  <a:pt x="1496821" y="1568717"/>
                </a:lnTo>
                <a:lnTo>
                  <a:pt x="1492310" y="1548653"/>
                </a:lnTo>
                <a:lnTo>
                  <a:pt x="1489075" y="1537761"/>
                </a:lnTo>
                <a:lnTo>
                  <a:pt x="1496821" y="1522283"/>
                </a:lnTo>
                <a:lnTo>
                  <a:pt x="1484564" y="1525436"/>
                </a:lnTo>
                <a:lnTo>
                  <a:pt x="1481329" y="1553239"/>
                </a:lnTo>
                <a:lnTo>
                  <a:pt x="1465837" y="1548653"/>
                </a:lnTo>
                <a:lnTo>
                  <a:pt x="1484564" y="1564131"/>
                </a:lnTo>
                <a:lnTo>
                  <a:pt x="1481329" y="1571870"/>
                </a:lnTo>
                <a:lnTo>
                  <a:pt x="1476818" y="1587349"/>
                </a:lnTo>
                <a:lnTo>
                  <a:pt x="1489075" y="1591457"/>
                </a:lnTo>
                <a:lnTo>
                  <a:pt x="1489075" y="1610088"/>
                </a:lnTo>
                <a:lnTo>
                  <a:pt x="1484564" y="1599196"/>
                </a:lnTo>
                <a:lnTo>
                  <a:pt x="1481329" y="1606935"/>
                </a:lnTo>
                <a:lnTo>
                  <a:pt x="1469073" y="1610088"/>
                </a:lnTo>
                <a:lnTo>
                  <a:pt x="1489075" y="1614674"/>
                </a:lnTo>
                <a:lnTo>
                  <a:pt x="1481329" y="1630152"/>
                </a:lnTo>
                <a:lnTo>
                  <a:pt x="1465837" y="1625566"/>
                </a:lnTo>
                <a:lnTo>
                  <a:pt x="1473583" y="1637891"/>
                </a:lnTo>
                <a:lnTo>
                  <a:pt x="1434853" y="1661109"/>
                </a:lnTo>
                <a:lnTo>
                  <a:pt x="1407498" y="1676205"/>
                </a:lnTo>
                <a:lnTo>
                  <a:pt x="1379750" y="1695313"/>
                </a:lnTo>
                <a:lnTo>
                  <a:pt x="1357002" y="1725792"/>
                </a:lnTo>
                <a:lnTo>
                  <a:pt x="1361120" y="1764487"/>
                </a:lnTo>
                <a:lnTo>
                  <a:pt x="1364749" y="1799552"/>
                </a:lnTo>
                <a:lnTo>
                  <a:pt x="1372494" y="1826018"/>
                </a:lnTo>
                <a:lnTo>
                  <a:pt x="1361120" y="1864713"/>
                </a:lnTo>
                <a:lnTo>
                  <a:pt x="1345628" y="1864713"/>
                </a:lnTo>
                <a:lnTo>
                  <a:pt x="1333765" y="1849235"/>
                </a:lnTo>
                <a:lnTo>
                  <a:pt x="1326019" y="1822769"/>
                </a:lnTo>
                <a:lnTo>
                  <a:pt x="1326019" y="1802800"/>
                </a:lnTo>
                <a:lnTo>
                  <a:pt x="1318273" y="1799552"/>
                </a:lnTo>
                <a:lnTo>
                  <a:pt x="1322783" y="1784074"/>
                </a:lnTo>
                <a:lnTo>
                  <a:pt x="1315037" y="1764487"/>
                </a:lnTo>
                <a:lnTo>
                  <a:pt x="1299545" y="1749009"/>
                </a:lnTo>
                <a:lnTo>
                  <a:pt x="1276308" y="1761334"/>
                </a:lnTo>
                <a:lnTo>
                  <a:pt x="1260815" y="1741270"/>
                </a:lnTo>
                <a:lnTo>
                  <a:pt x="1230323" y="1741270"/>
                </a:lnTo>
                <a:lnTo>
                  <a:pt x="1221204" y="1738117"/>
                </a:lnTo>
                <a:lnTo>
                  <a:pt x="1194828" y="1741270"/>
                </a:lnTo>
                <a:lnTo>
                  <a:pt x="1171591" y="1741270"/>
                </a:lnTo>
                <a:lnTo>
                  <a:pt x="1190711" y="1753595"/>
                </a:lnTo>
                <a:lnTo>
                  <a:pt x="1194828" y="1764487"/>
                </a:lnTo>
                <a:lnTo>
                  <a:pt x="1175219" y="1769073"/>
                </a:lnTo>
                <a:lnTo>
                  <a:pt x="1148843" y="1756748"/>
                </a:lnTo>
                <a:lnTo>
                  <a:pt x="1117860" y="1753595"/>
                </a:lnTo>
                <a:lnTo>
                  <a:pt x="1090504" y="1753595"/>
                </a:lnTo>
                <a:lnTo>
                  <a:pt x="1067266" y="1769073"/>
                </a:lnTo>
                <a:lnTo>
                  <a:pt x="1040891" y="1779965"/>
                </a:lnTo>
                <a:lnTo>
                  <a:pt x="1016673" y="1802800"/>
                </a:lnTo>
                <a:lnTo>
                  <a:pt x="1020791" y="1833757"/>
                </a:lnTo>
                <a:lnTo>
                  <a:pt x="1016673" y="1849235"/>
                </a:lnTo>
                <a:lnTo>
                  <a:pt x="1008927" y="1853725"/>
                </a:lnTo>
                <a:lnTo>
                  <a:pt x="1005299" y="1872452"/>
                </a:lnTo>
                <a:lnTo>
                  <a:pt x="1001182" y="1895669"/>
                </a:lnTo>
                <a:lnTo>
                  <a:pt x="997553" y="1922039"/>
                </a:lnTo>
                <a:lnTo>
                  <a:pt x="1005299" y="1941626"/>
                </a:lnTo>
                <a:lnTo>
                  <a:pt x="997553" y="1937135"/>
                </a:lnTo>
                <a:lnTo>
                  <a:pt x="1005299" y="1957104"/>
                </a:lnTo>
                <a:lnTo>
                  <a:pt x="1016673" y="1980417"/>
                </a:lnTo>
                <a:lnTo>
                  <a:pt x="1024419" y="2003634"/>
                </a:lnTo>
                <a:lnTo>
                  <a:pt x="1044028" y="2010895"/>
                </a:lnTo>
                <a:lnTo>
                  <a:pt x="1056383" y="2018634"/>
                </a:lnTo>
                <a:lnTo>
                  <a:pt x="1086877" y="2014526"/>
                </a:lnTo>
                <a:lnTo>
                  <a:pt x="1105506" y="2006787"/>
                </a:lnTo>
                <a:lnTo>
                  <a:pt x="1133352" y="1995895"/>
                </a:lnTo>
                <a:lnTo>
                  <a:pt x="1141098" y="1983570"/>
                </a:lnTo>
                <a:lnTo>
                  <a:pt x="1148843" y="1960353"/>
                </a:lnTo>
                <a:lnTo>
                  <a:pt x="1156589" y="1952613"/>
                </a:lnTo>
                <a:lnTo>
                  <a:pt x="1179337" y="1944874"/>
                </a:lnTo>
                <a:lnTo>
                  <a:pt x="1194828" y="1941626"/>
                </a:lnTo>
                <a:lnTo>
                  <a:pt x="1218066" y="1944874"/>
                </a:lnTo>
                <a:lnTo>
                  <a:pt x="1218066" y="1960353"/>
                </a:lnTo>
                <a:lnTo>
                  <a:pt x="1205712" y="1975831"/>
                </a:lnTo>
                <a:lnTo>
                  <a:pt x="1194828" y="1988156"/>
                </a:lnTo>
                <a:lnTo>
                  <a:pt x="1202574" y="1991309"/>
                </a:lnTo>
                <a:lnTo>
                  <a:pt x="1194828" y="2014526"/>
                </a:lnTo>
                <a:lnTo>
                  <a:pt x="1187082" y="2006787"/>
                </a:lnTo>
                <a:lnTo>
                  <a:pt x="1182965" y="2014526"/>
                </a:lnTo>
                <a:lnTo>
                  <a:pt x="1182247" y="2014526"/>
                </a:lnTo>
                <a:lnTo>
                  <a:pt x="1186797" y="2019045"/>
                </a:lnTo>
                <a:lnTo>
                  <a:pt x="1182231" y="2037774"/>
                </a:lnTo>
                <a:lnTo>
                  <a:pt x="1179070" y="2053227"/>
                </a:lnTo>
                <a:lnTo>
                  <a:pt x="1171344" y="2060954"/>
                </a:lnTo>
                <a:lnTo>
                  <a:pt x="1163559" y="2068261"/>
                </a:lnTo>
                <a:lnTo>
                  <a:pt x="1167246" y="2072796"/>
                </a:lnTo>
                <a:lnTo>
                  <a:pt x="1171344" y="2072796"/>
                </a:lnTo>
                <a:lnTo>
                  <a:pt x="1182231" y="2072796"/>
                </a:lnTo>
                <a:lnTo>
                  <a:pt x="1205469" y="2072796"/>
                </a:lnTo>
                <a:lnTo>
                  <a:pt x="1233273" y="2068261"/>
                </a:lnTo>
                <a:lnTo>
                  <a:pt x="1248257" y="2072796"/>
                </a:lnTo>
                <a:lnTo>
                  <a:pt x="1263768" y="2072796"/>
                </a:lnTo>
                <a:lnTo>
                  <a:pt x="1268334" y="2080522"/>
                </a:lnTo>
                <a:lnTo>
                  <a:pt x="1260549" y="2083714"/>
                </a:lnTo>
                <a:lnTo>
                  <a:pt x="1279221" y="2088333"/>
                </a:lnTo>
                <a:lnTo>
                  <a:pt x="1279221" y="2099251"/>
                </a:lnTo>
                <a:lnTo>
                  <a:pt x="1276061" y="2111513"/>
                </a:lnTo>
                <a:lnTo>
                  <a:pt x="1271495" y="2126966"/>
                </a:lnTo>
                <a:lnTo>
                  <a:pt x="1268334" y="2145695"/>
                </a:lnTo>
                <a:lnTo>
                  <a:pt x="1268334" y="2165264"/>
                </a:lnTo>
                <a:lnTo>
                  <a:pt x="1268334" y="2180717"/>
                </a:lnTo>
                <a:lnTo>
                  <a:pt x="1276061" y="2191719"/>
                </a:lnTo>
                <a:lnTo>
                  <a:pt x="1279221" y="2199446"/>
                </a:lnTo>
                <a:lnTo>
                  <a:pt x="1287007" y="2203981"/>
                </a:lnTo>
                <a:lnTo>
                  <a:pt x="1291513" y="2207172"/>
                </a:lnTo>
                <a:lnTo>
                  <a:pt x="1294733" y="2214899"/>
                </a:lnTo>
                <a:lnTo>
                  <a:pt x="1302459" y="2214899"/>
                </a:lnTo>
                <a:lnTo>
                  <a:pt x="1314282" y="2222626"/>
                </a:lnTo>
                <a:lnTo>
                  <a:pt x="1333423" y="2214899"/>
                </a:lnTo>
                <a:lnTo>
                  <a:pt x="1345247" y="2207172"/>
                </a:lnTo>
                <a:lnTo>
                  <a:pt x="1368485" y="2211708"/>
                </a:lnTo>
                <a:lnTo>
                  <a:pt x="1387157" y="2222626"/>
                </a:lnTo>
                <a:lnTo>
                  <a:pt x="1394884" y="2227245"/>
                </a:lnTo>
                <a:lnTo>
                  <a:pt x="1402610" y="2242194"/>
                </a:lnTo>
                <a:lnTo>
                  <a:pt x="1402610" y="2227245"/>
                </a:lnTo>
                <a:lnTo>
                  <a:pt x="1418121" y="2211708"/>
                </a:lnTo>
                <a:lnTo>
                  <a:pt x="1429945" y="2207172"/>
                </a:lnTo>
                <a:lnTo>
                  <a:pt x="1434511" y="2188528"/>
                </a:lnTo>
                <a:lnTo>
                  <a:pt x="1449963" y="2176182"/>
                </a:lnTo>
                <a:lnTo>
                  <a:pt x="1457748" y="2180717"/>
                </a:lnTo>
                <a:lnTo>
                  <a:pt x="1460909" y="2172990"/>
                </a:lnTo>
                <a:lnTo>
                  <a:pt x="1491874" y="2165264"/>
                </a:lnTo>
                <a:lnTo>
                  <a:pt x="1499600" y="2161148"/>
                </a:lnTo>
                <a:lnTo>
                  <a:pt x="1503697" y="2153422"/>
                </a:lnTo>
                <a:lnTo>
                  <a:pt x="1514644" y="2145695"/>
                </a:lnTo>
                <a:lnTo>
                  <a:pt x="1522369" y="2153422"/>
                </a:lnTo>
                <a:lnTo>
                  <a:pt x="1506917" y="2168455"/>
                </a:lnTo>
                <a:lnTo>
                  <a:pt x="1506917" y="2176182"/>
                </a:lnTo>
                <a:lnTo>
                  <a:pt x="1506917" y="2191719"/>
                </a:lnTo>
                <a:lnTo>
                  <a:pt x="1499600" y="2203981"/>
                </a:lnTo>
                <a:lnTo>
                  <a:pt x="1506917" y="2219434"/>
                </a:lnTo>
                <a:lnTo>
                  <a:pt x="1519209" y="2219434"/>
                </a:lnTo>
                <a:lnTo>
                  <a:pt x="1522369" y="2203981"/>
                </a:lnTo>
                <a:lnTo>
                  <a:pt x="1519209" y="2183908"/>
                </a:lnTo>
                <a:lnTo>
                  <a:pt x="1526936" y="2176182"/>
                </a:lnTo>
                <a:lnTo>
                  <a:pt x="1545607" y="2172990"/>
                </a:lnTo>
                <a:lnTo>
                  <a:pt x="1542447" y="2165264"/>
                </a:lnTo>
                <a:lnTo>
                  <a:pt x="1545607" y="2153422"/>
                </a:lnTo>
                <a:lnTo>
                  <a:pt x="1553334" y="2168455"/>
                </a:lnTo>
                <a:lnTo>
                  <a:pt x="1561119" y="2168455"/>
                </a:lnTo>
                <a:lnTo>
                  <a:pt x="1576572" y="2176182"/>
                </a:lnTo>
                <a:lnTo>
                  <a:pt x="1580669" y="2188528"/>
                </a:lnTo>
                <a:lnTo>
                  <a:pt x="1603907" y="2188528"/>
                </a:lnTo>
                <a:lnTo>
                  <a:pt x="1623925" y="2188528"/>
                </a:lnTo>
                <a:lnTo>
                  <a:pt x="1631652" y="2196254"/>
                </a:lnTo>
                <a:lnTo>
                  <a:pt x="1654421" y="2199446"/>
                </a:lnTo>
                <a:lnTo>
                  <a:pt x="1673094" y="2191719"/>
                </a:lnTo>
                <a:lnTo>
                  <a:pt x="1662206" y="2188528"/>
                </a:lnTo>
                <a:lnTo>
                  <a:pt x="1711784" y="2188528"/>
                </a:lnTo>
                <a:lnTo>
                  <a:pt x="1693112" y="2191719"/>
                </a:lnTo>
                <a:lnTo>
                  <a:pt x="1700897" y="2203981"/>
                </a:lnTo>
                <a:lnTo>
                  <a:pt x="1719569" y="2203981"/>
                </a:lnTo>
                <a:lnTo>
                  <a:pt x="1731861" y="2214899"/>
                </a:lnTo>
                <a:lnTo>
                  <a:pt x="1735022" y="2230352"/>
                </a:lnTo>
                <a:lnTo>
                  <a:pt x="1742748" y="2230352"/>
                </a:lnTo>
                <a:lnTo>
                  <a:pt x="1754630" y="2238163"/>
                </a:lnTo>
                <a:lnTo>
                  <a:pt x="1781029" y="2257732"/>
                </a:lnTo>
                <a:lnTo>
                  <a:pt x="1773303" y="2276376"/>
                </a:lnTo>
                <a:lnTo>
                  <a:pt x="1785595" y="2268650"/>
                </a:lnTo>
                <a:lnTo>
                  <a:pt x="1808774" y="2284103"/>
                </a:lnTo>
                <a:lnTo>
                  <a:pt x="1832012" y="2291914"/>
                </a:lnTo>
                <a:lnTo>
                  <a:pt x="1851621" y="2284103"/>
                </a:lnTo>
                <a:lnTo>
                  <a:pt x="1874800" y="2291914"/>
                </a:lnTo>
                <a:lnTo>
                  <a:pt x="1893472" y="2299640"/>
                </a:lnTo>
                <a:lnTo>
                  <a:pt x="1913081" y="2315094"/>
                </a:lnTo>
                <a:lnTo>
                  <a:pt x="1916710" y="2327439"/>
                </a:lnTo>
                <a:lnTo>
                  <a:pt x="1920807" y="2322820"/>
                </a:lnTo>
                <a:lnTo>
                  <a:pt x="1928534" y="2330631"/>
                </a:lnTo>
                <a:lnTo>
                  <a:pt x="1939480" y="2368844"/>
                </a:lnTo>
                <a:lnTo>
                  <a:pt x="1954932" y="2373379"/>
                </a:lnTo>
                <a:lnTo>
                  <a:pt x="1951772" y="2388917"/>
                </a:lnTo>
                <a:lnTo>
                  <a:pt x="1928534" y="2407562"/>
                </a:lnTo>
                <a:lnTo>
                  <a:pt x="1916710" y="2423015"/>
                </a:lnTo>
                <a:lnTo>
                  <a:pt x="1901257" y="2442667"/>
                </a:lnTo>
                <a:lnTo>
                  <a:pt x="1928534" y="2434857"/>
                </a:lnTo>
                <a:lnTo>
                  <a:pt x="1944045" y="2415288"/>
                </a:lnTo>
                <a:lnTo>
                  <a:pt x="1985897" y="2419823"/>
                </a:lnTo>
                <a:lnTo>
                  <a:pt x="1975009" y="2442667"/>
                </a:lnTo>
                <a:lnTo>
                  <a:pt x="1939480" y="2450394"/>
                </a:lnTo>
                <a:lnTo>
                  <a:pt x="1967224" y="2454005"/>
                </a:lnTo>
                <a:lnTo>
                  <a:pt x="1998189" y="2423015"/>
                </a:lnTo>
                <a:lnTo>
                  <a:pt x="2020958" y="2430825"/>
                </a:lnTo>
                <a:lnTo>
                  <a:pt x="2048762" y="2438552"/>
                </a:lnTo>
                <a:lnTo>
                  <a:pt x="2067434" y="2454005"/>
                </a:lnTo>
                <a:lnTo>
                  <a:pt x="2064215" y="2469039"/>
                </a:lnTo>
                <a:lnTo>
                  <a:pt x="2090672" y="2461312"/>
                </a:lnTo>
                <a:lnTo>
                  <a:pt x="2121168" y="2469039"/>
                </a:lnTo>
                <a:lnTo>
                  <a:pt x="2152132" y="2469039"/>
                </a:lnTo>
                <a:lnTo>
                  <a:pt x="2187194" y="2489111"/>
                </a:lnTo>
                <a:lnTo>
                  <a:pt x="2214938" y="2512291"/>
                </a:lnTo>
                <a:lnTo>
                  <a:pt x="2245434" y="2515483"/>
                </a:lnTo>
                <a:lnTo>
                  <a:pt x="2256848" y="2535051"/>
                </a:lnTo>
                <a:lnTo>
                  <a:pt x="2264575" y="2558315"/>
                </a:lnTo>
                <a:lnTo>
                  <a:pt x="2256848" y="2597033"/>
                </a:lnTo>
                <a:lnTo>
                  <a:pt x="2241337" y="2615677"/>
                </a:lnTo>
                <a:lnTo>
                  <a:pt x="2225884" y="2638941"/>
                </a:lnTo>
                <a:lnTo>
                  <a:pt x="2210431" y="2666237"/>
                </a:lnTo>
                <a:lnTo>
                  <a:pt x="2194920" y="2673963"/>
                </a:lnTo>
                <a:lnTo>
                  <a:pt x="2183096" y="2689501"/>
                </a:lnTo>
                <a:lnTo>
                  <a:pt x="2183096" y="2715872"/>
                </a:lnTo>
                <a:lnTo>
                  <a:pt x="2187194" y="2739136"/>
                </a:lnTo>
                <a:lnTo>
                  <a:pt x="2183096" y="2777433"/>
                </a:lnTo>
                <a:lnTo>
                  <a:pt x="2175369" y="2792887"/>
                </a:lnTo>
                <a:lnTo>
                  <a:pt x="2172150" y="2816067"/>
                </a:lnTo>
                <a:lnTo>
                  <a:pt x="2152132" y="2854784"/>
                </a:lnTo>
                <a:lnTo>
                  <a:pt x="2148913" y="2873512"/>
                </a:lnTo>
                <a:lnTo>
                  <a:pt x="2133460" y="2893081"/>
                </a:lnTo>
                <a:lnTo>
                  <a:pt x="2113441" y="2893081"/>
                </a:lnTo>
                <a:lnTo>
                  <a:pt x="2082887" y="2900808"/>
                </a:lnTo>
                <a:lnTo>
                  <a:pt x="2051923" y="2916345"/>
                </a:lnTo>
                <a:lnTo>
                  <a:pt x="2025524" y="2931799"/>
                </a:lnTo>
                <a:lnTo>
                  <a:pt x="2005974" y="2950444"/>
                </a:lnTo>
                <a:lnTo>
                  <a:pt x="2002287" y="2981434"/>
                </a:lnTo>
                <a:lnTo>
                  <a:pt x="2002287" y="3008729"/>
                </a:lnTo>
                <a:lnTo>
                  <a:pt x="1993682" y="3024267"/>
                </a:lnTo>
                <a:lnTo>
                  <a:pt x="1978170" y="3047447"/>
                </a:lnTo>
                <a:lnTo>
                  <a:pt x="1970444" y="3066175"/>
                </a:lnTo>
                <a:lnTo>
                  <a:pt x="1959498" y="3085744"/>
                </a:lnTo>
                <a:lnTo>
                  <a:pt x="1944045" y="3101197"/>
                </a:lnTo>
                <a:lnTo>
                  <a:pt x="1936319" y="3119926"/>
                </a:lnTo>
                <a:lnTo>
                  <a:pt x="1920807" y="3139915"/>
                </a:lnTo>
                <a:lnTo>
                  <a:pt x="1908983" y="3158643"/>
                </a:lnTo>
                <a:lnTo>
                  <a:pt x="1898038" y="3170485"/>
                </a:lnTo>
                <a:lnTo>
                  <a:pt x="1870293" y="3174097"/>
                </a:lnTo>
                <a:lnTo>
                  <a:pt x="1851621" y="3162675"/>
                </a:lnTo>
                <a:lnTo>
                  <a:pt x="1836109" y="3158643"/>
                </a:lnTo>
                <a:lnTo>
                  <a:pt x="1820656" y="3150833"/>
                </a:lnTo>
                <a:lnTo>
                  <a:pt x="1820656" y="3158643"/>
                </a:lnTo>
                <a:lnTo>
                  <a:pt x="1824286" y="3170485"/>
                </a:lnTo>
                <a:lnTo>
                  <a:pt x="1836109" y="3174097"/>
                </a:lnTo>
                <a:lnTo>
                  <a:pt x="1847056" y="3185939"/>
                </a:lnTo>
                <a:lnTo>
                  <a:pt x="1847056" y="3189130"/>
                </a:lnTo>
                <a:lnTo>
                  <a:pt x="1847056" y="3201392"/>
                </a:lnTo>
                <a:lnTo>
                  <a:pt x="1862508" y="3209203"/>
                </a:lnTo>
                <a:lnTo>
                  <a:pt x="1862508" y="3216929"/>
                </a:lnTo>
                <a:lnTo>
                  <a:pt x="1854782" y="3235574"/>
                </a:lnTo>
                <a:lnTo>
                  <a:pt x="1847056" y="3255143"/>
                </a:lnTo>
                <a:lnTo>
                  <a:pt x="1816559" y="3266565"/>
                </a:lnTo>
                <a:lnTo>
                  <a:pt x="1785595" y="3270680"/>
                </a:lnTo>
                <a:lnTo>
                  <a:pt x="1754630" y="3270680"/>
                </a:lnTo>
                <a:lnTo>
                  <a:pt x="1765986" y="3281598"/>
                </a:lnTo>
                <a:lnTo>
                  <a:pt x="1765986" y="3293860"/>
                </a:lnTo>
                <a:lnTo>
                  <a:pt x="1762357" y="3309397"/>
                </a:lnTo>
                <a:lnTo>
                  <a:pt x="1765986" y="3317124"/>
                </a:lnTo>
                <a:lnTo>
                  <a:pt x="1758260" y="3328042"/>
                </a:lnTo>
                <a:lnTo>
                  <a:pt x="1731861" y="3328042"/>
                </a:lnTo>
                <a:lnTo>
                  <a:pt x="1711784" y="3320315"/>
                </a:lnTo>
                <a:lnTo>
                  <a:pt x="1711784" y="3332577"/>
                </a:lnTo>
                <a:lnTo>
                  <a:pt x="1716350" y="3343495"/>
                </a:lnTo>
                <a:lnTo>
                  <a:pt x="1724076" y="3355337"/>
                </a:lnTo>
                <a:lnTo>
                  <a:pt x="1742748" y="3355337"/>
                </a:lnTo>
                <a:lnTo>
                  <a:pt x="1746845" y="3359032"/>
                </a:lnTo>
                <a:lnTo>
                  <a:pt x="1746845" y="3370874"/>
                </a:lnTo>
                <a:lnTo>
                  <a:pt x="1739588" y="3374486"/>
                </a:lnTo>
                <a:lnTo>
                  <a:pt x="1735022" y="3366759"/>
                </a:lnTo>
                <a:lnTo>
                  <a:pt x="1724076" y="3366759"/>
                </a:lnTo>
                <a:lnTo>
                  <a:pt x="1724076" y="3374486"/>
                </a:lnTo>
                <a:lnTo>
                  <a:pt x="1731861" y="3381792"/>
                </a:lnTo>
                <a:lnTo>
                  <a:pt x="1719569" y="3389519"/>
                </a:lnTo>
                <a:lnTo>
                  <a:pt x="1724076" y="3409592"/>
                </a:lnTo>
                <a:lnTo>
                  <a:pt x="1724076" y="3432772"/>
                </a:lnTo>
                <a:lnTo>
                  <a:pt x="1708624" y="3432772"/>
                </a:lnTo>
                <a:lnTo>
                  <a:pt x="1693112" y="3451500"/>
                </a:lnTo>
                <a:lnTo>
                  <a:pt x="1688604" y="3471069"/>
                </a:lnTo>
                <a:lnTo>
                  <a:pt x="1711784" y="3489714"/>
                </a:lnTo>
                <a:lnTo>
                  <a:pt x="1731861" y="3494249"/>
                </a:lnTo>
                <a:lnTo>
                  <a:pt x="1724076" y="3520704"/>
                </a:lnTo>
                <a:lnTo>
                  <a:pt x="1704058" y="3540693"/>
                </a:lnTo>
                <a:lnTo>
                  <a:pt x="1704058" y="3559422"/>
                </a:lnTo>
                <a:lnTo>
                  <a:pt x="1688604" y="3578066"/>
                </a:lnTo>
                <a:lnTo>
                  <a:pt x="1685385" y="3597635"/>
                </a:lnTo>
                <a:lnTo>
                  <a:pt x="1693112" y="3616364"/>
                </a:lnTo>
                <a:lnTo>
                  <a:pt x="1704058" y="3639544"/>
                </a:lnTo>
                <a:lnTo>
                  <a:pt x="1688604" y="3644079"/>
                </a:lnTo>
                <a:lnTo>
                  <a:pt x="1673094" y="3655081"/>
                </a:lnTo>
                <a:lnTo>
                  <a:pt x="1669932" y="3667343"/>
                </a:lnTo>
                <a:lnTo>
                  <a:pt x="1669932" y="3685988"/>
                </a:lnTo>
                <a:lnTo>
                  <a:pt x="1662206" y="3693798"/>
                </a:lnTo>
                <a:lnTo>
                  <a:pt x="1650324" y="3690103"/>
                </a:lnTo>
                <a:lnTo>
                  <a:pt x="1642597" y="3678261"/>
                </a:lnTo>
                <a:lnTo>
                  <a:pt x="1650324" y="3670534"/>
                </a:lnTo>
                <a:lnTo>
                  <a:pt x="1662206" y="3667343"/>
                </a:lnTo>
                <a:lnTo>
                  <a:pt x="1650324" y="3651890"/>
                </a:lnTo>
                <a:lnTo>
                  <a:pt x="1631652" y="3655081"/>
                </a:lnTo>
                <a:lnTo>
                  <a:pt x="1646694" y="3667343"/>
                </a:lnTo>
                <a:lnTo>
                  <a:pt x="1639437" y="3674650"/>
                </a:lnTo>
                <a:lnTo>
                  <a:pt x="1639437" y="3678261"/>
                </a:lnTo>
                <a:lnTo>
                  <a:pt x="1627145" y="3674650"/>
                </a:lnTo>
                <a:lnTo>
                  <a:pt x="1631652" y="3667343"/>
                </a:lnTo>
                <a:lnTo>
                  <a:pt x="1616199" y="3662808"/>
                </a:lnTo>
                <a:lnTo>
                  <a:pt x="1619360" y="3651890"/>
                </a:lnTo>
                <a:lnTo>
                  <a:pt x="1611633" y="3659616"/>
                </a:lnTo>
                <a:lnTo>
                  <a:pt x="1611633" y="3644079"/>
                </a:lnTo>
                <a:lnTo>
                  <a:pt x="1627145" y="3644079"/>
                </a:lnTo>
                <a:lnTo>
                  <a:pt x="1627145" y="3631817"/>
                </a:lnTo>
                <a:lnTo>
                  <a:pt x="1616199" y="3628626"/>
                </a:lnTo>
                <a:lnTo>
                  <a:pt x="1611633" y="3636352"/>
                </a:lnTo>
                <a:lnTo>
                  <a:pt x="1599809" y="3624090"/>
                </a:lnTo>
                <a:lnTo>
                  <a:pt x="1592083" y="3605446"/>
                </a:lnTo>
                <a:lnTo>
                  <a:pt x="1592083" y="3601330"/>
                </a:lnTo>
                <a:lnTo>
                  <a:pt x="1576572" y="3585793"/>
                </a:lnTo>
                <a:lnTo>
                  <a:pt x="1584298" y="3582182"/>
                </a:lnTo>
                <a:lnTo>
                  <a:pt x="1580669" y="3570340"/>
                </a:lnTo>
                <a:lnTo>
                  <a:pt x="1588395" y="3570340"/>
                </a:lnTo>
                <a:lnTo>
                  <a:pt x="1576572" y="3562613"/>
                </a:lnTo>
                <a:lnTo>
                  <a:pt x="1573411" y="3540693"/>
                </a:lnTo>
                <a:lnTo>
                  <a:pt x="1573411" y="3528431"/>
                </a:lnTo>
                <a:lnTo>
                  <a:pt x="1588395" y="3528431"/>
                </a:lnTo>
                <a:lnTo>
                  <a:pt x="1576572" y="3512978"/>
                </a:lnTo>
                <a:lnTo>
                  <a:pt x="1561119" y="3512978"/>
                </a:lnTo>
                <a:lnTo>
                  <a:pt x="1568845" y="3497440"/>
                </a:lnTo>
                <a:lnTo>
                  <a:pt x="1545607" y="3486522"/>
                </a:lnTo>
                <a:lnTo>
                  <a:pt x="1537881" y="3489714"/>
                </a:lnTo>
                <a:lnTo>
                  <a:pt x="1542447" y="3466954"/>
                </a:lnTo>
                <a:lnTo>
                  <a:pt x="1561119" y="3466954"/>
                </a:lnTo>
                <a:lnTo>
                  <a:pt x="1568845" y="3486522"/>
                </a:lnTo>
                <a:lnTo>
                  <a:pt x="1576572" y="3466954"/>
                </a:lnTo>
                <a:lnTo>
                  <a:pt x="1568845" y="3440498"/>
                </a:lnTo>
                <a:lnTo>
                  <a:pt x="1573411" y="3435963"/>
                </a:lnTo>
                <a:lnTo>
                  <a:pt x="1580669" y="3420510"/>
                </a:lnTo>
                <a:lnTo>
                  <a:pt x="1568845" y="3417318"/>
                </a:lnTo>
                <a:lnTo>
                  <a:pt x="1568845" y="3401781"/>
                </a:lnTo>
                <a:lnTo>
                  <a:pt x="1568845" y="3374486"/>
                </a:lnTo>
                <a:lnTo>
                  <a:pt x="1568845" y="3348114"/>
                </a:lnTo>
                <a:lnTo>
                  <a:pt x="1553334" y="3348114"/>
                </a:lnTo>
                <a:lnTo>
                  <a:pt x="1545607" y="3343495"/>
                </a:lnTo>
                <a:lnTo>
                  <a:pt x="1542447" y="3324850"/>
                </a:lnTo>
                <a:lnTo>
                  <a:pt x="1545607" y="3301586"/>
                </a:lnTo>
                <a:lnTo>
                  <a:pt x="1537881" y="3274291"/>
                </a:lnTo>
                <a:lnTo>
                  <a:pt x="1530154" y="3240109"/>
                </a:lnTo>
                <a:lnTo>
                  <a:pt x="1537881" y="3224656"/>
                </a:lnTo>
                <a:lnTo>
                  <a:pt x="1545607" y="3193665"/>
                </a:lnTo>
                <a:lnTo>
                  <a:pt x="1553334" y="3158643"/>
                </a:lnTo>
                <a:lnTo>
                  <a:pt x="1553334" y="3132188"/>
                </a:lnTo>
                <a:lnTo>
                  <a:pt x="1553334" y="3119926"/>
                </a:lnTo>
                <a:lnTo>
                  <a:pt x="1545607" y="3088935"/>
                </a:lnTo>
                <a:lnTo>
                  <a:pt x="1545607" y="3066175"/>
                </a:lnTo>
                <a:lnTo>
                  <a:pt x="1545607" y="3035185"/>
                </a:lnTo>
                <a:lnTo>
                  <a:pt x="1550173" y="3001003"/>
                </a:lnTo>
                <a:lnTo>
                  <a:pt x="1553334" y="2970012"/>
                </a:lnTo>
                <a:lnTo>
                  <a:pt x="1553334" y="2939525"/>
                </a:lnTo>
                <a:lnTo>
                  <a:pt x="1550173" y="2908535"/>
                </a:lnTo>
                <a:lnTo>
                  <a:pt x="1553334" y="2896273"/>
                </a:lnTo>
                <a:lnTo>
                  <a:pt x="1553334" y="2873512"/>
                </a:lnTo>
                <a:lnTo>
                  <a:pt x="1553334" y="2831604"/>
                </a:lnTo>
                <a:lnTo>
                  <a:pt x="1545607" y="2796078"/>
                </a:lnTo>
                <a:lnTo>
                  <a:pt x="1526936" y="2781045"/>
                </a:lnTo>
                <a:lnTo>
                  <a:pt x="1506917" y="2765591"/>
                </a:lnTo>
                <a:lnTo>
                  <a:pt x="1473201" y="2746863"/>
                </a:lnTo>
                <a:lnTo>
                  <a:pt x="1445456" y="2731409"/>
                </a:lnTo>
                <a:lnTo>
                  <a:pt x="1418121" y="2700419"/>
                </a:lnTo>
                <a:lnTo>
                  <a:pt x="1410394" y="2669428"/>
                </a:lnTo>
                <a:lnTo>
                  <a:pt x="1394884" y="2658510"/>
                </a:lnTo>
                <a:lnTo>
                  <a:pt x="1387157" y="2635330"/>
                </a:lnTo>
                <a:lnTo>
                  <a:pt x="1371646" y="2612486"/>
                </a:lnTo>
                <a:lnTo>
                  <a:pt x="1360758" y="2584771"/>
                </a:lnTo>
                <a:lnTo>
                  <a:pt x="1340681" y="2554200"/>
                </a:lnTo>
                <a:lnTo>
                  <a:pt x="1310186" y="2527829"/>
                </a:lnTo>
                <a:lnTo>
                  <a:pt x="1310186" y="2496838"/>
                </a:lnTo>
                <a:lnTo>
                  <a:pt x="1317970" y="2484576"/>
                </a:lnTo>
                <a:lnTo>
                  <a:pt x="1333423" y="2476766"/>
                </a:lnTo>
                <a:lnTo>
                  <a:pt x="1337520" y="2476766"/>
                </a:lnTo>
                <a:lnTo>
                  <a:pt x="1340681" y="2461312"/>
                </a:lnTo>
                <a:lnTo>
                  <a:pt x="1337520" y="2454005"/>
                </a:lnTo>
                <a:lnTo>
                  <a:pt x="1329794" y="2461312"/>
                </a:lnTo>
                <a:lnTo>
                  <a:pt x="1314282" y="2454005"/>
                </a:lnTo>
                <a:lnTo>
                  <a:pt x="1322067" y="2446279"/>
                </a:lnTo>
                <a:lnTo>
                  <a:pt x="1317970" y="2427634"/>
                </a:lnTo>
                <a:lnTo>
                  <a:pt x="1325697" y="2423015"/>
                </a:lnTo>
                <a:lnTo>
                  <a:pt x="1325697" y="2415288"/>
                </a:lnTo>
                <a:lnTo>
                  <a:pt x="1333423" y="2404370"/>
                </a:lnTo>
                <a:lnTo>
                  <a:pt x="1333423" y="2392108"/>
                </a:lnTo>
                <a:lnTo>
                  <a:pt x="1340681" y="2388917"/>
                </a:lnTo>
                <a:lnTo>
                  <a:pt x="1360758" y="2376571"/>
                </a:lnTo>
                <a:lnTo>
                  <a:pt x="1356193" y="2368844"/>
                </a:lnTo>
                <a:lnTo>
                  <a:pt x="1363919" y="2353811"/>
                </a:lnTo>
                <a:lnTo>
                  <a:pt x="1387157" y="2338358"/>
                </a:lnTo>
                <a:lnTo>
                  <a:pt x="1391723" y="2327439"/>
                </a:lnTo>
                <a:lnTo>
                  <a:pt x="1387157" y="2319629"/>
                </a:lnTo>
                <a:lnTo>
                  <a:pt x="1391723" y="2307367"/>
                </a:lnTo>
                <a:lnTo>
                  <a:pt x="1387157" y="2291914"/>
                </a:lnTo>
                <a:lnTo>
                  <a:pt x="1391723" y="2276376"/>
                </a:lnTo>
                <a:lnTo>
                  <a:pt x="1387157" y="2268650"/>
                </a:lnTo>
                <a:lnTo>
                  <a:pt x="1379431" y="2257732"/>
                </a:lnTo>
                <a:lnTo>
                  <a:pt x="1371646" y="2238163"/>
                </a:lnTo>
                <a:lnTo>
                  <a:pt x="1376211" y="2230352"/>
                </a:lnTo>
                <a:lnTo>
                  <a:pt x="1368485" y="2230352"/>
                </a:lnTo>
                <a:lnTo>
                  <a:pt x="1360758" y="2222626"/>
                </a:lnTo>
                <a:lnTo>
                  <a:pt x="1348467" y="2222626"/>
                </a:lnTo>
                <a:lnTo>
                  <a:pt x="1329794" y="2238163"/>
                </a:lnTo>
                <a:lnTo>
                  <a:pt x="1337520" y="2253616"/>
                </a:lnTo>
                <a:lnTo>
                  <a:pt x="1322067" y="2257732"/>
                </a:lnTo>
                <a:lnTo>
                  <a:pt x="1314282" y="2245890"/>
                </a:lnTo>
                <a:lnTo>
                  <a:pt x="1310186" y="2245890"/>
                </a:lnTo>
                <a:lnTo>
                  <a:pt x="1299298" y="2238163"/>
                </a:lnTo>
                <a:lnTo>
                  <a:pt x="1283787" y="2234468"/>
                </a:lnTo>
                <a:lnTo>
                  <a:pt x="1279221" y="2242194"/>
                </a:lnTo>
                <a:lnTo>
                  <a:pt x="1276061" y="2238163"/>
                </a:lnTo>
                <a:lnTo>
                  <a:pt x="1271495" y="2227245"/>
                </a:lnTo>
                <a:lnTo>
                  <a:pt x="1268334" y="2230352"/>
                </a:lnTo>
                <a:lnTo>
                  <a:pt x="1263768" y="2227245"/>
                </a:lnTo>
                <a:lnTo>
                  <a:pt x="1263768" y="2214899"/>
                </a:lnTo>
                <a:lnTo>
                  <a:pt x="1248257" y="2207172"/>
                </a:lnTo>
                <a:lnTo>
                  <a:pt x="1233273" y="2191719"/>
                </a:lnTo>
                <a:lnTo>
                  <a:pt x="1237370" y="2203981"/>
                </a:lnTo>
                <a:lnTo>
                  <a:pt x="1217761" y="2191719"/>
                </a:lnTo>
                <a:lnTo>
                  <a:pt x="1220980" y="2183908"/>
                </a:lnTo>
                <a:lnTo>
                  <a:pt x="1220980" y="2172990"/>
                </a:lnTo>
                <a:lnTo>
                  <a:pt x="1213195" y="2161148"/>
                </a:lnTo>
                <a:lnTo>
                  <a:pt x="1202308" y="2149810"/>
                </a:lnTo>
                <a:lnTo>
                  <a:pt x="1186797" y="2130158"/>
                </a:lnTo>
                <a:lnTo>
                  <a:pt x="1194523" y="2130158"/>
                </a:lnTo>
                <a:lnTo>
                  <a:pt x="1190016" y="2126966"/>
                </a:lnTo>
                <a:lnTo>
                  <a:pt x="1186797" y="2122431"/>
                </a:lnTo>
                <a:lnTo>
                  <a:pt x="1179070" y="2126966"/>
                </a:lnTo>
                <a:lnTo>
                  <a:pt x="1155833" y="2122431"/>
                </a:lnTo>
                <a:lnTo>
                  <a:pt x="1140789" y="2114704"/>
                </a:lnTo>
                <a:lnTo>
                  <a:pt x="1113044" y="2111513"/>
                </a:lnTo>
                <a:lnTo>
                  <a:pt x="1094372" y="2096060"/>
                </a:lnTo>
                <a:lnTo>
                  <a:pt x="1094528" y="2095903"/>
                </a:lnTo>
                <a:lnTo>
                  <a:pt x="1082759" y="2080547"/>
                </a:lnTo>
                <a:lnTo>
                  <a:pt x="1056383" y="2065069"/>
                </a:lnTo>
                <a:lnTo>
                  <a:pt x="1040891" y="2065069"/>
                </a:lnTo>
                <a:lnTo>
                  <a:pt x="1008927" y="2076056"/>
                </a:lnTo>
                <a:lnTo>
                  <a:pt x="967060" y="2052744"/>
                </a:lnTo>
                <a:lnTo>
                  <a:pt x="931566" y="2041852"/>
                </a:lnTo>
                <a:lnTo>
                  <a:pt x="900975" y="2022265"/>
                </a:lnTo>
                <a:lnTo>
                  <a:pt x="874599" y="2014526"/>
                </a:lnTo>
                <a:lnTo>
                  <a:pt x="846754" y="1995895"/>
                </a:lnTo>
                <a:lnTo>
                  <a:pt x="831360" y="1968092"/>
                </a:lnTo>
                <a:lnTo>
                  <a:pt x="839008" y="1964843"/>
                </a:lnTo>
                <a:lnTo>
                  <a:pt x="839008" y="1952613"/>
                </a:lnTo>
                <a:lnTo>
                  <a:pt x="843616" y="1944874"/>
                </a:lnTo>
                <a:lnTo>
                  <a:pt x="834988" y="1922039"/>
                </a:lnTo>
                <a:lnTo>
                  <a:pt x="823614" y="1895669"/>
                </a:lnTo>
                <a:lnTo>
                  <a:pt x="804004" y="1869299"/>
                </a:lnTo>
                <a:lnTo>
                  <a:pt x="769784" y="1833757"/>
                </a:lnTo>
                <a:lnTo>
                  <a:pt x="777531" y="1822769"/>
                </a:lnTo>
                <a:lnTo>
                  <a:pt x="773020" y="1810539"/>
                </a:lnTo>
                <a:lnTo>
                  <a:pt x="754293" y="1795444"/>
                </a:lnTo>
                <a:lnTo>
                  <a:pt x="754293" y="1784074"/>
                </a:lnTo>
                <a:lnTo>
                  <a:pt x="746547" y="1784074"/>
                </a:lnTo>
                <a:lnTo>
                  <a:pt x="734781" y="1764487"/>
                </a:lnTo>
                <a:lnTo>
                  <a:pt x="719289" y="1733531"/>
                </a:lnTo>
                <a:lnTo>
                  <a:pt x="719289" y="1702575"/>
                </a:lnTo>
                <a:lnTo>
                  <a:pt x="685070" y="1679835"/>
                </a:lnTo>
                <a:lnTo>
                  <a:pt x="680560" y="1722639"/>
                </a:lnTo>
                <a:lnTo>
                  <a:pt x="696052" y="1741270"/>
                </a:lnTo>
                <a:lnTo>
                  <a:pt x="708308" y="1769073"/>
                </a:lnTo>
                <a:lnTo>
                  <a:pt x="708308" y="1779965"/>
                </a:lnTo>
                <a:lnTo>
                  <a:pt x="716055" y="1787704"/>
                </a:lnTo>
                <a:lnTo>
                  <a:pt x="727035" y="1815030"/>
                </a:lnTo>
                <a:lnTo>
                  <a:pt x="727035" y="1802800"/>
                </a:lnTo>
                <a:lnTo>
                  <a:pt x="742527" y="1853725"/>
                </a:lnTo>
                <a:lnTo>
                  <a:pt x="749783" y="1869299"/>
                </a:lnTo>
                <a:lnTo>
                  <a:pt x="754293" y="1880191"/>
                </a:lnTo>
                <a:lnTo>
                  <a:pt x="757528" y="1898822"/>
                </a:lnTo>
                <a:lnTo>
                  <a:pt x="749783" y="1906561"/>
                </a:lnTo>
                <a:lnTo>
                  <a:pt x="742527" y="1891083"/>
                </a:lnTo>
                <a:lnTo>
                  <a:pt x="708308" y="1853725"/>
                </a:lnTo>
                <a:lnTo>
                  <a:pt x="711543" y="1822769"/>
                </a:lnTo>
                <a:lnTo>
                  <a:pt x="696052" y="1802800"/>
                </a:lnTo>
                <a:lnTo>
                  <a:pt x="688306" y="1807291"/>
                </a:lnTo>
                <a:lnTo>
                  <a:pt x="665068" y="1779965"/>
                </a:lnTo>
                <a:lnTo>
                  <a:pt x="680560" y="1784074"/>
                </a:lnTo>
                <a:lnTo>
                  <a:pt x="685070" y="1764487"/>
                </a:lnTo>
                <a:lnTo>
                  <a:pt x="669578" y="1741270"/>
                </a:lnTo>
                <a:lnTo>
                  <a:pt x="657323" y="1725792"/>
                </a:lnTo>
                <a:lnTo>
                  <a:pt x="649577" y="1687574"/>
                </a:lnTo>
                <a:lnTo>
                  <a:pt x="642321" y="1661109"/>
                </a:lnTo>
                <a:lnTo>
                  <a:pt x="637712" y="1637891"/>
                </a:lnTo>
                <a:lnTo>
                  <a:pt x="622220" y="1622413"/>
                </a:lnTo>
                <a:lnTo>
                  <a:pt x="606729" y="1610088"/>
                </a:lnTo>
                <a:lnTo>
                  <a:pt x="583492" y="1606935"/>
                </a:lnTo>
                <a:lnTo>
                  <a:pt x="583492" y="1583718"/>
                </a:lnTo>
                <a:lnTo>
                  <a:pt x="568489" y="1553239"/>
                </a:lnTo>
                <a:lnTo>
                  <a:pt x="572609" y="1540914"/>
                </a:lnTo>
                <a:lnTo>
                  <a:pt x="564862" y="1533175"/>
                </a:lnTo>
                <a:lnTo>
                  <a:pt x="564862" y="1517697"/>
                </a:lnTo>
                <a:lnTo>
                  <a:pt x="572609" y="1522283"/>
                </a:lnTo>
                <a:lnTo>
                  <a:pt x="568489" y="1502219"/>
                </a:lnTo>
                <a:lnTo>
                  <a:pt x="557116" y="1506709"/>
                </a:lnTo>
                <a:lnTo>
                  <a:pt x="549370" y="1479384"/>
                </a:lnTo>
                <a:lnTo>
                  <a:pt x="549370" y="1453014"/>
                </a:lnTo>
                <a:lnTo>
                  <a:pt x="545252" y="1440688"/>
                </a:lnTo>
                <a:lnTo>
                  <a:pt x="557116" y="1406579"/>
                </a:lnTo>
                <a:lnTo>
                  <a:pt x="560744" y="1363775"/>
                </a:lnTo>
                <a:lnTo>
                  <a:pt x="583492" y="1317341"/>
                </a:lnTo>
                <a:lnTo>
                  <a:pt x="598983" y="1275397"/>
                </a:lnTo>
                <a:lnTo>
                  <a:pt x="606729" y="1244919"/>
                </a:lnTo>
                <a:lnTo>
                  <a:pt x="611338" y="1194376"/>
                </a:lnTo>
                <a:lnTo>
                  <a:pt x="637712" y="1206223"/>
                </a:lnTo>
                <a:lnTo>
                  <a:pt x="637712" y="1221702"/>
                </a:lnTo>
                <a:lnTo>
                  <a:pt x="634575" y="1237180"/>
                </a:lnTo>
                <a:lnTo>
                  <a:pt x="649577" y="1224854"/>
                </a:lnTo>
                <a:lnTo>
                  <a:pt x="654087" y="1190745"/>
                </a:lnTo>
                <a:lnTo>
                  <a:pt x="649577" y="1175172"/>
                </a:lnTo>
                <a:lnTo>
                  <a:pt x="634575" y="1155681"/>
                </a:lnTo>
                <a:lnTo>
                  <a:pt x="626829" y="1124629"/>
                </a:lnTo>
                <a:lnTo>
                  <a:pt x="588099" y="1098259"/>
                </a:lnTo>
                <a:lnTo>
                  <a:pt x="583492" y="1086411"/>
                </a:lnTo>
                <a:lnTo>
                  <a:pt x="591237" y="1010358"/>
                </a:lnTo>
                <a:lnTo>
                  <a:pt x="603592" y="994880"/>
                </a:lnTo>
                <a:lnTo>
                  <a:pt x="580353" y="1010358"/>
                </a:lnTo>
                <a:lnTo>
                  <a:pt x="572609" y="971663"/>
                </a:lnTo>
                <a:lnTo>
                  <a:pt x="591237" y="948446"/>
                </a:lnTo>
                <a:lnTo>
                  <a:pt x="603592" y="917871"/>
                </a:lnTo>
                <a:lnTo>
                  <a:pt x="598983" y="925611"/>
                </a:lnTo>
                <a:lnTo>
                  <a:pt x="583492" y="948446"/>
                </a:lnTo>
                <a:lnTo>
                  <a:pt x="572609" y="956185"/>
                </a:lnTo>
                <a:lnTo>
                  <a:pt x="572609" y="944337"/>
                </a:lnTo>
                <a:lnTo>
                  <a:pt x="583492" y="928859"/>
                </a:lnTo>
                <a:lnTo>
                  <a:pt x="580353" y="913381"/>
                </a:lnTo>
                <a:lnTo>
                  <a:pt x="572609" y="913381"/>
                </a:lnTo>
                <a:lnTo>
                  <a:pt x="560744" y="921120"/>
                </a:lnTo>
                <a:lnTo>
                  <a:pt x="557116" y="921120"/>
                </a:lnTo>
                <a:lnTo>
                  <a:pt x="568489" y="910132"/>
                </a:lnTo>
                <a:lnTo>
                  <a:pt x="572609" y="894654"/>
                </a:lnTo>
                <a:lnTo>
                  <a:pt x="575745" y="882425"/>
                </a:lnTo>
                <a:lnTo>
                  <a:pt x="568489" y="882425"/>
                </a:lnTo>
                <a:lnTo>
                  <a:pt x="568489" y="874686"/>
                </a:lnTo>
                <a:lnTo>
                  <a:pt x="560744" y="859590"/>
                </a:lnTo>
                <a:lnTo>
                  <a:pt x="568489" y="848220"/>
                </a:lnTo>
                <a:lnTo>
                  <a:pt x="572609" y="851851"/>
                </a:lnTo>
                <a:lnTo>
                  <a:pt x="568489" y="836372"/>
                </a:lnTo>
                <a:lnTo>
                  <a:pt x="560744" y="825480"/>
                </a:lnTo>
                <a:lnTo>
                  <a:pt x="568489" y="813155"/>
                </a:lnTo>
                <a:lnTo>
                  <a:pt x="564862" y="817741"/>
                </a:lnTo>
                <a:lnTo>
                  <a:pt x="557116" y="810002"/>
                </a:lnTo>
                <a:lnTo>
                  <a:pt x="560744" y="774460"/>
                </a:lnTo>
                <a:lnTo>
                  <a:pt x="545252" y="813155"/>
                </a:lnTo>
                <a:lnTo>
                  <a:pt x="537506" y="805416"/>
                </a:lnTo>
                <a:lnTo>
                  <a:pt x="542016" y="782199"/>
                </a:lnTo>
                <a:lnTo>
                  <a:pt x="534271" y="789938"/>
                </a:lnTo>
                <a:lnTo>
                  <a:pt x="526525" y="779046"/>
                </a:lnTo>
                <a:lnTo>
                  <a:pt x="529761" y="805416"/>
                </a:lnTo>
                <a:lnTo>
                  <a:pt x="518877" y="810002"/>
                </a:lnTo>
                <a:lnTo>
                  <a:pt x="511133" y="797677"/>
                </a:lnTo>
                <a:lnTo>
                  <a:pt x="503386" y="771307"/>
                </a:lnTo>
                <a:lnTo>
                  <a:pt x="506523" y="767199"/>
                </a:lnTo>
                <a:lnTo>
                  <a:pt x="498778" y="767199"/>
                </a:lnTo>
                <a:lnTo>
                  <a:pt x="487893" y="748090"/>
                </a:lnTo>
                <a:lnTo>
                  <a:pt x="491032" y="740351"/>
                </a:lnTo>
                <a:lnTo>
                  <a:pt x="495640" y="732994"/>
                </a:lnTo>
                <a:lnTo>
                  <a:pt x="498778" y="743982"/>
                </a:lnTo>
                <a:lnTo>
                  <a:pt x="506523" y="736242"/>
                </a:lnTo>
                <a:lnTo>
                  <a:pt x="503386" y="728503"/>
                </a:lnTo>
                <a:lnTo>
                  <a:pt x="487893" y="736242"/>
                </a:lnTo>
                <a:lnTo>
                  <a:pt x="475539" y="736242"/>
                </a:lnTo>
                <a:lnTo>
                  <a:pt x="468284" y="728503"/>
                </a:lnTo>
                <a:lnTo>
                  <a:pt x="472402" y="720764"/>
                </a:lnTo>
                <a:lnTo>
                  <a:pt x="460537" y="725255"/>
                </a:lnTo>
                <a:lnTo>
                  <a:pt x="448184" y="713025"/>
                </a:lnTo>
                <a:lnTo>
                  <a:pt x="421809" y="709777"/>
                </a:lnTo>
                <a:lnTo>
                  <a:pt x="409552" y="694299"/>
                </a:lnTo>
                <a:lnTo>
                  <a:pt x="417298" y="689713"/>
                </a:lnTo>
                <a:lnTo>
                  <a:pt x="417298" y="681974"/>
                </a:lnTo>
                <a:lnTo>
                  <a:pt x="406317" y="689713"/>
                </a:lnTo>
                <a:lnTo>
                  <a:pt x="398572" y="681974"/>
                </a:lnTo>
                <a:lnTo>
                  <a:pt x="386707" y="671081"/>
                </a:lnTo>
                <a:lnTo>
                  <a:pt x="390825" y="663342"/>
                </a:lnTo>
                <a:lnTo>
                  <a:pt x="401808" y="655603"/>
                </a:lnTo>
                <a:lnTo>
                  <a:pt x="383079" y="659234"/>
                </a:lnTo>
                <a:lnTo>
                  <a:pt x="371214" y="659234"/>
                </a:lnTo>
                <a:lnTo>
                  <a:pt x="368078" y="655603"/>
                </a:lnTo>
                <a:lnTo>
                  <a:pt x="363470" y="655603"/>
                </a:lnTo>
                <a:lnTo>
                  <a:pt x="355724" y="666973"/>
                </a:lnTo>
                <a:lnTo>
                  <a:pt x="360331" y="674234"/>
                </a:lnTo>
                <a:lnTo>
                  <a:pt x="337094" y="694299"/>
                </a:lnTo>
                <a:lnTo>
                  <a:pt x="321603" y="689713"/>
                </a:lnTo>
                <a:lnTo>
                  <a:pt x="294247" y="705286"/>
                </a:lnTo>
                <a:lnTo>
                  <a:pt x="278754" y="713025"/>
                </a:lnTo>
                <a:lnTo>
                  <a:pt x="263264" y="713025"/>
                </a:lnTo>
                <a:lnTo>
                  <a:pt x="267872" y="705286"/>
                </a:lnTo>
                <a:lnTo>
                  <a:pt x="290620" y="694299"/>
                </a:lnTo>
                <a:lnTo>
                  <a:pt x="275126" y="694299"/>
                </a:lnTo>
                <a:lnTo>
                  <a:pt x="275126" y="689713"/>
                </a:lnTo>
                <a:lnTo>
                  <a:pt x="286500" y="678821"/>
                </a:lnTo>
                <a:lnTo>
                  <a:pt x="306109" y="655603"/>
                </a:lnTo>
                <a:lnTo>
                  <a:pt x="324741" y="647864"/>
                </a:lnTo>
                <a:lnTo>
                  <a:pt x="329348" y="651495"/>
                </a:lnTo>
                <a:lnTo>
                  <a:pt x="340231" y="647864"/>
                </a:lnTo>
                <a:lnTo>
                  <a:pt x="337094" y="643756"/>
                </a:lnTo>
                <a:lnTo>
                  <a:pt x="347977" y="636017"/>
                </a:lnTo>
                <a:lnTo>
                  <a:pt x="332486" y="636017"/>
                </a:lnTo>
                <a:lnTo>
                  <a:pt x="337094" y="625125"/>
                </a:lnTo>
                <a:lnTo>
                  <a:pt x="321603" y="636017"/>
                </a:lnTo>
                <a:lnTo>
                  <a:pt x="298365" y="647864"/>
                </a:lnTo>
                <a:lnTo>
                  <a:pt x="275126" y="666973"/>
                </a:lnTo>
                <a:lnTo>
                  <a:pt x="267872" y="666973"/>
                </a:lnTo>
                <a:lnTo>
                  <a:pt x="271008" y="674234"/>
                </a:lnTo>
                <a:lnTo>
                  <a:pt x="263264" y="678821"/>
                </a:lnTo>
                <a:lnTo>
                  <a:pt x="243261" y="689713"/>
                </a:lnTo>
                <a:lnTo>
                  <a:pt x="216788" y="709777"/>
                </a:lnTo>
                <a:lnTo>
                  <a:pt x="224533" y="713025"/>
                </a:lnTo>
                <a:lnTo>
                  <a:pt x="227768" y="720764"/>
                </a:lnTo>
                <a:lnTo>
                  <a:pt x="197276" y="743982"/>
                </a:lnTo>
                <a:lnTo>
                  <a:pt x="166292" y="759460"/>
                </a:lnTo>
                <a:lnTo>
                  <a:pt x="139819" y="774460"/>
                </a:lnTo>
                <a:lnTo>
                  <a:pt x="104815" y="797677"/>
                </a:lnTo>
                <a:lnTo>
                  <a:pt x="86088" y="810002"/>
                </a:lnTo>
                <a:lnTo>
                  <a:pt x="69223" y="820894"/>
                </a:lnTo>
                <a:lnTo>
                  <a:pt x="46475" y="833219"/>
                </a:lnTo>
                <a:lnTo>
                  <a:pt x="46475" y="825480"/>
                </a:lnTo>
                <a:lnTo>
                  <a:pt x="35101" y="828633"/>
                </a:lnTo>
                <a:lnTo>
                  <a:pt x="7746" y="836372"/>
                </a:lnTo>
                <a:lnTo>
                  <a:pt x="12257" y="828633"/>
                </a:lnTo>
                <a:lnTo>
                  <a:pt x="4510" y="833219"/>
                </a:lnTo>
                <a:lnTo>
                  <a:pt x="0" y="836372"/>
                </a:lnTo>
                <a:lnTo>
                  <a:pt x="0" y="828633"/>
                </a:lnTo>
                <a:lnTo>
                  <a:pt x="0" y="820894"/>
                </a:lnTo>
                <a:lnTo>
                  <a:pt x="7746" y="813155"/>
                </a:lnTo>
                <a:lnTo>
                  <a:pt x="30984" y="813155"/>
                </a:lnTo>
                <a:lnTo>
                  <a:pt x="27356" y="817741"/>
                </a:lnTo>
                <a:lnTo>
                  <a:pt x="30984" y="820894"/>
                </a:lnTo>
                <a:lnTo>
                  <a:pt x="35101" y="817741"/>
                </a:lnTo>
                <a:lnTo>
                  <a:pt x="38730" y="820894"/>
                </a:lnTo>
                <a:lnTo>
                  <a:pt x="38730" y="810002"/>
                </a:lnTo>
                <a:lnTo>
                  <a:pt x="50595" y="797677"/>
                </a:lnTo>
                <a:lnTo>
                  <a:pt x="78341" y="782199"/>
                </a:lnTo>
                <a:lnTo>
                  <a:pt x="89323" y="786785"/>
                </a:lnTo>
                <a:lnTo>
                  <a:pt x="97070" y="771307"/>
                </a:lnTo>
                <a:lnTo>
                  <a:pt x="120209" y="759460"/>
                </a:lnTo>
                <a:lnTo>
                  <a:pt x="124326" y="759460"/>
                </a:lnTo>
                <a:lnTo>
                  <a:pt x="124326" y="755829"/>
                </a:lnTo>
                <a:lnTo>
                  <a:pt x="135308" y="732994"/>
                </a:lnTo>
                <a:lnTo>
                  <a:pt x="143054" y="725255"/>
                </a:lnTo>
                <a:lnTo>
                  <a:pt x="166292" y="702038"/>
                </a:lnTo>
                <a:lnTo>
                  <a:pt x="132072" y="709777"/>
                </a:lnTo>
                <a:lnTo>
                  <a:pt x="139819" y="689713"/>
                </a:lnTo>
                <a:lnTo>
                  <a:pt x="116582" y="717516"/>
                </a:lnTo>
                <a:lnTo>
                  <a:pt x="112561" y="694299"/>
                </a:lnTo>
                <a:lnTo>
                  <a:pt x="108835" y="697452"/>
                </a:lnTo>
                <a:lnTo>
                  <a:pt x="104815" y="686560"/>
                </a:lnTo>
                <a:lnTo>
                  <a:pt x="78341" y="697452"/>
                </a:lnTo>
                <a:lnTo>
                  <a:pt x="66085" y="694299"/>
                </a:lnTo>
                <a:lnTo>
                  <a:pt x="73831" y="689713"/>
                </a:lnTo>
                <a:lnTo>
                  <a:pt x="78341" y="674234"/>
                </a:lnTo>
                <a:lnTo>
                  <a:pt x="89323" y="663342"/>
                </a:lnTo>
                <a:lnTo>
                  <a:pt x="101089" y="620539"/>
                </a:lnTo>
                <a:lnTo>
                  <a:pt x="89323" y="640125"/>
                </a:lnTo>
                <a:lnTo>
                  <a:pt x="73831" y="640125"/>
                </a:lnTo>
                <a:lnTo>
                  <a:pt x="58339" y="636017"/>
                </a:lnTo>
                <a:lnTo>
                  <a:pt x="58339" y="617385"/>
                </a:lnTo>
                <a:lnTo>
                  <a:pt x="50595" y="601907"/>
                </a:lnTo>
                <a:lnTo>
                  <a:pt x="66085" y="589582"/>
                </a:lnTo>
                <a:lnTo>
                  <a:pt x="81578" y="601907"/>
                </a:lnTo>
                <a:lnTo>
                  <a:pt x="81578" y="609646"/>
                </a:lnTo>
                <a:lnTo>
                  <a:pt x="93834" y="597321"/>
                </a:lnTo>
                <a:lnTo>
                  <a:pt x="97070" y="578595"/>
                </a:lnTo>
                <a:lnTo>
                  <a:pt x="86088" y="586334"/>
                </a:lnTo>
                <a:lnTo>
                  <a:pt x="78341" y="589582"/>
                </a:lnTo>
                <a:lnTo>
                  <a:pt x="66085" y="581843"/>
                </a:lnTo>
                <a:lnTo>
                  <a:pt x="61477" y="563117"/>
                </a:lnTo>
                <a:lnTo>
                  <a:pt x="66085" y="551269"/>
                </a:lnTo>
                <a:lnTo>
                  <a:pt x="69223" y="543530"/>
                </a:lnTo>
                <a:lnTo>
                  <a:pt x="78341" y="543530"/>
                </a:lnTo>
                <a:lnTo>
                  <a:pt x="86088" y="528052"/>
                </a:lnTo>
                <a:lnTo>
                  <a:pt x="104815" y="512574"/>
                </a:lnTo>
                <a:lnTo>
                  <a:pt x="124326" y="504835"/>
                </a:lnTo>
                <a:lnTo>
                  <a:pt x="116582" y="504835"/>
                </a:lnTo>
                <a:lnTo>
                  <a:pt x="132072" y="489357"/>
                </a:lnTo>
                <a:lnTo>
                  <a:pt x="147564" y="486204"/>
                </a:lnTo>
                <a:lnTo>
                  <a:pt x="143054" y="497096"/>
                </a:lnTo>
                <a:lnTo>
                  <a:pt x="158547" y="497096"/>
                </a:lnTo>
                <a:lnTo>
                  <a:pt x="181783" y="481617"/>
                </a:lnTo>
                <a:lnTo>
                  <a:pt x="189530" y="486204"/>
                </a:lnTo>
                <a:lnTo>
                  <a:pt x="216788" y="473878"/>
                </a:lnTo>
                <a:lnTo>
                  <a:pt x="224533" y="455247"/>
                </a:lnTo>
                <a:lnTo>
                  <a:pt x="224533" y="443400"/>
                </a:lnTo>
                <a:lnTo>
                  <a:pt x="240024" y="435661"/>
                </a:lnTo>
                <a:lnTo>
                  <a:pt x="243261" y="424673"/>
                </a:lnTo>
                <a:lnTo>
                  <a:pt x="232278" y="427922"/>
                </a:lnTo>
                <a:lnTo>
                  <a:pt x="201296" y="439769"/>
                </a:lnTo>
                <a:lnTo>
                  <a:pt x="194041" y="432412"/>
                </a:lnTo>
                <a:lnTo>
                  <a:pt x="186294" y="424673"/>
                </a:lnTo>
                <a:lnTo>
                  <a:pt x="166292" y="424673"/>
                </a:lnTo>
                <a:lnTo>
                  <a:pt x="147564" y="409195"/>
                </a:lnTo>
                <a:lnTo>
                  <a:pt x="155311" y="393717"/>
                </a:lnTo>
                <a:lnTo>
                  <a:pt x="155311" y="373748"/>
                </a:lnTo>
                <a:lnTo>
                  <a:pt x="163056" y="381487"/>
                </a:lnTo>
                <a:lnTo>
                  <a:pt x="170802" y="389226"/>
                </a:lnTo>
                <a:lnTo>
                  <a:pt x="181783" y="385978"/>
                </a:lnTo>
                <a:lnTo>
                  <a:pt x="170802" y="381487"/>
                </a:lnTo>
                <a:lnTo>
                  <a:pt x="155311" y="366009"/>
                </a:lnTo>
                <a:lnTo>
                  <a:pt x="147564" y="358652"/>
                </a:lnTo>
                <a:lnTo>
                  <a:pt x="150801" y="347283"/>
                </a:lnTo>
                <a:lnTo>
                  <a:pt x="155311" y="347283"/>
                </a:lnTo>
                <a:lnTo>
                  <a:pt x="197276" y="335435"/>
                </a:lnTo>
                <a:lnTo>
                  <a:pt x="197276" y="339544"/>
                </a:lnTo>
                <a:lnTo>
                  <a:pt x="209042" y="339544"/>
                </a:lnTo>
                <a:lnTo>
                  <a:pt x="209042" y="335435"/>
                </a:lnTo>
                <a:lnTo>
                  <a:pt x="235514" y="324543"/>
                </a:lnTo>
                <a:lnTo>
                  <a:pt x="251007" y="327696"/>
                </a:lnTo>
                <a:lnTo>
                  <a:pt x="240024" y="339544"/>
                </a:lnTo>
                <a:lnTo>
                  <a:pt x="235514" y="350913"/>
                </a:lnTo>
                <a:lnTo>
                  <a:pt x="267872" y="366009"/>
                </a:lnTo>
                <a:lnTo>
                  <a:pt x="282873" y="358652"/>
                </a:lnTo>
                <a:lnTo>
                  <a:pt x="278754" y="370500"/>
                </a:lnTo>
                <a:lnTo>
                  <a:pt x="286500" y="358652"/>
                </a:lnTo>
                <a:lnTo>
                  <a:pt x="282873" y="350913"/>
                </a:lnTo>
                <a:lnTo>
                  <a:pt x="275126" y="350913"/>
                </a:lnTo>
                <a:lnTo>
                  <a:pt x="282873" y="324543"/>
                </a:lnTo>
                <a:lnTo>
                  <a:pt x="286500" y="324543"/>
                </a:lnTo>
                <a:lnTo>
                  <a:pt x="286500" y="343174"/>
                </a:lnTo>
                <a:lnTo>
                  <a:pt x="294247" y="355022"/>
                </a:lnTo>
                <a:lnTo>
                  <a:pt x="309248" y="358652"/>
                </a:lnTo>
                <a:lnTo>
                  <a:pt x="321603" y="347283"/>
                </a:lnTo>
                <a:lnTo>
                  <a:pt x="294247" y="339544"/>
                </a:lnTo>
                <a:lnTo>
                  <a:pt x="290620" y="335435"/>
                </a:lnTo>
                <a:lnTo>
                  <a:pt x="301502" y="324543"/>
                </a:lnTo>
                <a:lnTo>
                  <a:pt x="271008" y="309065"/>
                </a:lnTo>
                <a:lnTo>
                  <a:pt x="278754" y="281262"/>
                </a:lnTo>
                <a:lnTo>
                  <a:pt x="267872" y="243044"/>
                </a:lnTo>
                <a:lnTo>
                  <a:pt x="278754" y="243044"/>
                </a:lnTo>
                <a:lnTo>
                  <a:pt x="298365" y="224317"/>
                </a:lnTo>
                <a:lnTo>
                  <a:pt x="306109" y="232056"/>
                </a:lnTo>
                <a:lnTo>
                  <a:pt x="332486" y="235305"/>
                </a:lnTo>
                <a:lnTo>
                  <a:pt x="360331" y="227566"/>
                </a:lnTo>
                <a:lnTo>
                  <a:pt x="378960" y="211992"/>
                </a:lnTo>
                <a:lnTo>
                  <a:pt x="417298" y="196514"/>
                </a:lnTo>
                <a:lnTo>
                  <a:pt x="456910" y="193361"/>
                </a:lnTo>
                <a:lnTo>
                  <a:pt x="448184" y="208839"/>
                </a:lnTo>
                <a:lnTo>
                  <a:pt x="464657" y="201100"/>
                </a:lnTo>
                <a:lnTo>
                  <a:pt x="464657" y="193361"/>
                </a:lnTo>
                <a:close/>
                <a:moveTo>
                  <a:pt x="5782198" y="158295"/>
                </a:moveTo>
                <a:lnTo>
                  <a:pt x="5794601" y="161493"/>
                </a:lnTo>
                <a:lnTo>
                  <a:pt x="5790013" y="158295"/>
                </a:lnTo>
                <a:lnTo>
                  <a:pt x="5891617" y="169226"/>
                </a:lnTo>
                <a:lnTo>
                  <a:pt x="5894846" y="161493"/>
                </a:lnTo>
                <a:lnTo>
                  <a:pt x="5929846" y="176960"/>
                </a:lnTo>
                <a:lnTo>
                  <a:pt x="5991862" y="189304"/>
                </a:lnTo>
                <a:lnTo>
                  <a:pt x="6010552" y="200236"/>
                </a:lnTo>
                <a:lnTo>
                  <a:pt x="6006814" y="192428"/>
                </a:lnTo>
                <a:lnTo>
                  <a:pt x="6037737" y="203359"/>
                </a:lnTo>
                <a:lnTo>
                  <a:pt x="6065601" y="231171"/>
                </a:lnTo>
                <a:lnTo>
                  <a:pt x="6088369" y="242102"/>
                </a:lnTo>
                <a:lnTo>
                  <a:pt x="6088369" y="234368"/>
                </a:lnTo>
                <a:lnTo>
                  <a:pt x="6096184" y="246192"/>
                </a:lnTo>
                <a:lnTo>
                  <a:pt x="6088369" y="226635"/>
                </a:lnTo>
                <a:lnTo>
                  <a:pt x="6057786" y="207970"/>
                </a:lnTo>
                <a:lnTo>
                  <a:pt x="6068830" y="207970"/>
                </a:lnTo>
                <a:lnTo>
                  <a:pt x="6084291" y="211167"/>
                </a:lnTo>
                <a:lnTo>
                  <a:pt x="6092107" y="207970"/>
                </a:lnTo>
                <a:lnTo>
                  <a:pt x="6084291" y="203359"/>
                </a:lnTo>
                <a:lnTo>
                  <a:pt x="6103830" y="200236"/>
                </a:lnTo>
                <a:lnTo>
                  <a:pt x="6173152" y="223437"/>
                </a:lnTo>
                <a:lnTo>
                  <a:pt x="6165846" y="242102"/>
                </a:lnTo>
                <a:lnTo>
                  <a:pt x="6176720" y="257570"/>
                </a:lnTo>
                <a:lnTo>
                  <a:pt x="6150384" y="246192"/>
                </a:lnTo>
                <a:lnTo>
                  <a:pt x="6173152" y="269468"/>
                </a:lnTo>
                <a:lnTo>
                  <a:pt x="6134923" y="264857"/>
                </a:lnTo>
                <a:lnTo>
                  <a:pt x="6153443" y="272665"/>
                </a:lnTo>
                <a:lnTo>
                  <a:pt x="6158030" y="280399"/>
                </a:lnTo>
                <a:lnTo>
                  <a:pt x="6153443" y="288133"/>
                </a:lnTo>
                <a:lnTo>
                  <a:pt x="6169074" y="295867"/>
                </a:lnTo>
                <a:lnTo>
                  <a:pt x="6161258" y="315870"/>
                </a:lnTo>
                <a:lnTo>
                  <a:pt x="6192181" y="331412"/>
                </a:lnTo>
                <a:lnTo>
                  <a:pt x="6180798" y="326802"/>
                </a:lnTo>
                <a:lnTo>
                  <a:pt x="6184536" y="342344"/>
                </a:lnTo>
                <a:lnTo>
                  <a:pt x="6165846" y="326802"/>
                </a:lnTo>
                <a:lnTo>
                  <a:pt x="6173152" y="342344"/>
                </a:lnTo>
                <a:lnTo>
                  <a:pt x="6134923" y="319068"/>
                </a:lnTo>
                <a:lnTo>
                  <a:pt x="6130336" y="326802"/>
                </a:lnTo>
                <a:lnTo>
                  <a:pt x="6111646" y="319068"/>
                </a:lnTo>
                <a:lnTo>
                  <a:pt x="6092107" y="295867"/>
                </a:lnTo>
                <a:lnTo>
                  <a:pt x="6072907" y="295867"/>
                </a:lnTo>
                <a:lnTo>
                  <a:pt x="6068830" y="288133"/>
                </a:lnTo>
                <a:lnTo>
                  <a:pt x="6068830" y="303600"/>
                </a:lnTo>
                <a:lnTo>
                  <a:pt x="6050140" y="308137"/>
                </a:lnTo>
                <a:lnTo>
                  <a:pt x="6026013" y="288133"/>
                </a:lnTo>
                <a:lnTo>
                  <a:pt x="6014629" y="261734"/>
                </a:lnTo>
                <a:lnTo>
                  <a:pt x="6018197" y="277202"/>
                </a:lnTo>
                <a:lnTo>
                  <a:pt x="6006814" y="269468"/>
                </a:lnTo>
                <a:lnTo>
                  <a:pt x="6010552" y="277202"/>
                </a:lnTo>
                <a:lnTo>
                  <a:pt x="6006814" y="280399"/>
                </a:lnTo>
                <a:lnTo>
                  <a:pt x="6037737" y="315870"/>
                </a:lnTo>
                <a:lnTo>
                  <a:pt x="6040965" y="357811"/>
                </a:lnTo>
                <a:lnTo>
                  <a:pt x="6037737" y="372832"/>
                </a:lnTo>
                <a:lnTo>
                  <a:pt x="6033319" y="369635"/>
                </a:lnTo>
                <a:lnTo>
                  <a:pt x="6022275" y="372832"/>
                </a:lnTo>
                <a:lnTo>
                  <a:pt x="5991862" y="357811"/>
                </a:lnTo>
                <a:lnTo>
                  <a:pt x="5984046" y="365099"/>
                </a:lnTo>
                <a:lnTo>
                  <a:pt x="5999168" y="361901"/>
                </a:lnTo>
                <a:lnTo>
                  <a:pt x="6002736" y="369635"/>
                </a:lnTo>
                <a:lnTo>
                  <a:pt x="5987275" y="369635"/>
                </a:lnTo>
                <a:lnTo>
                  <a:pt x="5994920" y="392910"/>
                </a:lnTo>
                <a:lnTo>
                  <a:pt x="6006814" y="372832"/>
                </a:lnTo>
                <a:lnTo>
                  <a:pt x="6030091" y="392910"/>
                </a:lnTo>
                <a:lnTo>
                  <a:pt x="6037737" y="385177"/>
                </a:lnTo>
                <a:lnTo>
                  <a:pt x="6050140" y="396108"/>
                </a:lnTo>
                <a:lnTo>
                  <a:pt x="6050140" y="403842"/>
                </a:lnTo>
                <a:lnTo>
                  <a:pt x="6057786" y="403842"/>
                </a:lnTo>
                <a:lnTo>
                  <a:pt x="6068830" y="419309"/>
                </a:lnTo>
                <a:lnTo>
                  <a:pt x="6065601" y="419309"/>
                </a:lnTo>
                <a:lnTo>
                  <a:pt x="6065601" y="427043"/>
                </a:lnTo>
                <a:lnTo>
                  <a:pt x="6072907" y="427043"/>
                </a:lnTo>
                <a:lnTo>
                  <a:pt x="6111646" y="458053"/>
                </a:lnTo>
                <a:lnTo>
                  <a:pt x="6114874" y="485344"/>
                </a:lnTo>
                <a:lnTo>
                  <a:pt x="6076475" y="469876"/>
                </a:lnTo>
                <a:lnTo>
                  <a:pt x="6080553" y="480808"/>
                </a:lnTo>
                <a:lnTo>
                  <a:pt x="6053368" y="508619"/>
                </a:lnTo>
                <a:lnTo>
                  <a:pt x="6050140" y="531821"/>
                </a:lnTo>
                <a:lnTo>
                  <a:pt x="6040965" y="539108"/>
                </a:lnTo>
                <a:lnTo>
                  <a:pt x="6033319" y="535018"/>
                </a:lnTo>
                <a:lnTo>
                  <a:pt x="6033319" y="554576"/>
                </a:lnTo>
                <a:lnTo>
                  <a:pt x="6030091" y="554576"/>
                </a:lnTo>
                <a:lnTo>
                  <a:pt x="6033319" y="558220"/>
                </a:lnTo>
                <a:lnTo>
                  <a:pt x="6030091" y="562310"/>
                </a:lnTo>
                <a:lnTo>
                  <a:pt x="6033319" y="573241"/>
                </a:lnTo>
                <a:lnTo>
                  <a:pt x="6026013" y="573241"/>
                </a:lnTo>
                <a:lnTo>
                  <a:pt x="6030091" y="577851"/>
                </a:lnTo>
                <a:lnTo>
                  <a:pt x="6018197" y="611984"/>
                </a:lnTo>
                <a:lnTo>
                  <a:pt x="6026013" y="635185"/>
                </a:lnTo>
                <a:lnTo>
                  <a:pt x="6014629" y="632062"/>
                </a:lnTo>
                <a:lnTo>
                  <a:pt x="5987275" y="608786"/>
                </a:lnTo>
                <a:lnTo>
                  <a:pt x="5971813" y="611984"/>
                </a:lnTo>
                <a:lnTo>
                  <a:pt x="5956352" y="627452"/>
                </a:lnTo>
                <a:lnTo>
                  <a:pt x="5953123" y="662551"/>
                </a:lnTo>
                <a:lnTo>
                  <a:pt x="5940720" y="627452"/>
                </a:lnTo>
                <a:lnTo>
                  <a:pt x="5929846" y="665749"/>
                </a:lnTo>
                <a:lnTo>
                  <a:pt x="5917953" y="658461"/>
                </a:lnTo>
                <a:lnTo>
                  <a:pt x="5906569" y="662551"/>
                </a:lnTo>
                <a:lnTo>
                  <a:pt x="5902491" y="670285"/>
                </a:lnTo>
                <a:lnTo>
                  <a:pt x="5917953" y="701294"/>
                </a:lnTo>
                <a:lnTo>
                  <a:pt x="5910307" y="701294"/>
                </a:lnTo>
                <a:lnTo>
                  <a:pt x="5914385" y="739517"/>
                </a:lnTo>
                <a:lnTo>
                  <a:pt x="5925768" y="758702"/>
                </a:lnTo>
                <a:lnTo>
                  <a:pt x="5933074" y="762792"/>
                </a:lnTo>
                <a:lnTo>
                  <a:pt x="5929846" y="755059"/>
                </a:lnTo>
                <a:lnTo>
                  <a:pt x="5948536" y="758702"/>
                </a:lnTo>
                <a:lnTo>
                  <a:pt x="5956352" y="796925"/>
                </a:lnTo>
                <a:lnTo>
                  <a:pt x="5960769" y="804659"/>
                </a:lnTo>
                <a:lnTo>
                  <a:pt x="5968585" y="801461"/>
                </a:lnTo>
                <a:lnTo>
                  <a:pt x="5979459" y="824737"/>
                </a:lnTo>
                <a:lnTo>
                  <a:pt x="5976401" y="832024"/>
                </a:lnTo>
                <a:lnTo>
                  <a:pt x="5968585" y="827934"/>
                </a:lnTo>
                <a:lnTo>
                  <a:pt x="5968585" y="809195"/>
                </a:lnTo>
                <a:lnTo>
                  <a:pt x="5960769" y="817003"/>
                </a:lnTo>
                <a:lnTo>
                  <a:pt x="5968585" y="870693"/>
                </a:lnTo>
                <a:lnTo>
                  <a:pt x="5984046" y="881625"/>
                </a:lnTo>
                <a:lnTo>
                  <a:pt x="5979459" y="897166"/>
                </a:lnTo>
                <a:lnTo>
                  <a:pt x="5968585" y="893969"/>
                </a:lnTo>
                <a:lnTo>
                  <a:pt x="5956352" y="912634"/>
                </a:lnTo>
                <a:lnTo>
                  <a:pt x="5960769" y="935835"/>
                </a:lnTo>
                <a:lnTo>
                  <a:pt x="5976401" y="955467"/>
                </a:lnTo>
                <a:lnTo>
                  <a:pt x="5963997" y="955467"/>
                </a:lnTo>
                <a:lnTo>
                  <a:pt x="5953123" y="966398"/>
                </a:lnTo>
                <a:lnTo>
                  <a:pt x="5945308" y="963201"/>
                </a:lnTo>
                <a:lnTo>
                  <a:pt x="5956352" y="1005067"/>
                </a:lnTo>
                <a:lnTo>
                  <a:pt x="5956352" y="1025145"/>
                </a:lnTo>
                <a:lnTo>
                  <a:pt x="5945308" y="1051544"/>
                </a:lnTo>
                <a:lnTo>
                  <a:pt x="5856107" y="889433"/>
                </a:lnTo>
                <a:lnTo>
                  <a:pt x="5832830" y="832024"/>
                </a:lnTo>
                <a:lnTo>
                  <a:pt x="5840645" y="801461"/>
                </a:lnTo>
                <a:lnTo>
                  <a:pt x="5828752" y="778260"/>
                </a:lnTo>
                <a:lnTo>
                  <a:pt x="5840645" y="781458"/>
                </a:lnTo>
                <a:lnTo>
                  <a:pt x="5840645" y="770526"/>
                </a:lnTo>
                <a:lnTo>
                  <a:pt x="5848291" y="765990"/>
                </a:lnTo>
                <a:lnTo>
                  <a:pt x="5863753" y="688950"/>
                </a:lnTo>
                <a:lnTo>
                  <a:pt x="5863753" y="647083"/>
                </a:lnTo>
                <a:lnTo>
                  <a:pt x="5887030" y="619718"/>
                </a:lnTo>
                <a:lnTo>
                  <a:pt x="5876156" y="616520"/>
                </a:lnTo>
                <a:lnTo>
                  <a:pt x="5879214" y="604250"/>
                </a:lnTo>
                <a:lnTo>
                  <a:pt x="5856107" y="554576"/>
                </a:lnTo>
                <a:lnTo>
                  <a:pt x="5871568" y="546842"/>
                </a:lnTo>
                <a:lnTo>
                  <a:pt x="5876156" y="542752"/>
                </a:lnTo>
                <a:lnTo>
                  <a:pt x="5852879" y="535018"/>
                </a:lnTo>
                <a:lnTo>
                  <a:pt x="5836398" y="546842"/>
                </a:lnTo>
                <a:lnTo>
                  <a:pt x="5852879" y="585585"/>
                </a:lnTo>
                <a:lnTo>
                  <a:pt x="5860694" y="588783"/>
                </a:lnTo>
                <a:lnTo>
                  <a:pt x="5856107" y="596517"/>
                </a:lnTo>
                <a:lnTo>
                  <a:pt x="5848291" y="588783"/>
                </a:lnTo>
                <a:lnTo>
                  <a:pt x="5844214" y="593319"/>
                </a:lnTo>
                <a:lnTo>
                  <a:pt x="5832830" y="639350"/>
                </a:lnTo>
                <a:lnTo>
                  <a:pt x="5825014" y="647083"/>
                </a:lnTo>
                <a:lnTo>
                  <a:pt x="5820936" y="632062"/>
                </a:lnTo>
                <a:lnTo>
                  <a:pt x="5813291" y="635185"/>
                </a:lnTo>
                <a:lnTo>
                  <a:pt x="5797829" y="588783"/>
                </a:lnTo>
                <a:lnTo>
                  <a:pt x="5790013" y="604250"/>
                </a:lnTo>
                <a:lnTo>
                  <a:pt x="5774552" y="596517"/>
                </a:lnTo>
                <a:lnTo>
                  <a:pt x="5763678" y="611984"/>
                </a:lnTo>
                <a:lnTo>
                  <a:pt x="5751785" y="608786"/>
                </a:lnTo>
                <a:lnTo>
                  <a:pt x="5740401" y="704492"/>
                </a:lnTo>
                <a:lnTo>
                  <a:pt x="5743969" y="724495"/>
                </a:lnTo>
                <a:lnTo>
                  <a:pt x="5759091" y="719959"/>
                </a:lnTo>
                <a:lnTo>
                  <a:pt x="5766736" y="732229"/>
                </a:lnTo>
                <a:lnTo>
                  <a:pt x="5736323" y="735427"/>
                </a:lnTo>
                <a:lnTo>
                  <a:pt x="5732585" y="750894"/>
                </a:lnTo>
                <a:lnTo>
                  <a:pt x="5724939" y="747250"/>
                </a:lnTo>
                <a:lnTo>
                  <a:pt x="5705230" y="758702"/>
                </a:lnTo>
                <a:lnTo>
                  <a:pt x="5697584" y="750894"/>
                </a:lnTo>
                <a:lnTo>
                  <a:pt x="5717633" y="739517"/>
                </a:lnTo>
                <a:lnTo>
                  <a:pt x="5694356" y="732229"/>
                </a:lnTo>
                <a:lnTo>
                  <a:pt x="5686541" y="732229"/>
                </a:lnTo>
                <a:lnTo>
                  <a:pt x="5686541" y="739517"/>
                </a:lnTo>
                <a:lnTo>
                  <a:pt x="5658846" y="732229"/>
                </a:lnTo>
                <a:lnTo>
                  <a:pt x="5651030" y="739517"/>
                </a:lnTo>
                <a:lnTo>
                  <a:pt x="5651030" y="750894"/>
                </a:lnTo>
                <a:lnTo>
                  <a:pt x="5646952" y="755059"/>
                </a:lnTo>
                <a:lnTo>
                  <a:pt x="5639307" y="750894"/>
                </a:lnTo>
                <a:lnTo>
                  <a:pt x="5631491" y="758702"/>
                </a:lnTo>
                <a:lnTo>
                  <a:pt x="5608214" y="755059"/>
                </a:lnTo>
                <a:lnTo>
                  <a:pt x="5605155" y="765990"/>
                </a:lnTo>
                <a:lnTo>
                  <a:pt x="5597340" y="758702"/>
                </a:lnTo>
                <a:lnTo>
                  <a:pt x="5546708" y="770526"/>
                </a:lnTo>
                <a:lnTo>
                  <a:pt x="5508139" y="889433"/>
                </a:lnTo>
                <a:lnTo>
                  <a:pt x="5508139" y="897166"/>
                </a:lnTo>
                <a:lnTo>
                  <a:pt x="5515785" y="901703"/>
                </a:lnTo>
                <a:lnTo>
                  <a:pt x="5504911" y="904900"/>
                </a:lnTo>
                <a:lnTo>
                  <a:pt x="5481634" y="974132"/>
                </a:lnTo>
                <a:lnTo>
                  <a:pt x="5497095" y="978668"/>
                </a:lnTo>
                <a:lnTo>
                  <a:pt x="5515785" y="974132"/>
                </a:lnTo>
                <a:lnTo>
                  <a:pt x="5523601" y="1005067"/>
                </a:lnTo>
                <a:lnTo>
                  <a:pt x="5531246" y="997333"/>
                </a:lnTo>
                <a:lnTo>
                  <a:pt x="5528018" y="989600"/>
                </a:lnTo>
                <a:lnTo>
                  <a:pt x="5535834" y="981866"/>
                </a:lnTo>
                <a:lnTo>
                  <a:pt x="5539062" y="1009678"/>
                </a:lnTo>
                <a:lnTo>
                  <a:pt x="5554523" y="994136"/>
                </a:lnTo>
                <a:lnTo>
                  <a:pt x="5558601" y="1009678"/>
                </a:lnTo>
                <a:lnTo>
                  <a:pt x="5562339" y="997333"/>
                </a:lnTo>
                <a:lnTo>
                  <a:pt x="5554523" y="978668"/>
                </a:lnTo>
                <a:lnTo>
                  <a:pt x="5577801" y="974132"/>
                </a:lnTo>
                <a:lnTo>
                  <a:pt x="5620617" y="1009678"/>
                </a:lnTo>
                <a:lnTo>
                  <a:pt x="5620617" y="1017411"/>
                </a:lnTo>
                <a:lnTo>
                  <a:pt x="5612801" y="1017411"/>
                </a:lnTo>
                <a:lnTo>
                  <a:pt x="5636078" y="1047008"/>
                </a:lnTo>
                <a:lnTo>
                  <a:pt x="5631491" y="1074374"/>
                </a:lnTo>
                <a:lnTo>
                  <a:pt x="5658846" y="1182274"/>
                </a:lnTo>
                <a:lnTo>
                  <a:pt x="5643724" y="1228751"/>
                </a:lnTo>
                <a:lnTo>
                  <a:pt x="5643724" y="1267048"/>
                </a:lnTo>
                <a:lnTo>
                  <a:pt x="5616029" y="1344460"/>
                </a:lnTo>
                <a:lnTo>
                  <a:pt x="5592752" y="1370859"/>
                </a:lnTo>
                <a:lnTo>
                  <a:pt x="5577801" y="1374949"/>
                </a:lnTo>
                <a:lnTo>
                  <a:pt x="5562339" y="1370859"/>
                </a:lnTo>
                <a:lnTo>
                  <a:pt x="5558601" y="1363125"/>
                </a:lnTo>
                <a:lnTo>
                  <a:pt x="5546708" y="1363125"/>
                </a:lnTo>
                <a:lnTo>
                  <a:pt x="5531268" y="1393645"/>
                </a:lnTo>
                <a:lnTo>
                  <a:pt x="5531268" y="1394777"/>
                </a:lnTo>
                <a:lnTo>
                  <a:pt x="5528147" y="1398849"/>
                </a:lnTo>
                <a:lnTo>
                  <a:pt x="5523607" y="1409844"/>
                </a:lnTo>
                <a:lnTo>
                  <a:pt x="5520391" y="1425319"/>
                </a:lnTo>
                <a:lnTo>
                  <a:pt x="5523607" y="1425319"/>
                </a:lnTo>
                <a:lnTo>
                  <a:pt x="5528147" y="1440794"/>
                </a:lnTo>
                <a:lnTo>
                  <a:pt x="5520391" y="1448531"/>
                </a:lnTo>
                <a:lnTo>
                  <a:pt x="5515852" y="1453079"/>
                </a:lnTo>
                <a:lnTo>
                  <a:pt x="5508096" y="1460816"/>
                </a:lnTo>
                <a:lnTo>
                  <a:pt x="5508096" y="1464006"/>
                </a:lnTo>
                <a:lnTo>
                  <a:pt x="5497126" y="1468553"/>
                </a:lnTo>
                <a:lnTo>
                  <a:pt x="5493059" y="1479481"/>
                </a:lnTo>
                <a:lnTo>
                  <a:pt x="5493059" y="1487286"/>
                </a:lnTo>
                <a:lnTo>
                  <a:pt x="5489370" y="1487286"/>
                </a:lnTo>
                <a:lnTo>
                  <a:pt x="5497126" y="1495023"/>
                </a:lnTo>
                <a:lnTo>
                  <a:pt x="5512636" y="1506833"/>
                </a:lnTo>
                <a:lnTo>
                  <a:pt x="5515852" y="1506833"/>
                </a:lnTo>
                <a:lnTo>
                  <a:pt x="5535902" y="1537782"/>
                </a:lnTo>
                <a:lnTo>
                  <a:pt x="5551318" y="1561062"/>
                </a:lnTo>
                <a:lnTo>
                  <a:pt x="5551318" y="1579727"/>
                </a:lnTo>
                <a:lnTo>
                  <a:pt x="5554533" y="1583799"/>
                </a:lnTo>
                <a:lnTo>
                  <a:pt x="5554533" y="1595202"/>
                </a:lnTo>
                <a:lnTo>
                  <a:pt x="5551318" y="1607079"/>
                </a:lnTo>
                <a:lnTo>
                  <a:pt x="5543562" y="1607079"/>
                </a:lnTo>
                <a:lnTo>
                  <a:pt x="5539023" y="1607079"/>
                </a:lnTo>
                <a:lnTo>
                  <a:pt x="5539023" y="1614817"/>
                </a:lnTo>
                <a:lnTo>
                  <a:pt x="5531268" y="1610269"/>
                </a:lnTo>
                <a:lnTo>
                  <a:pt x="5531268" y="1607079"/>
                </a:lnTo>
                <a:lnTo>
                  <a:pt x="5528147" y="1614817"/>
                </a:lnTo>
                <a:lnTo>
                  <a:pt x="5528147" y="1618006"/>
                </a:lnTo>
                <a:lnTo>
                  <a:pt x="5523607" y="1614817"/>
                </a:lnTo>
                <a:lnTo>
                  <a:pt x="5520391" y="1618006"/>
                </a:lnTo>
                <a:lnTo>
                  <a:pt x="5523607" y="1622554"/>
                </a:lnTo>
                <a:lnTo>
                  <a:pt x="5520391" y="1625744"/>
                </a:lnTo>
                <a:lnTo>
                  <a:pt x="5515852" y="1622554"/>
                </a:lnTo>
                <a:lnTo>
                  <a:pt x="5512636" y="1625744"/>
                </a:lnTo>
                <a:lnTo>
                  <a:pt x="5504881" y="1630291"/>
                </a:lnTo>
                <a:lnTo>
                  <a:pt x="5504881" y="1614817"/>
                </a:lnTo>
                <a:lnTo>
                  <a:pt x="5500341" y="1618006"/>
                </a:lnTo>
                <a:lnTo>
                  <a:pt x="5497126" y="1602939"/>
                </a:lnTo>
                <a:lnTo>
                  <a:pt x="5500341" y="1599342"/>
                </a:lnTo>
                <a:lnTo>
                  <a:pt x="5497126" y="1595202"/>
                </a:lnTo>
                <a:lnTo>
                  <a:pt x="5497126" y="1591537"/>
                </a:lnTo>
                <a:lnTo>
                  <a:pt x="5500341" y="1587464"/>
                </a:lnTo>
                <a:lnTo>
                  <a:pt x="5500341" y="1583799"/>
                </a:lnTo>
                <a:lnTo>
                  <a:pt x="5497126" y="1579727"/>
                </a:lnTo>
                <a:lnTo>
                  <a:pt x="5489370" y="1564252"/>
                </a:lnTo>
                <a:lnTo>
                  <a:pt x="5485304" y="1561062"/>
                </a:lnTo>
                <a:lnTo>
                  <a:pt x="5485304" y="1556515"/>
                </a:lnTo>
                <a:lnTo>
                  <a:pt x="5497126" y="1561062"/>
                </a:lnTo>
                <a:lnTo>
                  <a:pt x="5493059" y="1553325"/>
                </a:lnTo>
                <a:lnTo>
                  <a:pt x="5489370" y="1548778"/>
                </a:lnTo>
                <a:lnTo>
                  <a:pt x="5485304" y="1540972"/>
                </a:lnTo>
                <a:lnTo>
                  <a:pt x="5481615" y="1537782"/>
                </a:lnTo>
                <a:lnTo>
                  <a:pt x="5489370" y="1537782"/>
                </a:lnTo>
                <a:lnTo>
                  <a:pt x="5489370" y="1533235"/>
                </a:lnTo>
                <a:lnTo>
                  <a:pt x="5477548" y="1537782"/>
                </a:lnTo>
                <a:lnTo>
                  <a:pt x="5469793" y="1530045"/>
                </a:lnTo>
                <a:lnTo>
                  <a:pt x="5466199" y="1530045"/>
                </a:lnTo>
                <a:lnTo>
                  <a:pt x="5466199" y="1537782"/>
                </a:lnTo>
                <a:lnTo>
                  <a:pt x="5462038" y="1533235"/>
                </a:lnTo>
                <a:lnTo>
                  <a:pt x="5454377" y="1533235"/>
                </a:lnTo>
                <a:lnTo>
                  <a:pt x="5457498" y="1525498"/>
                </a:lnTo>
                <a:lnTo>
                  <a:pt x="5446622" y="1525498"/>
                </a:lnTo>
                <a:lnTo>
                  <a:pt x="5449743" y="1514570"/>
                </a:lnTo>
                <a:lnTo>
                  <a:pt x="5454377" y="1510023"/>
                </a:lnTo>
                <a:lnTo>
                  <a:pt x="5457498" y="1510023"/>
                </a:lnTo>
                <a:lnTo>
                  <a:pt x="5449743" y="1506833"/>
                </a:lnTo>
                <a:lnTo>
                  <a:pt x="5449743" y="1495023"/>
                </a:lnTo>
                <a:lnTo>
                  <a:pt x="5454377" y="1487286"/>
                </a:lnTo>
                <a:lnTo>
                  <a:pt x="5449743" y="1483621"/>
                </a:lnTo>
                <a:lnTo>
                  <a:pt x="5446622" y="1483621"/>
                </a:lnTo>
                <a:lnTo>
                  <a:pt x="5434327" y="1479481"/>
                </a:lnTo>
                <a:lnTo>
                  <a:pt x="5434327" y="1483621"/>
                </a:lnTo>
                <a:lnTo>
                  <a:pt x="5431112" y="1483621"/>
                </a:lnTo>
                <a:lnTo>
                  <a:pt x="5423356" y="1479481"/>
                </a:lnTo>
                <a:lnTo>
                  <a:pt x="5407846" y="1483621"/>
                </a:lnTo>
                <a:lnTo>
                  <a:pt x="5396024" y="1491358"/>
                </a:lnTo>
                <a:lnTo>
                  <a:pt x="5385148" y="1502761"/>
                </a:lnTo>
                <a:lnTo>
                  <a:pt x="5372853" y="1514570"/>
                </a:lnTo>
                <a:lnTo>
                  <a:pt x="5369637" y="1510023"/>
                </a:lnTo>
                <a:lnTo>
                  <a:pt x="5377392" y="1502761"/>
                </a:lnTo>
                <a:lnTo>
                  <a:pt x="5377392" y="1499096"/>
                </a:lnTo>
                <a:lnTo>
                  <a:pt x="5380513" y="1495023"/>
                </a:lnTo>
                <a:lnTo>
                  <a:pt x="5372853" y="1491358"/>
                </a:lnTo>
                <a:lnTo>
                  <a:pt x="5369637" y="1483621"/>
                </a:lnTo>
                <a:lnTo>
                  <a:pt x="5380513" y="1460816"/>
                </a:lnTo>
                <a:lnTo>
                  <a:pt x="5365097" y="1448531"/>
                </a:lnTo>
                <a:lnTo>
                  <a:pt x="5349587" y="1456269"/>
                </a:lnTo>
                <a:lnTo>
                  <a:pt x="5338616" y="1479481"/>
                </a:lnTo>
                <a:lnTo>
                  <a:pt x="5326321" y="1491358"/>
                </a:lnTo>
                <a:lnTo>
                  <a:pt x="5323200" y="1502761"/>
                </a:lnTo>
                <a:lnTo>
                  <a:pt x="5315445" y="1506833"/>
                </a:lnTo>
                <a:lnTo>
                  <a:pt x="5299935" y="1506833"/>
                </a:lnTo>
                <a:lnTo>
                  <a:pt x="5303623" y="1525498"/>
                </a:lnTo>
                <a:lnTo>
                  <a:pt x="5311284" y="1540972"/>
                </a:lnTo>
                <a:lnTo>
                  <a:pt x="5318566" y="1537782"/>
                </a:lnTo>
                <a:lnTo>
                  <a:pt x="5330861" y="1545588"/>
                </a:lnTo>
                <a:lnTo>
                  <a:pt x="5334077" y="1556515"/>
                </a:lnTo>
                <a:lnTo>
                  <a:pt x="5341832" y="1564252"/>
                </a:lnTo>
                <a:lnTo>
                  <a:pt x="5349587" y="1561062"/>
                </a:lnTo>
                <a:lnTo>
                  <a:pt x="5361882" y="1548778"/>
                </a:lnTo>
                <a:lnTo>
                  <a:pt x="5369637" y="1540972"/>
                </a:lnTo>
                <a:lnTo>
                  <a:pt x="5385148" y="1548778"/>
                </a:lnTo>
                <a:lnTo>
                  <a:pt x="5396024" y="1548778"/>
                </a:lnTo>
                <a:lnTo>
                  <a:pt x="5407846" y="1548778"/>
                </a:lnTo>
                <a:lnTo>
                  <a:pt x="5407846" y="1564252"/>
                </a:lnTo>
                <a:lnTo>
                  <a:pt x="5396024" y="1561062"/>
                </a:lnTo>
                <a:lnTo>
                  <a:pt x="5377392" y="1571990"/>
                </a:lnTo>
                <a:lnTo>
                  <a:pt x="5380513" y="1576062"/>
                </a:lnTo>
                <a:lnTo>
                  <a:pt x="5365097" y="1595202"/>
                </a:lnTo>
                <a:lnTo>
                  <a:pt x="5354127" y="1614817"/>
                </a:lnTo>
                <a:lnTo>
                  <a:pt x="5354127" y="1625744"/>
                </a:lnTo>
                <a:lnTo>
                  <a:pt x="5377392" y="1638029"/>
                </a:lnTo>
                <a:lnTo>
                  <a:pt x="5392430" y="1668978"/>
                </a:lnTo>
                <a:lnTo>
                  <a:pt x="5400091" y="1672168"/>
                </a:lnTo>
                <a:lnTo>
                  <a:pt x="5403779" y="1684045"/>
                </a:lnTo>
                <a:lnTo>
                  <a:pt x="5415601" y="1695448"/>
                </a:lnTo>
                <a:lnTo>
                  <a:pt x="5423356" y="1703185"/>
                </a:lnTo>
                <a:lnTo>
                  <a:pt x="5403779" y="1699520"/>
                </a:lnTo>
                <a:lnTo>
                  <a:pt x="5396024" y="1695448"/>
                </a:lnTo>
                <a:lnTo>
                  <a:pt x="5392430" y="1699520"/>
                </a:lnTo>
                <a:lnTo>
                  <a:pt x="5400091" y="1699520"/>
                </a:lnTo>
                <a:lnTo>
                  <a:pt x="5411534" y="1710448"/>
                </a:lnTo>
                <a:lnTo>
                  <a:pt x="5426572" y="1725922"/>
                </a:lnTo>
                <a:lnTo>
                  <a:pt x="5415601" y="1730470"/>
                </a:lnTo>
                <a:lnTo>
                  <a:pt x="5411534" y="1738207"/>
                </a:lnTo>
                <a:lnTo>
                  <a:pt x="5400091" y="1738207"/>
                </a:lnTo>
                <a:lnTo>
                  <a:pt x="5396024" y="1746012"/>
                </a:lnTo>
                <a:lnTo>
                  <a:pt x="5403779" y="1741397"/>
                </a:lnTo>
                <a:lnTo>
                  <a:pt x="5403779" y="1749202"/>
                </a:lnTo>
                <a:lnTo>
                  <a:pt x="5419290" y="1741397"/>
                </a:lnTo>
                <a:lnTo>
                  <a:pt x="5431112" y="1749202"/>
                </a:lnTo>
                <a:lnTo>
                  <a:pt x="5434327" y="1753750"/>
                </a:lnTo>
                <a:lnTo>
                  <a:pt x="5426572" y="1761487"/>
                </a:lnTo>
                <a:lnTo>
                  <a:pt x="5434327" y="1761487"/>
                </a:lnTo>
                <a:lnTo>
                  <a:pt x="5434327" y="1769224"/>
                </a:lnTo>
                <a:lnTo>
                  <a:pt x="5426572" y="1769224"/>
                </a:lnTo>
                <a:lnTo>
                  <a:pt x="5431112" y="1772414"/>
                </a:lnTo>
                <a:lnTo>
                  <a:pt x="5431112" y="1780152"/>
                </a:lnTo>
                <a:lnTo>
                  <a:pt x="5426572" y="1780152"/>
                </a:lnTo>
                <a:lnTo>
                  <a:pt x="5426572" y="1784224"/>
                </a:lnTo>
                <a:lnTo>
                  <a:pt x="5434327" y="1787889"/>
                </a:lnTo>
                <a:lnTo>
                  <a:pt x="5426572" y="1791961"/>
                </a:lnTo>
                <a:lnTo>
                  <a:pt x="5426572" y="1787889"/>
                </a:lnTo>
                <a:lnTo>
                  <a:pt x="5423356" y="1791961"/>
                </a:lnTo>
                <a:lnTo>
                  <a:pt x="5415601" y="1810694"/>
                </a:lnTo>
                <a:lnTo>
                  <a:pt x="5407846" y="1830716"/>
                </a:lnTo>
                <a:lnTo>
                  <a:pt x="5400091" y="1830716"/>
                </a:lnTo>
                <a:lnTo>
                  <a:pt x="5400091" y="1833906"/>
                </a:lnTo>
                <a:lnTo>
                  <a:pt x="5403779" y="1838453"/>
                </a:lnTo>
                <a:lnTo>
                  <a:pt x="5400091" y="1846191"/>
                </a:lnTo>
                <a:lnTo>
                  <a:pt x="5400091" y="1857118"/>
                </a:lnTo>
                <a:lnTo>
                  <a:pt x="5400091" y="1864855"/>
                </a:lnTo>
                <a:lnTo>
                  <a:pt x="5392430" y="1875783"/>
                </a:lnTo>
                <a:lnTo>
                  <a:pt x="5385148" y="1883520"/>
                </a:lnTo>
                <a:lnTo>
                  <a:pt x="5372853" y="1888135"/>
                </a:lnTo>
                <a:lnTo>
                  <a:pt x="5377392" y="1891325"/>
                </a:lnTo>
                <a:lnTo>
                  <a:pt x="5365097" y="1903610"/>
                </a:lnTo>
                <a:lnTo>
                  <a:pt x="5357342" y="1906800"/>
                </a:lnTo>
                <a:lnTo>
                  <a:pt x="5354127" y="1906800"/>
                </a:lnTo>
                <a:lnTo>
                  <a:pt x="5346371" y="1926347"/>
                </a:lnTo>
                <a:lnTo>
                  <a:pt x="5330861" y="1930012"/>
                </a:lnTo>
                <a:lnTo>
                  <a:pt x="5326321" y="1934084"/>
                </a:lnTo>
                <a:lnTo>
                  <a:pt x="5318566" y="1930012"/>
                </a:lnTo>
                <a:lnTo>
                  <a:pt x="5315445" y="1934084"/>
                </a:lnTo>
                <a:lnTo>
                  <a:pt x="5311284" y="1930012"/>
                </a:lnTo>
                <a:lnTo>
                  <a:pt x="5299935" y="1937274"/>
                </a:lnTo>
                <a:lnTo>
                  <a:pt x="5288113" y="1926347"/>
                </a:lnTo>
                <a:lnTo>
                  <a:pt x="5292179" y="1945012"/>
                </a:lnTo>
                <a:lnTo>
                  <a:pt x="5272602" y="1952817"/>
                </a:lnTo>
                <a:lnTo>
                  <a:pt x="5268062" y="1949627"/>
                </a:lnTo>
                <a:lnTo>
                  <a:pt x="5268062" y="1952817"/>
                </a:lnTo>
                <a:lnTo>
                  <a:pt x="5260307" y="1957364"/>
                </a:lnTo>
                <a:lnTo>
                  <a:pt x="5252552" y="1960554"/>
                </a:lnTo>
                <a:lnTo>
                  <a:pt x="5241676" y="1965102"/>
                </a:lnTo>
                <a:lnTo>
                  <a:pt x="5229759" y="1968292"/>
                </a:lnTo>
                <a:lnTo>
                  <a:pt x="5229759" y="1965102"/>
                </a:lnTo>
                <a:lnTo>
                  <a:pt x="5226165" y="1976029"/>
                </a:lnTo>
                <a:lnTo>
                  <a:pt x="5233920" y="1983766"/>
                </a:lnTo>
                <a:lnTo>
                  <a:pt x="5222004" y="1988314"/>
                </a:lnTo>
                <a:lnTo>
                  <a:pt x="5218410" y="1972839"/>
                </a:lnTo>
                <a:lnTo>
                  <a:pt x="5214343" y="1965102"/>
                </a:lnTo>
                <a:lnTo>
                  <a:pt x="5222004" y="1960554"/>
                </a:lnTo>
                <a:lnTo>
                  <a:pt x="5211128" y="1952817"/>
                </a:lnTo>
                <a:lnTo>
                  <a:pt x="5206588" y="1960554"/>
                </a:lnTo>
                <a:lnTo>
                  <a:pt x="5198833" y="1957364"/>
                </a:lnTo>
                <a:lnTo>
                  <a:pt x="5191078" y="1952817"/>
                </a:lnTo>
                <a:lnTo>
                  <a:pt x="5187862" y="1952817"/>
                </a:lnTo>
                <a:lnTo>
                  <a:pt x="5187862" y="1960554"/>
                </a:lnTo>
                <a:lnTo>
                  <a:pt x="5180107" y="1960554"/>
                </a:lnTo>
                <a:lnTo>
                  <a:pt x="5175567" y="1965102"/>
                </a:lnTo>
                <a:lnTo>
                  <a:pt x="5167812" y="1965102"/>
                </a:lnTo>
                <a:lnTo>
                  <a:pt x="5167812" y="1972839"/>
                </a:lnTo>
                <a:lnTo>
                  <a:pt x="5160151" y="1972839"/>
                </a:lnTo>
                <a:lnTo>
                  <a:pt x="5152396" y="1980576"/>
                </a:lnTo>
                <a:lnTo>
                  <a:pt x="5152396" y="1991504"/>
                </a:lnTo>
                <a:lnTo>
                  <a:pt x="5149180" y="1996051"/>
                </a:lnTo>
                <a:lnTo>
                  <a:pt x="5141425" y="1999241"/>
                </a:lnTo>
                <a:lnTo>
                  <a:pt x="5137358" y="2018856"/>
                </a:lnTo>
                <a:lnTo>
                  <a:pt x="5152396" y="2037521"/>
                </a:lnTo>
                <a:lnTo>
                  <a:pt x="5160151" y="2052995"/>
                </a:lnTo>
                <a:lnTo>
                  <a:pt x="5180107" y="2073017"/>
                </a:lnTo>
                <a:lnTo>
                  <a:pt x="5187862" y="2076207"/>
                </a:lnTo>
                <a:lnTo>
                  <a:pt x="5191078" y="2080755"/>
                </a:lnTo>
                <a:lnTo>
                  <a:pt x="5198833" y="2088560"/>
                </a:lnTo>
                <a:lnTo>
                  <a:pt x="5206588" y="2099487"/>
                </a:lnTo>
                <a:lnTo>
                  <a:pt x="5211128" y="2099487"/>
                </a:lnTo>
                <a:lnTo>
                  <a:pt x="5211128" y="2111297"/>
                </a:lnTo>
                <a:lnTo>
                  <a:pt x="5222004" y="2142314"/>
                </a:lnTo>
                <a:lnTo>
                  <a:pt x="5222004" y="2150052"/>
                </a:lnTo>
                <a:lnTo>
                  <a:pt x="5226165" y="2153241"/>
                </a:lnTo>
                <a:lnTo>
                  <a:pt x="5222004" y="2157789"/>
                </a:lnTo>
                <a:lnTo>
                  <a:pt x="5222004" y="2160979"/>
                </a:lnTo>
                <a:lnTo>
                  <a:pt x="5226165" y="2165526"/>
                </a:lnTo>
                <a:lnTo>
                  <a:pt x="5222004" y="2173264"/>
                </a:lnTo>
                <a:lnTo>
                  <a:pt x="5226165" y="2176454"/>
                </a:lnTo>
                <a:lnTo>
                  <a:pt x="5218410" y="2188738"/>
                </a:lnTo>
                <a:lnTo>
                  <a:pt x="5206588" y="2196476"/>
                </a:lnTo>
                <a:lnTo>
                  <a:pt x="5198833" y="2196476"/>
                </a:lnTo>
                <a:lnTo>
                  <a:pt x="5195617" y="2204213"/>
                </a:lnTo>
                <a:lnTo>
                  <a:pt x="5175567" y="2211543"/>
                </a:lnTo>
                <a:lnTo>
                  <a:pt x="5172446" y="2215140"/>
                </a:lnTo>
                <a:lnTo>
                  <a:pt x="5167812" y="2227018"/>
                </a:lnTo>
                <a:lnTo>
                  <a:pt x="5160151" y="2219281"/>
                </a:lnTo>
                <a:lnTo>
                  <a:pt x="5160151" y="2234755"/>
                </a:lnTo>
                <a:lnTo>
                  <a:pt x="5149180" y="2234755"/>
                </a:lnTo>
                <a:lnTo>
                  <a:pt x="5133670" y="2245683"/>
                </a:lnTo>
                <a:lnTo>
                  <a:pt x="5133670" y="2222878"/>
                </a:lnTo>
                <a:lnTo>
                  <a:pt x="5137358" y="2219281"/>
                </a:lnTo>
                <a:lnTo>
                  <a:pt x="5133670" y="2211543"/>
                </a:lnTo>
                <a:lnTo>
                  <a:pt x="5129603" y="2211543"/>
                </a:lnTo>
                <a:lnTo>
                  <a:pt x="5125915" y="2207403"/>
                </a:lnTo>
                <a:lnTo>
                  <a:pt x="5114093" y="2204213"/>
                </a:lnTo>
                <a:lnTo>
                  <a:pt x="5110499" y="2204213"/>
                </a:lnTo>
                <a:lnTo>
                  <a:pt x="5110499" y="2196476"/>
                </a:lnTo>
                <a:lnTo>
                  <a:pt x="5106337" y="2191928"/>
                </a:lnTo>
                <a:lnTo>
                  <a:pt x="5103216" y="2196476"/>
                </a:lnTo>
                <a:lnTo>
                  <a:pt x="5095461" y="2188738"/>
                </a:lnTo>
                <a:lnTo>
                  <a:pt x="5095461" y="2181001"/>
                </a:lnTo>
                <a:lnTo>
                  <a:pt x="5087706" y="2173264"/>
                </a:lnTo>
                <a:lnTo>
                  <a:pt x="5067656" y="2160979"/>
                </a:lnTo>
                <a:lnTo>
                  <a:pt x="5048079" y="2157789"/>
                </a:lnTo>
                <a:lnTo>
                  <a:pt x="5052145" y="2142314"/>
                </a:lnTo>
                <a:lnTo>
                  <a:pt x="5032568" y="2145436"/>
                </a:lnTo>
                <a:lnTo>
                  <a:pt x="5032568" y="2160979"/>
                </a:lnTo>
                <a:lnTo>
                  <a:pt x="5032568" y="2173264"/>
                </a:lnTo>
                <a:lnTo>
                  <a:pt x="5024813" y="2188738"/>
                </a:lnTo>
                <a:lnTo>
                  <a:pt x="5021692" y="2207403"/>
                </a:lnTo>
                <a:lnTo>
                  <a:pt x="5017058" y="2215140"/>
                </a:lnTo>
                <a:lnTo>
                  <a:pt x="5021692" y="2238420"/>
                </a:lnTo>
                <a:lnTo>
                  <a:pt x="5032568" y="2234755"/>
                </a:lnTo>
                <a:lnTo>
                  <a:pt x="5036635" y="2250230"/>
                </a:lnTo>
                <a:lnTo>
                  <a:pt x="5040323" y="2250230"/>
                </a:lnTo>
                <a:lnTo>
                  <a:pt x="5048079" y="2281179"/>
                </a:lnTo>
                <a:lnTo>
                  <a:pt x="5059901" y="2284369"/>
                </a:lnTo>
                <a:lnTo>
                  <a:pt x="5070871" y="2284369"/>
                </a:lnTo>
                <a:lnTo>
                  <a:pt x="5079951" y="2299912"/>
                </a:lnTo>
                <a:lnTo>
                  <a:pt x="5106337" y="2330861"/>
                </a:lnTo>
                <a:lnTo>
                  <a:pt x="5106337" y="2350476"/>
                </a:lnTo>
                <a:lnTo>
                  <a:pt x="5110499" y="2361404"/>
                </a:lnTo>
                <a:lnTo>
                  <a:pt x="5110499" y="2369141"/>
                </a:lnTo>
                <a:lnTo>
                  <a:pt x="5118159" y="2373688"/>
                </a:lnTo>
                <a:lnTo>
                  <a:pt x="5125915" y="2400090"/>
                </a:lnTo>
                <a:lnTo>
                  <a:pt x="5121848" y="2392353"/>
                </a:lnTo>
                <a:lnTo>
                  <a:pt x="5118159" y="2400090"/>
                </a:lnTo>
                <a:lnTo>
                  <a:pt x="5114093" y="2404638"/>
                </a:lnTo>
                <a:lnTo>
                  <a:pt x="5110499" y="2400090"/>
                </a:lnTo>
                <a:lnTo>
                  <a:pt x="5098582" y="2389163"/>
                </a:lnTo>
                <a:lnTo>
                  <a:pt x="5083166" y="2381426"/>
                </a:lnTo>
                <a:lnTo>
                  <a:pt x="5067656" y="2365951"/>
                </a:lnTo>
                <a:lnTo>
                  <a:pt x="5063589" y="2358214"/>
                </a:lnTo>
                <a:lnTo>
                  <a:pt x="5052145" y="2345929"/>
                </a:lnTo>
                <a:lnTo>
                  <a:pt x="5052145" y="2338599"/>
                </a:lnTo>
                <a:lnTo>
                  <a:pt x="5052145" y="2327196"/>
                </a:lnTo>
                <a:lnTo>
                  <a:pt x="5048079" y="2323124"/>
                </a:lnTo>
                <a:lnTo>
                  <a:pt x="5044390" y="2307649"/>
                </a:lnTo>
                <a:lnTo>
                  <a:pt x="5040323" y="2292175"/>
                </a:lnTo>
                <a:lnTo>
                  <a:pt x="5032568" y="2281179"/>
                </a:lnTo>
                <a:lnTo>
                  <a:pt x="5024813" y="2273442"/>
                </a:lnTo>
                <a:lnTo>
                  <a:pt x="5013937" y="2257967"/>
                </a:lnTo>
                <a:lnTo>
                  <a:pt x="5009397" y="2250230"/>
                </a:lnTo>
                <a:lnTo>
                  <a:pt x="5006181" y="2253420"/>
                </a:lnTo>
                <a:lnTo>
                  <a:pt x="5006181" y="2261157"/>
                </a:lnTo>
                <a:lnTo>
                  <a:pt x="5001642" y="2257967"/>
                </a:lnTo>
                <a:lnTo>
                  <a:pt x="4998426" y="2242493"/>
                </a:lnTo>
                <a:lnTo>
                  <a:pt x="5001642" y="2227018"/>
                </a:lnTo>
                <a:lnTo>
                  <a:pt x="5006181" y="2219281"/>
                </a:lnTo>
                <a:lnTo>
                  <a:pt x="5006181" y="2215140"/>
                </a:lnTo>
                <a:lnTo>
                  <a:pt x="5001642" y="2204213"/>
                </a:lnTo>
                <a:lnTo>
                  <a:pt x="5006181" y="2196476"/>
                </a:lnTo>
                <a:lnTo>
                  <a:pt x="5006181" y="2176454"/>
                </a:lnTo>
                <a:lnTo>
                  <a:pt x="5001642" y="2176454"/>
                </a:lnTo>
                <a:lnTo>
                  <a:pt x="5006181" y="2173264"/>
                </a:lnTo>
                <a:lnTo>
                  <a:pt x="5006181" y="2153241"/>
                </a:lnTo>
                <a:lnTo>
                  <a:pt x="4993886" y="2130437"/>
                </a:lnTo>
                <a:lnTo>
                  <a:pt x="4993886" y="2138174"/>
                </a:lnTo>
                <a:lnTo>
                  <a:pt x="4990671" y="2138174"/>
                </a:lnTo>
                <a:lnTo>
                  <a:pt x="4986131" y="2119034"/>
                </a:lnTo>
                <a:lnTo>
                  <a:pt x="4982916" y="2099487"/>
                </a:lnTo>
                <a:lnTo>
                  <a:pt x="4978376" y="2083945"/>
                </a:lnTo>
                <a:lnTo>
                  <a:pt x="4978376" y="2073017"/>
                </a:lnTo>
                <a:lnTo>
                  <a:pt x="4970621" y="2073017"/>
                </a:lnTo>
                <a:lnTo>
                  <a:pt x="4967405" y="2065280"/>
                </a:lnTo>
                <a:lnTo>
                  <a:pt x="4962866" y="2057543"/>
                </a:lnTo>
                <a:lnTo>
                  <a:pt x="4959745" y="2060733"/>
                </a:lnTo>
                <a:lnTo>
                  <a:pt x="4959745" y="2073017"/>
                </a:lnTo>
                <a:lnTo>
                  <a:pt x="4951989" y="2080755"/>
                </a:lnTo>
                <a:lnTo>
                  <a:pt x="4936479" y="2088560"/>
                </a:lnTo>
                <a:lnTo>
                  <a:pt x="4932412" y="2091750"/>
                </a:lnTo>
                <a:lnTo>
                  <a:pt x="4924657" y="2088560"/>
                </a:lnTo>
                <a:lnTo>
                  <a:pt x="4916902" y="2088560"/>
                </a:lnTo>
                <a:lnTo>
                  <a:pt x="4916902" y="2083945"/>
                </a:lnTo>
                <a:lnTo>
                  <a:pt x="4909146" y="2088560"/>
                </a:lnTo>
                <a:lnTo>
                  <a:pt x="4909146" y="2065280"/>
                </a:lnTo>
                <a:lnTo>
                  <a:pt x="4913686" y="2045258"/>
                </a:lnTo>
                <a:lnTo>
                  <a:pt x="4909146" y="2034331"/>
                </a:lnTo>
                <a:lnTo>
                  <a:pt x="4898175" y="2018856"/>
                </a:lnTo>
                <a:lnTo>
                  <a:pt x="4898175" y="2022453"/>
                </a:lnTo>
                <a:lnTo>
                  <a:pt x="4885881" y="2011118"/>
                </a:lnTo>
                <a:lnTo>
                  <a:pt x="4893636" y="2014716"/>
                </a:lnTo>
                <a:lnTo>
                  <a:pt x="4898175" y="2011118"/>
                </a:lnTo>
                <a:lnTo>
                  <a:pt x="4885881" y="2003788"/>
                </a:lnTo>
                <a:lnTo>
                  <a:pt x="4881814" y="1996051"/>
                </a:lnTo>
                <a:lnTo>
                  <a:pt x="4878220" y="1991504"/>
                </a:lnTo>
                <a:lnTo>
                  <a:pt x="4870465" y="1988314"/>
                </a:lnTo>
                <a:lnTo>
                  <a:pt x="4866303" y="1988314"/>
                </a:lnTo>
                <a:lnTo>
                  <a:pt x="4855427" y="1972839"/>
                </a:lnTo>
                <a:lnTo>
                  <a:pt x="4850887" y="1960554"/>
                </a:lnTo>
                <a:lnTo>
                  <a:pt x="4847672" y="1945012"/>
                </a:lnTo>
                <a:lnTo>
                  <a:pt x="4835377" y="1934084"/>
                </a:lnTo>
                <a:lnTo>
                  <a:pt x="4824406" y="1930012"/>
                </a:lnTo>
                <a:lnTo>
                  <a:pt x="4819867" y="1918610"/>
                </a:lnTo>
                <a:lnTo>
                  <a:pt x="4808990" y="1914537"/>
                </a:lnTo>
                <a:lnTo>
                  <a:pt x="4808990" y="1922275"/>
                </a:lnTo>
                <a:lnTo>
                  <a:pt x="4816651" y="1922275"/>
                </a:lnTo>
                <a:lnTo>
                  <a:pt x="4819867" y="1934084"/>
                </a:lnTo>
                <a:lnTo>
                  <a:pt x="4816651" y="1937274"/>
                </a:lnTo>
                <a:lnTo>
                  <a:pt x="4819867" y="1945012"/>
                </a:lnTo>
                <a:lnTo>
                  <a:pt x="4816651" y="1957364"/>
                </a:lnTo>
                <a:lnTo>
                  <a:pt x="4808990" y="1949627"/>
                </a:lnTo>
                <a:lnTo>
                  <a:pt x="4808990" y="1945012"/>
                </a:lnTo>
                <a:lnTo>
                  <a:pt x="4804356" y="1949627"/>
                </a:lnTo>
                <a:lnTo>
                  <a:pt x="4808990" y="1957364"/>
                </a:lnTo>
                <a:lnTo>
                  <a:pt x="4801235" y="1957364"/>
                </a:lnTo>
                <a:lnTo>
                  <a:pt x="4796695" y="1957364"/>
                </a:lnTo>
                <a:lnTo>
                  <a:pt x="4785725" y="1960554"/>
                </a:lnTo>
                <a:lnTo>
                  <a:pt x="4785725" y="1952817"/>
                </a:lnTo>
                <a:lnTo>
                  <a:pt x="4777969" y="1965102"/>
                </a:lnTo>
                <a:lnTo>
                  <a:pt x="4773903" y="1960554"/>
                </a:lnTo>
                <a:lnTo>
                  <a:pt x="4773903" y="1949627"/>
                </a:lnTo>
                <a:lnTo>
                  <a:pt x="4770214" y="1949627"/>
                </a:lnTo>
                <a:lnTo>
                  <a:pt x="4770214" y="1957364"/>
                </a:lnTo>
                <a:lnTo>
                  <a:pt x="4754704" y="1965102"/>
                </a:lnTo>
                <a:lnTo>
                  <a:pt x="4747421" y="1968292"/>
                </a:lnTo>
                <a:lnTo>
                  <a:pt x="4747421" y="1972839"/>
                </a:lnTo>
                <a:lnTo>
                  <a:pt x="4750637" y="1983766"/>
                </a:lnTo>
                <a:lnTo>
                  <a:pt x="4747421" y="1991504"/>
                </a:lnTo>
                <a:lnTo>
                  <a:pt x="4742882" y="1996051"/>
                </a:lnTo>
                <a:lnTo>
                  <a:pt x="4739761" y="2003788"/>
                </a:lnTo>
                <a:lnTo>
                  <a:pt x="4724250" y="2006978"/>
                </a:lnTo>
                <a:lnTo>
                  <a:pt x="4724250" y="2003788"/>
                </a:lnTo>
                <a:lnTo>
                  <a:pt x="4716495" y="2006978"/>
                </a:lnTo>
                <a:lnTo>
                  <a:pt x="4719710" y="2006978"/>
                </a:lnTo>
                <a:lnTo>
                  <a:pt x="4700984" y="2034331"/>
                </a:lnTo>
                <a:lnTo>
                  <a:pt x="4684623" y="2045258"/>
                </a:lnTo>
                <a:lnTo>
                  <a:pt x="4669112" y="2060733"/>
                </a:lnTo>
                <a:lnTo>
                  <a:pt x="4661357" y="2068470"/>
                </a:lnTo>
                <a:lnTo>
                  <a:pt x="4665897" y="2073017"/>
                </a:lnTo>
                <a:lnTo>
                  <a:pt x="4650481" y="2080755"/>
                </a:lnTo>
                <a:lnTo>
                  <a:pt x="4642726" y="2083945"/>
                </a:lnTo>
                <a:lnTo>
                  <a:pt x="4634970" y="2091750"/>
                </a:lnTo>
                <a:lnTo>
                  <a:pt x="4630431" y="2091750"/>
                </a:lnTo>
                <a:lnTo>
                  <a:pt x="4622675" y="2096297"/>
                </a:lnTo>
                <a:lnTo>
                  <a:pt x="4619460" y="2111297"/>
                </a:lnTo>
                <a:lnTo>
                  <a:pt x="4622675" y="2122699"/>
                </a:lnTo>
                <a:lnTo>
                  <a:pt x="4622675" y="2130437"/>
                </a:lnTo>
                <a:lnTo>
                  <a:pt x="4622675" y="2142314"/>
                </a:lnTo>
                <a:lnTo>
                  <a:pt x="4619460" y="2142314"/>
                </a:lnTo>
                <a:lnTo>
                  <a:pt x="4627215" y="2153241"/>
                </a:lnTo>
                <a:lnTo>
                  <a:pt x="4619460" y="2168716"/>
                </a:lnTo>
                <a:lnTo>
                  <a:pt x="4614920" y="2181001"/>
                </a:lnTo>
                <a:lnTo>
                  <a:pt x="4619460" y="2211543"/>
                </a:lnTo>
                <a:lnTo>
                  <a:pt x="4607165" y="2211543"/>
                </a:lnTo>
                <a:lnTo>
                  <a:pt x="4599883" y="2227018"/>
                </a:lnTo>
                <a:lnTo>
                  <a:pt x="4611705" y="2230683"/>
                </a:lnTo>
                <a:lnTo>
                  <a:pt x="4607165" y="2234755"/>
                </a:lnTo>
                <a:lnTo>
                  <a:pt x="4592127" y="2234755"/>
                </a:lnTo>
                <a:lnTo>
                  <a:pt x="4584372" y="2242493"/>
                </a:lnTo>
                <a:lnTo>
                  <a:pt x="4584372" y="2250230"/>
                </a:lnTo>
                <a:lnTo>
                  <a:pt x="4573496" y="2257967"/>
                </a:lnTo>
                <a:lnTo>
                  <a:pt x="4545691" y="2219281"/>
                </a:lnTo>
                <a:lnTo>
                  <a:pt x="4550230" y="2222878"/>
                </a:lnTo>
                <a:lnTo>
                  <a:pt x="4534720" y="2188738"/>
                </a:lnTo>
                <a:lnTo>
                  <a:pt x="4522425" y="2168716"/>
                </a:lnTo>
                <a:lnTo>
                  <a:pt x="4507009" y="2138174"/>
                </a:lnTo>
                <a:lnTo>
                  <a:pt x="4499727" y="2114962"/>
                </a:lnTo>
                <a:lnTo>
                  <a:pt x="4487432" y="2096297"/>
                </a:lnTo>
                <a:lnTo>
                  <a:pt x="4468706" y="2037521"/>
                </a:lnTo>
                <a:lnTo>
                  <a:pt x="4464166" y="2022453"/>
                </a:lnTo>
                <a:lnTo>
                  <a:pt x="4460950" y="1996051"/>
                </a:lnTo>
                <a:lnTo>
                  <a:pt x="4460950" y="1980576"/>
                </a:lnTo>
                <a:lnTo>
                  <a:pt x="4456411" y="1972839"/>
                </a:lnTo>
                <a:lnTo>
                  <a:pt x="4456411" y="1968292"/>
                </a:lnTo>
                <a:lnTo>
                  <a:pt x="4460950" y="1965102"/>
                </a:lnTo>
                <a:lnTo>
                  <a:pt x="4456411" y="1960554"/>
                </a:lnTo>
                <a:lnTo>
                  <a:pt x="4453195" y="1952817"/>
                </a:lnTo>
                <a:lnTo>
                  <a:pt x="4460950" y="1952817"/>
                </a:lnTo>
                <a:lnTo>
                  <a:pt x="4460950" y="1949627"/>
                </a:lnTo>
                <a:lnTo>
                  <a:pt x="4448655" y="1949627"/>
                </a:lnTo>
                <a:lnTo>
                  <a:pt x="4448655" y="1957364"/>
                </a:lnTo>
                <a:lnTo>
                  <a:pt x="4440900" y="1960554"/>
                </a:lnTo>
                <a:lnTo>
                  <a:pt x="4448655" y="1965102"/>
                </a:lnTo>
                <a:lnTo>
                  <a:pt x="4445534" y="1976029"/>
                </a:lnTo>
                <a:lnTo>
                  <a:pt x="4422269" y="1983766"/>
                </a:lnTo>
                <a:lnTo>
                  <a:pt x="4406758" y="1976029"/>
                </a:lnTo>
                <a:lnTo>
                  <a:pt x="4379426" y="1949627"/>
                </a:lnTo>
                <a:lnTo>
                  <a:pt x="4387181" y="1949627"/>
                </a:lnTo>
                <a:lnTo>
                  <a:pt x="4406758" y="1941822"/>
                </a:lnTo>
                <a:lnTo>
                  <a:pt x="4406758" y="1934084"/>
                </a:lnTo>
                <a:lnTo>
                  <a:pt x="4391721" y="1941822"/>
                </a:lnTo>
                <a:lnTo>
                  <a:pt x="4371671" y="1930012"/>
                </a:lnTo>
                <a:lnTo>
                  <a:pt x="4368550" y="1918610"/>
                </a:lnTo>
                <a:lnTo>
                  <a:pt x="4371671" y="1914537"/>
                </a:lnTo>
                <a:lnTo>
                  <a:pt x="4368550" y="1914537"/>
                </a:lnTo>
                <a:lnTo>
                  <a:pt x="4364010" y="1918610"/>
                </a:lnTo>
                <a:lnTo>
                  <a:pt x="4345284" y="1910872"/>
                </a:lnTo>
                <a:lnTo>
                  <a:pt x="4340744" y="1899063"/>
                </a:lnTo>
                <a:lnTo>
                  <a:pt x="4337529" y="1891325"/>
                </a:lnTo>
                <a:lnTo>
                  <a:pt x="4329773" y="1891325"/>
                </a:lnTo>
                <a:lnTo>
                  <a:pt x="4325707" y="1880330"/>
                </a:lnTo>
                <a:lnTo>
                  <a:pt x="4317951" y="1875783"/>
                </a:lnTo>
                <a:lnTo>
                  <a:pt x="4310196" y="1880330"/>
                </a:lnTo>
                <a:lnTo>
                  <a:pt x="4287025" y="1883520"/>
                </a:lnTo>
                <a:lnTo>
                  <a:pt x="4287025" y="1888135"/>
                </a:lnTo>
                <a:lnTo>
                  <a:pt x="4279270" y="1883520"/>
                </a:lnTo>
                <a:lnTo>
                  <a:pt x="4271515" y="1880330"/>
                </a:lnTo>
                <a:lnTo>
                  <a:pt x="4256004" y="1883520"/>
                </a:lnTo>
                <a:lnTo>
                  <a:pt x="4240494" y="1883520"/>
                </a:lnTo>
                <a:lnTo>
                  <a:pt x="4228672" y="1888135"/>
                </a:lnTo>
                <a:lnTo>
                  <a:pt x="4217795" y="1883520"/>
                </a:lnTo>
                <a:lnTo>
                  <a:pt x="4197745" y="1880330"/>
                </a:lnTo>
                <a:lnTo>
                  <a:pt x="4179019" y="1880330"/>
                </a:lnTo>
                <a:lnTo>
                  <a:pt x="4158969" y="1875783"/>
                </a:lnTo>
                <a:lnTo>
                  <a:pt x="4136271" y="1872593"/>
                </a:lnTo>
                <a:lnTo>
                  <a:pt x="4128516" y="1853928"/>
                </a:lnTo>
                <a:lnTo>
                  <a:pt x="4117545" y="1841643"/>
                </a:lnTo>
                <a:lnTo>
                  <a:pt x="4105250" y="1846191"/>
                </a:lnTo>
                <a:lnTo>
                  <a:pt x="4097495" y="1849381"/>
                </a:lnTo>
                <a:lnTo>
                  <a:pt x="4089739" y="1853928"/>
                </a:lnTo>
                <a:lnTo>
                  <a:pt x="4082079" y="1857118"/>
                </a:lnTo>
                <a:lnTo>
                  <a:pt x="4066568" y="1853928"/>
                </a:lnTo>
                <a:lnTo>
                  <a:pt x="4051058" y="1846191"/>
                </a:lnTo>
                <a:lnTo>
                  <a:pt x="4039236" y="1838453"/>
                </a:lnTo>
                <a:lnTo>
                  <a:pt x="4031481" y="1830716"/>
                </a:lnTo>
                <a:lnTo>
                  <a:pt x="4015970" y="1826169"/>
                </a:lnTo>
                <a:lnTo>
                  <a:pt x="4005094" y="1807504"/>
                </a:lnTo>
                <a:lnTo>
                  <a:pt x="4000554" y="1799766"/>
                </a:lnTo>
                <a:lnTo>
                  <a:pt x="3992799" y="1795626"/>
                </a:lnTo>
                <a:lnTo>
                  <a:pt x="3985044" y="1780152"/>
                </a:lnTo>
                <a:lnTo>
                  <a:pt x="3981828" y="1772414"/>
                </a:lnTo>
                <a:lnTo>
                  <a:pt x="3974073" y="1780152"/>
                </a:lnTo>
                <a:lnTo>
                  <a:pt x="3962251" y="1772414"/>
                </a:lnTo>
                <a:lnTo>
                  <a:pt x="3962251" y="1769224"/>
                </a:lnTo>
                <a:lnTo>
                  <a:pt x="3958562" y="1769224"/>
                </a:lnTo>
                <a:lnTo>
                  <a:pt x="3958562" y="1780152"/>
                </a:lnTo>
                <a:lnTo>
                  <a:pt x="3950902" y="1780152"/>
                </a:lnTo>
                <a:lnTo>
                  <a:pt x="3946740" y="1780152"/>
                </a:lnTo>
                <a:lnTo>
                  <a:pt x="3938985" y="1780152"/>
                </a:lnTo>
                <a:lnTo>
                  <a:pt x="3943146" y="1784224"/>
                </a:lnTo>
                <a:lnTo>
                  <a:pt x="3946740" y="1784224"/>
                </a:lnTo>
                <a:lnTo>
                  <a:pt x="3946740" y="1787889"/>
                </a:lnTo>
                <a:lnTo>
                  <a:pt x="3938985" y="1791961"/>
                </a:lnTo>
                <a:lnTo>
                  <a:pt x="3943146" y="1795626"/>
                </a:lnTo>
                <a:lnTo>
                  <a:pt x="3950902" y="1810694"/>
                </a:lnTo>
                <a:lnTo>
                  <a:pt x="3954496" y="1822979"/>
                </a:lnTo>
                <a:lnTo>
                  <a:pt x="3962251" y="1826169"/>
                </a:lnTo>
                <a:lnTo>
                  <a:pt x="3962251" y="1833906"/>
                </a:lnTo>
                <a:lnTo>
                  <a:pt x="3970006" y="1833906"/>
                </a:lnTo>
                <a:lnTo>
                  <a:pt x="3970006" y="1838453"/>
                </a:lnTo>
                <a:lnTo>
                  <a:pt x="3977288" y="1846191"/>
                </a:lnTo>
                <a:lnTo>
                  <a:pt x="3985044" y="1849381"/>
                </a:lnTo>
                <a:lnTo>
                  <a:pt x="3989583" y="1861665"/>
                </a:lnTo>
                <a:lnTo>
                  <a:pt x="3989583" y="1864855"/>
                </a:lnTo>
                <a:lnTo>
                  <a:pt x="3985044" y="1864855"/>
                </a:lnTo>
                <a:lnTo>
                  <a:pt x="3989583" y="1872593"/>
                </a:lnTo>
                <a:lnTo>
                  <a:pt x="3992799" y="1880330"/>
                </a:lnTo>
                <a:lnTo>
                  <a:pt x="4000554" y="1888135"/>
                </a:lnTo>
                <a:lnTo>
                  <a:pt x="4008215" y="1899063"/>
                </a:lnTo>
                <a:lnTo>
                  <a:pt x="4005094" y="1880330"/>
                </a:lnTo>
                <a:lnTo>
                  <a:pt x="4008215" y="1875783"/>
                </a:lnTo>
                <a:lnTo>
                  <a:pt x="4012849" y="1869403"/>
                </a:lnTo>
                <a:lnTo>
                  <a:pt x="4020510" y="1875783"/>
                </a:lnTo>
                <a:lnTo>
                  <a:pt x="4020510" y="1888135"/>
                </a:lnTo>
                <a:lnTo>
                  <a:pt x="4020510" y="1899063"/>
                </a:lnTo>
                <a:lnTo>
                  <a:pt x="4020510" y="1906800"/>
                </a:lnTo>
                <a:lnTo>
                  <a:pt x="4023725" y="1910872"/>
                </a:lnTo>
                <a:lnTo>
                  <a:pt x="4028265" y="1914537"/>
                </a:lnTo>
                <a:lnTo>
                  <a:pt x="4039236" y="1914537"/>
                </a:lnTo>
                <a:lnTo>
                  <a:pt x="4043775" y="1910872"/>
                </a:lnTo>
                <a:lnTo>
                  <a:pt x="4066568" y="1910872"/>
                </a:lnTo>
                <a:lnTo>
                  <a:pt x="4077444" y="1906800"/>
                </a:lnTo>
                <a:lnTo>
                  <a:pt x="4085200" y="1899063"/>
                </a:lnTo>
                <a:lnTo>
                  <a:pt x="4097495" y="1883520"/>
                </a:lnTo>
                <a:lnTo>
                  <a:pt x="4108465" y="1872593"/>
                </a:lnTo>
                <a:lnTo>
                  <a:pt x="4113005" y="1864855"/>
                </a:lnTo>
                <a:lnTo>
                  <a:pt x="4117545" y="1869403"/>
                </a:lnTo>
                <a:lnTo>
                  <a:pt x="4117545" y="1875783"/>
                </a:lnTo>
                <a:lnTo>
                  <a:pt x="4117545" y="1888135"/>
                </a:lnTo>
                <a:lnTo>
                  <a:pt x="4132582" y="1910872"/>
                </a:lnTo>
                <a:lnTo>
                  <a:pt x="4158969" y="1918610"/>
                </a:lnTo>
                <a:lnTo>
                  <a:pt x="4171264" y="1922275"/>
                </a:lnTo>
                <a:lnTo>
                  <a:pt x="4186774" y="1941822"/>
                </a:lnTo>
                <a:lnTo>
                  <a:pt x="4194530" y="1945012"/>
                </a:lnTo>
                <a:lnTo>
                  <a:pt x="4186774" y="1968292"/>
                </a:lnTo>
                <a:lnTo>
                  <a:pt x="4171264" y="1991504"/>
                </a:lnTo>
                <a:lnTo>
                  <a:pt x="4166724" y="1991504"/>
                </a:lnTo>
                <a:lnTo>
                  <a:pt x="4163603" y="1988314"/>
                </a:lnTo>
                <a:lnTo>
                  <a:pt x="4158969" y="1999241"/>
                </a:lnTo>
                <a:lnTo>
                  <a:pt x="4155848" y="2011118"/>
                </a:lnTo>
                <a:lnTo>
                  <a:pt x="4158969" y="2022453"/>
                </a:lnTo>
                <a:lnTo>
                  <a:pt x="4140338" y="2026593"/>
                </a:lnTo>
                <a:lnTo>
                  <a:pt x="4132582" y="2034331"/>
                </a:lnTo>
                <a:lnTo>
                  <a:pt x="4132582" y="2042068"/>
                </a:lnTo>
                <a:lnTo>
                  <a:pt x="4128516" y="2045258"/>
                </a:lnTo>
                <a:lnTo>
                  <a:pt x="4108465" y="2049805"/>
                </a:lnTo>
                <a:lnTo>
                  <a:pt x="4108465" y="2060733"/>
                </a:lnTo>
                <a:lnTo>
                  <a:pt x="4105250" y="2065280"/>
                </a:lnTo>
                <a:lnTo>
                  <a:pt x="4097495" y="2065280"/>
                </a:lnTo>
                <a:lnTo>
                  <a:pt x="4077444" y="2068470"/>
                </a:lnTo>
                <a:lnTo>
                  <a:pt x="4066568" y="2073017"/>
                </a:lnTo>
                <a:lnTo>
                  <a:pt x="4051058" y="2080755"/>
                </a:lnTo>
                <a:lnTo>
                  <a:pt x="4046991" y="2091750"/>
                </a:lnTo>
                <a:lnTo>
                  <a:pt x="4046991" y="2096297"/>
                </a:lnTo>
                <a:lnTo>
                  <a:pt x="3997339" y="2114962"/>
                </a:lnTo>
                <a:lnTo>
                  <a:pt x="3985044" y="2119034"/>
                </a:lnTo>
                <a:lnTo>
                  <a:pt x="3977288" y="2130437"/>
                </a:lnTo>
                <a:lnTo>
                  <a:pt x="3966318" y="2130437"/>
                </a:lnTo>
                <a:lnTo>
                  <a:pt x="3962251" y="2130437"/>
                </a:lnTo>
                <a:lnTo>
                  <a:pt x="3943146" y="2142314"/>
                </a:lnTo>
                <a:lnTo>
                  <a:pt x="3915814" y="2145436"/>
                </a:lnTo>
                <a:lnTo>
                  <a:pt x="3903519" y="2150052"/>
                </a:lnTo>
                <a:lnTo>
                  <a:pt x="3903519" y="2157789"/>
                </a:lnTo>
                <a:lnTo>
                  <a:pt x="3892548" y="2157789"/>
                </a:lnTo>
                <a:lnTo>
                  <a:pt x="3877038" y="2157789"/>
                </a:lnTo>
                <a:lnTo>
                  <a:pt x="3869377" y="2153241"/>
                </a:lnTo>
                <a:lnTo>
                  <a:pt x="3865216" y="2142314"/>
                </a:lnTo>
                <a:lnTo>
                  <a:pt x="3862095" y="2119034"/>
                </a:lnTo>
                <a:lnTo>
                  <a:pt x="3854340" y="2099487"/>
                </a:lnTo>
                <a:lnTo>
                  <a:pt x="3854340" y="2088560"/>
                </a:lnTo>
                <a:lnTo>
                  <a:pt x="3854340" y="2080755"/>
                </a:lnTo>
                <a:lnTo>
                  <a:pt x="3842045" y="2057543"/>
                </a:lnTo>
                <a:lnTo>
                  <a:pt x="3831074" y="2045258"/>
                </a:lnTo>
                <a:lnTo>
                  <a:pt x="3811024" y="2014716"/>
                </a:lnTo>
                <a:lnTo>
                  <a:pt x="3800147" y="1996051"/>
                </a:lnTo>
                <a:lnTo>
                  <a:pt x="3784637" y="1991504"/>
                </a:lnTo>
                <a:lnTo>
                  <a:pt x="3772815" y="1972839"/>
                </a:lnTo>
                <a:lnTo>
                  <a:pt x="3772815" y="1957364"/>
                </a:lnTo>
                <a:lnTo>
                  <a:pt x="3772815" y="1949627"/>
                </a:lnTo>
                <a:lnTo>
                  <a:pt x="3754089" y="1914537"/>
                </a:lnTo>
                <a:lnTo>
                  <a:pt x="3738578" y="1906800"/>
                </a:lnTo>
                <a:lnTo>
                  <a:pt x="3729499" y="1895873"/>
                </a:lnTo>
                <a:lnTo>
                  <a:pt x="3734039" y="1891325"/>
                </a:lnTo>
                <a:lnTo>
                  <a:pt x="3718623" y="1872593"/>
                </a:lnTo>
                <a:lnTo>
                  <a:pt x="3703112" y="1846191"/>
                </a:lnTo>
                <a:lnTo>
                  <a:pt x="3691290" y="1826169"/>
                </a:lnTo>
                <a:lnTo>
                  <a:pt x="3683535" y="1822979"/>
                </a:lnTo>
                <a:lnTo>
                  <a:pt x="3675780" y="1822979"/>
                </a:lnTo>
                <a:lnTo>
                  <a:pt x="3680320" y="1807504"/>
                </a:lnTo>
                <a:lnTo>
                  <a:pt x="3680320" y="1795626"/>
                </a:lnTo>
                <a:lnTo>
                  <a:pt x="3680320" y="1780152"/>
                </a:lnTo>
                <a:lnTo>
                  <a:pt x="3679548" y="1778294"/>
                </a:lnTo>
                <a:lnTo>
                  <a:pt x="3680199" y="1780102"/>
                </a:lnTo>
                <a:lnTo>
                  <a:pt x="3680199" y="1795624"/>
                </a:lnTo>
                <a:lnTo>
                  <a:pt x="3676118" y="1795624"/>
                </a:lnTo>
                <a:lnTo>
                  <a:pt x="3676118" y="1802919"/>
                </a:lnTo>
                <a:lnTo>
                  <a:pt x="3672458" y="1822942"/>
                </a:lnTo>
                <a:lnTo>
                  <a:pt x="3668376" y="1830703"/>
                </a:lnTo>
                <a:lnTo>
                  <a:pt x="3649656" y="1815181"/>
                </a:lnTo>
                <a:lnTo>
                  <a:pt x="3645152" y="1802919"/>
                </a:lnTo>
                <a:lnTo>
                  <a:pt x="3641914" y="1799737"/>
                </a:lnTo>
                <a:lnTo>
                  <a:pt x="3634173" y="1787863"/>
                </a:lnTo>
                <a:lnTo>
                  <a:pt x="3629598" y="1787863"/>
                </a:lnTo>
                <a:lnTo>
                  <a:pt x="3629598" y="1791976"/>
                </a:lnTo>
                <a:lnTo>
                  <a:pt x="3634173" y="1799737"/>
                </a:lnTo>
                <a:lnTo>
                  <a:pt x="3652893" y="1826124"/>
                </a:lnTo>
                <a:lnTo>
                  <a:pt x="3652893" y="1833885"/>
                </a:lnTo>
                <a:lnTo>
                  <a:pt x="3664716" y="1853908"/>
                </a:lnTo>
                <a:lnTo>
                  <a:pt x="3676118" y="1872611"/>
                </a:lnTo>
                <a:lnTo>
                  <a:pt x="3698920" y="1914520"/>
                </a:lnTo>
                <a:lnTo>
                  <a:pt x="3703424" y="1918555"/>
                </a:lnTo>
                <a:lnTo>
                  <a:pt x="3698920" y="1918555"/>
                </a:lnTo>
                <a:lnTo>
                  <a:pt x="3706661" y="1941838"/>
                </a:lnTo>
                <a:lnTo>
                  <a:pt x="3714403" y="1945020"/>
                </a:lnTo>
                <a:lnTo>
                  <a:pt x="3718907" y="1952703"/>
                </a:lnTo>
                <a:lnTo>
                  <a:pt x="3726719" y="1960464"/>
                </a:lnTo>
                <a:lnTo>
                  <a:pt x="3729886" y="1972803"/>
                </a:lnTo>
                <a:lnTo>
                  <a:pt x="3738542" y="1980486"/>
                </a:lnTo>
                <a:lnTo>
                  <a:pt x="3734460" y="1980486"/>
                </a:lnTo>
                <a:lnTo>
                  <a:pt x="3746283" y="2026508"/>
                </a:lnTo>
                <a:lnTo>
                  <a:pt x="3754025" y="2034269"/>
                </a:lnTo>
                <a:lnTo>
                  <a:pt x="3764933" y="2042030"/>
                </a:lnTo>
                <a:lnTo>
                  <a:pt x="3769508" y="2045212"/>
                </a:lnTo>
                <a:lnTo>
                  <a:pt x="3777249" y="2068416"/>
                </a:lnTo>
                <a:lnTo>
                  <a:pt x="3784991" y="2091621"/>
                </a:lnTo>
                <a:lnTo>
                  <a:pt x="3792732" y="2107143"/>
                </a:lnTo>
                <a:lnTo>
                  <a:pt x="3795969" y="2107143"/>
                </a:lnTo>
                <a:lnTo>
                  <a:pt x="3795969" y="2099382"/>
                </a:lnTo>
                <a:lnTo>
                  <a:pt x="3803711" y="2111256"/>
                </a:lnTo>
                <a:lnTo>
                  <a:pt x="3808285" y="2111256"/>
                </a:lnTo>
                <a:lnTo>
                  <a:pt x="3819194" y="2114904"/>
                </a:lnTo>
                <a:lnTo>
                  <a:pt x="3834677" y="2129882"/>
                </a:lnTo>
                <a:lnTo>
                  <a:pt x="3846500" y="2145404"/>
                </a:lnTo>
                <a:lnTo>
                  <a:pt x="3857901" y="2153165"/>
                </a:lnTo>
                <a:lnTo>
                  <a:pt x="3862053" y="2153165"/>
                </a:lnTo>
                <a:lnTo>
                  <a:pt x="3865220" y="2157666"/>
                </a:lnTo>
                <a:lnTo>
                  <a:pt x="3869795" y="2173187"/>
                </a:lnTo>
                <a:lnTo>
                  <a:pt x="3854242" y="2180948"/>
                </a:lnTo>
                <a:lnTo>
                  <a:pt x="3854242" y="2184130"/>
                </a:lnTo>
                <a:lnTo>
                  <a:pt x="3865220" y="2180948"/>
                </a:lnTo>
                <a:lnTo>
                  <a:pt x="3869795" y="2184130"/>
                </a:lnTo>
                <a:lnTo>
                  <a:pt x="3885278" y="2203687"/>
                </a:lnTo>
                <a:lnTo>
                  <a:pt x="3896186" y="2207335"/>
                </a:lnTo>
                <a:lnTo>
                  <a:pt x="3919411" y="2196392"/>
                </a:lnTo>
                <a:lnTo>
                  <a:pt x="3935808" y="2199574"/>
                </a:lnTo>
                <a:lnTo>
                  <a:pt x="3954529" y="2191813"/>
                </a:lnTo>
                <a:lnTo>
                  <a:pt x="3962270" y="2191813"/>
                </a:lnTo>
                <a:lnTo>
                  <a:pt x="3982327" y="2188632"/>
                </a:lnTo>
                <a:lnTo>
                  <a:pt x="3993236" y="2188632"/>
                </a:lnTo>
                <a:lnTo>
                  <a:pt x="4008719" y="2184130"/>
                </a:lnTo>
                <a:lnTo>
                  <a:pt x="4016460" y="2180948"/>
                </a:lnTo>
                <a:lnTo>
                  <a:pt x="4020612" y="2173187"/>
                </a:lnTo>
                <a:lnTo>
                  <a:pt x="4032014" y="2176369"/>
                </a:lnTo>
                <a:lnTo>
                  <a:pt x="4028354" y="2188632"/>
                </a:lnTo>
                <a:lnTo>
                  <a:pt x="4028354" y="2191813"/>
                </a:lnTo>
                <a:lnTo>
                  <a:pt x="4028354" y="2207335"/>
                </a:lnTo>
                <a:lnTo>
                  <a:pt x="4024202" y="2226892"/>
                </a:lnTo>
                <a:lnTo>
                  <a:pt x="4008719" y="2250175"/>
                </a:lnTo>
                <a:lnTo>
                  <a:pt x="4005552" y="2257858"/>
                </a:lnTo>
                <a:lnTo>
                  <a:pt x="4005552" y="2265619"/>
                </a:lnTo>
                <a:lnTo>
                  <a:pt x="3990069" y="2288824"/>
                </a:lnTo>
                <a:lnTo>
                  <a:pt x="3990069" y="2296584"/>
                </a:lnTo>
                <a:lnTo>
                  <a:pt x="3966845" y="2330732"/>
                </a:lnTo>
                <a:lnTo>
                  <a:pt x="3931726" y="2365811"/>
                </a:lnTo>
                <a:lnTo>
                  <a:pt x="3908502" y="2384514"/>
                </a:lnTo>
                <a:lnTo>
                  <a:pt x="3869795" y="2415480"/>
                </a:lnTo>
                <a:lnTo>
                  <a:pt x="3838759" y="2450559"/>
                </a:lnTo>
                <a:lnTo>
                  <a:pt x="3834677" y="2458320"/>
                </a:lnTo>
                <a:lnTo>
                  <a:pt x="3823768" y="2466003"/>
                </a:lnTo>
                <a:lnTo>
                  <a:pt x="3823768" y="2469185"/>
                </a:lnTo>
                <a:lnTo>
                  <a:pt x="3816027" y="2473764"/>
                </a:lnTo>
                <a:lnTo>
                  <a:pt x="3808285" y="2476946"/>
                </a:lnTo>
                <a:lnTo>
                  <a:pt x="3803711" y="2489285"/>
                </a:lnTo>
                <a:lnTo>
                  <a:pt x="3795969" y="2507911"/>
                </a:lnTo>
                <a:lnTo>
                  <a:pt x="3788228" y="2519785"/>
                </a:lnTo>
                <a:lnTo>
                  <a:pt x="3780487" y="2535230"/>
                </a:lnTo>
                <a:lnTo>
                  <a:pt x="3780487" y="2550751"/>
                </a:lnTo>
                <a:lnTo>
                  <a:pt x="3784991" y="2558512"/>
                </a:lnTo>
                <a:lnTo>
                  <a:pt x="3788228" y="2561694"/>
                </a:lnTo>
                <a:lnTo>
                  <a:pt x="3792732" y="2566195"/>
                </a:lnTo>
                <a:lnTo>
                  <a:pt x="3792732" y="2569377"/>
                </a:lnTo>
                <a:lnTo>
                  <a:pt x="3788228" y="2573956"/>
                </a:lnTo>
                <a:lnTo>
                  <a:pt x="3792732" y="2584899"/>
                </a:lnTo>
                <a:lnTo>
                  <a:pt x="3788228" y="2597161"/>
                </a:lnTo>
                <a:lnTo>
                  <a:pt x="3792732" y="2612217"/>
                </a:lnTo>
                <a:lnTo>
                  <a:pt x="3795969" y="2627738"/>
                </a:lnTo>
                <a:lnTo>
                  <a:pt x="3803711" y="2631386"/>
                </a:lnTo>
                <a:lnTo>
                  <a:pt x="3808285" y="2635422"/>
                </a:lnTo>
                <a:lnTo>
                  <a:pt x="3808285" y="2638604"/>
                </a:lnTo>
                <a:lnTo>
                  <a:pt x="3811452" y="2646364"/>
                </a:lnTo>
                <a:lnTo>
                  <a:pt x="3808285" y="2658704"/>
                </a:lnTo>
                <a:lnTo>
                  <a:pt x="3808285" y="2669647"/>
                </a:lnTo>
                <a:lnTo>
                  <a:pt x="3808285" y="2681909"/>
                </a:lnTo>
                <a:lnTo>
                  <a:pt x="3811452" y="2689670"/>
                </a:lnTo>
                <a:lnTo>
                  <a:pt x="3808285" y="2692852"/>
                </a:lnTo>
                <a:lnTo>
                  <a:pt x="3811452" y="2700612"/>
                </a:lnTo>
                <a:lnTo>
                  <a:pt x="3811452" y="2719238"/>
                </a:lnTo>
                <a:lnTo>
                  <a:pt x="3816027" y="2723817"/>
                </a:lnTo>
                <a:lnTo>
                  <a:pt x="3811452" y="2731578"/>
                </a:lnTo>
                <a:lnTo>
                  <a:pt x="3808285" y="2734760"/>
                </a:lnTo>
                <a:lnTo>
                  <a:pt x="3811452" y="2739261"/>
                </a:lnTo>
                <a:lnTo>
                  <a:pt x="3803711" y="2746556"/>
                </a:lnTo>
                <a:lnTo>
                  <a:pt x="3795969" y="2757965"/>
                </a:lnTo>
                <a:lnTo>
                  <a:pt x="3792732" y="2762078"/>
                </a:lnTo>
                <a:lnTo>
                  <a:pt x="3788228" y="2765726"/>
                </a:lnTo>
                <a:lnTo>
                  <a:pt x="3777249" y="2769839"/>
                </a:lnTo>
                <a:lnTo>
                  <a:pt x="3772675" y="2777522"/>
                </a:lnTo>
                <a:lnTo>
                  <a:pt x="3749943" y="2785283"/>
                </a:lnTo>
                <a:lnTo>
                  <a:pt x="3734460" y="2793044"/>
                </a:lnTo>
                <a:lnTo>
                  <a:pt x="3729886" y="2796226"/>
                </a:lnTo>
                <a:lnTo>
                  <a:pt x="3729886" y="2800805"/>
                </a:lnTo>
                <a:lnTo>
                  <a:pt x="3718907" y="2811747"/>
                </a:lnTo>
                <a:lnTo>
                  <a:pt x="3706661" y="2819431"/>
                </a:lnTo>
                <a:lnTo>
                  <a:pt x="3687941" y="2839531"/>
                </a:lnTo>
                <a:lnTo>
                  <a:pt x="3683859" y="2846749"/>
                </a:lnTo>
                <a:lnTo>
                  <a:pt x="3687941" y="2858157"/>
                </a:lnTo>
                <a:lnTo>
                  <a:pt x="3691178" y="2873213"/>
                </a:lnTo>
                <a:lnTo>
                  <a:pt x="3695682" y="2888657"/>
                </a:lnTo>
                <a:lnTo>
                  <a:pt x="3695682" y="2885475"/>
                </a:lnTo>
                <a:lnTo>
                  <a:pt x="3698920" y="2888657"/>
                </a:lnTo>
                <a:lnTo>
                  <a:pt x="3698920" y="2904179"/>
                </a:lnTo>
                <a:lnTo>
                  <a:pt x="3695682" y="2911940"/>
                </a:lnTo>
                <a:lnTo>
                  <a:pt x="3691178" y="2927384"/>
                </a:lnTo>
                <a:lnTo>
                  <a:pt x="3695682" y="2924202"/>
                </a:lnTo>
                <a:lnTo>
                  <a:pt x="3698920" y="2931963"/>
                </a:lnTo>
                <a:lnTo>
                  <a:pt x="3687941" y="2939724"/>
                </a:lnTo>
                <a:lnTo>
                  <a:pt x="3657397" y="2950589"/>
                </a:lnTo>
                <a:lnTo>
                  <a:pt x="3649656" y="2954702"/>
                </a:lnTo>
                <a:lnTo>
                  <a:pt x="3641914" y="2962463"/>
                </a:lnTo>
                <a:lnTo>
                  <a:pt x="3634173" y="2966110"/>
                </a:lnTo>
                <a:lnTo>
                  <a:pt x="3637410" y="2973405"/>
                </a:lnTo>
                <a:lnTo>
                  <a:pt x="3641914" y="2970224"/>
                </a:lnTo>
                <a:lnTo>
                  <a:pt x="3641914" y="2973405"/>
                </a:lnTo>
                <a:lnTo>
                  <a:pt x="3641914" y="2988849"/>
                </a:lnTo>
                <a:lnTo>
                  <a:pt x="3634173" y="3008950"/>
                </a:lnTo>
                <a:lnTo>
                  <a:pt x="3626431" y="3027576"/>
                </a:lnTo>
                <a:lnTo>
                  <a:pt x="3598633" y="3050858"/>
                </a:lnTo>
                <a:lnTo>
                  <a:pt x="3598633" y="3058542"/>
                </a:lnTo>
                <a:lnTo>
                  <a:pt x="3583642" y="3073598"/>
                </a:lnTo>
                <a:lnTo>
                  <a:pt x="3583642" y="3081358"/>
                </a:lnTo>
                <a:lnTo>
                  <a:pt x="3564500" y="3096802"/>
                </a:lnTo>
                <a:lnTo>
                  <a:pt x="3544865" y="3116825"/>
                </a:lnTo>
                <a:lnTo>
                  <a:pt x="3506157" y="3143290"/>
                </a:lnTo>
                <a:lnTo>
                  <a:pt x="3490674" y="3143290"/>
                </a:lnTo>
                <a:lnTo>
                  <a:pt x="3486522" y="3147403"/>
                </a:lnTo>
                <a:lnTo>
                  <a:pt x="3475614" y="3147403"/>
                </a:lnTo>
                <a:lnTo>
                  <a:pt x="3471039" y="3151051"/>
                </a:lnTo>
                <a:lnTo>
                  <a:pt x="3447815" y="3147403"/>
                </a:lnTo>
                <a:lnTo>
                  <a:pt x="3436906" y="3147403"/>
                </a:lnTo>
                <a:lnTo>
                  <a:pt x="3416849" y="3147403"/>
                </a:lnTo>
                <a:lnTo>
                  <a:pt x="3416849" y="3151051"/>
                </a:lnTo>
                <a:lnTo>
                  <a:pt x="3401788" y="3155086"/>
                </a:lnTo>
                <a:lnTo>
                  <a:pt x="3382646" y="3155086"/>
                </a:lnTo>
                <a:lnTo>
                  <a:pt x="3378564" y="3158734"/>
                </a:lnTo>
                <a:lnTo>
                  <a:pt x="3375397" y="3166495"/>
                </a:lnTo>
                <a:lnTo>
                  <a:pt x="3363081" y="3162847"/>
                </a:lnTo>
                <a:lnTo>
                  <a:pt x="3355340" y="3155086"/>
                </a:lnTo>
                <a:lnTo>
                  <a:pt x="3352102" y="3155086"/>
                </a:lnTo>
                <a:lnTo>
                  <a:pt x="3352102" y="3147403"/>
                </a:lnTo>
                <a:lnTo>
                  <a:pt x="3343024" y="3147403"/>
                </a:lnTo>
                <a:lnTo>
                  <a:pt x="3343024" y="3151051"/>
                </a:lnTo>
                <a:lnTo>
                  <a:pt x="3339857" y="3151051"/>
                </a:lnTo>
                <a:lnTo>
                  <a:pt x="3343024" y="3140108"/>
                </a:lnTo>
                <a:lnTo>
                  <a:pt x="3332115" y="3120085"/>
                </a:lnTo>
                <a:lnTo>
                  <a:pt x="3332115" y="3116825"/>
                </a:lnTo>
                <a:lnTo>
                  <a:pt x="3339857" y="3116825"/>
                </a:lnTo>
                <a:lnTo>
                  <a:pt x="3343024" y="3104563"/>
                </a:lnTo>
                <a:lnTo>
                  <a:pt x="3339857" y="3093620"/>
                </a:lnTo>
                <a:lnTo>
                  <a:pt x="3324303" y="3062655"/>
                </a:lnTo>
                <a:lnTo>
                  <a:pt x="3312480" y="3035337"/>
                </a:lnTo>
                <a:lnTo>
                  <a:pt x="3308820" y="3024394"/>
                </a:lnTo>
                <a:lnTo>
                  <a:pt x="3293830" y="3008950"/>
                </a:lnTo>
                <a:lnTo>
                  <a:pt x="3286089" y="2988849"/>
                </a:lnTo>
                <a:lnTo>
                  <a:pt x="3286089" y="2981166"/>
                </a:lnTo>
                <a:lnTo>
                  <a:pt x="3281514" y="2973405"/>
                </a:lnTo>
                <a:lnTo>
                  <a:pt x="3278347" y="2946941"/>
                </a:lnTo>
                <a:lnTo>
                  <a:pt x="3273773" y="2935145"/>
                </a:lnTo>
                <a:lnTo>
                  <a:pt x="3270535" y="2916441"/>
                </a:lnTo>
                <a:lnTo>
                  <a:pt x="3270535" y="2900997"/>
                </a:lnTo>
                <a:lnTo>
                  <a:pt x="3270535" y="2888657"/>
                </a:lnTo>
                <a:lnTo>
                  <a:pt x="3262794" y="2877714"/>
                </a:lnTo>
                <a:lnTo>
                  <a:pt x="3247311" y="2842713"/>
                </a:lnTo>
                <a:lnTo>
                  <a:pt x="3231828" y="2816249"/>
                </a:lnTo>
                <a:lnTo>
                  <a:pt x="3227746" y="2803986"/>
                </a:lnTo>
                <a:lnTo>
                  <a:pt x="3220005" y="2788465"/>
                </a:lnTo>
                <a:lnTo>
                  <a:pt x="3220005" y="2777522"/>
                </a:lnTo>
                <a:lnTo>
                  <a:pt x="3220005" y="2762078"/>
                </a:lnTo>
                <a:lnTo>
                  <a:pt x="3216345" y="2750204"/>
                </a:lnTo>
                <a:lnTo>
                  <a:pt x="3224087" y="2746556"/>
                </a:lnTo>
                <a:lnTo>
                  <a:pt x="3231828" y="2726999"/>
                </a:lnTo>
                <a:lnTo>
                  <a:pt x="3231828" y="2708296"/>
                </a:lnTo>
                <a:lnTo>
                  <a:pt x="3239570" y="2692852"/>
                </a:lnTo>
                <a:lnTo>
                  <a:pt x="3242807" y="2685091"/>
                </a:lnTo>
                <a:lnTo>
                  <a:pt x="3250548" y="2677330"/>
                </a:lnTo>
                <a:lnTo>
                  <a:pt x="3258290" y="2674148"/>
                </a:lnTo>
                <a:lnTo>
                  <a:pt x="3262794" y="2654125"/>
                </a:lnTo>
                <a:lnTo>
                  <a:pt x="3258290" y="2638604"/>
                </a:lnTo>
                <a:lnTo>
                  <a:pt x="3250548" y="2623625"/>
                </a:lnTo>
                <a:lnTo>
                  <a:pt x="3247311" y="2604922"/>
                </a:lnTo>
                <a:lnTo>
                  <a:pt x="3255053" y="2597161"/>
                </a:lnTo>
                <a:lnTo>
                  <a:pt x="3242807" y="2561694"/>
                </a:lnTo>
                <a:lnTo>
                  <a:pt x="3231828" y="2542990"/>
                </a:lnTo>
                <a:lnTo>
                  <a:pt x="3242807" y="2542990"/>
                </a:lnTo>
                <a:lnTo>
                  <a:pt x="3247311" y="2538411"/>
                </a:lnTo>
                <a:lnTo>
                  <a:pt x="3234995" y="2538411"/>
                </a:lnTo>
                <a:lnTo>
                  <a:pt x="3231828" y="2535230"/>
                </a:lnTo>
                <a:lnTo>
                  <a:pt x="3231828" y="2531194"/>
                </a:lnTo>
                <a:lnTo>
                  <a:pt x="3227746" y="2523433"/>
                </a:lnTo>
                <a:lnTo>
                  <a:pt x="3224087" y="2515672"/>
                </a:lnTo>
                <a:lnTo>
                  <a:pt x="3208604" y="2496969"/>
                </a:lnTo>
                <a:lnTo>
                  <a:pt x="3189039" y="2476946"/>
                </a:lnTo>
                <a:lnTo>
                  <a:pt x="3181227" y="2469185"/>
                </a:lnTo>
                <a:lnTo>
                  <a:pt x="3189039" y="2473764"/>
                </a:lnTo>
                <a:lnTo>
                  <a:pt x="3189039" y="2469185"/>
                </a:lnTo>
                <a:lnTo>
                  <a:pt x="3178060" y="2466003"/>
                </a:lnTo>
                <a:lnTo>
                  <a:pt x="3173486" y="2458320"/>
                </a:lnTo>
                <a:lnTo>
                  <a:pt x="3178060" y="2458320"/>
                </a:lnTo>
                <a:lnTo>
                  <a:pt x="3173486" y="2453741"/>
                </a:lnTo>
                <a:lnTo>
                  <a:pt x="3178060" y="2450559"/>
                </a:lnTo>
                <a:lnTo>
                  <a:pt x="3173486" y="2445980"/>
                </a:lnTo>
                <a:lnTo>
                  <a:pt x="3170319" y="2450559"/>
                </a:lnTo>
                <a:lnTo>
                  <a:pt x="3165744" y="2438219"/>
                </a:lnTo>
                <a:lnTo>
                  <a:pt x="3162577" y="2430924"/>
                </a:lnTo>
                <a:lnTo>
                  <a:pt x="3170319" y="2430924"/>
                </a:lnTo>
                <a:lnTo>
                  <a:pt x="3173486" y="2415480"/>
                </a:lnTo>
                <a:lnTo>
                  <a:pt x="3178060" y="2419593"/>
                </a:lnTo>
                <a:lnTo>
                  <a:pt x="3185802" y="2415480"/>
                </a:lnTo>
                <a:lnTo>
                  <a:pt x="3173486" y="2411833"/>
                </a:lnTo>
                <a:lnTo>
                  <a:pt x="3173486" y="2404537"/>
                </a:lnTo>
                <a:lnTo>
                  <a:pt x="3178060" y="2404537"/>
                </a:lnTo>
                <a:lnTo>
                  <a:pt x="3178060" y="2396777"/>
                </a:lnTo>
                <a:lnTo>
                  <a:pt x="3173486" y="2392275"/>
                </a:lnTo>
                <a:lnTo>
                  <a:pt x="3181227" y="2376754"/>
                </a:lnTo>
                <a:lnTo>
                  <a:pt x="3181227" y="2365811"/>
                </a:lnTo>
                <a:lnTo>
                  <a:pt x="3181227" y="2350367"/>
                </a:lnTo>
                <a:lnTo>
                  <a:pt x="3181227" y="2338027"/>
                </a:lnTo>
                <a:lnTo>
                  <a:pt x="3173486" y="2334845"/>
                </a:lnTo>
                <a:lnTo>
                  <a:pt x="3170319" y="2334845"/>
                </a:lnTo>
                <a:lnTo>
                  <a:pt x="3165744" y="2327084"/>
                </a:lnTo>
                <a:lnTo>
                  <a:pt x="3158003" y="2323049"/>
                </a:lnTo>
                <a:lnTo>
                  <a:pt x="3154836" y="2323049"/>
                </a:lnTo>
                <a:lnTo>
                  <a:pt x="3150261" y="2319401"/>
                </a:lnTo>
                <a:lnTo>
                  <a:pt x="3150261" y="2323049"/>
                </a:lnTo>
                <a:lnTo>
                  <a:pt x="3134778" y="2327084"/>
                </a:lnTo>
                <a:lnTo>
                  <a:pt x="3122955" y="2323049"/>
                </a:lnTo>
                <a:lnTo>
                  <a:pt x="3122955" y="2327084"/>
                </a:lnTo>
                <a:lnTo>
                  <a:pt x="3107472" y="2330732"/>
                </a:lnTo>
                <a:lnTo>
                  <a:pt x="3099731" y="2327084"/>
                </a:lnTo>
                <a:lnTo>
                  <a:pt x="3088752" y="2311640"/>
                </a:lnTo>
                <a:lnTo>
                  <a:pt x="3091919" y="2307527"/>
                </a:lnTo>
                <a:lnTo>
                  <a:pt x="3091919" y="2303880"/>
                </a:lnTo>
                <a:lnTo>
                  <a:pt x="3084177" y="2303880"/>
                </a:lnTo>
                <a:lnTo>
                  <a:pt x="3081010" y="2292083"/>
                </a:lnTo>
                <a:lnTo>
                  <a:pt x="3065528" y="2284322"/>
                </a:lnTo>
                <a:lnTo>
                  <a:pt x="3042303" y="2284322"/>
                </a:lnTo>
                <a:lnTo>
                  <a:pt x="3030409" y="2284322"/>
                </a:lnTo>
                <a:lnTo>
                  <a:pt x="3014927" y="2288824"/>
                </a:lnTo>
                <a:lnTo>
                  <a:pt x="3011760" y="2288824"/>
                </a:lnTo>
                <a:lnTo>
                  <a:pt x="3004018" y="2292083"/>
                </a:lnTo>
                <a:lnTo>
                  <a:pt x="2999444" y="2296584"/>
                </a:lnTo>
                <a:lnTo>
                  <a:pt x="2983961" y="2299766"/>
                </a:lnTo>
                <a:lnTo>
                  <a:pt x="2973052" y="2303880"/>
                </a:lnTo>
                <a:lnTo>
                  <a:pt x="2948843" y="2311640"/>
                </a:lnTo>
                <a:lnTo>
                  <a:pt x="2937934" y="2315288"/>
                </a:lnTo>
                <a:lnTo>
                  <a:pt x="2922451" y="2315288"/>
                </a:lnTo>
                <a:lnTo>
                  <a:pt x="2914710" y="2311640"/>
                </a:lnTo>
                <a:lnTo>
                  <a:pt x="2914710" y="2303880"/>
                </a:lnTo>
                <a:lnTo>
                  <a:pt x="2910135" y="2311640"/>
                </a:lnTo>
                <a:lnTo>
                  <a:pt x="2899227" y="2307527"/>
                </a:lnTo>
                <a:lnTo>
                  <a:pt x="2891485" y="2311640"/>
                </a:lnTo>
                <a:lnTo>
                  <a:pt x="2868191" y="2311640"/>
                </a:lnTo>
                <a:lnTo>
                  <a:pt x="2848626" y="2315288"/>
                </a:lnTo>
                <a:lnTo>
                  <a:pt x="2825402" y="2327084"/>
                </a:lnTo>
                <a:lnTo>
                  <a:pt x="2806681" y="2323049"/>
                </a:lnTo>
                <a:lnTo>
                  <a:pt x="2771634" y="2296584"/>
                </a:lnTo>
                <a:lnTo>
                  <a:pt x="2748409" y="2276562"/>
                </a:lnTo>
                <a:lnTo>
                  <a:pt x="2732856" y="2268801"/>
                </a:lnTo>
                <a:lnTo>
                  <a:pt x="2712869" y="2261040"/>
                </a:lnTo>
                <a:lnTo>
                  <a:pt x="2712869" y="2253357"/>
                </a:lnTo>
                <a:lnTo>
                  <a:pt x="2705550" y="2242414"/>
                </a:lnTo>
                <a:lnTo>
                  <a:pt x="2705550" y="2234653"/>
                </a:lnTo>
                <a:lnTo>
                  <a:pt x="2705550" y="2230540"/>
                </a:lnTo>
                <a:lnTo>
                  <a:pt x="2701890" y="2222857"/>
                </a:lnTo>
                <a:lnTo>
                  <a:pt x="2697808" y="2215096"/>
                </a:lnTo>
                <a:lnTo>
                  <a:pt x="2682325" y="2203687"/>
                </a:lnTo>
                <a:lnTo>
                  <a:pt x="2678666" y="2196392"/>
                </a:lnTo>
                <a:lnTo>
                  <a:pt x="2671347" y="2191813"/>
                </a:lnTo>
                <a:lnTo>
                  <a:pt x="2666842" y="2184130"/>
                </a:lnTo>
                <a:lnTo>
                  <a:pt x="2663605" y="2188632"/>
                </a:lnTo>
                <a:lnTo>
                  <a:pt x="2663605" y="2173187"/>
                </a:lnTo>
                <a:lnTo>
                  <a:pt x="2651359" y="2173187"/>
                </a:lnTo>
                <a:lnTo>
                  <a:pt x="2651359" y="2168609"/>
                </a:lnTo>
                <a:lnTo>
                  <a:pt x="2643548" y="2165427"/>
                </a:lnTo>
                <a:lnTo>
                  <a:pt x="2635806" y="2160848"/>
                </a:lnTo>
                <a:lnTo>
                  <a:pt x="2651359" y="2153165"/>
                </a:lnTo>
                <a:lnTo>
                  <a:pt x="2635806" y="2153165"/>
                </a:lnTo>
                <a:lnTo>
                  <a:pt x="2632639" y="2145404"/>
                </a:lnTo>
                <a:lnTo>
                  <a:pt x="2632639" y="2142222"/>
                </a:lnTo>
                <a:lnTo>
                  <a:pt x="2635806" y="2137643"/>
                </a:lnTo>
                <a:lnTo>
                  <a:pt x="2635806" y="2134461"/>
                </a:lnTo>
                <a:lnTo>
                  <a:pt x="2635806" y="2129882"/>
                </a:lnTo>
                <a:lnTo>
                  <a:pt x="2640381" y="2126700"/>
                </a:lnTo>
                <a:lnTo>
                  <a:pt x="2632639" y="2126700"/>
                </a:lnTo>
                <a:lnTo>
                  <a:pt x="2628065" y="2122587"/>
                </a:lnTo>
                <a:lnTo>
                  <a:pt x="2624898" y="2111256"/>
                </a:lnTo>
                <a:lnTo>
                  <a:pt x="2628065" y="2103495"/>
                </a:lnTo>
                <a:lnTo>
                  <a:pt x="2635806" y="2091621"/>
                </a:lnTo>
                <a:lnTo>
                  <a:pt x="2640381" y="2080756"/>
                </a:lnTo>
                <a:lnTo>
                  <a:pt x="2643548" y="2065235"/>
                </a:lnTo>
                <a:lnTo>
                  <a:pt x="2651359" y="2045212"/>
                </a:lnTo>
                <a:lnTo>
                  <a:pt x="2648122" y="2022395"/>
                </a:lnTo>
                <a:lnTo>
                  <a:pt x="2640381" y="2011064"/>
                </a:lnTo>
                <a:lnTo>
                  <a:pt x="2648122" y="2011064"/>
                </a:lnTo>
                <a:lnTo>
                  <a:pt x="2648122" y="1999190"/>
                </a:lnTo>
                <a:lnTo>
                  <a:pt x="2643548" y="1983746"/>
                </a:lnTo>
                <a:lnTo>
                  <a:pt x="2640381" y="1988247"/>
                </a:lnTo>
                <a:lnTo>
                  <a:pt x="2635806" y="1975985"/>
                </a:lnTo>
                <a:lnTo>
                  <a:pt x="2632639" y="1975985"/>
                </a:lnTo>
                <a:lnTo>
                  <a:pt x="2635806" y="1957282"/>
                </a:lnTo>
                <a:lnTo>
                  <a:pt x="2643548" y="1949521"/>
                </a:lnTo>
                <a:lnTo>
                  <a:pt x="2648122" y="1941838"/>
                </a:lnTo>
                <a:lnTo>
                  <a:pt x="2651359" y="1934077"/>
                </a:lnTo>
                <a:lnTo>
                  <a:pt x="2655864" y="1926316"/>
                </a:lnTo>
                <a:lnTo>
                  <a:pt x="2663605" y="1914520"/>
                </a:lnTo>
                <a:lnTo>
                  <a:pt x="2678666" y="1898998"/>
                </a:lnTo>
                <a:lnTo>
                  <a:pt x="2678666" y="1883476"/>
                </a:lnTo>
                <a:lnTo>
                  <a:pt x="2686407" y="1868964"/>
                </a:lnTo>
                <a:lnTo>
                  <a:pt x="2705550" y="1849329"/>
                </a:lnTo>
                <a:lnTo>
                  <a:pt x="2717373" y="1830703"/>
                </a:lnTo>
                <a:lnTo>
                  <a:pt x="2740668" y="1822942"/>
                </a:lnTo>
                <a:lnTo>
                  <a:pt x="2756151" y="1815181"/>
                </a:lnTo>
                <a:lnTo>
                  <a:pt x="2775715" y="1795624"/>
                </a:lnTo>
                <a:lnTo>
                  <a:pt x="2786624" y="1776455"/>
                </a:lnTo>
                <a:lnTo>
                  <a:pt x="2783457" y="1768771"/>
                </a:lnTo>
                <a:lnTo>
                  <a:pt x="2783457" y="1749137"/>
                </a:lnTo>
                <a:lnTo>
                  <a:pt x="2791198" y="1738194"/>
                </a:lnTo>
                <a:lnTo>
                  <a:pt x="2794436" y="1725932"/>
                </a:lnTo>
                <a:lnTo>
                  <a:pt x="2806681" y="1710410"/>
                </a:lnTo>
                <a:lnTo>
                  <a:pt x="2822164" y="1702727"/>
                </a:lnTo>
                <a:lnTo>
                  <a:pt x="2845459" y="1691784"/>
                </a:lnTo>
                <a:lnTo>
                  <a:pt x="2852708" y="1672149"/>
                </a:lnTo>
                <a:lnTo>
                  <a:pt x="2860449" y="1653523"/>
                </a:lnTo>
                <a:lnTo>
                  <a:pt x="2871850" y="1653523"/>
                </a:lnTo>
                <a:lnTo>
                  <a:pt x="2883744" y="1664466"/>
                </a:lnTo>
                <a:lnTo>
                  <a:pt x="2902394" y="1664466"/>
                </a:lnTo>
                <a:lnTo>
                  <a:pt x="2914710" y="1664466"/>
                </a:lnTo>
                <a:lnTo>
                  <a:pt x="2922451" y="1661284"/>
                </a:lnTo>
                <a:lnTo>
                  <a:pt x="2925618" y="1668502"/>
                </a:lnTo>
                <a:lnTo>
                  <a:pt x="2937934" y="1668502"/>
                </a:lnTo>
                <a:lnTo>
                  <a:pt x="2945676" y="1668502"/>
                </a:lnTo>
                <a:lnTo>
                  <a:pt x="2953417" y="1661284"/>
                </a:lnTo>
                <a:lnTo>
                  <a:pt x="2965311" y="1656705"/>
                </a:lnTo>
                <a:lnTo>
                  <a:pt x="2973052" y="1653523"/>
                </a:lnTo>
                <a:lnTo>
                  <a:pt x="2980794" y="1648944"/>
                </a:lnTo>
                <a:lnTo>
                  <a:pt x="2991702" y="1641184"/>
                </a:lnTo>
                <a:lnTo>
                  <a:pt x="3014927" y="1633500"/>
                </a:lnTo>
                <a:lnTo>
                  <a:pt x="3034562" y="1633500"/>
                </a:lnTo>
                <a:lnTo>
                  <a:pt x="3045963" y="1630319"/>
                </a:lnTo>
                <a:lnTo>
                  <a:pt x="3053704" y="1625740"/>
                </a:lnTo>
                <a:lnTo>
                  <a:pt x="3068694" y="1625740"/>
                </a:lnTo>
                <a:lnTo>
                  <a:pt x="3081010" y="1633500"/>
                </a:lnTo>
                <a:lnTo>
                  <a:pt x="3088752" y="1633500"/>
                </a:lnTo>
                <a:lnTo>
                  <a:pt x="3096493" y="1630319"/>
                </a:lnTo>
                <a:lnTo>
                  <a:pt x="3107472" y="1622558"/>
                </a:lnTo>
                <a:lnTo>
                  <a:pt x="3111976" y="1622558"/>
                </a:lnTo>
                <a:lnTo>
                  <a:pt x="3119718" y="1625740"/>
                </a:lnTo>
                <a:lnTo>
                  <a:pt x="3122955" y="1622558"/>
                </a:lnTo>
                <a:lnTo>
                  <a:pt x="3138438" y="1630319"/>
                </a:lnTo>
                <a:lnTo>
                  <a:pt x="3154836" y="1625740"/>
                </a:lnTo>
                <a:lnTo>
                  <a:pt x="3162577" y="1617979"/>
                </a:lnTo>
                <a:lnTo>
                  <a:pt x="3173486" y="1614797"/>
                </a:lnTo>
                <a:lnTo>
                  <a:pt x="3181227" y="1617979"/>
                </a:lnTo>
                <a:lnTo>
                  <a:pt x="3185802" y="1630319"/>
                </a:lnTo>
                <a:lnTo>
                  <a:pt x="3196780" y="1622558"/>
                </a:lnTo>
                <a:lnTo>
                  <a:pt x="3201285" y="1625740"/>
                </a:lnTo>
                <a:lnTo>
                  <a:pt x="3193543" y="1633500"/>
                </a:lnTo>
                <a:lnTo>
                  <a:pt x="3189039" y="1645763"/>
                </a:lnTo>
                <a:lnTo>
                  <a:pt x="3196780" y="1653523"/>
                </a:lnTo>
                <a:lnTo>
                  <a:pt x="3201285" y="1664466"/>
                </a:lnTo>
                <a:lnTo>
                  <a:pt x="3193543" y="1676263"/>
                </a:lnTo>
                <a:lnTo>
                  <a:pt x="3181227" y="1687671"/>
                </a:lnTo>
                <a:lnTo>
                  <a:pt x="3185802" y="1699545"/>
                </a:lnTo>
                <a:lnTo>
                  <a:pt x="3193543" y="1699545"/>
                </a:lnTo>
                <a:lnTo>
                  <a:pt x="3193543" y="1702727"/>
                </a:lnTo>
                <a:lnTo>
                  <a:pt x="3201285" y="1702727"/>
                </a:lnTo>
                <a:lnTo>
                  <a:pt x="3204522" y="1707228"/>
                </a:lnTo>
                <a:lnTo>
                  <a:pt x="3212263" y="1714989"/>
                </a:lnTo>
                <a:lnTo>
                  <a:pt x="3231828" y="1718171"/>
                </a:lnTo>
                <a:lnTo>
                  <a:pt x="3255053" y="1722750"/>
                </a:lnTo>
                <a:lnTo>
                  <a:pt x="3266031" y="1725932"/>
                </a:lnTo>
                <a:lnTo>
                  <a:pt x="3286089" y="1730511"/>
                </a:lnTo>
                <a:lnTo>
                  <a:pt x="3293830" y="1749137"/>
                </a:lnTo>
                <a:lnTo>
                  <a:pt x="3324303" y="1756897"/>
                </a:lnTo>
                <a:lnTo>
                  <a:pt x="3367656" y="1780102"/>
                </a:lnTo>
                <a:lnTo>
                  <a:pt x="3378564" y="1768771"/>
                </a:lnTo>
                <a:lnTo>
                  <a:pt x="3382646" y="1756897"/>
                </a:lnTo>
                <a:lnTo>
                  <a:pt x="3378564" y="1738194"/>
                </a:lnTo>
                <a:lnTo>
                  <a:pt x="3386305" y="1725932"/>
                </a:lnTo>
                <a:lnTo>
                  <a:pt x="3401788" y="1722750"/>
                </a:lnTo>
                <a:lnTo>
                  <a:pt x="3405870" y="1722750"/>
                </a:lnTo>
                <a:lnTo>
                  <a:pt x="3409530" y="1718171"/>
                </a:lnTo>
                <a:lnTo>
                  <a:pt x="3424590" y="1718171"/>
                </a:lnTo>
                <a:lnTo>
                  <a:pt x="3436906" y="1722750"/>
                </a:lnTo>
                <a:lnTo>
                  <a:pt x="3440073" y="1730511"/>
                </a:lnTo>
                <a:lnTo>
                  <a:pt x="3460131" y="1738194"/>
                </a:lnTo>
                <a:lnTo>
                  <a:pt x="3482933" y="1749137"/>
                </a:lnTo>
                <a:lnTo>
                  <a:pt x="3494334" y="1749137"/>
                </a:lnTo>
                <a:lnTo>
                  <a:pt x="3509817" y="1749137"/>
                </a:lnTo>
                <a:lnTo>
                  <a:pt x="3560348" y="1761476"/>
                </a:lnTo>
                <a:lnTo>
                  <a:pt x="3587724" y="1756897"/>
                </a:lnTo>
                <a:lnTo>
                  <a:pt x="3587724" y="1749137"/>
                </a:lnTo>
                <a:lnTo>
                  <a:pt x="3595466" y="1753715"/>
                </a:lnTo>
                <a:lnTo>
                  <a:pt x="3598633" y="1749137"/>
                </a:lnTo>
                <a:lnTo>
                  <a:pt x="3614115" y="1753715"/>
                </a:lnTo>
                <a:lnTo>
                  <a:pt x="3621857" y="1761476"/>
                </a:lnTo>
                <a:lnTo>
                  <a:pt x="3621857" y="1753715"/>
                </a:lnTo>
                <a:lnTo>
                  <a:pt x="3626431" y="1753715"/>
                </a:lnTo>
                <a:lnTo>
                  <a:pt x="3629598" y="1756897"/>
                </a:lnTo>
                <a:lnTo>
                  <a:pt x="3645152" y="1756897"/>
                </a:lnTo>
                <a:lnTo>
                  <a:pt x="3664716" y="1753715"/>
                </a:lnTo>
                <a:lnTo>
                  <a:pt x="3668253" y="1741790"/>
                </a:lnTo>
                <a:lnTo>
                  <a:pt x="3668025" y="1741397"/>
                </a:lnTo>
                <a:lnTo>
                  <a:pt x="3672564" y="1738207"/>
                </a:lnTo>
                <a:lnTo>
                  <a:pt x="3675780" y="1725922"/>
                </a:lnTo>
                <a:lnTo>
                  <a:pt x="3680320" y="1710448"/>
                </a:lnTo>
                <a:lnTo>
                  <a:pt x="3680320" y="1703185"/>
                </a:lnTo>
                <a:lnTo>
                  <a:pt x="3683535" y="1695448"/>
                </a:lnTo>
                <a:lnTo>
                  <a:pt x="3688075" y="1684045"/>
                </a:lnTo>
                <a:lnTo>
                  <a:pt x="3691290" y="1676308"/>
                </a:lnTo>
                <a:lnTo>
                  <a:pt x="3691290" y="1668978"/>
                </a:lnTo>
                <a:lnTo>
                  <a:pt x="3691290" y="1661241"/>
                </a:lnTo>
                <a:lnTo>
                  <a:pt x="3688075" y="1653503"/>
                </a:lnTo>
                <a:lnTo>
                  <a:pt x="3691290" y="1641219"/>
                </a:lnTo>
                <a:lnTo>
                  <a:pt x="3695357" y="1645766"/>
                </a:lnTo>
                <a:lnTo>
                  <a:pt x="3703112" y="1641219"/>
                </a:lnTo>
                <a:lnTo>
                  <a:pt x="3706706" y="1638029"/>
                </a:lnTo>
                <a:lnTo>
                  <a:pt x="3706706" y="1633481"/>
                </a:lnTo>
                <a:lnTo>
                  <a:pt x="3706706" y="1622554"/>
                </a:lnTo>
                <a:lnTo>
                  <a:pt x="3710868" y="1622554"/>
                </a:lnTo>
                <a:lnTo>
                  <a:pt x="3714462" y="1625744"/>
                </a:lnTo>
                <a:lnTo>
                  <a:pt x="3726284" y="1625744"/>
                </a:lnTo>
                <a:lnTo>
                  <a:pt x="3738578" y="1622554"/>
                </a:lnTo>
                <a:lnTo>
                  <a:pt x="3754089" y="1625744"/>
                </a:lnTo>
                <a:lnTo>
                  <a:pt x="3769127" y="1625744"/>
                </a:lnTo>
                <a:lnTo>
                  <a:pt x="3784637" y="1614817"/>
                </a:lnTo>
                <a:lnTo>
                  <a:pt x="3795513" y="1614817"/>
                </a:lnTo>
                <a:lnTo>
                  <a:pt x="3803269" y="1614817"/>
                </a:lnTo>
                <a:lnTo>
                  <a:pt x="3811024" y="1610269"/>
                </a:lnTo>
                <a:lnTo>
                  <a:pt x="3815563" y="1614817"/>
                </a:lnTo>
                <a:lnTo>
                  <a:pt x="3826534" y="1607079"/>
                </a:lnTo>
                <a:lnTo>
                  <a:pt x="3838829" y="1610269"/>
                </a:lnTo>
                <a:lnTo>
                  <a:pt x="3857461" y="1614817"/>
                </a:lnTo>
                <a:lnTo>
                  <a:pt x="3865216" y="1614817"/>
                </a:lnTo>
                <a:lnTo>
                  <a:pt x="3864020" y="1610265"/>
                </a:lnTo>
                <a:lnTo>
                  <a:pt x="3864976" y="1614101"/>
                </a:lnTo>
                <a:lnTo>
                  <a:pt x="3857330" y="1614101"/>
                </a:lnTo>
                <a:lnTo>
                  <a:pt x="3838641" y="1609564"/>
                </a:lnTo>
                <a:lnTo>
                  <a:pt x="3826238" y="1606367"/>
                </a:lnTo>
                <a:lnTo>
                  <a:pt x="3815364" y="1614101"/>
                </a:lnTo>
                <a:lnTo>
                  <a:pt x="3811286" y="1609564"/>
                </a:lnTo>
                <a:lnTo>
                  <a:pt x="3803470" y="1614101"/>
                </a:lnTo>
                <a:lnTo>
                  <a:pt x="3795824" y="1614101"/>
                </a:lnTo>
                <a:lnTo>
                  <a:pt x="3784781" y="1614101"/>
                </a:lnTo>
                <a:lnTo>
                  <a:pt x="3769319" y="1625032"/>
                </a:lnTo>
                <a:lnTo>
                  <a:pt x="3753858" y="1625032"/>
                </a:lnTo>
                <a:lnTo>
                  <a:pt x="3738396" y="1621834"/>
                </a:lnTo>
                <a:lnTo>
                  <a:pt x="3726163" y="1625032"/>
                </a:lnTo>
                <a:lnTo>
                  <a:pt x="3714269" y="1625032"/>
                </a:lnTo>
                <a:lnTo>
                  <a:pt x="3711041" y="1621834"/>
                </a:lnTo>
                <a:lnTo>
                  <a:pt x="3706454" y="1621834"/>
                </a:lnTo>
                <a:lnTo>
                  <a:pt x="3706454" y="1632766"/>
                </a:lnTo>
                <a:lnTo>
                  <a:pt x="3706454" y="1637376"/>
                </a:lnTo>
                <a:lnTo>
                  <a:pt x="3703395" y="1640574"/>
                </a:lnTo>
                <a:lnTo>
                  <a:pt x="3695580" y="1645110"/>
                </a:lnTo>
                <a:lnTo>
                  <a:pt x="3690992" y="1640574"/>
                </a:lnTo>
                <a:lnTo>
                  <a:pt x="3687764" y="1632766"/>
                </a:lnTo>
                <a:lnTo>
                  <a:pt x="3690992" y="1625032"/>
                </a:lnTo>
                <a:lnTo>
                  <a:pt x="3690992" y="1621834"/>
                </a:lnTo>
                <a:lnTo>
                  <a:pt x="3680118" y="1629642"/>
                </a:lnTo>
                <a:lnTo>
                  <a:pt x="3660069" y="1621834"/>
                </a:lnTo>
                <a:lnTo>
                  <a:pt x="3649025" y="1637376"/>
                </a:lnTo>
                <a:lnTo>
                  <a:pt x="3629486" y="1640574"/>
                </a:lnTo>
                <a:lnTo>
                  <a:pt x="3618103" y="1640574"/>
                </a:lnTo>
                <a:lnTo>
                  <a:pt x="3614025" y="1632766"/>
                </a:lnTo>
                <a:lnTo>
                  <a:pt x="3595335" y="1625032"/>
                </a:lnTo>
                <a:lnTo>
                  <a:pt x="3583102" y="1625032"/>
                </a:lnTo>
                <a:lnTo>
                  <a:pt x="3583102" y="1637376"/>
                </a:lnTo>
                <a:lnTo>
                  <a:pt x="3579874" y="1637376"/>
                </a:lnTo>
                <a:lnTo>
                  <a:pt x="3567640" y="1640574"/>
                </a:lnTo>
                <a:lnTo>
                  <a:pt x="3556597" y="1637376"/>
                </a:lnTo>
                <a:lnTo>
                  <a:pt x="3552009" y="1629642"/>
                </a:lnTo>
                <a:lnTo>
                  <a:pt x="3541135" y="1625032"/>
                </a:lnTo>
                <a:lnTo>
                  <a:pt x="3537057" y="1625032"/>
                </a:lnTo>
                <a:lnTo>
                  <a:pt x="3532470" y="1629642"/>
                </a:lnTo>
                <a:lnTo>
                  <a:pt x="3521596" y="1629642"/>
                </a:lnTo>
                <a:lnTo>
                  <a:pt x="3521596" y="1625032"/>
                </a:lnTo>
                <a:lnTo>
                  <a:pt x="3537057" y="1621834"/>
                </a:lnTo>
                <a:lnTo>
                  <a:pt x="3517008" y="1621834"/>
                </a:lnTo>
                <a:lnTo>
                  <a:pt x="3513780" y="1617298"/>
                </a:lnTo>
                <a:lnTo>
                  <a:pt x="3521596" y="1617298"/>
                </a:lnTo>
                <a:lnTo>
                  <a:pt x="3521596" y="1614101"/>
                </a:lnTo>
                <a:lnTo>
                  <a:pt x="3513780" y="1614101"/>
                </a:lnTo>
                <a:lnTo>
                  <a:pt x="3513780" y="1606367"/>
                </a:lnTo>
                <a:lnTo>
                  <a:pt x="3513780" y="1598633"/>
                </a:lnTo>
                <a:lnTo>
                  <a:pt x="3506134" y="1590899"/>
                </a:lnTo>
                <a:lnTo>
                  <a:pt x="3493731" y="1590899"/>
                </a:lnTo>
                <a:lnTo>
                  <a:pt x="3498319" y="1586363"/>
                </a:lnTo>
                <a:lnTo>
                  <a:pt x="3493731" y="1583166"/>
                </a:lnTo>
                <a:lnTo>
                  <a:pt x="3498319" y="1583166"/>
                </a:lnTo>
                <a:lnTo>
                  <a:pt x="3501547" y="1586363"/>
                </a:lnTo>
                <a:lnTo>
                  <a:pt x="3509193" y="1586363"/>
                </a:lnTo>
                <a:lnTo>
                  <a:pt x="3506134" y="1583166"/>
                </a:lnTo>
                <a:lnTo>
                  <a:pt x="3509193" y="1575432"/>
                </a:lnTo>
                <a:lnTo>
                  <a:pt x="3506134" y="1575432"/>
                </a:lnTo>
                <a:lnTo>
                  <a:pt x="3501547" y="1567698"/>
                </a:lnTo>
                <a:lnTo>
                  <a:pt x="3506134" y="1559890"/>
                </a:lnTo>
                <a:lnTo>
                  <a:pt x="3490673" y="1559890"/>
                </a:lnTo>
                <a:lnTo>
                  <a:pt x="3490673" y="1548066"/>
                </a:lnTo>
                <a:lnTo>
                  <a:pt x="3501547" y="1540332"/>
                </a:lnTo>
                <a:lnTo>
                  <a:pt x="3509193" y="1537135"/>
                </a:lnTo>
                <a:lnTo>
                  <a:pt x="3521596" y="1540332"/>
                </a:lnTo>
                <a:lnTo>
                  <a:pt x="3521596" y="1537135"/>
                </a:lnTo>
                <a:lnTo>
                  <a:pt x="3524824" y="1532599"/>
                </a:lnTo>
                <a:lnTo>
                  <a:pt x="3529242" y="1537135"/>
                </a:lnTo>
                <a:lnTo>
                  <a:pt x="3544363" y="1537135"/>
                </a:lnTo>
                <a:lnTo>
                  <a:pt x="3544363" y="1532599"/>
                </a:lnTo>
                <a:lnTo>
                  <a:pt x="3559825" y="1524865"/>
                </a:lnTo>
                <a:lnTo>
                  <a:pt x="3552009" y="1524865"/>
                </a:lnTo>
                <a:lnTo>
                  <a:pt x="3532470" y="1521667"/>
                </a:lnTo>
                <a:lnTo>
                  <a:pt x="3513780" y="1524865"/>
                </a:lnTo>
                <a:lnTo>
                  <a:pt x="3509193" y="1529401"/>
                </a:lnTo>
                <a:lnTo>
                  <a:pt x="3498319" y="1537135"/>
                </a:lnTo>
                <a:lnTo>
                  <a:pt x="3490673" y="1544869"/>
                </a:lnTo>
                <a:lnTo>
                  <a:pt x="3490673" y="1537135"/>
                </a:lnTo>
                <a:lnTo>
                  <a:pt x="3498319" y="1529401"/>
                </a:lnTo>
                <a:lnTo>
                  <a:pt x="3490673" y="1529401"/>
                </a:lnTo>
                <a:lnTo>
                  <a:pt x="3490673" y="1532599"/>
                </a:lnTo>
                <a:lnTo>
                  <a:pt x="3486085" y="1529401"/>
                </a:lnTo>
                <a:lnTo>
                  <a:pt x="3470624" y="1524865"/>
                </a:lnTo>
                <a:lnTo>
                  <a:pt x="3467396" y="1521667"/>
                </a:lnTo>
                <a:lnTo>
                  <a:pt x="3459580" y="1524865"/>
                </a:lnTo>
                <a:lnTo>
                  <a:pt x="3455502" y="1524865"/>
                </a:lnTo>
                <a:lnTo>
                  <a:pt x="3451934" y="1529401"/>
                </a:lnTo>
                <a:lnTo>
                  <a:pt x="3444119" y="1532599"/>
                </a:lnTo>
                <a:lnTo>
                  <a:pt x="3451934" y="1544869"/>
                </a:lnTo>
                <a:lnTo>
                  <a:pt x="3447857" y="1540332"/>
                </a:lnTo>
                <a:lnTo>
                  <a:pt x="3444119" y="1540332"/>
                </a:lnTo>
                <a:lnTo>
                  <a:pt x="3447857" y="1544869"/>
                </a:lnTo>
                <a:lnTo>
                  <a:pt x="3447857" y="1548066"/>
                </a:lnTo>
                <a:lnTo>
                  <a:pt x="3436813" y="1544869"/>
                </a:lnTo>
                <a:lnTo>
                  <a:pt x="3424579" y="1537135"/>
                </a:lnTo>
                <a:lnTo>
                  <a:pt x="3429167" y="1537135"/>
                </a:lnTo>
                <a:lnTo>
                  <a:pt x="3429167" y="1532599"/>
                </a:lnTo>
                <a:lnTo>
                  <a:pt x="3421351" y="1537135"/>
                </a:lnTo>
                <a:lnTo>
                  <a:pt x="3421351" y="1548066"/>
                </a:lnTo>
                <a:lnTo>
                  <a:pt x="3436813" y="1567698"/>
                </a:lnTo>
                <a:lnTo>
                  <a:pt x="3429167" y="1575432"/>
                </a:lnTo>
                <a:lnTo>
                  <a:pt x="3421351" y="1575432"/>
                </a:lnTo>
                <a:lnTo>
                  <a:pt x="3432225" y="1579076"/>
                </a:lnTo>
                <a:lnTo>
                  <a:pt x="3447857" y="1590899"/>
                </a:lnTo>
                <a:lnTo>
                  <a:pt x="3451934" y="1606367"/>
                </a:lnTo>
                <a:lnTo>
                  <a:pt x="3440041" y="1598633"/>
                </a:lnTo>
                <a:lnTo>
                  <a:pt x="3432225" y="1601831"/>
                </a:lnTo>
                <a:lnTo>
                  <a:pt x="3440041" y="1614101"/>
                </a:lnTo>
                <a:lnTo>
                  <a:pt x="3436813" y="1614101"/>
                </a:lnTo>
                <a:lnTo>
                  <a:pt x="3424579" y="1606367"/>
                </a:lnTo>
                <a:lnTo>
                  <a:pt x="3436813" y="1625032"/>
                </a:lnTo>
                <a:lnTo>
                  <a:pt x="3436813" y="1629642"/>
                </a:lnTo>
                <a:lnTo>
                  <a:pt x="3436813" y="1632766"/>
                </a:lnTo>
                <a:lnTo>
                  <a:pt x="3424579" y="1625032"/>
                </a:lnTo>
                <a:lnTo>
                  <a:pt x="3424579" y="1629642"/>
                </a:lnTo>
                <a:lnTo>
                  <a:pt x="3424579" y="1632766"/>
                </a:lnTo>
                <a:lnTo>
                  <a:pt x="3421351" y="1632766"/>
                </a:lnTo>
                <a:lnTo>
                  <a:pt x="3416764" y="1621834"/>
                </a:lnTo>
                <a:lnTo>
                  <a:pt x="3409118" y="1621834"/>
                </a:lnTo>
                <a:lnTo>
                  <a:pt x="3413536" y="1629642"/>
                </a:lnTo>
                <a:lnTo>
                  <a:pt x="3409118" y="1625032"/>
                </a:lnTo>
                <a:lnTo>
                  <a:pt x="3405890" y="1617298"/>
                </a:lnTo>
                <a:lnTo>
                  <a:pt x="3405890" y="1609564"/>
                </a:lnTo>
                <a:lnTo>
                  <a:pt x="3393487" y="1601831"/>
                </a:lnTo>
                <a:lnTo>
                  <a:pt x="3401302" y="1594097"/>
                </a:lnTo>
                <a:lnTo>
                  <a:pt x="3413536" y="1590899"/>
                </a:lnTo>
                <a:lnTo>
                  <a:pt x="3429167" y="1598633"/>
                </a:lnTo>
                <a:lnTo>
                  <a:pt x="3432225" y="1594097"/>
                </a:lnTo>
                <a:lnTo>
                  <a:pt x="3421351" y="1586363"/>
                </a:lnTo>
                <a:lnTo>
                  <a:pt x="3413536" y="1586363"/>
                </a:lnTo>
                <a:lnTo>
                  <a:pt x="3393487" y="1590899"/>
                </a:lnTo>
                <a:lnTo>
                  <a:pt x="3385841" y="1575432"/>
                </a:lnTo>
                <a:lnTo>
                  <a:pt x="3393487" y="1575432"/>
                </a:lnTo>
                <a:lnTo>
                  <a:pt x="3393487" y="1571342"/>
                </a:lnTo>
                <a:lnTo>
                  <a:pt x="3385841" y="1571342"/>
                </a:lnTo>
                <a:lnTo>
                  <a:pt x="3374967" y="1559890"/>
                </a:lnTo>
                <a:lnTo>
                  <a:pt x="3374967" y="1555800"/>
                </a:lnTo>
                <a:lnTo>
                  <a:pt x="3367151" y="1548066"/>
                </a:lnTo>
                <a:lnTo>
                  <a:pt x="3355258" y="1540332"/>
                </a:lnTo>
                <a:lnTo>
                  <a:pt x="3359335" y="1540332"/>
                </a:lnTo>
                <a:lnTo>
                  <a:pt x="3359335" y="1529401"/>
                </a:lnTo>
                <a:lnTo>
                  <a:pt x="3363073" y="1524865"/>
                </a:lnTo>
                <a:lnTo>
                  <a:pt x="3359335" y="1521667"/>
                </a:lnTo>
                <a:lnTo>
                  <a:pt x="3359335" y="1509323"/>
                </a:lnTo>
                <a:lnTo>
                  <a:pt x="3351690" y="1501589"/>
                </a:lnTo>
                <a:lnTo>
                  <a:pt x="3339796" y="1486122"/>
                </a:lnTo>
                <a:lnTo>
                  <a:pt x="3327563" y="1482924"/>
                </a:lnTo>
                <a:lnTo>
                  <a:pt x="3312102" y="1478834"/>
                </a:lnTo>
                <a:lnTo>
                  <a:pt x="3312102" y="1475190"/>
                </a:lnTo>
                <a:lnTo>
                  <a:pt x="3319747" y="1478834"/>
                </a:lnTo>
                <a:lnTo>
                  <a:pt x="3308873" y="1467457"/>
                </a:lnTo>
                <a:lnTo>
                  <a:pt x="3296470" y="1463367"/>
                </a:lnTo>
                <a:lnTo>
                  <a:pt x="3289334" y="1467457"/>
                </a:lnTo>
                <a:lnTo>
                  <a:pt x="3270135" y="1447899"/>
                </a:lnTo>
                <a:lnTo>
                  <a:pt x="3281518" y="1444702"/>
                </a:lnTo>
                <a:lnTo>
                  <a:pt x="3266057" y="1432357"/>
                </a:lnTo>
                <a:lnTo>
                  <a:pt x="3266057" y="1424624"/>
                </a:lnTo>
                <a:lnTo>
                  <a:pt x="3255013" y="1416890"/>
                </a:lnTo>
                <a:lnTo>
                  <a:pt x="3247367" y="1429160"/>
                </a:lnTo>
                <a:lnTo>
                  <a:pt x="3239552" y="1413692"/>
                </a:lnTo>
                <a:lnTo>
                  <a:pt x="3242780" y="1409156"/>
                </a:lnTo>
                <a:lnTo>
                  <a:pt x="3239552" y="1405958"/>
                </a:lnTo>
                <a:lnTo>
                  <a:pt x="3231906" y="1405958"/>
                </a:lnTo>
                <a:lnTo>
                  <a:pt x="3231906" y="1409156"/>
                </a:lnTo>
                <a:lnTo>
                  <a:pt x="3224090" y="1413692"/>
                </a:lnTo>
                <a:lnTo>
                  <a:pt x="3216444" y="1416890"/>
                </a:lnTo>
                <a:lnTo>
                  <a:pt x="3219503" y="1424624"/>
                </a:lnTo>
                <a:lnTo>
                  <a:pt x="3216444" y="1429160"/>
                </a:lnTo>
                <a:lnTo>
                  <a:pt x="3216444" y="1436893"/>
                </a:lnTo>
                <a:lnTo>
                  <a:pt x="3242780" y="1463367"/>
                </a:lnTo>
                <a:lnTo>
                  <a:pt x="3258241" y="1490658"/>
                </a:lnTo>
                <a:lnTo>
                  <a:pt x="3281518" y="1501589"/>
                </a:lnTo>
                <a:lnTo>
                  <a:pt x="3289334" y="1501589"/>
                </a:lnTo>
                <a:lnTo>
                  <a:pt x="3293412" y="1506200"/>
                </a:lnTo>
                <a:lnTo>
                  <a:pt x="3289334" y="1509323"/>
                </a:lnTo>
                <a:lnTo>
                  <a:pt x="3289334" y="1513934"/>
                </a:lnTo>
                <a:lnTo>
                  <a:pt x="3304286" y="1521667"/>
                </a:lnTo>
                <a:lnTo>
                  <a:pt x="3324335" y="1529401"/>
                </a:lnTo>
                <a:lnTo>
                  <a:pt x="3339796" y="1544869"/>
                </a:lnTo>
                <a:lnTo>
                  <a:pt x="3339796" y="1552602"/>
                </a:lnTo>
                <a:lnTo>
                  <a:pt x="3332150" y="1552602"/>
                </a:lnTo>
                <a:lnTo>
                  <a:pt x="3327563" y="1548066"/>
                </a:lnTo>
                <a:lnTo>
                  <a:pt x="3324335" y="1540332"/>
                </a:lnTo>
                <a:lnTo>
                  <a:pt x="3312102" y="1537135"/>
                </a:lnTo>
                <a:lnTo>
                  <a:pt x="3308873" y="1540332"/>
                </a:lnTo>
                <a:lnTo>
                  <a:pt x="3301058" y="1555800"/>
                </a:lnTo>
                <a:lnTo>
                  <a:pt x="3308873" y="1559890"/>
                </a:lnTo>
                <a:lnTo>
                  <a:pt x="3312102" y="1559890"/>
                </a:lnTo>
                <a:lnTo>
                  <a:pt x="3316519" y="1575432"/>
                </a:lnTo>
                <a:lnTo>
                  <a:pt x="3304286" y="1579076"/>
                </a:lnTo>
                <a:lnTo>
                  <a:pt x="3304286" y="1586363"/>
                </a:lnTo>
                <a:lnTo>
                  <a:pt x="3296470" y="1598633"/>
                </a:lnTo>
                <a:lnTo>
                  <a:pt x="3289334" y="1601831"/>
                </a:lnTo>
                <a:lnTo>
                  <a:pt x="3289334" y="1594097"/>
                </a:lnTo>
                <a:lnTo>
                  <a:pt x="3293412" y="1590899"/>
                </a:lnTo>
                <a:lnTo>
                  <a:pt x="3293412" y="1583166"/>
                </a:lnTo>
                <a:lnTo>
                  <a:pt x="3296470" y="1579076"/>
                </a:lnTo>
                <a:lnTo>
                  <a:pt x="3285596" y="1548066"/>
                </a:lnTo>
                <a:lnTo>
                  <a:pt x="3281518" y="1548066"/>
                </a:lnTo>
                <a:lnTo>
                  <a:pt x="3273703" y="1544869"/>
                </a:lnTo>
                <a:lnTo>
                  <a:pt x="3273703" y="1540332"/>
                </a:lnTo>
                <a:lnTo>
                  <a:pt x="3270135" y="1532599"/>
                </a:lnTo>
                <a:lnTo>
                  <a:pt x="3262829" y="1532599"/>
                </a:lnTo>
                <a:lnTo>
                  <a:pt x="3258241" y="1529401"/>
                </a:lnTo>
                <a:lnTo>
                  <a:pt x="3255013" y="1529401"/>
                </a:lnTo>
                <a:lnTo>
                  <a:pt x="3250595" y="1524865"/>
                </a:lnTo>
                <a:lnTo>
                  <a:pt x="3250595" y="1517131"/>
                </a:lnTo>
                <a:lnTo>
                  <a:pt x="3234964" y="1517131"/>
                </a:lnTo>
                <a:lnTo>
                  <a:pt x="3224090" y="1513934"/>
                </a:lnTo>
                <a:lnTo>
                  <a:pt x="3211857" y="1498392"/>
                </a:lnTo>
                <a:lnTo>
                  <a:pt x="3208629" y="1493856"/>
                </a:lnTo>
                <a:lnTo>
                  <a:pt x="3196395" y="1482924"/>
                </a:lnTo>
                <a:lnTo>
                  <a:pt x="3189089" y="1478834"/>
                </a:lnTo>
                <a:lnTo>
                  <a:pt x="3181274" y="1478834"/>
                </a:lnTo>
                <a:lnTo>
                  <a:pt x="3185351" y="1471100"/>
                </a:lnTo>
                <a:lnTo>
                  <a:pt x="3181274" y="1467457"/>
                </a:lnTo>
                <a:lnTo>
                  <a:pt x="3177706" y="1455633"/>
                </a:lnTo>
                <a:lnTo>
                  <a:pt x="3173628" y="1447899"/>
                </a:lnTo>
                <a:lnTo>
                  <a:pt x="3162584" y="1444702"/>
                </a:lnTo>
                <a:lnTo>
                  <a:pt x="3150351" y="1444702"/>
                </a:lnTo>
                <a:lnTo>
                  <a:pt x="3142535" y="1447899"/>
                </a:lnTo>
                <a:lnTo>
                  <a:pt x="3134889" y="1455633"/>
                </a:lnTo>
                <a:lnTo>
                  <a:pt x="3130302" y="1455633"/>
                </a:lnTo>
                <a:lnTo>
                  <a:pt x="3127074" y="1459723"/>
                </a:lnTo>
                <a:lnTo>
                  <a:pt x="3122486" y="1459723"/>
                </a:lnTo>
                <a:lnTo>
                  <a:pt x="3122486" y="1463367"/>
                </a:lnTo>
                <a:lnTo>
                  <a:pt x="3115180" y="1463367"/>
                </a:lnTo>
                <a:lnTo>
                  <a:pt x="3107534" y="1467457"/>
                </a:lnTo>
                <a:lnTo>
                  <a:pt x="3107534" y="1475190"/>
                </a:lnTo>
                <a:lnTo>
                  <a:pt x="3092073" y="1475190"/>
                </a:lnTo>
                <a:lnTo>
                  <a:pt x="3084257" y="1471100"/>
                </a:lnTo>
                <a:lnTo>
                  <a:pt x="3081029" y="1467457"/>
                </a:lnTo>
                <a:lnTo>
                  <a:pt x="3076612" y="1467457"/>
                </a:lnTo>
                <a:lnTo>
                  <a:pt x="3068796" y="1467457"/>
                </a:lnTo>
                <a:lnTo>
                  <a:pt x="3068796" y="1463367"/>
                </a:lnTo>
                <a:lnTo>
                  <a:pt x="3060980" y="1463367"/>
                </a:lnTo>
                <a:lnTo>
                  <a:pt x="3057922" y="1463367"/>
                </a:lnTo>
                <a:lnTo>
                  <a:pt x="3053334" y="1467457"/>
                </a:lnTo>
                <a:lnTo>
                  <a:pt x="3042290" y="1475190"/>
                </a:lnTo>
                <a:lnTo>
                  <a:pt x="3042290" y="1486122"/>
                </a:lnTo>
                <a:lnTo>
                  <a:pt x="3045519" y="1490658"/>
                </a:lnTo>
                <a:lnTo>
                  <a:pt x="3042290" y="1493856"/>
                </a:lnTo>
                <a:lnTo>
                  <a:pt x="3042290" y="1501589"/>
                </a:lnTo>
                <a:lnTo>
                  <a:pt x="3034645" y="1509323"/>
                </a:lnTo>
                <a:lnTo>
                  <a:pt x="3022242" y="1521667"/>
                </a:lnTo>
                <a:lnTo>
                  <a:pt x="3007290" y="1521667"/>
                </a:lnTo>
                <a:lnTo>
                  <a:pt x="2999474" y="1524865"/>
                </a:lnTo>
                <a:lnTo>
                  <a:pt x="2995906" y="1524865"/>
                </a:lnTo>
                <a:lnTo>
                  <a:pt x="2995906" y="1537135"/>
                </a:lnTo>
                <a:lnTo>
                  <a:pt x="2988600" y="1544869"/>
                </a:lnTo>
                <a:lnTo>
                  <a:pt x="2973139" y="1559890"/>
                </a:lnTo>
                <a:lnTo>
                  <a:pt x="2976367" y="1567698"/>
                </a:lnTo>
                <a:lnTo>
                  <a:pt x="2984013" y="1579076"/>
                </a:lnTo>
                <a:lnTo>
                  <a:pt x="2984013" y="1583166"/>
                </a:lnTo>
                <a:lnTo>
                  <a:pt x="2976367" y="1586363"/>
                </a:lnTo>
                <a:lnTo>
                  <a:pt x="2968551" y="1594097"/>
                </a:lnTo>
                <a:lnTo>
                  <a:pt x="2965323" y="1601831"/>
                </a:lnTo>
                <a:lnTo>
                  <a:pt x="2965323" y="1606367"/>
                </a:lnTo>
                <a:lnTo>
                  <a:pt x="2960905" y="1609564"/>
                </a:lnTo>
                <a:lnTo>
                  <a:pt x="2948502" y="1609564"/>
                </a:lnTo>
                <a:lnTo>
                  <a:pt x="2941196" y="1617298"/>
                </a:lnTo>
                <a:lnTo>
                  <a:pt x="2937628" y="1629642"/>
                </a:lnTo>
                <a:lnTo>
                  <a:pt x="2933551" y="1625032"/>
                </a:lnTo>
                <a:lnTo>
                  <a:pt x="2929813" y="1625032"/>
                </a:lnTo>
                <a:lnTo>
                  <a:pt x="2925735" y="1629642"/>
                </a:lnTo>
                <a:lnTo>
                  <a:pt x="2922167" y="1629642"/>
                </a:lnTo>
                <a:lnTo>
                  <a:pt x="2914861" y="1629642"/>
                </a:lnTo>
                <a:lnTo>
                  <a:pt x="2910273" y="1629642"/>
                </a:lnTo>
                <a:lnTo>
                  <a:pt x="2899399" y="1629642"/>
                </a:lnTo>
                <a:lnTo>
                  <a:pt x="2891584" y="1632766"/>
                </a:lnTo>
                <a:lnTo>
                  <a:pt x="2883768" y="1632766"/>
                </a:lnTo>
                <a:lnTo>
                  <a:pt x="2871535" y="1645110"/>
                </a:lnTo>
                <a:lnTo>
                  <a:pt x="2856073" y="1637376"/>
                </a:lnTo>
                <a:lnTo>
                  <a:pt x="2852845" y="1629642"/>
                </a:lnTo>
                <a:lnTo>
                  <a:pt x="2852845" y="1621834"/>
                </a:lnTo>
                <a:lnTo>
                  <a:pt x="2840952" y="1617298"/>
                </a:lnTo>
                <a:lnTo>
                  <a:pt x="2837384" y="1617298"/>
                </a:lnTo>
                <a:lnTo>
                  <a:pt x="2821922" y="1621834"/>
                </a:lnTo>
                <a:lnTo>
                  <a:pt x="2814616" y="1617298"/>
                </a:lnTo>
                <a:lnTo>
                  <a:pt x="2802383" y="1617298"/>
                </a:lnTo>
                <a:lnTo>
                  <a:pt x="2806800" y="1609564"/>
                </a:lnTo>
                <a:lnTo>
                  <a:pt x="2806800" y="1586363"/>
                </a:lnTo>
                <a:lnTo>
                  <a:pt x="2806800" y="1583166"/>
                </a:lnTo>
                <a:lnTo>
                  <a:pt x="2802383" y="1583166"/>
                </a:lnTo>
                <a:lnTo>
                  <a:pt x="2802383" y="1579076"/>
                </a:lnTo>
                <a:lnTo>
                  <a:pt x="2794567" y="1579076"/>
                </a:lnTo>
                <a:lnTo>
                  <a:pt x="2799155" y="1563534"/>
                </a:lnTo>
                <a:lnTo>
                  <a:pt x="2802383" y="1559890"/>
                </a:lnTo>
                <a:lnTo>
                  <a:pt x="2814616" y="1529401"/>
                </a:lnTo>
                <a:lnTo>
                  <a:pt x="2810029" y="1493856"/>
                </a:lnTo>
                <a:lnTo>
                  <a:pt x="2814616" y="1490658"/>
                </a:lnTo>
                <a:lnTo>
                  <a:pt x="2810029" y="1482924"/>
                </a:lnTo>
                <a:lnTo>
                  <a:pt x="2806800" y="1482924"/>
                </a:lnTo>
                <a:lnTo>
                  <a:pt x="2806800" y="1478834"/>
                </a:lnTo>
                <a:lnTo>
                  <a:pt x="2802383" y="1467457"/>
                </a:lnTo>
                <a:lnTo>
                  <a:pt x="2810029" y="1463367"/>
                </a:lnTo>
                <a:lnTo>
                  <a:pt x="2821922" y="1463367"/>
                </a:lnTo>
                <a:lnTo>
                  <a:pt x="2821922" y="1459723"/>
                </a:lnTo>
                <a:lnTo>
                  <a:pt x="2829568" y="1455633"/>
                </a:lnTo>
                <a:lnTo>
                  <a:pt x="2837384" y="1459723"/>
                </a:lnTo>
                <a:lnTo>
                  <a:pt x="2856073" y="1459723"/>
                </a:lnTo>
                <a:lnTo>
                  <a:pt x="2868307" y="1459723"/>
                </a:lnTo>
                <a:lnTo>
                  <a:pt x="2886996" y="1463367"/>
                </a:lnTo>
                <a:lnTo>
                  <a:pt x="2910273" y="1463367"/>
                </a:lnTo>
                <a:lnTo>
                  <a:pt x="2929813" y="1463367"/>
                </a:lnTo>
                <a:lnTo>
                  <a:pt x="2948502" y="1463367"/>
                </a:lnTo>
                <a:lnTo>
                  <a:pt x="2956318" y="1436893"/>
                </a:lnTo>
                <a:lnTo>
                  <a:pt x="2960905" y="1432357"/>
                </a:lnTo>
                <a:lnTo>
                  <a:pt x="2956318" y="1429160"/>
                </a:lnTo>
                <a:lnTo>
                  <a:pt x="2960905" y="1409156"/>
                </a:lnTo>
                <a:lnTo>
                  <a:pt x="2968551" y="1421426"/>
                </a:lnTo>
                <a:lnTo>
                  <a:pt x="2965323" y="1409156"/>
                </a:lnTo>
                <a:lnTo>
                  <a:pt x="2956318" y="1405958"/>
                </a:lnTo>
                <a:lnTo>
                  <a:pt x="2956318" y="1393689"/>
                </a:lnTo>
                <a:lnTo>
                  <a:pt x="2941196" y="1378593"/>
                </a:lnTo>
                <a:lnTo>
                  <a:pt x="2941196" y="1367215"/>
                </a:lnTo>
                <a:lnTo>
                  <a:pt x="2933551" y="1363125"/>
                </a:lnTo>
                <a:lnTo>
                  <a:pt x="2922167" y="1359482"/>
                </a:lnTo>
                <a:lnTo>
                  <a:pt x="2899399" y="1352194"/>
                </a:lnTo>
                <a:lnTo>
                  <a:pt x="2894812" y="1344460"/>
                </a:lnTo>
                <a:lnTo>
                  <a:pt x="2899399" y="1344460"/>
                </a:lnTo>
                <a:lnTo>
                  <a:pt x="2894812" y="1339924"/>
                </a:lnTo>
                <a:lnTo>
                  <a:pt x="2902458" y="1339924"/>
                </a:lnTo>
                <a:lnTo>
                  <a:pt x="2899399" y="1336726"/>
                </a:lnTo>
                <a:lnTo>
                  <a:pt x="2891584" y="1336726"/>
                </a:lnTo>
                <a:lnTo>
                  <a:pt x="2894812" y="1332190"/>
                </a:lnTo>
                <a:lnTo>
                  <a:pt x="2907045" y="1328993"/>
                </a:lnTo>
                <a:lnTo>
                  <a:pt x="2914861" y="1328993"/>
                </a:lnTo>
                <a:lnTo>
                  <a:pt x="2922167" y="1328993"/>
                </a:lnTo>
                <a:lnTo>
                  <a:pt x="2933551" y="1336726"/>
                </a:lnTo>
                <a:lnTo>
                  <a:pt x="2937628" y="1332190"/>
                </a:lnTo>
                <a:lnTo>
                  <a:pt x="2945274" y="1332190"/>
                </a:lnTo>
                <a:lnTo>
                  <a:pt x="2953090" y="1332190"/>
                </a:lnTo>
                <a:lnTo>
                  <a:pt x="2948502" y="1316648"/>
                </a:lnTo>
                <a:lnTo>
                  <a:pt x="2945274" y="1301181"/>
                </a:lnTo>
                <a:lnTo>
                  <a:pt x="2953090" y="1301181"/>
                </a:lnTo>
                <a:lnTo>
                  <a:pt x="2960905" y="1301181"/>
                </a:lnTo>
                <a:lnTo>
                  <a:pt x="2960905" y="1308915"/>
                </a:lnTo>
                <a:lnTo>
                  <a:pt x="2968551" y="1313451"/>
                </a:lnTo>
                <a:lnTo>
                  <a:pt x="2980954" y="1313451"/>
                </a:lnTo>
                <a:lnTo>
                  <a:pt x="2984013" y="1305717"/>
                </a:lnTo>
                <a:lnTo>
                  <a:pt x="2991828" y="1301181"/>
                </a:lnTo>
                <a:lnTo>
                  <a:pt x="3007290" y="1297983"/>
                </a:lnTo>
                <a:lnTo>
                  <a:pt x="3011368" y="1290250"/>
                </a:lnTo>
                <a:lnTo>
                  <a:pt x="3011368" y="1270692"/>
                </a:lnTo>
                <a:lnTo>
                  <a:pt x="3034645" y="1267048"/>
                </a:lnTo>
                <a:lnTo>
                  <a:pt x="3045519" y="1259315"/>
                </a:lnTo>
                <a:lnTo>
                  <a:pt x="3050106" y="1259315"/>
                </a:lnTo>
                <a:lnTo>
                  <a:pt x="3050106" y="1252027"/>
                </a:lnTo>
                <a:lnTo>
                  <a:pt x="3057922" y="1247416"/>
                </a:lnTo>
                <a:lnTo>
                  <a:pt x="3068796" y="1247416"/>
                </a:lnTo>
                <a:lnTo>
                  <a:pt x="3060980" y="1244219"/>
                </a:lnTo>
                <a:lnTo>
                  <a:pt x="3057922" y="1239683"/>
                </a:lnTo>
                <a:lnTo>
                  <a:pt x="3065568" y="1228751"/>
                </a:lnTo>
                <a:lnTo>
                  <a:pt x="3068796" y="1208748"/>
                </a:lnTo>
                <a:lnTo>
                  <a:pt x="3076612" y="1221018"/>
                </a:lnTo>
                <a:lnTo>
                  <a:pt x="3081029" y="1231949"/>
                </a:lnTo>
                <a:lnTo>
                  <a:pt x="3088845" y="1236485"/>
                </a:lnTo>
                <a:lnTo>
                  <a:pt x="3084257" y="1224215"/>
                </a:lnTo>
                <a:lnTo>
                  <a:pt x="3088845" y="1216481"/>
                </a:lnTo>
                <a:lnTo>
                  <a:pt x="3084257" y="1216481"/>
                </a:lnTo>
                <a:lnTo>
                  <a:pt x="3084257" y="1208748"/>
                </a:lnTo>
                <a:lnTo>
                  <a:pt x="3096151" y="1200939"/>
                </a:lnTo>
                <a:lnTo>
                  <a:pt x="3107534" y="1197816"/>
                </a:lnTo>
                <a:lnTo>
                  <a:pt x="3111612" y="1205550"/>
                </a:lnTo>
                <a:lnTo>
                  <a:pt x="3111612" y="1200939"/>
                </a:lnTo>
                <a:lnTo>
                  <a:pt x="3115180" y="1193206"/>
                </a:lnTo>
                <a:lnTo>
                  <a:pt x="3130302" y="1193206"/>
                </a:lnTo>
                <a:lnTo>
                  <a:pt x="3134889" y="1200939"/>
                </a:lnTo>
                <a:lnTo>
                  <a:pt x="3137948" y="1190008"/>
                </a:lnTo>
                <a:lnTo>
                  <a:pt x="3145763" y="1190008"/>
                </a:lnTo>
                <a:lnTo>
                  <a:pt x="3142535" y="1185472"/>
                </a:lnTo>
                <a:lnTo>
                  <a:pt x="3145763" y="1178184"/>
                </a:lnTo>
                <a:lnTo>
                  <a:pt x="3142535" y="1178184"/>
                </a:lnTo>
                <a:lnTo>
                  <a:pt x="3142535" y="1174541"/>
                </a:lnTo>
                <a:lnTo>
                  <a:pt x="3142535" y="1166807"/>
                </a:lnTo>
                <a:lnTo>
                  <a:pt x="3137948" y="1159073"/>
                </a:lnTo>
                <a:lnTo>
                  <a:pt x="3130302" y="1159073"/>
                </a:lnTo>
                <a:lnTo>
                  <a:pt x="3134889" y="1154983"/>
                </a:lnTo>
                <a:lnTo>
                  <a:pt x="3137948" y="1154983"/>
                </a:lnTo>
                <a:lnTo>
                  <a:pt x="3137948" y="1139441"/>
                </a:lnTo>
                <a:lnTo>
                  <a:pt x="3134889" y="1136318"/>
                </a:lnTo>
                <a:lnTo>
                  <a:pt x="3130302" y="1139441"/>
                </a:lnTo>
                <a:lnTo>
                  <a:pt x="3130302" y="1120776"/>
                </a:lnTo>
                <a:lnTo>
                  <a:pt x="3130302" y="1108506"/>
                </a:lnTo>
                <a:lnTo>
                  <a:pt x="3137948" y="1113042"/>
                </a:lnTo>
                <a:lnTo>
                  <a:pt x="3142535" y="1100772"/>
                </a:lnTo>
                <a:lnTo>
                  <a:pt x="3150351" y="1105309"/>
                </a:lnTo>
                <a:lnTo>
                  <a:pt x="3150351" y="1097575"/>
                </a:lnTo>
                <a:lnTo>
                  <a:pt x="3165812" y="1097575"/>
                </a:lnTo>
                <a:lnTo>
                  <a:pt x="3173628" y="1108506"/>
                </a:lnTo>
                <a:lnTo>
                  <a:pt x="3181274" y="1113042"/>
                </a:lnTo>
                <a:lnTo>
                  <a:pt x="3177706" y="1120776"/>
                </a:lnTo>
                <a:lnTo>
                  <a:pt x="3169890" y="1120776"/>
                </a:lnTo>
                <a:lnTo>
                  <a:pt x="3169890" y="1123974"/>
                </a:lnTo>
                <a:lnTo>
                  <a:pt x="3169890" y="1128510"/>
                </a:lnTo>
                <a:lnTo>
                  <a:pt x="3165812" y="1136318"/>
                </a:lnTo>
                <a:lnTo>
                  <a:pt x="3157997" y="1139441"/>
                </a:lnTo>
                <a:lnTo>
                  <a:pt x="3157997" y="1151786"/>
                </a:lnTo>
                <a:lnTo>
                  <a:pt x="3157997" y="1159073"/>
                </a:lnTo>
                <a:lnTo>
                  <a:pt x="3165812" y="1162717"/>
                </a:lnTo>
                <a:lnTo>
                  <a:pt x="3165812" y="1166807"/>
                </a:lnTo>
                <a:lnTo>
                  <a:pt x="3165812" y="1170451"/>
                </a:lnTo>
                <a:lnTo>
                  <a:pt x="3169890" y="1174541"/>
                </a:lnTo>
                <a:lnTo>
                  <a:pt x="3177706" y="1174541"/>
                </a:lnTo>
                <a:lnTo>
                  <a:pt x="3185351" y="1174541"/>
                </a:lnTo>
                <a:lnTo>
                  <a:pt x="3181274" y="1185472"/>
                </a:lnTo>
                <a:lnTo>
                  <a:pt x="3193167" y="1185472"/>
                </a:lnTo>
                <a:lnTo>
                  <a:pt x="3196395" y="1178184"/>
                </a:lnTo>
                <a:lnTo>
                  <a:pt x="3211857" y="1166807"/>
                </a:lnTo>
                <a:lnTo>
                  <a:pt x="3216444" y="1174541"/>
                </a:lnTo>
                <a:lnTo>
                  <a:pt x="3231906" y="1182274"/>
                </a:lnTo>
                <a:lnTo>
                  <a:pt x="3234964" y="1185472"/>
                </a:lnTo>
                <a:lnTo>
                  <a:pt x="3247367" y="1193206"/>
                </a:lnTo>
                <a:lnTo>
                  <a:pt x="3250595" y="1190008"/>
                </a:lnTo>
                <a:lnTo>
                  <a:pt x="3255013" y="1190008"/>
                </a:lnTo>
                <a:lnTo>
                  <a:pt x="3255013" y="1182274"/>
                </a:lnTo>
                <a:lnTo>
                  <a:pt x="3277950" y="1174541"/>
                </a:lnTo>
                <a:lnTo>
                  <a:pt x="3281518" y="1166807"/>
                </a:lnTo>
                <a:lnTo>
                  <a:pt x="3289334" y="1162717"/>
                </a:lnTo>
                <a:lnTo>
                  <a:pt x="3293412" y="1162717"/>
                </a:lnTo>
                <a:lnTo>
                  <a:pt x="3316519" y="1159073"/>
                </a:lnTo>
                <a:lnTo>
                  <a:pt x="3319747" y="1166807"/>
                </a:lnTo>
                <a:lnTo>
                  <a:pt x="3324335" y="1170451"/>
                </a:lnTo>
                <a:lnTo>
                  <a:pt x="3332150" y="1170451"/>
                </a:lnTo>
                <a:lnTo>
                  <a:pt x="3339796" y="1174541"/>
                </a:lnTo>
                <a:lnTo>
                  <a:pt x="3343024" y="1166807"/>
                </a:lnTo>
                <a:lnTo>
                  <a:pt x="3355258" y="1159073"/>
                </a:lnTo>
                <a:lnTo>
                  <a:pt x="3343024" y="1162717"/>
                </a:lnTo>
                <a:lnTo>
                  <a:pt x="3347612" y="1154983"/>
                </a:lnTo>
                <a:lnTo>
                  <a:pt x="3370379" y="1154983"/>
                </a:lnTo>
                <a:lnTo>
                  <a:pt x="3359335" y="1113042"/>
                </a:lnTo>
                <a:lnTo>
                  <a:pt x="3367151" y="1082107"/>
                </a:lnTo>
                <a:lnTo>
                  <a:pt x="3385841" y="1066565"/>
                </a:lnTo>
                <a:lnTo>
                  <a:pt x="3401302" y="1089841"/>
                </a:lnTo>
                <a:lnTo>
                  <a:pt x="3409118" y="1089841"/>
                </a:lnTo>
                <a:lnTo>
                  <a:pt x="3416764" y="1085751"/>
                </a:lnTo>
                <a:lnTo>
                  <a:pt x="3416764" y="1066565"/>
                </a:lnTo>
                <a:lnTo>
                  <a:pt x="3416764" y="1051544"/>
                </a:lnTo>
                <a:lnTo>
                  <a:pt x="3413536" y="1054742"/>
                </a:lnTo>
                <a:lnTo>
                  <a:pt x="3401302" y="1039274"/>
                </a:lnTo>
                <a:lnTo>
                  <a:pt x="3398074" y="1025145"/>
                </a:lnTo>
                <a:lnTo>
                  <a:pt x="3440041" y="1009678"/>
                </a:lnTo>
                <a:lnTo>
                  <a:pt x="3463318" y="1012875"/>
                </a:lnTo>
                <a:lnTo>
                  <a:pt x="3475042" y="1012875"/>
                </a:lnTo>
                <a:lnTo>
                  <a:pt x="3475042" y="1005067"/>
                </a:lnTo>
                <a:lnTo>
                  <a:pt x="3493731" y="997333"/>
                </a:lnTo>
                <a:lnTo>
                  <a:pt x="3513780" y="1001944"/>
                </a:lnTo>
                <a:lnTo>
                  <a:pt x="3506134" y="989600"/>
                </a:lnTo>
                <a:lnTo>
                  <a:pt x="3490673" y="989600"/>
                </a:lnTo>
                <a:lnTo>
                  <a:pt x="3482857" y="970935"/>
                </a:lnTo>
                <a:lnTo>
                  <a:pt x="3470624" y="978668"/>
                </a:lnTo>
                <a:lnTo>
                  <a:pt x="3463318" y="981866"/>
                </a:lnTo>
                <a:lnTo>
                  <a:pt x="3444119" y="981866"/>
                </a:lnTo>
                <a:lnTo>
                  <a:pt x="3429167" y="989600"/>
                </a:lnTo>
                <a:lnTo>
                  <a:pt x="3413536" y="994136"/>
                </a:lnTo>
                <a:lnTo>
                  <a:pt x="3390428" y="1005067"/>
                </a:lnTo>
                <a:lnTo>
                  <a:pt x="3378025" y="997333"/>
                </a:lnTo>
                <a:lnTo>
                  <a:pt x="3378025" y="994136"/>
                </a:lnTo>
                <a:lnTo>
                  <a:pt x="3382613" y="994136"/>
                </a:lnTo>
                <a:lnTo>
                  <a:pt x="3385841" y="994136"/>
                </a:lnTo>
                <a:lnTo>
                  <a:pt x="3385841" y="986402"/>
                </a:lnTo>
                <a:lnTo>
                  <a:pt x="3382613" y="994136"/>
                </a:lnTo>
                <a:lnTo>
                  <a:pt x="3378025" y="989600"/>
                </a:lnTo>
                <a:lnTo>
                  <a:pt x="3378025" y="986402"/>
                </a:lnTo>
                <a:lnTo>
                  <a:pt x="3370379" y="981866"/>
                </a:lnTo>
                <a:lnTo>
                  <a:pt x="3363073" y="981866"/>
                </a:lnTo>
                <a:lnTo>
                  <a:pt x="3359335" y="978668"/>
                </a:lnTo>
                <a:lnTo>
                  <a:pt x="3355258" y="966398"/>
                </a:lnTo>
                <a:lnTo>
                  <a:pt x="3359335" y="963201"/>
                </a:lnTo>
                <a:lnTo>
                  <a:pt x="3355258" y="951377"/>
                </a:lnTo>
                <a:lnTo>
                  <a:pt x="3359335" y="951377"/>
                </a:lnTo>
                <a:lnTo>
                  <a:pt x="3351690" y="935835"/>
                </a:lnTo>
                <a:lnTo>
                  <a:pt x="3347612" y="912634"/>
                </a:lnTo>
                <a:lnTo>
                  <a:pt x="3347612" y="909436"/>
                </a:lnTo>
                <a:lnTo>
                  <a:pt x="3355258" y="901703"/>
                </a:lnTo>
                <a:lnTo>
                  <a:pt x="3355258" y="893969"/>
                </a:lnTo>
                <a:lnTo>
                  <a:pt x="3359335" y="893969"/>
                </a:lnTo>
                <a:lnTo>
                  <a:pt x="3367151" y="889433"/>
                </a:lnTo>
                <a:lnTo>
                  <a:pt x="3363073" y="886235"/>
                </a:lnTo>
                <a:lnTo>
                  <a:pt x="3370379" y="881625"/>
                </a:lnTo>
                <a:lnTo>
                  <a:pt x="3370379" y="878501"/>
                </a:lnTo>
                <a:lnTo>
                  <a:pt x="3378025" y="873891"/>
                </a:lnTo>
                <a:lnTo>
                  <a:pt x="3382613" y="862959"/>
                </a:lnTo>
                <a:lnTo>
                  <a:pt x="3393487" y="847492"/>
                </a:lnTo>
                <a:lnTo>
                  <a:pt x="3398074" y="839758"/>
                </a:lnTo>
                <a:lnTo>
                  <a:pt x="3405890" y="832024"/>
                </a:lnTo>
                <a:lnTo>
                  <a:pt x="3413536" y="832024"/>
                </a:lnTo>
                <a:lnTo>
                  <a:pt x="3409118" y="824737"/>
                </a:lnTo>
                <a:lnTo>
                  <a:pt x="3409118" y="812393"/>
                </a:lnTo>
                <a:lnTo>
                  <a:pt x="3398074" y="804659"/>
                </a:lnTo>
                <a:lnTo>
                  <a:pt x="3393487" y="801461"/>
                </a:lnTo>
                <a:lnTo>
                  <a:pt x="3385841" y="801461"/>
                </a:lnTo>
                <a:lnTo>
                  <a:pt x="3370379" y="801461"/>
                </a:lnTo>
                <a:lnTo>
                  <a:pt x="3370379" y="804659"/>
                </a:lnTo>
                <a:lnTo>
                  <a:pt x="3355258" y="801461"/>
                </a:lnTo>
                <a:lnTo>
                  <a:pt x="3351690" y="817003"/>
                </a:lnTo>
                <a:lnTo>
                  <a:pt x="3343024" y="820126"/>
                </a:lnTo>
                <a:lnTo>
                  <a:pt x="3347612" y="824737"/>
                </a:lnTo>
                <a:lnTo>
                  <a:pt x="3343024" y="835668"/>
                </a:lnTo>
                <a:lnTo>
                  <a:pt x="3339796" y="843402"/>
                </a:lnTo>
                <a:lnTo>
                  <a:pt x="3343024" y="847492"/>
                </a:lnTo>
                <a:lnTo>
                  <a:pt x="3347612" y="851136"/>
                </a:lnTo>
                <a:lnTo>
                  <a:pt x="3339796" y="862959"/>
                </a:lnTo>
                <a:lnTo>
                  <a:pt x="3335209" y="873891"/>
                </a:lnTo>
                <a:lnTo>
                  <a:pt x="3332150" y="878501"/>
                </a:lnTo>
                <a:lnTo>
                  <a:pt x="3319747" y="886235"/>
                </a:lnTo>
                <a:lnTo>
                  <a:pt x="3316519" y="881625"/>
                </a:lnTo>
                <a:lnTo>
                  <a:pt x="3316519" y="886235"/>
                </a:lnTo>
                <a:lnTo>
                  <a:pt x="3312102" y="889433"/>
                </a:lnTo>
                <a:lnTo>
                  <a:pt x="3308873" y="897166"/>
                </a:lnTo>
                <a:lnTo>
                  <a:pt x="3301058" y="897166"/>
                </a:lnTo>
                <a:lnTo>
                  <a:pt x="3296470" y="904900"/>
                </a:lnTo>
                <a:lnTo>
                  <a:pt x="3301058" y="909436"/>
                </a:lnTo>
                <a:lnTo>
                  <a:pt x="3296470" y="909436"/>
                </a:lnTo>
                <a:lnTo>
                  <a:pt x="3293412" y="909436"/>
                </a:lnTo>
                <a:lnTo>
                  <a:pt x="3293412" y="920368"/>
                </a:lnTo>
                <a:lnTo>
                  <a:pt x="3289334" y="920368"/>
                </a:lnTo>
                <a:lnTo>
                  <a:pt x="3285596" y="920368"/>
                </a:lnTo>
                <a:lnTo>
                  <a:pt x="3285596" y="924904"/>
                </a:lnTo>
                <a:lnTo>
                  <a:pt x="3285596" y="932191"/>
                </a:lnTo>
                <a:lnTo>
                  <a:pt x="3285596" y="943569"/>
                </a:lnTo>
                <a:lnTo>
                  <a:pt x="3285596" y="947733"/>
                </a:lnTo>
                <a:lnTo>
                  <a:pt x="3281518" y="947733"/>
                </a:lnTo>
                <a:lnTo>
                  <a:pt x="3281518" y="955467"/>
                </a:lnTo>
                <a:lnTo>
                  <a:pt x="3281518" y="966398"/>
                </a:lnTo>
                <a:lnTo>
                  <a:pt x="3289334" y="981866"/>
                </a:lnTo>
                <a:lnTo>
                  <a:pt x="3293412" y="986402"/>
                </a:lnTo>
                <a:lnTo>
                  <a:pt x="3296470" y="981866"/>
                </a:lnTo>
                <a:lnTo>
                  <a:pt x="3304286" y="994136"/>
                </a:lnTo>
                <a:lnTo>
                  <a:pt x="3312102" y="997333"/>
                </a:lnTo>
                <a:lnTo>
                  <a:pt x="3316519" y="1009678"/>
                </a:lnTo>
                <a:lnTo>
                  <a:pt x="3304286" y="1020609"/>
                </a:lnTo>
                <a:lnTo>
                  <a:pt x="3308873" y="1028343"/>
                </a:lnTo>
                <a:lnTo>
                  <a:pt x="3301058" y="1031540"/>
                </a:lnTo>
                <a:lnTo>
                  <a:pt x="3301058" y="1036077"/>
                </a:lnTo>
                <a:lnTo>
                  <a:pt x="3296470" y="1031540"/>
                </a:lnTo>
                <a:lnTo>
                  <a:pt x="3289334" y="1039274"/>
                </a:lnTo>
                <a:lnTo>
                  <a:pt x="3281518" y="1043810"/>
                </a:lnTo>
                <a:lnTo>
                  <a:pt x="3273703" y="1043810"/>
                </a:lnTo>
                <a:lnTo>
                  <a:pt x="3281518" y="1047008"/>
                </a:lnTo>
                <a:lnTo>
                  <a:pt x="3281518" y="1058832"/>
                </a:lnTo>
                <a:lnTo>
                  <a:pt x="3281518" y="1066565"/>
                </a:lnTo>
                <a:lnTo>
                  <a:pt x="3277950" y="1070209"/>
                </a:lnTo>
                <a:lnTo>
                  <a:pt x="3281518" y="1074374"/>
                </a:lnTo>
                <a:lnTo>
                  <a:pt x="3277950" y="1097575"/>
                </a:lnTo>
                <a:lnTo>
                  <a:pt x="3270135" y="1120776"/>
                </a:lnTo>
                <a:lnTo>
                  <a:pt x="3250595" y="1120776"/>
                </a:lnTo>
                <a:lnTo>
                  <a:pt x="3247367" y="1123974"/>
                </a:lnTo>
                <a:lnTo>
                  <a:pt x="3239552" y="1128510"/>
                </a:lnTo>
                <a:lnTo>
                  <a:pt x="3239552" y="1131707"/>
                </a:lnTo>
                <a:lnTo>
                  <a:pt x="3242780" y="1136318"/>
                </a:lnTo>
                <a:lnTo>
                  <a:pt x="3239552" y="1144052"/>
                </a:lnTo>
                <a:lnTo>
                  <a:pt x="3231906" y="1144052"/>
                </a:lnTo>
                <a:lnTo>
                  <a:pt x="3224090" y="1144052"/>
                </a:lnTo>
                <a:lnTo>
                  <a:pt x="3219503" y="1144052"/>
                </a:lnTo>
                <a:lnTo>
                  <a:pt x="3219503" y="1131707"/>
                </a:lnTo>
                <a:lnTo>
                  <a:pt x="3211857" y="1120776"/>
                </a:lnTo>
                <a:lnTo>
                  <a:pt x="3216444" y="1116240"/>
                </a:lnTo>
                <a:lnTo>
                  <a:pt x="3211857" y="1113042"/>
                </a:lnTo>
                <a:lnTo>
                  <a:pt x="3216444" y="1113042"/>
                </a:lnTo>
                <a:lnTo>
                  <a:pt x="3216444" y="1105309"/>
                </a:lnTo>
                <a:lnTo>
                  <a:pt x="3208629" y="1097575"/>
                </a:lnTo>
                <a:lnTo>
                  <a:pt x="3200813" y="1082107"/>
                </a:lnTo>
                <a:lnTo>
                  <a:pt x="3193167" y="1070209"/>
                </a:lnTo>
                <a:lnTo>
                  <a:pt x="3196395" y="1062475"/>
                </a:lnTo>
                <a:lnTo>
                  <a:pt x="3193167" y="1054742"/>
                </a:lnTo>
                <a:lnTo>
                  <a:pt x="3189089" y="1058832"/>
                </a:lnTo>
                <a:lnTo>
                  <a:pt x="3185351" y="1051544"/>
                </a:lnTo>
                <a:lnTo>
                  <a:pt x="3181274" y="1036077"/>
                </a:lnTo>
                <a:lnTo>
                  <a:pt x="3181274" y="1031540"/>
                </a:lnTo>
                <a:lnTo>
                  <a:pt x="3173628" y="1025145"/>
                </a:lnTo>
                <a:lnTo>
                  <a:pt x="3173628" y="1009678"/>
                </a:lnTo>
                <a:lnTo>
                  <a:pt x="3173628" y="1005067"/>
                </a:lnTo>
                <a:lnTo>
                  <a:pt x="3169890" y="1009678"/>
                </a:lnTo>
                <a:lnTo>
                  <a:pt x="3169890" y="1017411"/>
                </a:lnTo>
                <a:lnTo>
                  <a:pt x="3165812" y="1017411"/>
                </a:lnTo>
                <a:lnTo>
                  <a:pt x="3169890" y="1025145"/>
                </a:lnTo>
                <a:lnTo>
                  <a:pt x="3162584" y="1036077"/>
                </a:lnTo>
                <a:lnTo>
                  <a:pt x="3154938" y="1028343"/>
                </a:lnTo>
                <a:lnTo>
                  <a:pt x="3150351" y="1031540"/>
                </a:lnTo>
                <a:lnTo>
                  <a:pt x="3154938" y="1036077"/>
                </a:lnTo>
                <a:lnTo>
                  <a:pt x="3142535" y="1051544"/>
                </a:lnTo>
                <a:lnTo>
                  <a:pt x="3130302" y="1062475"/>
                </a:lnTo>
                <a:lnTo>
                  <a:pt x="3111612" y="1066565"/>
                </a:lnTo>
                <a:lnTo>
                  <a:pt x="3096151" y="1058832"/>
                </a:lnTo>
                <a:lnTo>
                  <a:pt x="3081029" y="1043810"/>
                </a:lnTo>
                <a:lnTo>
                  <a:pt x="3081029" y="1036077"/>
                </a:lnTo>
                <a:lnTo>
                  <a:pt x="3092073" y="1039274"/>
                </a:lnTo>
                <a:lnTo>
                  <a:pt x="3088845" y="1031540"/>
                </a:lnTo>
                <a:lnTo>
                  <a:pt x="3092073" y="1020609"/>
                </a:lnTo>
                <a:lnTo>
                  <a:pt x="3088845" y="1020609"/>
                </a:lnTo>
                <a:lnTo>
                  <a:pt x="3084257" y="1025145"/>
                </a:lnTo>
                <a:lnTo>
                  <a:pt x="3076612" y="1031540"/>
                </a:lnTo>
                <a:lnTo>
                  <a:pt x="3073383" y="1025145"/>
                </a:lnTo>
                <a:lnTo>
                  <a:pt x="3081029" y="1012875"/>
                </a:lnTo>
                <a:lnTo>
                  <a:pt x="3084257" y="1012875"/>
                </a:lnTo>
                <a:lnTo>
                  <a:pt x="3088845" y="1009678"/>
                </a:lnTo>
                <a:lnTo>
                  <a:pt x="3084257" y="1009678"/>
                </a:lnTo>
                <a:lnTo>
                  <a:pt x="3092073" y="1001944"/>
                </a:lnTo>
                <a:lnTo>
                  <a:pt x="3103797" y="989600"/>
                </a:lnTo>
                <a:lnTo>
                  <a:pt x="3088845" y="994136"/>
                </a:lnTo>
                <a:lnTo>
                  <a:pt x="3084257" y="1001944"/>
                </a:lnTo>
                <a:lnTo>
                  <a:pt x="3081029" y="994136"/>
                </a:lnTo>
                <a:lnTo>
                  <a:pt x="3076612" y="1001944"/>
                </a:lnTo>
                <a:lnTo>
                  <a:pt x="3076612" y="989600"/>
                </a:lnTo>
                <a:lnTo>
                  <a:pt x="3073383" y="978668"/>
                </a:lnTo>
                <a:lnTo>
                  <a:pt x="3073383" y="970935"/>
                </a:lnTo>
                <a:lnTo>
                  <a:pt x="3096151" y="970935"/>
                </a:lnTo>
                <a:lnTo>
                  <a:pt x="3111612" y="970935"/>
                </a:lnTo>
                <a:lnTo>
                  <a:pt x="3115180" y="966398"/>
                </a:lnTo>
                <a:lnTo>
                  <a:pt x="3111612" y="963201"/>
                </a:lnTo>
                <a:lnTo>
                  <a:pt x="3111612" y="966398"/>
                </a:lnTo>
                <a:lnTo>
                  <a:pt x="3103797" y="966398"/>
                </a:lnTo>
                <a:lnTo>
                  <a:pt x="3096151" y="966398"/>
                </a:lnTo>
                <a:lnTo>
                  <a:pt x="3076612" y="966398"/>
                </a:lnTo>
                <a:lnTo>
                  <a:pt x="3073383" y="963201"/>
                </a:lnTo>
                <a:lnTo>
                  <a:pt x="3073383" y="958665"/>
                </a:lnTo>
                <a:lnTo>
                  <a:pt x="3076612" y="955467"/>
                </a:lnTo>
                <a:lnTo>
                  <a:pt x="3068796" y="951377"/>
                </a:lnTo>
                <a:lnTo>
                  <a:pt x="3076612" y="947733"/>
                </a:lnTo>
                <a:lnTo>
                  <a:pt x="3092073" y="947733"/>
                </a:lnTo>
                <a:lnTo>
                  <a:pt x="3096151" y="947733"/>
                </a:lnTo>
                <a:lnTo>
                  <a:pt x="3084257" y="939925"/>
                </a:lnTo>
                <a:lnTo>
                  <a:pt x="3073383" y="939925"/>
                </a:lnTo>
                <a:lnTo>
                  <a:pt x="3073383" y="935835"/>
                </a:lnTo>
                <a:lnTo>
                  <a:pt x="3081029" y="935835"/>
                </a:lnTo>
                <a:lnTo>
                  <a:pt x="3088845" y="932191"/>
                </a:lnTo>
                <a:lnTo>
                  <a:pt x="3103797" y="928101"/>
                </a:lnTo>
                <a:lnTo>
                  <a:pt x="3103797" y="932191"/>
                </a:lnTo>
                <a:lnTo>
                  <a:pt x="3107534" y="932191"/>
                </a:lnTo>
                <a:lnTo>
                  <a:pt x="3103797" y="924904"/>
                </a:lnTo>
                <a:lnTo>
                  <a:pt x="3088845" y="924904"/>
                </a:lnTo>
                <a:lnTo>
                  <a:pt x="3088845" y="920368"/>
                </a:lnTo>
                <a:lnTo>
                  <a:pt x="3103797" y="917170"/>
                </a:lnTo>
                <a:lnTo>
                  <a:pt x="3107534" y="920368"/>
                </a:lnTo>
                <a:lnTo>
                  <a:pt x="3117857" y="913655"/>
                </a:lnTo>
                <a:lnTo>
                  <a:pt x="3127074" y="917170"/>
                </a:lnTo>
                <a:lnTo>
                  <a:pt x="3119428" y="909436"/>
                </a:lnTo>
                <a:lnTo>
                  <a:pt x="3122486" y="904900"/>
                </a:lnTo>
                <a:lnTo>
                  <a:pt x="3134889" y="912634"/>
                </a:lnTo>
                <a:lnTo>
                  <a:pt x="3130302" y="904900"/>
                </a:lnTo>
                <a:lnTo>
                  <a:pt x="3127074" y="901703"/>
                </a:lnTo>
                <a:lnTo>
                  <a:pt x="3130302" y="901703"/>
                </a:lnTo>
                <a:lnTo>
                  <a:pt x="3130302" y="893969"/>
                </a:lnTo>
                <a:lnTo>
                  <a:pt x="3150351" y="886235"/>
                </a:lnTo>
                <a:lnTo>
                  <a:pt x="3154938" y="893969"/>
                </a:lnTo>
                <a:lnTo>
                  <a:pt x="3169890" y="889433"/>
                </a:lnTo>
                <a:lnTo>
                  <a:pt x="3177706" y="878501"/>
                </a:lnTo>
                <a:lnTo>
                  <a:pt x="3177706" y="873891"/>
                </a:lnTo>
                <a:lnTo>
                  <a:pt x="3177706" y="870693"/>
                </a:lnTo>
                <a:lnTo>
                  <a:pt x="3169890" y="878501"/>
                </a:lnTo>
                <a:lnTo>
                  <a:pt x="3157997" y="889433"/>
                </a:lnTo>
                <a:lnTo>
                  <a:pt x="3145763" y="881625"/>
                </a:lnTo>
                <a:lnTo>
                  <a:pt x="3157997" y="873891"/>
                </a:lnTo>
                <a:lnTo>
                  <a:pt x="3157997" y="870693"/>
                </a:lnTo>
                <a:lnTo>
                  <a:pt x="3169890" y="855226"/>
                </a:lnTo>
                <a:lnTo>
                  <a:pt x="3177706" y="858869"/>
                </a:lnTo>
                <a:lnTo>
                  <a:pt x="3181274" y="851136"/>
                </a:lnTo>
                <a:lnTo>
                  <a:pt x="3177706" y="851136"/>
                </a:lnTo>
                <a:lnTo>
                  <a:pt x="3185351" y="839758"/>
                </a:lnTo>
                <a:lnTo>
                  <a:pt x="3189089" y="832024"/>
                </a:lnTo>
                <a:lnTo>
                  <a:pt x="3196395" y="835668"/>
                </a:lnTo>
                <a:lnTo>
                  <a:pt x="3200813" y="827934"/>
                </a:lnTo>
                <a:lnTo>
                  <a:pt x="3193167" y="827934"/>
                </a:lnTo>
                <a:lnTo>
                  <a:pt x="3193167" y="824737"/>
                </a:lnTo>
                <a:lnTo>
                  <a:pt x="3189089" y="827934"/>
                </a:lnTo>
                <a:lnTo>
                  <a:pt x="3189089" y="817003"/>
                </a:lnTo>
                <a:lnTo>
                  <a:pt x="3196395" y="820126"/>
                </a:lnTo>
                <a:lnTo>
                  <a:pt x="3193167" y="817003"/>
                </a:lnTo>
                <a:lnTo>
                  <a:pt x="3196395" y="804659"/>
                </a:lnTo>
                <a:lnTo>
                  <a:pt x="3204041" y="804659"/>
                </a:lnTo>
                <a:lnTo>
                  <a:pt x="3200813" y="796925"/>
                </a:lnTo>
                <a:lnTo>
                  <a:pt x="3219503" y="793727"/>
                </a:lnTo>
                <a:lnTo>
                  <a:pt x="3219503" y="789191"/>
                </a:lnTo>
                <a:lnTo>
                  <a:pt x="3200813" y="793727"/>
                </a:lnTo>
                <a:lnTo>
                  <a:pt x="3200813" y="781458"/>
                </a:lnTo>
                <a:lnTo>
                  <a:pt x="3208629" y="770526"/>
                </a:lnTo>
                <a:lnTo>
                  <a:pt x="3216444" y="762792"/>
                </a:lnTo>
                <a:lnTo>
                  <a:pt x="3239552" y="762792"/>
                </a:lnTo>
                <a:lnTo>
                  <a:pt x="3239552" y="758702"/>
                </a:lnTo>
                <a:lnTo>
                  <a:pt x="3219503" y="758702"/>
                </a:lnTo>
                <a:lnTo>
                  <a:pt x="3231906" y="750894"/>
                </a:lnTo>
                <a:lnTo>
                  <a:pt x="3234964" y="750894"/>
                </a:lnTo>
                <a:lnTo>
                  <a:pt x="3239552" y="755059"/>
                </a:lnTo>
                <a:lnTo>
                  <a:pt x="3239552" y="750894"/>
                </a:lnTo>
                <a:lnTo>
                  <a:pt x="3234964" y="747250"/>
                </a:lnTo>
                <a:lnTo>
                  <a:pt x="3239552" y="743160"/>
                </a:lnTo>
                <a:lnTo>
                  <a:pt x="3231906" y="747250"/>
                </a:lnTo>
                <a:lnTo>
                  <a:pt x="3227318" y="743160"/>
                </a:lnTo>
                <a:lnTo>
                  <a:pt x="3239552" y="739517"/>
                </a:lnTo>
                <a:lnTo>
                  <a:pt x="3242780" y="739517"/>
                </a:lnTo>
                <a:lnTo>
                  <a:pt x="3242780" y="735427"/>
                </a:lnTo>
                <a:lnTo>
                  <a:pt x="3250595" y="735427"/>
                </a:lnTo>
                <a:lnTo>
                  <a:pt x="3250595" y="739517"/>
                </a:lnTo>
                <a:lnTo>
                  <a:pt x="3255013" y="735427"/>
                </a:lnTo>
                <a:lnTo>
                  <a:pt x="3250595" y="735427"/>
                </a:lnTo>
                <a:lnTo>
                  <a:pt x="3255013" y="724495"/>
                </a:lnTo>
                <a:lnTo>
                  <a:pt x="3258241" y="716762"/>
                </a:lnTo>
                <a:lnTo>
                  <a:pt x="3262829" y="716762"/>
                </a:lnTo>
                <a:lnTo>
                  <a:pt x="3270135" y="709028"/>
                </a:lnTo>
                <a:lnTo>
                  <a:pt x="3270135" y="704492"/>
                </a:lnTo>
                <a:lnTo>
                  <a:pt x="3273703" y="701294"/>
                </a:lnTo>
                <a:lnTo>
                  <a:pt x="3270135" y="701294"/>
                </a:lnTo>
                <a:lnTo>
                  <a:pt x="3262829" y="704492"/>
                </a:lnTo>
                <a:lnTo>
                  <a:pt x="3258241" y="701294"/>
                </a:lnTo>
                <a:lnTo>
                  <a:pt x="3262829" y="693560"/>
                </a:lnTo>
                <a:lnTo>
                  <a:pt x="3285596" y="688950"/>
                </a:lnTo>
                <a:lnTo>
                  <a:pt x="3288505" y="691828"/>
                </a:lnTo>
                <a:lnTo>
                  <a:pt x="3289334" y="693560"/>
                </a:lnTo>
                <a:lnTo>
                  <a:pt x="3290256" y="693560"/>
                </a:lnTo>
                <a:lnTo>
                  <a:pt x="3293412" y="696684"/>
                </a:lnTo>
                <a:lnTo>
                  <a:pt x="3296470" y="696684"/>
                </a:lnTo>
                <a:lnTo>
                  <a:pt x="3296470" y="693560"/>
                </a:lnTo>
                <a:lnTo>
                  <a:pt x="3290256" y="693560"/>
                </a:lnTo>
                <a:lnTo>
                  <a:pt x="3288505" y="691828"/>
                </a:lnTo>
                <a:lnTo>
                  <a:pt x="3285596" y="685752"/>
                </a:lnTo>
                <a:lnTo>
                  <a:pt x="3296470" y="678018"/>
                </a:lnTo>
                <a:lnTo>
                  <a:pt x="3301058" y="688950"/>
                </a:lnTo>
                <a:lnTo>
                  <a:pt x="3301058" y="681216"/>
                </a:lnTo>
                <a:lnTo>
                  <a:pt x="3304286" y="678018"/>
                </a:lnTo>
                <a:lnTo>
                  <a:pt x="3308873" y="693560"/>
                </a:lnTo>
                <a:lnTo>
                  <a:pt x="3312102" y="693560"/>
                </a:lnTo>
                <a:lnTo>
                  <a:pt x="3316519" y="688950"/>
                </a:lnTo>
                <a:lnTo>
                  <a:pt x="3312102" y="681216"/>
                </a:lnTo>
                <a:lnTo>
                  <a:pt x="3319747" y="678018"/>
                </a:lnTo>
                <a:lnTo>
                  <a:pt x="3324335" y="673482"/>
                </a:lnTo>
                <a:lnTo>
                  <a:pt x="3335209" y="681216"/>
                </a:lnTo>
                <a:lnTo>
                  <a:pt x="3335209" y="670285"/>
                </a:lnTo>
                <a:lnTo>
                  <a:pt x="3327563" y="670285"/>
                </a:lnTo>
                <a:lnTo>
                  <a:pt x="3319747" y="662551"/>
                </a:lnTo>
                <a:lnTo>
                  <a:pt x="3332150" y="662551"/>
                </a:lnTo>
                <a:lnTo>
                  <a:pt x="3347612" y="662551"/>
                </a:lnTo>
                <a:lnTo>
                  <a:pt x="3351690" y="665749"/>
                </a:lnTo>
                <a:lnTo>
                  <a:pt x="3359335" y="658461"/>
                </a:lnTo>
                <a:lnTo>
                  <a:pt x="3359335" y="647083"/>
                </a:lnTo>
                <a:lnTo>
                  <a:pt x="3367151" y="654817"/>
                </a:lnTo>
                <a:lnTo>
                  <a:pt x="3370379" y="650727"/>
                </a:lnTo>
                <a:lnTo>
                  <a:pt x="3367151" y="647083"/>
                </a:lnTo>
                <a:lnTo>
                  <a:pt x="3370379" y="639350"/>
                </a:lnTo>
                <a:lnTo>
                  <a:pt x="3382613" y="639350"/>
                </a:lnTo>
                <a:lnTo>
                  <a:pt x="3390428" y="639350"/>
                </a:lnTo>
                <a:lnTo>
                  <a:pt x="3382613" y="650727"/>
                </a:lnTo>
                <a:lnTo>
                  <a:pt x="3382613" y="662551"/>
                </a:lnTo>
                <a:lnTo>
                  <a:pt x="3385841" y="665749"/>
                </a:lnTo>
                <a:lnTo>
                  <a:pt x="3385841" y="658461"/>
                </a:lnTo>
                <a:lnTo>
                  <a:pt x="3401302" y="639350"/>
                </a:lnTo>
                <a:lnTo>
                  <a:pt x="3401302" y="647083"/>
                </a:lnTo>
                <a:lnTo>
                  <a:pt x="3405890" y="654817"/>
                </a:lnTo>
                <a:lnTo>
                  <a:pt x="3409118" y="650727"/>
                </a:lnTo>
                <a:lnTo>
                  <a:pt x="3413536" y="647083"/>
                </a:lnTo>
                <a:lnTo>
                  <a:pt x="3416764" y="642993"/>
                </a:lnTo>
                <a:lnTo>
                  <a:pt x="3409118" y="639350"/>
                </a:lnTo>
                <a:lnTo>
                  <a:pt x="3413536" y="632062"/>
                </a:lnTo>
                <a:lnTo>
                  <a:pt x="3424579" y="632062"/>
                </a:lnTo>
                <a:lnTo>
                  <a:pt x="3432225" y="635185"/>
                </a:lnTo>
                <a:lnTo>
                  <a:pt x="3432225" y="639350"/>
                </a:lnTo>
                <a:lnTo>
                  <a:pt x="3424579" y="642993"/>
                </a:lnTo>
                <a:lnTo>
                  <a:pt x="3432225" y="647083"/>
                </a:lnTo>
                <a:lnTo>
                  <a:pt x="3424579" y="650727"/>
                </a:lnTo>
                <a:lnTo>
                  <a:pt x="3432225" y="650727"/>
                </a:lnTo>
                <a:lnTo>
                  <a:pt x="3440041" y="639350"/>
                </a:lnTo>
                <a:lnTo>
                  <a:pt x="3444119" y="639350"/>
                </a:lnTo>
                <a:lnTo>
                  <a:pt x="3447857" y="642993"/>
                </a:lnTo>
                <a:lnTo>
                  <a:pt x="3451934" y="639350"/>
                </a:lnTo>
                <a:lnTo>
                  <a:pt x="3463318" y="647083"/>
                </a:lnTo>
                <a:lnTo>
                  <a:pt x="3467396" y="647083"/>
                </a:lnTo>
                <a:lnTo>
                  <a:pt x="3475042" y="654817"/>
                </a:lnTo>
                <a:lnTo>
                  <a:pt x="3463318" y="662551"/>
                </a:lnTo>
                <a:lnTo>
                  <a:pt x="3440041" y="662551"/>
                </a:lnTo>
                <a:lnTo>
                  <a:pt x="3451934" y="665749"/>
                </a:lnTo>
                <a:lnTo>
                  <a:pt x="3459580" y="673482"/>
                </a:lnTo>
                <a:lnTo>
                  <a:pt x="3463318" y="670285"/>
                </a:lnTo>
                <a:lnTo>
                  <a:pt x="3470624" y="670285"/>
                </a:lnTo>
                <a:lnTo>
                  <a:pt x="3478270" y="673482"/>
                </a:lnTo>
                <a:lnTo>
                  <a:pt x="3513780" y="673482"/>
                </a:lnTo>
                <a:lnTo>
                  <a:pt x="3501547" y="678018"/>
                </a:lnTo>
                <a:lnTo>
                  <a:pt x="3521596" y="681216"/>
                </a:lnTo>
                <a:lnTo>
                  <a:pt x="3521596" y="693560"/>
                </a:lnTo>
                <a:lnTo>
                  <a:pt x="3524824" y="685752"/>
                </a:lnTo>
                <a:lnTo>
                  <a:pt x="3556597" y="685752"/>
                </a:lnTo>
                <a:lnTo>
                  <a:pt x="3637302" y="716762"/>
                </a:lnTo>
                <a:lnTo>
                  <a:pt x="3667715" y="743160"/>
                </a:lnTo>
                <a:lnTo>
                  <a:pt x="3649025" y="770526"/>
                </a:lnTo>
                <a:lnTo>
                  <a:pt x="3621841" y="781458"/>
                </a:lnTo>
                <a:lnTo>
                  <a:pt x="3513780" y="750894"/>
                </a:lnTo>
                <a:lnTo>
                  <a:pt x="3567640" y="793727"/>
                </a:lnTo>
                <a:lnTo>
                  <a:pt x="3564412" y="812393"/>
                </a:lnTo>
                <a:lnTo>
                  <a:pt x="3575286" y="843402"/>
                </a:lnTo>
                <a:lnTo>
                  <a:pt x="3621841" y="862959"/>
                </a:lnTo>
                <a:lnTo>
                  <a:pt x="3633564" y="858869"/>
                </a:lnTo>
                <a:lnTo>
                  <a:pt x="3625918" y="843402"/>
                </a:lnTo>
                <a:lnTo>
                  <a:pt x="3614025" y="839758"/>
                </a:lnTo>
                <a:lnTo>
                  <a:pt x="3598563" y="824737"/>
                </a:lnTo>
                <a:lnTo>
                  <a:pt x="3606209" y="812393"/>
                </a:lnTo>
                <a:lnTo>
                  <a:pt x="3629486" y="824737"/>
                </a:lnTo>
                <a:lnTo>
                  <a:pt x="3629486" y="832024"/>
                </a:lnTo>
                <a:lnTo>
                  <a:pt x="3672303" y="832024"/>
                </a:lnTo>
                <a:lnTo>
                  <a:pt x="3652254" y="796925"/>
                </a:lnTo>
                <a:lnTo>
                  <a:pt x="3664657" y="781458"/>
                </a:lnTo>
                <a:lnTo>
                  <a:pt x="3683347" y="762792"/>
                </a:lnTo>
                <a:lnTo>
                  <a:pt x="3706454" y="762792"/>
                </a:lnTo>
                <a:lnTo>
                  <a:pt x="3721915" y="773724"/>
                </a:lnTo>
                <a:lnTo>
                  <a:pt x="3721915" y="747250"/>
                </a:lnTo>
                <a:lnTo>
                  <a:pt x="3706454" y="735427"/>
                </a:lnTo>
                <a:lnTo>
                  <a:pt x="3703395" y="701294"/>
                </a:lnTo>
                <a:lnTo>
                  <a:pt x="3687764" y="693560"/>
                </a:lnTo>
                <a:lnTo>
                  <a:pt x="3733809" y="696684"/>
                </a:lnTo>
                <a:lnTo>
                  <a:pt x="3749270" y="712225"/>
                </a:lnTo>
                <a:lnTo>
                  <a:pt x="3726163" y="719959"/>
                </a:lnTo>
                <a:lnTo>
                  <a:pt x="3726163" y="727693"/>
                </a:lnTo>
                <a:lnTo>
                  <a:pt x="3753858" y="747250"/>
                </a:lnTo>
                <a:lnTo>
                  <a:pt x="3772547" y="739517"/>
                </a:lnTo>
                <a:lnTo>
                  <a:pt x="3772547" y="719959"/>
                </a:lnTo>
                <a:lnTo>
                  <a:pt x="3788009" y="716762"/>
                </a:lnTo>
                <a:lnTo>
                  <a:pt x="3780363" y="709028"/>
                </a:lnTo>
                <a:lnTo>
                  <a:pt x="3830825" y="681216"/>
                </a:lnTo>
                <a:lnTo>
                  <a:pt x="3838641" y="693560"/>
                </a:lnTo>
                <a:lnTo>
                  <a:pt x="3841869" y="685752"/>
                </a:lnTo>
                <a:lnTo>
                  <a:pt x="3834053" y="681216"/>
                </a:lnTo>
                <a:lnTo>
                  <a:pt x="3857330" y="665749"/>
                </a:lnTo>
                <a:lnTo>
                  <a:pt x="3864976" y="665749"/>
                </a:lnTo>
                <a:lnTo>
                  <a:pt x="3854102" y="670285"/>
                </a:lnTo>
                <a:lnTo>
                  <a:pt x="3861918" y="685752"/>
                </a:lnTo>
                <a:lnTo>
                  <a:pt x="3854102" y="696684"/>
                </a:lnTo>
                <a:lnTo>
                  <a:pt x="3857330" y="701294"/>
                </a:lnTo>
                <a:lnTo>
                  <a:pt x="3872792" y="688950"/>
                </a:lnTo>
                <a:lnTo>
                  <a:pt x="3880438" y="693560"/>
                </a:lnTo>
                <a:lnTo>
                  <a:pt x="3880438" y="678018"/>
                </a:lnTo>
                <a:lnTo>
                  <a:pt x="3892331" y="673482"/>
                </a:lnTo>
                <a:lnTo>
                  <a:pt x="3911531" y="673482"/>
                </a:lnTo>
                <a:lnTo>
                  <a:pt x="3943303" y="658461"/>
                </a:lnTo>
                <a:lnTo>
                  <a:pt x="3951119" y="678018"/>
                </a:lnTo>
                <a:lnTo>
                  <a:pt x="3958934" y="678018"/>
                </a:lnTo>
                <a:lnTo>
                  <a:pt x="3958934" y="665749"/>
                </a:lnTo>
                <a:lnTo>
                  <a:pt x="3969808" y="658461"/>
                </a:lnTo>
                <a:lnTo>
                  <a:pt x="3951119" y="635185"/>
                </a:lnTo>
                <a:lnTo>
                  <a:pt x="3954347" y="627452"/>
                </a:lnTo>
                <a:lnTo>
                  <a:pt x="4028086" y="635185"/>
                </a:lnTo>
                <a:lnTo>
                  <a:pt x="4074131" y="647083"/>
                </a:lnTo>
                <a:lnTo>
                  <a:pt x="4100466" y="665749"/>
                </a:lnTo>
                <a:lnTo>
                  <a:pt x="4105054" y="639350"/>
                </a:lnTo>
                <a:lnTo>
                  <a:pt x="4077699" y="632062"/>
                </a:lnTo>
                <a:lnTo>
                  <a:pt x="4077699" y="619718"/>
                </a:lnTo>
                <a:lnTo>
                  <a:pt x="4054592" y="619718"/>
                </a:lnTo>
                <a:lnTo>
                  <a:pt x="4051363" y="608786"/>
                </a:lnTo>
                <a:lnTo>
                  <a:pt x="4054592" y="608786"/>
                </a:lnTo>
                <a:lnTo>
                  <a:pt x="4059009" y="604250"/>
                </a:lnTo>
                <a:lnTo>
                  <a:pt x="4046776" y="577851"/>
                </a:lnTo>
                <a:lnTo>
                  <a:pt x="4038960" y="585585"/>
                </a:lnTo>
                <a:lnTo>
                  <a:pt x="4038960" y="570118"/>
                </a:lnTo>
                <a:lnTo>
                  <a:pt x="4031314" y="573241"/>
                </a:lnTo>
                <a:lnTo>
                  <a:pt x="4035902" y="562310"/>
                </a:lnTo>
                <a:lnTo>
                  <a:pt x="4046776" y="554576"/>
                </a:lnTo>
                <a:lnTo>
                  <a:pt x="4051363" y="535018"/>
                </a:lnTo>
                <a:lnTo>
                  <a:pt x="4043548" y="496275"/>
                </a:lnTo>
                <a:lnTo>
                  <a:pt x="4100466" y="496275"/>
                </a:lnTo>
                <a:lnTo>
                  <a:pt x="4108282" y="516353"/>
                </a:lnTo>
                <a:lnTo>
                  <a:pt x="4108282" y="542752"/>
                </a:lnTo>
                <a:lnTo>
                  <a:pt x="4132409" y="565507"/>
                </a:lnTo>
                <a:lnTo>
                  <a:pt x="4163332" y="635185"/>
                </a:lnTo>
                <a:lnTo>
                  <a:pt x="4186609" y="642993"/>
                </a:lnTo>
                <a:lnTo>
                  <a:pt x="4178793" y="650727"/>
                </a:lnTo>
                <a:lnTo>
                  <a:pt x="4186609" y="670285"/>
                </a:lnTo>
                <a:lnTo>
                  <a:pt x="4171147" y="696684"/>
                </a:lnTo>
                <a:lnTo>
                  <a:pt x="4174375" y="704492"/>
                </a:lnTo>
                <a:lnTo>
                  <a:pt x="4159254" y="712225"/>
                </a:lnTo>
                <a:lnTo>
                  <a:pt x="4143792" y="701294"/>
                </a:lnTo>
                <a:lnTo>
                  <a:pt x="4125103" y="709028"/>
                </a:lnTo>
                <a:lnTo>
                  <a:pt x="4155686" y="719959"/>
                </a:lnTo>
                <a:lnTo>
                  <a:pt x="4194424" y="716762"/>
                </a:lnTo>
                <a:lnTo>
                  <a:pt x="4189837" y="704492"/>
                </a:lnTo>
                <a:lnTo>
                  <a:pt x="4209886" y="688950"/>
                </a:lnTo>
                <a:lnTo>
                  <a:pt x="4213114" y="665749"/>
                </a:lnTo>
                <a:lnTo>
                  <a:pt x="4194424" y="635185"/>
                </a:lnTo>
                <a:lnTo>
                  <a:pt x="4225347" y="619718"/>
                </a:lnTo>
                <a:lnTo>
                  <a:pt x="4244037" y="632062"/>
                </a:lnTo>
                <a:lnTo>
                  <a:pt x="4251683" y="658461"/>
                </a:lnTo>
                <a:lnTo>
                  <a:pt x="4286853" y="662551"/>
                </a:lnTo>
                <a:lnTo>
                  <a:pt x="4259498" y="658461"/>
                </a:lnTo>
                <a:lnTo>
                  <a:pt x="4255930" y="642993"/>
                </a:lnTo>
                <a:lnTo>
                  <a:pt x="4259498" y="639350"/>
                </a:lnTo>
                <a:lnTo>
                  <a:pt x="4244037" y="619718"/>
                </a:lnTo>
                <a:lnTo>
                  <a:pt x="4205298" y="611984"/>
                </a:lnTo>
                <a:lnTo>
                  <a:pt x="4178793" y="624254"/>
                </a:lnTo>
                <a:lnTo>
                  <a:pt x="4163332" y="596517"/>
                </a:lnTo>
                <a:lnTo>
                  <a:pt x="4159254" y="562310"/>
                </a:lnTo>
                <a:lnTo>
                  <a:pt x="4128331" y="542752"/>
                </a:lnTo>
                <a:lnTo>
                  <a:pt x="4128331" y="527285"/>
                </a:lnTo>
                <a:lnTo>
                  <a:pt x="4140224" y="519551"/>
                </a:lnTo>
                <a:lnTo>
                  <a:pt x="4132409" y="485344"/>
                </a:lnTo>
                <a:lnTo>
                  <a:pt x="4155686" y="508619"/>
                </a:lnTo>
                <a:lnTo>
                  <a:pt x="4155686" y="524087"/>
                </a:lnTo>
                <a:lnTo>
                  <a:pt x="4163332" y="539108"/>
                </a:lnTo>
                <a:lnTo>
                  <a:pt x="4178793" y="542752"/>
                </a:lnTo>
                <a:lnTo>
                  <a:pt x="4232993" y="550486"/>
                </a:lnTo>
                <a:lnTo>
                  <a:pt x="4166560" y="519551"/>
                </a:lnTo>
                <a:lnTo>
                  <a:pt x="4171147" y="511743"/>
                </a:lnTo>
                <a:lnTo>
                  <a:pt x="4202070" y="511743"/>
                </a:lnTo>
                <a:lnTo>
                  <a:pt x="4186609" y="508619"/>
                </a:lnTo>
                <a:lnTo>
                  <a:pt x="4194424" y="496275"/>
                </a:lnTo>
                <a:lnTo>
                  <a:pt x="4209886" y="493078"/>
                </a:lnTo>
                <a:lnTo>
                  <a:pt x="4251683" y="508619"/>
                </a:lnTo>
                <a:lnTo>
                  <a:pt x="4282266" y="508619"/>
                </a:lnTo>
                <a:lnTo>
                  <a:pt x="4282266" y="519551"/>
                </a:lnTo>
                <a:lnTo>
                  <a:pt x="4274450" y="524087"/>
                </a:lnTo>
                <a:lnTo>
                  <a:pt x="4279038" y="535018"/>
                </a:lnTo>
                <a:lnTo>
                  <a:pt x="4290082" y="546842"/>
                </a:lnTo>
                <a:lnTo>
                  <a:pt x="4290082" y="539108"/>
                </a:lnTo>
                <a:lnTo>
                  <a:pt x="4302315" y="565507"/>
                </a:lnTo>
                <a:lnTo>
                  <a:pt x="4317776" y="570118"/>
                </a:lnTo>
                <a:lnTo>
                  <a:pt x="4340544" y="577851"/>
                </a:lnTo>
                <a:lnTo>
                  <a:pt x="4348359" y="570118"/>
                </a:lnTo>
                <a:lnTo>
                  <a:pt x="4317776" y="565507"/>
                </a:lnTo>
                <a:lnTo>
                  <a:pt x="4305543" y="558220"/>
                </a:lnTo>
                <a:lnTo>
                  <a:pt x="4314208" y="546842"/>
                </a:lnTo>
                <a:lnTo>
                  <a:pt x="4290082" y="527285"/>
                </a:lnTo>
                <a:lnTo>
                  <a:pt x="4282266" y="504009"/>
                </a:lnTo>
                <a:lnTo>
                  <a:pt x="4266804" y="500811"/>
                </a:lnTo>
                <a:lnTo>
                  <a:pt x="4255930" y="488541"/>
                </a:lnTo>
                <a:lnTo>
                  <a:pt x="4228576" y="485344"/>
                </a:lnTo>
                <a:lnTo>
                  <a:pt x="4209886" y="465340"/>
                </a:lnTo>
                <a:lnTo>
                  <a:pt x="4202070" y="446601"/>
                </a:lnTo>
                <a:lnTo>
                  <a:pt x="4290082" y="419309"/>
                </a:lnTo>
                <a:lnTo>
                  <a:pt x="4294499" y="423846"/>
                </a:lnTo>
                <a:lnTo>
                  <a:pt x="4290082" y="431579"/>
                </a:lnTo>
                <a:lnTo>
                  <a:pt x="4302315" y="427043"/>
                </a:lnTo>
                <a:lnTo>
                  <a:pt x="4286853" y="408378"/>
                </a:lnTo>
                <a:lnTo>
                  <a:pt x="4302315" y="411576"/>
                </a:lnTo>
                <a:lnTo>
                  <a:pt x="4297727" y="408378"/>
                </a:lnTo>
                <a:lnTo>
                  <a:pt x="4263576" y="400644"/>
                </a:lnTo>
                <a:lnTo>
                  <a:pt x="4279038" y="392910"/>
                </a:lnTo>
                <a:lnTo>
                  <a:pt x="4259498" y="388300"/>
                </a:lnTo>
                <a:lnTo>
                  <a:pt x="4259498" y="380566"/>
                </a:lnTo>
                <a:lnTo>
                  <a:pt x="4266804" y="380566"/>
                </a:lnTo>
                <a:lnTo>
                  <a:pt x="4271392" y="369635"/>
                </a:lnTo>
                <a:lnTo>
                  <a:pt x="4279038" y="369635"/>
                </a:lnTo>
                <a:lnTo>
                  <a:pt x="4259498" y="365099"/>
                </a:lnTo>
                <a:lnTo>
                  <a:pt x="4279038" y="365099"/>
                </a:lnTo>
                <a:lnTo>
                  <a:pt x="4282266" y="338700"/>
                </a:lnTo>
                <a:lnTo>
                  <a:pt x="4286853" y="346434"/>
                </a:lnTo>
                <a:lnTo>
                  <a:pt x="4297727" y="334610"/>
                </a:lnTo>
                <a:lnTo>
                  <a:pt x="4325592" y="331412"/>
                </a:lnTo>
                <a:lnTo>
                  <a:pt x="4325592" y="323678"/>
                </a:lnTo>
                <a:lnTo>
                  <a:pt x="4352947" y="311334"/>
                </a:lnTo>
                <a:lnTo>
                  <a:pt x="4333238" y="308137"/>
                </a:lnTo>
                <a:lnTo>
                  <a:pt x="4356005" y="300403"/>
                </a:lnTo>
                <a:lnTo>
                  <a:pt x="4379282" y="295867"/>
                </a:lnTo>
                <a:lnTo>
                  <a:pt x="4379282" y="308137"/>
                </a:lnTo>
                <a:lnTo>
                  <a:pt x="4394744" y="300403"/>
                </a:lnTo>
                <a:lnTo>
                  <a:pt x="4394744" y="308137"/>
                </a:lnTo>
                <a:lnTo>
                  <a:pt x="4402559" y="295867"/>
                </a:lnTo>
                <a:lnTo>
                  <a:pt x="4407147" y="295867"/>
                </a:lnTo>
                <a:lnTo>
                  <a:pt x="4410205" y="272665"/>
                </a:lnTo>
                <a:lnTo>
                  <a:pt x="4414453" y="284935"/>
                </a:lnTo>
                <a:lnTo>
                  <a:pt x="4425837" y="280399"/>
                </a:lnTo>
                <a:lnTo>
                  <a:pt x="4394744" y="257570"/>
                </a:lnTo>
                <a:lnTo>
                  <a:pt x="4414453" y="261734"/>
                </a:lnTo>
                <a:lnTo>
                  <a:pt x="4429914" y="253926"/>
                </a:lnTo>
                <a:lnTo>
                  <a:pt x="4456250" y="257570"/>
                </a:lnTo>
                <a:lnTo>
                  <a:pt x="4456250" y="238458"/>
                </a:lnTo>
                <a:lnTo>
                  <a:pt x="4440788" y="249836"/>
                </a:lnTo>
                <a:lnTo>
                  <a:pt x="4429914" y="246192"/>
                </a:lnTo>
                <a:lnTo>
                  <a:pt x="4414453" y="231171"/>
                </a:lnTo>
                <a:lnTo>
                  <a:pt x="4410205" y="189304"/>
                </a:lnTo>
                <a:lnTo>
                  <a:pt x="4418021" y="181496"/>
                </a:lnTo>
                <a:lnTo>
                  <a:pt x="4437560" y="184694"/>
                </a:lnTo>
                <a:lnTo>
                  <a:pt x="4445376" y="195625"/>
                </a:lnTo>
                <a:lnTo>
                  <a:pt x="4433482" y="207970"/>
                </a:lnTo>
                <a:lnTo>
                  <a:pt x="4448604" y="211167"/>
                </a:lnTo>
                <a:lnTo>
                  <a:pt x="4453022" y="207970"/>
                </a:lnTo>
                <a:lnTo>
                  <a:pt x="4460837" y="211167"/>
                </a:lnTo>
                <a:lnTo>
                  <a:pt x="4464066" y="223437"/>
                </a:lnTo>
                <a:lnTo>
                  <a:pt x="4471711" y="215703"/>
                </a:lnTo>
                <a:lnTo>
                  <a:pt x="4484114" y="223437"/>
                </a:lnTo>
                <a:lnTo>
                  <a:pt x="4487173" y="246192"/>
                </a:lnTo>
                <a:lnTo>
                  <a:pt x="4499576" y="238458"/>
                </a:lnTo>
                <a:lnTo>
                  <a:pt x="4494988" y="226635"/>
                </a:lnTo>
                <a:lnTo>
                  <a:pt x="4526931" y="215703"/>
                </a:lnTo>
                <a:lnTo>
                  <a:pt x="4537805" y="223437"/>
                </a:lnTo>
                <a:lnTo>
                  <a:pt x="4537805" y="215703"/>
                </a:lnTo>
                <a:lnTo>
                  <a:pt x="4565669" y="207970"/>
                </a:lnTo>
                <a:lnTo>
                  <a:pt x="4607466" y="218901"/>
                </a:lnTo>
                <a:lnTo>
                  <a:pt x="4614772" y="226635"/>
                </a:lnTo>
                <a:lnTo>
                  <a:pt x="4614772" y="218901"/>
                </a:lnTo>
                <a:lnTo>
                  <a:pt x="4638049" y="231171"/>
                </a:lnTo>
                <a:lnTo>
                  <a:pt x="4642637" y="249836"/>
                </a:lnTo>
                <a:lnTo>
                  <a:pt x="4619360" y="242102"/>
                </a:lnTo>
                <a:lnTo>
                  <a:pt x="4630234" y="257570"/>
                </a:lnTo>
                <a:lnTo>
                  <a:pt x="4638049" y="253926"/>
                </a:lnTo>
                <a:lnTo>
                  <a:pt x="4653511" y="261734"/>
                </a:lnTo>
                <a:lnTo>
                  <a:pt x="4650283" y="288133"/>
                </a:lnTo>
                <a:lnTo>
                  <a:pt x="4653511" y="292669"/>
                </a:lnTo>
                <a:lnTo>
                  <a:pt x="4642637" y="295867"/>
                </a:lnTo>
                <a:lnTo>
                  <a:pt x="4638049" y="315870"/>
                </a:lnTo>
                <a:lnTo>
                  <a:pt x="4619360" y="319068"/>
                </a:lnTo>
                <a:lnTo>
                  <a:pt x="4630234" y="323678"/>
                </a:lnTo>
                <a:lnTo>
                  <a:pt x="4599821" y="357811"/>
                </a:lnTo>
                <a:lnTo>
                  <a:pt x="4588437" y="357811"/>
                </a:lnTo>
                <a:lnTo>
                  <a:pt x="4592005" y="361901"/>
                </a:lnTo>
                <a:lnTo>
                  <a:pt x="4588437" y="396108"/>
                </a:lnTo>
                <a:lnTo>
                  <a:pt x="4611544" y="388300"/>
                </a:lnTo>
                <a:lnTo>
                  <a:pt x="4599821" y="385177"/>
                </a:lnTo>
                <a:lnTo>
                  <a:pt x="4619360" y="369635"/>
                </a:lnTo>
                <a:lnTo>
                  <a:pt x="4622588" y="372832"/>
                </a:lnTo>
                <a:lnTo>
                  <a:pt x="4622588" y="365099"/>
                </a:lnTo>
                <a:lnTo>
                  <a:pt x="4642637" y="361901"/>
                </a:lnTo>
                <a:lnTo>
                  <a:pt x="4638049" y="354167"/>
                </a:lnTo>
                <a:lnTo>
                  <a:pt x="4658098" y="357811"/>
                </a:lnTo>
                <a:lnTo>
                  <a:pt x="4676788" y="338700"/>
                </a:lnTo>
                <a:lnTo>
                  <a:pt x="4658098" y="338700"/>
                </a:lnTo>
                <a:lnTo>
                  <a:pt x="4642637" y="346434"/>
                </a:lnTo>
                <a:lnTo>
                  <a:pt x="4638049" y="338700"/>
                </a:lnTo>
                <a:lnTo>
                  <a:pt x="4642637" y="326802"/>
                </a:lnTo>
                <a:lnTo>
                  <a:pt x="4676788" y="323678"/>
                </a:lnTo>
                <a:lnTo>
                  <a:pt x="4676788" y="331412"/>
                </a:lnTo>
                <a:lnTo>
                  <a:pt x="4696327" y="331412"/>
                </a:lnTo>
                <a:lnTo>
                  <a:pt x="4696327" y="323678"/>
                </a:lnTo>
                <a:lnTo>
                  <a:pt x="4711789" y="331412"/>
                </a:lnTo>
                <a:lnTo>
                  <a:pt x="4727250" y="354167"/>
                </a:lnTo>
                <a:lnTo>
                  <a:pt x="4735066" y="342344"/>
                </a:lnTo>
                <a:lnTo>
                  <a:pt x="4719604" y="334610"/>
                </a:lnTo>
                <a:lnTo>
                  <a:pt x="4739653" y="326802"/>
                </a:lnTo>
                <a:lnTo>
                  <a:pt x="4788756" y="315870"/>
                </a:lnTo>
                <a:lnTo>
                  <a:pt x="4793344" y="319068"/>
                </a:lnTo>
                <a:lnTo>
                  <a:pt x="4785528" y="323678"/>
                </a:lnTo>
                <a:lnTo>
                  <a:pt x="4788756" y="331412"/>
                </a:lnTo>
                <a:lnTo>
                  <a:pt x="4819849" y="331412"/>
                </a:lnTo>
                <a:lnTo>
                  <a:pt x="4816621" y="326802"/>
                </a:lnTo>
                <a:lnTo>
                  <a:pt x="4827495" y="323678"/>
                </a:lnTo>
                <a:lnTo>
                  <a:pt x="4850772" y="319068"/>
                </a:lnTo>
                <a:lnTo>
                  <a:pt x="4866233" y="303600"/>
                </a:lnTo>
                <a:lnTo>
                  <a:pt x="4839898" y="295867"/>
                </a:lnTo>
                <a:lnTo>
                  <a:pt x="4839898" y="284935"/>
                </a:lnTo>
                <a:lnTo>
                  <a:pt x="4847544" y="288133"/>
                </a:lnTo>
                <a:lnTo>
                  <a:pt x="4847544" y="280399"/>
                </a:lnTo>
                <a:lnTo>
                  <a:pt x="4858418" y="272665"/>
                </a:lnTo>
                <a:lnTo>
                  <a:pt x="4878127" y="280399"/>
                </a:lnTo>
                <a:lnTo>
                  <a:pt x="4947788" y="277202"/>
                </a:lnTo>
                <a:lnTo>
                  <a:pt x="4951866" y="284935"/>
                </a:lnTo>
                <a:lnTo>
                  <a:pt x="4939973" y="292669"/>
                </a:lnTo>
                <a:lnTo>
                  <a:pt x="4944050" y="300403"/>
                </a:lnTo>
                <a:lnTo>
                  <a:pt x="4928589" y="319068"/>
                </a:lnTo>
                <a:lnTo>
                  <a:pt x="4944050" y="334610"/>
                </a:lnTo>
                <a:lnTo>
                  <a:pt x="4951866" y="334610"/>
                </a:lnTo>
                <a:lnTo>
                  <a:pt x="4939973" y="319068"/>
                </a:lnTo>
                <a:lnTo>
                  <a:pt x="4990605" y="334610"/>
                </a:lnTo>
                <a:lnTo>
                  <a:pt x="4990605" y="323678"/>
                </a:lnTo>
                <a:lnTo>
                  <a:pt x="5006066" y="331412"/>
                </a:lnTo>
                <a:lnTo>
                  <a:pt x="4998420" y="338700"/>
                </a:lnTo>
                <a:lnTo>
                  <a:pt x="5059757" y="361901"/>
                </a:lnTo>
                <a:lnTo>
                  <a:pt x="5062985" y="357811"/>
                </a:lnTo>
                <a:lnTo>
                  <a:pt x="5059757" y="334610"/>
                </a:lnTo>
                <a:lnTo>
                  <a:pt x="5044295" y="308137"/>
                </a:lnTo>
                <a:lnTo>
                  <a:pt x="5079806" y="323678"/>
                </a:lnTo>
                <a:lnTo>
                  <a:pt x="5095437" y="319068"/>
                </a:lnTo>
                <a:lnTo>
                  <a:pt x="5106311" y="303600"/>
                </a:lnTo>
                <a:lnTo>
                  <a:pt x="5152355" y="311334"/>
                </a:lnTo>
                <a:lnTo>
                  <a:pt x="5144540" y="295867"/>
                </a:lnTo>
                <a:lnTo>
                  <a:pt x="5149127" y="288133"/>
                </a:lnTo>
                <a:lnTo>
                  <a:pt x="5164589" y="295867"/>
                </a:lnTo>
                <a:lnTo>
                  <a:pt x="5172404" y="284935"/>
                </a:lnTo>
                <a:lnTo>
                  <a:pt x="5149127" y="277202"/>
                </a:lnTo>
                <a:lnTo>
                  <a:pt x="5152355" y="272665"/>
                </a:lnTo>
                <a:lnTo>
                  <a:pt x="5144540" y="264857"/>
                </a:lnTo>
                <a:lnTo>
                  <a:pt x="5136894" y="269468"/>
                </a:lnTo>
                <a:lnTo>
                  <a:pt x="5129588" y="257570"/>
                </a:lnTo>
                <a:lnTo>
                  <a:pt x="5149127" y="249836"/>
                </a:lnTo>
                <a:lnTo>
                  <a:pt x="5129588" y="234368"/>
                </a:lnTo>
                <a:lnTo>
                  <a:pt x="5129588" y="231171"/>
                </a:lnTo>
                <a:lnTo>
                  <a:pt x="5236969" y="223437"/>
                </a:lnTo>
                <a:lnTo>
                  <a:pt x="5244784" y="231171"/>
                </a:lnTo>
                <a:lnTo>
                  <a:pt x="5222017" y="226635"/>
                </a:lnTo>
                <a:lnTo>
                  <a:pt x="5218279" y="242102"/>
                </a:lnTo>
                <a:lnTo>
                  <a:pt x="5233910" y="234368"/>
                </a:lnTo>
                <a:lnTo>
                  <a:pt x="5241556" y="242102"/>
                </a:lnTo>
                <a:lnTo>
                  <a:pt x="5229663" y="246192"/>
                </a:lnTo>
                <a:lnTo>
                  <a:pt x="5244784" y="257570"/>
                </a:lnTo>
                <a:lnTo>
                  <a:pt x="5249372" y="218901"/>
                </a:lnTo>
                <a:lnTo>
                  <a:pt x="5292188" y="215703"/>
                </a:lnTo>
                <a:lnTo>
                  <a:pt x="5307650" y="223437"/>
                </a:lnTo>
                <a:lnTo>
                  <a:pt x="5307650" y="226635"/>
                </a:lnTo>
                <a:lnTo>
                  <a:pt x="5288111" y="223437"/>
                </a:lnTo>
                <a:lnTo>
                  <a:pt x="5292188" y="231171"/>
                </a:lnTo>
                <a:lnTo>
                  <a:pt x="5333985" y="238458"/>
                </a:lnTo>
                <a:lnTo>
                  <a:pt x="5338573" y="249836"/>
                </a:lnTo>
                <a:lnTo>
                  <a:pt x="5341801" y="238458"/>
                </a:lnTo>
                <a:lnTo>
                  <a:pt x="5376802" y="246192"/>
                </a:lnTo>
                <a:lnTo>
                  <a:pt x="5369496" y="249836"/>
                </a:lnTo>
                <a:lnTo>
                  <a:pt x="5392433" y="253926"/>
                </a:lnTo>
                <a:lnTo>
                  <a:pt x="5438817" y="218901"/>
                </a:lnTo>
                <a:lnTo>
                  <a:pt x="5477046" y="215703"/>
                </a:lnTo>
                <a:lnTo>
                  <a:pt x="5515785" y="223437"/>
                </a:lnTo>
                <a:lnTo>
                  <a:pt x="5543649" y="253926"/>
                </a:lnTo>
                <a:lnTo>
                  <a:pt x="5574063" y="261734"/>
                </a:lnTo>
                <a:lnTo>
                  <a:pt x="5574063" y="249836"/>
                </a:lnTo>
                <a:lnTo>
                  <a:pt x="5585107" y="261734"/>
                </a:lnTo>
                <a:lnTo>
                  <a:pt x="5585107" y="246192"/>
                </a:lnTo>
                <a:lnTo>
                  <a:pt x="5612801" y="231171"/>
                </a:lnTo>
                <a:lnTo>
                  <a:pt x="5631491" y="234368"/>
                </a:lnTo>
                <a:lnTo>
                  <a:pt x="5663433" y="226635"/>
                </a:lnTo>
                <a:lnTo>
                  <a:pt x="5666492" y="211167"/>
                </a:lnTo>
                <a:lnTo>
                  <a:pt x="5697584" y="226635"/>
                </a:lnTo>
                <a:lnTo>
                  <a:pt x="5751785" y="234368"/>
                </a:lnTo>
                <a:lnTo>
                  <a:pt x="5740401" y="215703"/>
                </a:lnTo>
                <a:lnTo>
                  <a:pt x="5720862" y="200236"/>
                </a:lnTo>
                <a:lnTo>
                  <a:pt x="5709818" y="203359"/>
                </a:lnTo>
                <a:lnTo>
                  <a:pt x="5709818" y="192428"/>
                </a:lnTo>
                <a:lnTo>
                  <a:pt x="5694356" y="176960"/>
                </a:lnTo>
                <a:lnTo>
                  <a:pt x="5748047" y="176960"/>
                </a:lnTo>
                <a:close/>
                <a:moveTo>
                  <a:pt x="1344679" y="130960"/>
                </a:moveTo>
                <a:lnTo>
                  <a:pt x="1367911" y="138733"/>
                </a:lnTo>
                <a:lnTo>
                  <a:pt x="1367911" y="130960"/>
                </a:lnTo>
                <a:lnTo>
                  <a:pt x="1378839" y="135532"/>
                </a:lnTo>
                <a:lnTo>
                  <a:pt x="1386580" y="146506"/>
                </a:lnTo>
                <a:lnTo>
                  <a:pt x="1367911" y="154276"/>
                </a:lnTo>
                <a:lnTo>
                  <a:pt x="1363349" y="166164"/>
                </a:lnTo>
                <a:lnTo>
                  <a:pt x="1355608" y="166164"/>
                </a:lnTo>
                <a:lnTo>
                  <a:pt x="1355608" y="173936"/>
                </a:lnTo>
                <a:lnTo>
                  <a:pt x="1332375" y="177594"/>
                </a:lnTo>
                <a:lnTo>
                  <a:pt x="1324634" y="185364"/>
                </a:lnTo>
                <a:lnTo>
                  <a:pt x="1313698" y="177594"/>
                </a:lnTo>
                <a:lnTo>
                  <a:pt x="1332375" y="154276"/>
                </a:lnTo>
                <a:lnTo>
                  <a:pt x="1305957" y="166164"/>
                </a:lnTo>
                <a:lnTo>
                  <a:pt x="1301860" y="173936"/>
                </a:lnTo>
                <a:lnTo>
                  <a:pt x="1290474" y="181706"/>
                </a:lnTo>
                <a:lnTo>
                  <a:pt x="1294112" y="173936"/>
                </a:lnTo>
                <a:lnTo>
                  <a:pt x="1275442" y="185364"/>
                </a:lnTo>
                <a:lnTo>
                  <a:pt x="1259951" y="193137"/>
                </a:lnTo>
                <a:lnTo>
                  <a:pt x="1270879" y="169822"/>
                </a:lnTo>
                <a:lnTo>
                  <a:pt x="1252210" y="181706"/>
                </a:lnTo>
                <a:lnTo>
                  <a:pt x="1236719" y="177594"/>
                </a:lnTo>
                <a:lnTo>
                  <a:pt x="1239906" y="162049"/>
                </a:lnTo>
                <a:lnTo>
                  <a:pt x="1267693" y="158848"/>
                </a:lnTo>
                <a:lnTo>
                  <a:pt x="1286370" y="151075"/>
                </a:lnTo>
                <a:lnTo>
                  <a:pt x="1316892" y="138733"/>
                </a:lnTo>
                <a:close/>
                <a:moveTo>
                  <a:pt x="1445393" y="127544"/>
                </a:moveTo>
                <a:lnTo>
                  <a:pt x="1468396" y="127544"/>
                </a:lnTo>
                <a:lnTo>
                  <a:pt x="1495912" y="138666"/>
                </a:lnTo>
                <a:lnTo>
                  <a:pt x="1488243" y="146546"/>
                </a:lnTo>
                <a:lnTo>
                  <a:pt x="1472908" y="143302"/>
                </a:lnTo>
                <a:lnTo>
                  <a:pt x="1472908" y="151179"/>
                </a:lnTo>
                <a:lnTo>
                  <a:pt x="1476065" y="154424"/>
                </a:lnTo>
                <a:lnTo>
                  <a:pt x="1472908" y="162303"/>
                </a:lnTo>
                <a:lnTo>
                  <a:pt x="1453058" y="166937"/>
                </a:lnTo>
                <a:lnTo>
                  <a:pt x="1426897" y="166937"/>
                </a:lnTo>
                <a:lnTo>
                  <a:pt x="1426897" y="154424"/>
                </a:lnTo>
                <a:lnTo>
                  <a:pt x="1430054" y="143302"/>
                </a:lnTo>
                <a:close/>
                <a:moveTo>
                  <a:pt x="1484291" y="104768"/>
                </a:moveTo>
                <a:lnTo>
                  <a:pt x="1519821" y="104768"/>
                </a:lnTo>
                <a:lnTo>
                  <a:pt x="1519821" y="120405"/>
                </a:lnTo>
                <a:lnTo>
                  <a:pt x="1504333" y="128222"/>
                </a:lnTo>
                <a:lnTo>
                  <a:pt x="1481102" y="120405"/>
                </a:lnTo>
                <a:lnTo>
                  <a:pt x="1461061" y="112586"/>
                </a:lnTo>
                <a:close/>
                <a:moveTo>
                  <a:pt x="2604824" y="58078"/>
                </a:moveTo>
                <a:lnTo>
                  <a:pt x="2663531" y="68989"/>
                </a:lnTo>
                <a:lnTo>
                  <a:pt x="2694039" y="84478"/>
                </a:lnTo>
                <a:lnTo>
                  <a:pt x="2682206" y="92245"/>
                </a:lnTo>
                <a:lnTo>
                  <a:pt x="2651236" y="92245"/>
                </a:lnTo>
                <a:lnTo>
                  <a:pt x="2612546" y="96776"/>
                </a:lnTo>
                <a:lnTo>
                  <a:pt x="2586150" y="99967"/>
                </a:lnTo>
                <a:lnTo>
                  <a:pt x="2569784" y="111849"/>
                </a:lnTo>
                <a:lnTo>
                  <a:pt x="2609356" y="104544"/>
                </a:lnTo>
                <a:lnTo>
                  <a:pt x="2658999" y="104544"/>
                </a:lnTo>
                <a:lnTo>
                  <a:pt x="2701761" y="99967"/>
                </a:lnTo>
                <a:lnTo>
                  <a:pt x="2701761" y="119570"/>
                </a:lnTo>
                <a:lnTo>
                  <a:pt x="2712672" y="123223"/>
                </a:lnTo>
                <a:lnTo>
                  <a:pt x="2743641" y="135059"/>
                </a:lnTo>
                <a:lnTo>
                  <a:pt x="2724967" y="145970"/>
                </a:lnTo>
                <a:lnTo>
                  <a:pt x="2717246" y="150547"/>
                </a:lnTo>
                <a:lnTo>
                  <a:pt x="2701761" y="150547"/>
                </a:lnTo>
                <a:lnTo>
                  <a:pt x="2689927" y="158268"/>
                </a:lnTo>
                <a:lnTo>
                  <a:pt x="2666721" y="153738"/>
                </a:lnTo>
                <a:lnTo>
                  <a:pt x="2628030" y="153738"/>
                </a:lnTo>
                <a:lnTo>
                  <a:pt x="2569784" y="173757"/>
                </a:lnTo>
                <a:lnTo>
                  <a:pt x="2574316" y="176947"/>
                </a:lnTo>
                <a:lnTo>
                  <a:pt x="2628030" y="166036"/>
                </a:lnTo>
                <a:lnTo>
                  <a:pt x="2678555" y="166036"/>
                </a:lnTo>
                <a:lnTo>
                  <a:pt x="2682206" y="176947"/>
                </a:lnTo>
                <a:lnTo>
                  <a:pt x="2651236" y="192436"/>
                </a:lnTo>
                <a:lnTo>
                  <a:pt x="2658999" y="200203"/>
                </a:lnTo>
                <a:lnTo>
                  <a:pt x="2689927" y="189246"/>
                </a:lnTo>
                <a:lnTo>
                  <a:pt x="2694039" y="169226"/>
                </a:lnTo>
                <a:lnTo>
                  <a:pt x="2720435" y="166036"/>
                </a:lnTo>
                <a:lnTo>
                  <a:pt x="2720435" y="176947"/>
                </a:lnTo>
                <a:lnTo>
                  <a:pt x="2709482" y="211115"/>
                </a:lnTo>
                <a:lnTo>
                  <a:pt x="2678555" y="246207"/>
                </a:lnTo>
                <a:lnTo>
                  <a:pt x="2697229" y="231181"/>
                </a:lnTo>
                <a:lnTo>
                  <a:pt x="2724967" y="211115"/>
                </a:lnTo>
                <a:lnTo>
                  <a:pt x="2735878" y="192436"/>
                </a:lnTo>
                <a:lnTo>
                  <a:pt x="2743641" y="189246"/>
                </a:lnTo>
                <a:lnTo>
                  <a:pt x="2743641" y="203394"/>
                </a:lnTo>
                <a:lnTo>
                  <a:pt x="2767771" y="203394"/>
                </a:lnTo>
                <a:lnTo>
                  <a:pt x="2778681" y="189246"/>
                </a:lnTo>
                <a:lnTo>
                  <a:pt x="2809651" y="181525"/>
                </a:lnTo>
                <a:lnTo>
                  <a:pt x="2837389" y="195626"/>
                </a:lnTo>
                <a:lnTo>
                  <a:pt x="2832857" y="211115"/>
                </a:lnTo>
                <a:lnTo>
                  <a:pt x="2806462" y="226603"/>
                </a:lnTo>
                <a:lnTo>
                  <a:pt x="2809651" y="234371"/>
                </a:lnTo>
                <a:lnTo>
                  <a:pt x="2786403" y="242092"/>
                </a:lnTo>
                <a:lnTo>
                  <a:pt x="2759126" y="246207"/>
                </a:lnTo>
                <a:lnTo>
                  <a:pt x="2735878" y="246207"/>
                </a:lnTo>
                <a:lnTo>
                  <a:pt x="2767771" y="249859"/>
                </a:lnTo>
                <a:lnTo>
                  <a:pt x="2786403" y="249859"/>
                </a:lnTo>
                <a:lnTo>
                  <a:pt x="2775492" y="269417"/>
                </a:lnTo>
                <a:lnTo>
                  <a:pt x="2735878" y="261695"/>
                </a:lnTo>
                <a:lnTo>
                  <a:pt x="2724967" y="284905"/>
                </a:lnTo>
                <a:lnTo>
                  <a:pt x="2724967" y="288095"/>
                </a:lnTo>
                <a:lnTo>
                  <a:pt x="2740452" y="277184"/>
                </a:lnTo>
                <a:lnTo>
                  <a:pt x="2767771" y="277184"/>
                </a:lnTo>
                <a:lnTo>
                  <a:pt x="2735878" y="311351"/>
                </a:lnTo>
                <a:lnTo>
                  <a:pt x="2709482" y="339138"/>
                </a:lnTo>
                <a:lnTo>
                  <a:pt x="2704950" y="369653"/>
                </a:lnTo>
                <a:lnTo>
                  <a:pt x="2724967" y="388332"/>
                </a:lnTo>
                <a:lnTo>
                  <a:pt x="2712672" y="392863"/>
                </a:lnTo>
                <a:lnTo>
                  <a:pt x="2728156" y="396053"/>
                </a:lnTo>
                <a:lnTo>
                  <a:pt x="2732730" y="423840"/>
                </a:lnTo>
                <a:lnTo>
                  <a:pt x="2697229" y="416119"/>
                </a:lnTo>
                <a:lnTo>
                  <a:pt x="2686276" y="431608"/>
                </a:lnTo>
                <a:lnTo>
                  <a:pt x="2704950" y="439329"/>
                </a:lnTo>
                <a:lnTo>
                  <a:pt x="2709482" y="480801"/>
                </a:lnTo>
                <a:lnTo>
                  <a:pt x="2704950" y="519500"/>
                </a:lnTo>
                <a:lnTo>
                  <a:pt x="2686276" y="550477"/>
                </a:lnTo>
                <a:lnTo>
                  <a:pt x="2655810" y="558244"/>
                </a:lnTo>
                <a:lnTo>
                  <a:pt x="2632562" y="547287"/>
                </a:lnTo>
                <a:lnTo>
                  <a:pt x="2604824" y="554592"/>
                </a:lnTo>
                <a:lnTo>
                  <a:pt x="2612546" y="573733"/>
                </a:lnTo>
                <a:lnTo>
                  <a:pt x="2635751" y="604248"/>
                </a:lnTo>
                <a:lnTo>
                  <a:pt x="2648047" y="619736"/>
                </a:lnTo>
                <a:lnTo>
                  <a:pt x="2648047" y="650714"/>
                </a:lnTo>
                <a:lnTo>
                  <a:pt x="2628030" y="654782"/>
                </a:lnTo>
                <a:lnTo>
                  <a:pt x="2624841" y="654782"/>
                </a:lnTo>
                <a:lnTo>
                  <a:pt x="2609356" y="647523"/>
                </a:lnTo>
                <a:lnTo>
                  <a:pt x="2609356" y="635225"/>
                </a:lnTo>
                <a:lnTo>
                  <a:pt x="2597061" y="624268"/>
                </a:lnTo>
                <a:lnTo>
                  <a:pt x="2578428" y="611969"/>
                </a:lnTo>
                <a:lnTo>
                  <a:pt x="2551110" y="593290"/>
                </a:lnTo>
                <a:lnTo>
                  <a:pt x="2546578" y="601058"/>
                </a:lnTo>
                <a:lnTo>
                  <a:pt x="2569784" y="616546"/>
                </a:lnTo>
                <a:lnTo>
                  <a:pt x="2589801" y="627458"/>
                </a:lnTo>
                <a:lnTo>
                  <a:pt x="2554300" y="632035"/>
                </a:lnTo>
                <a:lnTo>
                  <a:pt x="2543389" y="642946"/>
                </a:lnTo>
                <a:lnTo>
                  <a:pt x="2538814" y="650714"/>
                </a:lnTo>
                <a:lnTo>
                  <a:pt x="2569784" y="650714"/>
                </a:lnTo>
                <a:lnTo>
                  <a:pt x="2531093" y="658435"/>
                </a:lnTo>
                <a:lnTo>
                  <a:pt x="2586150" y="654782"/>
                </a:lnTo>
                <a:lnTo>
                  <a:pt x="2635751" y="666202"/>
                </a:lnTo>
                <a:lnTo>
                  <a:pt x="2617120" y="678039"/>
                </a:lnTo>
                <a:lnTo>
                  <a:pt x="2566595" y="704438"/>
                </a:lnTo>
                <a:lnTo>
                  <a:pt x="2520182" y="712206"/>
                </a:lnTo>
                <a:lnTo>
                  <a:pt x="2477379" y="719927"/>
                </a:lnTo>
                <a:lnTo>
                  <a:pt x="2461894" y="704438"/>
                </a:lnTo>
                <a:lnTo>
                  <a:pt x="2466468" y="724504"/>
                </a:lnTo>
                <a:lnTo>
                  <a:pt x="2450983" y="732225"/>
                </a:lnTo>
                <a:lnTo>
                  <a:pt x="2420014" y="758672"/>
                </a:lnTo>
                <a:lnTo>
                  <a:pt x="2380441" y="785996"/>
                </a:lnTo>
                <a:lnTo>
                  <a:pt x="2361768" y="785996"/>
                </a:lnTo>
                <a:lnTo>
                  <a:pt x="2369488" y="766393"/>
                </a:lnTo>
                <a:lnTo>
                  <a:pt x="2357235" y="766393"/>
                </a:lnTo>
                <a:lnTo>
                  <a:pt x="2354046" y="789186"/>
                </a:lnTo>
                <a:lnTo>
                  <a:pt x="2330839" y="793717"/>
                </a:lnTo>
                <a:lnTo>
                  <a:pt x="2319006" y="801485"/>
                </a:lnTo>
                <a:lnTo>
                  <a:pt x="2303521" y="824695"/>
                </a:lnTo>
                <a:lnTo>
                  <a:pt x="2295758" y="843373"/>
                </a:lnTo>
                <a:lnTo>
                  <a:pt x="2277126" y="874351"/>
                </a:lnTo>
                <a:lnTo>
                  <a:pt x="2261641" y="917164"/>
                </a:lnTo>
                <a:lnTo>
                  <a:pt x="2218837" y="982308"/>
                </a:lnTo>
                <a:lnTo>
                  <a:pt x="2203394" y="978656"/>
                </a:lnTo>
                <a:lnTo>
                  <a:pt x="2180188" y="948141"/>
                </a:lnTo>
                <a:lnTo>
                  <a:pt x="2152870" y="948141"/>
                </a:lnTo>
                <a:lnTo>
                  <a:pt x="2133734" y="920354"/>
                </a:lnTo>
                <a:lnTo>
                  <a:pt x="2110989" y="855672"/>
                </a:lnTo>
                <a:lnTo>
                  <a:pt x="2103268" y="781881"/>
                </a:lnTo>
                <a:lnTo>
                  <a:pt x="2098694" y="724504"/>
                </a:lnTo>
                <a:lnTo>
                  <a:pt x="2118710" y="681691"/>
                </a:lnTo>
                <a:lnTo>
                  <a:pt x="2145106" y="678039"/>
                </a:lnTo>
                <a:lnTo>
                  <a:pt x="2164704" y="666202"/>
                </a:lnTo>
                <a:lnTo>
                  <a:pt x="2167892" y="632035"/>
                </a:lnTo>
                <a:lnTo>
                  <a:pt x="2133734" y="601058"/>
                </a:lnTo>
                <a:lnTo>
                  <a:pt x="2180188" y="619736"/>
                </a:lnTo>
                <a:lnTo>
                  <a:pt x="2156940" y="580992"/>
                </a:lnTo>
                <a:lnTo>
                  <a:pt x="2126012" y="573733"/>
                </a:lnTo>
                <a:lnTo>
                  <a:pt x="2133734" y="550477"/>
                </a:lnTo>
                <a:lnTo>
                  <a:pt x="2156940" y="534989"/>
                </a:lnTo>
                <a:lnTo>
                  <a:pt x="2149219" y="434798"/>
                </a:lnTo>
                <a:lnTo>
                  <a:pt x="2137385" y="400630"/>
                </a:lnTo>
                <a:lnTo>
                  <a:pt x="2106415" y="380565"/>
                </a:lnTo>
                <a:lnTo>
                  <a:pt x="2080020" y="369653"/>
                </a:lnTo>
                <a:lnTo>
                  <a:pt x="2056814" y="377374"/>
                </a:lnTo>
                <a:lnTo>
                  <a:pt x="2049092" y="365539"/>
                </a:lnTo>
                <a:lnTo>
                  <a:pt x="2033607" y="361886"/>
                </a:lnTo>
                <a:lnTo>
                  <a:pt x="2037258" y="380565"/>
                </a:lnTo>
                <a:lnTo>
                  <a:pt x="2014052" y="369653"/>
                </a:lnTo>
                <a:lnTo>
                  <a:pt x="2003099" y="350050"/>
                </a:lnTo>
                <a:lnTo>
                  <a:pt x="2018584" y="346397"/>
                </a:lnTo>
                <a:lnTo>
                  <a:pt x="2033607" y="339138"/>
                </a:lnTo>
                <a:lnTo>
                  <a:pt x="2021774" y="339138"/>
                </a:lnTo>
                <a:lnTo>
                  <a:pt x="2006288" y="334561"/>
                </a:lnTo>
                <a:lnTo>
                  <a:pt x="2021774" y="323650"/>
                </a:lnTo>
                <a:lnTo>
                  <a:pt x="2018584" y="319073"/>
                </a:lnTo>
                <a:lnTo>
                  <a:pt x="1998567" y="326840"/>
                </a:lnTo>
                <a:lnTo>
                  <a:pt x="2003099" y="311351"/>
                </a:lnTo>
                <a:lnTo>
                  <a:pt x="2033607" y="311351"/>
                </a:lnTo>
                <a:lnTo>
                  <a:pt x="2067766" y="323650"/>
                </a:lnTo>
                <a:lnTo>
                  <a:pt x="2080020" y="303584"/>
                </a:lnTo>
                <a:lnTo>
                  <a:pt x="2064577" y="308161"/>
                </a:lnTo>
                <a:lnTo>
                  <a:pt x="2044980" y="308161"/>
                </a:lnTo>
                <a:lnTo>
                  <a:pt x="2025886" y="300394"/>
                </a:lnTo>
                <a:lnTo>
                  <a:pt x="2037258" y="295863"/>
                </a:lnTo>
                <a:lnTo>
                  <a:pt x="2021774" y="292673"/>
                </a:lnTo>
                <a:lnTo>
                  <a:pt x="2006288" y="280374"/>
                </a:lnTo>
                <a:lnTo>
                  <a:pt x="1998567" y="269417"/>
                </a:lnTo>
                <a:lnTo>
                  <a:pt x="2006288" y="249859"/>
                </a:lnTo>
                <a:lnTo>
                  <a:pt x="2029536" y="246207"/>
                </a:lnTo>
                <a:lnTo>
                  <a:pt x="2049092" y="246207"/>
                </a:lnTo>
                <a:lnTo>
                  <a:pt x="2072298" y="242092"/>
                </a:lnTo>
                <a:lnTo>
                  <a:pt x="2072298" y="238902"/>
                </a:lnTo>
                <a:lnTo>
                  <a:pt x="2095504" y="234371"/>
                </a:lnTo>
                <a:lnTo>
                  <a:pt x="2110989" y="234371"/>
                </a:lnTo>
                <a:lnTo>
                  <a:pt x="2118710" y="238902"/>
                </a:lnTo>
                <a:lnTo>
                  <a:pt x="2145106" y="223413"/>
                </a:lnTo>
                <a:lnTo>
                  <a:pt x="2149219" y="211115"/>
                </a:lnTo>
                <a:lnTo>
                  <a:pt x="2164704" y="207924"/>
                </a:lnTo>
                <a:lnTo>
                  <a:pt x="2152870" y="200203"/>
                </a:lnTo>
                <a:lnTo>
                  <a:pt x="2172425" y="195626"/>
                </a:lnTo>
                <a:lnTo>
                  <a:pt x="2172425" y="192436"/>
                </a:lnTo>
                <a:lnTo>
                  <a:pt x="2164704" y="195626"/>
                </a:lnTo>
                <a:lnTo>
                  <a:pt x="2141498" y="200203"/>
                </a:lnTo>
                <a:lnTo>
                  <a:pt x="2137385" y="192436"/>
                </a:lnTo>
                <a:lnTo>
                  <a:pt x="2126012" y="192436"/>
                </a:lnTo>
                <a:lnTo>
                  <a:pt x="2129664" y="184715"/>
                </a:lnTo>
                <a:lnTo>
                  <a:pt x="2141498" y="176947"/>
                </a:lnTo>
                <a:lnTo>
                  <a:pt x="2167892" y="161459"/>
                </a:lnTo>
                <a:lnTo>
                  <a:pt x="2183336" y="150547"/>
                </a:lnTo>
                <a:lnTo>
                  <a:pt x="2203394" y="145970"/>
                </a:lnTo>
                <a:lnTo>
                  <a:pt x="2207465" y="161459"/>
                </a:lnTo>
                <a:lnTo>
                  <a:pt x="2211116" y="161459"/>
                </a:lnTo>
                <a:lnTo>
                  <a:pt x="2211116" y="138711"/>
                </a:lnTo>
                <a:lnTo>
                  <a:pt x="2222950" y="138711"/>
                </a:lnTo>
                <a:lnTo>
                  <a:pt x="2230671" y="150547"/>
                </a:lnTo>
                <a:lnTo>
                  <a:pt x="2241624" y="145970"/>
                </a:lnTo>
                <a:lnTo>
                  <a:pt x="2261641" y="111849"/>
                </a:lnTo>
                <a:lnTo>
                  <a:pt x="2277126" y="115455"/>
                </a:lnTo>
                <a:lnTo>
                  <a:pt x="2277126" y="130944"/>
                </a:lnTo>
                <a:lnTo>
                  <a:pt x="2295758" y="153738"/>
                </a:lnTo>
                <a:lnTo>
                  <a:pt x="2300331" y="153738"/>
                </a:lnTo>
                <a:lnTo>
                  <a:pt x="2284847" y="107734"/>
                </a:lnTo>
                <a:lnTo>
                  <a:pt x="2354046" y="99967"/>
                </a:lnTo>
                <a:lnTo>
                  <a:pt x="2357235" y="127337"/>
                </a:lnTo>
                <a:lnTo>
                  <a:pt x="2389086" y="138711"/>
                </a:lnTo>
                <a:lnTo>
                  <a:pt x="2392737" y="135059"/>
                </a:lnTo>
                <a:lnTo>
                  <a:pt x="2389086" y="115455"/>
                </a:lnTo>
                <a:lnTo>
                  <a:pt x="2396808" y="99967"/>
                </a:lnTo>
                <a:lnTo>
                  <a:pt x="2427777" y="127337"/>
                </a:lnTo>
                <a:lnTo>
                  <a:pt x="2446409" y="158268"/>
                </a:lnTo>
                <a:lnTo>
                  <a:pt x="2454172" y="150547"/>
                </a:lnTo>
                <a:lnTo>
                  <a:pt x="2450983" y="135059"/>
                </a:lnTo>
                <a:lnTo>
                  <a:pt x="2469658" y="123223"/>
                </a:lnTo>
                <a:lnTo>
                  <a:pt x="2481911" y="130944"/>
                </a:lnTo>
                <a:lnTo>
                  <a:pt x="2485100" y="130944"/>
                </a:lnTo>
                <a:lnTo>
                  <a:pt x="2461894" y="92245"/>
                </a:lnTo>
                <a:lnTo>
                  <a:pt x="2500585" y="104544"/>
                </a:lnTo>
                <a:lnTo>
                  <a:pt x="2520182" y="123223"/>
                </a:lnTo>
                <a:lnTo>
                  <a:pt x="2520182" y="107734"/>
                </a:lnTo>
                <a:lnTo>
                  <a:pt x="2508348" y="92245"/>
                </a:lnTo>
                <a:lnTo>
                  <a:pt x="2477379" y="84478"/>
                </a:lnTo>
                <a:lnTo>
                  <a:pt x="2469658" y="65799"/>
                </a:lnTo>
                <a:lnTo>
                  <a:pt x="2481911" y="65799"/>
                </a:lnTo>
                <a:lnTo>
                  <a:pt x="2551110" y="65799"/>
                </a:lnTo>
                <a:close/>
                <a:moveTo>
                  <a:pt x="1844248" y="38719"/>
                </a:moveTo>
                <a:lnTo>
                  <a:pt x="1859687" y="54265"/>
                </a:lnTo>
                <a:lnTo>
                  <a:pt x="1851967" y="69810"/>
                </a:lnTo>
                <a:lnTo>
                  <a:pt x="1851967" y="93133"/>
                </a:lnTo>
                <a:lnTo>
                  <a:pt x="1859687" y="100911"/>
                </a:lnTo>
                <a:lnTo>
                  <a:pt x="1855146" y="120569"/>
                </a:lnTo>
                <a:lnTo>
                  <a:pt x="1867407" y="131547"/>
                </a:lnTo>
                <a:lnTo>
                  <a:pt x="1851967" y="159437"/>
                </a:lnTo>
                <a:lnTo>
                  <a:pt x="1867407" y="154861"/>
                </a:lnTo>
                <a:lnTo>
                  <a:pt x="1875126" y="178184"/>
                </a:lnTo>
                <a:lnTo>
                  <a:pt x="1862866" y="178184"/>
                </a:lnTo>
                <a:lnTo>
                  <a:pt x="1844248" y="185961"/>
                </a:lnTo>
                <a:lnTo>
                  <a:pt x="1821089" y="193729"/>
                </a:lnTo>
                <a:lnTo>
                  <a:pt x="1828808" y="174983"/>
                </a:lnTo>
                <a:lnTo>
                  <a:pt x="1813369" y="185961"/>
                </a:lnTo>
                <a:lnTo>
                  <a:pt x="1808828" y="201506"/>
                </a:lnTo>
                <a:lnTo>
                  <a:pt x="1797026" y="204707"/>
                </a:lnTo>
                <a:lnTo>
                  <a:pt x="1781587" y="217052"/>
                </a:lnTo>
                <a:lnTo>
                  <a:pt x="1762970" y="212475"/>
                </a:lnTo>
                <a:lnTo>
                  <a:pt x="1750708" y="209275"/>
                </a:lnTo>
                <a:lnTo>
                  <a:pt x="1732091" y="196930"/>
                </a:lnTo>
                <a:lnTo>
                  <a:pt x="1732091" y="174983"/>
                </a:lnTo>
                <a:lnTo>
                  <a:pt x="1750708" y="159437"/>
                </a:lnTo>
                <a:lnTo>
                  <a:pt x="1793848" y="167206"/>
                </a:lnTo>
                <a:lnTo>
                  <a:pt x="1789307" y="147092"/>
                </a:lnTo>
                <a:lnTo>
                  <a:pt x="1755250" y="143892"/>
                </a:lnTo>
                <a:lnTo>
                  <a:pt x="1735270" y="139315"/>
                </a:lnTo>
                <a:lnTo>
                  <a:pt x="1762970" y="123769"/>
                </a:lnTo>
                <a:lnTo>
                  <a:pt x="1735270" y="123769"/>
                </a:lnTo>
                <a:lnTo>
                  <a:pt x="1750708" y="97246"/>
                </a:lnTo>
                <a:lnTo>
                  <a:pt x="1770690" y="108223"/>
                </a:lnTo>
                <a:lnTo>
                  <a:pt x="1789307" y="97246"/>
                </a:lnTo>
                <a:lnTo>
                  <a:pt x="1770690" y="97246"/>
                </a:lnTo>
                <a:lnTo>
                  <a:pt x="1762970" y="85356"/>
                </a:lnTo>
                <a:lnTo>
                  <a:pt x="1778409" y="73932"/>
                </a:lnTo>
                <a:lnTo>
                  <a:pt x="1801108" y="81700"/>
                </a:lnTo>
                <a:lnTo>
                  <a:pt x="1808828" y="73932"/>
                </a:lnTo>
                <a:lnTo>
                  <a:pt x="1801108" y="66155"/>
                </a:lnTo>
                <a:lnTo>
                  <a:pt x="1816548" y="58842"/>
                </a:lnTo>
                <a:close/>
                <a:moveTo>
                  <a:pt x="2114187" y="0"/>
                </a:moveTo>
                <a:lnTo>
                  <a:pt x="2149276" y="12320"/>
                </a:lnTo>
                <a:lnTo>
                  <a:pt x="2152476" y="38773"/>
                </a:lnTo>
                <a:lnTo>
                  <a:pt x="2164771" y="15512"/>
                </a:lnTo>
                <a:lnTo>
                  <a:pt x="2175719" y="12320"/>
                </a:lnTo>
                <a:lnTo>
                  <a:pt x="2180266" y="27367"/>
                </a:lnTo>
                <a:lnTo>
                  <a:pt x="2188014" y="15512"/>
                </a:lnTo>
                <a:lnTo>
                  <a:pt x="2203060" y="15512"/>
                </a:lnTo>
                <a:lnTo>
                  <a:pt x="2203060" y="31025"/>
                </a:lnTo>
                <a:lnTo>
                  <a:pt x="2238598" y="38773"/>
                </a:lnTo>
                <a:lnTo>
                  <a:pt x="2199860" y="53819"/>
                </a:lnTo>
                <a:lnTo>
                  <a:pt x="2238598" y="50627"/>
                </a:lnTo>
                <a:lnTo>
                  <a:pt x="2265041" y="50627"/>
                </a:lnTo>
                <a:lnTo>
                  <a:pt x="2280536" y="84844"/>
                </a:lnTo>
                <a:lnTo>
                  <a:pt x="2265041" y="97164"/>
                </a:lnTo>
                <a:lnTo>
                  <a:pt x="2238598" y="108104"/>
                </a:lnTo>
                <a:lnTo>
                  <a:pt x="2203060" y="112660"/>
                </a:lnTo>
                <a:lnTo>
                  <a:pt x="2160224" y="112660"/>
                </a:lnTo>
                <a:lnTo>
                  <a:pt x="2175719" y="123616"/>
                </a:lnTo>
                <a:lnTo>
                  <a:pt x="2215355" y="119959"/>
                </a:lnTo>
                <a:lnTo>
                  <a:pt x="2172519" y="139129"/>
                </a:lnTo>
                <a:lnTo>
                  <a:pt x="2149276" y="146427"/>
                </a:lnTo>
                <a:lnTo>
                  <a:pt x="2126061" y="158731"/>
                </a:lnTo>
                <a:lnTo>
                  <a:pt x="2106440" y="169687"/>
                </a:lnTo>
                <a:lnTo>
                  <a:pt x="2083225" y="189755"/>
                </a:lnTo>
                <a:lnTo>
                  <a:pt x="2056782" y="196140"/>
                </a:lnTo>
                <a:lnTo>
                  <a:pt x="2025791" y="203888"/>
                </a:lnTo>
                <a:lnTo>
                  <a:pt x="1998451" y="200695"/>
                </a:lnTo>
                <a:lnTo>
                  <a:pt x="1975207" y="196140"/>
                </a:lnTo>
                <a:lnTo>
                  <a:pt x="1947417" y="216208"/>
                </a:lnTo>
                <a:lnTo>
                  <a:pt x="1975207" y="216208"/>
                </a:lnTo>
                <a:lnTo>
                  <a:pt x="1990703" y="231720"/>
                </a:lnTo>
                <a:lnTo>
                  <a:pt x="1970660" y="250425"/>
                </a:lnTo>
                <a:lnTo>
                  <a:pt x="1959712" y="262279"/>
                </a:lnTo>
                <a:lnTo>
                  <a:pt x="1924623" y="262279"/>
                </a:lnTo>
                <a:lnTo>
                  <a:pt x="1916876" y="273219"/>
                </a:lnTo>
                <a:lnTo>
                  <a:pt x="1901381" y="280984"/>
                </a:lnTo>
                <a:lnTo>
                  <a:pt x="1874966" y="280984"/>
                </a:lnTo>
                <a:lnTo>
                  <a:pt x="1862643" y="262279"/>
                </a:lnTo>
                <a:lnTo>
                  <a:pt x="1851723" y="280984"/>
                </a:lnTo>
                <a:lnTo>
                  <a:pt x="1878138" y="301051"/>
                </a:lnTo>
                <a:lnTo>
                  <a:pt x="1898208" y="301051"/>
                </a:lnTo>
                <a:lnTo>
                  <a:pt x="1878138" y="324312"/>
                </a:lnTo>
                <a:lnTo>
                  <a:pt x="1862643" y="332076"/>
                </a:lnTo>
                <a:lnTo>
                  <a:pt x="1836228" y="327504"/>
                </a:lnTo>
                <a:lnTo>
                  <a:pt x="1843975" y="319756"/>
                </a:lnTo>
                <a:lnTo>
                  <a:pt x="1839877" y="311992"/>
                </a:lnTo>
                <a:lnTo>
                  <a:pt x="1828481" y="301051"/>
                </a:lnTo>
                <a:lnTo>
                  <a:pt x="1816634" y="316564"/>
                </a:lnTo>
                <a:lnTo>
                  <a:pt x="1773348" y="311992"/>
                </a:lnTo>
                <a:lnTo>
                  <a:pt x="1742807" y="301051"/>
                </a:lnTo>
                <a:lnTo>
                  <a:pt x="1719564" y="288732"/>
                </a:lnTo>
                <a:lnTo>
                  <a:pt x="1724111" y="280984"/>
                </a:lnTo>
                <a:lnTo>
                  <a:pt x="1735060" y="270027"/>
                </a:lnTo>
                <a:lnTo>
                  <a:pt x="1750555" y="258172"/>
                </a:lnTo>
                <a:lnTo>
                  <a:pt x="1777896" y="270027"/>
                </a:lnTo>
                <a:lnTo>
                  <a:pt x="1777896" y="250425"/>
                </a:lnTo>
                <a:lnTo>
                  <a:pt x="1781096" y="234912"/>
                </a:lnTo>
                <a:lnTo>
                  <a:pt x="1801139" y="234912"/>
                </a:lnTo>
                <a:lnTo>
                  <a:pt x="1805686" y="254531"/>
                </a:lnTo>
                <a:lnTo>
                  <a:pt x="1808886" y="270027"/>
                </a:lnTo>
                <a:lnTo>
                  <a:pt x="1828481" y="270027"/>
                </a:lnTo>
                <a:lnTo>
                  <a:pt x="1859470" y="250425"/>
                </a:lnTo>
                <a:lnTo>
                  <a:pt x="1847148" y="250425"/>
                </a:lnTo>
                <a:lnTo>
                  <a:pt x="1828481" y="254531"/>
                </a:lnTo>
                <a:lnTo>
                  <a:pt x="1854895" y="192948"/>
                </a:lnTo>
                <a:lnTo>
                  <a:pt x="1870390" y="200695"/>
                </a:lnTo>
                <a:lnTo>
                  <a:pt x="1885886" y="219400"/>
                </a:lnTo>
                <a:lnTo>
                  <a:pt x="1893632" y="208460"/>
                </a:lnTo>
                <a:lnTo>
                  <a:pt x="1909128" y="196140"/>
                </a:lnTo>
                <a:lnTo>
                  <a:pt x="1890461" y="192948"/>
                </a:lnTo>
                <a:lnTo>
                  <a:pt x="1882714" y="177435"/>
                </a:lnTo>
                <a:lnTo>
                  <a:pt x="1878138" y="150983"/>
                </a:lnTo>
                <a:lnTo>
                  <a:pt x="1885886" y="127723"/>
                </a:lnTo>
                <a:lnTo>
                  <a:pt x="1905956" y="123616"/>
                </a:lnTo>
                <a:lnTo>
                  <a:pt x="1920974" y="131364"/>
                </a:lnTo>
                <a:lnTo>
                  <a:pt x="1928722" y="158731"/>
                </a:lnTo>
                <a:lnTo>
                  <a:pt x="1932371" y="182008"/>
                </a:lnTo>
                <a:lnTo>
                  <a:pt x="1955165" y="169687"/>
                </a:lnTo>
                <a:lnTo>
                  <a:pt x="1940118" y="154175"/>
                </a:lnTo>
                <a:lnTo>
                  <a:pt x="1936469" y="135471"/>
                </a:lnTo>
                <a:lnTo>
                  <a:pt x="1955165" y="135471"/>
                </a:lnTo>
                <a:lnTo>
                  <a:pt x="1993902" y="131364"/>
                </a:lnTo>
                <a:lnTo>
                  <a:pt x="2036739" y="119959"/>
                </a:lnTo>
                <a:lnTo>
                  <a:pt x="2018043" y="115852"/>
                </a:lnTo>
                <a:lnTo>
                  <a:pt x="2056782" y="89399"/>
                </a:lnTo>
                <a:lnTo>
                  <a:pt x="2013945" y="104912"/>
                </a:lnTo>
                <a:lnTo>
                  <a:pt x="1975207" y="123616"/>
                </a:lnTo>
                <a:lnTo>
                  <a:pt x="1932371" y="119959"/>
                </a:lnTo>
                <a:lnTo>
                  <a:pt x="1909128" y="108104"/>
                </a:lnTo>
                <a:lnTo>
                  <a:pt x="1932371" y="92592"/>
                </a:lnTo>
                <a:lnTo>
                  <a:pt x="1986155" y="84844"/>
                </a:lnTo>
                <a:lnTo>
                  <a:pt x="1940118" y="84844"/>
                </a:lnTo>
                <a:lnTo>
                  <a:pt x="1901381" y="100356"/>
                </a:lnTo>
                <a:lnTo>
                  <a:pt x="1878138" y="81652"/>
                </a:lnTo>
                <a:lnTo>
                  <a:pt x="1959712" y="73887"/>
                </a:lnTo>
                <a:lnTo>
                  <a:pt x="1870390" y="69332"/>
                </a:lnTo>
                <a:lnTo>
                  <a:pt x="1928722" y="53819"/>
                </a:lnTo>
                <a:lnTo>
                  <a:pt x="1882714" y="46520"/>
                </a:lnTo>
                <a:lnTo>
                  <a:pt x="1882714" y="35115"/>
                </a:lnTo>
                <a:lnTo>
                  <a:pt x="1924623" y="31025"/>
                </a:lnTo>
                <a:lnTo>
                  <a:pt x="1951964" y="23260"/>
                </a:lnTo>
                <a:lnTo>
                  <a:pt x="1959712" y="31025"/>
                </a:lnTo>
                <a:lnTo>
                  <a:pt x="1990703" y="38773"/>
                </a:lnTo>
                <a:lnTo>
                  <a:pt x="1975207" y="20068"/>
                </a:lnTo>
                <a:lnTo>
                  <a:pt x="1998451" y="7748"/>
                </a:lnTo>
                <a:lnTo>
                  <a:pt x="2018043" y="20068"/>
                </a:lnTo>
                <a:lnTo>
                  <a:pt x="2013945" y="38773"/>
                </a:lnTo>
                <a:lnTo>
                  <a:pt x="2036739" y="50627"/>
                </a:lnTo>
                <a:lnTo>
                  <a:pt x="2033539" y="23260"/>
                </a:lnTo>
                <a:lnTo>
                  <a:pt x="2059982" y="7748"/>
                </a:lnTo>
                <a:lnTo>
                  <a:pt x="2095071" y="4556"/>
                </a:lnTo>
                <a:lnTo>
                  <a:pt x="2110566" y="38773"/>
                </a:lnTo>
                <a:close/>
              </a:path>
            </a:pathLst>
          </a:custGeom>
          <a:solidFill>
            <a:srgbClr val="E3EFFF">
              <a:alpha val="10000"/>
            </a:srgbClr>
          </a:solidFill>
          <a:ln w="63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CD7783-18EA-41BF-87F5-E104377DD1E4}"/>
              </a:ext>
            </a:extLst>
          </p:cNvPr>
          <p:cNvSpPr txBox="1"/>
          <p:nvPr/>
        </p:nvSpPr>
        <p:spPr>
          <a:xfrm>
            <a:off x="439339" y="255241"/>
            <a:ext cx="10994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oboto" panose="02000000000000000000"/>
              </a:rPr>
              <a:t>La </a:t>
            </a:r>
            <a:r>
              <a:rPr lang="en-US" sz="3200" b="1" dirty="0" err="1">
                <a:solidFill>
                  <a:schemeClr val="bg1"/>
                </a:solidFill>
                <a:latin typeface="Roboto" panose="02000000000000000000"/>
              </a:rPr>
              <a:t>Conférence</a:t>
            </a:r>
            <a:r>
              <a:rPr lang="en-US" sz="3200" b="1" dirty="0">
                <a:solidFill>
                  <a:schemeClr val="bg1"/>
                </a:solidFill>
                <a:latin typeface="Roboto" panose="02000000000000000000"/>
              </a:rPr>
              <a:t> de </a:t>
            </a:r>
            <a:r>
              <a:rPr lang="en-US" sz="3200" b="1" dirty="0" err="1">
                <a:solidFill>
                  <a:schemeClr val="bg1"/>
                </a:solidFill>
                <a:latin typeface="Roboto" panose="02000000000000000000"/>
              </a:rPr>
              <a:t>l’ONU</a:t>
            </a:r>
            <a:r>
              <a:rPr lang="en-US" sz="3200" b="1" dirty="0">
                <a:solidFill>
                  <a:schemeClr val="bg1"/>
                </a:solidFill>
                <a:latin typeface="Roboto" panose="02000000000000000000"/>
              </a:rPr>
              <a:t> sur </a:t>
            </a:r>
            <a:r>
              <a:rPr lang="en-US" sz="3200" b="1" dirty="0" err="1">
                <a:solidFill>
                  <a:schemeClr val="bg1"/>
                </a:solidFill>
                <a:latin typeface="Roboto" panose="02000000000000000000"/>
              </a:rPr>
              <a:t>l’eau</a:t>
            </a:r>
            <a:r>
              <a:rPr lang="en-US" sz="3200" b="1" dirty="0">
                <a:solidFill>
                  <a:schemeClr val="bg1"/>
                </a:solidFill>
                <a:latin typeface="Roboto" panose="02000000000000000000"/>
              </a:rPr>
              <a:t> 2023 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C5A8001-3416-47B0-AF37-BAF0D3E74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521" y="5953388"/>
            <a:ext cx="1052477" cy="76768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3F36666-F236-403F-89FA-70D75E221446}"/>
              </a:ext>
            </a:extLst>
          </p:cNvPr>
          <p:cNvSpPr txBox="1"/>
          <p:nvPr/>
        </p:nvSpPr>
        <p:spPr>
          <a:xfrm>
            <a:off x="152400" y="1407393"/>
            <a:ext cx="12039600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L’accès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à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une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eau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salubre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 et propre : un droit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humain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fondamental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 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chemeClr val="accent1">
                  <a:lumMod val="50000"/>
                </a:schemeClr>
              </a:solidFill>
              <a:latin typeface="Roboto"/>
              <a:ea typeface="Roboto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chemeClr val="accent1">
                  <a:lumMod val="50000"/>
                </a:schemeClr>
              </a:solidFill>
              <a:latin typeface="Roboto"/>
              <a:ea typeface="Roboto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Crise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mondiale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de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l’eau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et stress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hydrique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: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inégalités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d’accès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à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l’eau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potable,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ressource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limitée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et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demande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constante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augmentation,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fréquence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et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intensité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des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épisodes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Times New Roman"/>
              </a:rPr>
              <a:t>sècheresses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Roboto"/>
              <a:ea typeface="Roboto"/>
              <a:cs typeface="Times New Roman"/>
            </a:endParaRPr>
          </a:p>
          <a:p>
            <a:pPr>
              <a:defRPr/>
            </a:pPr>
            <a:endParaRPr lang="en-GB" dirty="0">
              <a:solidFill>
                <a:schemeClr val="accent1">
                  <a:lumMod val="50000"/>
                </a:schemeClr>
              </a:solidFill>
              <a:effectLst/>
              <a:latin typeface="Roboto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L’eau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,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une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ressource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et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une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solution multiple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: 5 “dialogues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interactifs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” à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l’agenda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de la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Conférence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L’eau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pour la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santé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L’eau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pour le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développement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durable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L’eau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pour le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climat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, la resilience et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l’environnement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L’eau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pour la cooperation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Décennie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d’action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pour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l’eau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schemeClr val="accent1">
                  <a:lumMod val="50000"/>
                </a:schemeClr>
              </a:solidFill>
              <a:effectLst/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1B9165-129E-F936-4776-328D8AEBE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57" y="3657471"/>
            <a:ext cx="3948241" cy="14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9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ld">
            <a:extLst>
              <a:ext uri="{FF2B5EF4-FFF2-40B4-BE49-F238E27FC236}">
                <a16:creationId xmlns:a16="http://schemas.microsoft.com/office/drawing/2014/main" id="{348ABA81-394C-489C-B259-98C3E4DF377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44500" y="222815"/>
            <a:ext cx="11172300" cy="6972812"/>
          </a:xfrm>
          <a:custGeom>
            <a:avLst/>
            <a:gdLst>
              <a:gd name="connsiteX0" fmla="*/ 1689094 w 6494035"/>
              <a:gd name="connsiteY0" fmla="*/ 3652082 h 3722228"/>
              <a:gd name="connsiteX1" fmla="*/ 1704611 w 6494035"/>
              <a:gd name="connsiteY1" fmla="*/ 3652082 h 3722228"/>
              <a:gd name="connsiteX2" fmla="*/ 1716471 w 6494035"/>
              <a:gd name="connsiteY2" fmla="*/ 3663086 h 3722228"/>
              <a:gd name="connsiteX3" fmla="*/ 1720126 w 6494035"/>
              <a:gd name="connsiteY3" fmla="*/ 3675463 h 3722228"/>
              <a:gd name="connsiteX4" fmla="*/ 1747503 w 6494035"/>
              <a:gd name="connsiteY4" fmla="*/ 3691053 h 3722228"/>
              <a:gd name="connsiteX5" fmla="*/ 1766215 w 6494035"/>
              <a:gd name="connsiteY5" fmla="*/ 3706642 h 3722228"/>
              <a:gd name="connsiteX6" fmla="*/ 1786293 w 6494035"/>
              <a:gd name="connsiteY6" fmla="*/ 3709851 h 3722228"/>
              <a:gd name="connsiteX7" fmla="*/ 1763019 w 6494035"/>
              <a:gd name="connsiteY7" fmla="*/ 3722228 h 3722228"/>
              <a:gd name="connsiteX8" fmla="*/ 1739745 w 6494035"/>
              <a:gd name="connsiteY8" fmla="*/ 3717643 h 3722228"/>
              <a:gd name="connsiteX9" fmla="*/ 1720126 w 6494035"/>
              <a:gd name="connsiteY9" fmla="*/ 3717643 h 3722228"/>
              <a:gd name="connsiteX10" fmla="*/ 1696852 w 6494035"/>
              <a:gd name="connsiteY10" fmla="*/ 3722228 h 3722228"/>
              <a:gd name="connsiteX11" fmla="*/ 1662624 w 6494035"/>
              <a:gd name="connsiteY11" fmla="*/ 3709851 h 3722228"/>
              <a:gd name="connsiteX12" fmla="*/ 1708713 w 6494035"/>
              <a:gd name="connsiteY12" fmla="*/ 3706642 h 3722228"/>
              <a:gd name="connsiteX13" fmla="*/ 1689094 w 6494035"/>
              <a:gd name="connsiteY13" fmla="*/ 3686467 h 3722228"/>
              <a:gd name="connsiteX14" fmla="*/ 1696852 w 6494035"/>
              <a:gd name="connsiteY14" fmla="*/ 3675463 h 3722228"/>
              <a:gd name="connsiteX15" fmla="*/ 1681336 w 6494035"/>
              <a:gd name="connsiteY15" fmla="*/ 3678672 h 3722228"/>
              <a:gd name="connsiteX16" fmla="*/ 1681336 w 6494035"/>
              <a:gd name="connsiteY16" fmla="*/ 3659877 h 3722228"/>
              <a:gd name="connsiteX17" fmla="*/ 1851701 w 6494035"/>
              <a:gd name="connsiteY17" fmla="*/ 3605393 h 3722228"/>
              <a:gd name="connsiteX18" fmla="*/ 1875118 w 6494035"/>
              <a:gd name="connsiteY18" fmla="*/ 3605393 h 3722228"/>
              <a:gd name="connsiteX19" fmla="*/ 1867313 w 6494035"/>
              <a:gd name="connsiteY19" fmla="*/ 3621029 h 3722228"/>
              <a:gd name="connsiteX20" fmla="*/ 1854915 w 6494035"/>
              <a:gd name="connsiteY20" fmla="*/ 3628847 h 3722228"/>
              <a:gd name="connsiteX21" fmla="*/ 1847108 w 6494035"/>
              <a:gd name="connsiteY21" fmla="*/ 3624248 h 3722228"/>
              <a:gd name="connsiteX22" fmla="*/ 1883087 w 6494035"/>
              <a:gd name="connsiteY22" fmla="*/ 3601976 h 3722228"/>
              <a:gd name="connsiteX23" fmla="*/ 1890685 w 6494035"/>
              <a:gd name="connsiteY23" fmla="*/ 3601976 h 3722228"/>
              <a:gd name="connsiteX24" fmla="*/ 1898281 w 6494035"/>
              <a:gd name="connsiteY24" fmla="*/ 3601976 h 3722228"/>
              <a:gd name="connsiteX25" fmla="*/ 1901410 w 6494035"/>
              <a:gd name="connsiteY25" fmla="*/ 3609553 h 3722228"/>
              <a:gd name="connsiteX26" fmla="*/ 1905879 w 6494035"/>
              <a:gd name="connsiteY26" fmla="*/ 3614008 h 3722228"/>
              <a:gd name="connsiteX27" fmla="*/ 1890685 w 6494035"/>
              <a:gd name="connsiteY27" fmla="*/ 3621138 h 3722228"/>
              <a:gd name="connsiteX28" fmla="*/ 1878620 w 6494035"/>
              <a:gd name="connsiteY28" fmla="*/ 3632278 h 3722228"/>
              <a:gd name="connsiteX29" fmla="*/ 1871023 w 6494035"/>
              <a:gd name="connsiteY29" fmla="*/ 3624704 h 3722228"/>
              <a:gd name="connsiteX30" fmla="*/ 1878620 w 6494035"/>
              <a:gd name="connsiteY30" fmla="*/ 3614008 h 3722228"/>
              <a:gd name="connsiteX31" fmla="*/ 6358915 w 6494035"/>
              <a:gd name="connsiteY31" fmla="*/ 3490376 h 3722228"/>
              <a:gd name="connsiteX32" fmla="*/ 6363027 w 6494035"/>
              <a:gd name="connsiteY32" fmla="*/ 3494930 h 3722228"/>
              <a:gd name="connsiteX33" fmla="*/ 6363027 w 6494035"/>
              <a:gd name="connsiteY33" fmla="*/ 3502661 h 3722228"/>
              <a:gd name="connsiteX34" fmla="*/ 6363027 w 6494035"/>
              <a:gd name="connsiteY34" fmla="*/ 3505850 h 3722228"/>
              <a:gd name="connsiteX35" fmla="*/ 6363027 w 6494035"/>
              <a:gd name="connsiteY35" fmla="*/ 3513581 h 3722228"/>
              <a:gd name="connsiteX36" fmla="*/ 6363027 w 6494035"/>
              <a:gd name="connsiteY36" fmla="*/ 3517676 h 3722228"/>
              <a:gd name="connsiteX37" fmla="*/ 6370804 w 6494035"/>
              <a:gd name="connsiteY37" fmla="*/ 3513581 h 3722228"/>
              <a:gd name="connsiteX38" fmla="*/ 6370804 w 6494035"/>
              <a:gd name="connsiteY38" fmla="*/ 3517676 h 3722228"/>
              <a:gd name="connsiteX39" fmla="*/ 6374460 w 6494035"/>
              <a:gd name="connsiteY39" fmla="*/ 3521313 h 3722228"/>
              <a:gd name="connsiteX40" fmla="*/ 6370804 w 6494035"/>
              <a:gd name="connsiteY40" fmla="*/ 3525408 h 3722228"/>
              <a:gd name="connsiteX41" fmla="*/ 6370804 w 6494035"/>
              <a:gd name="connsiteY41" fmla="*/ 3536328 h 3722228"/>
              <a:gd name="connsiteX42" fmla="*/ 6366683 w 6494035"/>
              <a:gd name="connsiteY42" fmla="*/ 3547707 h 3722228"/>
              <a:gd name="connsiteX43" fmla="*/ 6358915 w 6494035"/>
              <a:gd name="connsiteY43" fmla="*/ 3562722 h 3722228"/>
              <a:gd name="connsiteX44" fmla="*/ 6351137 w 6494035"/>
              <a:gd name="connsiteY44" fmla="*/ 3575007 h 3722228"/>
              <a:gd name="connsiteX45" fmla="*/ 6343369 w 6494035"/>
              <a:gd name="connsiteY45" fmla="*/ 3585927 h 3722228"/>
              <a:gd name="connsiteX46" fmla="*/ 6340169 w 6494035"/>
              <a:gd name="connsiteY46" fmla="*/ 3598212 h 3722228"/>
              <a:gd name="connsiteX47" fmla="*/ 6343369 w 6494035"/>
              <a:gd name="connsiteY47" fmla="*/ 3605954 h 3722228"/>
              <a:gd name="connsiteX48" fmla="*/ 6335592 w 6494035"/>
              <a:gd name="connsiteY48" fmla="*/ 3601400 h 3722228"/>
              <a:gd name="connsiteX49" fmla="*/ 6332391 w 6494035"/>
              <a:gd name="connsiteY49" fmla="*/ 3605954 h 3722228"/>
              <a:gd name="connsiteX50" fmla="*/ 6327814 w 6494035"/>
              <a:gd name="connsiteY50" fmla="*/ 3601400 h 3722228"/>
              <a:gd name="connsiteX51" fmla="*/ 6327814 w 6494035"/>
              <a:gd name="connsiteY51" fmla="*/ 3605954 h 3722228"/>
              <a:gd name="connsiteX52" fmla="*/ 6316845 w 6494035"/>
              <a:gd name="connsiteY52" fmla="*/ 3613685 h 3722228"/>
              <a:gd name="connsiteX53" fmla="*/ 6304500 w 6494035"/>
              <a:gd name="connsiteY53" fmla="*/ 3624605 h 3722228"/>
              <a:gd name="connsiteX54" fmla="*/ 6301299 w 6494035"/>
              <a:gd name="connsiteY54" fmla="*/ 3640079 h 3722228"/>
              <a:gd name="connsiteX55" fmla="*/ 6293522 w 6494035"/>
              <a:gd name="connsiteY55" fmla="*/ 3647362 h 3722228"/>
              <a:gd name="connsiteX56" fmla="*/ 6285754 w 6494035"/>
              <a:gd name="connsiteY56" fmla="*/ 3659648 h 3722228"/>
              <a:gd name="connsiteX57" fmla="*/ 6277976 w 6494035"/>
              <a:gd name="connsiteY57" fmla="*/ 3667379 h 3722228"/>
              <a:gd name="connsiteX58" fmla="*/ 6281177 w 6494035"/>
              <a:gd name="connsiteY58" fmla="*/ 3670568 h 3722228"/>
              <a:gd name="connsiteX59" fmla="*/ 6277976 w 6494035"/>
              <a:gd name="connsiteY59" fmla="*/ 3670568 h 3722228"/>
              <a:gd name="connsiteX60" fmla="*/ 6270199 w 6494035"/>
              <a:gd name="connsiteY60" fmla="*/ 3678299 h 3722228"/>
              <a:gd name="connsiteX61" fmla="*/ 6258319 w 6494035"/>
              <a:gd name="connsiteY61" fmla="*/ 3686031 h 3722228"/>
              <a:gd name="connsiteX62" fmla="*/ 6254653 w 6494035"/>
              <a:gd name="connsiteY62" fmla="*/ 3693773 h 3722228"/>
              <a:gd name="connsiteX63" fmla="*/ 6234995 w 6494035"/>
              <a:gd name="connsiteY63" fmla="*/ 3698316 h 3722228"/>
              <a:gd name="connsiteX64" fmla="*/ 6230418 w 6494035"/>
              <a:gd name="connsiteY64" fmla="*/ 3693773 h 3722228"/>
              <a:gd name="connsiteX65" fmla="*/ 6222650 w 6494035"/>
              <a:gd name="connsiteY65" fmla="*/ 3690584 h 3722228"/>
              <a:gd name="connsiteX66" fmla="*/ 6222650 w 6494035"/>
              <a:gd name="connsiteY66" fmla="*/ 3682853 h 3722228"/>
              <a:gd name="connsiteX67" fmla="*/ 6211672 w 6494035"/>
              <a:gd name="connsiteY67" fmla="*/ 3678299 h 3722228"/>
              <a:gd name="connsiteX68" fmla="*/ 6211672 w 6494035"/>
              <a:gd name="connsiteY68" fmla="*/ 3675111 h 3722228"/>
              <a:gd name="connsiteX69" fmla="*/ 6203904 w 6494035"/>
              <a:gd name="connsiteY69" fmla="*/ 3675111 h 3722228"/>
              <a:gd name="connsiteX70" fmla="*/ 6196127 w 6494035"/>
              <a:gd name="connsiteY70" fmla="*/ 3670568 h 3722228"/>
              <a:gd name="connsiteX71" fmla="*/ 6199327 w 6494035"/>
              <a:gd name="connsiteY71" fmla="*/ 3662826 h 3722228"/>
              <a:gd name="connsiteX72" fmla="*/ 6196127 w 6494035"/>
              <a:gd name="connsiteY72" fmla="*/ 3662826 h 3722228"/>
              <a:gd name="connsiteX73" fmla="*/ 6196127 w 6494035"/>
              <a:gd name="connsiteY73" fmla="*/ 3659648 h 3722228"/>
              <a:gd name="connsiteX74" fmla="*/ 6203904 w 6494035"/>
              <a:gd name="connsiteY74" fmla="*/ 3659648 h 3722228"/>
              <a:gd name="connsiteX75" fmla="*/ 6203904 w 6494035"/>
              <a:gd name="connsiteY75" fmla="*/ 3651906 h 3722228"/>
              <a:gd name="connsiteX76" fmla="*/ 6207104 w 6494035"/>
              <a:gd name="connsiteY76" fmla="*/ 3644174 h 3722228"/>
              <a:gd name="connsiteX77" fmla="*/ 6214873 w 6494035"/>
              <a:gd name="connsiteY77" fmla="*/ 3647362 h 3722228"/>
              <a:gd name="connsiteX78" fmla="*/ 6211672 w 6494035"/>
              <a:gd name="connsiteY78" fmla="*/ 3640079 h 3722228"/>
              <a:gd name="connsiteX79" fmla="*/ 6214873 w 6494035"/>
              <a:gd name="connsiteY79" fmla="*/ 3640079 h 3722228"/>
              <a:gd name="connsiteX80" fmla="*/ 6214873 w 6494035"/>
              <a:gd name="connsiteY80" fmla="*/ 3636432 h 3722228"/>
              <a:gd name="connsiteX81" fmla="*/ 6219450 w 6494035"/>
              <a:gd name="connsiteY81" fmla="*/ 3632337 h 3722228"/>
              <a:gd name="connsiteX82" fmla="*/ 6222650 w 6494035"/>
              <a:gd name="connsiteY82" fmla="*/ 3632337 h 3722228"/>
              <a:gd name="connsiteX83" fmla="*/ 6222650 w 6494035"/>
              <a:gd name="connsiteY83" fmla="*/ 3628700 h 3722228"/>
              <a:gd name="connsiteX84" fmla="*/ 6234995 w 6494035"/>
              <a:gd name="connsiteY84" fmla="*/ 3624605 h 3722228"/>
              <a:gd name="connsiteX85" fmla="*/ 6242764 w 6494035"/>
              <a:gd name="connsiteY85" fmla="*/ 3613685 h 3722228"/>
              <a:gd name="connsiteX86" fmla="*/ 6242764 w 6494035"/>
              <a:gd name="connsiteY86" fmla="*/ 3616874 h 3722228"/>
              <a:gd name="connsiteX87" fmla="*/ 6246885 w 6494035"/>
              <a:gd name="connsiteY87" fmla="*/ 3616874 h 3722228"/>
              <a:gd name="connsiteX88" fmla="*/ 6246885 w 6494035"/>
              <a:gd name="connsiteY88" fmla="*/ 3609132 h 3722228"/>
              <a:gd name="connsiteX89" fmla="*/ 6254653 w 6494035"/>
              <a:gd name="connsiteY89" fmla="*/ 3601400 h 3722228"/>
              <a:gd name="connsiteX90" fmla="*/ 6265631 w 6494035"/>
              <a:gd name="connsiteY90" fmla="*/ 3601400 h 3722228"/>
              <a:gd name="connsiteX91" fmla="*/ 6277976 w 6494035"/>
              <a:gd name="connsiteY91" fmla="*/ 3593669 h 3722228"/>
              <a:gd name="connsiteX92" fmla="*/ 6301299 w 6494035"/>
              <a:gd name="connsiteY92" fmla="*/ 3578195 h 3722228"/>
              <a:gd name="connsiteX93" fmla="*/ 6320045 w 6494035"/>
              <a:gd name="connsiteY93" fmla="*/ 3562722 h 3722228"/>
              <a:gd name="connsiteX94" fmla="*/ 6332391 w 6494035"/>
              <a:gd name="connsiteY94" fmla="*/ 3540882 h 3722228"/>
              <a:gd name="connsiteX95" fmla="*/ 6335592 w 6494035"/>
              <a:gd name="connsiteY95" fmla="*/ 3533150 h 3722228"/>
              <a:gd name="connsiteX96" fmla="*/ 6340169 w 6494035"/>
              <a:gd name="connsiteY96" fmla="*/ 3529055 h 3722228"/>
              <a:gd name="connsiteX97" fmla="*/ 6347937 w 6494035"/>
              <a:gd name="connsiteY97" fmla="*/ 3517676 h 3722228"/>
              <a:gd name="connsiteX98" fmla="*/ 6351137 w 6494035"/>
              <a:gd name="connsiteY98" fmla="*/ 3502661 h 3722228"/>
              <a:gd name="connsiteX99" fmla="*/ 5821217 w 6494035"/>
              <a:gd name="connsiteY99" fmla="*/ 3443683 h 3722228"/>
              <a:gd name="connsiteX100" fmla="*/ 5825758 w 6494035"/>
              <a:gd name="connsiteY100" fmla="*/ 3443683 h 3722228"/>
              <a:gd name="connsiteX101" fmla="*/ 5828938 w 6494035"/>
              <a:gd name="connsiteY101" fmla="*/ 3448259 h 3722228"/>
              <a:gd name="connsiteX102" fmla="*/ 5840744 w 6494035"/>
              <a:gd name="connsiteY102" fmla="*/ 3456042 h 3722228"/>
              <a:gd name="connsiteX103" fmla="*/ 5860726 w 6494035"/>
              <a:gd name="connsiteY103" fmla="*/ 3459245 h 3722228"/>
              <a:gd name="connsiteX104" fmla="*/ 5871625 w 6494035"/>
              <a:gd name="connsiteY104" fmla="*/ 3456042 h 3722228"/>
              <a:gd name="connsiteX105" fmla="*/ 5875711 w 6494035"/>
              <a:gd name="connsiteY105" fmla="*/ 3456042 h 3722228"/>
              <a:gd name="connsiteX106" fmla="*/ 5887063 w 6494035"/>
              <a:gd name="connsiteY106" fmla="*/ 3451466 h 3722228"/>
              <a:gd name="connsiteX107" fmla="*/ 5887063 w 6494035"/>
              <a:gd name="connsiteY107" fmla="*/ 3456042 h 3722228"/>
              <a:gd name="connsiteX108" fmla="*/ 5879342 w 6494035"/>
              <a:gd name="connsiteY108" fmla="*/ 3497699 h 3722228"/>
              <a:gd name="connsiteX109" fmla="*/ 5875711 w 6494035"/>
              <a:gd name="connsiteY109" fmla="*/ 3497699 h 3722228"/>
              <a:gd name="connsiteX110" fmla="*/ 5875711 w 6494035"/>
              <a:gd name="connsiteY110" fmla="*/ 3494491 h 3722228"/>
              <a:gd name="connsiteX111" fmla="*/ 5871625 w 6494035"/>
              <a:gd name="connsiteY111" fmla="*/ 3497699 h 3722228"/>
              <a:gd name="connsiteX112" fmla="*/ 5871625 w 6494035"/>
              <a:gd name="connsiteY112" fmla="*/ 3505477 h 3722228"/>
              <a:gd name="connsiteX113" fmla="*/ 5868446 w 6494035"/>
              <a:gd name="connsiteY113" fmla="*/ 3513261 h 3722228"/>
              <a:gd name="connsiteX114" fmla="*/ 5863905 w 6494035"/>
              <a:gd name="connsiteY114" fmla="*/ 3525162 h 3722228"/>
              <a:gd name="connsiteX115" fmla="*/ 5856185 w 6494035"/>
              <a:gd name="connsiteY115" fmla="*/ 3528822 h 3722228"/>
              <a:gd name="connsiteX116" fmla="*/ 5856185 w 6494035"/>
              <a:gd name="connsiteY116" fmla="*/ 3521044 h 3722228"/>
              <a:gd name="connsiteX117" fmla="*/ 5860726 w 6494035"/>
              <a:gd name="connsiteY117" fmla="*/ 3521044 h 3722228"/>
              <a:gd name="connsiteX118" fmla="*/ 5860726 w 6494035"/>
              <a:gd name="connsiteY118" fmla="*/ 3513261 h 3722228"/>
              <a:gd name="connsiteX119" fmla="*/ 5856185 w 6494035"/>
              <a:gd name="connsiteY119" fmla="*/ 3513261 h 3722228"/>
              <a:gd name="connsiteX120" fmla="*/ 5848464 w 6494035"/>
              <a:gd name="connsiteY120" fmla="*/ 3525162 h 3722228"/>
              <a:gd name="connsiteX121" fmla="*/ 5844378 w 6494035"/>
              <a:gd name="connsiteY121" fmla="*/ 3525162 h 3722228"/>
              <a:gd name="connsiteX122" fmla="*/ 5840744 w 6494035"/>
              <a:gd name="connsiteY122" fmla="*/ 3536606 h 3722228"/>
              <a:gd name="connsiteX123" fmla="*/ 5833023 w 6494035"/>
              <a:gd name="connsiteY123" fmla="*/ 3536606 h 3722228"/>
              <a:gd name="connsiteX124" fmla="*/ 5825758 w 6494035"/>
              <a:gd name="connsiteY124" fmla="*/ 3532945 h 3722228"/>
              <a:gd name="connsiteX125" fmla="*/ 5821217 w 6494035"/>
              <a:gd name="connsiteY125" fmla="*/ 3528822 h 3722228"/>
              <a:gd name="connsiteX126" fmla="*/ 5825758 w 6494035"/>
              <a:gd name="connsiteY126" fmla="*/ 3528822 h 3722228"/>
              <a:gd name="connsiteX127" fmla="*/ 5825758 w 6494035"/>
              <a:gd name="connsiteY127" fmla="*/ 3525162 h 3722228"/>
              <a:gd name="connsiteX128" fmla="*/ 5818038 w 6494035"/>
              <a:gd name="connsiteY128" fmla="*/ 3521044 h 3722228"/>
              <a:gd name="connsiteX129" fmla="*/ 5813497 w 6494035"/>
              <a:gd name="connsiteY129" fmla="*/ 3510058 h 3722228"/>
              <a:gd name="connsiteX130" fmla="*/ 5818038 w 6494035"/>
              <a:gd name="connsiteY130" fmla="*/ 3494491 h 3722228"/>
              <a:gd name="connsiteX131" fmla="*/ 5821217 w 6494035"/>
              <a:gd name="connsiteY131" fmla="*/ 3497699 h 3722228"/>
              <a:gd name="connsiteX132" fmla="*/ 5821217 w 6494035"/>
              <a:gd name="connsiteY132" fmla="*/ 3494491 h 3722228"/>
              <a:gd name="connsiteX133" fmla="*/ 5818038 w 6494035"/>
              <a:gd name="connsiteY133" fmla="*/ 3451466 h 3722228"/>
              <a:gd name="connsiteX134" fmla="*/ 6389263 w 6494035"/>
              <a:gd name="connsiteY134" fmla="*/ 3296783 h 3722228"/>
              <a:gd name="connsiteX135" fmla="*/ 6393822 w 6494035"/>
              <a:gd name="connsiteY135" fmla="*/ 3296783 h 3722228"/>
              <a:gd name="connsiteX136" fmla="*/ 6393822 w 6494035"/>
              <a:gd name="connsiteY136" fmla="*/ 3301349 h 3722228"/>
              <a:gd name="connsiteX137" fmla="*/ 6393822 w 6494035"/>
              <a:gd name="connsiteY137" fmla="*/ 3309122 h 3722228"/>
              <a:gd name="connsiteX138" fmla="*/ 6397010 w 6494035"/>
              <a:gd name="connsiteY138" fmla="*/ 3312318 h 3722228"/>
              <a:gd name="connsiteX139" fmla="*/ 6404752 w 6494035"/>
              <a:gd name="connsiteY139" fmla="*/ 3316883 h 3722228"/>
              <a:gd name="connsiteX140" fmla="*/ 6409305 w 6494035"/>
              <a:gd name="connsiteY140" fmla="*/ 3324188 h 3722228"/>
              <a:gd name="connsiteX141" fmla="*/ 6412494 w 6494035"/>
              <a:gd name="connsiteY141" fmla="*/ 3324188 h 3722228"/>
              <a:gd name="connsiteX142" fmla="*/ 6412494 w 6494035"/>
              <a:gd name="connsiteY142" fmla="*/ 3339722 h 3722228"/>
              <a:gd name="connsiteX143" fmla="*/ 6409305 w 6494035"/>
              <a:gd name="connsiteY143" fmla="*/ 3343374 h 3722228"/>
              <a:gd name="connsiteX144" fmla="*/ 6412494 w 6494035"/>
              <a:gd name="connsiteY144" fmla="*/ 3350691 h 3722228"/>
              <a:gd name="connsiteX145" fmla="*/ 6412494 w 6494035"/>
              <a:gd name="connsiteY145" fmla="*/ 3363018 h 3722228"/>
              <a:gd name="connsiteX146" fmla="*/ 6417053 w 6494035"/>
              <a:gd name="connsiteY146" fmla="*/ 3373986 h 3722228"/>
              <a:gd name="connsiteX147" fmla="*/ 6420241 w 6494035"/>
              <a:gd name="connsiteY147" fmla="*/ 3386313 h 3722228"/>
              <a:gd name="connsiteX148" fmla="*/ 6428895 w 6494035"/>
              <a:gd name="connsiteY148" fmla="*/ 3386313 h 3722228"/>
              <a:gd name="connsiteX149" fmla="*/ 6436637 w 6494035"/>
              <a:gd name="connsiteY149" fmla="*/ 3370791 h 3722228"/>
              <a:gd name="connsiteX150" fmla="*/ 6436637 w 6494035"/>
              <a:gd name="connsiteY150" fmla="*/ 3366213 h 3722228"/>
              <a:gd name="connsiteX151" fmla="*/ 6436637 w 6494035"/>
              <a:gd name="connsiteY151" fmla="*/ 3358452 h 3722228"/>
              <a:gd name="connsiteX152" fmla="*/ 6447573 w 6494035"/>
              <a:gd name="connsiteY152" fmla="*/ 3358452 h 3722228"/>
              <a:gd name="connsiteX153" fmla="*/ 6447573 w 6494035"/>
              <a:gd name="connsiteY153" fmla="*/ 3370791 h 3722228"/>
              <a:gd name="connsiteX154" fmla="*/ 6459868 w 6494035"/>
              <a:gd name="connsiteY154" fmla="*/ 3381748 h 3722228"/>
              <a:gd name="connsiteX155" fmla="*/ 6470804 w 6494035"/>
              <a:gd name="connsiteY155" fmla="*/ 3381748 h 3722228"/>
              <a:gd name="connsiteX156" fmla="*/ 6482646 w 6494035"/>
              <a:gd name="connsiteY156" fmla="*/ 3370791 h 3722228"/>
              <a:gd name="connsiteX157" fmla="*/ 6494035 w 6494035"/>
              <a:gd name="connsiteY157" fmla="*/ 3370791 h 3722228"/>
              <a:gd name="connsiteX158" fmla="*/ 6494035 w 6494035"/>
              <a:gd name="connsiteY158" fmla="*/ 3381748 h 3722228"/>
              <a:gd name="connsiteX159" fmla="*/ 6482646 w 6494035"/>
              <a:gd name="connsiteY159" fmla="*/ 3394086 h 3722228"/>
              <a:gd name="connsiteX160" fmla="*/ 6447573 w 6494035"/>
              <a:gd name="connsiteY160" fmla="*/ 3463516 h 3722228"/>
              <a:gd name="connsiteX161" fmla="*/ 6424342 w 6494035"/>
              <a:gd name="connsiteY161" fmla="*/ 3486812 h 3722228"/>
              <a:gd name="connsiteX162" fmla="*/ 6409305 w 6494035"/>
              <a:gd name="connsiteY162" fmla="*/ 3502346 h 3722228"/>
              <a:gd name="connsiteX163" fmla="*/ 6397010 w 6494035"/>
              <a:gd name="connsiteY163" fmla="*/ 3517424 h 3722228"/>
              <a:gd name="connsiteX164" fmla="*/ 6381521 w 6494035"/>
              <a:gd name="connsiteY164" fmla="*/ 3536611 h 3722228"/>
              <a:gd name="connsiteX165" fmla="*/ 6381521 w 6494035"/>
              <a:gd name="connsiteY165" fmla="*/ 3525185 h 3722228"/>
              <a:gd name="connsiteX166" fmla="*/ 6378332 w 6494035"/>
              <a:gd name="connsiteY166" fmla="*/ 3528850 h 3722228"/>
              <a:gd name="connsiteX167" fmla="*/ 6378332 w 6494035"/>
              <a:gd name="connsiteY167" fmla="*/ 3521076 h 3722228"/>
              <a:gd name="connsiteX168" fmla="*/ 6381521 w 6494035"/>
              <a:gd name="connsiteY168" fmla="*/ 3513315 h 3722228"/>
              <a:gd name="connsiteX169" fmla="*/ 6389263 w 6494035"/>
              <a:gd name="connsiteY169" fmla="*/ 3494585 h 3722228"/>
              <a:gd name="connsiteX170" fmla="*/ 6389263 w 6494035"/>
              <a:gd name="connsiteY170" fmla="*/ 3479051 h 3722228"/>
              <a:gd name="connsiteX171" fmla="*/ 6386074 w 6494035"/>
              <a:gd name="connsiteY171" fmla="*/ 3471289 h 3722228"/>
              <a:gd name="connsiteX172" fmla="*/ 6381521 w 6494035"/>
              <a:gd name="connsiteY172" fmla="*/ 3463516 h 3722228"/>
              <a:gd name="connsiteX173" fmla="*/ 6378332 w 6494035"/>
              <a:gd name="connsiteY173" fmla="*/ 3455755 h 3722228"/>
              <a:gd name="connsiteX174" fmla="*/ 6381521 w 6494035"/>
              <a:gd name="connsiteY174" fmla="*/ 3447994 h 3722228"/>
              <a:gd name="connsiteX175" fmla="*/ 6389263 w 6494035"/>
              <a:gd name="connsiteY175" fmla="*/ 3443873 h 3722228"/>
              <a:gd name="connsiteX176" fmla="*/ 6397010 w 6494035"/>
              <a:gd name="connsiteY176" fmla="*/ 3417382 h 3722228"/>
              <a:gd name="connsiteX177" fmla="*/ 6401563 w 6494035"/>
              <a:gd name="connsiteY177" fmla="*/ 3420578 h 3722228"/>
              <a:gd name="connsiteX178" fmla="*/ 6401563 w 6494035"/>
              <a:gd name="connsiteY178" fmla="*/ 3405043 h 3722228"/>
              <a:gd name="connsiteX179" fmla="*/ 6401563 w 6494035"/>
              <a:gd name="connsiteY179" fmla="*/ 3386313 h 3722228"/>
              <a:gd name="connsiteX180" fmla="*/ 6404752 w 6494035"/>
              <a:gd name="connsiteY180" fmla="*/ 3386313 h 3722228"/>
              <a:gd name="connsiteX181" fmla="*/ 6409305 w 6494035"/>
              <a:gd name="connsiteY181" fmla="*/ 3378552 h 3722228"/>
              <a:gd name="connsiteX182" fmla="*/ 6401563 w 6494035"/>
              <a:gd name="connsiteY182" fmla="*/ 3378552 h 3722228"/>
              <a:gd name="connsiteX183" fmla="*/ 6401563 w 6494035"/>
              <a:gd name="connsiteY183" fmla="*/ 3366213 h 3722228"/>
              <a:gd name="connsiteX184" fmla="*/ 6401563 w 6494035"/>
              <a:gd name="connsiteY184" fmla="*/ 3363018 h 3722228"/>
              <a:gd name="connsiteX185" fmla="*/ 6404752 w 6494035"/>
              <a:gd name="connsiteY185" fmla="*/ 3366213 h 3722228"/>
              <a:gd name="connsiteX186" fmla="*/ 6404752 w 6494035"/>
              <a:gd name="connsiteY186" fmla="*/ 3363018 h 3722228"/>
              <a:gd name="connsiteX187" fmla="*/ 6404752 w 6494035"/>
              <a:gd name="connsiteY187" fmla="*/ 3355256 h 3722228"/>
              <a:gd name="connsiteX188" fmla="*/ 6401563 w 6494035"/>
              <a:gd name="connsiteY188" fmla="*/ 3355256 h 3722228"/>
              <a:gd name="connsiteX189" fmla="*/ 6397010 w 6494035"/>
              <a:gd name="connsiteY189" fmla="*/ 3358452 h 3722228"/>
              <a:gd name="connsiteX190" fmla="*/ 6393822 w 6494035"/>
              <a:gd name="connsiteY190" fmla="*/ 3316883 h 3722228"/>
              <a:gd name="connsiteX191" fmla="*/ 6327067 w 6494035"/>
              <a:gd name="connsiteY191" fmla="*/ 2889116 h 3722228"/>
              <a:gd name="connsiteX192" fmla="*/ 6331681 w 6494035"/>
              <a:gd name="connsiteY192" fmla="*/ 2893605 h 3722228"/>
              <a:gd name="connsiteX193" fmla="*/ 6342751 w 6494035"/>
              <a:gd name="connsiteY193" fmla="*/ 2908865 h 3722228"/>
              <a:gd name="connsiteX194" fmla="*/ 6347363 w 6494035"/>
              <a:gd name="connsiteY194" fmla="*/ 2912007 h 3722228"/>
              <a:gd name="connsiteX195" fmla="*/ 6347363 w 6494035"/>
              <a:gd name="connsiteY195" fmla="*/ 2919639 h 3722228"/>
              <a:gd name="connsiteX196" fmla="*/ 6355205 w 6494035"/>
              <a:gd name="connsiteY196" fmla="*/ 2927270 h 3722228"/>
              <a:gd name="connsiteX197" fmla="*/ 6363047 w 6494035"/>
              <a:gd name="connsiteY197" fmla="*/ 2942530 h 3722228"/>
              <a:gd name="connsiteX198" fmla="*/ 6363047 w 6494035"/>
              <a:gd name="connsiteY198" fmla="*/ 2950161 h 3722228"/>
              <a:gd name="connsiteX199" fmla="*/ 6355205 w 6494035"/>
              <a:gd name="connsiteY199" fmla="*/ 2946570 h 3722228"/>
              <a:gd name="connsiteX200" fmla="*/ 6355205 w 6494035"/>
              <a:gd name="connsiteY200" fmla="*/ 2938939 h 3722228"/>
              <a:gd name="connsiteX201" fmla="*/ 6342751 w 6494035"/>
              <a:gd name="connsiteY201" fmla="*/ 2931310 h 3722228"/>
              <a:gd name="connsiteX202" fmla="*/ 6331681 w 6494035"/>
              <a:gd name="connsiteY202" fmla="*/ 2908865 h 3722228"/>
              <a:gd name="connsiteX203" fmla="*/ 4105236 w 6494035"/>
              <a:gd name="connsiteY203" fmla="*/ 2861766 h 3722228"/>
              <a:gd name="connsiteX204" fmla="*/ 4112842 w 6494035"/>
              <a:gd name="connsiteY204" fmla="*/ 2869957 h 3722228"/>
              <a:gd name="connsiteX205" fmla="*/ 4108368 w 6494035"/>
              <a:gd name="connsiteY205" fmla="*/ 2873811 h 3722228"/>
              <a:gd name="connsiteX206" fmla="*/ 4100763 w 6494035"/>
              <a:gd name="connsiteY206" fmla="*/ 2869957 h 3722228"/>
              <a:gd name="connsiteX207" fmla="*/ 4150996 w 6494035"/>
              <a:gd name="connsiteY207" fmla="*/ 2842407 h 3722228"/>
              <a:gd name="connsiteX208" fmla="*/ 4156057 w 6494035"/>
              <a:gd name="connsiteY208" fmla="*/ 2850150 h 3722228"/>
              <a:gd name="connsiteX209" fmla="*/ 4150996 w 6494035"/>
              <a:gd name="connsiteY209" fmla="*/ 2857895 h 3722228"/>
              <a:gd name="connsiteX210" fmla="*/ 4147453 w 6494035"/>
              <a:gd name="connsiteY210" fmla="*/ 2854250 h 3722228"/>
              <a:gd name="connsiteX211" fmla="*/ 4147453 w 6494035"/>
              <a:gd name="connsiteY211" fmla="*/ 2850150 h 3722228"/>
              <a:gd name="connsiteX212" fmla="*/ 3989393 w 6494035"/>
              <a:gd name="connsiteY212" fmla="*/ 2669311 h 3722228"/>
              <a:gd name="connsiteX213" fmla="*/ 3989393 w 6494035"/>
              <a:gd name="connsiteY213" fmla="*/ 2677054 h 3722228"/>
              <a:gd name="connsiteX214" fmla="*/ 3992582 w 6494035"/>
              <a:gd name="connsiteY214" fmla="*/ 2677054 h 3722228"/>
              <a:gd name="connsiteX215" fmla="*/ 3992582 w 6494035"/>
              <a:gd name="connsiteY215" fmla="*/ 2684811 h 3722228"/>
              <a:gd name="connsiteX216" fmla="*/ 3997134 w 6494035"/>
              <a:gd name="connsiteY216" fmla="*/ 2689373 h 3722228"/>
              <a:gd name="connsiteX217" fmla="*/ 4008063 w 6494035"/>
              <a:gd name="connsiteY217" fmla="*/ 2719006 h 3722228"/>
              <a:gd name="connsiteX218" fmla="*/ 4012622 w 6494035"/>
              <a:gd name="connsiteY218" fmla="*/ 2738608 h 3722228"/>
              <a:gd name="connsiteX219" fmla="*/ 4004874 w 6494035"/>
              <a:gd name="connsiteY219" fmla="*/ 2754108 h 3722228"/>
              <a:gd name="connsiteX220" fmla="*/ 3997134 w 6494035"/>
              <a:gd name="connsiteY220" fmla="*/ 2746351 h 3722228"/>
              <a:gd name="connsiteX221" fmla="*/ 3992582 w 6494035"/>
              <a:gd name="connsiteY221" fmla="*/ 2746351 h 3722228"/>
              <a:gd name="connsiteX222" fmla="*/ 3992582 w 6494035"/>
              <a:gd name="connsiteY222" fmla="*/ 2754108 h 3722228"/>
              <a:gd name="connsiteX223" fmla="*/ 3997134 w 6494035"/>
              <a:gd name="connsiteY223" fmla="*/ 2765046 h 3722228"/>
              <a:gd name="connsiteX224" fmla="*/ 3989393 w 6494035"/>
              <a:gd name="connsiteY224" fmla="*/ 2780546 h 3722228"/>
              <a:gd name="connsiteX225" fmla="*/ 3989393 w 6494035"/>
              <a:gd name="connsiteY225" fmla="*/ 2788289 h 3722228"/>
              <a:gd name="connsiteX226" fmla="*/ 3973905 w 6494035"/>
              <a:gd name="connsiteY226" fmla="*/ 2834789 h 3722228"/>
              <a:gd name="connsiteX227" fmla="*/ 3950668 w 6494035"/>
              <a:gd name="connsiteY227" fmla="*/ 2888586 h 3722228"/>
              <a:gd name="connsiteX228" fmla="*/ 3927439 w 6494035"/>
              <a:gd name="connsiteY228" fmla="*/ 2950572 h 3722228"/>
              <a:gd name="connsiteX229" fmla="*/ 3915593 w 6494035"/>
              <a:gd name="connsiteY229" fmla="*/ 2958330 h 3722228"/>
              <a:gd name="connsiteX230" fmla="*/ 3903301 w 6494035"/>
              <a:gd name="connsiteY230" fmla="*/ 2962432 h 3722228"/>
              <a:gd name="connsiteX231" fmla="*/ 3892364 w 6494035"/>
              <a:gd name="connsiteY231" fmla="*/ 2966073 h 3722228"/>
              <a:gd name="connsiteX232" fmla="*/ 3884624 w 6494035"/>
              <a:gd name="connsiteY232" fmla="*/ 2958330 h 3722228"/>
              <a:gd name="connsiteX233" fmla="*/ 3869135 w 6494035"/>
              <a:gd name="connsiteY233" fmla="*/ 2954674 h 3722228"/>
              <a:gd name="connsiteX234" fmla="*/ 3861387 w 6494035"/>
              <a:gd name="connsiteY234" fmla="*/ 2939635 h 3722228"/>
              <a:gd name="connsiteX235" fmla="*/ 3861387 w 6494035"/>
              <a:gd name="connsiteY235" fmla="*/ 2916392 h 3722228"/>
              <a:gd name="connsiteX236" fmla="*/ 3856835 w 6494035"/>
              <a:gd name="connsiteY236" fmla="*/ 2908634 h 3722228"/>
              <a:gd name="connsiteX237" fmla="*/ 3853647 w 6494035"/>
              <a:gd name="connsiteY237" fmla="*/ 2885391 h 3722228"/>
              <a:gd name="connsiteX238" fmla="*/ 3861387 w 6494035"/>
              <a:gd name="connsiteY238" fmla="*/ 2873086 h 3722228"/>
              <a:gd name="connsiteX239" fmla="*/ 3864576 w 6494035"/>
              <a:gd name="connsiteY239" fmla="*/ 2869891 h 3722228"/>
              <a:gd name="connsiteX240" fmla="*/ 3884624 w 6494035"/>
              <a:gd name="connsiteY240" fmla="*/ 2842532 h 3722228"/>
              <a:gd name="connsiteX241" fmla="*/ 3884624 w 6494035"/>
              <a:gd name="connsiteY241" fmla="*/ 2838891 h 3722228"/>
              <a:gd name="connsiteX242" fmla="*/ 3884624 w 6494035"/>
              <a:gd name="connsiteY242" fmla="*/ 2831594 h 3722228"/>
              <a:gd name="connsiteX243" fmla="*/ 3880064 w 6494035"/>
              <a:gd name="connsiteY243" fmla="*/ 2823851 h 3722228"/>
              <a:gd name="connsiteX244" fmla="*/ 3876876 w 6494035"/>
              <a:gd name="connsiteY244" fmla="*/ 2816094 h 3722228"/>
              <a:gd name="connsiteX245" fmla="*/ 3876876 w 6494035"/>
              <a:gd name="connsiteY245" fmla="*/ 2796046 h 3722228"/>
              <a:gd name="connsiteX246" fmla="*/ 3884624 w 6494035"/>
              <a:gd name="connsiteY246" fmla="*/ 2769594 h 3722228"/>
              <a:gd name="connsiteX247" fmla="*/ 3887813 w 6494035"/>
              <a:gd name="connsiteY247" fmla="*/ 2761851 h 3722228"/>
              <a:gd name="connsiteX248" fmla="*/ 3895553 w 6494035"/>
              <a:gd name="connsiteY248" fmla="*/ 2757289 h 3722228"/>
              <a:gd name="connsiteX249" fmla="*/ 3903301 w 6494035"/>
              <a:gd name="connsiteY249" fmla="*/ 2754108 h 3722228"/>
              <a:gd name="connsiteX250" fmla="*/ 3911042 w 6494035"/>
              <a:gd name="connsiteY250" fmla="*/ 2757289 h 3722228"/>
              <a:gd name="connsiteX251" fmla="*/ 3911042 w 6494035"/>
              <a:gd name="connsiteY251" fmla="*/ 2754108 h 3722228"/>
              <a:gd name="connsiteX252" fmla="*/ 3918782 w 6494035"/>
              <a:gd name="connsiteY252" fmla="*/ 2749992 h 3722228"/>
              <a:gd name="connsiteX253" fmla="*/ 3927439 w 6494035"/>
              <a:gd name="connsiteY253" fmla="*/ 2754108 h 3722228"/>
              <a:gd name="connsiteX254" fmla="*/ 3923342 w 6494035"/>
              <a:gd name="connsiteY254" fmla="*/ 2746351 h 3722228"/>
              <a:gd name="connsiteX255" fmla="*/ 3938376 w 6494035"/>
              <a:gd name="connsiteY255" fmla="*/ 2738608 h 3722228"/>
              <a:gd name="connsiteX256" fmla="*/ 3938376 w 6494035"/>
              <a:gd name="connsiteY256" fmla="*/ 2746351 h 3722228"/>
              <a:gd name="connsiteX257" fmla="*/ 3946116 w 6494035"/>
              <a:gd name="connsiteY257" fmla="*/ 2742249 h 3722228"/>
              <a:gd name="connsiteX258" fmla="*/ 3942928 w 6494035"/>
              <a:gd name="connsiteY258" fmla="*/ 2738608 h 3722228"/>
              <a:gd name="connsiteX259" fmla="*/ 3950668 w 6494035"/>
              <a:gd name="connsiteY259" fmla="*/ 2726749 h 3722228"/>
              <a:gd name="connsiteX260" fmla="*/ 3950668 w 6494035"/>
              <a:gd name="connsiteY260" fmla="*/ 2734507 h 3722228"/>
              <a:gd name="connsiteX261" fmla="*/ 3958416 w 6494035"/>
              <a:gd name="connsiteY261" fmla="*/ 2726749 h 3722228"/>
              <a:gd name="connsiteX262" fmla="*/ 3961605 w 6494035"/>
              <a:gd name="connsiteY262" fmla="*/ 2726749 h 3722228"/>
              <a:gd name="connsiteX263" fmla="*/ 3953856 w 6494035"/>
              <a:gd name="connsiteY263" fmla="*/ 2723554 h 3722228"/>
              <a:gd name="connsiteX264" fmla="*/ 3958416 w 6494035"/>
              <a:gd name="connsiteY264" fmla="*/ 2715811 h 3722228"/>
              <a:gd name="connsiteX265" fmla="*/ 3961605 w 6494035"/>
              <a:gd name="connsiteY265" fmla="*/ 2719006 h 3722228"/>
              <a:gd name="connsiteX266" fmla="*/ 3961605 w 6494035"/>
              <a:gd name="connsiteY266" fmla="*/ 2715811 h 3722228"/>
              <a:gd name="connsiteX267" fmla="*/ 3958416 w 6494035"/>
              <a:gd name="connsiteY267" fmla="*/ 2704413 h 3722228"/>
              <a:gd name="connsiteX268" fmla="*/ 3966157 w 6494035"/>
              <a:gd name="connsiteY268" fmla="*/ 2704413 h 3722228"/>
              <a:gd name="connsiteX269" fmla="*/ 3966157 w 6494035"/>
              <a:gd name="connsiteY269" fmla="*/ 2708054 h 3722228"/>
              <a:gd name="connsiteX270" fmla="*/ 3973905 w 6494035"/>
              <a:gd name="connsiteY270" fmla="*/ 2700311 h 3722228"/>
              <a:gd name="connsiteX271" fmla="*/ 3977093 w 6494035"/>
              <a:gd name="connsiteY271" fmla="*/ 2704413 h 3722228"/>
              <a:gd name="connsiteX272" fmla="*/ 3981645 w 6494035"/>
              <a:gd name="connsiteY272" fmla="*/ 2692554 h 3722228"/>
              <a:gd name="connsiteX273" fmla="*/ 3977093 w 6494035"/>
              <a:gd name="connsiteY273" fmla="*/ 2681616 h 3722228"/>
              <a:gd name="connsiteX274" fmla="*/ 3984834 w 6494035"/>
              <a:gd name="connsiteY274" fmla="*/ 2677054 h 3722228"/>
              <a:gd name="connsiteX275" fmla="*/ 5910115 w 6494035"/>
              <a:gd name="connsiteY275" fmla="*/ 2661341 h 3722228"/>
              <a:gd name="connsiteX276" fmla="*/ 5910115 w 6494035"/>
              <a:gd name="connsiteY276" fmla="*/ 2665909 h 3722228"/>
              <a:gd name="connsiteX277" fmla="*/ 5914198 w 6494035"/>
              <a:gd name="connsiteY277" fmla="*/ 2673645 h 3722228"/>
              <a:gd name="connsiteX278" fmla="*/ 5914198 w 6494035"/>
              <a:gd name="connsiteY278" fmla="*/ 2688713 h 3722228"/>
              <a:gd name="connsiteX279" fmla="*/ 5917382 w 6494035"/>
              <a:gd name="connsiteY279" fmla="*/ 2688713 h 3722228"/>
              <a:gd name="connsiteX280" fmla="*/ 5917382 w 6494035"/>
              <a:gd name="connsiteY280" fmla="*/ 2696449 h 3722228"/>
              <a:gd name="connsiteX281" fmla="*/ 5921955 w 6494035"/>
              <a:gd name="connsiteY281" fmla="*/ 2700096 h 3722228"/>
              <a:gd name="connsiteX282" fmla="*/ 5921955 w 6494035"/>
              <a:gd name="connsiteY282" fmla="*/ 2711038 h 3722228"/>
              <a:gd name="connsiteX283" fmla="*/ 5925139 w 6494035"/>
              <a:gd name="connsiteY283" fmla="*/ 2711038 h 3722228"/>
              <a:gd name="connsiteX284" fmla="*/ 5925139 w 6494035"/>
              <a:gd name="connsiteY284" fmla="*/ 2730636 h 3722228"/>
              <a:gd name="connsiteX285" fmla="*/ 5929671 w 6494035"/>
              <a:gd name="connsiteY285" fmla="*/ 2749351 h 3722228"/>
              <a:gd name="connsiteX286" fmla="*/ 5932896 w 6494035"/>
              <a:gd name="connsiteY286" fmla="*/ 2746146 h 3722228"/>
              <a:gd name="connsiteX287" fmla="*/ 5940612 w 6494035"/>
              <a:gd name="connsiteY287" fmla="*/ 2738410 h 3722228"/>
              <a:gd name="connsiteX288" fmla="*/ 5945185 w 6494035"/>
              <a:gd name="connsiteY288" fmla="*/ 2749351 h 3722228"/>
              <a:gd name="connsiteX289" fmla="*/ 5956085 w 6494035"/>
              <a:gd name="connsiteY289" fmla="*/ 2757087 h 3722228"/>
              <a:gd name="connsiteX290" fmla="*/ 5956085 w 6494035"/>
              <a:gd name="connsiteY290" fmla="*/ 2784901 h 3722228"/>
              <a:gd name="connsiteX291" fmla="*/ 5956085 w 6494035"/>
              <a:gd name="connsiteY291" fmla="*/ 2792638 h 3722228"/>
              <a:gd name="connsiteX292" fmla="*/ 5963842 w 6494035"/>
              <a:gd name="connsiteY292" fmla="*/ 2803579 h 3722228"/>
              <a:gd name="connsiteX293" fmla="*/ 5968414 w 6494035"/>
              <a:gd name="connsiteY293" fmla="*/ 2823215 h 3722228"/>
              <a:gd name="connsiteX294" fmla="*/ 5968414 w 6494035"/>
              <a:gd name="connsiteY294" fmla="*/ 2834156 h 3722228"/>
              <a:gd name="connsiteX295" fmla="*/ 5968414 w 6494035"/>
              <a:gd name="connsiteY295" fmla="*/ 2841892 h 3722228"/>
              <a:gd name="connsiteX296" fmla="*/ 5971599 w 6494035"/>
              <a:gd name="connsiteY296" fmla="*/ 2849629 h 3722228"/>
              <a:gd name="connsiteX297" fmla="*/ 5979315 w 6494035"/>
              <a:gd name="connsiteY297" fmla="*/ 2861970 h 3722228"/>
              <a:gd name="connsiteX298" fmla="*/ 5991154 w 6494035"/>
              <a:gd name="connsiteY298" fmla="*/ 2861970 h 3722228"/>
              <a:gd name="connsiteX299" fmla="*/ 5994828 w 6494035"/>
              <a:gd name="connsiteY299" fmla="*/ 2872911 h 3722228"/>
              <a:gd name="connsiteX300" fmla="*/ 5998911 w 6494035"/>
              <a:gd name="connsiteY300" fmla="*/ 2872911 h 3722228"/>
              <a:gd name="connsiteX301" fmla="*/ 6010301 w 6494035"/>
              <a:gd name="connsiteY301" fmla="*/ 2880647 h 3722228"/>
              <a:gd name="connsiteX302" fmla="*/ 6014384 w 6494035"/>
              <a:gd name="connsiteY302" fmla="*/ 2888384 h 3722228"/>
              <a:gd name="connsiteX303" fmla="*/ 6018017 w 6494035"/>
              <a:gd name="connsiteY303" fmla="*/ 2892952 h 3722228"/>
              <a:gd name="connsiteX304" fmla="*/ 6010301 w 6494035"/>
              <a:gd name="connsiteY304" fmla="*/ 2896157 h 3722228"/>
              <a:gd name="connsiteX305" fmla="*/ 6014384 w 6494035"/>
              <a:gd name="connsiteY305" fmla="*/ 2903894 h 3722228"/>
              <a:gd name="connsiteX306" fmla="*/ 6022140 w 6494035"/>
              <a:gd name="connsiteY306" fmla="*/ 2915756 h 3722228"/>
              <a:gd name="connsiteX307" fmla="*/ 6022140 w 6494035"/>
              <a:gd name="connsiteY307" fmla="*/ 2919403 h 3722228"/>
              <a:gd name="connsiteX308" fmla="*/ 6029857 w 6494035"/>
              <a:gd name="connsiteY308" fmla="*/ 2942207 h 3722228"/>
              <a:gd name="connsiteX309" fmla="*/ 6033082 w 6494035"/>
              <a:gd name="connsiteY309" fmla="*/ 2946775 h 3722228"/>
              <a:gd name="connsiteX310" fmla="*/ 6033082 w 6494035"/>
              <a:gd name="connsiteY310" fmla="*/ 2931266 h 3722228"/>
              <a:gd name="connsiteX311" fmla="*/ 6045370 w 6494035"/>
              <a:gd name="connsiteY311" fmla="*/ 2942207 h 3722228"/>
              <a:gd name="connsiteX312" fmla="*/ 6045370 w 6494035"/>
              <a:gd name="connsiteY312" fmla="*/ 2939002 h 3722228"/>
              <a:gd name="connsiteX313" fmla="*/ 6049902 w 6494035"/>
              <a:gd name="connsiteY313" fmla="*/ 2946775 h 3722228"/>
              <a:gd name="connsiteX314" fmla="*/ 6049902 w 6494035"/>
              <a:gd name="connsiteY314" fmla="*/ 2965453 h 3722228"/>
              <a:gd name="connsiteX315" fmla="*/ 6040798 w 6494035"/>
              <a:gd name="connsiteY315" fmla="*/ 2965453 h 3722228"/>
              <a:gd name="connsiteX316" fmla="*/ 6045370 w 6494035"/>
              <a:gd name="connsiteY316" fmla="*/ 2973189 h 3722228"/>
              <a:gd name="connsiteX317" fmla="*/ 6057659 w 6494035"/>
              <a:gd name="connsiteY317" fmla="*/ 2980962 h 3722228"/>
              <a:gd name="connsiteX318" fmla="*/ 6064926 w 6494035"/>
              <a:gd name="connsiteY318" fmla="*/ 2988699 h 3722228"/>
              <a:gd name="connsiteX319" fmla="*/ 6068600 w 6494035"/>
              <a:gd name="connsiteY319" fmla="*/ 3000561 h 3722228"/>
              <a:gd name="connsiteX320" fmla="*/ 6076316 w 6494035"/>
              <a:gd name="connsiteY320" fmla="*/ 3008298 h 3722228"/>
              <a:gd name="connsiteX321" fmla="*/ 6080439 w 6494035"/>
              <a:gd name="connsiteY321" fmla="*/ 3016071 h 3722228"/>
              <a:gd name="connsiteX322" fmla="*/ 6076316 w 6494035"/>
              <a:gd name="connsiteY322" fmla="*/ 3027012 h 3722228"/>
              <a:gd name="connsiteX323" fmla="*/ 6084073 w 6494035"/>
              <a:gd name="connsiteY323" fmla="*/ 3042522 h 3722228"/>
              <a:gd name="connsiteX324" fmla="*/ 6076316 w 6494035"/>
              <a:gd name="connsiteY324" fmla="*/ 3073504 h 3722228"/>
              <a:gd name="connsiteX325" fmla="*/ 6080439 w 6494035"/>
              <a:gd name="connsiteY325" fmla="*/ 3089013 h 3722228"/>
              <a:gd name="connsiteX326" fmla="*/ 6076316 w 6494035"/>
              <a:gd name="connsiteY326" fmla="*/ 3116348 h 3722228"/>
              <a:gd name="connsiteX327" fmla="*/ 6064926 w 6494035"/>
              <a:gd name="connsiteY327" fmla="*/ 3142799 h 3722228"/>
              <a:gd name="connsiteX328" fmla="*/ 6057659 w 6494035"/>
              <a:gd name="connsiteY328" fmla="*/ 3170613 h 3722228"/>
              <a:gd name="connsiteX329" fmla="*/ 6037613 w 6494035"/>
              <a:gd name="connsiteY329" fmla="*/ 3201153 h 3722228"/>
              <a:gd name="connsiteX330" fmla="*/ 6037613 w 6494035"/>
              <a:gd name="connsiteY330" fmla="*/ 3204800 h 3722228"/>
              <a:gd name="connsiteX331" fmla="*/ 6037613 w 6494035"/>
              <a:gd name="connsiteY331" fmla="*/ 3208927 h 3722228"/>
              <a:gd name="connsiteX332" fmla="*/ 6014384 w 6494035"/>
              <a:gd name="connsiteY332" fmla="*/ 3227604 h 3722228"/>
              <a:gd name="connsiteX333" fmla="*/ 6010301 w 6494035"/>
              <a:gd name="connsiteY333" fmla="*/ 3239909 h 3722228"/>
              <a:gd name="connsiteX334" fmla="*/ 6006668 w 6494035"/>
              <a:gd name="connsiteY334" fmla="*/ 3250850 h 3722228"/>
              <a:gd name="connsiteX335" fmla="*/ 5991154 w 6494035"/>
              <a:gd name="connsiteY335" fmla="*/ 3270928 h 3722228"/>
              <a:gd name="connsiteX336" fmla="*/ 5983887 w 6494035"/>
              <a:gd name="connsiteY336" fmla="*/ 3285958 h 3722228"/>
              <a:gd name="connsiteX337" fmla="*/ 5963842 w 6494035"/>
              <a:gd name="connsiteY337" fmla="*/ 3320182 h 3722228"/>
              <a:gd name="connsiteX338" fmla="*/ 5952901 w 6494035"/>
              <a:gd name="connsiteY338" fmla="*/ 3351165 h 3722228"/>
              <a:gd name="connsiteX339" fmla="*/ 5932896 w 6494035"/>
              <a:gd name="connsiteY339" fmla="*/ 3363469 h 3722228"/>
              <a:gd name="connsiteX340" fmla="*/ 5902359 w 6494035"/>
              <a:gd name="connsiteY340" fmla="*/ 3363469 h 3722228"/>
              <a:gd name="connsiteX341" fmla="*/ 5890968 w 6494035"/>
              <a:gd name="connsiteY341" fmla="*/ 3374410 h 3722228"/>
              <a:gd name="connsiteX342" fmla="*/ 5868229 w 6494035"/>
              <a:gd name="connsiteY342" fmla="*/ 3386273 h 3722228"/>
              <a:gd name="connsiteX343" fmla="*/ 5871413 w 6494035"/>
              <a:gd name="connsiteY343" fmla="*/ 3389920 h 3722228"/>
              <a:gd name="connsiteX344" fmla="*/ 5868229 w 6494035"/>
              <a:gd name="connsiteY344" fmla="*/ 3397693 h 3722228"/>
              <a:gd name="connsiteX345" fmla="*/ 5860472 w 6494035"/>
              <a:gd name="connsiteY345" fmla="*/ 3382184 h 3722228"/>
              <a:gd name="connsiteX346" fmla="*/ 5855899 w 6494035"/>
              <a:gd name="connsiteY346" fmla="*/ 3378536 h 3722228"/>
              <a:gd name="connsiteX347" fmla="*/ 5855899 w 6494035"/>
              <a:gd name="connsiteY347" fmla="*/ 3374410 h 3722228"/>
              <a:gd name="connsiteX348" fmla="*/ 5855899 w 6494035"/>
              <a:gd name="connsiteY348" fmla="*/ 3366674 h 3722228"/>
              <a:gd name="connsiteX349" fmla="*/ 5844060 w 6494035"/>
              <a:gd name="connsiteY349" fmla="*/ 3374410 h 3722228"/>
              <a:gd name="connsiteX350" fmla="*/ 5840426 w 6494035"/>
              <a:gd name="connsiteY350" fmla="*/ 3374410 h 3722228"/>
              <a:gd name="connsiteX351" fmla="*/ 5848183 w 6494035"/>
              <a:gd name="connsiteY351" fmla="*/ 3366674 h 3722228"/>
              <a:gd name="connsiteX352" fmla="*/ 5848183 w 6494035"/>
              <a:gd name="connsiteY352" fmla="*/ 3358938 h 3722228"/>
              <a:gd name="connsiteX353" fmla="*/ 5836344 w 6494035"/>
              <a:gd name="connsiteY353" fmla="*/ 3363469 h 3722228"/>
              <a:gd name="connsiteX354" fmla="*/ 5840426 w 6494035"/>
              <a:gd name="connsiteY354" fmla="*/ 3363469 h 3722228"/>
              <a:gd name="connsiteX355" fmla="*/ 5840426 w 6494035"/>
              <a:gd name="connsiteY355" fmla="*/ 3371242 h 3722228"/>
              <a:gd name="connsiteX356" fmla="*/ 5813114 w 6494035"/>
              <a:gd name="connsiteY356" fmla="*/ 3386273 h 3722228"/>
              <a:gd name="connsiteX357" fmla="*/ 5802173 w 6494035"/>
              <a:gd name="connsiteY357" fmla="*/ 3374410 h 3722228"/>
              <a:gd name="connsiteX358" fmla="*/ 5789884 w 6494035"/>
              <a:gd name="connsiteY358" fmla="*/ 3371242 h 3722228"/>
              <a:gd name="connsiteX359" fmla="*/ 5782128 w 6494035"/>
              <a:gd name="connsiteY359" fmla="*/ 3363469 h 3722228"/>
              <a:gd name="connsiteX360" fmla="*/ 5778943 w 6494035"/>
              <a:gd name="connsiteY360" fmla="*/ 3366674 h 3722228"/>
              <a:gd name="connsiteX361" fmla="*/ 5766655 w 6494035"/>
              <a:gd name="connsiteY361" fmla="*/ 3358938 h 3722228"/>
              <a:gd name="connsiteX362" fmla="*/ 5758939 w 6494035"/>
              <a:gd name="connsiteY362" fmla="*/ 3355733 h 3722228"/>
              <a:gd name="connsiteX363" fmla="*/ 5755714 w 6494035"/>
              <a:gd name="connsiteY363" fmla="*/ 3347996 h 3722228"/>
              <a:gd name="connsiteX364" fmla="*/ 5747998 w 6494035"/>
              <a:gd name="connsiteY364" fmla="*/ 3335655 h 3722228"/>
              <a:gd name="connsiteX365" fmla="*/ 5747998 w 6494035"/>
              <a:gd name="connsiteY365" fmla="*/ 3324714 h 3722228"/>
              <a:gd name="connsiteX366" fmla="*/ 5755714 w 6494035"/>
              <a:gd name="connsiteY366" fmla="*/ 3309241 h 3722228"/>
              <a:gd name="connsiteX367" fmla="*/ 5743425 w 6494035"/>
              <a:gd name="connsiteY367" fmla="*/ 3285958 h 3722228"/>
              <a:gd name="connsiteX368" fmla="*/ 5751182 w 6494035"/>
              <a:gd name="connsiteY368" fmla="*/ 3281869 h 3722228"/>
              <a:gd name="connsiteX369" fmla="*/ 5751182 w 6494035"/>
              <a:gd name="connsiteY369" fmla="*/ 3278664 h 3722228"/>
              <a:gd name="connsiteX370" fmla="*/ 5740241 w 6494035"/>
              <a:gd name="connsiteY370" fmla="*/ 3278664 h 3722228"/>
              <a:gd name="connsiteX371" fmla="*/ 5728401 w 6494035"/>
              <a:gd name="connsiteY371" fmla="*/ 3281869 h 3722228"/>
              <a:gd name="connsiteX372" fmla="*/ 5736158 w 6494035"/>
              <a:gd name="connsiteY372" fmla="*/ 3274133 h 3722228"/>
              <a:gd name="connsiteX373" fmla="*/ 5740241 w 6494035"/>
              <a:gd name="connsiteY373" fmla="*/ 3263191 h 3722228"/>
              <a:gd name="connsiteX374" fmla="*/ 5736158 w 6494035"/>
              <a:gd name="connsiteY374" fmla="*/ 3239909 h 3722228"/>
              <a:gd name="connsiteX375" fmla="*/ 5728401 w 6494035"/>
              <a:gd name="connsiteY375" fmla="*/ 3247682 h 3722228"/>
              <a:gd name="connsiteX376" fmla="*/ 5720685 w 6494035"/>
              <a:gd name="connsiteY376" fmla="*/ 3266360 h 3722228"/>
              <a:gd name="connsiteX377" fmla="*/ 5712929 w 6494035"/>
              <a:gd name="connsiteY377" fmla="*/ 3266360 h 3722228"/>
              <a:gd name="connsiteX378" fmla="*/ 5705172 w 6494035"/>
              <a:gd name="connsiteY378" fmla="*/ 3270928 h 3722228"/>
              <a:gd name="connsiteX379" fmla="*/ 5709744 w 6494035"/>
              <a:gd name="connsiteY379" fmla="*/ 3263191 h 3722228"/>
              <a:gd name="connsiteX380" fmla="*/ 5717011 w 6494035"/>
              <a:gd name="connsiteY380" fmla="*/ 3263191 h 3722228"/>
              <a:gd name="connsiteX381" fmla="*/ 5720685 w 6494035"/>
              <a:gd name="connsiteY381" fmla="*/ 3243114 h 3722228"/>
              <a:gd name="connsiteX382" fmla="*/ 5732525 w 6494035"/>
              <a:gd name="connsiteY382" fmla="*/ 3227604 h 3722228"/>
              <a:gd name="connsiteX383" fmla="*/ 5736158 w 6494035"/>
              <a:gd name="connsiteY383" fmla="*/ 3216663 h 3722228"/>
              <a:gd name="connsiteX384" fmla="*/ 5740241 w 6494035"/>
              <a:gd name="connsiteY384" fmla="*/ 3212574 h 3722228"/>
              <a:gd name="connsiteX385" fmla="*/ 5740241 w 6494035"/>
              <a:gd name="connsiteY385" fmla="*/ 3193417 h 3722228"/>
              <a:gd name="connsiteX386" fmla="*/ 5736158 w 6494035"/>
              <a:gd name="connsiteY386" fmla="*/ 3208927 h 3722228"/>
              <a:gd name="connsiteX387" fmla="*/ 5732525 w 6494035"/>
              <a:gd name="connsiteY387" fmla="*/ 3208927 h 3722228"/>
              <a:gd name="connsiteX388" fmla="*/ 5720685 w 6494035"/>
              <a:gd name="connsiteY388" fmla="*/ 3224436 h 3722228"/>
              <a:gd name="connsiteX389" fmla="*/ 5709744 w 6494035"/>
              <a:gd name="connsiteY389" fmla="*/ 3232172 h 3722228"/>
              <a:gd name="connsiteX390" fmla="*/ 5694271 w 6494035"/>
              <a:gd name="connsiteY390" fmla="*/ 3243114 h 3722228"/>
              <a:gd name="connsiteX391" fmla="*/ 5686514 w 6494035"/>
              <a:gd name="connsiteY391" fmla="*/ 3250850 h 3722228"/>
              <a:gd name="connsiteX392" fmla="*/ 5689699 w 6494035"/>
              <a:gd name="connsiteY392" fmla="*/ 3258623 h 3722228"/>
              <a:gd name="connsiteX393" fmla="*/ 5681942 w 6494035"/>
              <a:gd name="connsiteY393" fmla="*/ 3258623 h 3722228"/>
              <a:gd name="connsiteX394" fmla="*/ 5678758 w 6494035"/>
              <a:gd name="connsiteY394" fmla="*/ 3250850 h 3722228"/>
              <a:gd name="connsiteX395" fmla="*/ 5678758 w 6494035"/>
              <a:gd name="connsiteY395" fmla="*/ 3247682 h 3722228"/>
              <a:gd name="connsiteX396" fmla="*/ 5678758 w 6494035"/>
              <a:gd name="connsiteY396" fmla="*/ 3235377 h 3722228"/>
              <a:gd name="connsiteX397" fmla="*/ 5674226 w 6494035"/>
              <a:gd name="connsiteY397" fmla="*/ 3224436 h 3722228"/>
              <a:gd name="connsiteX398" fmla="*/ 5671042 w 6494035"/>
              <a:gd name="connsiteY398" fmla="*/ 3212574 h 3722228"/>
              <a:gd name="connsiteX399" fmla="*/ 5663285 w 6494035"/>
              <a:gd name="connsiteY399" fmla="*/ 3208927 h 3722228"/>
              <a:gd name="connsiteX400" fmla="*/ 5663285 w 6494035"/>
              <a:gd name="connsiteY400" fmla="*/ 3197064 h 3722228"/>
              <a:gd name="connsiteX401" fmla="*/ 5666469 w 6494035"/>
              <a:gd name="connsiteY401" fmla="*/ 3193417 h 3722228"/>
              <a:gd name="connsiteX402" fmla="*/ 5658753 w 6494035"/>
              <a:gd name="connsiteY402" fmla="*/ 3189328 h 3722228"/>
              <a:gd name="connsiteX403" fmla="*/ 5663285 w 6494035"/>
              <a:gd name="connsiteY403" fmla="*/ 3186123 h 3722228"/>
              <a:gd name="connsiteX404" fmla="*/ 5654630 w 6494035"/>
              <a:gd name="connsiteY404" fmla="*/ 3178386 h 3722228"/>
              <a:gd name="connsiteX405" fmla="*/ 5646914 w 6494035"/>
              <a:gd name="connsiteY405" fmla="*/ 3181555 h 3722228"/>
              <a:gd name="connsiteX406" fmla="*/ 5639157 w 6494035"/>
              <a:gd name="connsiteY406" fmla="*/ 3173818 h 3722228"/>
              <a:gd name="connsiteX407" fmla="*/ 5631400 w 6494035"/>
              <a:gd name="connsiteY407" fmla="*/ 3173818 h 3722228"/>
              <a:gd name="connsiteX408" fmla="*/ 5612743 w 6494035"/>
              <a:gd name="connsiteY408" fmla="*/ 3158309 h 3722228"/>
              <a:gd name="connsiteX409" fmla="*/ 5592698 w 6494035"/>
              <a:gd name="connsiteY409" fmla="*/ 3162877 h 3722228"/>
              <a:gd name="connsiteX410" fmla="*/ 5558567 w 6494035"/>
              <a:gd name="connsiteY410" fmla="*/ 3166045 h 3722228"/>
              <a:gd name="connsiteX411" fmla="*/ 5523498 w 6494035"/>
              <a:gd name="connsiteY411" fmla="*/ 3178386 h 3722228"/>
              <a:gd name="connsiteX412" fmla="*/ 5504800 w 6494035"/>
              <a:gd name="connsiteY412" fmla="*/ 3173818 h 3722228"/>
              <a:gd name="connsiteX413" fmla="*/ 5473855 w 6494035"/>
              <a:gd name="connsiteY413" fmla="*/ 3186123 h 3722228"/>
              <a:gd name="connsiteX414" fmla="*/ 5462015 w 6494035"/>
              <a:gd name="connsiteY414" fmla="*/ 3193417 h 3722228"/>
              <a:gd name="connsiteX415" fmla="*/ 5454258 w 6494035"/>
              <a:gd name="connsiteY415" fmla="*/ 3204800 h 3722228"/>
              <a:gd name="connsiteX416" fmla="*/ 5449727 w 6494035"/>
              <a:gd name="connsiteY416" fmla="*/ 3212574 h 3722228"/>
              <a:gd name="connsiteX417" fmla="*/ 5438786 w 6494035"/>
              <a:gd name="connsiteY417" fmla="*/ 3216663 h 3722228"/>
              <a:gd name="connsiteX418" fmla="*/ 5434213 w 6494035"/>
              <a:gd name="connsiteY418" fmla="*/ 3216663 h 3722228"/>
              <a:gd name="connsiteX419" fmla="*/ 5423313 w 6494035"/>
              <a:gd name="connsiteY419" fmla="*/ 3216663 h 3722228"/>
              <a:gd name="connsiteX420" fmla="*/ 5415556 w 6494035"/>
              <a:gd name="connsiteY420" fmla="*/ 3219868 h 3722228"/>
              <a:gd name="connsiteX421" fmla="*/ 5411024 w 6494035"/>
              <a:gd name="connsiteY421" fmla="*/ 3212574 h 3722228"/>
              <a:gd name="connsiteX422" fmla="*/ 5388244 w 6494035"/>
              <a:gd name="connsiteY422" fmla="*/ 3208927 h 3722228"/>
              <a:gd name="connsiteX423" fmla="*/ 5376853 w 6494035"/>
              <a:gd name="connsiteY423" fmla="*/ 3212574 h 3722228"/>
              <a:gd name="connsiteX424" fmla="*/ 5357257 w 6494035"/>
              <a:gd name="connsiteY424" fmla="*/ 3219868 h 3722228"/>
              <a:gd name="connsiteX425" fmla="*/ 5354073 w 6494035"/>
              <a:gd name="connsiteY425" fmla="*/ 3224436 h 3722228"/>
              <a:gd name="connsiteX426" fmla="*/ 5341784 w 6494035"/>
              <a:gd name="connsiteY426" fmla="*/ 3227604 h 3722228"/>
              <a:gd name="connsiteX427" fmla="*/ 5326311 w 6494035"/>
              <a:gd name="connsiteY427" fmla="*/ 3235377 h 3722228"/>
              <a:gd name="connsiteX428" fmla="*/ 5315370 w 6494035"/>
              <a:gd name="connsiteY428" fmla="*/ 3239909 h 3722228"/>
              <a:gd name="connsiteX429" fmla="*/ 5299897 w 6494035"/>
              <a:gd name="connsiteY429" fmla="*/ 3239909 h 3722228"/>
              <a:gd name="connsiteX430" fmla="*/ 5288058 w 6494035"/>
              <a:gd name="connsiteY430" fmla="*/ 3232172 h 3722228"/>
              <a:gd name="connsiteX431" fmla="*/ 5280301 w 6494035"/>
              <a:gd name="connsiteY431" fmla="*/ 3219868 h 3722228"/>
              <a:gd name="connsiteX432" fmla="*/ 5268013 w 6494035"/>
              <a:gd name="connsiteY432" fmla="*/ 3216663 h 3722228"/>
              <a:gd name="connsiteX433" fmla="*/ 5272585 w 6494035"/>
              <a:gd name="connsiteY433" fmla="*/ 3201153 h 3722228"/>
              <a:gd name="connsiteX434" fmla="*/ 5276668 w 6494035"/>
              <a:gd name="connsiteY434" fmla="*/ 3201153 h 3722228"/>
              <a:gd name="connsiteX435" fmla="*/ 5284425 w 6494035"/>
              <a:gd name="connsiteY435" fmla="*/ 3197064 h 3722228"/>
              <a:gd name="connsiteX436" fmla="*/ 5288058 w 6494035"/>
              <a:gd name="connsiteY436" fmla="*/ 3178386 h 3722228"/>
              <a:gd name="connsiteX437" fmla="*/ 5292141 w 6494035"/>
              <a:gd name="connsiteY437" fmla="*/ 3178386 h 3722228"/>
              <a:gd name="connsiteX438" fmla="*/ 5299897 w 6494035"/>
              <a:gd name="connsiteY438" fmla="*/ 3158309 h 3722228"/>
              <a:gd name="connsiteX439" fmla="*/ 5295325 w 6494035"/>
              <a:gd name="connsiteY439" fmla="*/ 3142799 h 3722228"/>
              <a:gd name="connsiteX440" fmla="*/ 5288058 w 6494035"/>
              <a:gd name="connsiteY440" fmla="*/ 3112259 h 3722228"/>
              <a:gd name="connsiteX441" fmla="*/ 5292141 w 6494035"/>
              <a:gd name="connsiteY441" fmla="*/ 3085808 h 3722228"/>
              <a:gd name="connsiteX442" fmla="*/ 5288058 w 6494035"/>
              <a:gd name="connsiteY442" fmla="*/ 3070299 h 3722228"/>
              <a:gd name="connsiteX443" fmla="*/ 5280301 w 6494035"/>
              <a:gd name="connsiteY443" fmla="*/ 3062562 h 3722228"/>
              <a:gd name="connsiteX444" fmla="*/ 5284425 w 6494035"/>
              <a:gd name="connsiteY444" fmla="*/ 3047053 h 3722228"/>
              <a:gd name="connsiteX445" fmla="*/ 5276668 w 6494035"/>
              <a:gd name="connsiteY445" fmla="*/ 3031580 h 3722228"/>
              <a:gd name="connsiteX446" fmla="*/ 5268013 w 6494035"/>
              <a:gd name="connsiteY446" fmla="*/ 3008298 h 3722228"/>
              <a:gd name="connsiteX447" fmla="*/ 5272585 w 6494035"/>
              <a:gd name="connsiteY447" fmla="*/ 3008298 h 3722228"/>
              <a:gd name="connsiteX448" fmla="*/ 5276668 w 6494035"/>
              <a:gd name="connsiteY448" fmla="*/ 3019718 h 3722228"/>
              <a:gd name="connsiteX449" fmla="*/ 5280301 w 6494035"/>
              <a:gd name="connsiteY449" fmla="*/ 3019718 h 3722228"/>
              <a:gd name="connsiteX450" fmla="*/ 5276668 w 6494035"/>
              <a:gd name="connsiteY450" fmla="*/ 3008298 h 3722228"/>
              <a:gd name="connsiteX451" fmla="*/ 5276668 w 6494035"/>
              <a:gd name="connsiteY451" fmla="*/ 2996472 h 3722228"/>
              <a:gd name="connsiteX452" fmla="*/ 5280301 w 6494035"/>
              <a:gd name="connsiteY452" fmla="*/ 3000561 h 3722228"/>
              <a:gd name="connsiteX453" fmla="*/ 5280301 w 6494035"/>
              <a:gd name="connsiteY453" fmla="*/ 3008298 h 3722228"/>
              <a:gd name="connsiteX454" fmla="*/ 5284425 w 6494035"/>
              <a:gd name="connsiteY454" fmla="*/ 3008298 h 3722228"/>
              <a:gd name="connsiteX455" fmla="*/ 5288058 w 6494035"/>
              <a:gd name="connsiteY455" fmla="*/ 3016071 h 3722228"/>
              <a:gd name="connsiteX456" fmla="*/ 5288058 w 6494035"/>
              <a:gd name="connsiteY456" fmla="*/ 3000561 h 3722228"/>
              <a:gd name="connsiteX457" fmla="*/ 5284425 w 6494035"/>
              <a:gd name="connsiteY457" fmla="*/ 2993267 h 3722228"/>
              <a:gd name="connsiteX458" fmla="*/ 5280301 w 6494035"/>
              <a:gd name="connsiteY458" fmla="*/ 2965453 h 3722228"/>
              <a:gd name="connsiteX459" fmla="*/ 5280301 w 6494035"/>
              <a:gd name="connsiteY459" fmla="*/ 2957717 h 3722228"/>
              <a:gd name="connsiteX460" fmla="*/ 5288058 w 6494035"/>
              <a:gd name="connsiteY460" fmla="*/ 2942207 h 3722228"/>
              <a:gd name="connsiteX461" fmla="*/ 5292141 w 6494035"/>
              <a:gd name="connsiteY461" fmla="*/ 2927140 h 3722228"/>
              <a:gd name="connsiteX462" fmla="*/ 5295325 w 6494035"/>
              <a:gd name="connsiteY462" fmla="*/ 2915756 h 3722228"/>
              <a:gd name="connsiteX463" fmla="*/ 5303082 w 6494035"/>
              <a:gd name="connsiteY463" fmla="*/ 2903894 h 3722228"/>
              <a:gd name="connsiteX464" fmla="*/ 5299897 w 6494035"/>
              <a:gd name="connsiteY464" fmla="*/ 2919403 h 3722228"/>
              <a:gd name="connsiteX465" fmla="*/ 5303082 w 6494035"/>
              <a:gd name="connsiteY465" fmla="*/ 2919403 h 3722228"/>
              <a:gd name="connsiteX466" fmla="*/ 5310839 w 6494035"/>
              <a:gd name="connsiteY466" fmla="*/ 2903894 h 3722228"/>
              <a:gd name="connsiteX467" fmla="*/ 5323127 w 6494035"/>
              <a:gd name="connsiteY467" fmla="*/ 2900247 h 3722228"/>
              <a:gd name="connsiteX468" fmla="*/ 5338600 w 6494035"/>
              <a:gd name="connsiteY468" fmla="*/ 2892952 h 3722228"/>
              <a:gd name="connsiteX469" fmla="*/ 5361830 w 6494035"/>
              <a:gd name="connsiteY469" fmla="*/ 2880647 h 3722228"/>
              <a:gd name="connsiteX470" fmla="*/ 5372771 w 6494035"/>
              <a:gd name="connsiteY470" fmla="*/ 2880647 h 3722228"/>
              <a:gd name="connsiteX471" fmla="*/ 5384610 w 6494035"/>
              <a:gd name="connsiteY471" fmla="*/ 2872911 h 3722228"/>
              <a:gd name="connsiteX472" fmla="*/ 5395511 w 6494035"/>
              <a:gd name="connsiteY472" fmla="*/ 2872911 h 3722228"/>
              <a:gd name="connsiteX473" fmla="*/ 5407799 w 6494035"/>
              <a:gd name="connsiteY473" fmla="*/ 2869706 h 3722228"/>
              <a:gd name="connsiteX474" fmla="*/ 5418740 w 6494035"/>
              <a:gd name="connsiteY474" fmla="*/ 2865138 h 3722228"/>
              <a:gd name="connsiteX475" fmla="*/ 5454258 w 6494035"/>
              <a:gd name="connsiteY475" fmla="*/ 2849629 h 3722228"/>
              <a:gd name="connsiteX476" fmla="*/ 5466098 w 6494035"/>
              <a:gd name="connsiteY476" fmla="*/ 2830951 h 3722228"/>
              <a:gd name="connsiteX477" fmla="*/ 5477039 w 6494035"/>
              <a:gd name="connsiteY477" fmla="*/ 2826862 h 3722228"/>
              <a:gd name="connsiteX478" fmla="*/ 5477039 w 6494035"/>
              <a:gd name="connsiteY478" fmla="*/ 2819088 h 3722228"/>
              <a:gd name="connsiteX479" fmla="*/ 5477039 w 6494035"/>
              <a:gd name="connsiteY479" fmla="*/ 2807705 h 3722228"/>
              <a:gd name="connsiteX480" fmla="*/ 5489328 w 6494035"/>
              <a:gd name="connsiteY480" fmla="*/ 2792638 h 3722228"/>
              <a:gd name="connsiteX481" fmla="*/ 5492512 w 6494035"/>
              <a:gd name="connsiteY481" fmla="*/ 2784901 h 3722228"/>
              <a:gd name="connsiteX482" fmla="*/ 5497084 w 6494035"/>
              <a:gd name="connsiteY482" fmla="*/ 2784901 h 3722228"/>
              <a:gd name="connsiteX483" fmla="*/ 5500269 w 6494035"/>
              <a:gd name="connsiteY483" fmla="*/ 2792638 h 3722228"/>
              <a:gd name="connsiteX484" fmla="*/ 5507985 w 6494035"/>
              <a:gd name="connsiteY484" fmla="*/ 2807705 h 3722228"/>
              <a:gd name="connsiteX485" fmla="*/ 5507985 w 6494035"/>
              <a:gd name="connsiteY485" fmla="*/ 2795843 h 3722228"/>
              <a:gd name="connsiteX486" fmla="*/ 5515742 w 6494035"/>
              <a:gd name="connsiteY486" fmla="*/ 2800411 h 3722228"/>
              <a:gd name="connsiteX487" fmla="*/ 5512557 w 6494035"/>
              <a:gd name="connsiteY487" fmla="*/ 2792638 h 3722228"/>
              <a:gd name="connsiteX488" fmla="*/ 5507985 w 6494035"/>
              <a:gd name="connsiteY488" fmla="*/ 2780333 h 3722228"/>
              <a:gd name="connsiteX489" fmla="*/ 5512557 w 6494035"/>
              <a:gd name="connsiteY489" fmla="*/ 2777165 h 3722228"/>
              <a:gd name="connsiteX490" fmla="*/ 5515742 w 6494035"/>
              <a:gd name="connsiteY490" fmla="*/ 2784901 h 3722228"/>
              <a:gd name="connsiteX491" fmla="*/ 5520314 w 6494035"/>
              <a:gd name="connsiteY491" fmla="*/ 2780333 h 3722228"/>
              <a:gd name="connsiteX492" fmla="*/ 5523498 w 6494035"/>
              <a:gd name="connsiteY492" fmla="*/ 2784901 h 3722228"/>
              <a:gd name="connsiteX493" fmla="*/ 5528030 w 6494035"/>
              <a:gd name="connsiteY493" fmla="*/ 2784901 h 3722228"/>
              <a:gd name="connsiteX494" fmla="*/ 5528030 w 6494035"/>
              <a:gd name="connsiteY494" fmla="*/ 2777165 h 3722228"/>
              <a:gd name="connsiteX495" fmla="*/ 5528030 w 6494035"/>
              <a:gd name="connsiteY495" fmla="*/ 2769392 h 3722228"/>
              <a:gd name="connsiteX496" fmla="*/ 5535787 w 6494035"/>
              <a:gd name="connsiteY496" fmla="*/ 2761655 h 3722228"/>
              <a:gd name="connsiteX497" fmla="*/ 5538971 w 6494035"/>
              <a:gd name="connsiteY497" fmla="*/ 2764824 h 3722228"/>
              <a:gd name="connsiteX498" fmla="*/ 5538971 w 6494035"/>
              <a:gd name="connsiteY498" fmla="*/ 2757087 h 3722228"/>
              <a:gd name="connsiteX499" fmla="*/ 5543054 w 6494035"/>
              <a:gd name="connsiteY499" fmla="*/ 2753882 h 3722228"/>
              <a:gd name="connsiteX500" fmla="*/ 5550811 w 6494035"/>
              <a:gd name="connsiteY500" fmla="*/ 2757087 h 3722228"/>
              <a:gd name="connsiteX501" fmla="*/ 5543054 w 6494035"/>
              <a:gd name="connsiteY501" fmla="*/ 2746146 h 3722228"/>
              <a:gd name="connsiteX502" fmla="*/ 5554444 w 6494035"/>
              <a:gd name="connsiteY502" fmla="*/ 2738410 h 3722228"/>
              <a:gd name="connsiteX503" fmla="*/ 5558567 w 6494035"/>
              <a:gd name="connsiteY503" fmla="*/ 2746146 h 3722228"/>
              <a:gd name="connsiteX504" fmla="*/ 5569468 w 6494035"/>
              <a:gd name="connsiteY504" fmla="*/ 2730636 h 3722228"/>
              <a:gd name="connsiteX505" fmla="*/ 5574040 w 6494035"/>
              <a:gd name="connsiteY505" fmla="*/ 2726547 h 3722228"/>
              <a:gd name="connsiteX506" fmla="*/ 5577225 w 6494035"/>
              <a:gd name="connsiteY506" fmla="*/ 2734283 h 3722228"/>
              <a:gd name="connsiteX507" fmla="*/ 5584982 w 6494035"/>
              <a:gd name="connsiteY507" fmla="*/ 2722900 h 3722228"/>
              <a:gd name="connsiteX508" fmla="*/ 5589513 w 6494035"/>
              <a:gd name="connsiteY508" fmla="*/ 2730636 h 3722228"/>
              <a:gd name="connsiteX509" fmla="*/ 5608170 w 6494035"/>
              <a:gd name="connsiteY509" fmla="*/ 2746146 h 3722228"/>
              <a:gd name="connsiteX510" fmla="*/ 5600454 w 6494035"/>
              <a:gd name="connsiteY510" fmla="*/ 2753882 h 3722228"/>
              <a:gd name="connsiteX511" fmla="*/ 5604986 w 6494035"/>
              <a:gd name="connsiteY511" fmla="*/ 2761655 h 3722228"/>
              <a:gd name="connsiteX512" fmla="*/ 5612743 w 6494035"/>
              <a:gd name="connsiteY512" fmla="*/ 2749351 h 3722228"/>
              <a:gd name="connsiteX513" fmla="*/ 5620500 w 6494035"/>
              <a:gd name="connsiteY513" fmla="*/ 2753882 h 3722228"/>
              <a:gd name="connsiteX514" fmla="*/ 5628216 w 6494035"/>
              <a:gd name="connsiteY514" fmla="*/ 2757087 h 3722228"/>
              <a:gd name="connsiteX515" fmla="*/ 5631400 w 6494035"/>
              <a:gd name="connsiteY515" fmla="*/ 2753882 h 3722228"/>
              <a:gd name="connsiteX516" fmla="*/ 5639157 w 6494035"/>
              <a:gd name="connsiteY516" fmla="*/ 2761655 h 3722228"/>
              <a:gd name="connsiteX517" fmla="*/ 5635973 w 6494035"/>
              <a:gd name="connsiteY517" fmla="*/ 2753882 h 3722228"/>
              <a:gd name="connsiteX518" fmla="*/ 5639157 w 6494035"/>
              <a:gd name="connsiteY518" fmla="*/ 2753882 h 3722228"/>
              <a:gd name="connsiteX519" fmla="*/ 5631400 w 6494035"/>
              <a:gd name="connsiteY519" fmla="*/ 2738410 h 3722228"/>
              <a:gd name="connsiteX520" fmla="*/ 5639157 w 6494035"/>
              <a:gd name="connsiteY520" fmla="*/ 2730636 h 3722228"/>
              <a:gd name="connsiteX521" fmla="*/ 5643239 w 6494035"/>
              <a:gd name="connsiteY521" fmla="*/ 2718774 h 3722228"/>
              <a:gd name="connsiteX522" fmla="*/ 5650996 w 6494035"/>
              <a:gd name="connsiteY522" fmla="*/ 2718774 h 3722228"/>
              <a:gd name="connsiteX523" fmla="*/ 5646914 w 6494035"/>
              <a:gd name="connsiteY523" fmla="*/ 2707833 h 3722228"/>
              <a:gd name="connsiteX524" fmla="*/ 5658753 w 6494035"/>
              <a:gd name="connsiteY524" fmla="*/ 2700096 h 3722228"/>
              <a:gd name="connsiteX525" fmla="*/ 5666469 w 6494035"/>
              <a:gd name="connsiteY525" fmla="*/ 2700096 h 3722228"/>
              <a:gd name="connsiteX526" fmla="*/ 5666469 w 6494035"/>
              <a:gd name="connsiteY526" fmla="*/ 2696449 h 3722228"/>
              <a:gd name="connsiteX527" fmla="*/ 5671042 w 6494035"/>
              <a:gd name="connsiteY527" fmla="*/ 2692360 h 3722228"/>
              <a:gd name="connsiteX528" fmla="*/ 5697456 w 6494035"/>
              <a:gd name="connsiteY528" fmla="*/ 2692360 h 3722228"/>
              <a:gd name="connsiteX529" fmla="*/ 5701987 w 6494035"/>
              <a:gd name="connsiteY529" fmla="*/ 2692360 h 3722228"/>
              <a:gd name="connsiteX530" fmla="*/ 5697456 w 6494035"/>
              <a:gd name="connsiteY530" fmla="*/ 2676850 h 3722228"/>
              <a:gd name="connsiteX531" fmla="*/ 5694271 w 6494035"/>
              <a:gd name="connsiteY531" fmla="*/ 2676850 h 3722228"/>
              <a:gd name="connsiteX532" fmla="*/ 5689699 w 6494035"/>
              <a:gd name="connsiteY532" fmla="*/ 2669077 h 3722228"/>
              <a:gd name="connsiteX533" fmla="*/ 5697456 w 6494035"/>
              <a:gd name="connsiteY533" fmla="*/ 2669077 h 3722228"/>
              <a:gd name="connsiteX534" fmla="*/ 5705172 w 6494035"/>
              <a:gd name="connsiteY534" fmla="*/ 2673645 h 3722228"/>
              <a:gd name="connsiteX535" fmla="*/ 5709744 w 6494035"/>
              <a:gd name="connsiteY535" fmla="*/ 2673645 h 3722228"/>
              <a:gd name="connsiteX536" fmla="*/ 5712929 w 6494035"/>
              <a:gd name="connsiteY536" fmla="*/ 2681419 h 3722228"/>
              <a:gd name="connsiteX537" fmla="*/ 5728401 w 6494035"/>
              <a:gd name="connsiteY537" fmla="*/ 2684587 h 3722228"/>
              <a:gd name="connsiteX538" fmla="*/ 5732525 w 6494035"/>
              <a:gd name="connsiteY538" fmla="*/ 2688713 h 3722228"/>
              <a:gd name="connsiteX539" fmla="*/ 5743425 w 6494035"/>
              <a:gd name="connsiteY539" fmla="*/ 2688713 h 3722228"/>
              <a:gd name="connsiteX540" fmla="*/ 5751182 w 6494035"/>
              <a:gd name="connsiteY540" fmla="*/ 2692360 h 3722228"/>
              <a:gd name="connsiteX541" fmla="*/ 5763470 w 6494035"/>
              <a:gd name="connsiteY541" fmla="*/ 2688713 h 3722228"/>
              <a:gd name="connsiteX542" fmla="*/ 5771227 w 6494035"/>
              <a:gd name="connsiteY542" fmla="*/ 2692360 h 3722228"/>
              <a:gd name="connsiteX543" fmla="*/ 5774412 w 6494035"/>
              <a:gd name="connsiteY543" fmla="*/ 2696449 h 3722228"/>
              <a:gd name="connsiteX544" fmla="*/ 5778943 w 6494035"/>
              <a:gd name="connsiteY544" fmla="*/ 2700096 h 3722228"/>
              <a:gd name="connsiteX545" fmla="*/ 5774412 w 6494035"/>
              <a:gd name="connsiteY545" fmla="*/ 2692360 h 3722228"/>
              <a:gd name="connsiteX546" fmla="*/ 5782128 w 6494035"/>
              <a:gd name="connsiteY546" fmla="*/ 2688713 h 3722228"/>
              <a:gd name="connsiteX547" fmla="*/ 5786700 w 6494035"/>
              <a:gd name="connsiteY547" fmla="*/ 2692360 h 3722228"/>
              <a:gd name="connsiteX548" fmla="*/ 5789884 w 6494035"/>
              <a:gd name="connsiteY548" fmla="*/ 2696449 h 3722228"/>
              <a:gd name="connsiteX549" fmla="*/ 5782128 w 6494035"/>
              <a:gd name="connsiteY549" fmla="*/ 2704185 h 3722228"/>
              <a:gd name="connsiteX550" fmla="*/ 5782128 w 6494035"/>
              <a:gd name="connsiteY550" fmla="*/ 2707833 h 3722228"/>
              <a:gd name="connsiteX551" fmla="*/ 5778943 w 6494035"/>
              <a:gd name="connsiteY551" fmla="*/ 2715127 h 3722228"/>
              <a:gd name="connsiteX552" fmla="*/ 5778943 w 6494035"/>
              <a:gd name="connsiteY552" fmla="*/ 2711038 h 3722228"/>
              <a:gd name="connsiteX553" fmla="*/ 5771227 w 6494035"/>
              <a:gd name="connsiteY553" fmla="*/ 2715127 h 3722228"/>
              <a:gd name="connsiteX554" fmla="*/ 5766655 w 6494035"/>
              <a:gd name="connsiteY554" fmla="*/ 2722900 h 3722228"/>
              <a:gd name="connsiteX555" fmla="*/ 5766655 w 6494035"/>
              <a:gd name="connsiteY555" fmla="*/ 2726547 h 3722228"/>
              <a:gd name="connsiteX556" fmla="*/ 5766655 w 6494035"/>
              <a:gd name="connsiteY556" fmla="*/ 2734283 h 3722228"/>
              <a:gd name="connsiteX557" fmla="*/ 5755714 w 6494035"/>
              <a:gd name="connsiteY557" fmla="*/ 2753882 h 3722228"/>
              <a:gd name="connsiteX558" fmla="*/ 5766655 w 6494035"/>
              <a:gd name="connsiteY558" fmla="*/ 2764824 h 3722228"/>
              <a:gd name="connsiteX559" fmla="*/ 5771227 w 6494035"/>
              <a:gd name="connsiteY559" fmla="*/ 2769392 h 3722228"/>
              <a:gd name="connsiteX560" fmla="*/ 5778943 w 6494035"/>
              <a:gd name="connsiteY560" fmla="*/ 2772597 h 3722228"/>
              <a:gd name="connsiteX561" fmla="*/ 5782128 w 6494035"/>
              <a:gd name="connsiteY561" fmla="*/ 2780333 h 3722228"/>
              <a:gd name="connsiteX562" fmla="*/ 5802173 w 6494035"/>
              <a:gd name="connsiteY562" fmla="*/ 2795843 h 3722228"/>
              <a:gd name="connsiteX563" fmla="*/ 5824954 w 6494035"/>
              <a:gd name="connsiteY563" fmla="*/ 2800411 h 3722228"/>
              <a:gd name="connsiteX564" fmla="*/ 5824954 w 6494035"/>
              <a:gd name="connsiteY564" fmla="*/ 2811352 h 3722228"/>
              <a:gd name="connsiteX565" fmla="*/ 5844060 w 6494035"/>
              <a:gd name="connsiteY565" fmla="*/ 2819088 h 3722228"/>
              <a:gd name="connsiteX566" fmla="*/ 5852715 w 6494035"/>
              <a:gd name="connsiteY566" fmla="*/ 2819088 h 3722228"/>
              <a:gd name="connsiteX567" fmla="*/ 5860472 w 6494035"/>
              <a:gd name="connsiteY567" fmla="*/ 2815441 h 3722228"/>
              <a:gd name="connsiteX568" fmla="*/ 5871413 w 6494035"/>
              <a:gd name="connsiteY568" fmla="*/ 2792638 h 3722228"/>
              <a:gd name="connsiteX569" fmla="*/ 5883701 w 6494035"/>
              <a:gd name="connsiteY569" fmla="*/ 2749351 h 3722228"/>
              <a:gd name="connsiteX570" fmla="*/ 5883701 w 6494035"/>
              <a:gd name="connsiteY570" fmla="*/ 2730636 h 3722228"/>
              <a:gd name="connsiteX571" fmla="*/ 5886886 w 6494035"/>
              <a:gd name="connsiteY571" fmla="*/ 2722900 h 3722228"/>
              <a:gd name="connsiteX572" fmla="*/ 5883701 w 6494035"/>
              <a:gd name="connsiteY572" fmla="*/ 2715127 h 3722228"/>
              <a:gd name="connsiteX573" fmla="*/ 5890968 w 6494035"/>
              <a:gd name="connsiteY573" fmla="*/ 2704185 h 3722228"/>
              <a:gd name="connsiteX574" fmla="*/ 5886886 w 6494035"/>
              <a:gd name="connsiteY574" fmla="*/ 2700096 h 3722228"/>
              <a:gd name="connsiteX575" fmla="*/ 5890968 w 6494035"/>
              <a:gd name="connsiteY575" fmla="*/ 2692360 h 3722228"/>
              <a:gd name="connsiteX576" fmla="*/ 5894643 w 6494035"/>
              <a:gd name="connsiteY576" fmla="*/ 2692360 h 3722228"/>
              <a:gd name="connsiteX577" fmla="*/ 5898725 w 6494035"/>
              <a:gd name="connsiteY577" fmla="*/ 2669077 h 3722228"/>
              <a:gd name="connsiteX578" fmla="*/ 3865035 w 6494035"/>
              <a:gd name="connsiteY578" fmla="*/ 2659062 h 3722228"/>
              <a:gd name="connsiteX579" fmla="*/ 3869176 w 6494035"/>
              <a:gd name="connsiteY579" fmla="*/ 2659062 h 3722228"/>
              <a:gd name="connsiteX580" fmla="*/ 3869176 w 6494035"/>
              <a:gd name="connsiteY580" fmla="*/ 2670012 h 3722228"/>
              <a:gd name="connsiteX581" fmla="*/ 3865035 w 6494035"/>
              <a:gd name="connsiteY581" fmla="*/ 2666508 h 3722228"/>
              <a:gd name="connsiteX582" fmla="*/ 3865035 w 6494035"/>
              <a:gd name="connsiteY582" fmla="*/ 2662128 h 3722228"/>
              <a:gd name="connsiteX583" fmla="*/ 6262177 w 6494035"/>
              <a:gd name="connsiteY583" fmla="*/ 2635149 h 3722228"/>
              <a:gd name="connsiteX584" fmla="*/ 6281032 w 6494035"/>
              <a:gd name="connsiteY584" fmla="*/ 2635149 h 3722228"/>
              <a:gd name="connsiteX585" fmla="*/ 6285630 w 6494035"/>
              <a:gd name="connsiteY585" fmla="*/ 2642677 h 3722228"/>
              <a:gd name="connsiteX586" fmla="*/ 6277813 w 6494035"/>
              <a:gd name="connsiteY586" fmla="*/ 2642677 h 3722228"/>
              <a:gd name="connsiteX587" fmla="*/ 6265396 w 6494035"/>
              <a:gd name="connsiteY587" fmla="*/ 2642677 h 3722228"/>
              <a:gd name="connsiteX588" fmla="*/ 5446605 w 6494035"/>
              <a:gd name="connsiteY588" fmla="*/ 2627176 h 3722228"/>
              <a:gd name="connsiteX589" fmla="*/ 5449833 w 6494035"/>
              <a:gd name="connsiteY589" fmla="*/ 2634994 h 3722228"/>
              <a:gd name="connsiteX590" fmla="*/ 5457675 w 6494035"/>
              <a:gd name="connsiteY590" fmla="*/ 2634994 h 3722228"/>
              <a:gd name="connsiteX591" fmla="*/ 5462289 w 6494035"/>
              <a:gd name="connsiteY591" fmla="*/ 2642813 h 3722228"/>
              <a:gd name="connsiteX592" fmla="*/ 5457675 w 6494035"/>
              <a:gd name="connsiteY592" fmla="*/ 2646032 h 3722228"/>
              <a:gd name="connsiteX593" fmla="*/ 5454447 w 6494035"/>
              <a:gd name="connsiteY593" fmla="*/ 2650631 h 3722228"/>
              <a:gd name="connsiteX594" fmla="*/ 5446605 w 6494035"/>
              <a:gd name="connsiteY594" fmla="*/ 2642813 h 3722228"/>
              <a:gd name="connsiteX595" fmla="*/ 5434151 w 6494035"/>
              <a:gd name="connsiteY595" fmla="*/ 2634994 h 3722228"/>
              <a:gd name="connsiteX596" fmla="*/ 5426309 w 6494035"/>
              <a:gd name="connsiteY596" fmla="*/ 2634994 h 3722228"/>
              <a:gd name="connsiteX597" fmla="*/ 5426309 w 6494035"/>
              <a:gd name="connsiteY597" fmla="*/ 2630395 h 3722228"/>
              <a:gd name="connsiteX598" fmla="*/ 5438762 w 6494035"/>
              <a:gd name="connsiteY598" fmla="*/ 2630395 h 3722228"/>
              <a:gd name="connsiteX599" fmla="*/ 6286091 w 6494035"/>
              <a:gd name="connsiteY599" fmla="*/ 2612373 h 3722228"/>
              <a:gd name="connsiteX600" fmla="*/ 6289279 w 6494035"/>
              <a:gd name="connsiteY600" fmla="*/ 2612373 h 3722228"/>
              <a:gd name="connsiteX601" fmla="*/ 6293834 w 6494035"/>
              <a:gd name="connsiteY601" fmla="*/ 2620270 h 3722228"/>
              <a:gd name="connsiteX602" fmla="*/ 6297023 w 6494035"/>
              <a:gd name="connsiteY602" fmla="*/ 2623521 h 3722228"/>
              <a:gd name="connsiteX603" fmla="*/ 6301579 w 6494035"/>
              <a:gd name="connsiteY603" fmla="*/ 2636062 h 3722228"/>
              <a:gd name="connsiteX604" fmla="*/ 6301579 w 6494035"/>
              <a:gd name="connsiteY604" fmla="*/ 2647211 h 3722228"/>
              <a:gd name="connsiteX605" fmla="*/ 6297023 w 6494035"/>
              <a:gd name="connsiteY605" fmla="*/ 2636062 h 3722228"/>
              <a:gd name="connsiteX606" fmla="*/ 6286091 w 6494035"/>
              <a:gd name="connsiteY606" fmla="*/ 2628165 h 3722228"/>
              <a:gd name="connsiteX607" fmla="*/ 5574578 w 6494035"/>
              <a:gd name="connsiteY607" fmla="*/ 2607817 h 3722228"/>
              <a:gd name="connsiteX608" fmla="*/ 5597811 w 6494035"/>
              <a:gd name="connsiteY608" fmla="*/ 2607817 h 3722228"/>
              <a:gd name="connsiteX609" fmla="*/ 5590066 w 6494035"/>
              <a:gd name="connsiteY609" fmla="*/ 2615682 h 3722228"/>
              <a:gd name="connsiteX610" fmla="*/ 5585512 w 6494035"/>
              <a:gd name="connsiteY610" fmla="*/ 2615682 h 3722228"/>
              <a:gd name="connsiteX611" fmla="*/ 5577768 w 6494035"/>
              <a:gd name="connsiteY611" fmla="*/ 2620308 h 3722228"/>
              <a:gd name="connsiteX612" fmla="*/ 5547250 w 6494035"/>
              <a:gd name="connsiteY612" fmla="*/ 2636036 h 3722228"/>
              <a:gd name="connsiteX613" fmla="*/ 5535861 w 6494035"/>
              <a:gd name="connsiteY613" fmla="*/ 2647139 h 3722228"/>
              <a:gd name="connsiteX614" fmla="*/ 5531761 w 6494035"/>
              <a:gd name="connsiteY614" fmla="*/ 2647139 h 3722228"/>
              <a:gd name="connsiteX615" fmla="*/ 5528572 w 6494035"/>
              <a:gd name="connsiteY615" fmla="*/ 2651767 h 3722228"/>
              <a:gd name="connsiteX616" fmla="*/ 5516273 w 6494035"/>
              <a:gd name="connsiteY616" fmla="*/ 2651767 h 3722228"/>
              <a:gd name="connsiteX617" fmla="*/ 5520827 w 6494035"/>
              <a:gd name="connsiteY617" fmla="*/ 2643902 h 3722228"/>
              <a:gd name="connsiteX618" fmla="*/ 5524017 w 6494035"/>
              <a:gd name="connsiteY618" fmla="*/ 2636036 h 3722228"/>
              <a:gd name="connsiteX619" fmla="*/ 5535861 w 6494035"/>
              <a:gd name="connsiteY619" fmla="*/ 2628173 h 3722228"/>
              <a:gd name="connsiteX620" fmla="*/ 5547250 w 6494035"/>
              <a:gd name="connsiteY620" fmla="*/ 2623545 h 3722228"/>
              <a:gd name="connsiteX621" fmla="*/ 5554535 w 6494035"/>
              <a:gd name="connsiteY621" fmla="*/ 2615682 h 3722228"/>
              <a:gd name="connsiteX622" fmla="*/ 5369141 w 6494035"/>
              <a:gd name="connsiteY622" fmla="*/ 2604400 h 3722228"/>
              <a:gd name="connsiteX623" fmla="*/ 5376886 w 6494035"/>
              <a:gd name="connsiteY623" fmla="*/ 2604400 h 3722228"/>
              <a:gd name="connsiteX624" fmla="*/ 5372330 w 6494035"/>
              <a:gd name="connsiteY624" fmla="*/ 2619888 h 3722228"/>
              <a:gd name="connsiteX625" fmla="*/ 5361398 w 6494035"/>
              <a:gd name="connsiteY625" fmla="*/ 2615332 h 3722228"/>
              <a:gd name="connsiteX626" fmla="*/ 5361398 w 6494035"/>
              <a:gd name="connsiteY626" fmla="*/ 2612143 h 3722228"/>
              <a:gd name="connsiteX627" fmla="*/ 5369141 w 6494035"/>
              <a:gd name="connsiteY627" fmla="*/ 2615332 h 3722228"/>
              <a:gd name="connsiteX628" fmla="*/ 5364586 w 6494035"/>
              <a:gd name="connsiteY628" fmla="*/ 2607588 h 3722228"/>
              <a:gd name="connsiteX629" fmla="*/ 5507879 w 6494035"/>
              <a:gd name="connsiteY629" fmla="*/ 2599845 h 3722228"/>
              <a:gd name="connsiteX630" fmla="*/ 5512405 w 6494035"/>
              <a:gd name="connsiteY630" fmla="*/ 2604400 h 3722228"/>
              <a:gd name="connsiteX631" fmla="*/ 5504709 w 6494035"/>
              <a:gd name="connsiteY631" fmla="*/ 2612144 h 3722228"/>
              <a:gd name="connsiteX632" fmla="*/ 5489321 w 6494035"/>
              <a:gd name="connsiteY632" fmla="*/ 2615332 h 3722228"/>
              <a:gd name="connsiteX633" fmla="*/ 5484795 w 6494035"/>
              <a:gd name="connsiteY633" fmla="*/ 2619888 h 3722228"/>
              <a:gd name="connsiteX634" fmla="*/ 5477102 w 6494035"/>
              <a:gd name="connsiteY634" fmla="*/ 2615332 h 3722228"/>
              <a:gd name="connsiteX635" fmla="*/ 5473932 w 6494035"/>
              <a:gd name="connsiteY635" fmla="*/ 2619888 h 3722228"/>
              <a:gd name="connsiteX636" fmla="*/ 5461714 w 6494035"/>
              <a:gd name="connsiteY636" fmla="*/ 2619888 h 3722228"/>
              <a:gd name="connsiteX637" fmla="*/ 5457640 w 6494035"/>
              <a:gd name="connsiteY637" fmla="*/ 2615332 h 3722228"/>
              <a:gd name="connsiteX638" fmla="*/ 5442252 w 6494035"/>
              <a:gd name="connsiteY638" fmla="*/ 2615332 h 3722228"/>
              <a:gd name="connsiteX639" fmla="*/ 5442252 w 6494035"/>
              <a:gd name="connsiteY639" fmla="*/ 2612144 h 3722228"/>
              <a:gd name="connsiteX640" fmla="*/ 5446778 w 6494035"/>
              <a:gd name="connsiteY640" fmla="*/ 2607589 h 3722228"/>
              <a:gd name="connsiteX641" fmla="*/ 5457640 w 6494035"/>
              <a:gd name="connsiteY641" fmla="*/ 2604400 h 3722228"/>
              <a:gd name="connsiteX642" fmla="*/ 5469406 w 6494035"/>
              <a:gd name="connsiteY642" fmla="*/ 2607589 h 3722228"/>
              <a:gd name="connsiteX643" fmla="*/ 5477102 w 6494035"/>
              <a:gd name="connsiteY643" fmla="*/ 2612144 h 3722228"/>
              <a:gd name="connsiteX644" fmla="*/ 5481628 w 6494035"/>
              <a:gd name="connsiteY644" fmla="*/ 2607589 h 3722228"/>
              <a:gd name="connsiteX645" fmla="*/ 5497017 w 6494035"/>
              <a:gd name="connsiteY645" fmla="*/ 2612144 h 3722228"/>
              <a:gd name="connsiteX646" fmla="*/ 5500183 w 6494035"/>
              <a:gd name="connsiteY646" fmla="*/ 2607589 h 3722228"/>
              <a:gd name="connsiteX647" fmla="*/ 5504709 w 6494035"/>
              <a:gd name="connsiteY647" fmla="*/ 2607589 h 3722228"/>
              <a:gd name="connsiteX648" fmla="*/ 5504709 w 6494035"/>
              <a:gd name="connsiteY648" fmla="*/ 2604400 h 3722228"/>
              <a:gd name="connsiteX649" fmla="*/ 5408419 w 6494035"/>
              <a:gd name="connsiteY649" fmla="*/ 2599845 h 3722228"/>
              <a:gd name="connsiteX650" fmla="*/ 5411593 w 6494035"/>
              <a:gd name="connsiteY650" fmla="*/ 2604400 h 3722228"/>
              <a:gd name="connsiteX651" fmla="*/ 5416129 w 6494035"/>
              <a:gd name="connsiteY651" fmla="*/ 2604400 h 3722228"/>
              <a:gd name="connsiteX652" fmla="*/ 5423838 w 6494035"/>
              <a:gd name="connsiteY652" fmla="*/ 2607589 h 3722228"/>
              <a:gd name="connsiteX653" fmla="*/ 5427013 w 6494035"/>
              <a:gd name="connsiteY653" fmla="*/ 2604400 h 3722228"/>
              <a:gd name="connsiteX654" fmla="*/ 5431548 w 6494035"/>
              <a:gd name="connsiteY654" fmla="*/ 2615332 h 3722228"/>
              <a:gd name="connsiteX655" fmla="*/ 5416129 w 6494035"/>
              <a:gd name="connsiteY655" fmla="*/ 2615332 h 3722228"/>
              <a:gd name="connsiteX656" fmla="*/ 5416129 w 6494035"/>
              <a:gd name="connsiteY656" fmla="*/ 2612144 h 3722228"/>
              <a:gd name="connsiteX657" fmla="*/ 5411593 w 6494035"/>
              <a:gd name="connsiteY657" fmla="*/ 2612144 h 3722228"/>
              <a:gd name="connsiteX658" fmla="*/ 5408419 w 6494035"/>
              <a:gd name="connsiteY658" fmla="*/ 2619888 h 3722228"/>
              <a:gd name="connsiteX659" fmla="*/ 5400712 w 6494035"/>
              <a:gd name="connsiteY659" fmla="*/ 2619888 h 3722228"/>
              <a:gd name="connsiteX660" fmla="*/ 5380757 w 6494035"/>
              <a:gd name="connsiteY660" fmla="*/ 2619888 h 3722228"/>
              <a:gd name="connsiteX661" fmla="*/ 5380757 w 6494035"/>
              <a:gd name="connsiteY661" fmla="*/ 2612144 h 3722228"/>
              <a:gd name="connsiteX662" fmla="*/ 5388467 w 6494035"/>
              <a:gd name="connsiteY662" fmla="*/ 2607589 h 3722228"/>
              <a:gd name="connsiteX663" fmla="*/ 5396176 w 6494035"/>
              <a:gd name="connsiteY663" fmla="*/ 2607589 h 3722228"/>
              <a:gd name="connsiteX664" fmla="*/ 5400712 w 6494035"/>
              <a:gd name="connsiteY664" fmla="*/ 2612144 h 3722228"/>
              <a:gd name="connsiteX665" fmla="*/ 5403886 w 6494035"/>
              <a:gd name="connsiteY665" fmla="*/ 2612144 h 3722228"/>
              <a:gd name="connsiteX666" fmla="*/ 5408419 w 6494035"/>
              <a:gd name="connsiteY666" fmla="*/ 2607589 h 3722228"/>
              <a:gd name="connsiteX667" fmla="*/ 5400712 w 6494035"/>
              <a:gd name="connsiteY667" fmla="*/ 2604400 h 3722228"/>
              <a:gd name="connsiteX668" fmla="*/ 5334067 w 6494035"/>
              <a:gd name="connsiteY668" fmla="*/ 2599845 h 3722228"/>
              <a:gd name="connsiteX669" fmla="*/ 5341873 w 6494035"/>
              <a:gd name="connsiteY669" fmla="*/ 2604725 h 3722228"/>
              <a:gd name="connsiteX670" fmla="*/ 5349680 w 6494035"/>
              <a:gd name="connsiteY670" fmla="*/ 2599845 h 3722228"/>
              <a:gd name="connsiteX671" fmla="*/ 5362077 w 6494035"/>
              <a:gd name="connsiteY671" fmla="*/ 2608142 h 3722228"/>
              <a:gd name="connsiteX672" fmla="*/ 5349680 w 6494035"/>
              <a:gd name="connsiteY672" fmla="*/ 2608142 h 3722228"/>
              <a:gd name="connsiteX673" fmla="*/ 5349680 w 6494035"/>
              <a:gd name="connsiteY673" fmla="*/ 2613022 h 3722228"/>
              <a:gd name="connsiteX674" fmla="*/ 5341873 w 6494035"/>
              <a:gd name="connsiteY674" fmla="*/ 2608142 h 3722228"/>
              <a:gd name="connsiteX675" fmla="*/ 5334067 w 6494035"/>
              <a:gd name="connsiteY675" fmla="*/ 2608142 h 3722228"/>
              <a:gd name="connsiteX676" fmla="*/ 6242818 w 6494035"/>
              <a:gd name="connsiteY676" fmla="*/ 2597568 h 3722228"/>
              <a:gd name="connsiteX677" fmla="*/ 6247410 w 6494035"/>
              <a:gd name="connsiteY677" fmla="*/ 2597568 h 3722228"/>
              <a:gd name="connsiteX678" fmla="*/ 6255216 w 6494035"/>
              <a:gd name="connsiteY678" fmla="*/ 2600720 h 3722228"/>
              <a:gd name="connsiteX679" fmla="*/ 6263023 w 6494035"/>
              <a:gd name="connsiteY679" fmla="*/ 2600720 h 3722228"/>
              <a:gd name="connsiteX680" fmla="*/ 6270828 w 6494035"/>
              <a:gd name="connsiteY680" fmla="*/ 2616478 h 3722228"/>
              <a:gd name="connsiteX681" fmla="*/ 6263023 w 6494035"/>
              <a:gd name="connsiteY681" fmla="*/ 2612876 h 3722228"/>
              <a:gd name="connsiteX682" fmla="*/ 6250624 w 6494035"/>
              <a:gd name="connsiteY682" fmla="*/ 2605222 h 3722228"/>
              <a:gd name="connsiteX683" fmla="*/ 5833240 w 6494035"/>
              <a:gd name="connsiteY683" fmla="*/ 2589597 h 3722228"/>
              <a:gd name="connsiteX684" fmla="*/ 5836946 w 6494035"/>
              <a:gd name="connsiteY684" fmla="*/ 2592816 h 3722228"/>
              <a:gd name="connsiteX685" fmla="*/ 5836946 w 6494035"/>
              <a:gd name="connsiteY685" fmla="*/ 2600634 h 3722228"/>
              <a:gd name="connsiteX686" fmla="*/ 5829071 w 6494035"/>
              <a:gd name="connsiteY686" fmla="*/ 2608452 h 3722228"/>
              <a:gd name="connsiteX687" fmla="*/ 5810079 w 6494035"/>
              <a:gd name="connsiteY687" fmla="*/ 2613051 h 3722228"/>
              <a:gd name="connsiteX688" fmla="*/ 5817954 w 6494035"/>
              <a:gd name="connsiteY688" fmla="*/ 2597414 h 3722228"/>
              <a:gd name="connsiteX689" fmla="*/ 5686407 w 6494035"/>
              <a:gd name="connsiteY689" fmla="*/ 2581625 h 3722228"/>
              <a:gd name="connsiteX690" fmla="*/ 5690052 w 6494035"/>
              <a:gd name="connsiteY690" fmla="*/ 2589279 h 3722228"/>
              <a:gd name="connsiteX691" fmla="*/ 5679119 w 6494035"/>
              <a:gd name="connsiteY691" fmla="*/ 2600535 h 3722228"/>
              <a:gd name="connsiteX692" fmla="*/ 5674564 w 6494035"/>
              <a:gd name="connsiteY692" fmla="*/ 2596933 h 3722228"/>
              <a:gd name="connsiteX693" fmla="*/ 6199543 w 6494035"/>
              <a:gd name="connsiteY693" fmla="*/ 2573655 h 3722228"/>
              <a:gd name="connsiteX694" fmla="*/ 6207287 w 6494035"/>
              <a:gd name="connsiteY694" fmla="*/ 2576843 h 3722228"/>
              <a:gd name="connsiteX695" fmla="*/ 6211842 w 6494035"/>
              <a:gd name="connsiteY695" fmla="*/ 2581398 h 3722228"/>
              <a:gd name="connsiteX696" fmla="*/ 6219586 w 6494035"/>
              <a:gd name="connsiteY696" fmla="*/ 2589143 h 3722228"/>
              <a:gd name="connsiteX697" fmla="*/ 6211842 w 6494035"/>
              <a:gd name="connsiteY697" fmla="*/ 2589143 h 3722228"/>
              <a:gd name="connsiteX698" fmla="*/ 6204097 w 6494035"/>
              <a:gd name="connsiteY698" fmla="*/ 2581398 h 3722228"/>
              <a:gd name="connsiteX699" fmla="*/ 5303320 w 6494035"/>
              <a:gd name="connsiteY699" fmla="*/ 2573654 h 3722228"/>
              <a:gd name="connsiteX700" fmla="*/ 5326773 w 6494035"/>
              <a:gd name="connsiteY700" fmla="*/ 2573654 h 3722228"/>
              <a:gd name="connsiteX701" fmla="*/ 5323094 w 6494035"/>
              <a:gd name="connsiteY701" fmla="*/ 2576754 h 3722228"/>
              <a:gd name="connsiteX702" fmla="*/ 5318956 w 6494035"/>
              <a:gd name="connsiteY702" fmla="*/ 2576754 h 3722228"/>
              <a:gd name="connsiteX703" fmla="*/ 5315737 w 6494035"/>
              <a:gd name="connsiteY703" fmla="*/ 2581182 h 3722228"/>
              <a:gd name="connsiteX704" fmla="*/ 5303320 w 6494035"/>
              <a:gd name="connsiteY704" fmla="*/ 2576754 h 3722228"/>
              <a:gd name="connsiteX705" fmla="*/ 5164519 w 6494035"/>
              <a:gd name="connsiteY705" fmla="*/ 2554294 h 3722228"/>
              <a:gd name="connsiteX706" fmla="*/ 5183564 w 6494035"/>
              <a:gd name="connsiteY706" fmla="*/ 2558783 h 3722228"/>
              <a:gd name="connsiteX707" fmla="*/ 5183564 w 6494035"/>
              <a:gd name="connsiteY707" fmla="*/ 2554294 h 3722228"/>
              <a:gd name="connsiteX708" fmla="*/ 5190814 w 6494035"/>
              <a:gd name="connsiteY708" fmla="*/ 2554294 h 3722228"/>
              <a:gd name="connsiteX709" fmla="*/ 5198517 w 6494035"/>
              <a:gd name="connsiteY709" fmla="*/ 2558783 h 3722228"/>
              <a:gd name="connsiteX710" fmla="*/ 5203054 w 6494035"/>
              <a:gd name="connsiteY710" fmla="*/ 2561925 h 3722228"/>
              <a:gd name="connsiteX711" fmla="*/ 5210757 w 6494035"/>
              <a:gd name="connsiteY711" fmla="*/ 2558783 h 3722228"/>
              <a:gd name="connsiteX712" fmla="*/ 5213933 w 6494035"/>
              <a:gd name="connsiteY712" fmla="*/ 2569557 h 3722228"/>
              <a:gd name="connsiteX713" fmla="*/ 5244765 w 6494035"/>
              <a:gd name="connsiteY713" fmla="*/ 2574043 h 3722228"/>
              <a:gd name="connsiteX714" fmla="*/ 5252469 w 6494035"/>
              <a:gd name="connsiteY714" fmla="*/ 2574043 h 3722228"/>
              <a:gd name="connsiteX715" fmla="*/ 5256552 w 6494035"/>
              <a:gd name="connsiteY715" fmla="*/ 2566414 h 3722228"/>
              <a:gd name="connsiteX716" fmla="*/ 5264255 w 6494035"/>
              <a:gd name="connsiteY716" fmla="*/ 2566414 h 3722228"/>
              <a:gd name="connsiteX717" fmla="*/ 5267885 w 6494035"/>
              <a:gd name="connsiteY717" fmla="*/ 2569557 h 3722228"/>
              <a:gd name="connsiteX718" fmla="*/ 5271958 w 6494035"/>
              <a:gd name="connsiteY718" fmla="*/ 2569557 h 3722228"/>
              <a:gd name="connsiteX719" fmla="*/ 5284199 w 6494035"/>
              <a:gd name="connsiteY719" fmla="*/ 2569557 h 3722228"/>
              <a:gd name="connsiteX720" fmla="*/ 5291911 w 6494035"/>
              <a:gd name="connsiteY720" fmla="*/ 2574043 h 3722228"/>
              <a:gd name="connsiteX721" fmla="*/ 5299615 w 6494035"/>
              <a:gd name="connsiteY721" fmla="*/ 2584816 h 3722228"/>
              <a:gd name="connsiteX722" fmla="*/ 5310494 w 6494035"/>
              <a:gd name="connsiteY722" fmla="*/ 2592448 h 3722228"/>
              <a:gd name="connsiteX723" fmla="*/ 5315031 w 6494035"/>
              <a:gd name="connsiteY723" fmla="*/ 2588857 h 3722228"/>
              <a:gd name="connsiteX724" fmla="*/ 5325910 w 6494035"/>
              <a:gd name="connsiteY724" fmla="*/ 2588857 h 3722228"/>
              <a:gd name="connsiteX725" fmla="*/ 5333613 w 6494035"/>
              <a:gd name="connsiteY725" fmla="*/ 2592448 h 3722228"/>
              <a:gd name="connsiteX726" fmla="*/ 5329984 w 6494035"/>
              <a:gd name="connsiteY726" fmla="*/ 2596488 h 3722228"/>
              <a:gd name="connsiteX727" fmla="*/ 5329984 w 6494035"/>
              <a:gd name="connsiteY727" fmla="*/ 2604116 h 3722228"/>
              <a:gd name="connsiteX728" fmla="*/ 5333613 w 6494035"/>
              <a:gd name="connsiteY728" fmla="*/ 2611748 h 3722228"/>
              <a:gd name="connsiteX729" fmla="*/ 5333613 w 6494035"/>
              <a:gd name="connsiteY729" fmla="*/ 2615339 h 3722228"/>
              <a:gd name="connsiteX730" fmla="*/ 5322280 w 6494035"/>
              <a:gd name="connsiteY730" fmla="*/ 2611748 h 3722228"/>
              <a:gd name="connsiteX731" fmla="*/ 5307318 w 6494035"/>
              <a:gd name="connsiteY731" fmla="*/ 2604116 h 3722228"/>
              <a:gd name="connsiteX732" fmla="*/ 5295078 w 6494035"/>
              <a:gd name="connsiteY732" fmla="*/ 2607708 h 3722228"/>
              <a:gd name="connsiteX733" fmla="*/ 5284199 w 6494035"/>
              <a:gd name="connsiteY733" fmla="*/ 2604116 h 3722228"/>
              <a:gd name="connsiteX734" fmla="*/ 5276495 w 6494035"/>
              <a:gd name="connsiteY734" fmla="*/ 2604116 h 3722228"/>
              <a:gd name="connsiteX735" fmla="*/ 5260172 w 6494035"/>
              <a:gd name="connsiteY735" fmla="*/ 2600079 h 3722228"/>
              <a:gd name="connsiteX736" fmla="*/ 5249293 w 6494035"/>
              <a:gd name="connsiteY736" fmla="*/ 2596488 h 3722228"/>
              <a:gd name="connsiteX737" fmla="*/ 5226173 w 6494035"/>
              <a:gd name="connsiteY737" fmla="*/ 2588857 h 3722228"/>
              <a:gd name="connsiteX738" fmla="*/ 5210757 w 6494035"/>
              <a:gd name="connsiteY738" fmla="*/ 2592448 h 3722228"/>
              <a:gd name="connsiteX739" fmla="*/ 5190814 w 6494035"/>
              <a:gd name="connsiteY739" fmla="*/ 2584816 h 3722228"/>
              <a:gd name="connsiteX740" fmla="*/ 5168148 w 6494035"/>
              <a:gd name="connsiteY740" fmla="*/ 2581674 h 3722228"/>
              <a:gd name="connsiteX741" fmla="*/ 5172231 w 6494035"/>
              <a:gd name="connsiteY741" fmla="*/ 2577185 h 3722228"/>
              <a:gd name="connsiteX742" fmla="*/ 5157269 w 6494035"/>
              <a:gd name="connsiteY742" fmla="*/ 2574043 h 3722228"/>
              <a:gd name="connsiteX743" fmla="*/ 5145029 w 6494035"/>
              <a:gd name="connsiteY743" fmla="*/ 2569557 h 3722228"/>
              <a:gd name="connsiteX744" fmla="*/ 5149566 w 6494035"/>
              <a:gd name="connsiteY744" fmla="*/ 2569557 h 3722228"/>
              <a:gd name="connsiteX745" fmla="*/ 5152732 w 6494035"/>
              <a:gd name="connsiteY745" fmla="*/ 2569557 h 3722228"/>
              <a:gd name="connsiteX746" fmla="*/ 5160445 w 6494035"/>
              <a:gd name="connsiteY746" fmla="*/ 2561925 h 3722228"/>
              <a:gd name="connsiteX747" fmla="*/ 6160825 w 6494035"/>
              <a:gd name="connsiteY747" fmla="*/ 2538351 h 3722228"/>
              <a:gd name="connsiteX748" fmla="*/ 6165417 w 6494035"/>
              <a:gd name="connsiteY748" fmla="*/ 2546229 h 3722228"/>
              <a:gd name="connsiteX749" fmla="*/ 6168631 w 6494035"/>
              <a:gd name="connsiteY749" fmla="*/ 2550864 h 3722228"/>
              <a:gd name="connsiteX750" fmla="*/ 6176438 w 6494035"/>
              <a:gd name="connsiteY750" fmla="*/ 2554109 h 3722228"/>
              <a:gd name="connsiteX751" fmla="*/ 6181030 w 6494035"/>
              <a:gd name="connsiteY751" fmla="*/ 2561987 h 3722228"/>
              <a:gd name="connsiteX752" fmla="*/ 6184244 w 6494035"/>
              <a:gd name="connsiteY752" fmla="*/ 2566158 h 3722228"/>
              <a:gd name="connsiteX753" fmla="*/ 6188835 w 6494035"/>
              <a:gd name="connsiteY753" fmla="*/ 2574038 h 3722228"/>
              <a:gd name="connsiteX754" fmla="*/ 6188835 w 6494035"/>
              <a:gd name="connsiteY754" fmla="*/ 2577745 h 3722228"/>
              <a:gd name="connsiteX755" fmla="*/ 6176438 w 6494035"/>
              <a:gd name="connsiteY755" fmla="*/ 2577745 h 3722228"/>
              <a:gd name="connsiteX756" fmla="*/ 6173223 w 6494035"/>
              <a:gd name="connsiteY756" fmla="*/ 2566158 h 3722228"/>
              <a:gd name="connsiteX757" fmla="*/ 6165417 w 6494035"/>
              <a:gd name="connsiteY757" fmla="*/ 2561987 h 3722228"/>
              <a:gd name="connsiteX758" fmla="*/ 6165417 w 6494035"/>
              <a:gd name="connsiteY758" fmla="*/ 2550864 h 3722228"/>
              <a:gd name="connsiteX759" fmla="*/ 6160825 w 6494035"/>
              <a:gd name="connsiteY759" fmla="*/ 2546229 h 3722228"/>
              <a:gd name="connsiteX760" fmla="*/ 6114818 w 6494035"/>
              <a:gd name="connsiteY760" fmla="*/ 2520130 h 3722228"/>
              <a:gd name="connsiteX761" fmla="*/ 6119374 w 6494035"/>
              <a:gd name="connsiteY761" fmla="*/ 2523303 h 3722228"/>
              <a:gd name="connsiteX762" fmla="*/ 6119374 w 6494035"/>
              <a:gd name="connsiteY762" fmla="*/ 2535543 h 3722228"/>
              <a:gd name="connsiteX763" fmla="*/ 6111628 w 6494035"/>
              <a:gd name="connsiteY763" fmla="*/ 2538715 h 3722228"/>
              <a:gd name="connsiteX764" fmla="*/ 6111628 w 6494035"/>
              <a:gd name="connsiteY764" fmla="*/ 2546422 h 3722228"/>
              <a:gd name="connsiteX765" fmla="*/ 6103887 w 6494035"/>
              <a:gd name="connsiteY765" fmla="*/ 2550955 h 3722228"/>
              <a:gd name="connsiteX766" fmla="*/ 6099330 w 6494035"/>
              <a:gd name="connsiteY766" fmla="*/ 2550955 h 3722228"/>
              <a:gd name="connsiteX767" fmla="*/ 6096141 w 6494035"/>
              <a:gd name="connsiteY767" fmla="*/ 2554128 h 3722228"/>
              <a:gd name="connsiteX768" fmla="*/ 6076100 w 6494035"/>
              <a:gd name="connsiteY768" fmla="*/ 2566368 h 3722228"/>
              <a:gd name="connsiteX769" fmla="*/ 6060613 w 6494035"/>
              <a:gd name="connsiteY769" fmla="*/ 2566368 h 3722228"/>
              <a:gd name="connsiteX770" fmla="*/ 6057423 w 6494035"/>
              <a:gd name="connsiteY770" fmla="*/ 2561834 h 3722228"/>
              <a:gd name="connsiteX771" fmla="*/ 6049677 w 6494035"/>
              <a:gd name="connsiteY771" fmla="*/ 2561834 h 3722228"/>
              <a:gd name="connsiteX772" fmla="*/ 6041022 w 6494035"/>
              <a:gd name="connsiteY772" fmla="*/ 2558662 h 3722228"/>
              <a:gd name="connsiteX773" fmla="*/ 6033281 w 6494035"/>
              <a:gd name="connsiteY773" fmla="*/ 2554128 h 3722228"/>
              <a:gd name="connsiteX774" fmla="*/ 6033281 w 6494035"/>
              <a:gd name="connsiteY774" fmla="*/ 2546422 h 3722228"/>
              <a:gd name="connsiteX775" fmla="*/ 6037838 w 6494035"/>
              <a:gd name="connsiteY775" fmla="*/ 2550955 h 3722228"/>
              <a:gd name="connsiteX776" fmla="*/ 6045579 w 6494035"/>
              <a:gd name="connsiteY776" fmla="*/ 2546422 h 3722228"/>
              <a:gd name="connsiteX777" fmla="*/ 6053325 w 6494035"/>
              <a:gd name="connsiteY777" fmla="*/ 2550955 h 3722228"/>
              <a:gd name="connsiteX778" fmla="*/ 6065165 w 6494035"/>
              <a:gd name="connsiteY778" fmla="*/ 2546422 h 3722228"/>
              <a:gd name="connsiteX779" fmla="*/ 6068354 w 6494035"/>
              <a:gd name="connsiteY779" fmla="*/ 2538715 h 3722228"/>
              <a:gd name="connsiteX780" fmla="*/ 6072911 w 6494035"/>
              <a:gd name="connsiteY780" fmla="*/ 2550955 h 3722228"/>
              <a:gd name="connsiteX781" fmla="*/ 6076100 w 6494035"/>
              <a:gd name="connsiteY781" fmla="*/ 2546422 h 3722228"/>
              <a:gd name="connsiteX782" fmla="*/ 6080653 w 6494035"/>
              <a:gd name="connsiteY782" fmla="*/ 2550955 h 3722228"/>
              <a:gd name="connsiteX783" fmla="*/ 6088399 w 6494035"/>
              <a:gd name="connsiteY783" fmla="*/ 2546422 h 3722228"/>
              <a:gd name="connsiteX784" fmla="*/ 6091588 w 6494035"/>
              <a:gd name="connsiteY784" fmla="*/ 2538715 h 3722228"/>
              <a:gd name="connsiteX785" fmla="*/ 6099330 w 6494035"/>
              <a:gd name="connsiteY785" fmla="*/ 2538715 h 3722228"/>
              <a:gd name="connsiteX786" fmla="*/ 6103887 w 6494035"/>
              <a:gd name="connsiteY786" fmla="*/ 2535543 h 3722228"/>
              <a:gd name="connsiteX787" fmla="*/ 6099330 w 6494035"/>
              <a:gd name="connsiteY787" fmla="*/ 2523303 h 3722228"/>
              <a:gd name="connsiteX788" fmla="*/ 5577767 w 6494035"/>
              <a:gd name="connsiteY788" fmla="*/ 2497355 h 3722228"/>
              <a:gd name="connsiteX789" fmla="*/ 5597542 w 6494035"/>
              <a:gd name="connsiteY789" fmla="*/ 2497355 h 3722228"/>
              <a:gd name="connsiteX790" fmla="*/ 5601221 w 6494035"/>
              <a:gd name="connsiteY790" fmla="*/ 2508287 h 3722228"/>
              <a:gd name="connsiteX791" fmla="*/ 5590185 w 6494035"/>
              <a:gd name="connsiteY791" fmla="*/ 2512843 h 3722228"/>
              <a:gd name="connsiteX792" fmla="*/ 5577767 w 6494035"/>
              <a:gd name="connsiteY792" fmla="*/ 2500543 h 3722228"/>
              <a:gd name="connsiteX793" fmla="*/ 5620843 w 6494035"/>
              <a:gd name="connsiteY793" fmla="*/ 2492799 h 3722228"/>
              <a:gd name="connsiteX794" fmla="*/ 5636385 w 6494035"/>
              <a:gd name="connsiteY794" fmla="*/ 2492799 h 3722228"/>
              <a:gd name="connsiteX795" fmla="*/ 5644158 w 6494035"/>
              <a:gd name="connsiteY795" fmla="*/ 2492799 h 3722228"/>
              <a:gd name="connsiteX796" fmla="*/ 5647358 w 6494035"/>
              <a:gd name="connsiteY796" fmla="*/ 2492799 h 3722228"/>
              <a:gd name="connsiteX797" fmla="*/ 5655131 w 6494035"/>
              <a:gd name="connsiteY797" fmla="*/ 2492799 h 3722228"/>
              <a:gd name="connsiteX798" fmla="*/ 5663815 w 6494035"/>
              <a:gd name="connsiteY798" fmla="*/ 2492799 h 3722228"/>
              <a:gd name="connsiteX799" fmla="*/ 5671588 w 6494035"/>
              <a:gd name="connsiteY799" fmla="*/ 2500543 h 3722228"/>
              <a:gd name="connsiteX800" fmla="*/ 5675246 w 6494035"/>
              <a:gd name="connsiteY800" fmla="*/ 2505098 h 3722228"/>
              <a:gd name="connsiteX801" fmla="*/ 5675246 w 6494035"/>
              <a:gd name="connsiteY801" fmla="*/ 2512842 h 3722228"/>
              <a:gd name="connsiteX802" fmla="*/ 5655131 w 6494035"/>
              <a:gd name="connsiteY802" fmla="*/ 2505098 h 3722228"/>
              <a:gd name="connsiteX803" fmla="*/ 5647358 w 6494035"/>
              <a:gd name="connsiteY803" fmla="*/ 2500543 h 3722228"/>
              <a:gd name="connsiteX804" fmla="*/ 5647358 w 6494035"/>
              <a:gd name="connsiteY804" fmla="*/ 2505098 h 3722228"/>
              <a:gd name="connsiteX805" fmla="*/ 5636385 w 6494035"/>
              <a:gd name="connsiteY805" fmla="*/ 2505098 h 3722228"/>
              <a:gd name="connsiteX806" fmla="*/ 5636385 w 6494035"/>
              <a:gd name="connsiteY806" fmla="*/ 2500543 h 3722228"/>
              <a:gd name="connsiteX807" fmla="*/ 5628615 w 6494035"/>
              <a:gd name="connsiteY807" fmla="*/ 2505098 h 3722228"/>
              <a:gd name="connsiteX808" fmla="*/ 5620843 w 6494035"/>
              <a:gd name="connsiteY808" fmla="*/ 2500543 h 3722228"/>
              <a:gd name="connsiteX809" fmla="*/ 5616270 w 6494035"/>
              <a:gd name="connsiteY809" fmla="*/ 2505098 h 3722228"/>
              <a:gd name="connsiteX810" fmla="*/ 5613070 w 6494035"/>
              <a:gd name="connsiteY810" fmla="*/ 2500543 h 3722228"/>
              <a:gd name="connsiteX811" fmla="*/ 5884086 w 6494035"/>
              <a:gd name="connsiteY811" fmla="*/ 2489383 h 3722228"/>
              <a:gd name="connsiteX812" fmla="*/ 5902693 w 6494035"/>
              <a:gd name="connsiteY812" fmla="*/ 2497103 h 3722228"/>
              <a:gd name="connsiteX813" fmla="*/ 5929930 w 6494035"/>
              <a:gd name="connsiteY813" fmla="*/ 2504832 h 3722228"/>
              <a:gd name="connsiteX814" fmla="*/ 5945365 w 6494035"/>
              <a:gd name="connsiteY814" fmla="*/ 2512552 h 3722228"/>
              <a:gd name="connsiteX815" fmla="*/ 5948547 w 6494035"/>
              <a:gd name="connsiteY815" fmla="*/ 2512552 h 3722228"/>
              <a:gd name="connsiteX816" fmla="*/ 5963973 w 6494035"/>
              <a:gd name="connsiteY816" fmla="*/ 2523457 h 3722228"/>
              <a:gd name="connsiteX817" fmla="*/ 5971696 w 6494035"/>
              <a:gd name="connsiteY817" fmla="*/ 2523457 h 3722228"/>
              <a:gd name="connsiteX818" fmla="*/ 5979409 w 6494035"/>
              <a:gd name="connsiteY818" fmla="*/ 2531177 h 3722228"/>
              <a:gd name="connsiteX819" fmla="*/ 5979409 w 6494035"/>
              <a:gd name="connsiteY819" fmla="*/ 2546625 h 3722228"/>
              <a:gd name="connsiteX820" fmla="*/ 6014368 w 6494035"/>
              <a:gd name="connsiteY820" fmla="*/ 2558439 h 3722228"/>
              <a:gd name="connsiteX821" fmla="*/ 6022081 w 6494035"/>
              <a:gd name="connsiteY821" fmla="*/ 2573888 h 3722228"/>
              <a:gd name="connsiteX822" fmla="*/ 6002557 w 6494035"/>
              <a:gd name="connsiteY822" fmla="*/ 2577064 h 3722228"/>
              <a:gd name="connsiteX823" fmla="*/ 6010280 w 6494035"/>
              <a:gd name="connsiteY823" fmla="*/ 2592513 h 3722228"/>
              <a:gd name="connsiteX824" fmla="*/ 6025262 w 6494035"/>
              <a:gd name="connsiteY824" fmla="*/ 2604777 h 3722228"/>
              <a:gd name="connsiteX825" fmla="*/ 6029794 w 6494035"/>
              <a:gd name="connsiteY825" fmla="*/ 2607962 h 3722228"/>
              <a:gd name="connsiteX826" fmla="*/ 6032975 w 6494035"/>
              <a:gd name="connsiteY826" fmla="*/ 2615682 h 3722228"/>
              <a:gd name="connsiteX827" fmla="*/ 6032975 w 6494035"/>
              <a:gd name="connsiteY827" fmla="*/ 2627945 h 3722228"/>
              <a:gd name="connsiteX828" fmla="*/ 6049770 w 6494035"/>
              <a:gd name="connsiteY828" fmla="*/ 2627945 h 3722228"/>
              <a:gd name="connsiteX829" fmla="*/ 6052952 w 6494035"/>
              <a:gd name="connsiteY829" fmla="*/ 2631130 h 3722228"/>
              <a:gd name="connsiteX830" fmla="*/ 6049770 w 6494035"/>
              <a:gd name="connsiteY830" fmla="*/ 2635674 h 3722228"/>
              <a:gd name="connsiteX831" fmla="*/ 6064753 w 6494035"/>
              <a:gd name="connsiteY831" fmla="*/ 2638850 h 3722228"/>
              <a:gd name="connsiteX832" fmla="*/ 6060665 w 6494035"/>
              <a:gd name="connsiteY832" fmla="*/ 2646579 h 3722228"/>
              <a:gd name="connsiteX833" fmla="*/ 6068388 w 6494035"/>
              <a:gd name="connsiteY833" fmla="*/ 2650664 h 3722228"/>
              <a:gd name="connsiteX834" fmla="*/ 6076101 w 6494035"/>
              <a:gd name="connsiteY834" fmla="*/ 2654299 h 3722228"/>
              <a:gd name="connsiteX835" fmla="*/ 6068388 w 6494035"/>
              <a:gd name="connsiteY835" fmla="*/ 2658393 h 3722228"/>
              <a:gd name="connsiteX836" fmla="*/ 6076101 w 6494035"/>
              <a:gd name="connsiteY836" fmla="*/ 2658393 h 3722228"/>
              <a:gd name="connsiteX837" fmla="*/ 6076101 w 6494035"/>
              <a:gd name="connsiteY837" fmla="*/ 2662028 h 3722228"/>
              <a:gd name="connsiteX838" fmla="*/ 6064753 w 6494035"/>
              <a:gd name="connsiteY838" fmla="*/ 2662028 h 3722228"/>
              <a:gd name="connsiteX839" fmla="*/ 6064753 w 6494035"/>
              <a:gd name="connsiteY839" fmla="*/ 2658393 h 3722228"/>
              <a:gd name="connsiteX840" fmla="*/ 6029794 w 6494035"/>
              <a:gd name="connsiteY840" fmla="*/ 2650664 h 3722228"/>
              <a:gd name="connsiteX841" fmla="*/ 6022081 w 6494035"/>
              <a:gd name="connsiteY841" fmla="*/ 2650664 h 3722228"/>
              <a:gd name="connsiteX842" fmla="*/ 6002557 w 6494035"/>
              <a:gd name="connsiteY842" fmla="*/ 2635674 h 3722228"/>
              <a:gd name="connsiteX843" fmla="*/ 5998932 w 6494035"/>
              <a:gd name="connsiteY843" fmla="*/ 2627945 h 3722228"/>
              <a:gd name="connsiteX844" fmla="*/ 5994844 w 6494035"/>
              <a:gd name="connsiteY844" fmla="*/ 2627945 h 3722228"/>
              <a:gd name="connsiteX845" fmla="*/ 5991663 w 6494035"/>
              <a:gd name="connsiteY845" fmla="*/ 2620225 h 3722228"/>
              <a:gd name="connsiteX846" fmla="*/ 5979409 w 6494035"/>
              <a:gd name="connsiteY846" fmla="*/ 2600233 h 3722228"/>
              <a:gd name="connsiteX847" fmla="*/ 5976237 w 6494035"/>
              <a:gd name="connsiteY847" fmla="*/ 2600233 h 3722228"/>
              <a:gd name="connsiteX848" fmla="*/ 5971696 w 6494035"/>
              <a:gd name="connsiteY848" fmla="*/ 2600233 h 3722228"/>
              <a:gd name="connsiteX849" fmla="*/ 5960801 w 6494035"/>
              <a:gd name="connsiteY849" fmla="*/ 2600233 h 3722228"/>
              <a:gd name="connsiteX850" fmla="*/ 5956260 w 6494035"/>
              <a:gd name="connsiteY850" fmla="*/ 2592513 h 3722228"/>
              <a:gd name="connsiteX851" fmla="*/ 5953078 w 6494035"/>
              <a:gd name="connsiteY851" fmla="*/ 2592513 h 3722228"/>
              <a:gd name="connsiteX852" fmla="*/ 5948547 w 6494035"/>
              <a:gd name="connsiteY852" fmla="*/ 2597057 h 3722228"/>
              <a:gd name="connsiteX853" fmla="*/ 5945365 w 6494035"/>
              <a:gd name="connsiteY853" fmla="*/ 2597057 h 3722228"/>
              <a:gd name="connsiteX854" fmla="*/ 5937653 w 6494035"/>
              <a:gd name="connsiteY854" fmla="*/ 2592513 h 3722228"/>
              <a:gd name="connsiteX855" fmla="*/ 5940824 w 6494035"/>
              <a:gd name="connsiteY855" fmla="*/ 2604777 h 3722228"/>
              <a:gd name="connsiteX856" fmla="*/ 5933111 w 6494035"/>
              <a:gd name="connsiteY856" fmla="*/ 2604777 h 3722228"/>
              <a:gd name="connsiteX857" fmla="*/ 5933111 w 6494035"/>
              <a:gd name="connsiteY857" fmla="*/ 2607962 h 3722228"/>
              <a:gd name="connsiteX858" fmla="*/ 5914494 w 6494035"/>
              <a:gd name="connsiteY858" fmla="*/ 2607962 h 3722228"/>
              <a:gd name="connsiteX859" fmla="*/ 5922217 w 6494035"/>
              <a:gd name="connsiteY859" fmla="*/ 2612505 h 3722228"/>
              <a:gd name="connsiteX860" fmla="*/ 5929930 w 6494035"/>
              <a:gd name="connsiteY860" fmla="*/ 2623410 h 3722228"/>
              <a:gd name="connsiteX861" fmla="*/ 5914494 w 6494035"/>
              <a:gd name="connsiteY861" fmla="*/ 2631130 h 3722228"/>
              <a:gd name="connsiteX862" fmla="*/ 5879545 w 6494035"/>
              <a:gd name="connsiteY862" fmla="*/ 2627945 h 3722228"/>
              <a:gd name="connsiteX863" fmla="*/ 6084527 w 6494035"/>
              <a:gd name="connsiteY863" fmla="*/ 2484828 h 3722228"/>
              <a:gd name="connsiteX864" fmla="*/ 6115351 w 6494035"/>
              <a:gd name="connsiteY864" fmla="*/ 2500247 h 3722228"/>
              <a:gd name="connsiteX865" fmla="*/ 6127136 w 6494035"/>
              <a:gd name="connsiteY865" fmla="*/ 2512490 h 3722228"/>
              <a:gd name="connsiteX866" fmla="*/ 6127136 w 6494035"/>
              <a:gd name="connsiteY866" fmla="*/ 2515665 h 3722228"/>
              <a:gd name="connsiteX867" fmla="*/ 6130764 w 6494035"/>
              <a:gd name="connsiteY867" fmla="*/ 2527910 h 3722228"/>
              <a:gd name="connsiteX868" fmla="*/ 6127136 w 6494035"/>
              <a:gd name="connsiteY868" fmla="*/ 2535619 h 3722228"/>
              <a:gd name="connsiteX869" fmla="*/ 6127136 w 6494035"/>
              <a:gd name="connsiteY869" fmla="*/ 2527910 h 3722228"/>
              <a:gd name="connsiteX870" fmla="*/ 6123058 w 6494035"/>
              <a:gd name="connsiteY870" fmla="*/ 2515665 h 3722228"/>
              <a:gd name="connsiteX871" fmla="*/ 6111724 w 6494035"/>
              <a:gd name="connsiteY871" fmla="*/ 2504783 h 3722228"/>
              <a:gd name="connsiteX872" fmla="*/ 6092233 w 6494035"/>
              <a:gd name="connsiteY872" fmla="*/ 2492538 h 3722228"/>
              <a:gd name="connsiteX873" fmla="*/ 6084527 w 6494035"/>
              <a:gd name="connsiteY873" fmla="*/ 2489363 h 3722228"/>
              <a:gd name="connsiteX874" fmla="*/ 5198323 w 6494035"/>
              <a:gd name="connsiteY874" fmla="*/ 2484828 h 3722228"/>
              <a:gd name="connsiteX875" fmla="*/ 5210623 w 6494035"/>
              <a:gd name="connsiteY875" fmla="*/ 2484828 h 3722228"/>
              <a:gd name="connsiteX876" fmla="*/ 5210623 w 6494035"/>
              <a:gd name="connsiteY876" fmla="*/ 2496907 h 3722228"/>
              <a:gd name="connsiteX877" fmla="*/ 5202878 w 6494035"/>
              <a:gd name="connsiteY877" fmla="*/ 2492433 h 3722228"/>
              <a:gd name="connsiteX878" fmla="*/ 5195135 w 6494035"/>
              <a:gd name="connsiteY878" fmla="*/ 2496907 h 3722228"/>
              <a:gd name="connsiteX879" fmla="*/ 5152626 w 6494035"/>
              <a:gd name="connsiteY879" fmla="*/ 2460913 h 3722228"/>
              <a:gd name="connsiteX880" fmla="*/ 5157094 w 6494035"/>
              <a:gd name="connsiteY880" fmla="*/ 2460913 h 3722228"/>
              <a:gd name="connsiteX881" fmla="*/ 5157094 w 6494035"/>
              <a:gd name="connsiteY881" fmla="*/ 2465535 h 3722228"/>
              <a:gd name="connsiteX882" fmla="*/ 5160223 w 6494035"/>
              <a:gd name="connsiteY882" fmla="*/ 2465535 h 3722228"/>
              <a:gd name="connsiteX883" fmla="*/ 5160223 w 6494035"/>
              <a:gd name="connsiteY883" fmla="*/ 2460913 h 3722228"/>
              <a:gd name="connsiteX884" fmla="*/ 5164691 w 6494035"/>
              <a:gd name="connsiteY884" fmla="*/ 2460913 h 3722228"/>
              <a:gd name="connsiteX885" fmla="*/ 5167819 w 6494035"/>
              <a:gd name="connsiteY885" fmla="*/ 2465535 h 3722228"/>
              <a:gd name="connsiteX886" fmla="*/ 5167819 w 6494035"/>
              <a:gd name="connsiteY886" fmla="*/ 2480784 h 3722228"/>
              <a:gd name="connsiteX887" fmla="*/ 5179885 w 6494035"/>
              <a:gd name="connsiteY887" fmla="*/ 2484481 h 3722228"/>
              <a:gd name="connsiteX888" fmla="*/ 5175416 w 6494035"/>
              <a:gd name="connsiteY888" fmla="*/ 2488639 h 3722228"/>
              <a:gd name="connsiteX889" fmla="*/ 5179885 w 6494035"/>
              <a:gd name="connsiteY889" fmla="*/ 2492337 h 3722228"/>
              <a:gd name="connsiteX890" fmla="*/ 5164691 w 6494035"/>
              <a:gd name="connsiteY890" fmla="*/ 2488639 h 3722228"/>
              <a:gd name="connsiteX891" fmla="*/ 5160223 w 6494035"/>
              <a:gd name="connsiteY891" fmla="*/ 2476625 h 3722228"/>
              <a:gd name="connsiteX892" fmla="*/ 5152626 w 6494035"/>
              <a:gd name="connsiteY892" fmla="*/ 2468770 h 3722228"/>
              <a:gd name="connsiteX893" fmla="*/ 5014069 w 6494035"/>
              <a:gd name="connsiteY893" fmla="*/ 2450665 h 3722228"/>
              <a:gd name="connsiteX894" fmla="*/ 5017135 w 6494035"/>
              <a:gd name="connsiteY894" fmla="*/ 2450665 h 3722228"/>
              <a:gd name="connsiteX895" fmla="*/ 5025019 w 6494035"/>
              <a:gd name="connsiteY895" fmla="*/ 2461597 h 3722228"/>
              <a:gd name="connsiteX896" fmla="*/ 5021515 w 6494035"/>
              <a:gd name="connsiteY896" fmla="*/ 2466153 h 3722228"/>
              <a:gd name="connsiteX897" fmla="*/ 5014069 w 6494035"/>
              <a:gd name="connsiteY897" fmla="*/ 2453853 h 3722228"/>
              <a:gd name="connsiteX898" fmla="*/ 5710030 w 6494035"/>
              <a:gd name="connsiteY898" fmla="*/ 2434722 h 3722228"/>
              <a:gd name="connsiteX899" fmla="*/ 5720935 w 6494035"/>
              <a:gd name="connsiteY899" fmla="*/ 2442466 h 3722228"/>
              <a:gd name="connsiteX900" fmla="*/ 5736390 w 6494035"/>
              <a:gd name="connsiteY900" fmla="*/ 2445650 h 3722228"/>
              <a:gd name="connsiteX901" fmla="*/ 5740480 w 6494035"/>
              <a:gd name="connsiteY901" fmla="*/ 2450209 h 3722228"/>
              <a:gd name="connsiteX902" fmla="*/ 5744108 w 6494035"/>
              <a:gd name="connsiteY902" fmla="*/ 2461138 h 3722228"/>
              <a:gd name="connsiteX903" fmla="*/ 5740480 w 6494035"/>
              <a:gd name="connsiteY903" fmla="*/ 2468881 h 3722228"/>
              <a:gd name="connsiteX904" fmla="*/ 5748208 w 6494035"/>
              <a:gd name="connsiteY904" fmla="*/ 2488928 h 3722228"/>
              <a:gd name="connsiteX905" fmla="*/ 5748208 w 6494035"/>
              <a:gd name="connsiteY905" fmla="*/ 2484369 h 3722228"/>
              <a:gd name="connsiteX906" fmla="*/ 5751836 w 6494035"/>
              <a:gd name="connsiteY906" fmla="*/ 2484369 h 3722228"/>
              <a:gd name="connsiteX907" fmla="*/ 5755925 w 6494035"/>
              <a:gd name="connsiteY907" fmla="*/ 2488928 h 3722228"/>
              <a:gd name="connsiteX908" fmla="*/ 5755925 w 6494035"/>
              <a:gd name="connsiteY908" fmla="*/ 2492113 h 3722228"/>
              <a:gd name="connsiteX909" fmla="*/ 5755925 w 6494035"/>
              <a:gd name="connsiteY909" fmla="*/ 2496672 h 3722228"/>
              <a:gd name="connsiteX910" fmla="*/ 5763653 w 6494035"/>
              <a:gd name="connsiteY910" fmla="*/ 2503960 h 3722228"/>
              <a:gd name="connsiteX911" fmla="*/ 5771381 w 6494035"/>
              <a:gd name="connsiteY911" fmla="*/ 2499856 h 3722228"/>
              <a:gd name="connsiteX912" fmla="*/ 5786836 w 6494035"/>
              <a:gd name="connsiteY912" fmla="*/ 2481184 h 3722228"/>
              <a:gd name="connsiteX913" fmla="*/ 5805469 w 6494035"/>
              <a:gd name="connsiteY913" fmla="*/ 2476625 h 3722228"/>
              <a:gd name="connsiteX914" fmla="*/ 5802292 w 6494035"/>
              <a:gd name="connsiteY914" fmla="*/ 2468881 h 3722228"/>
              <a:gd name="connsiteX915" fmla="*/ 5817737 w 6494035"/>
              <a:gd name="connsiteY915" fmla="*/ 2461138 h 3722228"/>
              <a:gd name="connsiteX916" fmla="*/ 5848197 w 6494035"/>
              <a:gd name="connsiteY916" fmla="*/ 2476625 h 3722228"/>
              <a:gd name="connsiteX917" fmla="*/ 5868193 w 6494035"/>
              <a:gd name="connsiteY917" fmla="*/ 2481184 h 3722228"/>
              <a:gd name="connsiteX918" fmla="*/ 5883649 w 6494035"/>
              <a:gd name="connsiteY918" fmla="*/ 2488928 h 3722228"/>
              <a:gd name="connsiteX919" fmla="*/ 5879098 w 6494035"/>
              <a:gd name="connsiteY919" fmla="*/ 2627860 h 3722228"/>
              <a:gd name="connsiteX920" fmla="*/ 5860465 w 6494035"/>
              <a:gd name="connsiteY920" fmla="*/ 2604629 h 3722228"/>
              <a:gd name="connsiteX921" fmla="*/ 5848197 w 6494035"/>
              <a:gd name="connsiteY921" fmla="*/ 2607813 h 3722228"/>
              <a:gd name="connsiteX922" fmla="*/ 5840470 w 6494035"/>
              <a:gd name="connsiteY922" fmla="*/ 2604629 h 3722228"/>
              <a:gd name="connsiteX923" fmla="*/ 5840470 w 6494035"/>
              <a:gd name="connsiteY923" fmla="*/ 2592326 h 3722228"/>
              <a:gd name="connsiteX924" fmla="*/ 5832742 w 6494035"/>
              <a:gd name="connsiteY924" fmla="*/ 2576838 h 3722228"/>
              <a:gd name="connsiteX925" fmla="*/ 5832742 w 6494035"/>
              <a:gd name="connsiteY925" fmla="*/ 2569095 h 3722228"/>
              <a:gd name="connsiteX926" fmla="*/ 5820925 w 6494035"/>
              <a:gd name="connsiteY926" fmla="*/ 2550423 h 3722228"/>
              <a:gd name="connsiteX927" fmla="*/ 5805469 w 6494035"/>
              <a:gd name="connsiteY927" fmla="*/ 2538575 h 3722228"/>
              <a:gd name="connsiteX928" fmla="*/ 5779108 w 6494035"/>
              <a:gd name="connsiteY928" fmla="*/ 2527192 h 3722228"/>
              <a:gd name="connsiteX929" fmla="*/ 5763653 w 6494035"/>
              <a:gd name="connsiteY929" fmla="*/ 2523087 h 3722228"/>
              <a:gd name="connsiteX930" fmla="*/ 5755925 w 6494035"/>
              <a:gd name="connsiteY930" fmla="*/ 2515344 h 3722228"/>
              <a:gd name="connsiteX931" fmla="*/ 5759113 w 6494035"/>
              <a:gd name="connsiteY931" fmla="*/ 2515344 h 3722228"/>
              <a:gd name="connsiteX932" fmla="*/ 5759113 w 6494035"/>
              <a:gd name="connsiteY932" fmla="*/ 2511704 h 3722228"/>
              <a:gd name="connsiteX933" fmla="*/ 5755925 w 6494035"/>
              <a:gd name="connsiteY933" fmla="*/ 2511704 h 3722228"/>
              <a:gd name="connsiteX934" fmla="*/ 5744108 w 6494035"/>
              <a:gd name="connsiteY934" fmla="*/ 2511704 h 3722228"/>
              <a:gd name="connsiteX935" fmla="*/ 5744108 w 6494035"/>
              <a:gd name="connsiteY935" fmla="*/ 2507600 h 3722228"/>
              <a:gd name="connsiteX936" fmla="*/ 5740480 w 6494035"/>
              <a:gd name="connsiteY936" fmla="*/ 2511704 h 3722228"/>
              <a:gd name="connsiteX937" fmla="*/ 5732752 w 6494035"/>
              <a:gd name="connsiteY937" fmla="*/ 2503960 h 3722228"/>
              <a:gd name="connsiteX938" fmla="*/ 5736390 w 6494035"/>
              <a:gd name="connsiteY938" fmla="*/ 2496672 h 3722228"/>
              <a:gd name="connsiteX939" fmla="*/ 5736390 w 6494035"/>
              <a:gd name="connsiteY939" fmla="*/ 2492113 h 3722228"/>
              <a:gd name="connsiteX940" fmla="*/ 5732752 w 6494035"/>
              <a:gd name="connsiteY940" fmla="*/ 2496672 h 3722228"/>
              <a:gd name="connsiteX941" fmla="*/ 5728663 w 6494035"/>
              <a:gd name="connsiteY941" fmla="*/ 2503960 h 3722228"/>
              <a:gd name="connsiteX942" fmla="*/ 5725475 w 6494035"/>
              <a:gd name="connsiteY942" fmla="*/ 2511704 h 3722228"/>
              <a:gd name="connsiteX943" fmla="*/ 5717747 w 6494035"/>
              <a:gd name="connsiteY943" fmla="*/ 2515344 h 3722228"/>
              <a:gd name="connsiteX944" fmla="*/ 5713207 w 6494035"/>
              <a:gd name="connsiteY944" fmla="*/ 2507600 h 3722228"/>
              <a:gd name="connsiteX945" fmla="*/ 5717747 w 6494035"/>
              <a:gd name="connsiteY945" fmla="*/ 2499856 h 3722228"/>
              <a:gd name="connsiteX946" fmla="*/ 5713207 w 6494035"/>
              <a:gd name="connsiteY946" fmla="*/ 2496672 h 3722228"/>
              <a:gd name="connsiteX947" fmla="*/ 5710030 w 6494035"/>
              <a:gd name="connsiteY947" fmla="*/ 2492113 h 3722228"/>
              <a:gd name="connsiteX948" fmla="*/ 5697752 w 6494035"/>
              <a:gd name="connsiteY948" fmla="*/ 2492113 h 3722228"/>
              <a:gd name="connsiteX949" fmla="*/ 5705479 w 6494035"/>
              <a:gd name="connsiteY949" fmla="*/ 2488928 h 3722228"/>
              <a:gd name="connsiteX950" fmla="*/ 5713207 w 6494035"/>
              <a:gd name="connsiteY950" fmla="*/ 2488928 h 3722228"/>
              <a:gd name="connsiteX951" fmla="*/ 5725475 w 6494035"/>
              <a:gd name="connsiteY951" fmla="*/ 2484369 h 3722228"/>
              <a:gd name="connsiteX952" fmla="*/ 5728663 w 6494035"/>
              <a:gd name="connsiteY952" fmla="*/ 2484369 h 3722228"/>
              <a:gd name="connsiteX953" fmla="*/ 5732752 w 6494035"/>
              <a:gd name="connsiteY953" fmla="*/ 2484369 h 3722228"/>
              <a:gd name="connsiteX954" fmla="*/ 5736390 w 6494035"/>
              <a:gd name="connsiteY954" fmla="*/ 2481184 h 3722228"/>
              <a:gd name="connsiteX955" fmla="*/ 5732752 w 6494035"/>
              <a:gd name="connsiteY955" fmla="*/ 2476625 h 3722228"/>
              <a:gd name="connsiteX956" fmla="*/ 5720935 w 6494035"/>
              <a:gd name="connsiteY956" fmla="*/ 2476625 h 3722228"/>
              <a:gd name="connsiteX957" fmla="*/ 5705479 w 6494035"/>
              <a:gd name="connsiteY957" fmla="*/ 2481184 h 3722228"/>
              <a:gd name="connsiteX958" fmla="*/ 5702302 w 6494035"/>
              <a:gd name="connsiteY958" fmla="*/ 2468881 h 3722228"/>
              <a:gd name="connsiteX959" fmla="*/ 5702302 w 6494035"/>
              <a:gd name="connsiteY959" fmla="*/ 2465697 h 3722228"/>
              <a:gd name="connsiteX960" fmla="*/ 5694574 w 6494035"/>
              <a:gd name="connsiteY960" fmla="*/ 2461138 h 3722228"/>
              <a:gd name="connsiteX961" fmla="*/ 5679119 w 6494035"/>
              <a:gd name="connsiteY961" fmla="*/ 2457953 h 3722228"/>
              <a:gd name="connsiteX962" fmla="*/ 5679119 w 6494035"/>
              <a:gd name="connsiteY962" fmla="*/ 2453394 h 3722228"/>
              <a:gd name="connsiteX963" fmla="*/ 5682296 w 6494035"/>
              <a:gd name="connsiteY963" fmla="*/ 2445650 h 3722228"/>
              <a:gd name="connsiteX964" fmla="*/ 5694574 w 6494035"/>
              <a:gd name="connsiteY964" fmla="*/ 2442466 h 3722228"/>
              <a:gd name="connsiteX965" fmla="*/ 4986509 w 6494035"/>
              <a:gd name="connsiteY965" fmla="*/ 2397142 h 3722228"/>
              <a:gd name="connsiteX966" fmla="*/ 4998809 w 6494035"/>
              <a:gd name="connsiteY966" fmla="*/ 2407654 h 3722228"/>
              <a:gd name="connsiteX967" fmla="*/ 4994253 w 6494035"/>
              <a:gd name="connsiteY967" fmla="*/ 2419479 h 3722228"/>
              <a:gd name="connsiteX968" fmla="*/ 4983321 w 6494035"/>
              <a:gd name="connsiteY968" fmla="*/ 2400208 h 3722228"/>
              <a:gd name="connsiteX969" fmla="*/ 5554517 w 6494035"/>
              <a:gd name="connsiteY969" fmla="*/ 2392586 h 3722228"/>
              <a:gd name="connsiteX970" fmla="*/ 5559088 w 6494035"/>
              <a:gd name="connsiteY970" fmla="*/ 2397138 h 3722228"/>
              <a:gd name="connsiteX971" fmla="*/ 5554517 w 6494035"/>
              <a:gd name="connsiteY971" fmla="*/ 2408074 h 3722228"/>
              <a:gd name="connsiteX972" fmla="*/ 5546748 w 6494035"/>
              <a:gd name="connsiteY972" fmla="*/ 2415815 h 3722228"/>
              <a:gd name="connsiteX973" fmla="*/ 5543550 w 6494035"/>
              <a:gd name="connsiteY973" fmla="*/ 2423563 h 3722228"/>
              <a:gd name="connsiteX974" fmla="*/ 5523442 w 6494035"/>
              <a:gd name="connsiteY974" fmla="*/ 2423563 h 3722228"/>
              <a:gd name="connsiteX975" fmla="*/ 5515673 w 6494035"/>
              <a:gd name="connsiteY975" fmla="*/ 2423563 h 3722228"/>
              <a:gd name="connsiteX976" fmla="*/ 5496931 w 6494035"/>
              <a:gd name="connsiteY976" fmla="*/ 2423563 h 3722228"/>
              <a:gd name="connsiteX977" fmla="*/ 5484591 w 6494035"/>
              <a:gd name="connsiteY977" fmla="*/ 2420375 h 3722228"/>
              <a:gd name="connsiteX978" fmla="*/ 5477280 w 6494035"/>
              <a:gd name="connsiteY978" fmla="*/ 2420375 h 3722228"/>
              <a:gd name="connsiteX979" fmla="*/ 5465856 w 6494035"/>
              <a:gd name="connsiteY979" fmla="*/ 2420375 h 3722228"/>
              <a:gd name="connsiteX980" fmla="*/ 5457171 w 6494035"/>
              <a:gd name="connsiteY980" fmla="*/ 2420375 h 3722228"/>
              <a:gd name="connsiteX981" fmla="*/ 5453967 w 6494035"/>
              <a:gd name="connsiteY981" fmla="*/ 2431303 h 3722228"/>
              <a:gd name="connsiteX982" fmla="*/ 5453967 w 6494035"/>
              <a:gd name="connsiteY982" fmla="*/ 2446792 h 3722228"/>
              <a:gd name="connsiteX983" fmla="*/ 5461742 w 6494035"/>
              <a:gd name="connsiteY983" fmla="*/ 2450889 h 3722228"/>
              <a:gd name="connsiteX984" fmla="*/ 5465856 w 6494035"/>
              <a:gd name="connsiteY984" fmla="*/ 2458638 h 3722228"/>
              <a:gd name="connsiteX985" fmla="*/ 5473625 w 6494035"/>
              <a:gd name="connsiteY985" fmla="*/ 2458638 h 3722228"/>
              <a:gd name="connsiteX986" fmla="*/ 5481393 w 6494035"/>
              <a:gd name="connsiteY986" fmla="*/ 2446792 h 3722228"/>
              <a:gd name="connsiteX987" fmla="*/ 5489162 w 6494035"/>
              <a:gd name="connsiteY987" fmla="*/ 2450889 h 3722228"/>
              <a:gd name="connsiteX988" fmla="*/ 5492360 w 6494035"/>
              <a:gd name="connsiteY988" fmla="*/ 2450889 h 3722228"/>
              <a:gd name="connsiteX989" fmla="*/ 5496931 w 6494035"/>
              <a:gd name="connsiteY989" fmla="*/ 2446792 h 3722228"/>
              <a:gd name="connsiteX990" fmla="*/ 5507897 w 6494035"/>
              <a:gd name="connsiteY990" fmla="*/ 2446792 h 3722228"/>
              <a:gd name="connsiteX991" fmla="*/ 5512468 w 6494035"/>
              <a:gd name="connsiteY991" fmla="*/ 2443149 h 3722228"/>
              <a:gd name="connsiteX992" fmla="*/ 5515673 w 6494035"/>
              <a:gd name="connsiteY992" fmla="*/ 2443149 h 3722228"/>
              <a:gd name="connsiteX993" fmla="*/ 5523442 w 6494035"/>
              <a:gd name="connsiteY993" fmla="*/ 2446792 h 3722228"/>
              <a:gd name="connsiteX994" fmla="*/ 5520237 w 6494035"/>
              <a:gd name="connsiteY994" fmla="*/ 2450889 h 3722228"/>
              <a:gd name="connsiteX995" fmla="*/ 5512468 w 6494035"/>
              <a:gd name="connsiteY995" fmla="*/ 2450889 h 3722228"/>
              <a:gd name="connsiteX996" fmla="*/ 5500129 w 6494035"/>
              <a:gd name="connsiteY996" fmla="*/ 2458638 h 3722228"/>
              <a:gd name="connsiteX997" fmla="*/ 5484591 w 6494035"/>
              <a:gd name="connsiteY997" fmla="*/ 2469567 h 3722228"/>
              <a:gd name="connsiteX998" fmla="*/ 5477280 w 6494035"/>
              <a:gd name="connsiteY998" fmla="*/ 2469567 h 3722228"/>
              <a:gd name="connsiteX999" fmla="*/ 5500129 w 6494035"/>
              <a:gd name="connsiteY999" fmla="*/ 2492796 h 3722228"/>
              <a:gd name="connsiteX1000" fmla="*/ 5500129 w 6494035"/>
              <a:gd name="connsiteY1000" fmla="*/ 2500544 h 3722228"/>
              <a:gd name="connsiteX1001" fmla="*/ 5496931 w 6494035"/>
              <a:gd name="connsiteY1001" fmla="*/ 2508284 h 3722228"/>
              <a:gd name="connsiteX1002" fmla="*/ 5504700 w 6494035"/>
              <a:gd name="connsiteY1002" fmla="*/ 2508284 h 3722228"/>
              <a:gd name="connsiteX1003" fmla="*/ 5504700 w 6494035"/>
              <a:gd name="connsiteY1003" fmla="*/ 2516033 h 3722228"/>
              <a:gd name="connsiteX1004" fmla="*/ 5512468 w 6494035"/>
              <a:gd name="connsiteY1004" fmla="*/ 2516033 h 3722228"/>
              <a:gd name="connsiteX1005" fmla="*/ 5512468 w 6494035"/>
              <a:gd name="connsiteY1005" fmla="*/ 2523773 h 3722228"/>
              <a:gd name="connsiteX1006" fmla="*/ 5500129 w 6494035"/>
              <a:gd name="connsiteY1006" fmla="*/ 2523773 h 3722228"/>
              <a:gd name="connsiteX1007" fmla="*/ 5492360 w 6494035"/>
              <a:gd name="connsiteY1007" fmla="*/ 2528333 h 3722228"/>
              <a:gd name="connsiteX1008" fmla="*/ 5492360 w 6494035"/>
              <a:gd name="connsiteY1008" fmla="*/ 2531521 h 3722228"/>
              <a:gd name="connsiteX1009" fmla="*/ 5481393 w 6494035"/>
              <a:gd name="connsiteY1009" fmla="*/ 2531521 h 3722228"/>
              <a:gd name="connsiteX1010" fmla="*/ 5484591 w 6494035"/>
              <a:gd name="connsiteY1010" fmla="*/ 2516033 h 3722228"/>
              <a:gd name="connsiteX1011" fmla="*/ 5469511 w 6494035"/>
              <a:gd name="connsiteY1011" fmla="*/ 2505096 h 3722228"/>
              <a:gd name="connsiteX1012" fmla="*/ 5469511 w 6494035"/>
              <a:gd name="connsiteY1012" fmla="*/ 2500544 h 3722228"/>
              <a:gd name="connsiteX1013" fmla="*/ 5473625 w 6494035"/>
              <a:gd name="connsiteY1013" fmla="*/ 2492796 h 3722228"/>
              <a:gd name="connsiteX1014" fmla="*/ 5469511 w 6494035"/>
              <a:gd name="connsiteY1014" fmla="*/ 2485055 h 3722228"/>
              <a:gd name="connsiteX1015" fmla="*/ 5465856 w 6494035"/>
              <a:gd name="connsiteY1015" fmla="*/ 2489607 h 3722228"/>
              <a:gd name="connsiteX1016" fmla="*/ 5457171 w 6494035"/>
              <a:gd name="connsiteY1016" fmla="*/ 2492796 h 3722228"/>
              <a:gd name="connsiteX1017" fmla="*/ 5457171 w 6494035"/>
              <a:gd name="connsiteY1017" fmla="*/ 2497355 h 3722228"/>
              <a:gd name="connsiteX1018" fmla="*/ 5457171 w 6494035"/>
              <a:gd name="connsiteY1018" fmla="*/ 2508284 h 3722228"/>
              <a:gd name="connsiteX1019" fmla="*/ 5457171 w 6494035"/>
              <a:gd name="connsiteY1019" fmla="*/ 2523773 h 3722228"/>
              <a:gd name="connsiteX1020" fmla="*/ 5457171 w 6494035"/>
              <a:gd name="connsiteY1020" fmla="*/ 2536073 h 3722228"/>
              <a:gd name="connsiteX1021" fmla="*/ 5457171 w 6494035"/>
              <a:gd name="connsiteY1021" fmla="*/ 2551561 h 3722228"/>
              <a:gd name="connsiteX1022" fmla="*/ 5449403 w 6494035"/>
              <a:gd name="connsiteY1022" fmla="*/ 2547002 h 3722228"/>
              <a:gd name="connsiteX1023" fmla="*/ 5446198 w 6494035"/>
              <a:gd name="connsiteY1023" fmla="*/ 2551561 h 3722228"/>
              <a:gd name="connsiteX1024" fmla="*/ 5438429 w 6494035"/>
              <a:gd name="connsiteY1024" fmla="*/ 2547002 h 3722228"/>
              <a:gd name="connsiteX1025" fmla="*/ 5438429 w 6494035"/>
              <a:gd name="connsiteY1025" fmla="*/ 2539261 h 3722228"/>
              <a:gd name="connsiteX1026" fmla="*/ 5441627 w 6494035"/>
              <a:gd name="connsiteY1026" fmla="*/ 2528333 h 3722228"/>
              <a:gd name="connsiteX1027" fmla="*/ 5438429 w 6494035"/>
              <a:gd name="connsiteY1027" fmla="*/ 2512844 h 3722228"/>
              <a:gd name="connsiteX1028" fmla="*/ 5438429 w 6494035"/>
              <a:gd name="connsiteY1028" fmla="*/ 2505096 h 3722228"/>
              <a:gd name="connsiteX1029" fmla="*/ 5426089 w 6494035"/>
              <a:gd name="connsiteY1029" fmla="*/ 2505096 h 3722228"/>
              <a:gd name="connsiteX1030" fmla="*/ 5426089 w 6494035"/>
              <a:gd name="connsiteY1030" fmla="*/ 2492796 h 3722228"/>
              <a:gd name="connsiteX1031" fmla="*/ 5422892 w 6494035"/>
              <a:gd name="connsiteY1031" fmla="*/ 2489607 h 3722228"/>
              <a:gd name="connsiteX1032" fmla="*/ 5430661 w 6494035"/>
              <a:gd name="connsiteY1032" fmla="*/ 2485055 h 3722228"/>
              <a:gd name="connsiteX1033" fmla="*/ 5433858 w 6494035"/>
              <a:gd name="connsiteY1033" fmla="*/ 2477315 h 3722228"/>
              <a:gd name="connsiteX1034" fmla="*/ 5438429 w 6494035"/>
              <a:gd name="connsiteY1034" fmla="*/ 2469567 h 3722228"/>
              <a:gd name="connsiteX1035" fmla="*/ 5433858 w 6494035"/>
              <a:gd name="connsiteY1035" fmla="*/ 2462281 h 3722228"/>
              <a:gd name="connsiteX1036" fmla="*/ 5438429 w 6494035"/>
              <a:gd name="connsiteY1036" fmla="*/ 2450889 h 3722228"/>
              <a:gd name="connsiteX1037" fmla="*/ 5446198 w 6494035"/>
              <a:gd name="connsiteY1037" fmla="*/ 2446792 h 3722228"/>
              <a:gd name="connsiteX1038" fmla="*/ 5449403 w 6494035"/>
              <a:gd name="connsiteY1038" fmla="*/ 2431303 h 3722228"/>
              <a:gd name="connsiteX1039" fmla="*/ 5449403 w 6494035"/>
              <a:gd name="connsiteY1039" fmla="*/ 2427660 h 3722228"/>
              <a:gd name="connsiteX1040" fmla="*/ 5453967 w 6494035"/>
              <a:gd name="connsiteY1040" fmla="*/ 2412626 h 3722228"/>
              <a:gd name="connsiteX1041" fmla="*/ 5457171 w 6494035"/>
              <a:gd name="connsiteY1041" fmla="*/ 2408074 h 3722228"/>
              <a:gd name="connsiteX1042" fmla="*/ 5461742 w 6494035"/>
              <a:gd name="connsiteY1042" fmla="*/ 2415815 h 3722228"/>
              <a:gd name="connsiteX1043" fmla="*/ 5465856 w 6494035"/>
              <a:gd name="connsiteY1043" fmla="*/ 2412626 h 3722228"/>
              <a:gd name="connsiteX1044" fmla="*/ 5469511 w 6494035"/>
              <a:gd name="connsiteY1044" fmla="*/ 2404886 h 3722228"/>
              <a:gd name="connsiteX1045" fmla="*/ 5481393 w 6494035"/>
              <a:gd name="connsiteY1045" fmla="*/ 2404886 h 3722228"/>
              <a:gd name="connsiteX1046" fmla="*/ 5481393 w 6494035"/>
              <a:gd name="connsiteY1046" fmla="*/ 2408074 h 3722228"/>
              <a:gd name="connsiteX1047" fmla="*/ 5496931 w 6494035"/>
              <a:gd name="connsiteY1047" fmla="*/ 2408074 h 3722228"/>
              <a:gd name="connsiteX1048" fmla="*/ 5515673 w 6494035"/>
              <a:gd name="connsiteY1048" fmla="*/ 2412626 h 3722228"/>
              <a:gd name="connsiteX1049" fmla="*/ 5538979 w 6494035"/>
              <a:gd name="connsiteY1049" fmla="*/ 2412626 h 3722228"/>
              <a:gd name="connsiteX1050" fmla="*/ 5551319 w 6494035"/>
              <a:gd name="connsiteY1050" fmla="*/ 2400326 h 3722228"/>
              <a:gd name="connsiteX1051" fmla="*/ 5616189 w 6494035"/>
              <a:gd name="connsiteY1051" fmla="*/ 2384615 h 3722228"/>
              <a:gd name="connsiteX1052" fmla="*/ 5612954 w 6494035"/>
              <a:gd name="connsiteY1052" fmla="*/ 2392306 h 3722228"/>
              <a:gd name="connsiteX1053" fmla="*/ 5616189 w 6494035"/>
              <a:gd name="connsiteY1053" fmla="*/ 2404067 h 3722228"/>
              <a:gd name="connsiteX1054" fmla="*/ 5608333 w 6494035"/>
              <a:gd name="connsiteY1054" fmla="*/ 2407686 h 3722228"/>
              <a:gd name="connsiteX1055" fmla="*/ 5612954 w 6494035"/>
              <a:gd name="connsiteY1055" fmla="*/ 2411758 h 3722228"/>
              <a:gd name="connsiteX1056" fmla="*/ 5616189 w 6494035"/>
              <a:gd name="connsiteY1056" fmla="*/ 2407686 h 3722228"/>
              <a:gd name="connsiteX1057" fmla="*/ 5620810 w 6494035"/>
              <a:gd name="connsiteY1057" fmla="*/ 2407686 h 3722228"/>
              <a:gd name="connsiteX1058" fmla="*/ 5620810 w 6494035"/>
              <a:gd name="connsiteY1058" fmla="*/ 2404067 h 3722228"/>
              <a:gd name="connsiteX1059" fmla="*/ 5631901 w 6494035"/>
              <a:gd name="connsiteY1059" fmla="*/ 2399998 h 3722228"/>
              <a:gd name="connsiteX1060" fmla="*/ 5631901 w 6494035"/>
              <a:gd name="connsiteY1060" fmla="*/ 2407686 h 3722228"/>
              <a:gd name="connsiteX1061" fmla="*/ 5620810 w 6494035"/>
              <a:gd name="connsiteY1061" fmla="*/ 2414925 h 3722228"/>
              <a:gd name="connsiteX1062" fmla="*/ 5636521 w 6494035"/>
              <a:gd name="connsiteY1062" fmla="*/ 2427141 h 3722228"/>
              <a:gd name="connsiteX1063" fmla="*/ 5616189 w 6494035"/>
              <a:gd name="connsiteY1063" fmla="*/ 2422617 h 3722228"/>
              <a:gd name="connsiteX1064" fmla="*/ 5616189 w 6494035"/>
              <a:gd name="connsiteY1064" fmla="*/ 2427141 h 3722228"/>
              <a:gd name="connsiteX1065" fmla="*/ 5620810 w 6494035"/>
              <a:gd name="connsiteY1065" fmla="*/ 2450212 h 3722228"/>
              <a:gd name="connsiteX1066" fmla="*/ 5612954 w 6494035"/>
              <a:gd name="connsiteY1066" fmla="*/ 2437996 h 3722228"/>
              <a:gd name="connsiteX1067" fmla="*/ 5608333 w 6494035"/>
              <a:gd name="connsiteY1067" fmla="*/ 2427141 h 3722228"/>
              <a:gd name="connsiteX1068" fmla="*/ 5608333 w 6494035"/>
              <a:gd name="connsiteY1068" fmla="*/ 2422617 h 3722228"/>
              <a:gd name="connsiteX1069" fmla="*/ 5605098 w 6494035"/>
              <a:gd name="connsiteY1069" fmla="*/ 2414925 h 3722228"/>
              <a:gd name="connsiteX1070" fmla="*/ 5605098 w 6494035"/>
              <a:gd name="connsiteY1070" fmla="*/ 2407686 h 3722228"/>
              <a:gd name="connsiteX1071" fmla="*/ 5608333 w 6494035"/>
              <a:gd name="connsiteY1071" fmla="*/ 2396831 h 3722228"/>
              <a:gd name="connsiteX1072" fmla="*/ 4951435 w 6494035"/>
              <a:gd name="connsiteY1072" fmla="*/ 2365256 h 3722228"/>
              <a:gd name="connsiteX1073" fmla="*/ 4966923 w 6494035"/>
              <a:gd name="connsiteY1073" fmla="*/ 2376188 h 3722228"/>
              <a:gd name="connsiteX1074" fmla="*/ 4966923 w 6494035"/>
              <a:gd name="connsiteY1074" fmla="*/ 2380744 h 3722228"/>
              <a:gd name="connsiteX1075" fmla="*/ 4951435 w 6494035"/>
              <a:gd name="connsiteY1075" fmla="*/ 2368444 h 3722228"/>
              <a:gd name="connsiteX1076" fmla="*/ 5206479 w 6494035"/>
              <a:gd name="connsiteY1076" fmla="*/ 2342480 h 3722228"/>
              <a:gd name="connsiteX1077" fmla="*/ 5211297 w 6494035"/>
              <a:gd name="connsiteY1077" fmla="*/ 2345546 h 3722228"/>
              <a:gd name="connsiteX1078" fmla="*/ 5215151 w 6494035"/>
              <a:gd name="connsiteY1078" fmla="*/ 2353430 h 3722228"/>
              <a:gd name="connsiteX1079" fmla="*/ 5206479 w 6494035"/>
              <a:gd name="connsiteY1079" fmla="*/ 2353430 h 3722228"/>
              <a:gd name="connsiteX1080" fmla="*/ 5203107 w 6494035"/>
              <a:gd name="connsiteY1080" fmla="*/ 2345546 h 3722228"/>
              <a:gd name="connsiteX1081" fmla="*/ 4515281 w 6494035"/>
              <a:gd name="connsiteY1081" fmla="*/ 2326537 h 3722228"/>
              <a:gd name="connsiteX1082" fmla="*/ 4519709 w 6494035"/>
              <a:gd name="connsiteY1082" fmla="*/ 2326537 h 3722228"/>
              <a:gd name="connsiteX1083" fmla="*/ 4519709 w 6494035"/>
              <a:gd name="connsiteY1083" fmla="*/ 2330080 h 3722228"/>
              <a:gd name="connsiteX1084" fmla="*/ 4522809 w 6494035"/>
              <a:gd name="connsiteY1084" fmla="*/ 2335141 h 3722228"/>
              <a:gd name="connsiteX1085" fmla="*/ 4519709 w 6494035"/>
              <a:gd name="connsiteY1085" fmla="*/ 2335141 h 3722228"/>
              <a:gd name="connsiteX1086" fmla="*/ 4515281 w 6494035"/>
              <a:gd name="connsiteY1086" fmla="*/ 2335141 h 3722228"/>
              <a:gd name="connsiteX1087" fmla="*/ 4940047 w 6494035"/>
              <a:gd name="connsiteY1087" fmla="*/ 2311733 h 3722228"/>
              <a:gd name="connsiteX1088" fmla="*/ 4952347 w 6494035"/>
              <a:gd name="connsiteY1088" fmla="*/ 2311733 h 3722228"/>
              <a:gd name="connsiteX1089" fmla="*/ 4971016 w 6494035"/>
              <a:gd name="connsiteY1089" fmla="*/ 2319471 h 3722228"/>
              <a:gd name="connsiteX1090" fmla="*/ 4986507 w 6494035"/>
              <a:gd name="connsiteY1090" fmla="*/ 2319471 h 3722228"/>
              <a:gd name="connsiteX1091" fmla="*/ 5001546 w 6494035"/>
              <a:gd name="connsiteY1091" fmla="*/ 2334946 h 3722228"/>
              <a:gd name="connsiteX1092" fmla="*/ 5001546 w 6494035"/>
              <a:gd name="connsiteY1092" fmla="*/ 2342684 h 3722228"/>
              <a:gd name="connsiteX1093" fmla="*/ 5029325 w 6494035"/>
              <a:gd name="connsiteY1093" fmla="*/ 2361337 h 3722228"/>
              <a:gd name="connsiteX1094" fmla="*/ 5040261 w 6494035"/>
              <a:gd name="connsiteY1094" fmla="*/ 2369074 h 3722228"/>
              <a:gd name="connsiteX1095" fmla="*/ 5052561 w 6494035"/>
              <a:gd name="connsiteY1095" fmla="*/ 2384089 h 3722228"/>
              <a:gd name="connsiteX1096" fmla="*/ 5060306 w 6494035"/>
              <a:gd name="connsiteY1096" fmla="*/ 2380911 h 3722228"/>
              <a:gd name="connsiteX1097" fmla="*/ 5063485 w 6494035"/>
              <a:gd name="connsiteY1097" fmla="*/ 2384089 h 3722228"/>
              <a:gd name="connsiteX1098" fmla="*/ 5068051 w 6494035"/>
              <a:gd name="connsiteY1098" fmla="*/ 2396375 h 3722228"/>
              <a:gd name="connsiteX1099" fmla="*/ 5075785 w 6494035"/>
              <a:gd name="connsiteY1099" fmla="*/ 2396375 h 3722228"/>
              <a:gd name="connsiteX1100" fmla="*/ 5079889 w 6494035"/>
              <a:gd name="connsiteY1100" fmla="*/ 2404112 h 3722228"/>
              <a:gd name="connsiteX1101" fmla="*/ 5087634 w 6494035"/>
              <a:gd name="connsiteY1101" fmla="*/ 2407302 h 3722228"/>
              <a:gd name="connsiteX1102" fmla="*/ 5098570 w 6494035"/>
              <a:gd name="connsiteY1102" fmla="*/ 2415040 h 3722228"/>
              <a:gd name="connsiteX1103" fmla="*/ 5103124 w 6494035"/>
              <a:gd name="connsiteY1103" fmla="*/ 2419588 h 3722228"/>
              <a:gd name="connsiteX1104" fmla="*/ 5095379 w 6494035"/>
              <a:gd name="connsiteY1104" fmla="*/ 2422777 h 3722228"/>
              <a:gd name="connsiteX1105" fmla="*/ 5103124 w 6494035"/>
              <a:gd name="connsiteY1105" fmla="*/ 2422777 h 3722228"/>
              <a:gd name="connsiteX1106" fmla="*/ 5110870 w 6494035"/>
              <a:gd name="connsiteY1106" fmla="*/ 2419588 h 3722228"/>
              <a:gd name="connsiteX1107" fmla="*/ 5114049 w 6494035"/>
              <a:gd name="connsiteY1107" fmla="*/ 2422777 h 3722228"/>
              <a:gd name="connsiteX1108" fmla="*/ 5118604 w 6494035"/>
              <a:gd name="connsiteY1108" fmla="*/ 2430515 h 3722228"/>
              <a:gd name="connsiteX1109" fmla="*/ 5110870 w 6494035"/>
              <a:gd name="connsiteY1109" fmla="*/ 2435063 h 3722228"/>
              <a:gd name="connsiteX1110" fmla="*/ 5118604 w 6494035"/>
              <a:gd name="connsiteY1110" fmla="*/ 2435063 h 3722228"/>
              <a:gd name="connsiteX1111" fmla="*/ 5110870 w 6494035"/>
              <a:gd name="connsiteY1111" fmla="*/ 2442801 h 3722228"/>
              <a:gd name="connsiteX1112" fmla="*/ 5118604 w 6494035"/>
              <a:gd name="connsiteY1112" fmla="*/ 2445978 h 3722228"/>
              <a:gd name="connsiteX1113" fmla="*/ 5129539 w 6494035"/>
              <a:gd name="connsiteY1113" fmla="*/ 2450078 h 3722228"/>
              <a:gd name="connsiteX1114" fmla="*/ 5134094 w 6494035"/>
              <a:gd name="connsiteY1114" fmla="*/ 2461454 h 3722228"/>
              <a:gd name="connsiteX1115" fmla="*/ 5141839 w 6494035"/>
              <a:gd name="connsiteY1115" fmla="*/ 2473291 h 3722228"/>
              <a:gd name="connsiteX1116" fmla="*/ 5137285 w 6494035"/>
              <a:gd name="connsiteY1116" fmla="*/ 2481028 h 3722228"/>
              <a:gd name="connsiteX1117" fmla="*/ 5145030 w 6494035"/>
              <a:gd name="connsiteY1117" fmla="*/ 2476468 h 3722228"/>
              <a:gd name="connsiteX1118" fmla="*/ 5152775 w 6494035"/>
              <a:gd name="connsiteY1118" fmla="*/ 2476468 h 3722228"/>
              <a:gd name="connsiteX1119" fmla="*/ 5160520 w 6494035"/>
              <a:gd name="connsiteY1119" fmla="*/ 2488766 h 3722228"/>
              <a:gd name="connsiteX1120" fmla="*/ 5165075 w 6494035"/>
              <a:gd name="connsiteY1120" fmla="*/ 2491944 h 3722228"/>
              <a:gd name="connsiteX1121" fmla="*/ 5157330 w 6494035"/>
              <a:gd name="connsiteY1121" fmla="*/ 2504229 h 3722228"/>
              <a:gd name="connsiteX1122" fmla="*/ 5160520 w 6494035"/>
              <a:gd name="connsiteY1122" fmla="*/ 2507419 h 3722228"/>
              <a:gd name="connsiteX1123" fmla="*/ 5160520 w 6494035"/>
              <a:gd name="connsiteY1123" fmla="*/ 2519705 h 3722228"/>
              <a:gd name="connsiteX1124" fmla="*/ 5157330 w 6494035"/>
              <a:gd name="connsiteY1124" fmla="*/ 2550195 h 3722228"/>
              <a:gd name="connsiteX1125" fmla="*/ 5145030 w 6494035"/>
              <a:gd name="connsiteY1125" fmla="*/ 2542457 h 3722228"/>
              <a:gd name="connsiteX1126" fmla="*/ 5141839 w 6494035"/>
              <a:gd name="connsiteY1126" fmla="*/ 2550195 h 3722228"/>
              <a:gd name="connsiteX1127" fmla="*/ 5134094 w 6494035"/>
              <a:gd name="connsiteY1127" fmla="*/ 2546107 h 3722228"/>
              <a:gd name="connsiteX1128" fmla="*/ 5134094 w 6494035"/>
              <a:gd name="connsiteY1128" fmla="*/ 2553833 h 3722228"/>
              <a:gd name="connsiteX1129" fmla="*/ 5121794 w 6494035"/>
              <a:gd name="connsiteY1129" fmla="*/ 2535180 h 3722228"/>
              <a:gd name="connsiteX1130" fmla="*/ 5114049 w 6494035"/>
              <a:gd name="connsiteY1130" fmla="*/ 2530632 h 3722228"/>
              <a:gd name="connsiteX1131" fmla="*/ 5106304 w 6494035"/>
              <a:gd name="connsiteY1131" fmla="*/ 2522894 h 3722228"/>
              <a:gd name="connsiteX1132" fmla="*/ 5087634 w 6494035"/>
              <a:gd name="connsiteY1132" fmla="*/ 2511967 h 3722228"/>
              <a:gd name="connsiteX1133" fmla="*/ 5087634 w 6494035"/>
              <a:gd name="connsiteY1133" fmla="*/ 2504229 h 3722228"/>
              <a:gd name="connsiteX1134" fmla="*/ 5071230 w 6494035"/>
              <a:gd name="connsiteY1134" fmla="*/ 2491944 h 3722228"/>
              <a:gd name="connsiteX1135" fmla="*/ 5060306 w 6494035"/>
              <a:gd name="connsiteY1135" fmla="*/ 2473291 h 3722228"/>
              <a:gd name="connsiteX1136" fmla="*/ 5060306 w 6494035"/>
              <a:gd name="connsiteY1136" fmla="*/ 2469191 h 3722228"/>
              <a:gd name="connsiteX1137" fmla="*/ 5048006 w 6494035"/>
              <a:gd name="connsiteY1137" fmla="*/ 2453716 h 3722228"/>
              <a:gd name="connsiteX1138" fmla="*/ 5048006 w 6494035"/>
              <a:gd name="connsiteY1138" fmla="*/ 2450078 h 3722228"/>
              <a:gd name="connsiteX1139" fmla="*/ 5037070 w 6494035"/>
              <a:gd name="connsiteY1139" fmla="*/ 2435063 h 3722228"/>
              <a:gd name="connsiteX1140" fmla="*/ 5032516 w 6494035"/>
              <a:gd name="connsiteY1140" fmla="*/ 2427325 h 3722228"/>
              <a:gd name="connsiteX1141" fmla="*/ 5024770 w 6494035"/>
              <a:gd name="connsiteY1141" fmla="*/ 2422777 h 3722228"/>
              <a:gd name="connsiteX1142" fmla="*/ 5013835 w 6494035"/>
              <a:gd name="connsiteY1142" fmla="*/ 2396375 h 3722228"/>
              <a:gd name="connsiteX1143" fmla="*/ 5017025 w 6494035"/>
              <a:gd name="connsiteY1143" fmla="*/ 2391827 h 3722228"/>
              <a:gd name="connsiteX1144" fmla="*/ 4994252 w 6494035"/>
              <a:gd name="connsiteY1144" fmla="*/ 2380911 h 3722228"/>
              <a:gd name="connsiteX1145" fmla="*/ 4990610 w 6494035"/>
              <a:gd name="connsiteY1145" fmla="*/ 2369074 h 3722228"/>
              <a:gd name="connsiteX1146" fmla="*/ 4986507 w 6494035"/>
              <a:gd name="connsiteY1146" fmla="*/ 2369074 h 3722228"/>
              <a:gd name="connsiteX1147" fmla="*/ 4975120 w 6494035"/>
              <a:gd name="connsiteY1147" fmla="*/ 2353599 h 3722228"/>
              <a:gd name="connsiteX1148" fmla="*/ 4971016 w 6494035"/>
              <a:gd name="connsiteY1148" fmla="*/ 2353599 h 3722228"/>
              <a:gd name="connsiteX1149" fmla="*/ 4944601 w 6494035"/>
              <a:gd name="connsiteY1149" fmla="*/ 2330386 h 3722228"/>
              <a:gd name="connsiteX1150" fmla="*/ 4940047 w 6494035"/>
              <a:gd name="connsiteY1150" fmla="*/ 2319471 h 3722228"/>
              <a:gd name="connsiteX1151" fmla="*/ 5380818 w 6494035"/>
              <a:gd name="connsiteY1151" fmla="*/ 2280986 h 3722228"/>
              <a:gd name="connsiteX1152" fmla="*/ 5385364 w 6494035"/>
              <a:gd name="connsiteY1152" fmla="*/ 2284165 h 3722228"/>
              <a:gd name="connsiteX1153" fmla="*/ 5385364 w 6494035"/>
              <a:gd name="connsiteY1153" fmla="*/ 2291894 h 3722228"/>
              <a:gd name="connsiteX1154" fmla="*/ 5388548 w 6494035"/>
              <a:gd name="connsiteY1154" fmla="*/ 2284165 h 3722228"/>
              <a:gd name="connsiteX1155" fmla="*/ 5393105 w 6494035"/>
              <a:gd name="connsiteY1155" fmla="*/ 2284165 h 3722228"/>
              <a:gd name="connsiteX1156" fmla="*/ 5393105 w 6494035"/>
              <a:gd name="connsiteY1156" fmla="*/ 2291894 h 3722228"/>
              <a:gd name="connsiteX1157" fmla="*/ 5400835 w 6494035"/>
              <a:gd name="connsiteY1157" fmla="*/ 2291894 h 3722228"/>
              <a:gd name="connsiteX1158" fmla="*/ 5400835 w 6494035"/>
              <a:gd name="connsiteY1158" fmla="*/ 2299624 h 3722228"/>
              <a:gd name="connsiteX1159" fmla="*/ 5404019 w 6494035"/>
              <a:gd name="connsiteY1159" fmla="*/ 2304175 h 3722228"/>
              <a:gd name="connsiteX1160" fmla="*/ 5408576 w 6494035"/>
              <a:gd name="connsiteY1160" fmla="*/ 2304175 h 3722228"/>
              <a:gd name="connsiteX1161" fmla="*/ 5408576 w 6494035"/>
              <a:gd name="connsiteY1161" fmla="*/ 2307354 h 3722228"/>
              <a:gd name="connsiteX1162" fmla="*/ 5404019 w 6494035"/>
              <a:gd name="connsiteY1162" fmla="*/ 2311905 h 3722228"/>
              <a:gd name="connsiteX1163" fmla="*/ 5411760 w 6494035"/>
              <a:gd name="connsiteY1163" fmla="*/ 2311905 h 3722228"/>
              <a:gd name="connsiteX1164" fmla="*/ 5415848 w 6494035"/>
              <a:gd name="connsiteY1164" fmla="*/ 2307354 h 3722228"/>
              <a:gd name="connsiteX1165" fmla="*/ 5427231 w 6494035"/>
              <a:gd name="connsiteY1165" fmla="*/ 2315084 h 3722228"/>
              <a:gd name="connsiteX1166" fmla="*/ 5434961 w 6494035"/>
              <a:gd name="connsiteY1166" fmla="*/ 2315084 h 3722228"/>
              <a:gd name="connsiteX1167" fmla="*/ 5434961 w 6494035"/>
              <a:gd name="connsiteY1167" fmla="*/ 2322813 h 3722228"/>
              <a:gd name="connsiteX1168" fmla="*/ 5427231 w 6494035"/>
              <a:gd name="connsiteY1168" fmla="*/ 2322813 h 3722228"/>
              <a:gd name="connsiteX1169" fmla="*/ 5419490 w 6494035"/>
              <a:gd name="connsiteY1169" fmla="*/ 2326907 h 3722228"/>
              <a:gd name="connsiteX1170" fmla="*/ 5415848 w 6494035"/>
              <a:gd name="connsiteY1170" fmla="*/ 2326907 h 3722228"/>
              <a:gd name="connsiteX1171" fmla="*/ 5411760 w 6494035"/>
              <a:gd name="connsiteY1171" fmla="*/ 2326907 h 3722228"/>
              <a:gd name="connsiteX1172" fmla="*/ 5423589 w 6494035"/>
              <a:gd name="connsiteY1172" fmla="*/ 2338273 h 3722228"/>
              <a:gd name="connsiteX1173" fmla="*/ 5408576 w 6494035"/>
              <a:gd name="connsiteY1173" fmla="*/ 2342366 h 3722228"/>
              <a:gd name="connsiteX1174" fmla="*/ 5404019 w 6494035"/>
              <a:gd name="connsiteY1174" fmla="*/ 2338273 h 3722228"/>
              <a:gd name="connsiteX1175" fmla="*/ 5400835 w 6494035"/>
              <a:gd name="connsiteY1175" fmla="*/ 2342366 h 3722228"/>
              <a:gd name="connsiteX1176" fmla="*/ 5404019 w 6494035"/>
              <a:gd name="connsiteY1176" fmla="*/ 2350084 h 3722228"/>
              <a:gd name="connsiteX1177" fmla="*/ 5404019 w 6494035"/>
              <a:gd name="connsiteY1177" fmla="*/ 2353275 h 3722228"/>
              <a:gd name="connsiteX1178" fmla="*/ 5400835 w 6494035"/>
              <a:gd name="connsiteY1178" fmla="*/ 2357814 h 3722228"/>
              <a:gd name="connsiteX1179" fmla="*/ 5400835 w 6494035"/>
              <a:gd name="connsiteY1179" fmla="*/ 2361005 h 3722228"/>
              <a:gd name="connsiteX1180" fmla="*/ 5396289 w 6494035"/>
              <a:gd name="connsiteY1180" fmla="*/ 2361005 h 3722228"/>
              <a:gd name="connsiteX1181" fmla="*/ 5396289 w 6494035"/>
              <a:gd name="connsiteY1181" fmla="*/ 2365544 h 3722228"/>
              <a:gd name="connsiteX1182" fmla="*/ 5404019 w 6494035"/>
              <a:gd name="connsiteY1182" fmla="*/ 2368734 h 3722228"/>
              <a:gd name="connsiteX1183" fmla="*/ 5408576 w 6494035"/>
              <a:gd name="connsiteY1183" fmla="*/ 2376464 h 3722228"/>
              <a:gd name="connsiteX1184" fmla="*/ 5408576 w 6494035"/>
              <a:gd name="connsiteY1184" fmla="*/ 2381003 h 3722228"/>
              <a:gd name="connsiteX1185" fmla="*/ 5404019 w 6494035"/>
              <a:gd name="connsiteY1185" fmla="*/ 2388733 h 3722228"/>
              <a:gd name="connsiteX1186" fmla="*/ 5411760 w 6494035"/>
              <a:gd name="connsiteY1186" fmla="*/ 2391912 h 3722228"/>
              <a:gd name="connsiteX1187" fmla="*/ 5423589 w 6494035"/>
              <a:gd name="connsiteY1187" fmla="*/ 2404193 h 3722228"/>
              <a:gd name="connsiteX1188" fmla="*/ 5431319 w 6494035"/>
              <a:gd name="connsiteY1188" fmla="*/ 2407371 h 3722228"/>
              <a:gd name="connsiteX1189" fmla="*/ 5427231 w 6494035"/>
              <a:gd name="connsiteY1189" fmla="*/ 2411465 h 3722228"/>
              <a:gd name="connsiteX1190" fmla="*/ 5408576 w 6494035"/>
              <a:gd name="connsiteY1190" fmla="*/ 2415101 h 3722228"/>
              <a:gd name="connsiteX1191" fmla="*/ 5400835 w 6494035"/>
              <a:gd name="connsiteY1191" fmla="*/ 2419195 h 3722228"/>
              <a:gd name="connsiteX1192" fmla="*/ 5396289 w 6494035"/>
              <a:gd name="connsiteY1192" fmla="*/ 2434654 h 3722228"/>
              <a:gd name="connsiteX1193" fmla="*/ 5400835 w 6494035"/>
              <a:gd name="connsiteY1193" fmla="*/ 2445562 h 3722228"/>
              <a:gd name="connsiteX1194" fmla="*/ 5385364 w 6494035"/>
              <a:gd name="connsiteY1194" fmla="*/ 2457843 h 3722228"/>
              <a:gd name="connsiteX1195" fmla="*/ 5373077 w 6494035"/>
              <a:gd name="connsiteY1195" fmla="*/ 2465561 h 3722228"/>
              <a:gd name="connsiteX1196" fmla="*/ 5377634 w 6494035"/>
              <a:gd name="connsiteY1196" fmla="*/ 2468752 h 3722228"/>
              <a:gd name="connsiteX1197" fmla="*/ 5373077 w 6494035"/>
              <a:gd name="connsiteY1197" fmla="*/ 2488751 h 3722228"/>
              <a:gd name="connsiteX1198" fmla="*/ 5365347 w 6494035"/>
              <a:gd name="connsiteY1198" fmla="*/ 2503753 h 3722228"/>
              <a:gd name="connsiteX1199" fmla="*/ 5338951 w 6494035"/>
              <a:gd name="connsiteY1199" fmla="*/ 2515118 h 3722228"/>
              <a:gd name="connsiteX1200" fmla="*/ 5334862 w 6494035"/>
              <a:gd name="connsiteY1200" fmla="*/ 2499659 h 3722228"/>
              <a:gd name="connsiteX1201" fmla="*/ 5327122 w 6494035"/>
              <a:gd name="connsiteY1201" fmla="*/ 2499659 h 3722228"/>
              <a:gd name="connsiteX1202" fmla="*/ 5319391 w 6494035"/>
              <a:gd name="connsiteY1202" fmla="*/ 2503753 h 3722228"/>
              <a:gd name="connsiteX1203" fmla="*/ 5319391 w 6494035"/>
              <a:gd name="connsiteY1203" fmla="*/ 2491929 h 3722228"/>
              <a:gd name="connsiteX1204" fmla="*/ 5315750 w 6494035"/>
              <a:gd name="connsiteY1204" fmla="*/ 2496480 h 3722228"/>
              <a:gd name="connsiteX1205" fmla="*/ 5308467 w 6494035"/>
              <a:gd name="connsiteY1205" fmla="*/ 2491929 h 3722228"/>
              <a:gd name="connsiteX1206" fmla="*/ 5303920 w 6494035"/>
              <a:gd name="connsiteY1206" fmla="*/ 2496480 h 3722228"/>
              <a:gd name="connsiteX1207" fmla="*/ 5296179 w 6494035"/>
              <a:gd name="connsiteY1207" fmla="*/ 2499659 h 3722228"/>
              <a:gd name="connsiteX1208" fmla="*/ 5292996 w 6494035"/>
              <a:gd name="connsiteY1208" fmla="*/ 2496480 h 3722228"/>
              <a:gd name="connsiteX1209" fmla="*/ 5285255 w 6494035"/>
              <a:gd name="connsiteY1209" fmla="*/ 2503753 h 3722228"/>
              <a:gd name="connsiteX1210" fmla="*/ 5280708 w 6494035"/>
              <a:gd name="connsiteY1210" fmla="*/ 2491929 h 3722228"/>
              <a:gd name="connsiteX1211" fmla="*/ 5272978 w 6494035"/>
              <a:gd name="connsiteY1211" fmla="*/ 2488751 h 3722228"/>
              <a:gd name="connsiteX1212" fmla="*/ 5261138 w 6494035"/>
              <a:gd name="connsiteY1212" fmla="*/ 2491929 h 3722228"/>
              <a:gd name="connsiteX1213" fmla="*/ 5257507 w 6494035"/>
              <a:gd name="connsiteY1213" fmla="*/ 2488751 h 3722228"/>
              <a:gd name="connsiteX1214" fmla="*/ 5249766 w 6494035"/>
              <a:gd name="connsiteY1214" fmla="*/ 2491929 h 3722228"/>
              <a:gd name="connsiteX1215" fmla="*/ 5249766 w 6494035"/>
              <a:gd name="connsiteY1215" fmla="*/ 2476481 h 3722228"/>
              <a:gd name="connsiteX1216" fmla="*/ 5249766 w 6494035"/>
              <a:gd name="connsiteY1216" fmla="*/ 2468752 h 3722228"/>
              <a:gd name="connsiteX1217" fmla="*/ 5245667 w 6494035"/>
              <a:gd name="connsiteY1217" fmla="*/ 2453292 h 3722228"/>
              <a:gd name="connsiteX1218" fmla="*/ 5237937 w 6494035"/>
              <a:gd name="connsiteY1218" fmla="*/ 2445562 h 3722228"/>
              <a:gd name="connsiteX1219" fmla="*/ 5230196 w 6494035"/>
              <a:gd name="connsiteY1219" fmla="*/ 2445562 h 3722228"/>
              <a:gd name="connsiteX1220" fmla="*/ 5234753 w 6494035"/>
              <a:gd name="connsiteY1220" fmla="*/ 2442384 h 3722228"/>
              <a:gd name="connsiteX1221" fmla="*/ 5227012 w 6494035"/>
              <a:gd name="connsiteY1221" fmla="*/ 2437833 h 3722228"/>
              <a:gd name="connsiteX1222" fmla="*/ 5230196 w 6494035"/>
              <a:gd name="connsiteY1222" fmla="*/ 2430560 h 3722228"/>
              <a:gd name="connsiteX1223" fmla="*/ 5222466 w 6494035"/>
              <a:gd name="connsiteY1223" fmla="*/ 2422831 h 3722228"/>
              <a:gd name="connsiteX1224" fmla="*/ 5222466 w 6494035"/>
              <a:gd name="connsiteY1224" fmla="*/ 2411465 h 3722228"/>
              <a:gd name="connsiteX1225" fmla="*/ 5227012 w 6494035"/>
              <a:gd name="connsiteY1225" fmla="*/ 2399641 h 3722228"/>
              <a:gd name="connsiteX1226" fmla="*/ 5230196 w 6494035"/>
              <a:gd name="connsiteY1226" fmla="*/ 2391912 h 3722228"/>
              <a:gd name="connsiteX1227" fmla="*/ 5234753 w 6494035"/>
              <a:gd name="connsiteY1227" fmla="*/ 2388733 h 3722228"/>
              <a:gd name="connsiteX1228" fmla="*/ 5237937 w 6494035"/>
              <a:gd name="connsiteY1228" fmla="*/ 2388733 h 3722228"/>
              <a:gd name="connsiteX1229" fmla="*/ 5242483 w 6494035"/>
              <a:gd name="connsiteY1229" fmla="*/ 2391912 h 3722228"/>
              <a:gd name="connsiteX1230" fmla="*/ 5253408 w 6494035"/>
              <a:gd name="connsiteY1230" fmla="*/ 2391912 h 3722228"/>
              <a:gd name="connsiteX1231" fmla="*/ 5261138 w 6494035"/>
              <a:gd name="connsiteY1231" fmla="*/ 2396463 h 3722228"/>
              <a:gd name="connsiteX1232" fmla="*/ 5265237 w 6494035"/>
              <a:gd name="connsiteY1232" fmla="*/ 2396463 h 3722228"/>
              <a:gd name="connsiteX1233" fmla="*/ 5268879 w 6494035"/>
              <a:gd name="connsiteY1233" fmla="*/ 2384182 h 3722228"/>
              <a:gd name="connsiteX1234" fmla="*/ 5272978 w 6494035"/>
              <a:gd name="connsiteY1234" fmla="*/ 2373274 h 3722228"/>
              <a:gd name="connsiteX1235" fmla="*/ 5285255 w 6494035"/>
              <a:gd name="connsiteY1235" fmla="*/ 2368734 h 3722228"/>
              <a:gd name="connsiteX1236" fmla="*/ 5308467 w 6494035"/>
              <a:gd name="connsiteY1236" fmla="*/ 2361005 h 3722228"/>
              <a:gd name="connsiteX1237" fmla="*/ 5331221 w 6494035"/>
              <a:gd name="connsiteY1237" fmla="*/ 2334637 h 3722228"/>
              <a:gd name="connsiteX1238" fmla="*/ 5334862 w 6494035"/>
              <a:gd name="connsiteY1238" fmla="*/ 2330543 h 3722228"/>
              <a:gd name="connsiteX1239" fmla="*/ 5346692 w 6494035"/>
              <a:gd name="connsiteY1239" fmla="*/ 2322813 h 3722228"/>
              <a:gd name="connsiteX1240" fmla="*/ 5346692 w 6494035"/>
              <a:gd name="connsiteY1240" fmla="*/ 2330543 h 3722228"/>
              <a:gd name="connsiteX1241" fmla="*/ 5349876 w 6494035"/>
              <a:gd name="connsiteY1241" fmla="*/ 2326907 h 3722228"/>
              <a:gd name="connsiteX1242" fmla="*/ 5354422 w 6494035"/>
              <a:gd name="connsiteY1242" fmla="*/ 2315084 h 3722228"/>
              <a:gd name="connsiteX1243" fmla="*/ 5362163 w 6494035"/>
              <a:gd name="connsiteY1243" fmla="*/ 2311905 h 3722228"/>
              <a:gd name="connsiteX1244" fmla="*/ 5365347 w 6494035"/>
              <a:gd name="connsiteY1244" fmla="*/ 2315084 h 3722228"/>
              <a:gd name="connsiteX1245" fmla="*/ 5373077 w 6494035"/>
              <a:gd name="connsiteY1245" fmla="*/ 2296445 h 3722228"/>
              <a:gd name="connsiteX1246" fmla="*/ 5558405 w 6494035"/>
              <a:gd name="connsiteY1246" fmla="*/ 2222908 h 3722228"/>
              <a:gd name="connsiteX1247" fmla="*/ 5569793 w 6494035"/>
              <a:gd name="connsiteY1247" fmla="*/ 2230596 h 3722228"/>
              <a:gd name="connsiteX1248" fmla="*/ 5577539 w 6494035"/>
              <a:gd name="connsiteY1248" fmla="*/ 2235116 h 3722228"/>
              <a:gd name="connsiteX1249" fmla="*/ 5577539 w 6494035"/>
              <a:gd name="connsiteY1249" fmla="*/ 2245968 h 3722228"/>
              <a:gd name="connsiteX1250" fmla="*/ 5573893 w 6494035"/>
              <a:gd name="connsiteY1250" fmla="*/ 2250036 h 3722228"/>
              <a:gd name="connsiteX1251" fmla="*/ 5581638 w 6494035"/>
              <a:gd name="connsiteY1251" fmla="*/ 2250036 h 3722228"/>
              <a:gd name="connsiteX1252" fmla="*/ 5581638 w 6494035"/>
              <a:gd name="connsiteY1252" fmla="*/ 2265413 h 3722228"/>
              <a:gd name="connsiteX1253" fmla="*/ 5585280 w 6494035"/>
              <a:gd name="connsiteY1253" fmla="*/ 2276265 h 3722228"/>
              <a:gd name="connsiteX1254" fmla="*/ 5577539 w 6494035"/>
              <a:gd name="connsiteY1254" fmla="*/ 2280784 h 3722228"/>
              <a:gd name="connsiteX1255" fmla="*/ 5581638 w 6494035"/>
              <a:gd name="connsiteY1255" fmla="*/ 2296156 h 3722228"/>
              <a:gd name="connsiteX1256" fmla="*/ 5577539 w 6494035"/>
              <a:gd name="connsiteY1256" fmla="*/ 2296156 h 3722228"/>
              <a:gd name="connsiteX1257" fmla="*/ 5569793 w 6494035"/>
              <a:gd name="connsiteY1257" fmla="*/ 2276265 h 3722228"/>
              <a:gd name="connsiteX1258" fmla="*/ 5558405 w 6494035"/>
              <a:gd name="connsiteY1258" fmla="*/ 2288473 h 3722228"/>
              <a:gd name="connsiteX1259" fmla="*/ 5566151 w 6494035"/>
              <a:gd name="connsiteY1259" fmla="*/ 2299325 h 3722228"/>
              <a:gd name="connsiteX1260" fmla="*/ 5562052 w 6494035"/>
              <a:gd name="connsiteY1260" fmla="*/ 2314697 h 3722228"/>
              <a:gd name="connsiteX1261" fmla="*/ 5558405 w 6494035"/>
              <a:gd name="connsiteY1261" fmla="*/ 2311081 h 3722228"/>
              <a:gd name="connsiteX1262" fmla="*/ 5558405 w 6494035"/>
              <a:gd name="connsiteY1262" fmla="*/ 2307009 h 3722228"/>
              <a:gd name="connsiteX1263" fmla="*/ 5558405 w 6494035"/>
              <a:gd name="connsiteY1263" fmla="*/ 2303393 h 3722228"/>
              <a:gd name="connsiteX1264" fmla="*/ 5554306 w 6494035"/>
              <a:gd name="connsiteY1264" fmla="*/ 2307009 h 3722228"/>
              <a:gd name="connsiteX1265" fmla="*/ 5538819 w 6494035"/>
              <a:gd name="connsiteY1265" fmla="*/ 2303393 h 3722228"/>
              <a:gd name="connsiteX1266" fmla="*/ 5531078 w 6494035"/>
              <a:gd name="connsiteY1266" fmla="*/ 2283948 h 3722228"/>
              <a:gd name="connsiteX1267" fmla="*/ 5535630 w 6494035"/>
              <a:gd name="connsiteY1267" fmla="*/ 2276265 h 3722228"/>
              <a:gd name="connsiteX1268" fmla="*/ 5531078 w 6494035"/>
              <a:gd name="connsiteY1268" fmla="*/ 2268576 h 3722228"/>
              <a:gd name="connsiteX1269" fmla="*/ 5520143 w 6494035"/>
              <a:gd name="connsiteY1269" fmla="*/ 2265413 h 3722228"/>
              <a:gd name="connsiteX1270" fmla="*/ 5523332 w 6494035"/>
              <a:gd name="connsiteY1270" fmla="*/ 2276265 h 3722228"/>
              <a:gd name="connsiteX1271" fmla="*/ 5515591 w 6494035"/>
              <a:gd name="connsiteY1271" fmla="*/ 2273096 h 3722228"/>
              <a:gd name="connsiteX1272" fmla="*/ 5512402 w 6494035"/>
              <a:gd name="connsiteY1272" fmla="*/ 2268576 h 3722228"/>
              <a:gd name="connsiteX1273" fmla="*/ 5512402 w 6494035"/>
              <a:gd name="connsiteY1273" fmla="*/ 2273096 h 3722228"/>
              <a:gd name="connsiteX1274" fmla="*/ 5507845 w 6494035"/>
              <a:gd name="connsiteY1274" fmla="*/ 2273096 h 3722228"/>
              <a:gd name="connsiteX1275" fmla="*/ 5504656 w 6494035"/>
              <a:gd name="connsiteY1275" fmla="*/ 2265413 h 3722228"/>
              <a:gd name="connsiteX1276" fmla="*/ 5496915 w 6494035"/>
              <a:gd name="connsiteY1276" fmla="*/ 2273096 h 3722228"/>
              <a:gd name="connsiteX1277" fmla="*/ 5492358 w 6494035"/>
              <a:gd name="connsiteY1277" fmla="*/ 2283948 h 3722228"/>
              <a:gd name="connsiteX1278" fmla="*/ 5492358 w 6494035"/>
              <a:gd name="connsiteY1278" fmla="*/ 2276265 h 3722228"/>
              <a:gd name="connsiteX1279" fmla="*/ 5492358 w 6494035"/>
              <a:gd name="connsiteY1279" fmla="*/ 2260888 h 3722228"/>
              <a:gd name="connsiteX1280" fmla="*/ 5507845 w 6494035"/>
              <a:gd name="connsiteY1280" fmla="*/ 2257724 h 3722228"/>
              <a:gd name="connsiteX1281" fmla="*/ 5512402 w 6494035"/>
              <a:gd name="connsiteY1281" fmla="*/ 2250036 h 3722228"/>
              <a:gd name="connsiteX1282" fmla="*/ 5523332 w 6494035"/>
              <a:gd name="connsiteY1282" fmla="*/ 2245968 h 3722228"/>
              <a:gd name="connsiteX1283" fmla="*/ 5527889 w 6494035"/>
              <a:gd name="connsiteY1283" fmla="*/ 2253656 h 3722228"/>
              <a:gd name="connsiteX1284" fmla="*/ 5523332 w 6494035"/>
              <a:gd name="connsiteY1284" fmla="*/ 2257724 h 3722228"/>
              <a:gd name="connsiteX1285" fmla="*/ 5523332 w 6494035"/>
              <a:gd name="connsiteY1285" fmla="*/ 2260888 h 3722228"/>
              <a:gd name="connsiteX1286" fmla="*/ 5535630 w 6494035"/>
              <a:gd name="connsiteY1286" fmla="*/ 2253656 h 3722228"/>
              <a:gd name="connsiteX1287" fmla="*/ 5538819 w 6494035"/>
              <a:gd name="connsiteY1287" fmla="*/ 2245968 h 3722228"/>
              <a:gd name="connsiteX1288" fmla="*/ 5546565 w 6494035"/>
              <a:gd name="connsiteY1288" fmla="*/ 2250036 h 3722228"/>
              <a:gd name="connsiteX1289" fmla="*/ 5546565 w 6494035"/>
              <a:gd name="connsiteY1289" fmla="*/ 2238280 h 3722228"/>
              <a:gd name="connsiteX1290" fmla="*/ 5550664 w 6494035"/>
              <a:gd name="connsiteY1290" fmla="*/ 2242352 h 3722228"/>
              <a:gd name="connsiteX1291" fmla="*/ 5554306 w 6494035"/>
              <a:gd name="connsiteY1291" fmla="*/ 2238280 h 3722228"/>
              <a:gd name="connsiteX1292" fmla="*/ 5562052 w 6494035"/>
              <a:gd name="connsiteY1292" fmla="*/ 2238280 h 3722228"/>
              <a:gd name="connsiteX1293" fmla="*/ 4623200 w 6494035"/>
              <a:gd name="connsiteY1293" fmla="*/ 2222908 h 3722228"/>
              <a:gd name="connsiteX1294" fmla="*/ 4642691 w 6494035"/>
              <a:gd name="connsiteY1294" fmla="*/ 2235207 h 3722228"/>
              <a:gd name="connsiteX1295" fmla="*/ 4642691 w 6494035"/>
              <a:gd name="connsiteY1295" fmla="*/ 2238396 h 3722228"/>
              <a:gd name="connsiteX1296" fmla="*/ 4650397 w 6494035"/>
              <a:gd name="connsiteY1296" fmla="*/ 2250240 h 3722228"/>
              <a:gd name="connsiteX1297" fmla="*/ 4661731 w 6494035"/>
              <a:gd name="connsiteY1297" fmla="*/ 2268914 h 3722228"/>
              <a:gd name="connsiteX1298" fmla="*/ 4658103 w 6494035"/>
              <a:gd name="connsiteY1298" fmla="*/ 2292147 h 3722228"/>
              <a:gd name="connsiteX1299" fmla="*/ 4635440 w 6494035"/>
              <a:gd name="connsiteY1299" fmla="*/ 2304446 h 3722228"/>
              <a:gd name="connsiteX1300" fmla="*/ 4627734 w 6494035"/>
              <a:gd name="connsiteY1300" fmla="*/ 2292147 h 3722228"/>
              <a:gd name="connsiteX1301" fmla="*/ 4623200 w 6494035"/>
              <a:gd name="connsiteY1301" fmla="*/ 2273469 h 3722228"/>
              <a:gd name="connsiteX1302" fmla="*/ 4615494 w 6494035"/>
              <a:gd name="connsiteY1302" fmla="*/ 2257984 h 3722228"/>
              <a:gd name="connsiteX1303" fmla="*/ 4620027 w 6494035"/>
              <a:gd name="connsiteY1303" fmla="*/ 2257984 h 3722228"/>
              <a:gd name="connsiteX1304" fmla="*/ 4623200 w 6494035"/>
              <a:gd name="connsiteY1304" fmla="*/ 2242496 h 3722228"/>
              <a:gd name="connsiteX1305" fmla="*/ 4620027 w 6494035"/>
              <a:gd name="connsiteY1305" fmla="*/ 2238396 h 3722228"/>
              <a:gd name="connsiteX1306" fmla="*/ 4623200 w 6494035"/>
              <a:gd name="connsiteY1306" fmla="*/ 2235207 h 3722228"/>
              <a:gd name="connsiteX1307" fmla="*/ 4627734 w 6494035"/>
              <a:gd name="connsiteY1307" fmla="*/ 2227463 h 3722228"/>
              <a:gd name="connsiteX1308" fmla="*/ 5538592 w 6494035"/>
              <a:gd name="connsiteY1308" fmla="*/ 2214936 h 3722228"/>
              <a:gd name="connsiteX1309" fmla="*/ 5543148 w 6494035"/>
              <a:gd name="connsiteY1309" fmla="*/ 2219410 h 3722228"/>
              <a:gd name="connsiteX1310" fmla="*/ 5538592 w 6494035"/>
              <a:gd name="connsiteY1310" fmla="*/ 2227016 h 3722228"/>
              <a:gd name="connsiteX1311" fmla="*/ 5527660 w 6494035"/>
              <a:gd name="connsiteY1311" fmla="*/ 2222542 h 3722228"/>
              <a:gd name="connsiteX1312" fmla="*/ 5530848 w 6494035"/>
              <a:gd name="connsiteY1312" fmla="*/ 2219410 h 3722228"/>
              <a:gd name="connsiteX1313" fmla="*/ 5515769 w 6494035"/>
              <a:gd name="connsiteY1313" fmla="*/ 2196715 h 3722228"/>
              <a:gd name="connsiteX1314" fmla="*/ 5520367 w 6494035"/>
              <a:gd name="connsiteY1314" fmla="*/ 2199886 h 3722228"/>
              <a:gd name="connsiteX1315" fmla="*/ 5515769 w 6494035"/>
              <a:gd name="connsiteY1315" fmla="*/ 2212119 h 3722228"/>
              <a:gd name="connsiteX1316" fmla="*/ 5512550 w 6494035"/>
              <a:gd name="connsiteY1316" fmla="*/ 2227071 h 3722228"/>
              <a:gd name="connsiteX1317" fmla="*/ 5515769 w 6494035"/>
              <a:gd name="connsiteY1317" fmla="*/ 2238397 h 3722228"/>
              <a:gd name="connsiteX1318" fmla="*/ 5512550 w 6494035"/>
              <a:gd name="connsiteY1318" fmla="*/ 2238397 h 3722228"/>
              <a:gd name="connsiteX1319" fmla="*/ 5504731 w 6494035"/>
              <a:gd name="connsiteY1319" fmla="*/ 2230695 h 3722228"/>
              <a:gd name="connsiteX1320" fmla="*/ 5500133 w 6494035"/>
              <a:gd name="connsiteY1320" fmla="*/ 2230695 h 3722228"/>
              <a:gd name="connsiteX1321" fmla="*/ 5496914 w 6494035"/>
              <a:gd name="connsiteY1321" fmla="*/ 2219822 h 3722228"/>
              <a:gd name="connsiteX1322" fmla="*/ 5504731 w 6494035"/>
              <a:gd name="connsiteY1322" fmla="*/ 2215290 h 3722228"/>
              <a:gd name="connsiteX1323" fmla="*/ 5512550 w 6494035"/>
              <a:gd name="connsiteY1323" fmla="*/ 2199886 h 3722228"/>
              <a:gd name="connsiteX1324" fmla="*/ 5528353 w 6494035"/>
              <a:gd name="connsiteY1324" fmla="*/ 2192160 h 3722228"/>
              <a:gd name="connsiteX1325" fmla="*/ 5528353 w 6494035"/>
              <a:gd name="connsiteY1325" fmla="*/ 2211822 h 3722228"/>
              <a:gd name="connsiteX1326" fmla="*/ 5523879 w 6494035"/>
              <a:gd name="connsiteY1326" fmla="*/ 2214950 h 3722228"/>
              <a:gd name="connsiteX1327" fmla="*/ 5520747 w 6494035"/>
              <a:gd name="connsiteY1327" fmla="*/ 2227016 h 3722228"/>
              <a:gd name="connsiteX1328" fmla="*/ 5516273 w 6494035"/>
              <a:gd name="connsiteY1328" fmla="*/ 2227016 h 3722228"/>
              <a:gd name="connsiteX1329" fmla="*/ 5523879 w 6494035"/>
              <a:gd name="connsiteY1329" fmla="*/ 2207354 h 3722228"/>
              <a:gd name="connsiteX1330" fmla="*/ 1720476 w 6494035"/>
              <a:gd name="connsiteY1330" fmla="*/ 2188744 h 3722228"/>
              <a:gd name="connsiteX1331" fmla="*/ 1732774 w 6494035"/>
              <a:gd name="connsiteY1331" fmla="*/ 2188744 h 3722228"/>
              <a:gd name="connsiteX1332" fmla="*/ 1728218 w 6494035"/>
              <a:gd name="connsiteY1332" fmla="*/ 2199694 h 3722228"/>
              <a:gd name="connsiteX1333" fmla="*/ 1712731 w 6494035"/>
              <a:gd name="connsiteY1333" fmla="*/ 2199694 h 3722228"/>
              <a:gd name="connsiteX1334" fmla="*/ 1720476 w 6494035"/>
              <a:gd name="connsiteY1334" fmla="*/ 2196190 h 3722228"/>
              <a:gd name="connsiteX1335" fmla="*/ 5535632 w 6494035"/>
              <a:gd name="connsiteY1335" fmla="*/ 2184189 h 3722228"/>
              <a:gd name="connsiteX1336" fmla="*/ 5538783 w 6494035"/>
              <a:gd name="connsiteY1336" fmla="*/ 2188646 h 3722228"/>
              <a:gd name="connsiteX1337" fmla="*/ 5546437 w 6494035"/>
              <a:gd name="connsiteY1337" fmla="*/ 2188646 h 3722228"/>
              <a:gd name="connsiteX1338" fmla="*/ 5546437 w 6494035"/>
              <a:gd name="connsiteY1338" fmla="*/ 2196220 h 3722228"/>
              <a:gd name="connsiteX1339" fmla="*/ 5554541 w 6494035"/>
              <a:gd name="connsiteY1339" fmla="*/ 2210925 h 3722228"/>
              <a:gd name="connsiteX1340" fmla="*/ 5550939 w 6494035"/>
              <a:gd name="connsiteY1340" fmla="*/ 2214490 h 3722228"/>
              <a:gd name="connsiteX1341" fmla="*/ 5543285 w 6494035"/>
              <a:gd name="connsiteY1341" fmla="*/ 2196220 h 3722228"/>
              <a:gd name="connsiteX1342" fmla="*/ 5538783 w 6494035"/>
              <a:gd name="connsiteY1342" fmla="*/ 2196220 h 3722228"/>
              <a:gd name="connsiteX1343" fmla="*/ 5434986 w 6494035"/>
              <a:gd name="connsiteY1343" fmla="*/ 2184189 h 3722228"/>
              <a:gd name="connsiteX1344" fmla="*/ 5434986 w 6494035"/>
              <a:gd name="connsiteY1344" fmla="*/ 2191880 h 3722228"/>
              <a:gd name="connsiteX1345" fmla="*/ 5434986 w 6494035"/>
              <a:gd name="connsiteY1345" fmla="*/ 2196405 h 3722228"/>
              <a:gd name="connsiteX1346" fmla="*/ 5439521 w 6494035"/>
              <a:gd name="connsiteY1346" fmla="*/ 2207260 h 3722228"/>
              <a:gd name="connsiteX1347" fmla="*/ 5431811 w 6494035"/>
              <a:gd name="connsiteY1347" fmla="*/ 2211332 h 3722228"/>
              <a:gd name="connsiteX1348" fmla="*/ 5431811 w 6494035"/>
              <a:gd name="connsiteY1348" fmla="*/ 2219024 h 3722228"/>
              <a:gd name="connsiteX1349" fmla="*/ 5424101 w 6494035"/>
              <a:gd name="connsiteY1349" fmla="*/ 2222191 h 3722228"/>
              <a:gd name="connsiteX1350" fmla="*/ 5416391 w 6494035"/>
              <a:gd name="connsiteY1350" fmla="*/ 2234403 h 3722228"/>
              <a:gd name="connsiteX1351" fmla="*/ 5408684 w 6494035"/>
              <a:gd name="connsiteY1351" fmla="*/ 2237570 h 3722228"/>
              <a:gd name="connsiteX1352" fmla="*/ 5396439 w 6494035"/>
              <a:gd name="connsiteY1352" fmla="*/ 2245262 h 3722228"/>
              <a:gd name="connsiteX1353" fmla="*/ 5388729 w 6494035"/>
              <a:gd name="connsiteY1353" fmla="*/ 2249786 h 3722228"/>
              <a:gd name="connsiteX1354" fmla="*/ 5400974 w 6494035"/>
              <a:gd name="connsiteY1354" fmla="*/ 2237570 h 3722228"/>
              <a:gd name="connsiteX1355" fmla="*/ 5408684 w 6494035"/>
              <a:gd name="connsiteY1355" fmla="*/ 2234403 h 3722228"/>
              <a:gd name="connsiteX1356" fmla="*/ 5416391 w 6494035"/>
              <a:gd name="connsiteY1356" fmla="*/ 2219024 h 3722228"/>
              <a:gd name="connsiteX1357" fmla="*/ 5424101 w 6494035"/>
              <a:gd name="connsiteY1357" fmla="*/ 2211332 h 3722228"/>
              <a:gd name="connsiteX1358" fmla="*/ 5431811 w 6494035"/>
              <a:gd name="connsiteY1358" fmla="*/ 2207260 h 3722228"/>
              <a:gd name="connsiteX1359" fmla="*/ 5431811 w 6494035"/>
              <a:gd name="connsiteY1359" fmla="*/ 2196405 h 3722228"/>
              <a:gd name="connsiteX1360" fmla="*/ 5485526 w 6494035"/>
              <a:gd name="connsiteY1360" fmla="*/ 2176217 h 3722228"/>
              <a:gd name="connsiteX1361" fmla="*/ 5493343 w 6494035"/>
              <a:gd name="connsiteY1361" fmla="*/ 2176217 h 3722228"/>
              <a:gd name="connsiteX1362" fmla="*/ 5497943 w 6494035"/>
              <a:gd name="connsiteY1362" fmla="*/ 2184059 h 3722228"/>
              <a:gd name="connsiteX1363" fmla="*/ 5501162 w 6494035"/>
              <a:gd name="connsiteY1363" fmla="*/ 2180830 h 3722228"/>
              <a:gd name="connsiteX1364" fmla="*/ 5508979 w 6494035"/>
              <a:gd name="connsiteY1364" fmla="*/ 2184059 h 3722228"/>
              <a:gd name="connsiteX1365" fmla="*/ 5508979 w 6494035"/>
              <a:gd name="connsiteY1365" fmla="*/ 2191901 h 3722228"/>
              <a:gd name="connsiteX1366" fmla="*/ 5505300 w 6494035"/>
              <a:gd name="connsiteY1366" fmla="*/ 2196513 h 3722228"/>
              <a:gd name="connsiteX1367" fmla="*/ 5485526 w 6494035"/>
              <a:gd name="connsiteY1367" fmla="*/ 2212197 h 3722228"/>
              <a:gd name="connsiteX1368" fmla="*/ 5485526 w 6494035"/>
              <a:gd name="connsiteY1368" fmla="*/ 2188671 h 3722228"/>
              <a:gd name="connsiteX1369" fmla="*/ 5550948 w 6494035"/>
              <a:gd name="connsiteY1369" fmla="*/ 2160274 h 3722228"/>
              <a:gd name="connsiteX1370" fmla="*/ 5554645 w 6494035"/>
              <a:gd name="connsiteY1370" fmla="*/ 2164887 h 3722228"/>
              <a:gd name="connsiteX1371" fmla="*/ 5558803 w 6494035"/>
              <a:gd name="connsiteY1371" fmla="*/ 2168116 h 3722228"/>
              <a:gd name="connsiteX1372" fmla="*/ 5554645 w 6494035"/>
              <a:gd name="connsiteY1372" fmla="*/ 2175958 h 3722228"/>
              <a:gd name="connsiteX1373" fmla="*/ 5562500 w 6494035"/>
              <a:gd name="connsiteY1373" fmla="*/ 2196254 h 3722228"/>
              <a:gd name="connsiteX1374" fmla="*/ 5554645 w 6494035"/>
              <a:gd name="connsiteY1374" fmla="*/ 2191640 h 3722228"/>
              <a:gd name="connsiteX1375" fmla="*/ 5546789 w 6494035"/>
              <a:gd name="connsiteY1375" fmla="*/ 2180570 h 3722228"/>
              <a:gd name="connsiteX1376" fmla="*/ 5538933 w 6494035"/>
              <a:gd name="connsiteY1376" fmla="*/ 2175958 h 3722228"/>
              <a:gd name="connsiteX1377" fmla="*/ 5531077 w 6494035"/>
              <a:gd name="connsiteY1377" fmla="*/ 2164887 h 3722228"/>
              <a:gd name="connsiteX1378" fmla="*/ 1758283 w 6494035"/>
              <a:gd name="connsiteY1378" fmla="*/ 2134083 h 3722228"/>
              <a:gd name="connsiteX1379" fmla="*/ 1762712 w 6494035"/>
              <a:gd name="connsiteY1379" fmla="*/ 2134083 h 3722228"/>
              <a:gd name="connsiteX1380" fmla="*/ 1765812 w 6494035"/>
              <a:gd name="connsiteY1380" fmla="*/ 2142273 h 3722228"/>
              <a:gd name="connsiteX1381" fmla="*/ 1762712 w 6494035"/>
              <a:gd name="connsiteY1381" fmla="*/ 2146127 h 3722228"/>
              <a:gd name="connsiteX1382" fmla="*/ 1732091 w 6494035"/>
              <a:gd name="connsiteY1382" fmla="*/ 2119278 h 3722228"/>
              <a:gd name="connsiteX1383" fmla="*/ 1735128 w 6494035"/>
              <a:gd name="connsiteY1383" fmla="*/ 2119278 h 3722228"/>
              <a:gd name="connsiteX1384" fmla="*/ 1735128 w 6494035"/>
              <a:gd name="connsiteY1384" fmla="*/ 2122378 h 3722228"/>
              <a:gd name="connsiteX1385" fmla="*/ 1732091 w 6494035"/>
              <a:gd name="connsiteY1385" fmla="*/ 2126807 h 3722228"/>
              <a:gd name="connsiteX1386" fmla="*/ 1727535 w 6494035"/>
              <a:gd name="connsiteY1386" fmla="*/ 2098780 h 3722228"/>
              <a:gd name="connsiteX1387" fmla="*/ 1735064 w 6494035"/>
              <a:gd name="connsiteY1387" fmla="*/ 2103660 h 3722228"/>
              <a:gd name="connsiteX1388" fmla="*/ 1735064 w 6494035"/>
              <a:gd name="connsiteY1388" fmla="*/ 2111957 h 3722228"/>
              <a:gd name="connsiteX1389" fmla="*/ 1731963 w 6494035"/>
              <a:gd name="connsiteY1389" fmla="*/ 2111957 h 3722228"/>
              <a:gd name="connsiteX1390" fmla="*/ 1110114 w 6494035"/>
              <a:gd name="connsiteY1390" fmla="*/ 2065069 h 3722228"/>
              <a:gd name="connsiteX1391" fmla="*/ 1110114 w 6494035"/>
              <a:gd name="connsiteY1391" fmla="*/ 2065069 h 3722228"/>
              <a:gd name="connsiteX1392" fmla="*/ 1133063 w 6494035"/>
              <a:gd name="connsiteY1392" fmla="*/ 2065069 h 3722228"/>
              <a:gd name="connsiteX1393" fmla="*/ 1133063 w 6494035"/>
              <a:gd name="connsiteY1393" fmla="*/ 2065069 h 3722228"/>
              <a:gd name="connsiteX1394" fmla="*/ 1727170 w 6494035"/>
              <a:gd name="connsiteY1394" fmla="*/ 2064616 h 3722228"/>
              <a:gd name="connsiteX1395" fmla="*/ 1731644 w 6494035"/>
              <a:gd name="connsiteY1395" fmla="*/ 2068159 h 3722228"/>
              <a:gd name="connsiteX1396" fmla="*/ 1724038 w 6494035"/>
              <a:gd name="connsiteY1396" fmla="*/ 2068159 h 3722228"/>
              <a:gd name="connsiteX1397" fmla="*/ 1724038 w 6494035"/>
              <a:gd name="connsiteY1397" fmla="*/ 2073220 h 3722228"/>
              <a:gd name="connsiteX1398" fmla="*/ 1719564 w 6494035"/>
              <a:gd name="connsiteY1398" fmla="*/ 2073220 h 3722228"/>
              <a:gd name="connsiteX1399" fmla="*/ 1719564 w 6494035"/>
              <a:gd name="connsiteY1399" fmla="*/ 2068159 h 3722228"/>
              <a:gd name="connsiteX1400" fmla="*/ 5446426 w 6494035"/>
              <a:gd name="connsiteY1400" fmla="*/ 2030453 h 3722228"/>
              <a:gd name="connsiteX1401" fmla="*/ 5454202 w 6494035"/>
              <a:gd name="connsiteY1401" fmla="*/ 2030453 h 3722228"/>
              <a:gd name="connsiteX1402" fmla="*/ 5469764 w 6494035"/>
              <a:gd name="connsiteY1402" fmla="*/ 2034986 h 3722228"/>
              <a:gd name="connsiteX1403" fmla="*/ 5473882 w 6494035"/>
              <a:gd name="connsiteY1403" fmla="*/ 2030453 h 3722228"/>
              <a:gd name="connsiteX1404" fmla="*/ 5477084 w 6494035"/>
              <a:gd name="connsiteY1404" fmla="*/ 2034986 h 3722228"/>
              <a:gd name="connsiteX1405" fmla="*/ 5477084 w 6494035"/>
              <a:gd name="connsiteY1405" fmla="*/ 2042690 h 3722228"/>
              <a:gd name="connsiteX1406" fmla="*/ 5477084 w 6494035"/>
              <a:gd name="connsiteY1406" fmla="*/ 2053565 h 3722228"/>
              <a:gd name="connsiteX1407" fmla="*/ 5484865 w 6494035"/>
              <a:gd name="connsiteY1407" fmla="*/ 2061269 h 3722228"/>
              <a:gd name="connsiteX1408" fmla="*/ 5484865 w 6494035"/>
              <a:gd name="connsiteY1408" fmla="*/ 2068980 h 3722228"/>
              <a:gd name="connsiteX1409" fmla="*/ 5481663 w 6494035"/>
              <a:gd name="connsiteY1409" fmla="*/ 2084388 h 3722228"/>
              <a:gd name="connsiteX1410" fmla="*/ 5469764 w 6494035"/>
              <a:gd name="connsiteY1410" fmla="*/ 2088467 h 3722228"/>
              <a:gd name="connsiteX1411" fmla="*/ 5466101 w 6494035"/>
              <a:gd name="connsiteY1411" fmla="*/ 2099342 h 3722228"/>
              <a:gd name="connsiteX1412" fmla="*/ 5473882 w 6494035"/>
              <a:gd name="connsiteY1412" fmla="*/ 2111580 h 3722228"/>
              <a:gd name="connsiteX1413" fmla="*/ 5473882 w 6494035"/>
              <a:gd name="connsiteY1413" fmla="*/ 2114751 h 3722228"/>
              <a:gd name="connsiteX1414" fmla="*/ 5473882 w 6494035"/>
              <a:gd name="connsiteY1414" fmla="*/ 2122461 h 3722228"/>
              <a:gd name="connsiteX1415" fmla="*/ 5484865 w 6494035"/>
              <a:gd name="connsiteY1415" fmla="*/ 2130166 h 3722228"/>
              <a:gd name="connsiteX1416" fmla="*/ 5489444 w 6494035"/>
              <a:gd name="connsiteY1416" fmla="*/ 2126988 h 3722228"/>
              <a:gd name="connsiteX1417" fmla="*/ 5489444 w 6494035"/>
              <a:gd name="connsiteY1417" fmla="*/ 2122461 h 3722228"/>
              <a:gd name="connsiteX1418" fmla="*/ 5500427 w 6494035"/>
              <a:gd name="connsiteY1418" fmla="*/ 2122461 h 3722228"/>
              <a:gd name="connsiteX1419" fmla="*/ 5505001 w 6494035"/>
              <a:gd name="connsiteY1419" fmla="*/ 2134699 h 3722228"/>
              <a:gd name="connsiteX1420" fmla="*/ 5508203 w 6494035"/>
              <a:gd name="connsiteY1420" fmla="*/ 2134699 h 3722228"/>
              <a:gd name="connsiteX1421" fmla="*/ 5508203 w 6494035"/>
              <a:gd name="connsiteY1421" fmla="*/ 2130166 h 3722228"/>
              <a:gd name="connsiteX1422" fmla="*/ 5523765 w 6494035"/>
              <a:gd name="connsiteY1422" fmla="*/ 2134699 h 3722228"/>
              <a:gd name="connsiteX1423" fmla="*/ 5515984 w 6494035"/>
              <a:gd name="connsiteY1423" fmla="*/ 2137870 h 3722228"/>
              <a:gd name="connsiteX1424" fmla="*/ 5520562 w 6494035"/>
              <a:gd name="connsiteY1424" fmla="*/ 2145574 h 3722228"/>
              <a:gd name="connsiteX1425" fmla="*/ 5528343 w 6494035"/>
              <a:gd name="connsiteY1425" fmla="*/ 2150107 h 3722228"/>
              <a:gd name="connsiteX1426" fmla="*/ 5528343 w 6494035"/>
              <a:gd name="connsiteY1426" fmla="*/ 2165515 h 3722228"/>
              <a:gd name="connsiteX1427" fmla="*/ 5523765 w 6494035"/>
              <a:gd name="connsiteY1427" fmla="*/ 2157811 h 3722228"/>
              <a:gd name="connsiteX1428" fmla="*/ 5515984 w 6494035"/>
              <a:gd name="connsiteY1428" fmla="*/ 2153278 h 3722228"/>
              <a:gd name="connsiteX1429" fmla="*/ 5512781 w 6494035"/>
              <a:gd name="connsiteY1429" fmla="*/ 2150107 h 3722228"/>
              <a:gd name="connsiteX1430" fmla="*/ 5505001 w 6494035"/>
              <a:gd name="connsiteY1430" fmla="*/ 2142403 h 3722228"/>
              <a:gd name="connsiteX1431" fmla="*/ 5500427 w 6494035"/>
              <a:gd name="connsiteY1431" fmla="*/ 2137870 h 3722228"/>
              <a:gd name="connsiteX1432" fmla="*/ 5497220 w 6494035"/>
              <a:gd name="connsiteY1432" fmla="*/ 2130166 h 3722228"/>
              <a:gd name="connsiteX1433" fmla="*/ 5492646 w 6494035"/>
              <a:gd name="connsiteY1433" fmla="*/ 2134699 h 3722228"/>
              <a:gd name="connsiteX1434" fmla="*/ 5500427 w 6494035"/>
              <a:gd name="connsiteY1434" fmla="*/ 2150107 h 3722228"/>
              <a:gd name="connsiteX1435" fmla="*/ 5497220 w 6494035"/>
              <a:gd name="connsiteY1435" fmla="*/ 2150107 h 3722228"/>
              <a:gd name="connsiteX1436" fmla="*/ 5489444 w 6494035"/>
              <a:gd name="connsiteY1436" fmla="*/ 2137870 h 3722228"/>
              <a:gd name="connsiteX1437" fmla="*/ 5473882 w 6494035"/>
              <a:gd name="connsiteY1437" fmla="*/ 2134699 h 3722228"/>
              <a:gd name="connsiteX1438" fmla="*/ 5469764 w 6494035"/>
              <a:gd name="connsiteY1438" fmla="*/ 2137870 h 3722228"/>
              <a:gd name="connsiteX1439" fmla="*/ 5466101 w 6494035"/>
              <a:gd name="connsiteY1439" fmla="*/ 2137870 h 3722228"/>
              <a:gd name="connsiteX1440" fmla="*/ 5461983 w 6494035"/>
              <a:gd name="connsiteY1440" fmla="*/ 2134699 h 3722228"/>
              <a:gd name="connsiteX1441" fmla="*/ 5454202 w 6494035"/>
              <a:gd name="connsiteY1441" fmla="*/ 2130166 h 3722228"/>
              <a:gd name="connsiteX1442" fmla="*/ 5457409 w 6494035"/>
              <a:gd name="connsiteY1442" fmla="*/ 2122461 h 3722228"/>
              <a:gd name="connsiteX1443" fmla="*/ 5457409 w 6494035"/>
              <a:gd name="connsiteY1443" fmla="*/ 2114751 h 3722228"/>
              <a:gd name="connsiteX1444" fmla="*/ 5454202 w 6494035"/>
              <a:gd name="connsiteY1444" fmla="*/ 2114751 h 3722228"/>
              <a:gd name="connsiteX1445" fmla="*/ 5449628 w 6494035"/>
              <a:gd name="connsiteY1445" fmla="*/ 2122461 h 3722228"/>
              <a:gd name="connsiteX1446" fmla="*/ 5446426 w 6494035"/>
              <a:gd name="connsiteY1446" fmla="*/ 2119284 h 3722228"/>
              <a:gd name="connsiteX1447" fmla="*/ 5438645 w 6494035"/>
              <a:gd name="connsiteY1447" fmla="*/ 2096171 h 3722228"/>
              <a:gd name="connsiteX1448" fmla="*/ 5430864 w 6494035"/>
              <a:gd name="connsiteY1448" fmla="*/ 2080763 h 3722228"/>
              <a:gd name="connsiteX1449" fmla="*/ 5438645 w 6494035"/>
              <a:gd name="connsiteY1449" fmla="*/ 2084388 h 3722228"/>
              <a:gd name="connsiteX1450" fmla="*/ 5441847 w 6494035"/>
              <a:gd name="connsiteY1450" fmla="*/ 2088467 h 3722228"/>
              <a:gd name="connsiteX1451" fmla="*/ 5446426 w 6494035"/>
              <a:gd name="connsiteY1451" fmla="*/ 2084388 h 3722228"/>
              <a:gd name="connsiteX1452" fmla="*/ 5441847 w 6494035"/>
              <a:gd name="connsiteY1452" fmla="*/ 2068980 h 3722228"/>
              <a:gd name="connsiteX1453" fmla="*/ 5441847 w 6494035"/>
              <a:gd name="connsiteY1453" fmla="*/ 2053565 h 3722228"/>
              <a:gd name="connsiteX1454" fmla="*/ 1128743 w 6494035"/>
              <a:gd name="connsiteY1454" fmla="*/ 2026373 h 3722228"/>
              <a:gd name="connsiteX1455" fmla="*/ 1128544 w 6494035"/>
              <a:gd name="connsiteY1455" fmla="*/ 2026772 h 3722228"/>
              <a:gd name="connsiteX1456" fmla="*/ 1163559 w 6494035"/>
              <a:gd name="connsiteY1456" fmla="*/ 2026772 h 3722228"/>
              <a:gd name="connsiteX1457" fmla="*/ 1163915 w 6494035"/>
              <a:gd name="connsiteY1457" fmla="*/ 2026373 h 3722228"/>
              <a:gd name="connsiteX1458" fmla="*/ 1616988 w 6494035"/>
              <a:gd name="connsiteY1458" fmla="*/ 2019065 h 3722228"/>
              <a:gd name="connsiteX1459" fmla="*/ 1635308 w 6494035"/>
              <a:gd name="connsiteY1459" fmla="*/ 2022253 h 3722228"/>
              <a:gd name="connsiteX1460" fmla="*/ 1647374 w 6494035"/>
              <a:gd name="connsiteY1460" fmla="*/ 2026808 h 3722228"/>
              <a:gd name="connsiteX1461" fmla="*/ 1639777 w 6494035"/>
              <a:gd name="connsiteY1461" fmla="*/ 2034553 h 3722228"/>
              <a:gd name="connsiteX1462" fmla="*/ 1612518 w 6494035"/>
              <a:gd name="connsiteY1462" fmla="*/ 2029997 h 3722228"/>
              <a:gd name="connsiteX1463" fmla="*/ 1394740 w 6494035"/>
              <a:gd name="connsiteY1463" fmla="*/ 2014510 h 3722228"/>
              <a:gd name="connsiteX1464" fmla="*/ 1417385 w 6494035"/>
              <a:gd name="connsiteY1464" fmla="*/ 2019065 h 3722228"/>
              <a:gd name="connsiteX1465" fmla="*/ 1426445 w 6494035"/>
              <a:gd name="connsiteY1465" fmla="*/ 2029998 h 3722228"/>
              <a:gd name="connsiteX1466" fmla="*/ 1410139 w 6494035"/>
              <a:gd name="connsiteY1466" fmla="*/ 2029998 h 3722228"/>
              <a:gd name="connsiteX1467" fmla="*/ 1394740 w 6494035"/>
              <a:gd name="connsiteY1467" fmla="*/ 2029998 h 3722228"/>
              <a:gd name="connsiteX1468" fmla="*/ 1387039 w 6494035"/>
              <a:gd name="connsiteY1468" fmla="*/ 2022253 h 3722228"/>
              <a:gd name="connsiteX1469" fmla="*/ 5241161 w 6494035"/>
              <a:gd name="connsiteY1469" fmla="*/ 1996289 h 3722228"/>
              <a:gd name="connsiteX1470" fmla="*/ 5244789 w 6494035"/>
              <a:gd name="connsiteY1470" fmla="*/ 1999460 h 3722228"/>
              <a:gd name="connsiteX1471" fmla="*/ 5244789 w 6494035"/>
              <a:gd name="connsiteY1471" fmla="*/ 2007162 h 3722228"/>
              <a:gd name="connsiteX1472" fmla="*/ 5237083 w 6494035"/>
              <a:gd name="connsiteY1472" fmla="*/ 2014864 h 3722228"/>
              <a:gd name="connsiteX1473" fmla="*/ 5237083 w 6494035"/>
              <a:gd name="connsiteY1473" fmla="*/ 2026645 h 3722228"/>
              <a:gd name="connsiteX1474" fmla="*/ 5225749 w 6494035"/>
              <a:gd name="connsiteY1474" fmla="*/ 2030269 h 3722228"/>
              <a:gd name="connsiteX1475" fmla="*/ 5218498 w 6494035"/>
              <a:gd name="connsiteY1475" fmla="*/ 2037971 h 3722228"/>
              <a:gd name="connsiteX1476" fmla="*/ 5198552 w 6494035"/>
              <a:gd name="connsiteY1476" fmla="*/ 2030269 h 3722228"/>
              <a:gd name="connsiteX1477" fmla="*/ 5198552 w 6494035"/>
              <a:gd name="connsiteY1477" fmla="*/ 2014864 h 3722228"/>
              <a:gd name="connsiteX1478" fmla="*/ 5210792 w 6494035"/>
              <a:gd name="connsiteY1478" fmla="*/ 2007162 h 3722228"/>
              <a:gd name="connsiteX1479" fmla="*/ 5210792 w 6494035"/>
              <a:gd name="connsiteY1479" fmla="*/ 1999460 h 3722228"/>
              <a:gd name="connsiteX1480" fmla="*/ 5213964 w 6494035"/>
              <a:gd name="connsiteY1480" fmla="*/ 1999460 h 3722228"/>
              <a:gd name="connsiteX1481" fmla="*/ 5218498 w 6494035"/>
              <a:gd name="connsiteY1481" fmla="*/ 1999460 h 3722228"/>
              <a:gd name="connsiteX1482" fmla="*/ 5237083 w 6494035"/>
              <a:gd name="connsiteY1482" fmla="*/ 1999460 h 3722228"/>
              <a:gd name="connsiteX1483" fmla="*/ 1488722 w 6494035"/>
              <a:gd name="connsiteY1483" fmla="*/ 1988318 h 3722228"/>
              <a:gd name="connsiteX1484" fmla="*/ 1507298 w 6494035"/>
              <a:gd name="connsiteY1484" fmla="*/ 1988318 h 3722228"/>
              <a:gd name="connsiteX1485" fmla="*/ 1519078 w 6494035"/>
              <a:gd name="connsiteY1485" fmla="*/ 1991507 h 3722228"/>
              <a:gd name="connsiteX1486" fmla="*/ 1522700 w 6494035"/>
              <a:gd name="connsiteY1486" fmla="*/ 1991507 h 3722228"/>
              <a:gd name="connsiteX1487" fmla="*/ 1537653 w 6494035"/>
              <a:gd name="connsiteY1487" fmla="*/ 1991507 h 3722228"/>
              <a:gd name="connsiteX1488" fmla="*/ 1557587 w 6494035"/>
              <a:gd name="connsiteY1488" fmla="*/ 1996062 h 3722228"/>
              <a:gd name="connsiteX1489" fmla="*/ 1565292 w 6494035"/>
              <a:gd name="connsiteY1489" fmla="*/ 2003806 h 3722228"/>
              <a:gd name="connsiteX1490" fmla="*/ 1591565 w 6494035"/>
              <a:gd name="connsiteY1490" fmla="*/ 2011550 h 3722228"/>
              <a:gd name="connsiteX1491" fmla="*/ 1583867 w 6494035"/>
              <a:gd name="connsiteY1491" fmla="*/ 2022481 h 3722228"/>
              <a:gd name="connsiteX1492" fmla="*/ 1553056 w 6494035"/>
              <a:gd name="connsiteY1492" fmla="*/ 2022481 h 3722228"/>
              <a:gd name="connsiteX1493" fmla="*/ 1542185 w 6494035"/>
              <a:gd name="connsiteY1493" fmla="*/ 2022481 h 3722228"/>
              <a:gd name="connsiteX1494" fmla="*/ 1526776 w 6494035"/>
              <a:gd name="connsiteY1494" fmla="*/ 2037969 h 3722228"/>
              <a:gd name="connsiteX1495" fmla="*/ 1519078 w 6494035"/>
              <a:gd name="connsiteY1495" fmla="*/ 2026582 h 3722228"/>
              <a:gd name="connsiteX1496" fmla="*/ 1476486 w 6494035"/>
              <a:gd name="connsiteY1496" fmla="*/ 2026582 h 3722228"/>
              <a:gd name="connsiteX1497" fmla="*/ 1465615 w 6494035"/>
              <a:gd name="connsiteY1497" fmla="*/ 2022481 h 3722228"/>
              <a:gd name="connsiteX1498" fmla="*/ 1468788 w 6494035"/>
              <a:gd name="connsiteY1498" fmla="*/ 2011550 h 3722228"/>
              <a:gd name="connsiteX1499" fmla="*/ 1511374 w 6494035"/>
              <a:gd name="connsiteY1499" fmla="*/ 2014737 h 3722228"/>
              <a:gd name="connsiteX1500" fmla="*/ 1499593 w 6494035"/>
              <a:gd name="connsiteY1500" fmla="*/ 2006995 h 3722228"/>
              <a:gd name="connsiteX1501" fmla="*/ 1496426 w 6494035"/>
              <a:gd name="connsiteY1501" fmla="*/ 1999251 h 3722228"/>
              <a:gd name="connsiteX1502" fmla="*/ 1491580 w 6494035"/>
              <a:gd name="connsiteY1502" fmla="*/ 1957571 h 3722228"/>
              <a:gd name="connsiteX1503" fmla="*/ 1499324 w 6494035"/>
              <a:gd name="connsiteY1503" fmla="*/ 1957571 h 3722228"/>
              <a:gd name="connsiteX1504" fmla="*/ 1495680 w 6494035"/>
              <a:gd name="connsiteY1504" fmla="*/ 1965100 h 3722228"/>
              <a:gd name="connsiteX1505" fmla="*/ 1488391 w 6494035"/>
              <a:gd name="connsiteY1505" fmla="*/ 1965100 h 3722228"/>
              <a:gd name="connsiteX1506" fmla="*/ 1483836 w 6494035"/>
              <a:gd name="connsiteY1506" fmla="*/ 1960671 h 3722228"/>
              <a:gd name="connsiteX1507" fmla="*/ 1499779 w 6494035"/>
              <a:gd name="connsiteY1507" fmla="*/ 1930240 h 3722228"/>
              <a:gd name="connsiteX1508" fmla="*/ 1507308 w 6494035"/>
              <a:gd name="connsiteY1508" fmla="*/ 1934381 h 3722228"/>
              <a:gd name="connsiteX1509" fmla="*/ 1499779 w 6494035"/>
              <a:gd name="connsiteY1509" fmla="*/ 1934381 h 3722228"/>
              <a:gd name="connsiteX1510" fmla="*/ 1314381 w 6494035"/>
              <a:gd name="connsiteY1510" fmla="*/ 1910881 h 3722228"/>
              <a:gd name="connsiteX1511" fmla="*/ 1337611 w 6494035"/>
              <a:gd name="connsiteY1511" fmla="*/ 1910881 h 3722228"/>
              <a:gd name="connsiteX1512" fmla="*/ 1364033 w 6494035"/>
              <a:gd name="connsiteY1512" fmla="*/ 1918691 h 3722228"/>
              <a:gd name="connsiteX1513" fmla="*/ 1391362 w 6494035"/>
              <a:gd name="connsiteY1513" fmla="*/ 1934316 h 3722228"/>
              <a:gd name="connsiteX1514" fmla="*/ 1414603 w 6494035"/>
              <a:gd name="connsiteY1514" fmla="*/ 1945344 h 3722228"/>
              <a:gd name="connsiteX1515" fmla="*/ 1445576 w 6494035"/>
              <a:gd name="connsiteY1515" fmla="*/ 1960969 h 3722228"/>
              <a:gd name="connsiteX1516" fmla="*/ 1442384 w 6494035"/>
              <a:gd name="connsiteY1516" fmla="*/ 1968780 h 3722228"/>
              <a:gd name="connsiteX1517" fmla="*/ 1461063 w 6494035"/>
              <a:gd name="connsiteY1517" fmla="*/ 1973372 h 3722228"/>
              <a:gd name="connsiteX1518" fmla="*/ 1476550 w 6494035"/>
              <a:gd name="connsiteY1518" fmla="*/ 1981187 h 3722228"/>
              <a:gd name="connsiteX1519" fmla="*/ 1402751 w 6494035"/>
              <a:gd name="connsiteY1519" fmla="*/ 1988997 h 3722228"/>
              <a:gd name="connsiteX1520" fmla="*/ 1414603 w 6494035"/>
              <a:gd name="connsiteY1520" fmla="*/ 1973372 h 3722228"/>
              <a:gd name="connsiteX1521" fmla="*/ 1391362 w 6494035"/>
              <a:gd name="connsiteY1521" fmla="*/ 1965562 h 3722228"/>
              <a:gd name="connsiteX1522" fmla="*/ 1383619 w 6494035"/>
              <a:gd name="connsiteY1522" fmla="*/ 1945344 h 3722228"/>
              <a:gd name="connsiteX1523" fmla="*/ 1356290 w 6494035"/>
              <a:gd name="connsiteY1523" fmla="*/ 1945344 h 3722228"/>
              <a:gd name="connsiteX1524" fmla="*/ 1317574 w 6494035"/>
              <a:gd name="connsiteY1524" fmla="*/ 1929719 h 3722228"/>
              <a:gd name="connsiteX1525" fmla="*/ 1325317 w 6494035"/>
              <a:gd name="connsiteY1525" fmla="*/ 1926506 h 3722228"/>
              <a:gd name="connsiteX1526" fmla="*/ 1302539 w 6494035"/>
              <a:gd name="connsiteY1526" fmla="*/ 1921909 h 3722228"/>
              <a:gd name="connsiteX1527" fmla="*/ 1283407 w 6494035"/>
              <a:gd name="connsiteY1527" fmla="*/ 1937534 h 3722228"/>
              <a:gd name="connsiteX1528" fmla="*/ 1256079 w 6494035"/>
              <a:gd name="connsiteY1528" fmla="*/ 1937534 h 3722228"/>
              <a:gd name="connsiteX1529" fmla="*/ 1271566 w 6494035"/>
              <a:gd name="connsiteY1529" fmla="*/ 1929719 h 3722228"/>
              <a:gd name="connsiteX1530" fmla="*/ 1287053 w 6494035"/>
              <a:gd name="connsiteY1530" fmla="*/ 1918691 h 3722228"/>
              <a:gd name="connsiteX1531" fmla="*/ 1457644 w 6494035"/>
              <a:gd name="connsiteY1531" fmla="*/ 1902909 h 3722228"/>
              <a:gd name="connsiteX1532" fmla="*/ 1465174 w 6494035"/>
              <a:gd name="connsiteY1532" fmla="*/ 1919117 h 3722228"/>
              <a:gd name="connsiteX1533" fmla="*/ 1465174 w 6494035"/>
              <a:gd name="connsiteY1533" fmla="*/ 1922930 h 3722228"/>
              <a:gd name="connsiteX1534" fmla="*/ 1414991 w 6494035"/>
              <a:gd name="connsiteY1534" fmla="*/ 1891521 h 3722228"/>
              <a:gd name="connsiteX1535" fmla="*/ 1414991 w 6494035"/>
              <a:gd name="connsiteY1535" fmla="*/ 1899050 h 3722228"/>
              <a:gd name="connsiteX1536" fmla="*/ 1409815 w 6494035"/>
              <a:gd name="connsiteY1536" fmla="*/ 1899050 h 3722228"/>
              <a:gd name="connsiteX1537" fmla="*/ 1409815 w 6494035"/>
              <a:gd name="connsiteY1537" fmla="*/ 1895950 h 3722228"/>
              <a:gd name="connsiteX1538" fmla="*/ 1453045 w 6494035"/>
              <a:gd name="connsiteY1538" fmla="*/ 1875578 h 3722228"/>
              <a:gd name="connsiteX1539" fmla="*/ 1461717 w 6494035"/>
              <a:gd name="connsiteY1539" fmla="*/ 1891066 h 3722228"/>
              <a:gd name="connsiteX1540" fmla="*/ 1453045 w 6494035"/>
              <a:gd name="connsiteY1540" fmla="*/ 1891066 h 3722228"/>
              <a:gd name="connsiteX1541" fmla="*/ 1453045 w 6494035"/>
              <a:gd name="connsiteY1541" fmla="*/ 1887421 h 3722228"/>
              <a:gd name="connsiteX1542" fmla="*/ 1449672 w 6494035"/>
              <a:gd name="connsiteY1542" fmla="*/ 1880133 h 3722228"/>
              <a:gd name="connsiteX1543" fmla="*/ 1402632 w 6494035"/>
              <a:gd name="connsiteY1543" fmla="*/ 1868745 h 3722228"/>
              <a:gd name="connsiteX1544" fmla="*/ 1410517 w 6494035"/>
              <a:gd name="connsiteY1544" fmla="*/ 1868745 h 3722228"/>
              <a:gd name="connsiteX1545" fmla="*/ 1410517 w 6494035"/>
              <a:gd name="connsiteY1545" fmla="*/ 1880339 h 3722228"/>
              <a:gd name="connsiteX1546" fmla="*/ 1402632 w 6494035"/>
              <a:gd name="connsiteY1546" fmla="*/ 1884205 h 3722228"/>
              <a:gd name="connsiteX1547" fmla="*/ 1399566 w 6494035"/>
              <a:gd name="connsiteY1547" fmla="*/ 1880339 h 3722228"/>
              <a:gd name="connsiteX1548" fmla="*/ 1402632 w 6494035"/>
              <a:gd name="connsiteY1548" fmla="*/ 1875992 h 3722228"/>
              <a:gd name="connsiteX1549" fmla="*/ 5441861 w 6494035"/>
              <a:gd name="connsiteY1549" fmla="*/ 1864190 h 3722228"/>
              <a:gd name="connsiteX1550" fmla="*/ 5454317 w 6494035"/>
              <a:gd name="connsiteY1550" fmla="*/ 1872018 h 3722228"/>
              <a:gd name="connsiteX1551" fmla="*/ 5454317 w 6494035"/>
              <a:gd name="connsiteY1551" fmla="*/ 1883066 h 3722228"/>
              <a:gd name="connsiteX1552" fmla="*/ 5449703 w 6494035"/>
              <a:gd name="connsiteY1552" fmla="*/ 1890890 h 3722228"/>
              <a:gd name="connsiteX1553" fmla="*/ 5446475 w 6494035"/>
              <a:gd name="connsiteY1553" fmla="*/ 1918975 h 3722228"/>
              <a:gd name="connsiteX1554" fmla="*/ 5441861 w 6494035"/>
              <a:gd name="connsiteY1554" fmla="*/ 1934627 h 3722228"/>
              <a:gd name="connsiteX1555" fmla="*/ 5438633 w 6494035"/>
              <a:gd name="connsiteY1555" fmla="*/ 1950279 h 3722228"/>
              <a:gd name="connsiteX1556" fmla="*/ 5434021 w 6494035"/>
              <a:gd name="connsiteY1556" fmla="*/ 1950279 h 3722228"/>
              <a:gd name="connsiteX1557" fmla="*/ 5434021 w 6494035"/>
              <a:gd name="connsiteY1557" fmla="*/ 1942451 h 3722228"/>
              <a:gd name="connsiteX1558" fmla="*/ 5426179 w 6494035"/>
              <a:gd name="connsiteY1558" fmla="*/ 1934627 h 3722228"/>
              <a:gd name="connsiteX1559" fmla="*/ 5418337 w 6494035"/>
              <a:gd name="connsiteY1559" fmla="*/ 1918975 h 3722228"/>
              <a:gd name="connsiteX1560" fmla="*/ 5418337 w 6494035"/>
              <a:gd name="connsiteY1560" fmla="*/ 1906542 h 3722228"/>
              <a:gd name="connsiteX1561" fmla="*/ 5422950 w 6494035"/>
              <a:gd name="connsiteY1561" fmla="*/ 1898718 h 3722228"/>
              <a:gd name="connsiteX1562" fmla="*/ 5434021 w 6494035"/>
              <a:gd name="connsiteY1562" fmla="*/ 1872018 h 3722228"/>
              <a:gd name="connsiteX1563" fmla="*/ 1434868 w 6494035"/>
              <a:gd name="connsiteY1563" fmla="*/ 1857358 h 3722228"/>
              <a:gd name="connsiteX1564" fmla="*/ 1445801 w 6494035"/>
              <a:gd name="connsiteY1564" fmla="*/ 1869184 h 3722228"/>
              <a:gd name="connsiteX1565" fmla="*/ 1445801 w 6494035"/>
              <a:gd name="connsiteY1565" fmla="*/ 1879695 h 3722228"/>
              <a:gd name="connsiteX1566" fmla="*/ 1438056 w 6494035"/>
              <a:gd name="connsiteY1566" fmla="*/ 1875316 h 3722228"/>
              <a:gd name="connsiteX1567" fmla="*/ 1442157 w 6494035"/>
              <a:gd name="connsiteY1567" fmla="*/ 1869184 h 3722228"/>
              <a:gd name="connsiteX1568" fmla="*/ 1430314 w 6494035"/>
              <a:gd name="connsiteY1568" fmla="*/ 1861738 h 3722228"/>
              <a:gd name="connsiteX1569" fmla="*/ 1391594 w 6494035"/>
              <a:gd name="connsiteY1569" fmla="*/ 1830027 h 3722228"/>
              <a:gd name="connsiteX1570" fmla="*/ 1399412 w 6494035"/>
              <a:gd name="connsiteY1570" fmla="*/ 1830027 h 3722228"/>
              <a:gd name="connsiteX1571" fmla="*/ 1410450 w 6494035"/>
              <a:gd name="connsiteY1571" fmla="*/ 1830027 h 3722228"/>
              <a:gd name="connsiteX1572" fmla="*/ 1415049 w 6494035"/>
              <a:gd name="connsiteY1572" fmla="*/ 1830027 h 3722228"/>
              <a:gd name="connsiteX1573" fmla="*/ 1394813 w 6494035"/>
              <a:gd name="connsiteY1573" fmla="*/ 1838631 h 3722228"/>
              <a:gd name="connsiteX1574" fmla="*/ 5577329 w 6494035"/>
              <a:gd name="connsiteY1574" fmla="*/ 1825472 h 3722228"/>
              <a:gd name="connsiteX1575" fmla="*/ 5569445 w 6494035"/>
              <a:gd name="connsiteY1575" fmla="*/ 1840959 h 3722228"/>
              <a:gd name="connsiteX1576" fmla="*/ 5573825 w 6494035"/>
              <a:gd name="connsiteY1576" fmla="*/ 1845515 h 3722228"/>
              <a:gd name="connsiteX1577" fmla="*/ 5566379 w 6494035"/>
              <a:gd name="connsiteY1577" fmla="*/ 1845515 h 3722228"/>
              <a:gd name="connsiteX1578" fmla="*/ 5566379 w 6494035"/>
              <a:gd name="connsiteY1578" fmla="*/ 1840959 h 3722228"/>
              <a:gd name="connsiteX1579" fmla="*/ 5569445 w 6494035"/>
              <a:gd name="connsiteY1579" fmla="*/ 1833216 h 3722228"/>
              <a:gd name="connsiteX1580" fmla="*/ 5569445 w 6494035"/>
              <a:gd name="connsiteY1580" fmla="*/ 1830027 h 3722228"/>
              <a:gd name="connsiteX1581" fmla="*/ 5573825 w 6494035"/>
              <a:gd name="connsiteY1581" fmla="*/ 1830027 h 3722228"/>
              <a:gd name="connsiteX1582" fmla="*/ 1414370 w 6494035"/>
              <a:gd name="connsiteY1582" fmla="*/ 1823194 h 3722228"/>
              <a:gd name="connsiteX1583" fmla="*/ 1422114 w 6494035"/>
              <a:gd name="connsiteY1583" fmla="*/ 1826313 h 3722228"/>
              <a:gd name="connsiteX1584" fmla="*/ 1429858 w 6494035"/>
              <a:gd name="connsiteY1584" fmla="*/ 1841464 h 3722228"/>
              <a:gd name="connsiteX1585" fmla="*/ 1426214 w 6494035"/>
              <a:gd name="connsiteY1585" fmla="*/ 1853496 h 3722228"/>
              <a:gd name="connsiteX1586" fmla="*/ 1422114 w 6494035"/>
              <a:gd name="connsiteY1586" fmla="*/ 1845921 h 3722228"/>
              <a:gd name="connsiteX1587" fmla="*/ 1422114 w 6494035"/>
              <a:gd name="connsiteY1587" fmla="*/ 1841464 h 3722228"/>
              <a:gd name="connsiteX1588" fmla="*/ 1422114 w 6494035"/>
              <a:gd name="connsiteY1588" fmla="*/ 1830770 h 3722228"/>
              <a:gd name="connsiteX1589" fmla="*/ 1414370 w 6494035"/>
              <a:gd name="connsiteY1589" fmla="*/ 1826313 h 3722228"/>
              <a:gd name="connsiteX1590" fmla="*/ 2671145 w 6494035"/>
              <a:gd name="connsiteY1590" fmla="*/ 1818639 h 3722228"/>
              <a:gd name="connsiteX1591" fmla="*/ 2666717 w 6494035"/>
              <a:gd name="connsiteY1591" fmla="*/ 1830719 h 3722228"/>
              <a:gd name="connsiteX1592" fmla="*/ 2663617 w 6494035"/>
              <a:gd name="connsiteY1592" fmla="*/ 1826245 h 3722228"/>
              <a:gd name="connsiteX1593" fmla="*/ 2651791 w 6494035"/>
              <a:gd name="connsiteY1593" fmla="*/ 1815223 h 3722228"/>
              <a:gd name="connsiteX1594" fmla="*/ 2648287 w 6494035"/>
              <a:gd name="connsiteY1594" fmla="*/ 1822669 h 3722228"/>
              <a:gd name="connsiteX1595" fmla="*/ 2643907 w 6494035"/>
              <a:gd name="connsiteY1595" fmla="*/ 1826173 h 3722228"/>
              <a:gd name="connsiteX1596" fmla="*/ 2640841 w 6494035"/>
              <a:gd name="connsiteY1596" fmla="*/ 1818289 h 3722228"/>
              <a:gd name="connsiteX1597" fmla="*/ 5601200 w 6494035"/>
              <a:gd name="connsiteY1597" fmla="*/ 1784475 h 3722228"/>
              <a:gd name="connsiteX1598" fmla="*/ 5597346 w 6494035"/>
              <a:gd name="connsiteY1598" fmla="*/ 1787575 h 3722228"/>
              <a:gd name="connsiteX1599" fmla="*/ 5592528 w 6494035"/>
              <a:gd name="connsiteY1599" fmla="*/ 1792004 h 3722228"/>
              <a:gd name="connsiteX1600" fmla="*/ 5589155 w 6494035"/>
              <a:gd name="connsiteY1600" fmla="*/ 1787575 h 3722228"/>
              <a:gd name="connsiteX1601" fmla="*/ 3671812 w 6494035"/>
              <a:gd name="connsiteY1601" fmla="*/ 1747909 h 3722228"/>
              <a:gd name="connsiteX1602" fmla="*/ 3672458 w 6494035"/>
              <a:gd name="connsiteY1602" fmla="*/ 1749137 h 3722228"/>
              <a:gd name="connsiteX1603" fmla="*/ 3671204 w 6494035"/>
              <a:gd name="connsiteY1603" fmla="*/ 1751521 h 3722228"/>
              <a:gd name="connsiteX1604" fmla="*/ 3672564 w 6494035"/>
              <a:gd name="connsiteY1604" fmla="*/ 1749202 h 3722228"/>
              <a:gd name="connsiteX1605" fmla="*/ 2636286 w 6494035"/>
              <a:gd name="connsiteY1605" fmla="*/ 1718426 h 3722228"/>
              <a:gd name="connsiteX1606" fmla="*/ 2640759 w 6494035"/>
              <a:gd name="connsiteY1606" fmla="*/ 1718426 h 3722228"/>
              <a:gd name="connsiteX1607" fmla="*/ 2648365 w 6494035"/>
              <a:gd name="connsiteY1607" fmla="*/ 1722567 h 3722228"/>
              <a:gd name="connsiteX1608" fmla="*/ 2643891 w 6494035"/>
              <a:gd name="connsiteY1608" fmla="*/ 1722567 h 3722228"/>
              <a:gd name="connsiteX1609" fmla="*/ 3660737 w 6494035"/>
              <a:gd name="connsiteY1609" fmla="*/ 1653515 h 3722228"/>
              <a:gd name="connsiteX1610" fmla="*/ 3653035 w 6494035"/>
              <a:gd name="connsiteY1610" fmla="*/ 1664170 h 3722228"/>
              <a:gd name="connsiteX1611" fmla="*/ 3653035 w 6494035"/>
              <a:gd name="connsiteY1611" fmla="*/ 1668608 h 3722228"/>
              <a:gd name="connsiteX1612" fmla="*/ 3649411 w 6494035"/>
              <a:gd name="connsiteY1612" fmla="*/ 1668608 h 3722228"/>
              <a:gd name="connsiteX1613" fmla="*/ 3642162 w 6494035"/>
              <a:gd name="connsiteY1613" fmla="*/ 1675711 h 3722228"/>
              <a:gd name="connsiteX1614" fmla="*/ 3634459 w 6494035"/>
              <a:gd name="connsiteY1614" fmla="*/ 1675711 h 3722228"/>
              <a:gd name="connsiteX1615" fmla="*/ 3634459 w 6494035"/>
              <a:gd name="connsiteY1615" fmla="*/ 1679263 h 3722228"/>
              <a:gd name="connsiteX1616" fmla="*/ 3622225 w 6494035"/>
              <a:gd name="connsiteY1616" fmla="*/ 1675711 h 3722228"/>
              <a:gd name="connsiteX1617" fmla="*/ 3619055 w 6494035"/>
              <a:gd name="connsiteY1617" fmla="*/ 1668608 h 3722228"/>
              <a:gd name="connsiteX1618" fmla="*/ 3622225 w 6494035"/>
              <a:gd name="connsiteY1618" fmla="*/ 1668608 h 3722228"/>
              <a:gd name="connsiteX1619" fmla="*/ 3626757 w 6494035"/>
              <a:gd name="connsiteY1619" fmla="*/ 1664170 h 3722228"/>
              <a:gd name="connsiteX1620" fmla="*/ 3629928 w 6494035"/>
              <a:gd name="connsiteY1620" fmla="*/ 1664170 h 3722228"/>
              <a:gd name="connsiteX1621" fmla="*/ 3634459 w 6494035"/>
              <a:gd name="connsiteY1621" fmla="*/ 1661062 h 3722228"/>
              <a:gd name="connsiteX1622" fmla="*/ 3642162 w 6494035"/>
              <a:gd name="connsiteY1622" fmla="*/ 1661062 h 3722228"/>
              <a:gd name="connsiteX1623" fmla="*/ 3455753 w 6494035"/>
              <a:gd name="connsiteY1623" fmla="*/ 1653515 h 3722228"/>
              <a:gd name="connsiteX1624" fmla="*/ 3460309 w 6494035"/>
              <a:gd name="connsiteY1624" fmla="*/ 1661258 h 3722228"/>
              <a:gd name="connsiteX1625" fmla="*/ 3471242 w 6494035"/>
              <a:gd name="connsiteY1625" fmla="*/ 1661258 h 3722228"/>
              <a:gd name="connsiteX1626" fmla="*/ 3475795 w 6494035"/>
              <a:gd name="connsiteY1626" fmla="*/ 1661258 h 3722228"/>
              <a:gd name="connsiteX1627" fmla="*/ 3486727 w 6494035"/>
              <a:gd name="connsiteY1627" fmla="*/ 1661258 h 3722228"/>
              <a:gd name="connsiteX1628" fmla="*/ 3491283 w 6494035"/>
              <a:gd name="connsiteY1628" fmla="*/ 1664447 h 3722228"/>
              <a:gd name="connsiteX1629" fmla="*/ 3499026 w 6494035"/>
              <a:gd name="connsiteY1629" fmla="*/ 1664447 h 3722228"/>
              <a:gd name="connsiteX1630" fmla="*/ 3499026 w 6494035"/>
              <a:gd name="connsiteY1630" fmla="*/ 1669003 h 3722228"/>
              <a:gd name="connsiteX1631" fmla="*/ 3471242 w 6494035"/>
              <a:gd name="connsiteY1631" fmla="*/ 1669003 h 3722228"/>
              <a:gd name="connsiteX1632" fmla="*/ 3468052 w 6494035"/>
              <a:gd name="connsiteY1632" fmla="*/ 1664447 h 3722228"/>
              <a:gd name="connsiteX1633" fmla="*/ 3452564 w 6494035"/>
              <a:gd name="connsiteY1633" fmla="*/ 1664447 h 3722228"/>
              <a:gd name="connsiteX1634" fmla="*/ 3444821 w 6494035"/>
              <a:gd name="connsiteY1634" fmla="*/ 1664447 h 3722228"/>
              <a:gd name="connsiteX1635" fmla="*/ 3444821 w 6494035"/>
              <a:gd name="connsiteY1635" fmla="*/ 1656703 h 3722228"/>
              <a:gd name="connsiteX1636" fmla="*/ 3452564 w 6494035"/>
              <a:gd name="connsiteY1636" fmla="*/ 1656703 h 3722228"/>
              <a:gd name="connsiteX1637" fmla="*/ 3262617 w 6494035"/>
              <a:gd name="connsiteY1637" fmla="*/ 1645544 h 3722228"/>
              <a:gd name="connsiteX1638" fmla="*/ 3266666 w 6494035"/>
              <a:gd name="connsiteY1638" fmla="*/ 1648644 h 3722228"/>
              <a:gd name="connsiteX1639" fmla="*/ 3266666 w 6494035"/>
              <a:gd name="connsiteY1639" fmla="*/ 1653073 h 3722228"/>
              <a:gd name="connsiteX1640" fmla="*/ 3536619 w 6494035"/>
              <a:gd name="connsiteY1640" fmla="*/ 1637572 h 3722228"/>
              <a:gd name="connsiteX1641" fmla="*/ 3532191 w 6494035"/>
              <a:gd name="connsiteY1641" fmla="*/ 1645762 h 3722228"/>
              <a:gd name="connsiteX1642" fmla="*/ 3529091 w 6494035"/>
              <a:gd name="connsiteY1642" fmla="*/ 1649616 h 3722228"/>
              <a:gd name="connsiteX1643" fmla="*/ 3529091 w 6494035"/>
              <a:gd name="connsiteY1643" fmla="*/ 1640945 h 3722228"/>
              <a:gd name="connsiteX1644" fmla="*/ 3231870 w 6494035"/>
              <a:gd name="connsiteY1644" fmla="*/ 1595437 h 3722228"/>
              <a:gd name="connsiteX1645" fmla="*/ 3235057 w 6494035"/>
              <a:gd name="connsiteY1645" fmla="*/ 1599906 h 3722228"/>
              <a:gd name="connsiteX1646" fmla="*/ 3239613 w 6494035"/>
              <a:gd name="connsiteY1646" fmla="*/ 1595437 h 3722228"/>
              <a:gd name="connsiteX1647" fmla="*/ 3242802 w 6494035"/>
              <a:gd name="connsiteY1647" fmla="*/ 1595437 h 3722228"/>
              <a:gd name="connsiteX1648" fmla="*/ 3255101 w 6494035"/>
              <a:gd name="connsiteY1648" fmla="*/ 1599906 h 3722228"/>
              <a:gd name="connsiteX1649" fmla="*/ 3281519 w 6494035"/>
              <a:gd name="connsiteY1649" fmla="*/ 1595437 h 3722228"/>
              <a:gd name="connsiteX1650" fmla="*/ 3281519 w 6494035"/>
              <a:gd name="connsiteY1650" fmla="*/ 1603034 h 3722228"/>
              <a:gd name="connsiteX1651" fmla="*/ 3277876 w 6494035"/>
              <a:gd name="connsiteY1651" fmla="*/ 1610631 h 3722228"/>
              <a:gd name="connsiteX1652" fmla="*/ 3281519 w 6494035"/>
              <a:gd name="connsiteY1652" fmla="*/ 1622696 h 3722228"/>
              <a:gd name="connsiteX1653" fmla="*/ 3277876 w 6494035"/>
              <a:gd name="connsiteY1653" fmla="*/ 1630293 h 3722228"/>
              <a:gd name="connsiteX1654" fmla="*/ 3266034 w 6494035"/>
              <a:gd name="connsiteY1654" fmla="*/ 1625824 h 3722228"/>
              <a:gd name="connsiteX1655" fmla="*/ 3262388 w 6494035"/>
              <a:gd name="connsiteY1655" fmla="*/ 1622696 h 3722228"/>
              <a:gd name="connsiteX1656" fmla="*/ 3250545 w 6494035"/>
              <a:gd name="connsiteY1656" fmla="*/ 1618227 h 3722228"/>
              <a:gd name="connsiteX1657" fmla="*/ 3235057 w 6494035"/>
              <a:gd name="connsiteY1657" fmla="*/ 1610631 h 3722228"/>
              <a:gd name="connsiteX1658" fmla="*/ 3227314 w 6494035"/>
              <a:gd name="connsiteY1658" fmla="*/ 1607502 h 3722228"/>
              <a:gd name="connsiteX1659" fmla="*/ 3227314 w 6494035"/>
              <a:gd name="connsiteY1659" fmla="*/ 1599906 h 3722228"/>
              <a:gd name="connsiteX1660" fmla="*/ 3857330 w 6494035"/>
              <a:gd name="connsiteY1660" fmla="*/ 1586986 h 3722228"/>
              <a:gd name="connsiteX1661" fmla="*/ 3857330 w 6494035"/>
              <a:gd name="connsiteY1661" fmla="*/ 1590899 h 3722228"/>
              <a:gd name="connsiteX1662" fmla="*/ 3857461 w 6494035"/>
              <a:gd name="connsiteY1662" fmla="*/ 1591211 h 3722228"/>
              <a:gd name="connsiteX1663" fmla="*/ 3857461 w 6494035"/>
              <a:gd name="connsiteY1663" fmla="*/ 1587464 h 3722228"/>
              <a:gd name="connsiteX1664" fmla="*/ 3485818 w 6494035"/>
              <a:gd name="connsiteY1664" fmla="*/ 1584050 h 3722228"/>
              <a:gd name="connsiteX1665" fmla="*/ 3490246 w 6494035"/>
              <a:gd name="connsiteY1665" fmla="*/ 1587150 h 3722228"/>
              <a:gd name="connsiteX1666" fmla="*/ 3493346 w 6494035"/>
              <a:gd name="connsiteY1666" fmla="*/ 1591579 h 3722228"/>
              <a:gd name="connsiteX1667" fmla="*/ 3490246 w 6494035"/>
              <a:gd name="connsiteY1667" fmla="*/ 1591579 h 3722228"/>
              <a:gd name="connsiteX1668" fmla="*/ 3854137 w 6494035"/>
              <a:gd name="connsiteY1668" fmla="*/ 1575550 h 3722228"/>
              <a:gd name="connsiteX1669" fmla="*/ 3854998 w 6494035"/>
              <a:gd name="connsiteY1669" fmla="*/ 1578467 h 3722228"/>
              <a:gd name="connsiteX1670" fmla="*/ 3854340 w 6494035"/>
              <a:gd name="connsiteY1670" fmla="*/ 1576062 h 3722228"/>
              <a:gd name="connsiteX1671" fmla="*/ 3011640 w 6494035"/>
              <a:gd name="connsiteY1671" fmla="*/ 1571523 h 3722228"/>
              <a:gd name="connsiteX1672" fmla="*/ 3011640 w 6494035"/>
              <a:gd name="connsiteY1672" fmla="*/ 1579051 h 3722228"/>
              <a:gd name="connsiteX1673" fmla="*/ 3004111 w 6494035"/>
              <a:gd name="connsiteY1673" fmla="*/ 1575951 h 3722228"/>
              <a:gd name="connsiteX1674" fmla="*/ 3436813 w 6494035"/>
              <a:gd name="connsiteY1674" fmla="*/ 1571342 h 3722228"/>
              <a:gd name="connsiteX1675" fmla="*/ 3444119 w 6494035"/>
              <a:gd name="connsiteY1675" fmla="*/ 1579076 h 3722228"/>
              <a:gd name="connsiteX1676" fmla="*/ 3451934 w 6494035"/>
              <a:gd name="connsiteY1676" fmla="*/ 1579076 h 3722228"/>
              <a:gd name="connsiteX1677" fmla="*/ 3455502 w 6494035"/>
              <a:gd name="connsiteY1677" fmla="*/ 1590899 h 3722228"/>
              <a:gd name="connsiteX1678" fmla="*/ 3459580 w 6494035"/>
              <a:gd name="connsiteY1678" fmla="*/ 1594097 h 3722228"/>
              <a:gd name="connsiteX1679" fmla="*/ 3459580 w 6494035"/>
              <a:gd name="connsiteY1679" fmla="*/ 1598633 h 3722228"/>
              <a:gd name="connsiteX1680" fmla="*/ 3455502 w 6494035"/>
              <a:gd name="connsiteY1680" fmla="*/ 1598633 h 3722228"/>
              <a:gd name="connsiteX1681" fmla="*/ 3447857 w 6494035"/>
              <a:gd name="connsiteY1681" fmla="*/ 1590899 h 3722228"/>
              <a:gd name="connsiteX1682" fmla="*/ 3440041 w 6494035"/>
              <a:gd name="connsiteY1682" fmla="*/ 1583166 h 3722228"/>
              <a:gd name="connsiteX1683" fmla="*/ 3432225 w 6494035"/>
              <a:gd name="connsiteY1683" fmla="*/ 1575432 h 3722228"/>
              <a:gd name="connsiteX1684" fmla="*/ 3493333 w 6494035"/>
              <a:gd name="connsiteY1684" fmla="*/ 1563551 h 3722228"/>
              <a:gd name="connsiteX1685" fmla="*/ 3497889 w 6494035"/>
              <a:gd name="connsiteY1685" fmla="*/ 1568612 h 3722228"/>
              <a:gd name="connsiteX1686" fmla="*/ 3497889 w 6494035"/>
              <a:gd name="connsiteY1686" fmla="*/ 1572155 h 3722228"/>
              <a:gd name="connsiteX1687" fmla="*/ 3490144 w 6494035"/>
              <a:gd name="connsiteY1687" fmla="*/ 1572155 h 3722228"/>
              <a:gd name="connsiteX1688" fmla="*/ 3490144 w 6494035"/>
              <a:gd name="connsiteY1688" fmla="*/ 1568612 h 3722228"/>
              <a:gd name="connsiteX1689" fmla="*/ 3485589 w 6494035"/>
              <a:gd name="connsiteY1689" fmla="*/ 1572155 h 3722228"/>
              <a:gd name="connsiteX1690" fmla="*/ 3482401 w 6494035"/>
              <a:gd name="connsiteY1690" fmla="*/ 1568612 h 3722228"/>
              <a:gd name="connsiteX1691" fmla="*/ 3042603 w 6494035"/>
              <a:gd name="connsiteY1691" fmla="*/ 1553303 h 3722228"/>
              <a:gd name="connsiteX1692" fmla="*/ 3042603 w 6494035"/>
              <a:gd name="connsiteY1692" fmla="*/ 1556491 h 3722228"/>
              <a:gd name="connsiteX1693" fmla="*/ 3050347 w 6494035"/>
              <a:gd name="connsiteY1693" fmla="*/ 1556491 h 3722228"/>
              <a:gd name="connsiteX1694" fmla="*/ 3045791 w 6494035"/>
              <a:gd name="connsiteY1694" fmla="*/ 1561046 h 3722228"/>
              <a:gd name="connsiteX1695" fmla="*/ 3042603 w 6494035"/>
              <a:gd name="connsiteY1695" fmla="*/ 1568791 h 3722228"/>
              <a:gd name="connsiteX1696" fmla="*/ 3038048 w 6494035"/>
              <a:gd name="connsiteY1696" fmla="*/ 1564235 h 3722228"/>
              <a:gd name="connsiteX1697" fmla="*/ 3038048 w 6494035"/>
              <a:gd name="connsiteY1697" fmla="*/ 1561046 h 3722228"/>
              <a:gd name="connsiteX1698" fmla="*/ 3030304 w 6494035"/>
              <a:gd name="connsiteY1698" fmla="*/ 1561046 h 3722228"/>
              <a:gd name="connsiteX1699" fmla="*/ 3053080 w 6494035"/>
              <a:gd name="connsiteY1699" fmla="*/ 1548747 h 3722228"/>
              <a:gd name="connsiteX1700" fmla="*/ 3060608 w 6494035"/>
              <a:gd name="connsiteY1700" fmla="*/ 1548747 h 3722228"/>
              <a:gd name="connsiteX1701" fmla="*/ 3060608 w 6494035"/>
              <a:gd name="connsiteY1701" fmla="*/ 1552888 h 3722228"/>
              <a:gd name="connsiteX1702" fmla="*/ 3854102 w 6494035"/>
              <a:gd name="connsiteY1702" fmla="*/ 1548066 h 3722228"/>
              <a:gd name="connsiteX1703" fmla="*/ 3854102 w 6494035"/>
              <a:gd name="connsiteY1703" fmla="*/ 1555800 h 3722228"/>
              <a:gd name="connsiteX1704" fmla="*/ 3846287 w 6494035"/>
              <a:gd name="connsiteY1704" fmla="*/ 1555800 h 3722228"/>
              <a:gd name="connsiteX1705" fmla="*/ 3850477 w 6494035"/>
              <a:gd name="connsiteY1705" fmla="*/ 1566326 h 3722228"/>
              <a:gd name="connsiteX1706" fmla="*/ 3846584 w 6494035"/>
              <a:gd name="connsiteY1706" fmla="*/ 1556515 h 3722228"/>
              <a:gd name="connsiteX1707" fmla="*/ 3854340 w 6494035"/>
              <a:gd name="connsiteY1707" fmla="*/ 1556515 h 3722228"/>
              <a:gd name="connsiteX1708" fmla="*/ 3854340 w 6494035"/>
              <a:gd name="connsiteY1708" fmla="*/ 1548778 h 3722228"/>
              <a:gd name="connsiteX1709" fmla="*/ 3857461 w 6494035"/>
              <a:gd name="connsiteY1709" fmla="*/ 1556515 h 3722228"/>
              <a:gd name="connsiteX1710" fmla="*/ 3869377 w 6494035"/>
              <a:gd name="connsiteY1710" fmla="*/ 1568800 h 3722228"/>
              <a:gd name="connsiteX1711" fmla="*/ 3896237 w 6494035"/>
              <a:gd name="connsiteY1711" fmla="*/ 1571990 h 3722228"/>
              <a:gd name="connsiteX1712" fmla="*/ 3903519 w 6494035"/>
              <a:gd name="connsiteY1712" fmla="*/ 1564252 h 3722228"/>
              <a:gd name="connsiteX1713" fmla="*/ 3923254 w 6494035"/>
              <a:gd name="connsiteY1713" fmla="*/ 1553497 h 3722228"/>
              <a:gd name="connsiteX1714" fmla="*/ 3923254 w 6494035"/>
              <a:gd name="connsiteY1714" fmla="*/ 1552602 h 3722228"/>
              <a:gd name="connsiteX1715" fmla="*/ 3903715 w 6494035"/>
              <a:gd name="connsiteY1715" fmla="*/ 1563534 h 3722228"/>
              <a:gd name="connsiteX1716" fmla="*/ 3896069 w 6494035"/>
              <a:gd name="connsiteY1716" fmla="*/ 1571342 h 3722228"/>
              <a:gd name="connsiteX1717" fmla="*/ 3869564 w 6494035"/>
              <a:gd name="connsiteY1717" fmla="*/ 1567698 h 3722228"/>
              <a:gd name="connsiteX1718" fmla="*/ 3857330 w 6494035"/>
              <a:gd name="connsiteY1718" fmla="*/ 1555800 h 3722228"/>
              <a:gd name="connsiteX1719" fmla="*/ 3162174 w 6494035"/>
              <a:gd name="connsiteY1719" fmla="*/ 1522555 h 3722228"/>
              <a:gd name="connsiteX1720" fmla="*/ 3165748 w 6494035"/>
              <a:gd name="connsiteY1720" fmla="*/ 1522555 h 3722228"/>
              <a:gd name="connsiteX1721" fmla="*/ 3173345 w 6494035"/>
              <a:gd name="connsiteY1721" fmla="*/ 1538043 h 3722228"/>
              <a:gd name="connsiteX1722" fmla="*/ 3169771 w 6494035"/>
              <a:gd name="connsiteY1722" fmla="*/ 1541230 h 3722228"/>
              <a:gd name="connsiteX1723" fmla="*/ 3169771 w 6494035"/>
              <a:gd name="connsiteY1723" fmla="*/ 1545786 h 3722228"/>
              <a:gd name="connsiteX1724" fmla="*/ 3165748 w 6494035"/>
              <a:gd name="connsiteY1724" fmla="*/ 1572207 h 3722228"/>
              <a:gd name="connsiteX1725" fmla="*/ 3158151 w 6494035"/>
              <a:gd name="connsiteY1725" fmla="*/ 1569018 h 3722228"/>
              <a:gd name="connsiteX1726" fmla="*/ 3154576 w 6494035"/>
              <a:gd name="connsiteY1726" fmla="*/ 1576760 h 3722228"/>
              <a:gd name="connsiteX1727" fmla="*/ 3146086 w 6494035"/>
              <a:gd name="connsiteY1727" fmla="*/ 1572207 h 3722228"/>
              <a:gd name="connsiteX1728" fmla="*/ 3146086 w 6494035"/>
              <a:gd name="connsiteY1728" fmla="*/ 1561275 h 3722228"/>
              <a:gd name="connsiteX1729" fmla="*/ 3146086 w 6494035"/>
              <a:gd name="connsiteY1729" fmla="*/ 1556719 h 3722228"/>
              <a:gd name="connsiteX1730" fmla="*/ 3146086 w 6494035"/>
              <a:gd name="connsiteY1730" fmla="*/ 1548976 h 3722228"/>
              <a:gd name="connsiteX1731" fmla="*/ 3146086 w 6494035"/>
              <a:gd name="connsiteY1731" fmla="*/ 1545786 h 3722228"/>
              <a:gd name="connsiteX1732" fmla="*/ 3138489 w 6494035"/>
              <a:gd name="connsiteY1732" fmla="*/ 1533487 h 3722228"/>
              <a:gd name="connsiteX1733" fmla="*/ 3142958 w 6494035"/>
              <a:gd name="connsiteY1733" fmla="*/ 1530298 h 3722228"/>
              <a:gd name="connsiteX1734" fmla="*/ 3146086 w 6494035"/>
              <a:gd name="connsiteY1734" fmla="*/ 1530298 h 3722228"/>
              <a:gd name="connsiteX1735" fmla="*/ 5743527 w 6494035"/>
              <a:gd name="connsiteY1735" fmla="*/ 1401844 h 3722228"/>
              <a:gd name="connsiteX1736" fmla="*/ 5748084 w 6494035"/>
              <a:gd name="connsiteY1736" fmla="*/ 1406410 h 3722228"/>
              <a:gd name="connsiteX1737" fmla="*/ 5755834 w 6494035"/>
              <a:gd name="connsiteY1737" fmla="*/ 1406410 h 3722228"/>
              <a:gd name="connsiteX1738" fmla="*/ 5759028 w 6494035"/>
              <a:gd name="connsiteY1738" fmla="*/ 1425140 h 3722228"/>
              <a:gd name="connsiteX1739" fmla="*/ 5766778 w 6494035"/>
              <a:gd name="connsiteY1739" fmla="*/ 1432902 h 3722228"/>
              <a:gd name="connsiteX1740" fmla="*/ 5774538 w 6494035"/>
              <a:gd name="connsiteY1740" fmla="*/ 1448437 h 3722228"/>
              <a:gd name="connsiteX1741" fmla="*/ 5779095 w 6494035"/>
              <a:gd name="connsiteY1741" fmla="*/ 1460311 h 3722228"/>
              <a:gd name="connsiteX1742" fmla="*/ 5782288 w 6494035"/>
              <a:gd name="connsiteY1742" fmla="*/ 1460311 h 3722228"/>
              <a:gd name="connsiteX1743" fmla="*/ 5782288 w 6494035"/>
              <a:gd name="connsiteY1743" fmla="*/ 1475846 h 3722228"/>
              <a:gd name="connsiteX1744" fmla="*/ 5774538 w 6494035"/>
              <a:gd name="connsiteY1744" fmla="*/ 1483608 h 3722228"/>
              <a:gd name="connsiteX1745" fmla="*/ 5782288 w 6494035"/>
              <a:gd name="connsiteY1745" fmla="*/ 1499143 h 3722228"/>
              <a:gd name="connsiteX1746" fmla="*/ 5774538 w 6494035"/>
              <a:gd name="connsiteY1746" fmla="*/ 1499143 h 3722228"/>
              <a:gd name="connsiteX1747" fmla="*/ 5771344 w 6494035"/>
              <a:gd name="connsiteY1747" fmla="*/ 1502338 h 3722228"/>
              <a:gd name="connsiteX1748" fmla="*/ 5771344 w 6494035"/>
              <a:gd name="connsiteY1748" fmla="*/ 1514666 h 3722228"/>
              <a:gd name="connsiteX1749" fmla="*/ 5779095 w 6494035"/>
              <a:gd name="connsiteY1749" fmla="*/ 1541170 h 3722228"/>
              <a:gd name="connsiteX1750" fmla="*/ 5779095 w 6494035"/>
              <a:gd name="connsiteY1750" fmla="*/ 1568567 h 3722228"/>
              <a:gd name="connsiteX1751" fmla="*/ 5786845 w 6494035"/>
              <a:gd name="connsiteY1751" fmla="*/ 1576341 h 3722228"/>
              <a:gd name="connsiteX1752" fmla="*/ 5779095 w 6494035"/>
              <a:gd name="connsiteY1752" fmla="*/ 1579536 h 3722228"/>
              <a:gd name="connsiteX1753" fmla="*/ 5779095 w 6494035"/>
              <a:gd name="connsiteY1753" fmla="*/ 1591863 h 3722228"/>
              <a:gd name="connsiteX1754" fmla="*/ 5766778 w 6494035"/>
              <a:gd name="connsiteY1754" fmla="*/ 1599637 h 3722228"/>
              <a:gd name="connsiteX1755" fmla="*/ 5771344 w 6494035"/>
              <a:gd name="connsiteY1755" fmla="*/ 1584102 h 3722228"/>
              <a:gd name="connsiteX1756" fmla="*/ 5763584 w 6494035"/>
              <a:gd name="connsiteY1756" fmla="*/ 1579536 h 3722228"/>
              <a:gd name="connsiteX1757" fmla="*/ 5763584 w 6494035"/>
              <a:gd name="connsiteY1757" fmla="*/ 1587297 h 3722228"/>
              <a:gd name="connsiteX1758" fmla="*/ 5763584 w 6494035"/>
              <a:gd name="connsiteY1758" fmla="*/ 1591863 h 3722228"/>
              <a:gd name="connsiteX1759" fmla="*/ 5759028 w 6494035"/>
              <a:gd name="connsiteY1759" fmla="*/ 1587297 h 3722228"/>
              <a:gd name="connsiteX1760" fmla="*/ 5755834 w 6494035"/>
              <a:gd name="connsiteY1760" fmla="*/ 1591863 h 3722228"/>
              <a:gd name="connsiteX1761" fmla="*/ 5755834 w 6494035"/>
              <a:gd name="connsiteY1761" fmla="*/ 1602832 h 3722228"/>
              <a:gd name="connsiteX1762" fmla="*/ 5751277 w 6494035"/>
              <a:gd name="connsiteY1762" fmla="*/ 1610594 h 3722228"/>
              <a:gd name="connsiteX1763" fmla="*/ 5743527 w 6494035"/>
              <a:gd name="connsiteY1763" fmla="*/ 1595071 h 3722228"/>
              <a:gd name="connsiteX1764" fmla="*/ 5740333 w 6494035"/>
              <a:gd name="connsiteY1764" fmla="*/ 1599637 h 3722228"/>
              <a:gd name="connsiteX1765" fmla="*/ 5735767 w 6494035"/>
              <a:gd name="connsiteY1765" fmla="*/ 1610594 h 3722228"/>
              <a:gd name="connsiteX1766" fmla="*/ 5728017 w 6494035"/>
              <a:gd name="connsiteY1766" fmla="*/ 1607398 h 3722228"/>
              <a:gd name="connsiteX1767" fmla="*/ 5717073 w 6494035"/>
              <a:gd name="connsiteY1767" fmla="*/ 1615160 h 3722228"/>
              <a:gd name="connsiteX1768" fmla="*/ 5720266 w 6494035"/>
              <a:gd name="connsiteY1768" fmla="*/ 1607398 h 3722228"/>
              <a:gd name="connsiteX1769" fmla="*/ 5709322 w 6494035"/>
              <a:gd name="connsiteY1769" fmla="*/ 1607398 h 3722228"/>
              <a:gd name="connsiteX1770" fmla="*/ 5709322 w 6494035"/>
              <a:gd name="connsiteY1770" fmla="*/ 1599637 h 3722228"/>
              <a:gd name="connsiteX1771" fmla="*/ 5705213 w 6494035"/>
              <a:gd name="connsiteY1771" fmla="*/ 1599637 h 3722228"/>
              <a:gd name="connsiteX1772" fmla="*/ 5705213 w 6494035"/>
              <a:gd name="connsiteY1772" fmla="*/ 1610594 h 3722228"/>
              <a:gd name="connsiteX1773" fmla="*/ 5712964 w 6494035"/>
              <a:gd name="connsiteY1773" fmla="*/ 1615160 h 3722228"/>
              <a:gd name="connsiteX1774" fmla="*/ 5712964 w 6494035"/>
              <a:gd name="connsiteY1774" fmla="*/ 1622933 h 3722228"/>
              <a:gd name="connsiteX1775" fmla="*/ 5701562 w 6494035"/>
              <a:gd name="connsiteY1775" fmla="*/ 1626129 h 3722228"/>
              <a:gd name="connsiteX1776" fmla="*/ 5697463 w 6494035"/>
              <a:gd name="connsiteY1776" fmla="*/ 1646230 h 3722228"/>
              <a:gd name="connsiteX1777" fmla="*/ 5689713 w 6494035"/>
              <a:gd name="connsiteY1777" fmla="*/ 1641664 h 3722228"/>
              <a:gd name="connsiteX1778" fmla="*/ 5678759 w 6494035"/>
              <a:gd name="connsiteY1778" fmla="*/ 1633890 h 3722228"/>
              <a:gd name="connsiteX1779" fmla="*/ 5678759 w 6494035"/>
              <a:gd name="connsiteY1779" fmla="*/ 1630695 h 3722228"/>
              <a:gd name="connsiteX1780" fmla="*/ 5678759 w 6494035"/>
              <a:gd name="connsiteY1780" fmla="*/ 1622933 h 3722228"/>
              <a:gd name="connsiteX1781" fmla="*/ 5681953 w 6494035"/>
              <a:gd name="connsiteY1781" fmla="*/ 1615160 h 3722228"/>
              <a:gd name="connsiteX1782" fmla="*/ 5678759 w 6494035"/>
              <a:gd name="connsiteY1782" fmla="*/ 1610594 h 3722228"/>
              <a:gd name="connsiteX1783" fmla="*/ 5666452 w 6494035"/>
              <a:gd name="connsiteY1783" fmla="*/ 1610594 h 3722228"/>
              <a:gd name="connsiteX1784" fmla="*/ 5658702 w 6494035"/>
              <a:gd name="connsiteY1784" fmla="*/ 1615160 h 3722228"/>
              <a:gd name="connsiteX1785" fmla="*/ 5639092 w 6494035"/>
              <a:gd name="connsiteY1785" fmla="*/ 1622933 h 3722228"/>
              <a:gd name="connsiteX1786" fmla="*/ 5623582 w 6494035"/>
              <a:gd name="connsiteY1786" fmla="*/ 1630695 h 3722228"/>
              <a:gd name="connsiteX1787" fmla="*/ 5623582 w 6494035"/>
              <a:gd name="connsiteY1787" fmla="*/ 1626129 h 3722228"/>
              <a:gd name="connsiteX1788" fmla="*/ 5619931 w 6494035"/>
              <a:gd name="connsiteY1788" fmla="*/ 1622933 h 3722228"/>
              <a:gd name="connsiteX1789" fmla="*/ 5619931 w 6494035"/>
              <a:gd name="connsiteY1789" fmla="*/ 1626129 h 3722228"/>
              <a:gd name="connsiteX1790" fmla="*/ 5619931 w 6494035"/>
              <a:gd name="connsiteY1790" fmla="*/ 1633890 h 3722228"/>
              <a:gd name="connsiteX1791" fmla="*/ 5619931 w 6494035"/>
              <a:gd name="connsiteY1791" fmla="*/ 1638456 h 3722228"/>
              <a:gd name="connsiteX1792" fmla="*/ 5612638 w 6494035"/>
              <a:gd name="connsiteY1792" fmla="*/ 1633890 h 3722228"/>
              <a:gd name="connsiteX1793" fmla="*/ 5604888 w 6494035"/>
              <a:gd name="connsiteY1793" fmla="*/ 1633890 h 3722228"/>
              <a:gd name="connsiteX1794" fmla="*/ 5592571 w 6494035"/>
              <a:gd name="connsiteY1794" fmla="*/ 1638456 h 3722228"/>
              <a:gd name="connsiteX1795" fmla="*/ 5592571 w 6494035"/>
              <a:gd name="connsiteY1795" fmla="*/ 1626129 h 3722228"/>
              <a:gd name="connsiteX1796" fmla="*/ 5600321 w 6494035"/>
              <a:gd name="connsiteY1796" fmla="*/ 1622933 h 3722228"/>
              <a:gd name="connsiteX1797" fmla="*/ 5604888 w 6494035"/>
              <a:gd name="connsiteY1797" fmla="*/ 1618367 h 3722228"/>
              <a:gd name="connsiteX1798" fmla="*/ 5612638 w 6494035"/>
              <a:gd name="connsiteY1798" fmla="*/ 1615160 h 3722228"/>
              <a:gd name="connsiteX1799" fmla="*/ 5615831 w 6494035"/>
              <a:gd name="connsiteY1799" fmla="*/ 1602832 h 3722228"/>
              <a:gd name="connsiteX1800" fmla="*/ 5623582 w 6494035"/>
              <a:gd name="connsiteY1800" fmla="*/ 1599637 h 3722228"/>
              <a:gd name="connsiteX1801" fmla="*/ 5619931 w 6494035"/>
              <a:gd name="connsiteY1801" fmla="*/ 1591863 h 3722228"/>
              <a:gd name="connsiteX1802" fmla="*/ 5631332 w 6494035"/>
              <a:gd name="connsiteY1802" fmla="*/ 1587297 h 3722228"/>
              <a:gd name="connsiteX1803" fmla="*/ 5631332 w 6494035"/>
              <a:gd name="connsiteY1803" fmla="*/ 1591863 h 3722228"/>
              <a:gd name="connsiteX1804" fmla="*/ 5635441 w 6494035"/>
              <a:gd name="connsiteY1804" fmla="*/ 1591863 h 3722228"/>
              <a:gd name="connsiteX1805" fmla="*/ 5639092 w 6494035"/>
              <a:gd name="connsiteY1805" fmla="*/ 1591863 h 3722228"/>
              <a:gd name="connsiteX1806" fmla="*/ 5666452 w 6494035"/>
              <a:gd name="connsiteY1806" fmla="*/ 1584102 h 3722228"/>
              <a:gd name="connsiteX1807" fmla="*/ 5671009 w 6494035"/>
              <a:gd name="connsiteY1807" fmla="*/ 1579536 h 3722228"/>
              <a:gd name="connsiteX1808" fmla="*/ 5674202 w 6494035"/>
              <a:gd name="connsiteY1808" fmla="*/ 1584102 h 3722228"/>
              <a:gd name="connsiteX1809" fmla="*/ 5678759 w 6494035"/>
              <a:gd name="connsiteY1809" fmla="*/ 1587297 h 3722228"/>
              <a:gd name="connsiteX1810" fmla="*/ 5681953 w 6494035"/>
              <a:gd name="connsiteY1810" fmla="*/ 1584102 h 3722228"/>
              <a:gd name="connsiteX1811" fmla="*/ 5689713 w 6494035"/>
              <a:gd name="connsiteY1811" fmla="*/ 1579536 h 3722228"/>
              <a:gd name="connsiteX1812" fmla="*/ 5681953 w 6494035"/>
              <a:gd name="connsiteY1812" fmla="*/ 1572227 h 3722228"/>
              <a:gd name="connsiteX1813" fmla="*/ 5686519 w 6494035"/>
              <a:gd name="connsiteY1813" fmla="*/ 1564466 h 3722228"/>
              <a:gd name="connsiteX1814" fmla="*/ 5693812 w 6494035"/>
              <a:gd name="connsiteY1814" fmla="*/ 1548931 h 3722228"/>
              <a:gd name="connsiteX1815" fmla="*/ 5689713 w 6494035"/>
              <a:gd name="connsiteY1815" fmla="*/ 1533396 h 3722228"/>
              <a:gd name="connsiteX1816" fmla="*/ 5701562 w 6494035"/>
              <a:gd name="connsiteY1816" fmla="*/ 1525634 h 3722228"/>
              <a:gd name="connsiteX1817" fmla="*/ 5701562 w 6494035"/>
              <a:gd name="connsiteY1817" fmla="*/ 1533396 h 3722228"/>
              <a:gd name="connsiteX1818" fmla="*/ 5697463 w 6494035"/>
              <a:gd name="connsiteY1818" fmla="*/ 1537962 h 3722228"/>
              <a:gd name="connsiteX1819" fmla="*/ 5697463 w 6494035"/>
              <a:gd name="connsiteY1819" fmla="*/ 1541170 h 3722228"/>
              <a:gd name="connsiteX1820" fmla="*/ 5701562 w 6494035"/>
              <a:gd name="connsiteY1820" fmla="*/ 1548931 h 3722228"/>
              <a:gd name="connsiteX1821" fmla="*/ 5705213 w 6494035"/>
              <a:gd name="connsiteY1821" fmla="*/ 1548931 h 3722228"/>
              <a:gd name="connsiteX1822" fmla="*/ 5709322 w 6494035"/>
              <a:gd name="connsiteY1822" fmla="*/ 1545271 h 3722228"/>
              <a:gd name="connsiteX1823" fmla="*/ 5724823 w 6494035"/>
              <a:gd name="connsiteY1823" fmla="*/ 1537962 h 3722228"/>
              <a:gd name="connsiteX1824" fmla="*/ 5732573 w 6494035"/>
              <a:gd name="connsiteY1824" fmla="*/ 1514666 h 3722228"/>
              <a:gd name="connsiteX1825" fmla="*/ 5735767 w 6494035"/>
              <a:gd name="connsiteY1825" fmla="*/ 1514666 h 3722228"/>
              <a:gd name="connsiteX1826" fmla="*/ 5735767 w 6494035"/>
              <a:gd name="connsiteY1826" fmla="*/ 1494577 h 3722228"/>
              <a:gd name="connsiteX1827" fmla="*/ 5740333 w 6494035"/>
              <a:gd name="connsiteY1827" fmla="*/ 1475846 h 3722228"/>
              <a:gd name="connsiteX1828" fmla="*/ 5735767 w 6494035"/>
              <a:gd name="connsiteY1828" fmla="*/ 1452550 h 3722228"/>
              <a:gd name="connsiteX1829" fmla="*/ 5735767 w 6494035"/>
              <a:gd name="connsiteY1829" fmla="*/ 1456198 h 3722228"/>
              <a:gd name="connsiteX1830" fmla="*/ 5732573 w 6494035"/>
              <a:gd name="connsiteY1830" fmla="*/ 1452550 h 3722228"/>
              <a:gd name="connsiteX1831" fmla="*/ 5732573 w 6494035"/>
              <a:gd name="connsiteY1831" fmla="*/ 1448437 h 3722228"/>
              <a:gd name="connsiteX1832" fmla="*/ 5732573 w 6494035"/>
              <a:gd name="connsiteY1832" fmla="*/ 1432902 h 3722228"/>
              <a:gd name="connsiteX1833" fmla="*/ 5735767 w 6494035"/>
              <a:gd name="connsiteY1833" fmla="*/ 1425140 h 3722228"/>
              <a:gd name="connsiteX1834" fmla="*/ 5732573 w 6494035"/>
              <a:gd name="connsiteY1834" fmla="*/ 1417379 h 3722228"/>
              <a:gd name="connsiteX1835" fmla="*/ 5740333 w 6494035"/>
              <a:gd name="connsiteY1835" fmla="*/ 1414172 h 3722228"/>
              <a:gd name="connsiteX1836" fmla="*/ 5743527 w 6494035"/>
              <a:gd name="connsiteY1836" fmla="*/ 1425140 h 3722228"/>
              <a:gd name="connsiteX1837" fmla="*/ 5748084 w 6494035"/>
              <a:gd name="connsiteY1837" fmla="*/ 1421945 h 3722228"/>
              <a:gd name="connsiteX1838" fmla="*/ 5751277 w 6494035"/>
              <a:gd name="connsiteY1838" fmla="*/ 1421945 h 3722228"/>
              <a:gd name="connsiteX1839" fmla="*/ 5751277 w 6494035"/>
              <a:gd name="connsiteY1839" fmla="*/ 1414172 h 3722228"/>
              <a:gd name="connsiteX1840" fmla="*/ 5743527 w 6494035"/>
              <a:gd name="connsiteY1840" fmla="*/ 1414172 h 3722228"/>
              <a:gd name="connsiteX1841" fmla="*/ 3966318 w 6494035"/>
              <a:gd name="connsiteY1841" fmla="*/ 1356090 h 3722228"/>
              <a:gd name="connsiteX1842" fmla="*/ 3946740 w 6494035"/>
              <a:gd name="connsiteY1842" fmla="*/ 1360638 h 3722228"/>
              <a:gd name="connsiteX1843" fmla="*/ 3938985 w 6494035"/>
              <a:gd name="connsiteY1843" fmla="*/ 1368375 h 3722228"/>
              <a:gd name="connsiteX1844" fmla="*/ 3923569 w 6494035"/>
              <a:gd name="connsiteY1844" fmla="*/ 1375637 h 3722228"/>
              <a:gd name="connsiteX1845" fmla="*/ 3922569 w 6494035"/>
              <a:gd name="connsiteY1845" fmla="*/ 1375637 h 3722228"/>
              <a:gd name="connsiteX1846" fmla="*/ 3907793 w 6494035"/>
              <a:gd name="connsiteY1846" fmla="*/ 1390491 h 3722228"/>
              <a:gd name="connsiteX1847" fmla="*/ 3888253 w 6494035"/>
              <a:gd name="connsiteY1847" fmla="*/ 1393689 h 3722228"/>
              <a:gd name="connsiteX1848" fmla="*/ 3877379 w 6494035"/>
              <a:gd name="connsiteY1848" fmla="*/ 1424624 h 3722228"/>
              <a:gd name="connsiteX1849" fmla="*/ 3888253 w 6494035"/>
              <a:gd name="connsiteY1849" fmla="*/ 1424624 h 3722228"/>
              <a:gd name="connsiteX1850" fmla="*/ 3880438 w 6494035"/>
              <a:gd name="connsiteY1850" fmla="*/ 1429160 h 3722228"/>
              <a:gd name="connsiteX1851" fmla="*/ 3892331 w 6494035"/>
              <a:gd name="connsiteY1851" fmla="*/ 1436893 h 3722228"/>
              <a:gd name="connsiteX1852" fmla="*/ 3896069 w 6494035"/>
              <a:gd name="connsiteY1852" fmla="*/ 1444702 h 3722228"/>
              <a:gd name="connsiteX1853" fmla="*/ 3896069 w 6494035"/>
              <a:gd name="connsiteY1853" fmla="*/ 1463367 h 3722228"/>
              <a:gd name="connsiteX1854" fmla="*/ 3907793 w 6494035"/>
              <a:gd name="connsiteY1854" fmla="*/ 1478834 h 3722228"/>
              <a:gd name="connsiteX1855" fmla="*/ 3927842 w 6494035"/>
              <a:gd name="connsiteY1855" fmla="*/ 1501589 h 3722228"/>
              <a:gd name="connsiteX1856" fmla="*/ 3943303 w 6494035"/>
              <a:gd name="connsiteY1856" fmla="*/ 1521667 h 3722228"/>
              <a:gd name="connsiteX1857" fmla="*/ 3961993 w 6494035"/>
              <a:gd name="connsiteY1857" fmla="*/ 1529401 h 3722228"/>
              <a:gd name="connsiteX1858" fmla="*/ 3943303 w 6494035"/>
              <a:gd name="connsiteY1858" fmla="*/ 1537135 h 3722228"/>
              <a:gd name="connsiteX1859" fmla="*/ 3943303 w 6494035"/>
              <a:gd name="connsiteY1859" fmla="*/ 1552602 h 3722228"/>
              <a:gd name="connsiteX1860" fmla="*/ 3943303 w 6494035"/>
              <a:gd name="connsiteY1860" fmla="*/ 1559890 h 3722228"/>
              <a:gd name="connsiteX1861" fmla="*/ 3938885 w 6494035"/>
              <a:gd name="connsiteY1861" fmla="*/ 1555800 h 3722228"/>
              <a:gd name="connsiteX1862" fmla="*/ 3931070 w 6494035"/>
              <a:gd name="connsiteY1862" fmla="*/ 1559890 h 3722228"/>
              <a:gd name="connsiteX1863" fmla="*/ 3938885 w 6494035"/>
              <a:gd name="connsiteY1863" fmla="*/ 1579076 h 3722228"/>
              <a:gd name="connsiteX1864" fmla="*/ 3923569 w 6494035"/>
              <a:gd name="connsiteY1864" fmla="*/ 1571498 h 3722228"/>
              <a:gd name="connsiteX1865" fmla="*/ 3923569 w 6494035"/>
              <a:gd name="connsiteY1865" fmla="*/ 1571990 h 3722228"/>
              <a:gd name="connsiteX1866" fmla="*/ 3938985 w 6494035"/>
              <a:gd name="connsiteY1866" fmla="*/ 1579727 h 3722228"/>
              <a:gd name="connsiteX1867" fmla="*/ 3935864 w 6494035"/>
              <a:gd name="connsiteY1867" fmla="*/ 1583799 h 3722228"/>
              <a:gd name="connsiteX1868" fmla="*/ 3950902 w 6494035"/>
              <a:gd name="connsiteY1868" fmla="*/ 1602939 h 3722228"/>
              <a:gd name="connsiteX1869" fmla="*/ 3966318 w 6494035"/>
              <a:gd name="connsiteY1869" fmla="*/ 1607079 h 3722228"/>
              <a:gd name="connsiteX1870" fmla="*/ 3985044 w 6494035"/>
              <a:gd name="connsiteY1870" fmla="*/ 1618006 h 3722228"/>
              <a:gd name="connsiteX1871" fmla="*/ 4015970 w 6494035"/>
              <a:gd name="connsiteY1871" fmla="*/ 1622554 h 3722228"/>
              <a:gd name="connsiteX1872" fmla="*/ 4039236 w 6494035"/>
              <a:gd name="connsiteY1872" fmla="*/ 1614817 h 3722228"/>
              <a:gd name="connsiteX1873" fmla="*/ 4043775 w 6494035"/>
              <a:gd name="connsiteY1873" fmla="*/ 1614817 h 3722228"/>
              <a:gd name="connsiteX1874" fmla="*/ 4036020 w 6494035"/>
              <a:gd name="connsiteY1874" fmla="*/ 1618006 h 3722228"/>
              <a:gd name="connsiteX1875" fmla="*/ 4036020 w 6494035"/>
              <a:gd name="connsiteY1875" fmla="*/ 1622554 h 3722228"/>
              <a:gd name="connsiteX1876" fmla="*/ 4046991 w 6494035"/>
              <a:gd name="connsiteY1876" fmla="*/ 1618006 h 3722228"/>
              <a:gd name="connsiteX1877" fmla="*/ 4043775 w 6494035"/>
              <a:gd name="connsiteY1877" fmla="*/ 1607079 h 3722228"/>
              <a:gd name="connsiteX1878" fmla="*/ 4039236 w 6494035"/>
              <a:gd name="connsiteY1878" fmla="*/ 1568800 h 3722228"/>
              <a:gd name="connsiteX1879" fmla="*/ 4020510 w 6494035"/>
              <a:gd name="connsiteY1879" fmla="*/ 1556515 h 3722228"/>
              <a:gd name="connsiteX1880" fmla="*/ 4020510 w 6494035"/>
              <a:gd name="connsiteY1880" fmla="*/ 1548778 h 3722228"/>
              <a:gd name="connsiteX1881" fmla="*/ 4031481 w 6494035"/>
              <a:gd name="connsiteY1881" fmla="*/ 1548778 h 3722228"/>
              <a:gd name="connsiteX1882" fmla="*/ 4023725 w 6494035"/>
              <a:gd name="connsiteY1882" fmla="*/ 1540972 h 3722228"/>
              <a:gd name="connsiteX1883" fmla="*/ 4012849 w 6494035"/>
              <a:gd name="connsiteY1883" fmla="*/ 1545588 h 3722228"/>
              <a:gd name="connsiteX1884" fmla="*/ 4008215 w 6494035"/>
              <a:gd name="connsiteY1884" fmla="*/ 1517760 h 3722228"/>
              <a:gd name="connsiteX1885" fmla="*/ 4012849 w 6494035"/>
              <a:gd name="connsiteY1885" fmla="*/ 1517760 h 3722228"/>
              <a:gd name="connsiteX1886" fmla="*/ 4023725 w 6494035"/>
              <a:gd name="connsiteY1886" fmla="*/ 1517760 h 3722228"/>
              <a:gd name="connsiteX1887" fmla="*/ 4039236 w 6494035"/>
              <a:gd name="connsiteY1887" fmla="*/ 1522308 h 3722228"/>
              <a:gd name="connsiteX1888" fmla="*/ 4043775 w 6494035"/>
              <a:gd name="connsiteY1888" fmla="*/ 1517760 h 3722228"/>
              <a:gd name="connsiteX1889" fmla="*/ 4043775 w 6494035"/>
              <a:gd name="connsiteY1889" fmla="*/ 1510023 h 3722228"/>
              <a:gd name="connsiteX1890" fmla="*/ 4031481 w 6494035"/>
              <a:gd name="connsiteY1890" fmla="*/ 1502761 h 3722228"/>
              <a:gd name="connsiteX1891" fmla="*/ 4023725 w 6494035"/>
              <a:gd name="connsiteY1891" fmla="*/ 1487286 h 3722228"/>
              <a:gd name="connsiteX1892" fmla="*/ 4012849 w 6494035"/>
              <a:gd name="connsiteY1892" fmla="*/ 1483621 h 3722228"/>
              <a:gd name="connsiteX1893" fmla="*/ 4005094 w 6494035"/>
              <a:gd name="connsiteY1893" fmla="*/ 1495023 h 3722228"/>
              <a:gd name="connsiteX1894" fmla="*/ 4008215 w 6494035"/>
              <a:gd name="connsiteY1894" fmla="*/ 1510023 h 3722228"/>
              <a:gd name="connsiteX1895" fmla="*/ 3997339 w 6494035"/>
              <a:gd name="connsiteY1895" fmla="*/ 1495023 h 3722228"/>
              <a:gd name="connsiteX1896" fmla="*/ 3997339 w 6494035"/>
              <a:gd name="connsiteY1896" fmla="*/ 1475883 h 3722228"/>
              <a:gd name="connsiteX1897" fmla="*/ 3997339 w 6494035"/>
              <a:gd name="connsiteY1897" fmla="*/ 1468553 h 3722228"/>
              <a:gd name="connsiteX1898" fmla="*/ 3985044 w 6494035"/>
              <a:gd name="connsiteY1898" fmla="*/ 1464006 h 3722228"/>
              <a:gd name="connsiteX1899" fmla="*/ 3974073 w 6494035"/>
              <a:gd name="connsiteY1899" fmla="*/ 1464006 h 3722228"/>
              <a:gd name="connsiteX1900" fmla="*/ 3958562 w 6494035"/>
              <a:gd name="connsiteY1900" fmla="*/ 1433057 h 3722228"/>
              <a:gd name="connsiteX1901" fmla="*/ 3946740 w 6494035"/>
              <a:gd name="connsiteY1901" fmla="*/ 1425319 h 3722228"/>
              <a:gd name="connsiteX1902" fmla="*/ 3958562 w 6494035"/>
              <a:gd name="connsiteY1902" fmla="*/ 1425319 h 3722228"/>
              <a:gd name="connsiteX1903" fmla="*/ 3970006 w 6494035"/>
              <a:gd name="connsiteY1903" fmla="*/ 1425319 h 3722228"/>
              <a:gd name="connsiteX1904" fmla="*/ 3958562 w 6494035"/>
              <a:gd name="connsiteY1904" fmla="*/ 1414392 h 3722228"/>
              <a:gd name="connsiteX1905" fmla="*/ 3966318 w 6494035"/>
              <a:gd name="connsiteY1905" fmla="*/ 1406654 h 3722228"/>
              <a:gd name="connsiteX1906" fmla="*/ 4005094 w 6494035"/>
              <a:gd name="connsiteY1906" fmla="*/ 1402039 h 3722228"/>
              <a:gd name="connsiteX1907" fmla="*/ 3992799 w 6494035"/>
              <a:gd name="connsiteY1907" fmla="*/ 1394777 h 3722228"/>
              <a:gd name="connsiteX1908" fmla="*/ 3992799 w 6494035"/>
              <a:gd name="connsiteY1908" fmla="*/ 1360638 h 3722228"/>
              <a:gd name="connsiteX1909" fmla="*/ 3974073 w 6494035"/>
              <a:gd name="connsiteY1909" fmla="*/ 1363828 h 3722228"/>
              <a:gd name="connsiteX1910" fmla="*/ 3726370 w 6494035"/>
              <a:gd name="connsiteY1910" fmla="*/ 1352887 h 3722228"/>
              <a:gd name="connsiteX1911" fmla="*/ 3706802 w 6494035"/>
              <a:gd name="connsiteY1911" fmla="*/ 1363772 h 3722228"/>
              <a:gd name="connsiteX1912" fmla="*/ 3664921 w 6494035"/>
              <a:gd name="connsiteY1912" fmla="*/ 1379204 h 3722228"/>
              <a:gd name="connsiteX1913" fmla="*/ 3668119 w 6494035"/>
              <a:gd name="connsiteY1913" fmla="*/ 1399167 h 3722228"/>
              <a:gd name="connsiteX1914" fmla="*/ 3660379 w 6494035"/>
              <a:gd name="connsiteY1914" fmla="*/ 1383735 h 3722228"/>
              <a:gd name="connsiteX1915" fmla="*/ 3641717 w 6494035"/>
              <a:gd name="connsiteY1915" fmla="*/ 1394628 h 3722228"/>
              <a:gd name="connsiteX1916" fmla="*/ 3645353 w 6494035"/>
              <a:gd name="connsiteY1916" fmla="*/ 1406879 h 3722228"/>
              <a:gd name="connsiteX1917" fmla="*/ 3680400 w 6494035"/>
              <a:gd name="connsiteY1917" fmla="*/ 1414133 h 3722228"/>
              <a:gd name="connsiteX1918" fmla="*/ 3683584 w 6494035"/>
              <a:gd name="connsiteY1918" fmla="*/ 1417764 h 3722228"/>
              <a:gd name="connsiteX1919" fmla="*/ 3675844 w 6494035"/>
              <a:gd name="connsiteY1919" fmla="*/ 1417764 h 3722228"/>
              <a:gd name="connsiteX1920" fmla="*/ 3664921 w 6494035"/>
              <a:gd name="connsiteY1920" fmla="*/ 1417764 h 3722228"/>
              <a:gd name="connsiteX1921" fmla="*/ 3652640 w 6494035"/>
              <a:gd name="connsiteY1921" fmla="*/ 1425476 h 3722228"/>
              <a:gd name="connsiteX1922" fmla="*/ 3633977 w 6494035"/>
              <a:gd name="connsiteY1922" fmla="*/ 1437277 h 3722228"/>
              <a:gd name="connsiteX1923" fmla="*/ 3622149 w 6494035"/>
              <a:gd name="connsiteY1923" fmla="*/ 1433188 h 3722228"/>
              <a:gd name="connsiteX1924" fmla="*/ 3626238 w 6494035"/>
              <a:gd name="connsiteY1924" fmla="*/ 1421845 h 3722228"/>
              <a:gd name="connsiteX1925" fmla="*/ 3611226 w 6494035"/>
              <a:gd name="connsiteY1925" fmla="*/ 1414133 h 3722228"/>
              <a:gd name="connsiteX1926" fmla="*/ 3603486 w 6494035"/>
              <a:gd name="connsiteY1926" fmla="*/ 1410052 h 3722228"/>
              <a:gd name="connsiteX1927" fmla="*/ 3611226 w 6494035"/>
              <a:gd name="connsiteY1927" fmla="*/ 1406879 h 3722228"/>
              <a:gd name="connsiteX1928" fmla="*/ 3626238 w 6494035"/>
              <a:gd name="connsiteY1928" fmla="*/ 1399167 h 3722228"/>
              <a:gd name="connsiteX1929" fmla="*/ 3622149 w 6494035"/>
              <a:gd name="connsiteY1929" fmla="*/ 1394628 h 3722228"/>
              <a:gd name="connsiteX1930" fmla="*/ 3591191 w 6494035"/>
              <a:gd name="connsiteY1930" fmla="*/ 1391447 h 3722228"/>
              <a:gd name="connsiteX1931" fmla="*/ 3588007 w 6494035"/>
              <a:gd name="connsiteY1931" fmla="*/ 1383735 h 3722228"/>
              <a:gd name="connsiteX1932" fmla="*/ 3591191 w 6494035"/>
              <a:gd name="connsiteY1932" fmla="*/ 1383735 h 3722228"/>
              <a:gd name="connsiteX1933" fmla="*/ 3595747 w 6494035"/>
              <a:gd name="connsiteY1933" fmla="*/ 1383735 h 3722228"/>
              <a:gd name="connsiteX1934" fmla="*/ 3588007 w 6494035"/>
              <a:gd name="connsiteY1934" fmla="*/ 1371492 h 3722228"/>
              <a:gd name="connsiteX1935" fmla="*/ 3588007 w 6494035"/>
              <a:gd name="connsiteY1935" fmla="*/ 1379204 h 3722228"/>
              <a:gd name="connsiteX1936" fmla="*/ 3583452 w 6494035"/>
              <a:gd name="connsiteY1936" fmla="*/ 1376023 h 3722228"/>
              <a:gd name="connsiteX1937" fmla="*/ 3580268 w 6494035"/>
              <a:gd name="connsiteY1937" fmla="*/ 1376023 h 3722228"/>
              <a:gd name="connsiteX1938" fmla="*/ 3567987 w 6494035"/>
              <a:gd name="connsiteY1938" fmla="*/ 1379204 h 3722228"/>
              <a:gd name="connsiteX1939" fmla="*/ 3557064 w 6494035"/>
              <a:gd name="connsiteY1939" fmla="*/ 1399167 h 3722228"/>
              <a:gd name="connsiteX1940" fmla="*/ 3549324 w 6494035"/>
              <a:gd name="connsiteY1940" fmla="*/ 1410052 h 3722228"/>
              <a:gd name="connsiteX1941" fmla="*/ 3549324 w 6494035"/>
              <a:gd name="connsiteY1941" fmla="*/ 1425476 h 3722228"/>
              <a:gd name="connsiteX1942" fmla="*/ 3537495 w 6494035"/>
              <a:gd name="connsiteY1942" fmla="*/ 1429557 h 3722228"/>
              <a:gd name="connsiteX1943" fmla="*/ 3537495 w 6494035"/>
              <a:gd name="connsiteY1943" fmla="*/ 1421845 h 3722228"/>
              <a:gd name="connsiteX1944" fmla="*/ 3532940 w 6494035"/>
              <a:gd name="connsiteY1944" fmla="*/ 1421845 h 3722228"/>
              <a:gd name="connsiteX1945" fmla="*/ 3532940 w 6494035"/>
              <a:gd name="connsiteY1945" fmla="*/ 1429557 h 3722228"/>
              <a:gd name="connsiteX1946" fmla="*/ 3532940 w 6494035"/>
              <a:gd name="connsiteY1946" fmla="*/ 1433188 h 3722228"/>
              <a:gd name="connsiteX1947" fmla="*/ 3532940 w 6494035"/>
              <a:gd name="connsiteY1947" fmla="*/ 1437277 h 3722228"/>
              <a:gd name="connsiteX1948" fmla="*/ 3529756 w 6494035"/>
              <a:gd name="connsiteY1948" fmla="*/ 1452701 h 3722228"/>
              <a:gd name="connsiteX1949" fmla="*/ 3529756 w 6494035"/>
              <a:gd name="connsiteY1949" fmla="*/ 1463586 h 3722228"/>
              <a:gd name="connsiteX1950" fmla="*/ 3525200 w 6494035"/>
              <a:gd name="connsiteY1950" fmla="*/ 1463586 h 3722228"/>
              <a:gd name="connsiteX1951" fmla="*/ 3517461 w 6494035"/>
              <a:gd name="connsiteY1951" fmla="*/ 1471298 h 3722228"/>
              <a:gd name="connsiteX1952" fmla="*/ 3522017 w 6494035"/>
              <a:gd name="connsiteY1952" fmla="*/ 1483548 h 3722228"/>
              <a:gd name="connsiteX1953" fmla="*/ 3514277 w 6494035"/>
              <a:gd name="connsiteY1953" fmla="*/ 1486721 h 3722228"/>
              <a:gd name="connsiteX1954" fmla="*/ 3525200 w 6494035"/>
              <a:gd name="connsiteY1954" fmla="*/ 1498972 h 3722228"/>
              <a:gd name="connsiteX1955" fmla="*/ 3522017 w 6494035"/>
              <a:gd name="connsiteY1955" fmla="*/ 1506684 h 3722228"/>
              <a:gd name="connsiteX1956" fmla="*/ 3545221 w 6494035"/>
              <a:gd name="connsiteY1956" fmla="*/ 1517578 h 3722228"/>
              <a:gd name="connsiteX1957" fmla="*/ 3564803 w 6494035"/>
              <a:gd name="connsiteY1957" fmla="*/ 1517578 h 3722228"/>
              <a:gd name="connsiteX1958" fmla="*/ 3567987 w 6494035"/>
              <a:gd name="connsiteY1958" fmla="*/ 1517578 h 3722228"/>
              <a:gd name="connsiteX1959" fmla="*/ 3575726 w 6494035"/>
              <a:gd name="connsiteY1959" fmla="*/ 1522116 h 3722228"/>
              <a:gd name="connsiteX1960" fmla="*/ 3588007 w 6494035"/>
              <a:gd name="connsiteY1960" fmla="*/ 1522116 h 3722228"/>
              <a:gd name="connsiteX1961" fmla="*/ 3591191 w 6494035"/>
              <a:gd name="connsiteY1961" fmla="*/ 1514396 h 3722228"/>
              <a:gd name="connsiteX1962" fmla="*/ 3603486 w 6494035"/>
              <a:gd name="connsiteY1962" fmla="*/ 1509866 h 3722228"/>
              <a:gd name="connsiteX1963" fmla="*/ 3614409 w 6494035"/>
              <a:gd name="connsiteY1963" fmla="*/ 1502154 h 3722228"/>
              <a:gd name="connsiteX1964" fmla="*/ 3629888 w 6494035"/>
              <a:gd name="connsiteY1964" fmla="*/ 1498972 h 3722228"/>
              <a:gd name="connsiteX1965" fmla="*/ 3657196 w 6494035"/>
              <a:gd name="connsiteY1965" fmla="*/ 1498972 h 3722228"/>
              <a:gd name="connsiteX1966" fmla="*/ 3657196 w 6494035"/>
              <a:gd name="connsiteY1966" fmla="*/ 1494433 h 3722228"/>
              <a:gd name="connsiteX1967" fmla="*/ 3660379 w 6494035"/>
              <a:gd name="connsiteY1967" fmla="*/ 1494433 h 3722228"/>
              <a:gd name="connsiteX1968" fmla="*/ 3660379 w 6494035"/>
              <a:gd name="connsiteY1968" fmla="*/ 1498972 h 3722228"/>
              <a:gd name="connsiteX1969" fmla="*/ 3672661 w 6494035"/>
              <a:gd name="connsiteY1969" fmla="*/ 1506684 h 3722228"/>
              <a:gd name="connsiteX1970" fmla="*/ 3680400 w 6494035"/>
              <a:gd name="connsiteY1970" fmla="*/ 1506684 h 3722228"/>
              <a:gd name="connsiteX1971" fmla="*/ 3691323 w 6494035"/>
              <a:gd name="connsiteY1971" fmla="*/ 1514396 h 3722228"/>
              <a:gd name="connsiteX1972" fmla="*/ 3691323 w 6494035"/>
              <a:gd name="connsiteY1972" fmla="*/ 1509866 h 3722228"/>
              <a:gd name="connsiteX1973" fmla="*/ 3695879 w 6494035"/>
              <a:gd name="connsiteY1973" fmla="*/ 1514396 h 3722228"/>
              <a:gd name="connsiteX1974" fmla="*/ 3710891 w 6494035"/>
              <a:gd name="connsiteY1974" fmla="*/ 1522116 h 3722228"/>
              <a:gd name="connsiteX1975" fmla="*/ 3714541 w 6494035"/>
              <a:gd name="connsiteY1975" fmla="*/ 1517578 h 3722228"/>
              <a:gd name="connsiteX1976" fmla="*/ 3722281 w 6494035"/>
              <a:gd name="connsiteY1976" fmla="*/ 1522116 h 3722228"/>
              <a:gd name="connsiteX1977" fmla="*/ 3746391 w 6494035"/>
              <a:gd name="connsiteY1977" fmla="*/ 1517578 h 3722228"/>
              <a:gd name="connsiteX1978" fmla="*/ 3754130 w 6494035"/>
              <a:gd name="connsiteY1978" fmla="*/ 1522116 h 3722228"/>
              <a:gd name="connsiteX1979" fmla="*/ 3772793 w 6494035"/>
              <a:gd name="connsiteY1979" fmla="*/ 1517578 h 3722228"/>
              <a:gd name="connsiteX1980" fmla="*/ 3788271 w 6494035"/>
              <a:gd name="connsiteY1980" fmla="*/ 1506684 h 3722228"/>
              <a:gd name="connsiteX1981" fmla="*/ 3788271 w 6494035"/>
              <a:gd name="connsiteY1981" fmla="*/ 1491260 h 3722228"/>
              <a:gd name="connsiteX1982" fmla="*/ 3776896 w 6494035"/>
              <a:gd name="connsiteY1982" fmla="*/ 1471298 h 3722228"/>
              <a:gd name="connsiteX1983" fmla="*/ 3754130 w 6494035"/>
              <a:gd name="connsiteY1983" fmla="*/ 1460413 h 3722228"/>
              <a:gd name="connsiteX1984" fmla="*/ 3734109 w 6494035"/>
              <a:gd name="connsiteY1984" fmla="*/ 1444989 h 3722228"/>
              <a:gd name="connsiteX1985" fmla="*/ 3718630 w 6494035"/>
              <a:gd name="connsiteY1985" fmla="*/ 1433188 h 3722228"/>
              <a:gd name="connsiteX1986" fmla="*/ 3691323 w 6494035"/>
              <a:gd name="connsiteY1986" fmla="*/ 1417764 h 3722228"/>
              <a:gd name="connsiteX1987" fmla="*/ 3691323 w 6494035"/>
              <a:gd name="connsiteY1987" fmla="*/ 1410052 h 3722228"/>
              <a:gd name="connsiteX1988" fmla="*/ 3718630 w 6494035"/>
              <a:gd name="connsiteY1988" fmla="*/ 1376023 h 3722228"/>
              <a:gd name="connsiteX1989" fmla="*/ 3730006 w 6494035"/>
              <a:gd name="connsiteY1989" fmla="*/ 1376023 h 3722228"/>
              <a:gd name="connsiteX1990" fmla="*/ 3734109 w 6494035"/>
              <a:gd name="connsiteY1990" fmla="*/ 1360599 h 3722228"/>
              <a:gd name="connsiteX1991" fmla="*/ 5520536 w 6494035"/>
              <a:gd name="connsiteY1991" fmla="*/ 1313940 h 3722228"/>
              <a:gd name="connsiteX1992" fmla="*/ 5520391 w 6494035"/>
              <a:gd name="connsiteY1992" fmla="*/ 1314146 h 3722228"/>
              <a:gd name="connsiteX1993" fmla="*/ 5535716 w 6494035"/>
              <a:gd name="connsiteY1993" fmla="*/ 1360080 h 3722228"/>
              <a:gd name="connsiteX1994" fmla="*/ 5535834 w 6494035"/>
              <a:gd name="connsiteY1994" fmla="*/ 1359482 h 3722228"/>
              <a:gd name="connsiteX1995" fmla="*/ 3880679 w 6494035"/>
              <a:gd name="connsiteY1995" fmla="*/ 1309598 h 3722228"/>
              <a:gd name="connsiteX1996" fmla="*/ 3882964 w 6494035"/>
              <a:gd name="connsiteY1996" fmla="*/ 1316082 h 3722228"/>
              <a:gd name="connsiteX1997" fmla="*/ 3880726 w 6494035"/>
              <a:gd name="connsiteY1997" fmla="*/ 1309598 h 3722228"/>
              <a:gd name="connsiteX1998" fmla="*/ 5725556 w 6494035"/>
              <a:gd name="connsiteY1998" fmla="*/ 1275439 h 3722228"/>
              <a:gd name="connsiteX1999" fmla="*/ 5736467 w 6494035"/>
              <a:gd name="connsiteY1999" fmla="*/ 1283206 h 3722228"/>
              <a:gd name="connsiteX2000" fmla="*/ 5756010 w 6494035"/>
              <a:gd name="connsiteY2000" fmla="*/ 1301951 h 3722228"/>
              <a:gd name="connsiteX2001" fmla="*/ 5774650 w 6494035"/>
              <a:gd name="connsiteY2001" fmla="*/ 1314289 h 3722228"/>
              <a:gd name="connsiteX2002" fmla="*/ 5782374 w 6494035"/>
              <a:gd name="connsiteY2002" fmla="*/ 1314289 h 3722228"/>
              <a:gd name="connsiteX2003" fmla="*/ 5790104 w 6494035"/>
              <a:gd name="connsiteY2003" fmla="*/ 1322063 h 3722228"/>
              <a:gd name="connsiteX2004" fmla="*/ 5797829 w 6494035"/>
              <a:gd name="connsiteY2004" fmla="*/ 1322063 h 3722228"/>
              <a:gd name="connsiteX2005" fmla="*/ 5802378 w 6494035"/>
              <a:gd name="connsiteY2005" fmla="*/ 1306522 h 3722228"/>
              <a:gd name="connsiteX2006" fmla="*/ 5805558 w 6494035"/>
              <a:gd name="connsiteY2006" fmla="*/ 1309719 h 3722228"/>
              <a:gd name="connsiteX2007" fmla="*/ 5805558 w 6494035"/>
              <a:gd name="connsiteY2007" fmla="*/ 1325260 h 3722228"/>
              <a:gd name="connsiteX2008" fmla="*/ 5813283 w 6494035"/>
              <a:gd name="connsiteY2008" fmla="*/ 1340801 h 3722228"/>
              <a:gd name="connsiteX2009" fmla="*/ 5821012 w 6494035"/>
              <a:gd name="connsiteY2009" fmla="*/ 1337149 h 3722228"/>
              <a:gd name="connsiteX2010" fmla="*/ 5821012 w 6494035"/>
              <a:gd name="connsiteY2010" fmla="*/ 1340801 h 3722228"/>
              <a:gd name="connsiteX2011" fmla="*/ 5813283 w 6494035"/>
              <a:gd name="connsiteY2011" fmla="*/ 1344916 h 3722228"/>
              <a:gd name="connsiteX2012" fmla="*/ 5809648 w 6494035"/>
              <a:gd name="connsiteY2012" fmla="*/ 1348575 h 3722228"/>
              <a:gd name="connsiteX2013" fmla="*/ 5794648 w 6494035"/>
              <a:gd name="connsiteY2013" fmla="*/ 1352690 h 3722228"/>
              <a:gd name="connsiteX2014" fmla="*/ 5786918 w 6494035"/>
              <a:gd name="connsiteY2014" fmla="*/ 1360458 h 3722228"/>
              <a:gd name="connsiteX2015" fmla="*/ 5786918 w 6494035"/>
              <a:gd name="connsiteY2015" fmla="*/ 1375999 h 3722228"/>
              <a:gd name="connsiteX2016" fmla="*/ 5786918 w 6494035"/>
              <a:gd name="connsiteY2016" fmla="*/ 1383767 h 3722228"/>
              <a:gd name="connsiteX2017" fmla="*/ 5756010 w 6494035"/>
              <a:gd name="connsiteY2017" fmla="*/ 1371429 h 3722228"/>
              <a:gd name="connsiteX2018" fmla="*/ 5744191 w 6494035"/>
              <a:gd name="connsiteY2018" fmla="*/ 1368225 h 3722228"/>
              <a:gd name="connsiteX2019" fmla="*/ 5740556 w 6494035"/>
              <a:gd name="connsiteY2019" fmla="*/ 1371429 h 3722228"/>
              <a:gd name="connsiteX2020" fmla="*/ 5736467 w 6494035"/>
              <a:gd name="connsiteY2020" fmla="*/ 1379196 h 3722228"/>
              <a:gd name="connsiteX2021" fmla="*/ 5732826 w 6494035"/>
              <a:gd name="connsiteY2021" fmla="*/ 1371429 h 3722228"/>
              <a:gd name="connsiteX2022" fmla="*/ 5725556 w 6494035"/>
              <a:gd name="connsiteY2022" fmla="*/ 1375999 h 3722228"/>
              <a:gd name="connsiteX2023" fmla="*/ 5725556 w 6494035"/>
              <a:gd name="connsiteY2023" fmla="*/ 1379196 h 3722228"/>
              <a:gd name="connsiteX2024" fmla="*/ 5736467 w 6494035"/>
              <a:gd name="connsiteY2024" fmla="*/ 1383767 h 3722228"/>
              <a:gd name="connsiteX2025" fmla="*/ 5740556 w 6494035"/>
              <a:gd name="connsiteY2025" fmla="*/ 1391541 h 3722228"/>
              <a:gd name="connsiteX2026" fmla="*/ 5744191 w 6494035"/>
              <a:gd name="connsiteY2026" fmla="*/ 1391541 h 3722228"/>
              <a:gd name="connsiteX2027" fmla="*/ 5740556 w 6494035"/>
              <a:gd name="connsiteY2027" fmla="*/ 1399308 h 3722228"/>
              <a:gd name="connsiteX2028" fmla="*/ 5736467 w 6494035"/>
              <a:gd name="connsiteY2028" fmla="*/ 1399308 h 3722228"/>
              <a:gd name="connsiteX2029" fmla="*/ 5732826 w 6494035"/>
              <a:gd name="connsiteY2029" fmla="*/ 1407082 h 3722228"/>
              <a:gd name="connsiteX2030" fmla="*/ 5728737 w 6494035"/>
              <a:gd name="connsiteY2030" fmla="*/ 1407082 h 3722228"/>
              <a:gd name="connsiteX2031" fmla="*/ 5725556 w 6494035"/>
              <a:gd name="connsiteY2031" fmla="*/ 1402512 h 3722228"/>
              <a:gd name="connsiteX2032" fmla="*/ 5725556 w 6494035"/>
              <a:gd name="connsiteY2032" fmla="*/ 1391541 h 3722228"/>
              <a:gd name="connsiteX2033" fmla="*/ 5713283 w 6494035"/>
              <a:gd name="connsiteY2033" fmla="*/ 1383767 h 3722228"/>
              <a:gd name="connsiteX2034" fmla="*/ 5713283 w 6494035"/>
              <a:gd name="connsiteY2034" fmla="*/ 1371429 h 3722228"/>
              <a:gd name="connsiteX2035" fmla="*/ 5721012 w 6494035"/>
              <a:gd name="connsiteY2035" fmla="*/ 1360458 h 3722228"/>
              <a:gd name="connsiteX2036" fmla="*/ 5713283 w 6494035"/>
              <a:gd name="connsiteY2036" fmla="*/ 1348575 h 3722228"/>
              <a:gd name="connsiteX2037" fmla="*/ 5717826 w 6494035"/>
              <a:gd name="connsiteY2037" fmla="*/ 1344916 h 3722228"/>
              <a:gd name="connsiteX2038" fmla="*/ 5725556 w 6494035"/>
              <a:gd name="connsiteY2038" fmla="*/ 1348575 h 3722228"/>
              <a:gd name="connsiteX2039" fmla="*/ 5736467 w 6494035"/>
              <a:gd name="connsiteY2039" fmla="*/ 1348575 h 3722228"/>
              <a:gd name="connsiteX2040" fmla="*/ 5732826 w 6494035"/>
              <a:gd name="connsiteY2040" fmla="*/ 1333034 h 3722228"/>
              <a:gd name="connsiteX2041" fmla="*/ 5736467 w 6494035"/>
              <a:gd name="connsiteY2041" fmla="*/ 1333034 h 3722228"/>
              <a:gd name="connsiteX2042" fmla="*/ 5732826 w 6494035"/>
              <a:gd name="connsiteY2042" fmla="*/ 1317493 h 3722228"/>
              <a:gd name="connsiteX2043" fmla="*/ 5728737 w 6494035"/>
              <a:gd name="connsiteY2043" fmla="*/ 1294177 h 3722228"/>
              <a:gd name="connsiteX2044" fmla="*/ 5721012 w 6494035"/>
              <a:gd name="connsiteY2044" fmla="*/ 1278636 h 3722228"/>
              <a:gd name="connsiteX2045" fmla="*/ 1778781 w 6494035"/>
              <a:gd name="connsiteY2045" fmla="*/ 1256079 h 3722228"/>
              <a:gd name="connsiteX2046" fmla="*/ 1786488 w 6494035"/>
              <a:gd name="connsiteY2046" fmla="*/ 1256079 h 3722228"/>
              <a:gd name="connsiteX2047" fmla="*/ 1809607 w 6494035"/>
              <a:gd name="connsiteY2047" fmla="*/ 1267982 h 3722228"/>
              <a:gd name="connsiteX2048" fmla="*/ 1821392 w 6494035"/>
              <a:gd name="connsiteY2048" fmla="*/ 1275476 h 3722228"/>
              <a:gd name="connsiteX2049" fmla="*/ 1825019 w 6494035"/>
              <a:gd name="connsiteY2049" fmla="*/ 1282968 h 3722228"/>
              <a:gd name="connsiteX2050" fmla="*/ 1805979 w 6494035"/>
              <a:gd name="connsiteY2050" fmla="*/ 1282968 h 3722228"/>
              <a:gd name="connsiteX2051" fmla="*/ 1789660 w 6494035"/>
              <a:gd name="connsiteY2051" fmla="*/ 1271067 h 3722228"/>
              <a:gd name="connsiteX2052" fmla="*/ 3884659 w 6494035"/>
              <a:gd name="connsiteY2052" fmla="*/ 1240779 h 3722228"/>
              <a:gd name="connsiteX2053" fmla="*/ 3861918 w 6494035"/>
              <a:gd name="connsiteY2053" fmla="*/ 1308915 h 3722228"/>
              <a:gd name="connsiteX2054" fmla="*/ 3862319 w 6494035"/>
              <a:gd name="connsiteY2054" fmla="*/ 1308915 h 3722228"/>
              <a:gd name="connsiteX2055" fmla="*/ 3927842 w 6494035"/>
              <a:gd name="connsiteY2055" fmla="*/ 1231949 h 3722228"/>
              <a:gd name="connsiteX2056" fmla="*/ 3885025 w 6494035"/>
              <a:gd name="connsiteY2056" fmla="*/ 1239683 h 3722228"/>
              <a:gd name="connsiteX2057" fmla="*/ 3884796 w 6494035"/>
              <a:gd name="connsiteY2057" fmla="*/ 1240369 h 3722228"/>
              <a:gd name="connsiteX2058" fmla="*/ 3928109 w 6494035"/>
              <a:gd name="connsiteY2058" fmla="*/ 1232632 h 3722228"/>
              <a:gd name="connsiteX2059" fmla="*/ 3974073 w 6494035"/>
              <a:gd name="connsiteY2059" fmla="*/ 1244917 h 3722228"/>
              <a:gd name="connsiteX2060" fmla="*/ 4100710 w 6494035"/>
              <a:gd name="connsiteY2060" fmla="*/ 1260391 h 3722228"/>
              <a:gd name="connsiteX2061" fmla="*/ 4100227 w 6494035"/>
              <a:gd name="connsiteY2061" fmla="*/ 1259286 h 3722228"/>
              <a:gd name="connsiteX2062" fmla="*/ 3973886 w 6494035"/>
              <a:gd name="connsiteY2062" fmla="*/ 1244219 h 3722228"/>
              <a:gd name="connsiteX2063" fmla="*/ 1960256 w 6494035"/>
              <a:gd name="connsiteY2063" fmla="*/ 1217361 h 3722228"/>
              <a:gd name="connsiteX2064" fmla="*/ 1947930 w 6494035"/>
              <a:gd name="connsiteY2064" fmla="*/ 1237341 h 3722228"/>
              <a:gd name="connsiteX2065" fmla="*/ 1916898 w 6494035"/>
              <a:gd name="connsiteY2065" fmla="*/ 1271398 h 3722228"/>
              <a:gd name="connsiteX2066" fmla="*/ 1932414 w 6494035"/>
              <a:gd name="connsiteY2066" fmla="*/ 1263678 h 3722228"/>
              <a:gd name="connsiteX2067" fmla="*/ 1940172 w 6494035"/>
              <a:gd name="connsiteY2067" fmla="*/ 1267761 h 3722228"/>
              <a:gd name="connsiteX2068" fmla="*/ 1932414 w 6494035"/>
              <a:gd name="connsiteY2068" fmla="*/ 1279118 h 3722228"/>
              <a:gd name="connsiteX2069" fmla="*/ 1955688 w 6494035"/>
              <a:gd name="connsiteY2069" fmla="*/ 1279118 h 3722228"/>
              <a:gd name="connsiteX2070" fmla="*/ 1978962 w 6494035"/>
              <a:gd name="connsiteY2070" fmla="*/ 1286378 h 3722228"/>
              <a:gd name="connsiteX2071" fmla="*/ 1971204 w 6494035"/>
              <a:gd name="connsiteY2071" fmla="*/ 1298639 h 3722228"/>
              <a:gd name="connsiteX2072" fmla="*/ 1971204 w 6494035"/>
              <a:gd name="connsiteY2072" fmla="*/ 1309537 h 3722228"/>
              <a:gd name="connsiteX2073" fmla="*/ 1983070 w 6494035"/>
              <a:gd name="connsiteY2073" fmla="*/ 1306359 h 3722228"/>
              <a:gd name="connsiteX2074" fmla="*/ 1986720 w 6494035"/>
              <a:gd name="connsiteY2074" fmla="*/ 1317257 h 3722228"/>
              <a:gd name="connsiteX2075" fmla="*/ 1986720 w 6494035"/>
              <a:gd name="connsiteY2075" fmla="*/ 1329517 h 3722228"/>
              <a:gd name="connsiteX2076" fmla="*/ 1983070 w 6494035"/>
              <a:gd name="connsiteY2076" fmla="*/ 1340415 h 3722228"/>
              <a:gd name="connsiteX2077" fmla="*/ 1971204 w 6494035"/>
              <a:gd name="connsiteY2077" fmla="*/ 1360396 h 3722228"/>
              <a:gd name="connsiteX2078" fmla="*/ 1955688 w 6494035"/>
              <a:gd name="connsiteY2078" fmla="*/ 1352676 h 3722228"/>
              <a:gd name="connsiteX2079" fmla="*/ 1963446 w 6494035"/>
              <a:gd name="connsiteY2079" fmla="*/ 1332696 h 3722228"/>
              <a:gd name="connsiteX2080" fmla="*/ 1960256 w 6494035"/>
              <a:gd name="connsiteY2080" fmla="*/ 1329517 h 3722228"/>
              <a:gd name="connsiteX2081" fmla="*/ 1947930 w 6494035"/>
              <a:gd name="connsiteY2081" fmla="*/ 1340415 h 3722228"/>
              <a:gd name="connsiteX2082" fmla="*/ 1921466 w 6494035"/>
              <a:gd name="connsiteY2082" fmla="*/ 1348135 h 3722228"/>
              <a:gd name="connsiteX2083" fmla="*/ 1940172 w 6494035"/>
              <a:gd name="connsiteY2083" fmla="*/ 1332696 h 3722228"/>
              <a:gd name="connsiteX2084" fmla="*/ 1921466 w 6494035"/>
              <a:gd name="connsiteY2084" fmla="*/ 1332696 h 3722228"/>
              <a:gd name="connsiteX2085" fmla="*/ 1863052 w 6494035"/>
              <a:gd name="connsiteY2085" fmla="*/ 1329517 h 3722228"/>
              <a:gd name="connsiteX2086" fmla="*/ 1863052 w 6494035"/>
              <a:gd name="connsiteY2086" fmla="*/ 1317257 h 3722228"/>
              <a:gd name="connsiteX2087" fmla="*/ 1878567 w 6494035"/>
              <a:gd name="connsiteY2087" fmla="*/ 1306359 h 3722228"/>
              <a:gd name="connsiteX2088" fmla="*/ 1867613 w 6494035"/>
              <a:gd name="connsiteY2088" fmla="*/ 1301817 h 3722228"/>
              <a:gd name="connsiteX2089" fmla="*/ 1890434 w 6494035"/>
              <a:gd name="connsiteY2089" fmla="*/ 1286378 h 3722228"/>
              <a:gd name="connsiteX2090" fmla="*/ 1890434 w 6494035"/>
              <a:gd name="connsiteY2090" fmla="*/ 1279118 h 3722228"/>
              <a:gd name="connsiteX2091" fmla="*/ 1909140 w 6494035"/>
              <a:gd name="connsiteY2091" fmla="*/ 1255959 h 3722228"/>
              <a:gd name="connsiteX2092" fmla="*/ 1924656 w 6494035"/>
              <a:gd name="connsiteY2092" fmla="*/ 1229622 h 3722228"/>
              <a:gd name="connsiteX2093" fmla="*/ 1947930 w 6494035"/>
              <a:gd name="connsiteY2093" fmla="*/ 1221902 h 3722228"/>
              <a:gd name="connsiteX2094" fmla="*/ 5235305 w 6494035"/>
              <a:gd name="connsiteY2094" fmla="*/ 1171848 h 3722228"/>
              <a:gd name="connsiteX2095" fmla="*/ 5236969 w 6494035"/>
              <a:gd name="connsiteY2095" fmla="*/ 1174541 h 3722228"/>
              <a:gd name="connsiteX2096" fmla="*/ 5218279 w 6494035"/>
              <a:gd name="connsiteY2096" fmla="*/ 1193206 h 3722228"/>
              <a:gd name="connsiteX2097" fmla="*/ 5202818 w 6494035"/>
              <a:gd name="connsiteY2097" fmla="*/ 1190008 h 3722228"/>
              <a:gd name="connsiteX2098" fmla="*/ 5195512 w 6494035"/>
              <a:gd name="connsiteY2098" fmla="*/ 1190008 h 3722228"/>
              <a:gd name="connsiteX2099" fmla="*/ 5172404 w 6494035"/>
              <a:gd name="connsiteY2099" fmla="*/ 1190008 h 3722228"/>
              <a:gd name="connsiteX2100" fmla="*/ 5136894 w 6494035"/>
              <a:gd name="connsiteY2100" fmla="*/ 1178184 h 3722228"/>
              <a:gd name="connsiteX2101" fmla="*/ 5125850 w 6494035"/>
              <a:gd name="connsiteY2101" fmla="*/ 1205550 h 3722228"/>
              <a:gd name="connsiteX2102" fmla="*/ 5083034 w 6494035"/>
              <a:gd name="connsiteY2102" fmla="*/ 1221018 h 3722228"/>
              <a:gd name="connsiteX2103" fmla="*/ 5055679 w 6494035"/>
              <a:gd name="connsiteY2103" fmla="*/ 1221018 h 3722228"/>
              <a:gd name="connsiteX2104" fmla="*/ 5044295 w 6494035"/>
              <a:gd name="connsiteY2104" fmla="*/ 1221018 h 3722228"/>
              <a:gd name="connsiteX2105" fmla="*/ 5029000 w 6494035"/>
              <a:gd name="connsiteY2105" fmla="*/ 1213367 h 3722228"/>
              <a:gd name="connsiteX2106" fmla="*/ 5029352 w 6494035"/>
              <a:gd name="connsiteY2106" fmla="*/ 1213967 h 3722228"/>
              <a:gd name="connsiteX2107" fmla="*/ 5044390 w 6494035"/>
              <a:gd name="connsiteY2107" fmla="*/ 1221705 h 3722228"/>
              <a:gd name="connsiteX2108" fmla="*/ 5055834 w 6494035"/>
              <a:gd name="connsiteY2108" fmla="*/ 1221705 h 3722228"/>
              <a:gd name="connsiteX2109" fmla="*/ 5083166 w 6494035"/>
              <a:gd name="connsiteY2109" fmla="*/ 1221705 h 3722228"/>
              <a:gd name="connsiteX2110" fmla="*/ 5125915 w 6494035"/>
              <a:gd name="connsiteY2110" fmla="*/ 1206230 h 3722228"/>
              <a:gd name="connsiteX2111" fmla="*/ 5137358 w 6494035"/>
              <a:gd name="connsiteY2111" fmla="*/ 1178878 h 3722228"/>
              <a:gd name="connsiteX2112" fmla="*/ 5172446 w 6494035"/>
              <a:gd name="connsiteY2112" fmla="*/ 1190687 h 3722228"/>
              <a:gd name="connsiteX2113" fmla="*/ 5195617 w 6494035"/>
              <a:gd name="connsiteY2113" fmla="*/ 1190687 h 3722228"/>
              <a:gd name="connsiteX2114" fmla="*/ 5203372 w 6494035"/>
              <a:gd name="connsiteY2114" fmla="*/ 1190687 h 3722228"/>
              <a:gd name="connsiteX2115" fmla="*/ 5218410 w 6494035"/>
              <a:gd name="connsiteY2115" fmla="*/ 1194352 h 3722228"/>
              <a:gd name="connsiteX2116" fmla="*/ 5237514 w 6494035"/>
              <a:gd name="connsiteY2116" fmla="*/ 1175213 h 3722228"/>
              <a:gd name="connsiteX2117" fmla="*/ 3188552 w 6494035"/>
              <a:gd name="connsiteY2117" fmla="*/ 1155866 h 3722228"/>
              <a:gd name="connsiteX2118" fmla="*/ 3193370 w 6494035"/>
              <a:gd name="connsiteY2118" fmla="*/ 1160295 h 3722228"/>
              <a:gd name="connsiteX2119" fmla="*/ 3197224 w 6494035"/>
              <a:gd name="connsiteY2119" fmla="*/ 1160295 h 3722228"/>
              <a:gd name="connsiteX2120" fmla="*/ 3197224 w 6494035"/>
              <a:gd name="connsiteY2120" fmla="*/ 1163395 h 3722228"/>
              <a:gd name="connsiteX2121" fmla="*/ 3193370 w 6494035"/>
              <a:gd name="connsiteY2121" fmla="*/ 1163395 h 3722228"/>
              <a:gd name="connsiteX2122" fmla="*/ 3185180 w 6494035"/>
              <a:gd name="connsiteY2122" fmla="*/ 1163395 h 3722228"/>
              <a:gd name="connsiteX2123" fmla="*/ 4832082 w 6494035"/>
              <a:gd name="connsiteY2123" fmla="*/ 1154983 h 3722228"/>
              <a:gd name="connsiteX2124" fmla="*/ 4832082 w 6494035"/>
              <a:gd name="connsiteY2124" fmla="*/ 1162717 h 3722228"/>
              <a:gd name="connsiteX2125" fmla="*/ 4824267 w 6494035"/>
              <a:gd name="connsiteY2125" fmla="*/ 1174541 h 3722228"/>
              <a:gd name="connsiteX2126" fmla="*/ 4819849 w 6494035"/>
              <a:gd name="connsiteY2126" fmla="*/ 1178184 h 3722228"/>
              <a:gd name="connsiteX2127" fmla="*/ 4820059 w 6494035"/>
              <a:gd name="connsiteY2127" fmla="*/ 1178723 h 3722228"/>
              <a:gd name="connsiteX2128" fmla="*/ 4824406 w 6494035"/>
              <a:gd name="connsiteY2128" fmla="*/ 1175213 h 3722228"/>
              <a:gd name="connsiteX2129" fmla="*/ 4832161 w 6494035"/>
              <a:gd name="connsiteY2129" fmla="*/ 1163403 h 3722228"/>
              <a:gd name="connsiteX2130" fmla="*/ 4832161 w 6494035"/>
              <a:gd name="connsiteY2130" fmla="*/ 1155666 h 3722228"/>
              <a:gd name="connsiteX2131" fmla="*/ 4893636 w 6494035"/>
              <a:gd name="connsiteY2131" fmla="*/ 1171140 h 3722228"/>
              <a:gd name="connsiteX2132" fmla="*/ 4921441 w 6494035"/>
              <a:gd name="connsiteY2132" fmla="*/ 1201615 h 3722228"/>
              <a:gd name="connsiteX2133" fmla="*/ 4940167 w 6494035"/>
              <a:gd name="connsiteY2133" fmla="*/ 1201615 h 3722228"/>
              <a:gd name="connsiteX2134" fmla="*/ 4975160 w 6494035"/>
              <a:gd name="connsiteY2134" fmla="*/ 1190687 h 3722228"/>
              <a:gd name="connsiteX2135" fmla="*/ 4990671 w 6494035"/>
              <a:gd name="connsiteY2135" fmla="*/ 1194352 h 3722228"/>
              <a:gd name="connsiteX2136" fmla="*/ 5024813 w 6494035"/>
              <a:gd name="connsiteY2136" fmla="*/ 1206230 h 3722228"/>
              <a:gd name="connsiteX2137" fmla="*/ 5027790 w 6494035"/>
              <a:gd name="connsiteY2137" fmla="*/ 1211304 h 3722228"/>
              <a:gd name="connsiteX2138" fmla="*/ 5024756 w 6494035"/>
              <a:gd name="connsiteY2138" fmla="*/ 1205550 h 3722228"/>
              <a:gd name="connsiteX2139" fmla="*/ 4990605 w 6494035"/>
              <a:gd name="connsiteY2139" fmla="*/ 1193206 h 3722228"/>
              <a:gd name="connsiteX2140" fmla="*/ 4975143 w 6494035"/>
              <a:gd name="connsiteY2140" fmla="*/ 1190008 h 3722228"/>
              <a:gd name="connsiteX2141" fmla="*/ 4939973 w 6494035"/>
              <a:gd name="connsiteY2141" fmla="*/ 1200939 h 3722228"/>
              <a:gd name="connsiteX2142" fmla="*/ 4921283 w 6494035"/>
              <a:gd name="connsiteY2142" fmla="*/ 1200939 h 3722228"/>
              <a:gd name="connsiteX2143" fmla="*/ 4893588 w 6494035"/>
              <a:gd name="connsiteY2143" fmla="*/ 1170451 h 3722228"/>
              <a:gd name="connsiteX2144" fmla="*/ 3250090 w 6494035"/>
              <a:gd name="connsiteY2144" fmla="*/ 1147895 h 3722228"/>
              <a:gd name="connsiteX2145" fmla="*/ 3258694 w 6494035"/>
              <a:gd name="connsiteY2145" fmla="*/ 1152323 h 3722228"/>
              <a:gd name="connsiteX2146" fmla="*/ 3255151 w 6494035"/>
              <a:gd name="connsiteY2146" fmla="*/ 1155423 h 3722228"/>
              <a:gd name="connsiteX2147" fmla="*/ 3250090 w 6494035"/>
              <a:gd name="connsiteY2147" fmla="*/ 1152323 h 3722228"/>
              <a:gd name="connsiteX2148" fmla="*/ 2848388 w 6494035"/>
              <a:gd name="connsiteY2148" fmla="*/ 1144478 h 3722228"/>
              <a:gd name="connsiteX2149" fmla="*/ 2856169 w 6494035"/>
              <a:gd name="connsiteY2149" fmla="*/ 1147659 h 3722228"/>
              <a:gd name="connsiteX2150" fmla="*/ 2848388 w 6494035"/>
              <a:gd name="connsiteY2150" fmla="*/ 1155388 h 3722228"/>
              <a:gd name="connsiteX2151" fmla="*/ 2856169 w 6494035"/>
              <a:gd name="connsiteY2151" fmla="*/ 1152208 h 3722228"/>
              <a:gd name="connsiteX2152" fmla="*/ 2868523 w 6494035"/>
              <a:gd name="connsiteY2152" fmla="*/ 1147659 h 3722228"/>
              <a:gd name="connsiteX2153" fmla="*/ 2871726 w 6494035"/>
              <a:gd name="connsiteY2153" fmla="*/ 1147659 h 3722228"/>
              <a:gd name="connsiteX2154" fmla="*/ 2879507 w 6494035"/>
              <a:gd name="connsiteY2154" fmla="*/ 1159932 h 3722228"/>
              <a:gd name="connsiteX2155" fmla="*/ 2876304 w 6494035"/>
              <a:gd name="connsiteY2155" fmla="*/ 1163113 h 3722228"/>
              <a:gd name="connsiteX2156" fmla="*/ 2879507 w 6494035"/>
              <a:gd name="connsiteY2156" fmla="*/ 1163113 h 3722228"/>
              <a:gd name="connsiteX2157" fmla="*/ 2884085 w 6494035"/>
              <a:gd name="connsiteY2157" fmla="*/ 1175386 h 3722228"/>
              <a:gd name="connsiteX2158" fmla="*/ 2871726 w 6494035"/>
              <a:gd name="connsiteY2158" fmla="*/ 1182662 h 3722228"/>
              <a:gd name="connsiteX2159" fmla="*/ 2868523 w 6494035"/>
              <a:gd name="connsiteY2159" fmla="*/ 1186297 h 3722228"/>
              <a:gd name="connsiteX2160" fmla="*/ 2863945 w 6494035"/>
              <a:gd name="connsiteY2160" fmla="*/ 1182662 h 3722228"/>
              <a:gd name="connsiteX2161" fmla="*/ 2868523 w 6494035"/>
              <a:gd name="connsiteY2161" fmla="*/ 1194027 h 3722228"/>
              <a:gd name="connsiteX2162" fmla="*/ 2868523 w 6494035"/>
              <a:gd name="connsiteY2162" fmla="*/ 1201751 h 3722228"/>
              <a:gd name="connsiteX2163" fmla="*/ 2868523 w 6494035"/>
              <a:gd name="connsiteY2163" fmla="*/ 1205846 h 3722228"/>
              <a:gd name="connsiteX2164" fmla="*/ 2868523 w 6494035"/>
              <a:gd name="connsiteY2164" fmla="*/ 1216751 h 3722228"/>
              <a:gd name="connsiteX2165" fmla="*/ 2863945 w 6494035"/>
              <a:gd name="connsiteY2165" fmla="*/ 1221300 h 3722228"/>
              <a:gd name="connsiteX2166" fmla="*/ 2863945 w 6494035"/>
              <a:gd name="connsiteY2166" fmla="*/ 1224481 h 3722228"/>
              <a:gd name="connsiteX2167" fmla="*/ 2863945 w 6494035"/>
              <a:gd name="connsiteY2167" fmla="*/ 1236754 h 3722228"/>
              <a:gd name="connsiteX2168" fmla="*/ 2852962 w 6494035"/>
              <a:gd name="connsiteY2168" fmla="*/ 1236754 h 3722228"/>
              <a:gd name="connsiteX2169" fmla="*/ 2837405 w 6494035"/>
              <a:gd name="connsiteY2169" fmla="*/ 1239935 h 3722228"/>
              <a:gd name="connsiteX2170" fmla="*/ 2829624 w 6494035"/>
              <a:gd name="connsiteY2170" fmla="*/ 1247665 h 3722228"/>
              <a:gd name="connsiteX2171" fmla="*/ 2829624 w 6494035"/>
              <a:gd name="connsiteY2171" fmla="*/ 1244479 h 3722228"/>
              <a:gd name="connsiteX2172" fmla="*/ 2821843 w 6494035"/>
              <a:gd name="connsiteY2172" fmla="*/ 1247665 h 3722228"/>
              <a:gd name="connsiteX2173" fmla="*/ 2809944 w 6494035"/>
              <a:gd name="connsiteY2173" fmla="*/ 1252208 h 3722228"/>
              <a:gd name="connsiteX2174" fmla="*/ 2802168 w 6494035"/>
              <a:gd name="connsiteY2174" fmla="*/ 1252208 h 3722228"/>
              <a:gd name="connsiteX2175" fmla="*/ 2794387 w 6494035"/>
              <a:gd name="connsiteY2175" fmla="*/ 1252208 h 3722228"/>
              <a:gd name="connsiteX2176" fmla="*/ 2802168 w 6494035"/>
              <a:gd name="connsiteY2176" fmla="*/ 1244479 h 3722228"/>
              <a:gd name="connsiteX2177" fmla="*/ 2791184 w 6494035"/>
              <a:gd name="connsiteY2177" fmla="*/ 1244479 h 3722228"/>
              <a:gd name="connsiteX2178" fmla="*/ 2791184 w 6494035"/>
              <a:gd name="connsiteY2178" fmla="*/ 1239935 h 3722228"/>
              <a:gd name="connsiteX2179" fmla="*/ 2798960 w 6494035"/>
              <a:gd name="connsiteY2179" fmla="*/ 1236754 h 3722228"/>
              <a:gd name="connsiteX2180" fmla="*/ 2786606 w 6494035"/>
              <a:gd name="connsiteY2180" fmla="*/ 1236754 h 3722228"/>
              <a:gd name="connsiteX2181" fmla="*/ 2791184 w 6494035"/>
              <a:gd name="connsiteY2181" fmla="*/ 1232205 h 3722228"/>
              <a:gd name="connsiteX2182" fmla="*/ 2798960 w 6494035"/>
              <a:gd name="connsiteY2182" fmla="*/ 1232205 h 3722228"/>
              <a:gd name="connsiteX2183" fmla="*/ 2798960 w 6494035"/>
              <a:gd name="connsiteY2183" fmla="*/ 1229024 h 3722228"/>
              <a:gd name="connsiteX2184" fmla="*/ 2802168 w 6494035"/>
              <a:gd name="connsiteY2184" fmla="*/ 1224481 h 3722228"/>
              <a:gd name="connsiteX2185" fmla="*/ 2814062 w 6494035"/>
              <a:gd name="connsiteY2185" fmla="*/ 1221300 h 3722228"/>
              <a:gd name="connsiteX2186" fmla="*/ 2817725 w 6494035"/>
              <a:gd name="connsiteY2186" fmla="*/ 1221300 h 3722228"/>
              <a:gd name="connsiteX2187" fmla="*/ 2814062 w 6494035"/>
              <a:gd name="connsiteY2187" fmla="*/ 1216751 h 3722228"/>
              <a:gd name="connsiteX2188" fmla="*/ 2809944 w 6494035"/>
              <a:gd name="connsiteY2188" fmla="*/ 1221300 h 3722228"/>
              <a:gd name="connsiteX2189" fmla="*/ 2802168 w 6494035"/>
              <a:gd name="connsiteY2189" fmla="*/ 1221300 h 3722228"/>
              <a:gd name="connsiteX2190" fmla="*/ 2806286 w 6494035"/>
              <a:gd name="connsiteY2190" fmla="*/ 1216751 h 3722228"/>
              <a:gd name="connsiteX2191" fmla="*/ 2809944 w 6494035"/>
              <a:gd name="connsiteY2191" fmla="*/ 1209026 h 3722228"/>
              <a:gd name="connsiteX2192" fmla="*/ 2814062 w 6494035"/>
              <a:gd name="connsiteY2192" fmla="*/ 1205846 h 3722228"/>
              <a:gd name="connsiteX2193" fmla="*/ 2802168 w 6494035"/>
              <a:gd name="connsiteY2193" fmla="*/ 1201751 h 3722228"/>
              <a:gd name="connsiteX2194" fmla="*/ 2794387 w 6494035"/>
              <a:gd name="connsiteY2194" fmla="*/ 1194027 h 3722228"/>
              <a:gd name="connsiteX2195" fmla="*/ 2802168 w 6494035"/>
              <a:gd name="connsiteY2195" fmla="*/ 1190386 h 3722228"/>
              <a:gd name="connsiteX2196" fmla="*/ 2806286 w 6494035"/>
              <a:gd name="connsiteY2196" fmla="*/ 1190386 h 3722228"/>
              <a:gd name="connsiteX2197" fmla="*/ 2802168 w 6494035"/>
              <a:gd name="connsiteY2197" fmla="*/ 1186297 h 3722228"/>
              <a:gd name="connsiteX2198" fmla="*/ 2798960 w 6494035"/>
              <a:gd name="connsiteY2198" fmla="*/ 1178572 h 3722228"/>
              <a:gd name="connsiteX2199" fmla="*/ 2794387 w 6494035"/>
              <a:gd name="connsiteY2199" fmla="*/ 1182662 h 3722228"/>
              <a:gd name="connsiteX2200" fmla="*/ 2798960 w 6494035"/>
              <a:gd name="connsiteY2200" fmla="*/ 1175386 h 3722228"/>
              <a:gd name="connsiteX2201" fmla="*/ 2806286 w 6494035"/>
              <a:gd name="connsiteY2201" fmla="*/ 1175386 h 3722228"/>
              <a:gd name="connsiteX2202" fmla="*/ 2814062 w 6494035"/>
              <a:gd name="connsiteY2202" fmla="*/ 1178572 h 3722228"/>
              <a:gd name="connsiteX2203" fmla="*/ 2821843 w 6494035"/>
              <a:gd name="connsiteY2203" fmla="*/ 1175386 h 3722228"/>
              <a:gd name="connsiteX2204" fmla="*/ 2825506 w 6494035"/>
              <a:gd name="connsiteY2204" fmla="*/ 1175386 h 3722228"/>
              <a:gd name="connsiteX2205" fmla="*/ 2829624 w 6494035"/>
              <a:gd name="connsiteY2205" fmla="*/ 1170843 h 3722228"/>
              <a:gd name="connsiteX2206" fmla="*/ 2832826 w 6494035"/>
              <a:gd name="connsiteY2206" fmla="*/ 1167662 h 3722228"/>
              <a:gd name="connsiteX2207" fmla="*/ 2832826 w 6494035"/>
              <a:gd name="connsiteY2207" fmla="*/ 1163113 h 3722228"/>
              <a:gd name="connsiteX2208" fmla="*/ 2821843 w 6494035"/>
              <a:gd name="connsiteY2208" fmla="*/ 1163113 h 3722228"/>
              <a:gd name="connsiteX2209" fmla="*/ 2825506 w 6494035"/>
              <a:gd name="connsiteY2209" fmla="*/ 1159932 h 3722228"/>
              <a:gd name="connsiteX2210" fmla="*/ 2829624 w 6494035"/>
              <a:gd name="connsiteY2210" fmla="*/ 1155388 h 3722228"/>
              <a:gd name="connsiteX2211" fmla="*/ 2840607 w 6494035"/>
              <a:gd name="connsiteY2211" fmla="*/ 1147659 h 3722228"/>
              <a:gd name="connsiteX2212" fmla="*/ 3173337 w 6494035"/>
              <a:gd name="connsiteY2212" fmla="*/ 1139923 h 3722228"/>
              <a:gd name="connsiteX2213" fmla="*/ 3177893 w 6494035"/>
              <a:gd name="connsiteY2213" fmla="*/ 1152003 h 3722228"/>
              <a:gd name="connsiteX2214" fmla="*/ 3170148 w 6494035"/>
              <a:gd name="connsiteY2214" fmla="*/ 1152003 h 3722228"/>
              <a:gd name="connsiteX2215" fmla="*/ 3165593 w 6494035"/>
              <a:gd name="connsiteY2215" fmla="*/ 1147529 h 3722228"/>
              <a:gd name="connsiteX2216" fmla="*/ 3162405 w 6494035"/>
              <a:gd name="connsiteY2216" fmla="*/ 1144397 h 3722228"/>
              <a:gd name="connsiteX2217" fmla="*/ 3204172 w 6494035"/>
              <a:gd name="connsiteY2217" fmla="*/ 1123980 h 3722228"/>
              <a:gd name="connsiteX2218" fmla="*/ 3208341 w 6494035"/>
              <a:gd name="connsiteY2218" fmla="*/ 1123980 h 3722228"/>
              <a:gd name="connsiteX2219" fmla="*/ 3212047 w 6494035"/>
              <a:gd name="connsiteY2219" fmla="*/ 1136457 h 3722228"/>
              <a:gd name="connsiteX2220" fmla="*/ 3204172 w 6494035"/>
              <a:gd name="connsiteY2220" fmla="*/ 1139692 h 3722228"/>
              <a:gd name="connsiteX2221" fmla="*/ 3208341 w 6494035"/>
              <a:gd name="connsiteY2221" fmla="*/ 1143851 h 3722228"/>
              <a:gd name="connsiteX2222" fmla="*/ 3204172 w 6494035"/>
              <a:gd name="connsiteY2222" fmla="*/ 1147548 h 3722228"/>
              <a:gd name="connsiteX2223" fmla="*/ 3204172 w 6494035"/>
              <a:gd name="connsiteY2223" fmla="*/ 1155404 h 3722228"/>
              <a:gd name="connsiteX2224" fmla="*/ 3200929 w 6494035"/>
              <a:gd name="connsiteY2224" fmla="*/ 1155404 h 3722228"/>
              <a:gd name="connsiteX2225" fmla="*/ 3196298 w 6494035"/>
              <a:gd name="connsiteY2225" fmla="*/ 1147548 h 3722228"/>
              <a:gd name="connsiteX2226" fmla="*/ 3185180 w 6494035"/>
              <a:gd name="connsiteY2226" fmla="*/ 1131837 h 3722228"/>
              <a:gd name="connsiteX2227" fmla="*/ 3188423 w 6494035"/>
              <a:gd name="connsiteY2227" fmla="*/ 1131837 h 3722228"/>
              <a:gd name="connsiteX2228" fmla="*/ 3193055 w 6494035"/>
              <a:gd name="connsiteY2228" fmla="*/ 1128602 h 3722228"/>
              <a:gd name="connsiteX2229" fmla="*/ 3196298 w 6494035"/>
              <a:gd name="connsiteY2229" fmla="*/ 1131837 h 3722228"/>
              <a:gd name="connsiteX2230" fmla="*/ 3200929 w 6494035"/>
              <a:gd name="connsiteY2230" fmla="*/ 1128602 h 3722228"/>
              <a:gd name="connsiteX2231" fmla="*/ 4297727 w 6494035"/>
              <a:gd name="connsiteY2231" fmla="*/ 1120776 h 3722228"/>
              <a:gd name="connsiteX2232" fmla="*/ 4244037 w 6494035"/>
              <a:gd name="connsiteY2232" fmla="*/ 1136318 h 3722228"/>
              <a:gd name="connsiteX2233" fmla="*/ 4186609 w 6494035"/>
              <a:gd name="connsiteY2233" fmla="*/ 1131707 h 3722228"/>
              <a:gd name="connsiteX2234" fmla="*/ 4100466 w 6494035"/>
              <a:gd name="connsiteY2234" fmla="*/ 1147249 h 3722228"/>
              <a:gd name="connsiteX2235" fmla="*/ 4090255 w 6494035"/>
              <a:gd name="connsiteY2235" fmla="*/ 1199810 h 3722228"/>
              <a:gd name="connsiteX2236" fmla="*/ 4100710 w 6494035"/>
              <a:gd name="connsiteY2236" fmla="*/ 1147928 h 3722228"/>
              <a:gd name="connsiteX2237" fmla="*/ 4186774 w 6494035"/>
              <a:gd name="connsiteY2237" fmla="*/ 1132386 h 3722228"/>
              <a:gd name="connsiteX2238" fmla="*/ 4244182 w 6494035"/>
              <a:gd name="connsiteY2238" fmla="*/ 1136933 h 3722228"/>
              <a:gd name="connsiteX2239" fmla="*/ 4297901 w 6494035"/>
              <a:gd name="connsiteY2239" fmla="*/ 1121458 h 3722228"/>
              <a:gd name="connsiteX2240" fmla="*/ 4340744 w 6494035"/>
              <a:gd name="connsiteY2240" fmla="*/ 1155666 h 3722228"/>
              <a:gd name="connsiteX2241" fmla="*/ 4402692 w 6494035"/>
              <a:gd name="connsiteY2241" fmla="*/ 1147928 h 3722228"/>
              <a:gd name="connsiteX2242" fmla="*/ 4468706 w 6494035"/>
              <a:gd name="connsiteY2242" fmla="*/ 1190687 h 3722228"/>
              <a:gd name="connsiteX2243" fmla="*/ 4511549 w 6494035"/>
              <a:gd name="connsiteY2243" fmla="*/ 1232632 h 3722228"/>
              <a:gd name="connsiteX2244" fmla="*/ 4565741 w 6494035"/>
              <a:gd name="connsiteY2244" fmla="*/ 1240369 h 3722228"/>
              <a:gd name="connsiteX2245" fmla="*/ 4599883 w 6494035"/>
              <a:gd name="connsiteY2245" fmla="*/ 1255844 h 3722228"/>
              <a:gd name="connsiteX2246" fmla="*/ 4634970 w 6494035"/>
              <a:gd name="connsiteY2246" fmla="*/ 1263581 h 3722228"/>
              <a:gd name="connsiteX2247" fmla="*/ 4645941 w 6494035"/>
              <a:gd name="connsiteY2247" fmla="*/ 1260391 h 3722228"/>
              <a:gd name="connsiteX2248" fmla="*/ 4650481 w 6494035"/>
              <a:gd name="connsiteY2248" fmla="*/ 1252654 h 3722228"/>
              <a:gd name="connsiteX2249" fmla="*/ 4676868 w 6494035"/>
              <a:gd name="connsiteY2249" fmla="*/ 1240369 h 3722228"/>
              <a:gd name="connsiteX2250" fmla="*/ 4676868 w 6494035"/>
              <a:gd name="connsiteY2250" fmla="*/ 1232632 h 3722228"/>
              <a:gd name="connsiteX2251" fmla="*/ 4688690 w 6494035"/>
              <a:gd name="connsiteY2251" fmla="*/ 1221705 h 3722228"/>
              <a:gd name="connsiteX2252" fmla="*/ 4692378 w 6494035"/>
              <a:gd name="connsiteY2252" fmla="*/ 1217157 h 3722228"/>
              <a:gd name="connsiteX2253" fmla="*/ 4704200 w 6494035"/>
              <a:gd name="connsiteY2253" fmla="*/ 1209420 h 3722228"/>
              <a:gd name="connsiteX2254" fmla="*/ 4727466 w 6494035"/>
              <a:gd name="connsiteY2254" fmla="*/ 1206230 h 3722228"/>
              <a:gd name="connsiteX2255" fmla="*/ 4735126 w 6494035"/>
              <a:gd name="connsiteY2255" fmla="*/ 1213967 h 3722228"/>
              <a:gd name="connsiteX2256" fmla="*/ 4758392 w 6494035"/>
              <a:gd name="connsiteY2256" fmla="*/ 1209420 h 3722228"/>
              <a:gd name="connsiteX2257" fmla="*/ 4762459 w 6494035"/>
              <a:gd name="connsiteY2257" fmla="*/ 1221705 h 3722228"/>
              <a:gd name="connsiteX2258" fmla="*/ 4777969 w 6494035"/>
              <a:gd name="connsiteY2258" fmla="*/ 1224894 h 3722228"/>
              <a:gd name="connsiteX2259" fmla="*/ 4804356 w 6494035"/>
              <a:gd name="connsiteY2259" fmla="*/ 1224894 h 3722228"/>
              <a:gd name="connsiteX2260" fmla="*/ 4839917 w 6494035"/>
              <a:gd name="connsiteY2260" fmla="*/ 1221705 h 3722228"/>
              <a:gd name="connsiteX2261" fmla="*/ 4839505 w 6494035"/>
              <a:gd name="connsiteY2261" fmla="*/ 1221053 h 3722228"/>
              <a:gd name="connsiteX2262" fmla="*/ 4804218 w 6494035"/>
              <a:gd name="connsiteY2262" fmla="*/ 1224215 h 3722228"/>
              <a:gd name="connsiteX2263" fmla="*/ 4777882 w 6494035"/>
              <a:gd name="connsiteY2263" fmla="*/ 1224215 h 3722228"/>
              <a:gd name="connsiteX2264" fmla="*/ 4762421 w 6494035"/>
              <a:gd name="connsiteY2264" fmla="*/ 1221018 h 3722228"/>
              <a:gd name="connsiteX2265" fmla="*/ 4758343 w 6494035"/>
              <a:gd name="connsiteY2265" fmla="*/ 1208748 h 3722228"/>
              <a:gd name="connsiteX2266" fmla="*/ 4735066 w 6494035"/>
              <a:gd name="connsiteY2266" fmla="*/ 1213284 h 3722228"/>
              <a:gd name="connsiteX2267" fmla="*/ 4727250 w 6494035"/>
              <a:gd name="connsiteY2267" fmla="*/ 1205550 h 3722228"/>
              <a:gd name="connsiteX2268" fmla="*/ 4704143 w 6494035"/>
              <a:gd name="connsiteY2268" fmla="*/ 1208748 h 3722228"/>
              <a:gd name="connsiteX2269" fmla="*/ 4692250 w 6494035"/>
              <a:gd name="connsiteY2269" fmla="*/ 1216481 h 3722228"/>
              <a:gd name="connsiteX2270" fmla="*/ 4688512 w 6494035"/>
              <a:gd name="connsiteY2270" fmla="*/ 1221018 h 3722228"/>
              <a:gd name="connsiteX2271" fmla="*/ 4676788 w 6494035"/>
              <a:gd name="connsiteY2271" fmla="*/ 1231949 h 3722228"/>
              <a:gd name="connsiteX2272" fmla="*/ 4676788 w 6494035"/>
              <a:gd name="connsiteY2272" fmla="*/ 1239683 h 3722228"/>
              <a:gd name="connsiteX2273" fmla="*/ 4650283 w 6494035"/>
              <a:gd name="connsiteY2273" fmla="*/ 1252027 h 3722228"/>
              <a:gd name="connsiteX2274" fmla="*/ 4645695 w 6494035"/>
              <a:gd name="connsiteY2274" fmla="*/ 1259315 h 3722228"/>
              <a:gd name="connsiteX2275" fmla="*/ 4634821 w 6494035"/>
              <a:gd name="connsiteY2275" fmla="*/ 1262958 h 3722228"/>
              <a:gd name="connsiteX2276" fmla="*/ 4599821 w 6494035"/>
              <a:gd name="connsiteY2276" fmla="*/ 1255150 h 3722228"/>
              <a:gd name="connsiteX2277" fmla="*/ 4565669 w 6494035"/>
              <a:gd name="connsiteY2277" fmla="*/ 1239683 h 3722228"/>
              <a:gd name="connsiteX2278" fmla="*/ 4511469 w 6494035"/>
              <a:gd name="connsiteY2278" fmla="*/ 1231949 h 3722228"/>
              <a:gd name="connsiteX2279" fmla="*/ 4468653 w 6494035"/>
              <a:gd name="connsiteY2279" fmla="*/ 1190008 h 3722228"/>
              <a:gd name="connsiteX2280" fmla="*/ 4402559 w 6494035"/>
              <a:gd name="connsiteY2280" fmla="*/ 1147249 h 3722228"/>
              <a:gd name="connsiteX2281" fmla="*/ 4340544 w 6494035"/>
              <a:gd name="connsiteY2281" fmla="*/ 1154983 h 3722228"/>
              <a:gd name="connsiteX2282" fmla="*/ 572505 w 6494035"/>
              <a:gd name="connsiteY2282" fmla="*/ 1101204 h 3722228"/>
              <a:gd name="connsiteX2283" fmla="*/ 610847 w 6494035"/>
              <a:gd name="connsiteY2283" fmla="*/ 1124496 h 3722228"/>
              <a:gd name="connsiteX2284" fmla="*/ 614005 w 6494035"/>
              <a:gd name="connsiteY2284" fmla="*/ 1147328 h 3722228"/>
              <a:gd name="connsiteX2285" fmla="*/ 621674 w 6494035"/>
              <a:gd name="connsiteY2285" fmla="*/ 1162856 h 3722228"/>
              <a:gd name="connsiteX2286" fmla="*/ 633850 w 6494035"/>
              <a:gd name="connsiteY2286" fmla="*/ 1190709 h 3722228"/>
              <a:gd name="connsiteX2287" fmla="*/ 610847 w 6494035"/>
              <a:gd name="connsiteY2287" fmla="*/ 1182950 h 3722228"/>
              <a:gd name="connsiteX2288" fmla="*/ 598667 w 6494035"/>
              <a:gd name="connsiteY2288" fmla="*/ 1167422 h 3722228"/>
              <a:gd name="connsiteX2289" fmla="*/ 583331 w 6494035"/>
              <a:gd name="connsiteY2289" fmla="*/ 1155092 h 3722228"/>
              <a:gd name="connsiteX2290" fmla="*/ 564836 w 6494035"/>
              <a:gd name="connsiteY2290" fmla="*/ 1128602 h 3722228"/>
              <a:gd name="connsiteX2291" fmla="*/ 564836 w 6494035"/>
              <a:gd name="connsiteY2291" fmla="*/ 1105770 h 3722228"/>
              <a:gd name="connsiteX2292" fmla="*/ 5241489 w 6494035"/>
              <a:gd name="connsiteY2292" fmla="*/ 1101110 h 3722228"/>
              <a:gd name="connsiteX2293" fmla="*/ 5233910 w 6494035"/>
              <a:gd name="connsiteY2293" fmla="*/ 1139441 h 3722228"/>
              <a:gd name="connsiteX2294" fmla="*/ 5229663 w 6494035"/>
              <a:gd name="connsiteY2294" fmla="*/ 1162717 h 3722228"/>
              <a:gd name="connsiteX2295" fmla="*/ 5229833 w 6494035"/>
              <a:gd name="connsiteY2295" fmla="*/ 1162992 h 3722228"/>
              <a:gd name="connsiteX2296" fmla="*/ 5233920 w 6494035"/>
              <a:gd name="connsiteY2296" fmla="*/ 1140123 h 3722228"/>
              <a:gd name="connsiteX2297" fmla="*/ 5241676 w 6494035"/>
              <a:gd name="connsiteY2297" fmla="*/ 1101436 h 3722228"/>
              <a:gd name="connsiteX2298" fmla="*/ 3289505 w 6494035"/>
              <a:gd name="connsiteY2298" fmla="*/ 1082984 h 3722228"/>
              <a:gd name="connsiteX2299" fmla="*/ 3286405 w 6494035"/>
              <a:gd name="connsiteY2299" fmla="*/ 1098267 h 3722228"/>
              <a:gd name="connsiteX2300" fmla="*/ 3281976 w 6494035"/>
              <a:gd name="connsiteY2300" fmla="*/ 1116699 h 3722228"/>
              <a:gd name="connsiteX2301" fmla="*/ 3281976 w 6494035"/>
              <a:gd name="connsiteY2301" fmla="*/ 1105910 h 3722228"/>
              <a:gd name="connsiteX2302" fmla="*/ 3286405 w 6494035"/>
              <a:gd name="connsiteY2302" fmla="*/ 1093773 h 3722228"/>
              <a:gd name="connsiteX2303" fmla="*/ 3286405 w 6494035"/>
              <a:gd name="connsiteY2303" fmla="*/ 1086130 h 3722228"/>
              <a:gd name="connsiteX2304" fmla="*/ 2849239 w 6494035"/>
              <a:gd name="connsiteY2304" fmla="*/ 1082984 h 3722228"/>
              <a:gd name="connsiteX2305" fmla="*/ 2853380 w 6494035"/>
              <a:gd name="connsiteY2305" fmla="*/ 1086084 h 3722228"/>
              <a:gd name="connsiteX2306" fmla="*/ 2853380 w 6494035"/>
              <a:gd name="connsiteY2306" fmla="*/ 1090513 h 3722228"/>
              <a:gd name="connsiteX2307" fmla="*/ 2849239 w 6494035"/>
              <a:gd name="connsiteY2307" fmla="*/ 1090513 h 3722228"/>
              <a:gd name="connsiteX2308" fmla="*/ 2863778 w 6494035"/>
              <a:gd name="connsiteY2308" fmla="*/ 1075013 h 3722228"/>
              <a:gd name="connsiteX2309" fmla="*/ 2868280 w 6494035"/>
              <a:gd name="connsiteY2309" fmla="*/ 1078201 h 3722228"/>
              <a:gd name="connsiteX2310" fmla="*/ 2868280 w 6494035"/>
              <a:gd name="connsiteY2310" fmla="*/ 1075013 h 3722228"/>
              <a:gd name="connsiteX2311" fmla="*/ 2871432 w 6494035"/>
              <a:gd name="connsiteY2311" fmla="*/ 1075013 h 3722228"/>
              <a:gd name="connsiteX2312" fmla="*/ 2871432 w 6494035"/>
              <a:gd name="connsiteY2312" fmla="*/ 1085945 h 3722228"/>
              <a:gd name="connsiteX2313" fmla="*/ 2879536 w 6494035"/>
              <a:gd name="connsiteY2313" fmla="*/ 1085945 h 3722228"/>
              <a:gd name="connsiteX2314" fmla="*/ 2875934 w 6494035"/>
              <a:gd name="connsiteY2314" fmla="*/ 1090501 h 3722228"/>
              <a:gd name="connsiteX2315" fmla="*/ 2871432 w 6494035"/>
              <a:gd name="connsiteY2315" fmla="*/ 1090501 h 3722228"/>
              <a:gd name="connsiteX2316" fmla="*/ 2868280 w 6494035"/>
              <a:gd name="connsiteY2316" fmla="*/ 1090501 h 3722228"/>
              <a:gd name="connsiteX2317" fmla="*/ 2863778 w 6494035"/>
              <a:gd name="connsiteY2317" fmla="*/ 1082756 h 3722228"/>
              <a:gd name="connsiteX2318" fmla="*/ 2860626 w 6494035"/>
              <a:gd name="connsiteY2318" fmla="*/ 1082756 h 3722228"/>
              <a:gd name="connsiteX2319" fmla="*/ 2844683 w 6494035"/>
              <a:gd name="connsiteY2319" fmla="*/ 1075013 h 3722228"/>
              <a:gd name="connsiteX2320" fmla="*/ 2853287 w 6494035"/>
              <a:gd name="connsiteY2320" fmla="*/ 1075013 h 3722228"/>
              <a:gd name="connsiteX2321" fmla="*/ 2853287 w 6494035"/>
              <a:gd name="connsiteY2321" fmla="*/ 1079062 h 3722228"/>
              <a:gd name="connsiteX2322" fmla="*/ 3317050 w 6494035"/>
              <a:gd name="connsiteY2322" fmla="*/ 1067041 h 3722228"/>
              <a:gd name="connsiteX2323" fmla="*/ 3324795 w 6494035"/>
              <a:gd name="connsiteY2323" fmla="*/ 1067041 h 3722228"/>
              <a:gd name="connsiteX2324" fmla="*/ 3320239 w 6494035"/>
              <a:gd name="connsiteY2324" fmla="*/ 1070276 h 3722228"/>
              <a:gd name="connsiteX2325" fmla="*/ 3320239 w 6494035"/>
              <a:gd name="connsiteY2325" fmla="*/ 1082753 h 3722228"/>
              <a:gd name="connsiteX2326" fmla="*/ 3320239 w 6494035"/>
              <a:gd name="connsiteY2326" fmla="*/ 1085988 h 3722228"/>
              <a:gd name="connsiteX2327" fmla="*/ 3312495 w 6494035"/>
              <a:gd name="connsiteY2327" fmla="*/ 1098465 h 3722228"/>
              <a:gd name="connsiteX2328" fmla="*/ 3309307 w 6494035"/>
              <a:gd name="connsiteY2328" fmla="*/ 1074898 h 3722228"/>
              <a:gd name="connsiteX2329" fmla="*/ 2869248 w 6494035"/>
              <a:gd name="connsiteY2329" fmla="*/ 1052237 h 3722228"/>
              <a:gd name="connsiteX2330" fmla="*/ 2869248 w 6494035"/>
              <a:gd name="connsiteY2330" fmla="*/ 1055389 h 3722228"/>
              <a:gd name="connsiteX2331" fmla="*/ 2864367 w 6494035"/>
              <a:gd name="connsiteY2331" fmla="*/ 1063042 h 3722228"/>
              <a:gd name="connsiteX2332" fmla="*/ 2869248 w 6494035"/>
              <a:gd name="connsiteY2332" fmla="*/ 1063042 h 3722228"/>
              <a:gd name="connsiteX2333" fmla="*/ 2864367 w 6494035"/>
              <a:gd name="connsiteY2333" fmla="*/ 1067544 h 3722228"/>
              <a:gd name="connsiteX2334" fmla="*/ 2856071 w 6494035"/>
              <a:gd name="connsiteY2334" fmla="*/ 1071146 h 3722228"/>
              <a:gd name="connsiteX2335" fmla="*/ 2856071 w 6494035"/>
              <a:gd name="connsiteY2335" fmla="*/ 1067544 h 3722228"/>
              <a:gd name="connsiteX2336" fmla="*/ 2856071 w 6494035"/>
              <a:gd name="connsiteY2336" fmla="*/ 1063042 h 3722228"/>
              <a:gd name="connsiteX2337" fmla="*/ 2856071 w 6494035"/>
              <a:gd name="connsiteY2337" fmla="*/ 1059890 h 3722228"/>
              <a:gd name="connsiteX2338" fmla="*/ 2860951 w 6494035"/>
              <a:gd name="connsiteY2338" fmla="*/ 1059890 h 3722228"/>
              <a:gd name="connsiteX2339" fmla="*/ 2860951 w 6494035"/>
              <a:gd name="connsiteY2339" fmla="*/ 1055389 h 3722228"/>
              <a:gd name="connsiteX2340" fmla="*/ 5276727 w 6494035"/>
              <a:gd name="connsiteY2340" fmla="*/ 1047008 h 3722228"/>
              <a:gd name="connsiteX2341" fmla="*/ 5264833 w 6494035"/>
              <a:gd name="connsiteY2341" fmla="*/ 1051544 h 3722228"/>
              <a:gd name="connsiteX2342" fmla="*/ 5229663 w 6494035"/>
              <a:gd name="connsiteY2342" fmla="*/ 1066565 h 3722228"/>
              <a:gd name="connsiteX2343" fmla="*/ 5222017 w 6494035"/>
              <a:gd name="connsiteY2343" fmla="*/ 1085751 h 3722228"/>
              <a:gd name="connsiteX2344" fmla="*/ 5222260 w 6494035"/>
              <a:gd name="connsiteY2344" fmla="*/ 1085751 h 3722228"/>
              <a:gd name="connsiteX2345" fmla="*/ 5229759 w 6494035"/>
              <a:gd name="connsiteY2345" fmla="*/ 1067704 h 3722228"/>
              <a:gd name="connsiteX2346" fmla="*/ 5264847 w 6494035"/>
              <a:gd name="connsiteY2346" fmla="*/ 1052229 h 3722228"/>
              <a:gd name="connsiteX2347" fmla="*/ 5277142 w 6494035"/>
              <a:gd name="connsiteY2347" fmla="*/ 1047682 h 3722228"/>
              <a:gd name="connsiteX2348" fmla="*/ 5288113 w 6494035"/>
              <a:gd name="connsiteY2348" fmla="*/ 1052229 h 3722228"/>
              <a:gd name="connsiteX2349" fmla="*/ 5311284 w 6494035"/>
              <a:gd name="connsiteY2349" fmla="*/ 1055419 h 3722228"/>
              <a:gd name="connsiteX2350" fmla="*/ 5323200 w 6494035"/>
              <a:gd name="connsiteY2350" fmla="*/ 1059967 h 3722228"/>
              <a:gd name="connsiteX2351" fmla="*/ 5330861 w 6494035"/>
              <a:gd name="connsiteY2351" fmla="*/ 1063157 h 3722228"/>
              <a:gd name="connsiteX2352" fmla="*/ 5365097 w 6494035"/>
              <a:gd name="connsiteY2352" fmla="*/ 1113721 h 3722228"/>
              <a:gd name="connsiteX2353" fmla="*/ 5380513 w 6494035"/>
              <a:gd name="connsiteY2353" fmla="*/ 1129196 h 3722228"/>
              <a:gd name="connsiteX2354" fmla="*/ 5392430 w 6494035"/>
              <a:gd name="connsiteY2354" fmla="*/ 1152476 h 3722228"/>
              <a:gd name="connsiteX2355" fmla="*/ 5400091 w 6494035"/>
              <a:gd name="connsiteY2355" fmla="*/ 1163403 h 3722228"/>
              <a:gd name="connsiteX2356" fmla="*/ 5407846 w 6494035"/>
              <a:gd name="connsiteY2356" fmla="*/ 1171140 h 3722228"/>
              <a:gd name="connsiteX2357" fmla="*/ 5426572 w 6494035"/>
              <a:gd name="connsiteY2357" fmla="*/ 1171140 h 3722228"/>
              <a:gd name="connsiteX2358" fmla="*/ 5438867 w 6494035"/>
              <a:gd name="connsiteY2358" fmla="*/ 1171140 h 3722228"/>
              <a:gd name="connsiteX2359" fmla="*/ 5469793 w 6494035"/>
              <a:gd name="connsiteY2359" fmla="*/ 1186615 h 3722228"/>
              <a:gd name="connsiteX2360" fmla="*/ 5489370 w 6494035"/>
              <a:gd name="connsiteY2360" fmla="*/ 1224894 h 3722228"/>
              <a:gd name="connsiteX2361" fmla="*/ 5497126 w 6494035"/>
              <a:gd name="connsiteY2361" fmla="*/ 1224894 h 3722228"/>
              <a:gd name="connsiteX2362" fmla="*/ 5515852 w 6494035"/>
              <a:gd name="connsiteY2362" fmla="*/ 1221705 h 3722228"/>
              <a:gd name="connsiteX2363" fmla="*/ 5523607 w 6494035"/>
              <a:gd name="connsiteY2363" fmla="*/ 1209420 h 3722228"/>
              <a:gd name="connsiteX2364" fmla="*/ 5543562 w 6494035"/>
              <a:gd name="connsiteY2364" fmla="*/ 1201615 h 3722228"/>
              <a:gd name="connsiteX2365" fmla="*/ 5558601 w 6494035"/>
              <a:gd name="connsiteY2365" fmla="*/ 1194573 h 3722228"/>
              <a:gd name="connsiteX2366" fmla="*/ 5558601 w 6494035"/>
              <a:gd name="connsiteY2366" fmla="*/ 1193206 h 3722228"/>
              <a:gd name="connsiteX2367" fmla="*/ 5543649 w 6494035"/>
              <a:gd name="connsiteY2367" fmla="*/ 1200939 h 3722228"/>
              <a:gd name="connsiteX2368" fmla="*/ 5523601 w 6494035"/>
              <a:gd name="connsiteY2368" fmla="*/ 1208748 h 3722228"/>
              <a:gd name="connsiteX2369" fmla="*/ 5515785 w 6494035"/>
              <a:gd name="connsiteY2369" fmla="*/ 1221018 h 3722228"/>
              <a:gd name="connsiteX2370" fmla="*/ 5497095 w 6494035"/>
              <a:gd name="connsiteY2370" fmla="*/ 1224215 h 3722228"/>
              <a:gd name="connsiteX2371" fmla="*/ 5489449 w 6494035"/>
              <a:gd name="connsiteY2371" fmla="*/ 1224215 h 3722228"/>
              <a:gd name="connsiteX2372" fmla="*/ 5469740 w 6494035"/>
              <a:gd name="connsiteY2372" fmla="*/ 1185472 h 3722228"/>
              <a:gd name="connsiteX2373" fmla="*/ 5438817 w 6494035"/>
              <a:gd name="connsiteY2373" fmla="*/ 1170451 h 3722228"/>
              <a:gd name="connsiteX2374" fmla="*/ 5426584 w 6494035"/>
              <a:gd name="connsiteY2374" fmla="*/ 1170451 h 3722228"/>
              <a:gd name="connsiteX2375" fmla="*/ 5407894 w 6494035"/>
              <a:gd name="connsiteY2375" fmla="*/ 1170451 h 3722228"/>
              <a:gd name="connsiteX2376" fmla="*/ 5400079 w 6494035"/>
              <a:gd name="connsiteY2376" fmla="*/ 1162717 h 3722228"/>
              <a:gd name="connsiteX2377" fmla="*/ 5392433 w 6494035"/>
              <a:gd name="connsiteY2377" fmla="*/ 1151786 h 3722228"/>
              <a:gd name="connsiteX2378" fmla="*/ 5380539 w 6494035"/>
              <a:gd name="connsiteY2378" fmla="*/ 1128510 h 3722228"/>
              <a:gd name="connsiteX2379" fmla="*/ 5365078 w 6494035"/>
              <a:gd name="connsiteY2379" fmla="*/ 1113042 h 3722228"/>
              <a:gd name="connsiteX2380" fmla="*/ 5330927 w 6494035"/>
              <a:gd name="connsiteY2380" fmla="*/ 1062475 h 3722228"/>
              <a:gd name="connsiteX2381" fmla="*/ 5323111 w 6494035"/>
              <a:gd name="connsiteY2381" fmla="*/ 1058832 h 3722228"/>
              <a:gd name="connsiteX2382" fmla="*/ 5310878 w 6494035"/>
              <a:gd name="connsiteY2382" fmla="*/ 1054742 h 3722228"/>
              <a:gd name="connsiteX2383" fmla="*/ 5288111 w 6494035"/>
              <a:gd name="connsiteY2383" fmla="*/ 1051544 h 3722228"/>
              <a:gd name="connsiteX2384" fmla="*/ 2895173 w 6494035"/>
              <a:gd name="connsiteY2384" fmla="*/ 1044265 h 3722228"/>
              <a:gd name="connsiteX2385" fmla="*/ 2910612 w 6494035"/>
              <a:gd name="connsiteY2385" fmla="*/ 1047459 h 3722228"/>
              <a:gd name="connsiteX2386" fmla="*/ 2926051 w 6494035"/>
              <a:gd name="connsiteY2386" fmla="*/ 1044265 h 3722228"/>
              <a:gd name="connsiteX2387" fmla="*/ 2926051 w 6494035"/>
              <a:gd name="connsiteY2387" fmla="*/ 1055201 h 3722228"/>
              <a:gd name="connsiteX2388" fmla="*/ 2910612 w 6494035"/>
              <a:gd name="connsiteY2388" fmla="*/ 1067502 h 3722228"/>
              <a:gd name="connsiteX2389" fmla="*/ 2910612 w 6494035"/>
              <a:gd name="connsiteY2389" fmla="*/ 1070684 h 3722228"/>
              <a:gd name="connsiteX2390" fmla="*/ 2906974 w 6494035"/>
              <a:gd name="connsiteY2390" fmla="*/ 1078425 h 3722228"/>
              <a:gd name="connsiteX2391" fmla="*/ 2918331 w 6494035"/>
              <a:gd name="connsiteY2391" fmla="*/ 1075243 h 3722228"/>
              <a:gd name="connsiteX2392" fmla="*/ 2945572 w 6494035"/>
              <a:gd name="connsiteY2392" fmla="*/ 1075243 h 3722228"/>
              <a:gd name="connsiteX2393" fmla="*/ 2948751 w 6494035"/>
              <a:gd name="connsiteY2393" fmla="*/ 1082985 h 3722228"/>
              <a:gd name="connsiteX2394" fmla="*/ 2941031 w 6494035"/>
              <a:gd name="connsiteY2394" fmla="*/ 1093921 h 3722228"/>
              <a:gd name="connsiteX2395" fmla="*/ 2930133 w 6494035"/>
              <a:gd name="connsiteY2395" fmla="*/ 1113500 h 3722228"/>
              <a:gd name="connsiteX2396" fmla="*/ 2933771 w 6494035"/>
              <a:gd name="connsiteY2396" fmla="*/ 1117145 h 3722228"/>
              <a:gd name="connsiteX2397" fmla="*/ 2926051 w 6494035"/>
              <a:gd name="connsiteY2397" fmla="*/ 1121241 h 3722228"/>
              <a:gd name="connsiteX2398" fmla="*/ 2918331 w 6494035"/>
              <a:gd name="connsiteY2398" fmla="*/ 1124435 h 3722228"/>
              <a:gd name="connsiteX2399" fmla="*/ 2933771 w 6494035"/>
              <a:gd name="connsiteY2399" fmla="*/ 1124435 h 3722228"/>
              <a:gd name="connsiteX2400" fmla="*/ 2953292 w 6494035"/>
              <a:gd name="connsiteY2400" fmla="*/ 1144478 h 3722228"/>
              <a:gd name="connsiteX2401" fmla="*/ 2965553 w 6494035"/>
              <a:gd name="connsiteY2401" fmla="*/ 1167715 h 3722228"/>
              <a:gd name="connsiteX2402" fmla="*/ 2980992 w 6494035"/>
              <a:gd name="connsiteY2402" fmla="*/ 1178638 h 3722228"/>
              <a:gd name="connsiteX2403" fmla="*/ 2984170 w 6494035"/>
              <a:gd name="connsiteY2403" fmla="*/ 1194134 h 3722228"/>
              <a:gd name="connsiteX2404" fmla="*/ 2980992 w 6494035"/>
              <a:gd name="connsiteY2404" fmla="*/ 1194134 h 3722228"/>
              <a:gd name="connsiteX2405" fmla="*/ 2988712 w 6494035"/>
              <a:gd name="connsiteY2405" fmla="*/ 1209617 h 3722228"/>
              <a:gd name="connsiteX2406" fmla="*/ 2984170 w 6494035"/>
              <a:gd name="connsiteY2406" fmla="*/ 1213713 h 3722228"/>
              <a:gd name="connsiteX2407" fmla="*/ 2988712 w 6494035"/>
              <a:gd name="connsiteY2407" fmla="*/ 1221454 h 3722228"/>
              <a:gd name="connsiteX2408" fmla="*/ 2991890 w 6494035"/>
              <a:gd name="connsiteY2408" fmla="*/ 1216907 h 3722228"/>
              <a:gd name="connsiteX2409" fmla="*/ 2999610 w 6494035"/>
              <a:gd name="connsiteY2409" fmla="*/ 1213713 h 3722228"/>
              <a:gd name="connsiteX2410" fmla="*/ 3015049 w 6494035"/>
              <a:gd name="connsiteY2410" fmla="*/ 1224649 h 3722228"/>
              <a:gd name="connsiteX2411" fmla="*/ 3007329 w 6494035"/>
              <a:gd name="connsiteY2411" fmla="*/ 1244691 h 3722228"/>
              <a:gd name="connsiteX2412" fmla="*/ 2999610 w 6494035"/>
              <a:gd name="connsiteY2412" fmla="*/ 1247886 h 3722228"/>
              <a:gd name="connsiteX2413" fmla="*/ 2995972 w 6494035"/>
              <a:gd name="connsiteY2413" fmla="*/ 1252433 h 3722228"/>
              <a:gd name="connsiteX2414" fmla="*/ 2991890 w 6494035"/>
              <a:gd name="connsiteY2414" fmla="*/ 1255627 h 3722228"/>
              <a:gd name="connsiteX2415" fmla="*/ 3007329 w 6494035"/>
              <a:gd name="connsiteY2415" fmla="*/ 1260174 h 3722228"/>
              <a:gd name="connsiteX2416" fmla="*/ 2999610 w 6494035"/>
              <a:gd name="connsiteY2416" fmla="*/ 1271110 h 3722228"/>
              <a:gd name="connsiteX2417" fmla="*/ 2988712 w 6494035"/>
              <a:gd name="connsiteY2417" fmla="*/ 1275670 h 3722228"/>
              <a:gd name="connsiteX2418" fmla="*/ 2973273 w 6494035"/>
              <a:gd name="connsiteY2418" fmla="*/ 1271110 h 3722228"/>
              <a:gd name="connsiteX2419" fmla="*/ 2965553 w 6494035"/>
              <a:gd name="connsiteY2419" fmla="*/ 1271110 h 3722228"/>
              <a:gd name="connsiteX2420" fmla="*/ 2945572 w 6494035"/>
              <a:gd name="connsiteY2420" fmla="*/ 1275670 h 3722228"/>
              <a:gd name="connsiteX2421" fmla="*/ 2930133 w 6494035"/>
              <a:gd name="connsiteY2421" fmla="*/ 1275670 h 3722228"/>
              <a:gd name="connsiteX2422" fmla="*/ 2918331 w 6494035"/>
              <a:gd name="connsiteY2422" fmla="*/ 1278851 h 3722228"/>
              <a:gd name="connsiteX2423" fmla="*/ 2910612 w 6494035"/>
              <a:gd name="connsiteY2423" fmla="*/ 1286593 h 3722228"/>
              <a:gd name="connsiteX2424" fmla="*/ 2902892 w 6494035"/>
              <a:gd name="connsiteY2424" fmla="*/ 1286593 h 3722228"/>
              <a:gd name="connsiteX2425" fmla="*/ 2884275 w 6494035"/>
              <a:gd name="connsiteY2425" fmla="*/ 1294347 h 3722228"/>
              <a:gd name="connsiteX2426" fmla="*/ 2876555 w 6494035"/>
              <a:gd name="connsiteY2426" fmla="*/ 1290702 h 3722228"/>
              <a:gd name="connsiteX2427" fmla="*/ 2887453 w 6494035"/>
              <a:gd name="connsiteY2427" fmla="*/ 1282960 h 3722228"/>
              <a:gd name="connsiteX2428" fmla="*/ 2899255 w 6494035"/>
              <a:gd name="connsiteY2428" fmla="*/ 1267928 h 3722228"/>
              <a:gd name="connsiteX2429" fmla="*/ 2906974 w 6494035"/>
              <a:gd name="connsiteY2429" fmla="*/ 1263369 h 3722228"/>
              <a:gd name="connsiteX2430" fmla="*/ 2922414 w 6494035"/>
              <a:gd name="connsiteY2430" fmla="*/ 1263369 h 3722228"/>
              <a:gd name="connsiteX2431" fmla="*/ 2930133 w 6494035"/>
              <a:gd name="connsiteY2431" fmla="*/ 1252433 h 3722228"/>
              <a:gd name="connsiteX2432" fmla="*/ 2918331 w 6494035"/>
              <a:gd name="connsiteY2432" fmla="*/ 1255627 h 3722228"/>
              <a:gd name="connsiteX2433" fmla="*/ 2902892 w 6494035"/>
              <a:gd name="connsiteY2433" fmla="*/ 1252433 h 3722228"/>
              <a:gd name="connsiteX2434" fmla="*/ 2899255 w 6494035"/>
              <a:gd name="connsiteY2434" fmla="*/ 1247886 h 3722228"/>
              <a:gd name="connsiteX2435" fmla="*/ 2891994 w 6494035"/>
              <a:gd name="connsiteY2435" fmla="*/ 1252433 h 3722228"/>
              <a:gd name="connsiteX2436" fmla="*/ 2887453 w 6494035"/>
              <a:gd name="connsiteY2436" fmla="*/ 1244691 h 3722228"/>
              <a:gd name="connsiteX2437" fmla="*/ 2906974 w 6494035"/>
              <a:gd name="connsiteY2437" fmla="*/ 1229208 h 3722228"/>
              <a:gd name="connsiteX2438" fmla="*/ 2906974 w 6494035"/>
              <a:gd name="connsiteY2438" fmla="*/ 1216907 h 3722228"/>
              <a:gd name="connsiteX2439" fmla="*/ 2899255 w 6494035"/>
              <a:gd name="connsiteY2439" fmla="*/ 1216907 h 3722228"/>
              <a:gd name="connsiteX2440" fmla="*/ 2895173 w 6494035"/>
              <a:gd name="connsiteY2440" fmla="*/ 1216907 h 3722228"/>
              <a:gd name="connsiteX2441" fmla="*/ 2899255 w 6494035"/>
              <a:gd name="connsiteY2441" fmla="*/ 1213713 h 3722228"/>
              <a:gd name="connsiteX2442" fmla="*/ 2914694 w 6494035"/>
              <a:gd name="connsiteY2442" fmla="*/ 1205971 h 3722228"/>
              <a:gd name="connsiteX2443" fmla="*/ 2930133 w 6494035"/>
              <a:gd name="connsiteY2443" fmla="*/ 1205971 h 3722228"/>
              <a:gd name="connsiteX2444" fmla="*/ 2926051 w 6494035"/>
              <a:gd name="connsiteY2444" fmla="*/ 1198230 h 3722228"/>
              <a:gd name="connsiteX2445" fmla="*/ 2926051 w 6494035"/>
              <a:gd name="connsiteY2445" fmla="*/ 1186380 h 3722228"/>
              <a:gd name="connsiteX2446" fmla="*/ 2926051 w 6494035"/>
              <a:gd name="connsiteY2446" fmla="*/ 1183198 h 3722228"/>
              <a:gd name="connsiteX2447" fmla="*/ 2922414 w 6494035"/>
              <a:gd name="connsiteY2447" fmla="*/ 1183198 h 3722228"/>
              <a:gd name="connsiteX2448" fmla="*/ 2918331 w 6494035"/>
              <a:gd name="connsiteY2448" fmla="*/ 1167715 h 3722228"/>
              <a:gd name="connsiteX2449" fmla="*/ 2918331 w 6494035"/>
              <a:gd name="connsiteY2449" fmla="*/ 1163155 h 3722228"/>
              <a:gd name="connsiteX2450" fmla="*/ 2926051 w 6494035"/>
              <a:gd name="connsiteY2450" fmla="*/ 1155414 h 3722228"/>
              <a:gd name="connsiteX2451" fmla="*/ 2918331 w 6494035"/>
              <a:gd name="connsiteY2451" fmla="*/ 1155414 h 3722228"/>
              <a:gd name="connsiteX2452" fmla="*/ 2906974 w 6494035"/>
              <a:gd name="connsiteY2452" fmla="*/ 1159961 h 3722228"/>
              <a:gd name="connsiteX2453" fmla="*/ 2895173 w 6494035"/>
              <a:gd name="connsiteY2453" fmla="*/ 1163155 h 3722228"/>
              <a:gd name="connsiteX2454" fmla="*/ 2887453 w 6494035"/>
              <a:gd name="connsiteY2454" fmla="*/ 1159961 h 3722228"/>
              <a:gd name="connsiteX2455" fmla="*/ 2895173 w 6494035"/>
              <a:gd name="connsiteY2455" fmla="*/ 1139918 h 3722228"/>
              <a:gd name="connsiteX2456" fmla="*/ 2895173 w 6494035"/>
              <a:gd name="connsiteY2456" fmla="*/ 1136737 h 3722228"/>
              <a:gd name="connsiteX2457" fmla="*/ 2895173 w 6494035"/>
              <a:gd name="connsiteY2457" fmla="*/ 1128995 h 3722228"/>
              <a:gd name="connsiteX2458" fmla="*/ 2884275 w 6494035"/>
              <a:gd name="connsiteY2458" fmla="*/ 1128995 h 3722228"/>
              <a:gd name="connsiteX2459" fmla="*/ 2879733 w 6494035"/>
              <a:gd name="connsiteY2459" fmla="*/ 1144478 h 3722228"/>
              <a:gd name="connsiteX2460" fmla="*/ 2879733 w 6494035"/>
              <a:gd name="connsiteY2460" fmla="*/ 1132177 h 3722228"/>
              <a:gd name="connsiteX2461" fmla="*/ 2879733 w 6494035"/>
              <a:gd name="connsiteY2461" fmla="*/ 1117145 h 3722228"/>
              <a:gd name="connsiteX2462" fmla="*/ 2887453 w 6494035"/>
              <a:gd name="connsiteY2462" fmla="*/ 1105758 h 3722228"/>
              <a:gd name="connsiteX2463" fmla="*/ 2879733 w 6494035"/>
              <a:gd name="connsiteY2463" fmla="*/ 1109403 h 3722228"/>
              <a:gd name="connsiteX2464" fmla="*/ 2872014 w 6494035"/>
              <a:gd name="connsiteY2464" fmla="*/ 1101662 h 3722228"/>
              <a:gd name="connsiteX2465" fmla="*/ 2879733 w 6494035"/>
              <a:gd name="connsiteY2465" fmla="*/ 1093921 h 3722228"/>
              <a:gd name="connsiteX2466" fmla="*/ 2884275 w 6494035"/>
              <a:gd name="connsiteY2466" fmla="*/ 1086167 h 3722228"/>
              <a:gd name="connsiteX2467" fmla="*/ 2876555 w 6494035"/>
              <a:gd name="connsiteY2467" fmla="*/ 1082985 h 3722228"/>
              <a:gd name="connsiteX2468" fmla="*/ 2879733 w 6494035"/>
              <a:gd name="connsiteY2468" fmla="*/ 1070684 h 3722228"/>
              <a:gd name="connsiteX2469" fmla="*/ 2887453 w 6494035"/>
              <a:gd name="connsiteY2469" fmla="*/ 1067502 h 3722228"/>
              <a:gd name="connsiteX2470" fmla="*/ 2887453 w 6494035"/>
              <a:gd name="connsiteY2470" fmla="*/ 1059748 h 3722228"/>
              <a:gd name="connsiteX2471" fmla="*/ 2891994 w 6494035"/>
              <a:gd name="connsiteY2471" fmla="*/ 1059748 h 3722228"/>
              <a:gd name="connsiteX2472" fmla="*/ 2922121 w 6494035"/>
              <a:gd name="connsiteY2472" fmla="*/ 1028322 h 3722228"/>
              <a:gd name="connsiteX2473" fmla="*/ 2925494 w 6494035"/>
              <a:gd name="connsiteY2473" fmla="*/ 1031865 h 3722228"/>
              <a:gd name="connsiteX2474" fmla="*/ 2934166 w 6494035"/>
              <a:gd name="connsiteY2474" fmla="*/ 1031865 h 3722228"/>
              <a:gd name="connsiteX2475" fmla="*/ 2934166 w 6494035"/>
              <a:gd name="connsiteY2475" fmla="*/ 1036926 h 3722228"/>
              <a:gd name="connsiteX2476" fmla="*/ 2922121 w 6494035"/>
              <a:gd name="connsiteY2476" fmla="*/ 1036926 h 3722228"/>
              <a:gd name="connsiteX2477" fmla="*/ 2960473 w 6494035"/>
              <a:gd name="connsiteY2477" fmla="*/ 982771 h 3722228"/>
              <a:gd name="connsiteX2478" fmla="*/ 2960473 w 6494035"/>
              <a:gd name="connsiteY2478" fmla="*/ 990589 h 3722228"/>
              <a:gd name="connsiteX2479" fmla="*/ 2964947 w 6494035"/>
              <a:gd name="connsiteY2479" fmla="*/ 998408 h 3722228"/>
              <a:gd name="connsiteX2480" fmla="*/ 2955999 w 6494035"/>
              <a:gd name="connsiteY2480" fmla="*/ 1006226 h 3722228"/>
              <a:gd name="connsiteX2481" fmla="*/ 2955999 w 6494035"/>
              <a:gd name="connsiteY2481" fmla="*/ 998408 h 3722228"/>
              <a:gd name="connsiteX2482" fmla="*/ 2952868 w 6494035"/>
              <a:gd name="connsiteY2482" fmla="*/ 995189 h 3722228"/>
              <a:gd name="connsiteX2483" fmla="*/ 2955999 w 6494035"/>
              <a:gd name="connsiteY2483" fmla="*/ 995189 h 3722228"/>
              <a:gd name="connsiteX2484" fmla="*/ 2952868 w 6494035"/>
              <a:gd name="connsiteY2484" fmla="*/ 987370 h 3722228"/>
              <a:gd name="connsiteX2485" fmla="*/ 2860951 w 6494035"/>
              <a:gd name="connsiteY2485" fmla="*/ 928109 h 3722228"/>
              <a:gd name="connsiteX2486" fmla="*/ 2869248 w 6494035"/>
              <a:gd name="connsiteY2486" fmla="*/ 936406 h 3722228"/>
              <a:gd name="connsiteX2487" fmla="*/ 2864367 w 6494035"/>
              <a:gd name="connsiteY2487" fmla="*/ 941286 h 3722228"/>
              <a:gd name="connsiteX2488" fmla="*/ 2856071 w 6494035"/>
              <a:gd name="connsiteY2488" fmla="*/ 932989 h 3722228"/>
              <a:gd name="connsiteX2489" fmla="*/ 3115180 w 6494035"/>
              <a:gd name="connsiteY2489" fmla="*/ 912634 h 3722228"/>
              <a:gd name="connsiteX2490" fmla="*/ 3119428 w 6494035"/>
              <a:gd name="connsiteY2490" fmla="*/ 912634 h 3722228"/>
              <a:gd name="connsiteX2491" fmla="*/ 3117857 w 6494035"/>
              <a:gd name="connsiteY2491" fmla="*/ 913655 h 3722228"/>
              <a:gd name="connsiteX2492" fmla="*/ 3103797 w 6494035"/>
              <a:gd name="connsiteY2492" fmla="*/ 909436 h 3722228"/>
              <a:gd name="connsiteX2493" fmla="*/ 3115180 w 6494035"/>
              <a:gd name="connsiteY2493" fmla="*/ 912634 h 3722228"/>
              <a:gd name="connsiteX2494" fmla="*/ 3103797 w 6494035"/>
              <a:gd name="connsiteY2494" fmla="*/ 912634 h 3722228"/>
              <a:gd name="connsiteX2495" fmla="*/ 1607503 w 6494035"/>
              <a:gd name="connsiteY2495" fmla="*/ 827896 h 3722228"/>
              <a:gd name="connsiteX2496" fmla="*/ 1607503 w 6494035"/>
              <a:gd name="connsiteY2496" fmla="*/ 840373 h 3722228"/>
              <a:gd name="connsiteX2497" fmla="*/ 1591867 w 6494035"/>
              <a:gd name="connsiteY2497" fmla="*/ 859320 h 3722228"/>
              <a:gd name="connsiteX2498" fmla="*/ 1584049 w 6494035"/>
              <a:gd name="connsiteY2498" fmla="*/ 851464 h 3722228"/>
              <a:gd name="connsiteX2499" fmla="*/ 1596466 w 6494035"/>
              <a:gd name="connsiteY2499" fmla="*/ 832518 h 3722228"/>
              <a:gd name="connsiteX2500" fmla="*/ 1545852 w 6494035"/>
              <a:gd name="connsiteY2500" fmla="*/ 801704 h 3722228"/>
              <a:gd name="connsiteX2501" fmla="*/ 1573350 w 6494035"/>
              <a:gd name="connsiteY2501" fmla="*/ 809579 h 3722228"/>
              <a:gd name="connsiteX2502" fmla="*/ 1565686 w 6494035"/>
              <a:gd name="connsiteY2502" fmla="*/ 817453 h 3722228"/>
              <a:gd name="connsiteX2503" fmla="*/ 1542697 w 6494035"/>
              <a:gd name="connsiteY2503" fmla="*/ 828572 h 3722228"/>
              <a:gd name="connsiteX2504" fmla="*/ 1530526 w 6494035"/>
              <a:gd name="connsiteY2504" fmla="*/ 824866 h 3722228"/>
              <a:gd name="connsiteX2505" fmla="*/ 1530526 w 6494035"/>
              <a:gd name="connsiteY2505" fmla="*/ 817453 h 3722228"/>
              <a:gd name="connsiteX2506" fmla="*/ 1639849 w 6494035"/>
              <a:gd name="connsiteY2506" fmla="*/ 793733 h 3722228"/>
              <a:gd name="connsiteX2507" fmla="*/ 1650799 w 6494035"/>
              <a:gd name="connsiteY2507" fmla="*/ 796921 h 3722228"/>
              <a:gd name="connsiteX2508" fmla="*/ 1650799 w 6494035"/>
              <a:gd name="connsiteY2508" fmla="*/ 804665 h 3722228"/>
              <a:gd name="connsiteX2509" fmla="*/ 1642915 w 6494035"/>
              <a:gd name="connsiteY2509" fmla="*/ 809221 h 3722228"/>
              <a:gd name="connsiteX2510" fmla="*/ 1658070 w 6494035"/>
              <a:gd name="connsiteY2510" fmla="*/ 789177 h 3722228"/>
              <a:gd name="connsiteX2511" fmla="*/ 1665676 w 6494035"/>
              <a:gd name="connsiteY2511" fmla="*/ 789177 h 3722228"/>
              <a:gd name="connsiteX2512" fmla="*/ 1670150 w 6494035"/>
              <a:gd name="connsiteY2512" fmla="*/ 797474 h 3722228"/>
              <a:gd name="connsiteX2513" fmla="*/ 1662544 w 6494035"/>
              <a:gd name="connsiteY2513" fmla="*/ 802354 h 3722228"/>
              <a:gd name="connsiteX2514" fmla="*/ 2617117 w 6494035"/>
              <a:gd name="connsiteY2514" fmla="*/ 774374 h 3722228"/>
              <a:gd name="connsiteX2515" fmla="*/ 2632231 w 6494035"/>
              <a:gd name="connsiteY2515" fmla="*/ 789830 h 3722228"/>
              <a:gd name="connsiteX2516" fmla="*/ 2628104 w 6494035"/>
              <a:gd name="connsiteY2516" fmla="*/ 805287 h 3722228"/>
              <a:gd name="connsiteX2517" fmla="*/ 2632231 w 6494035"/>
              <a:gd name="connsiteY2517" fmla="*/ 817108 h 3722228"/>
              <a:gd name="connsiteX2518" fmla="*/ 2640011 w 6494035"/>
              <a:gd name="connsiteY2518" fmla="*/ 805287 h 3722228"/>
              <a:gd name="connsiteX2519" fmla="*/ 2643673 w 6494035"/>
              <a:gd name="connsiteY2519" fmla="*/ 809379 h 3722228"/>
              <a:gd name="connsiteX2520" fmla="*/ 2647791 w 6494035"/>
              <a:gd name="connsiteY2520" fmla="*/ 809379 h 3722228"/>
              <a:gd name="connsiteX2521" fmla="*/ 2647791 w 6494035"/>
              <a:gd name="connsiteY2521" fmla="*/ 794374 h 3722228"/>
              <a:gd name="connsiteX2522" fmla="*/ 2651454 w 6494035"/>
              <a:gd name="connsiteY2522" fmla="*/ 789830 h 3722228"/>
              <a:gd name="connsiteX2523" fmla="*/ 2659234 w 6494035"/>
              <a:gd name="connsiteY2523" fmla="*/ 805287 h 3722228"/>
              <a:gd name="connsiteX2524" fmla="*/ 2663361 w 6494035"/>
              <a:gd name="connsiteY2524" fmla="*/ 801651 h 3722228"/>
              <a:gd name="connsiteX2525" fmla="*/ 2663361 w 6494035"/>
              <a:gd name="connsiteY2525" fmla="*/ 794374 h 3722228"/>
              <a:gd name="connsiteX2526" fmla="*/ 2671141 w 6494035"/>
              <a:gd name="connsiteY2526" fmla="*/ 789830 h 3722228"/>
              <a:gd name="connsiteX2527" fmla="*/ 2678921 w 6494035"/>
              <a:gd name="connsiteY2527" fmla="*/ 797559 h 3722228"/>
              <a:gd name="connsiteX2528" fmla="*/ 2686710 w 6494035"/>
              <a:gd name="connsiteY2528" fmla="*/ 801651 h 3722228"/>
              <a:gd name="connsiteX2529" fmla="*/ 2682128 w 6494035"/>
              <a:gd name="connsiteY2529" fmla="*/ 789830 h 3722228"/>
              <a:gd name="connsiteX2530" fmla="*/ 2694491 w 6494035"/>
              <a:gd name="connsiteY2530" fmla="*/ 797559 h 3722228"/>
              <a:gd name="connsiteX2531" fmla="*/ 2702271 w 6494035"/>
              <a:gd name="connsiteY2531" fmla="*/ 789830 h 3722228"/>
              <a:gd name="connsiteX2532" fmla="*/ 2710051 w 6494035"/>
              <a:gd name="connsiteY2532" fmla="*/ 794374 h 3722228"/>
              <a:gd name="connsiteX2533" fmla="*/ 2713258 w 6494035"/>
              <a:gd name="connsiteY2533" fmla="*/ 789830 h 3722228"/>
              <a:gd name="connsiteX2534" fmla="*/ 2713258 w 6494035"/>
              <a:gd name="connsiteY2534" fmla="*/ 782102 h 3722228"/>
              <a:gd name="connsiteX2535" fmla="*/ 2721038 w 6494035"/>
              <a:gd name="connsiteY2535" fmla="*/ 778917 h 3722228"/>
              <a:gd name="connsiteX2536" fmla="*/ 2725621 w 6494035"/>
              <a:gd name="connsiteY2536" fmla="*/ 789830 h 3722228"/>
              <a:gd name="connsiteX2537" fmla="*/ 2744388 w 6494035"/>
              <a:gd name="connsiteY2537" fmla="*/ 786646 h 3722228"/>
              <a:gd name="connsiteX2538" fmla="*/ 2736608 w 6494035"/>
              <a:gd name="connsiteY2538" fmla="*/ 794374 h 3722228"/>
              <a:gd name="connsiteX2539" fmla="*/ 2744388 w 6494035"/>
              <a:gd name="connsiteY2539" fmla="*/ 794374 h 3722228"/>
              <a:gd name="connsiteX2540" fmla="*/ 2740725 w 6494035"/>
              <a:gd name="connsiteY2540" fmla="*/ 805287 h 3722228"/>
              <a:gd name="connsiteX2541" fmla="*/ 2744388 w 6494035"/>
              <a:gd name="connsiteY2541" fmla="*/ 805287 h 3722228"/>
              <a:gd name="connsiteX2542" fmla="*/ 2759957 w 6494035"/>
              <a:gd name="connsiteY2542" fmla="*/ 820743 h 3722228"/>
              <a:gd name="connsiteX2543" fmla="*/ 2759957 w 6494035"/>
              <a:gd name="connsiteY2543" fmla="*/ 828015 h 3722228"/>
              <a:gd name="connsiteX2544" fmla="*/ 2756295 w 6494035"/>
              <a:gd name="connsiteY2544" fmla="*/ 832564 h 3722228"/>
              <a:gd name="connsiteX2545" fmla="*/ 2752168 w 6494035"/>
              <a:gd name="connsiteY2545" fmla="*/ 843472 h 3722228"/>
              <a:gd name="connsiteX2546" fmla="*/ 2744388 w 6494035"/>
              <a:gd name="connsiteY2546" fmla="*/ 848021 h 3722228"/>
              <a:gd name="connsiteX2547" fmla="*/ 2740725 w 6494035"/>
              <a:gd name="connsiteY2547" fmla="*/ 855743 h 3722228"/>
              <a:gd name="connsiteX2548" fmla="*/ 2725621 w 6494035"/>
              <a:gd name="connsiteY2548" fmla="*/ 858928 h 3722228"/>
              <a:gd name="connsiteX2549" fmla="*/ 2710051 w 6494035"/>
              <a:gd name="connsiteY2549" fmla="*/ 866656 h 3722228"/>
              <a:gd name="connsiteX2550" fmla="*/ 2697697 w 6494035"/>
              <a:gd name="connsiteY2550" fmla="*/ 874385 h 3722228"/>
              <a:gd name="connsiteX2551" fmla="*/ 2682128 w 6494035"/>
              <a:gd name="connsiteY2551" fmla="*/ 882113 h 3722228"/>
              <a:gd name="connsiteX2552" fmla="*/ 2666558 w 6494035"/>
              <a:gd name="connsiteY2552" fmla="*/ 886656 h 3722228"/>
              <a:gd name="connsiteX2553" fmla="*/ 2643673 w 6494035"/>
              <a:gd name="connsiteY2553" fmla="*/ 878928 h 3722228"/>
              <a:gd name="connsiteX2554" fmla="*/ 2632231 w 6494035"/>
              <a:gd name="connsiteY2554" fmla="*/ 871200 h 3722228"/>
              <a:gd name="connsiteX2555" fmla="*/ 2601557 w 6494035"/>
              <a:gd name="connsiteY2555" fmla="*/ 871200 h 3722228"/>
              <a:gd name="connsiteX2556" fmla="*/ 2601557 w 6494035"/>
              <a:gd name="connsiteY2556" fmla="*/ 863472 h 3722228"/>
              <a:gd name="connsiteX2557" fmla="*/ 2604764 w 6494035"/>
              <a:gd name="connsiteY2557" fmla="*/ 863472 h 3722228"/>
              <a:gd name="connsiteX2558" fmla="*/ 2617117 w 6494035"/>
              <a:gd name="connsiteY2558" fmla="*/ 855743 h 3722228"/>
              <a:gd name="connsiteX2559" fmla="*/ 2609337 w 6494035"/>
              <a:gd name="connsiteY2559" fmla="*/ 848021 h 3722228"/>
              <a:gd name="connsiteX2560" fmla="*/ 2609337 w 6494035"/>
              <a:gd name="connsiteY2560" fmla="*/ 835743 h 3722228"/>
              <a:gd name="connsiteX2561" fmla="*/ 2585987 w 6494035"/>
              <a:gd name="connsiteY2561" fmla="*/ 835743 h 3722228"/>
              <a:gd name="connsiteX2562" fmla="*/ 2581414 w 6494035"/>
              <a:gd name="connsiteY2562" fmla="*/ 832564 h 3722228"/>
              <a:gd name="connsiteX2563" fmla="*/ 2601557 w 6494035"/>
              <a:gd name="connsiteY2563" fmla="*/ 828015 h 3722228"/>
              <a:gd name="connsiteX2564" fmla="*/ 2620324 w 6494035"/>
              <a:gd name="connsiteY2564" fmla="*/ 828015 h 3722228"/>
              <a:gd name="connsiteX2565" fmla="*/ 2624906 w 6494035"/>
              <a:gd name="connsiteY2565" fmla="*/ 824836 h 3722228"/>
              <a:gd name="connsiteX2566" fmla="*/ 2620324 w 6494035"/>
              <a:gd name="connsiteY2566" fmla="*/ 824836 h 3722228"/>
              <a:gd name="connsiteX2567" fmla="*/ 2612544 w 6494035"/>
              <a:gd name="connsiteY2567" fmla="*/ 820743 h 3722228"/>
              <a:gd name="connsiteX2568" fmla="*/ 2620324 w 6494035"/>
              <a:gd name="connsiteY2568" fmla="*/ 813015 h 3722228"/>
              <a:gd name="connsiteX2569" fmla="*/ 2604764 w 6494035"/>
              <a:gd name="connsiteY2569" fmla="*/ 805287 h 3722228"/>
              <a:gd name="connsiteX2570" fmla="*/ 2589194 w 6494035"/>
              <a:gd name="connsiteY2570" fmla="*/ 813015 h 3722228"/>
              <a:gd name="connsiteX2571" fmla="*/ 2578207 w 6494035"/>
              <a:gd name="connsiteY2571" fmla="*/ 809379 h 3722228"/>
              <a:gd name="connsiteX2572" fmla="*/ 2585987 w 6494035"/>
              <a:gd name="connsiteY2572" fmla="*/ 801651 h 3722228"/>
              <a:gd name="connsiteX2573" fmla="*/ 2593776 w 6494035"/>
              <a:gd name="connsiteY2573" fmla="*/ 805287 h 3722228"/>
              <a:gd name="connsiteX2574" fmla="*/ 2596974 w 6494035"/>
              <a:gd name="connsiteY2574" fmla="*/ 801651 h 3722228"/>
              <a:gd name="connsiteX2575" fmla="*/ 2589194 w 6494035"/>
              <a:gd name="connsiteY2575" fmla="*/ 797559 h 3722228"/>
              <a:gd name="connsiteX2576" fmla="*/ 2593776 w 6494035"/>
              <a:gd name="connsiteY2576" fmla="*/ 794374 h 3722228"/>
              <a:gd name="connsiteX2577" fmla="*/ 2596974 w 6494035"/>
              <a:gd name="connsiteY2577" fmla="*/ 786646 h 3722228"/>
              <a:gd name="connsiteX2578" fmla="*/ 2604764 w 6494035"/>
              <a:gd name="connsiteY2578" fmla="*/ 794374 h 3722228"/>
              <a:gd name="connsiteX2579" fmla="*/ 2612544 w 6494035"/>
              <a:gd name="connsiteY2579" fmla="*/ 794374 h 3722228"/>
              <a:gd name="connsiteX2580" fmla="*/ 2604764 w 6494035"/>
              <a:gd name="connsiteY2580" fmla="*/ 782102 h 3722228"/>
              <a:gd name="connsiteX2581" fmla="*/ 3270135 w 6494035"/>
              <a:gd name="connsiteY2581" fmla="*/ 719959 h 3722228"/>
              <a:gd name="connsiteX2582" fmla="*/ 3262829 w 6494035"/>
              <a:gd name="connsiteY2582" fmla="*/ 724495 h 3722228"/>
              <a:gd name="connsiteX2583" fmla="*/ 3270135 w 6494035"/>
              <a:gd name="connsiteY2583" fmla="*/ 724495 h 3722228"/>
              <a:gd name="connsiteX2584" fmla="*/ 3231423 w 6494035"/>
              <a:gd name="connsiteY2584" fmla="*/ 716750 h 3722228"/>
              <a:gd name="connsiteX2585" fmla="*/ 3226949 w 6494035"/>
              <a:gd name="connsiteY2585" fmla="*/ 720395 h 3722228"/>
              <a:gd name="connsiteX2586" fmla="*/ 3223817 w 6494035"/>
              <a:gd name="connsiteY2586" fmla="*/ 720395 h 3722228"/>
              <a:gd name="connsiteX2587" fmla="*/ 3242907 w 6494035"/>
              <a:gd name="connsiteY2587" fmla="*/ 709463 h 3722228"/>
              <a:gd name="connsiteX2588" fmla="*/ 3247506 w 6494035"/>
              <a:gd name="connsiteY2588" fmla="*/ 717117 h 3722228"/>
              <a:gd name="connsiteX2589" fmla="*/ 3250725 w 6494035"/>
              <a:gd name="connsiteY2589" fmla="*/ 709463 h 3722228"/>
              <a:gd name="connsiteX2590" fmla="*/ 3255323 w 6494035"/>
              <a:gd name="connsiteY2590" fmla="*/ 717117 h 3722228"/>
              <a:gd name="connsiteX2591" fmla="*/ 3242907 w 6494035"/>
              <a:gd name="connsiteY2591" fmla="*/ 724771 h 3722228"/>
              <a:gd name="connsiteX2592" fmla="*/ 3239687 w 6494035"/>
              <a:gd name="connsiteY2592" fmla="*/ 728373 h 3722228"/>
              <a:gd name="connsiteX2593" fmla="*/ 3235088 w 6494035"/>
              <a:gd name="connsiteY2593" fmla="*/ 728373 h 3722228"/>
              <a:gd name="connsiteX2594" fmla="*/ 3231869 w 6494035"/>
              <a:gd name="connsiteY2594" fmla="*/ 720269 h 3722228"/>
              <a:gd name="connsiteX2595" fmla="*/ 3226949 w 6494035"/>
              <a:gd name="connsiteY2595" fmla="*/ 704907 h 3722228"/>
              <a:gd name="connsiteX2596" fmla="*/ 3231423 w 6494035"/>
              <a:gd name="connsiteY2596" fmla="*/ 709462 h 3722228"/>
              <a:gd name="connsiteX2597" fmla="*/ 3231423 w 6494035"/>
              <a:gd name="connsiteY2597" fmla="*/ 716750 h 3722228"/>
              <a:gd name="connsiteX2598" fmla="*/ 3226949 w 6494035"/>
              <a:gd name="connsiteY2598" fmla="*/ 716750 h 3722228"/>
              <a:gd name="connsiteX2599" fmla="*/ 3219344 w 6494035"/>
              <a:gd name="connsiteY2599" fmla="*/ 720395 h 3722228"/>
              <a:gd name="connsiteX2600" fmla="*/ 3219344 w 6494035"/>
              <a:gd name="connsiteY2600" fmla="*/ 712650 h 3722228"/>
              <a:gd name="connsiteX2601" fmla="*/ 3226949 w 6494035"/>
              <a:gd name="connsiteY2601" fmla="*/ 712650 h 3722228"/>
              <a:gd name="connsiteX2602" fmla="*/ 1553196 w 6494035"/>
              <a:gd name="connsiteY2602" fmla="*/ 686687 h 3722228"/>
              <a:gd name="connsiteX2603" fmla="*/ 1553196 w 6494035"/>
              <a:gd name="connsiteY2603" fmla="*/ 709811 h 3722228"/>
              <a:gd name="connsiteX2604" fmla="*/ 1565517 w 6494035"/>
              <a:gd name="connsiteY2604" fmla="*/ 705277 h 3722228"/>
              <a:gd name="connsiteX2605" fmla="*/ 1588789 w 6494035"/>
              <a:gd name="connsiteY2605" fmla="*/ 736112 h 3722228"/>
              <a:gd name="connsiteX2606" fmla="*/ 1591987 w 6494035"/>
              <a:gd name="connsiteY2606" fmla="*/ 758785 h 3722228"/>
              <a:gd name="connsiteX2607" fmla="*/ 1607500 w 6494035"/>
              <a:gd name="connsiteY2607" fmla="*/ 766497 h 3722228"/>
              <a:gd name="connsiteX2608" fmla="*/ 1612062 w 6494035"/>
              <a:gd name="connsiteY2608" fmla="*/ 778738 h 3722228"/>
              <a:gd name="connsiteX2609" fmla="*/ 1596549 w 6494035"/>
              <a:gd name="connsiteY2609" fmla="*/ 786449 h 3722228"/>
              <a:gd name="connsiteX2610" fmla="*/ 1568708 w 6494035"/>
              <a:gd name="connsiteY2610" fmla="*/ 774203 h 3722228"/>
              <a:gd name="connsiteX2611" fmla="*/ 1568708 w 6494035"/>
              <a:gd name="connsiteY2611" fmla="*/ 755613 h 3722228"/>
              <a:gd name="connsiteX2612" fmla="*/ 1557758 w 6494035"/>
              <a:gd name="connsiteY2612" fmla="*/ 758785 h 3722228"/>
              <a:gd name="connsiteX2613" fmla="*/ 1538140 w 6494035"/>
              <a:gd name="connsiteY2613" fmla="*/ 774203 h 3722228"/>
              <a:gd name="connsiteX2614" fmla="*/ 1522621 w 6494035"/>
              <a:gd name="connsiteY2614" fmla="*/ 786449 h 3722228"/>
              <a:gd name="connsiteX2615" fmla="*/ 1507109 w 6494035"/>
              <a:gd name="connsiteY2615" fmla="*/ 786449 h 3722228"/>
              <a:gd name="connsiteX2616" fmla="*/ 1503917 w 6494035"/>
              <a:gd name="connsiteY2616" fmla="*/ 778738 h 3722228"/>
              <a:gd name="connsiteX2617" fmla="*/ 1483836 w 6494035"/>
              <a:gd name="connsiteY2617" fmla="*/ 778738 h 3722228"/>
              <a:gd name="connsiteX2618" fmla="*/ 1488398 w 6494035"/>
              <a:gd name="connsiteY2618" fmla="*/ 771031 h 3722228"/>
              <a:gd name="connsiteX2619" fmla="*/ 1507109 w 6494035"/>
              <a:gd name="connsiteY2619" fmla="*/ 758785 h 3722228"/>
              <a:gd name="connsiteX2620" fmla="*/ 1522621 w 6494035"/>
              <a:gd name="connsiteY2620" fmla="*/ 720694 h 3722228"/>
              <a:gd name="connsiteX2621" fmla="*/ 1538140 w 6494035"/>
              <a:gd name="connsiteY2621" fmla="*/ 702105 h 3722228"/>
              <a:gd name="connsiteX2622" fmla="*/ 1747635 w 6494035"/>
              <a:gd name="connsiteY2622" fmla="*/ 632025 h 3722228"/>
              <a:gd name="connsiteX2623" fmla="*/ 1758969 w 6494035"/>
              <a:gd name="connsiteY2623" fmla="*/ 639882 h 3722228"/>
              <a:gd name="connsiteX2624" fmla="*/ 1751263 w 6494035"/>
              <a:gd name="connsiteY2624" fmla="*/ 658828 h 3722228"/>
              <a:gd name="connsiteX2625" fmla="*/ 1732677 w 6494035"/>
              <a:gd name="connsiteY2625" fmla="*/ 663449 h 3722228"/>
              <a:gd name="connsiteX2626" fmla="*/ 1712732 w 6494035"/>
              <a:gd name="connsiteY2626" fmla="*/ 658828 h 3722228"/>
              <a:gd name="connsiteX2627" fmla="*/ 1717265 w 6494035"/>
              <a:gd name="connsiteY2627" fmla="*/ 647737 h 3722228"/>
              <a:gd name="connsiteX2628" fmla="*/ 1728144 w 6494035"/>
              <a:gd name="connsiteY2628" fmla="*/ 635260 h 3722228"/>
              <a:gd name="connsiteX2629" fmla="*/ 1422285 w 6494035"/>
              <a:gd name="connsiteY2629" fmla="*/ 509036 h 3722228"/>
              <a:gd name="connsiteX2630" fmla="*/ 1434170 w 6494035"/>
              <a:gd name="connsiteY2630" fmla="*/ 532268 h 3722228"/>
              <a:gd name="connsiteX2631" fmla="*/ 1437828 w 6494035"/>
              <a:gd name="connsiteY2631" fmla="*/ 550943 h 3722228"/>
              <a:gd name="connsiteX2632" fmla="*/ 1430056 w 6494035"/>
              <a:gd name="connsiteY2632" fmla="*/ 558687 h 3722228"/>
              <a:gd name="connsiteX2633" fmla="*/ 1409940 w 6494035"/>
              <a:gd name="connsiteY2633" fmla="*/ 558687 h 3722228"/>
              <a:gd name="connsiteX2634" fmla="*/ 1394395 w 6494035"/>
              <a:gd name="connsiteY2634" fmla="*/ 550943 h 3722228"/>
              <a:gd name="connsiteX2635" fmla="*/ 1375651 w 6494035"/>
              <a:gd name="connsiteY2635" fmla="*/ 535455 h 3722228"/>
              <a:gd name="connsiteX2636" fmla="*/ 1391197 w 6494035"/>
              <a:gd name="connsiteY2636" fmla="*/ 532268 h 3722228"/>
              <a:gd name="connsiteX2637" fmla="*/ 1402167 w 6494035"/>
              <a:gd name="connsiteY2637" fmla="*/ 519969 h 3722228"/>
              <a:gd name="connsiteX2638" fmla="*/ 1781783 w 6494035"/>
              <a:gd name="connsiteY2638" fmla="*/ 427044 h 3722228"/>
              <a:gd name="connsiteX2639" fmla="*/ 1794126 w 6494035"/>
              <a:gd name="connsiteY2639" fmla="*/ 434938 h 3722228"/>
              <a:gd name="connsiteX2640" fmla="*/ 1825213 w 6494035"/>
              <a:gd name="connsiteY2640" fmla="*/ 442832 h 3722228"/>
              <a:gd name="connsiteX2641" fmla="*/ 1832986 w 6494035"/>
              <a:gd name="connsiteY2641" fmla="*/ 474409 h 3722228"/>
              <a:gd name="connsiteX2642" fmla="*/ 1813786 w 6494035"/>
              <a:gd name="connsiteY2642" fmla="*/ 466515 h 3722228"/>
              <a:gd name="connsiteX2643" fmla="*/ 1797326 w 6494035"/>
              <a:gd name="connsiteY2643" fmla="*/ 466515 h 3722228"/>
              <a:gd name="connsiteX2644" fmla="*/ 1778583 w 6494035"/>
              <a:gd name="connsiteY2644" fmla="*/ 466515 h 3722228"/>
              <a:gd name="connsiteX2645" fmla="*/ 1770811 w 6494035"/>
              <a:gd name="connsiteY2645" fmla="*/ 458621 h 3722228"/>
              <a:gd name="connsiteX2646" fmla="*/ 1778583 w 6494035"/>
              <a:gd name="connsiteY2646" fmla="*/ 447477 h 3722228"/>
              <a:gd name="connsiteX2647" fmla="*/ 1774011 w 6494035"/>
              <a:gd name="connsiteY2647" fmla="*/ 439583 h 3722228"/>
              <a:gd name="connsiteX2648" fmla="*/ 1669963 w 6494035"/>
              <a:gd name="connsiteY2648" fmla="*/ 404268 h 3722228"/>
              <a:gd name="connsiteX2649" fmla="*/ 1715996 w 6494035"/>
              <a:gd name="connsiteY2649" fmla="*/ 408827 h 3722228"/>
              <a:gd name="connsiteX2650" fmla="*/ 1700508 w 6494035"/>
              <a:gd name="connsiteY2650" fmla="*/ 416568 h 3722228"/>
              <a:gd name="connsiteX2651" fmla="*/ 1680901 w 6494035"/>
              <a:gd name="connsiteY2651" fmla="*/ 427490 h 3722228"/>
              <a:gd name="connsiteX2652" fmla="*/ 1657660 w 6494035"/>
              <a:gd name="connsiteY2652" fmla="*/ 442970 h 3722228"/>
              <a:gd name="connsiteX2653" fmla="*/ 1657660 w 6494035"/>
              <a:gd name="connsiteY2653" fmla="*/ 458000 h 3722228"/>
              <a:gd name="connsiteX2654" fmla="*/ 1646722 w 6494035"/>
              <a:gd name="connsiteY2654" fmla="*/ 478016 h 3722228"/>
              <a:gd name="connsiteX2655" fmla="*/ 1654476 w 6494035"/>
              <a:gd name="connsiteY2655" fmla="*/ 496702 h 3722228"/>
              <a:gd name="connsiteX2656" fmla="*/ 1627115 w 6494035"/>
              <a:gd name="connsiteY2656" fmla="*/ 512183 h 3722228"/>
              <a:gd name="connsiteX2657" fmla="*/ 1649906 w 6494035"/>
              <a:gd name="connsiteY2657" fmla="*/ 516718 h 3722228"/>
              <a:gd name="connsiteX2658" fmla="*/ 1669963 w 6494035"/>
              <a:gd name="connsiteY2658" fmla="*/ 493497 h 3722228"/>
              <a:gd name="connsiteX2659" fmla="*/ 1662210 w 6494035"/>
              <a:gd name="connsiteY2659" fmla="*/ 488962 h 3722228"/>
              <a:gd name="connsiteX2660" fmla="*/ 1669963 w 6494035"/>
              <a:gd name="connsiteY2660" fmla="*/ 470275 h 3722228"/>
              <a:gd name="connsiteX2661" fmla="*/ 1680901 w 6494035"/>
              <a:gd name="connsiteY2661" fmla="*/ 465740 h 3722228"/>
              <a:gd name="connsiteX2662" fmla="*/ 1685470 w 6494035"/>
              <a:gd name="connsiteY2662" fmla="*/ 450711 h 3722228"/>
              <a:gd name="connsiteX2663" fmla="*/ 1700508 w 6494035"/>
              <a:gd name="connsiteY2663" fmla="*/ 439337 h 3722228"/>
              <a:gd name="connsiteX2664" fmla="*/ 1723750 w 6494035"/>
              <a:gd name="connsiteY2664" fmla="*/ 427490 h 3722228"/>
              <a:gd name="connsiteX2665" fmla="*/ 1765681 w 6494035"/>
              <a:gd name="connsiteY2665" fmla="*/ 424308 h 3722228"/>
              <a:gd name="connsiteX2666" fmla="*/ 1762498 w 6494035"/>
              <a:gd name="connsiteY2666" fmla="*/ 439337 h 3722228"/>
              <a:gd name="connsiteX2667" fmla="*/ 1765681 w 6494035"/>
              <a:gd name="connsiteY2667" fmla="*/ 447054 h 3722228"/>
              <a:gd name="connsiteX2668" fmla="*/ 1757927 w 6494035"/>
              <a:gd name="connsiteY2668" fmla="*/ 465740 h 3722228"/>
              <a:gd name="connsiteX2669" fmla="*/ 1739237 w 6494035"/>
              <a:gd name="connsiteY2669" fmla="*/ 493497 h 3722228"/>
              <a:gd name="connsiteX2670" fmla="*/ 1757927 w 6494035"/>
              <a:gd name="connsiteY2670" fmla="*/ 481222 h 3722228"/>
              <a:gd name="connsiteX2671" fmla="*/ 1765681 w 6494035"/>
              <a:gd name="connsiteY2671" fmla="*/ 485756 h 3722228"/>
              <a:gd name="connsiteX2672" fmla="*/ 1785738 w 6494035"/>
              <a:gd name="connsiteY2672" fmla="*/ 493497 h 3722228"/>
              <a:gd name="connsiteX2673" fmla="*/ 1781168 w 6494035"/>
              <a:gd name="connsiteY2673" fmla="*/ 481222 h 3722228"/>
              <a:gd name="connsiteX2674" fmla="*/ 1796676 w 6494035"/>
              <a:gd name="connsiteY2674" fmla="*/ 473481 h 3722228"/>
              <a:gd name="connsiteX2675" fmla="*/ 1813081 w 6494035"/>
              <a:gd name="connsiteY2675" fmla="*/ 478016 h 3722228"/>
              <a:gd name="connsiteX2676" fmla="*/ 1836322 w 6494035"/>
              <a:gd name="connsiteY2676" fmla="*/ 485756 h 3722228"/>
              <a:gd name="connsiteX2677" fmla="*/ 1839524 w 6494035"/>
              <a:gd name="connsiteY2677" fmla="*/ 496702 h 3722228"/>
              <a:gd name="connsiteX2678" fmla="*/ 1820834 w 6494035"/>
              <a:gd name="connsiteY2678" fmla="*/ 501237 h 3722228"/>
              <a:gd name="connsiteX2679" fmla="*/ 1836322 w 6494035"/>
              <a:gd name="connsiteY2679" fmla="*/ 508978 h 3722228"/>
              <a:gd name="connsiteX2680" fmla="*/ 1820834 w 6494035"/>
              <a:gd name="connsiteY2680" fmla="*/ 516718 h 3722228"/>
              <a:gd name="connsiteX2681" fmla="*/ 1844075 w 6494035"/>
              <a:gd name="connsiteY2681" fmla="*/ 519924 h 3722228"/>
              <a:gd name="connsiteX2682" fmla="*/ 1847259 w 6494035"/>
              <a:gd name="connsiteY2682" fmla="*/ 539488 h 3722228"/>
              <a:gd name="connsiteX2683" fmla="*/ 1862766 w 6494035"/>
              <a:gd name="connsiteY2683" fmla="*/ 524008 h 3722228"/>
              <a:gd name="connsiteX2684" fmla="*/ 1874620 w 6494035"/>
              <a:gd name="connsiteY2684" fmla="*/ 531748 h 3722228"/>
              <a:gd name="connsiteX2685" fmla="*/ 1878253 w 6494035"/>
              <a:gd name="connsiteY2685" fmla="*/ 543145 h 3722228"/>
              <a:gd name="connsiteX2686" fmla="*/ 1878253 w 6494035"/>
              <a:gd name="connsiteY2686" fmla="*/ 554969 h 3722228"/>
              <a:gd name="connsiteX2687" fmla="*/ 1893291 w 6494035"/>
              <a:gd name="connsiteY2687" fmla="*/ 565892 h 3722228"/>
              <a:gd name="connsiteX2688" fmla="*/ 1905595 w 6494035"/>
              <a:gd name="connsiteY2688" fmla="*/ 578191 h 3722228"/>
              <a:gd name="connsiteX2689" fmla="*/ 1893291 w 6494035"/>
              <a:gd name="connsiteY2689" fmla="*/ 589113 h 3722228"/>
              <a:gd name="connsiteX2690" fmla="*/ 1908798 w 6494035"/>
              <a:gd name="connsiteY2690" fmla="*/ 589113 h 3722228"/>
              <a:gd name="connsiteX2691" fmla="*/ 1916552 w 6494035"/>
              <a:gd name="connsiteY2691" fmla="*/ 604594 h 3722228"/>
              <a:gd name="connsiteX2692" fmla="*/ 1890108 w 6494035"/>
              <a:gd name="connsiteY2692" fmla="*/ 609152 h 3722228"/>
              <a:gd name="connsiteX2693" fmla="*/ 1921102 w 6494035"/>
              <a:gd name="connsiteY2693" fmla="*/ 624182 h 3722228"/>
              <a:gd name="connsiteX2694" fmla="*/ 1905595 w 6494035"/>
              <a:gd name="connsiteY2694" fmla="*/ 624182 h 3722228"/>
              <a:gd name="connsiteX2695" fmla="*/ 1885558 w 6494035"/>
              <a:gd name="connsiteY2695" fmla="*/ 631923 h 3722228"/>
              <a:gd name="connsiteX2696" fmla="*/ 1897862 w 6494035"/>
              <a:gd name="connsiteY2696" fmla="*/ 647404 h 3722228"/>
              <a:gd name="connsiteX2697" fmla="*/ 1908798 w 6494035"/>
              <a:gd name="connsiteY2697" fmla="*/ 666066 h 3722228"/>
              <a:gd name="connsiteX2698" fmla="*/ 1932039 w 6494035"/>
              <a:gd name="connsiteY2698" fmla="*/ 673807 h 3722228"/>
              <a:gd name="connsiteX2699" fmla="*/ 1939793 w 6494035"/>
              <a:gd name="connsiteY2699" fmla="*/ 704769 h 3722228"/>
              <a:gd name="connsiteX2700" fmla="*/ 1959382 w 6494035"/>
              <a:gd name="connsiteY2700" fmla="*/ 704769 h 3722228"/>
              <a:gd name="connsiteX2701" fmla="*/ 1970787 w 6494035"/>
              <a:gd name="connsiteY2701" fmla="*/ 712509 h 3722228"/>
              <a:gd name="connsiteX2702" fmla="*/ 1967135 w 6494035"/>
              <a:gd name="connsiteY2702" fmla="*/ 724333 h 3722228"/>
              <a:gd name="connsiteX2703" fmla="*/ 1944343 w 6494035"/>
              <a:gd name="connsiteY2703" fmla="*/ 743019 h 3722228"/>
              <a:gd name="connsiteX2704" fmla="*/ 1924286 w 6494035"/>
              <a:gd name="connsiteY2704" fmla="*/ 750760 h 3722228"/>
              <a:gd name="connsiteX2705" fmla="*/ 1913349 w 6494035"/>
              <a:gd name="connsiteY2705" fmla="*/ 773957 h 3722228"/>
              <a:gd name="connsiteX2706" fmla="*/ 1897862 w 6494035"/>
              <a:gd name="connsiteY2706" fmla="*/ 758500 h 3722228"/>
              <a:gd name="connsiteX2707" fmla="*/ 1885558 w 6494035"/>
              <a:gd name="connsiteY2707" fmla="*/ 732074 h 3722228"/>
              <a:gd name="connsiteX2708" fmla="*/ 1878253 w 6494035"/>
              <a:gd name="connsiteY2708" fmla="*/ 712509 h 3722228"/>
              <a:gd name="connsiteX2709" fmla="*/ 1862766 w 6494035"/>
              <a:gd name="connsiteY2709" fmla="*/ 712509 h 3722228"/>
              <a:gd name="connsiteX2710" fmla="*/ 1866867 w 6494035"/>
              <a:gd name="connsiteY2710" fmla="*/ 727990 h 3722228"/>
              <a:gd name="connsiteX2711" fmla="*/ 1847259 w 6494035"/>
              <a:gd name="connsiteY2711" fmla="*/ 732074 h 3722228"/>
              <a:gd name="connsiteX2712" fmla="*/ 1855012 w 6494035"/>
              <a:gd name="connsiteY2712" fmla="*/ 755295 h 3722228"/>
              <a:gd name="connsiteX2713" fmla="*/ 1866867 w 6494035"/>
              <a:gd name="connsiteY2713" fmla="*/ 773957 h 3722228"/>
              <a:gd name="connsiteX2714" fmla="*/ 1882354 w 6494035"/>
              <a:gd name="connsiteY2714" fmla="*/ 793997 h 3722228"/>
              <a:gd name="connsiteX2715" fmla="*/ 1885558 w 6494035"/>
              <a:gd name="connsiteY2715" fmla="*/ 824508 h 3722228"/>
              <a:gd name="connsiteX2716" fmla="*/ 1874620 w 6494035"/>
              <a:gd name="connsiteY2716" fmla="*/ 847729 h 3722228"/>
              <a:gd name="connsiteX2717" fmla="*/ 1866867 w 6494035"/>
              <a:gd name="connsiteY2717" fmla="*/ 855469 h 3722228"/>
              <a:gd name="connsiteX2718" fmla="*/ 1855012 w 6494035"/>
              <a:gd name="connsiteY2718" fmla="*/ 847729 h 3722228"/>
              <a:gd name="connsiteX2719" fmla="*/ 1836322 w 6494035"/>
              <a:gd name="connsiteY2719" fmla="*/ 827689 h 3722228"/>
              <a:gd name="connsiteX2720" fmla="*/ 1808530 w 6494035"/>
              <a:gd name="connsiteY2720" fmla="*/ 804919 h 3722228"/>
              <a:gd name="connsiteX2721" fmla="*/ 1824017 w 6494035"/>
              <a:gd name="connsiteY2721" fmla="*/ 839988 h 3722228"/>
              <a:gd name="connsiteX2722" fmla="*/ 1839524 w 6494035"/>
              <a:gd name="connsiteY2722" fmla="*/ 863210 h 3722228"/>
              <a:gd name="connsiteX2723" fmla="*/ 1839524 w 6494035"/>
              <a:gd name="connsiteY2723" fmla="*/ 878691 h 3722228"/>
              <a:gd name="connsiteX2724" fmla="*/ 1824017 w 6494035"/>
              <a:gd name="connsiteY2724" fmla="*/ 878691 h 3722228"/>
              <a:gd name="connsiteX2725" fmla="*/ 1808530 w 6494035"/>
              <a:gd name="connsiteY2725" fmla="*/ 870950 h 3722228"/>
              <a:gd name="connsiteX2726" fmla="*/ 1781168 w 6494035"/>
              <a:gd name="connsiteY2726" fmla="*/ 843170 h 3722228"/>
              <a:gd name="connsiteX2727" fmla="*/ 1762498 w 6494035"/>
              <a:gd name="connsiteY2727" fmla="*/ 832248 h 3722228"/>
              <a:gd name="connsiteX2728" fmla="*/ 1750174 w 6494035"/>
              <a:gd name="connsiteY2728" fmla="*/ 812659 h 3722228"/>
              <a:gd name="connsiteX2729" fmla="*/ 1754744 w 6494035"/>
              <a:gd name="connsiteY2729" fmla="*/ 809027 h 3722228"/>
              <a:gd name="connsiteX2730" fmla="*/ 1757927 w 6494035"/>
              <a:gd name="connsiteY2730" fmla="*/ 801286 h 3722228"/>
              <a:gd name="connsiteX2731" fmla="*/ 1742440 w 6494035"/>
              <a:gd name="connsiteY2731" fmla="*/ 789438 h 3722228"/>
              <a:gd name="connsiteX2732" fmla="*/ 1731503 w 6494035"/>
              <a:gd name="connsiteY2732" fmla="*/ 770776 h 3722228"/>
              <a:gd name="connsiteX2733" fmla="*/ 1723750 w 6494035"/>
              <a:gd name="connsiteY2733" fmla="*/ 763035 h 3722228"/>
              <a:gd name="connsiteX2734" fmla="*/ 1719648 w 6494035"/>
              <a:gd name="connsiteY2734" fmla="*/ 770776 h 3722228"/>
              <a:gd name="connsiteX2735" fmla="*/ 1704141 w 6494035"/>
              <a:gd name="connsiteY2735" fmla="*/ 766217 h 3722228"/>
              <a:gd name="connsiteX2736" fmla="*/ 1696407 w 6494035"/>
              <a:gd name="connsiteY2736" fmla="*/ 766217 h 3722228"/>
              <a:gd name="connsiteX2737" fmla="*/ 1680901 w 6494035"/>
              <a:gd name="connsiteY2737" fmla="*/ 770776 h 3722228"/>
              <a:gd name="connsiteX2738" fmla="*/ 1662210 w 6494035"/>
              <a:gd name="connsiteY2738" fmla="*/ 758500 h 3722228"/>
              <a:gd name="connsiteX2739" fmla="*/ 1665412 w 6494035"/>
              <a:gd name="connsiteY2739" fmla="*/ 739814 h 3722228"/>
              <a:gd name="connsiteX2740" fmla="*/ 1680901 w 6494035"/>
              <a:gd name="connsiteY2740" fmla="*/ 724333 h 3722228"/>
              <a:gd name="connsiteX2741" fmla="*/ 1688653 w 6494035"/>
              <a:gd name="connsiteY2741" fmla="*/ 727990 h 3722228"/>
              <a:gd name="connsiteX2742" fmla="*/ 1715996 w 6494035"/>
              <a:gd name="connsiteY2742" fmla="*/ 735279 h 3722228"/>
              <a:gd name="connsiteX2743" fmla="*/ 1734687 w 6494035"/>
              <a:gd name="connsiteY2743" fmla="*/ 727990 h 3722228"/>
              <a:gd name="connsiteX2744" fmla="*/ 1746991 w 6494035"/>
              <a:gd name="connsiteY2744" fmla="*/ 732074 h 3722228"/>
              <a:gd name="connsiteX2745" fmla="*/ 1750174 w 6494035"/>
              <a:gd name="connsiteY2745" fmla="*/ 720249 h 3722228"/>
              <a:gd name="connsiteX2746" fmla="*/ 1742440 w 6494035"/>
              <a:gd name="connsiteY2746" fmla="*/ 704769 h 3722228"/>
              <a:gd name="connsiteX2747" fmla="*/ 1754744 w 6494035"/>
              <a:gd name="connsiteY2747" fmla="*/ 701587 h 3722228"/>
              <a:gd name="connsiteX2748" fmla="*/ 1773434 w 6494035"/>
              <a:gd name="connsiteY2748" fmla="*/ 689287 h 3722228"/>
              <a:gd name="connsiteX2749" fmla="*/ 1788922 w 6494035"/>
              <a:gd name="connsiteY2749" fmla="*/ 673807 h 3722228"/>
              <a:gd name="connsiteX2750" fmla="*/ 1788922 w 6494035"/>
              <a:gd name="connsiteY2750" fmla="*/ 658326 h 3722228"/>
              <a:gd name="connsiteX2751" fmla="*/ 1788922 w 6494035"/>
              <a:gd name="connsiteY2751" fmla="*/ 639663 h 3722228"/>
              <a:gd name="connsiteX2752" fmla="*/ 1777985 w 6494035"/>
              <a:gd name="connsiteY2752" fmla="*/ 624182 h 3722228"/>
              <a:gd name="connsiteX2753" fmla="*/ 1773434 w 6494035"/>
              <a:gd name="connsiteY2753" fmla="*/ 612334 h 3722228"/>
              <a:gd name="connsiteX2754" fmla="*/ 1746991 w 6494035"/>
              <a:gd name="connsiteY2754" fmla="*/ 616442 h 3722228"/>
              <a:gd name="connsiteX2755" fmla="*/ 1750174 w 6494035"/>
              <a:gd name="connsiteY2755" fmla="*/ 604594 h 3722228"/>
              <a:gd name="connsiteX2756" fmla="*/ 1765681 w 6494035"/>
              <a:gd name="connsiteY2756" fmla="*/ 604594 h 3722228"/>
              <a:gd name="connsiteX2757" fmla="*/ 1750174 w 6494035"/>
              <a:gd name="connsiteY2757" fmla="*/ 585931 h 3722228"/>
              <a:gd name="connsiteX2758" fmla="*/ 1750174 w 6494035"/>
              <a:gd name="connsiteY2758" fmla="*/ 562710 h 3722228"/>
              <a:gd name="connsiteX2759" fmla="*/ 1739237 w 6494035"/>
              <a:gd name="connsiteY2759" fmla="*/ 547229 h 3722228"/>
              <a:gd name="connsiteX2760" fmla="*/ 1723750 w 6494035"/>
              <a:gd name="connsiteY2760" fmla="*/ 547229 h 3722228"/>
              <a:gd name="connsiteX2761" fmla="*/ 1731503 w 6494035"/>
              <a:gd name="connsiteY2761" fmla="*/ 554969 h 3722228"/>
              <a:gd name="connsiteX2762" fmla="*/ 1726933 w 6494035"/>
              <a:gd name="connsiteY2762" fmla="*/ 570450 h 3722228"/>
              <a:gd name="connsiteX2763" fmla="*/ 1715996 w 6494035"/>
              <a:gd name="connsiteY2763" fmla="*/ 570450 h 3722228"/>
              <a:gd name="connsiteX2764" fmla="*/ 1688653 w 6494035"/>
              <a:gd name="connsiteY2764" fmla="*/ 554969 h 3722228"/>
              <a:gd name="connsiteX2765" fmla="*/ 1693204 w 6494035"/>
              <a:gd name="connsiteY2765" fmla="*/ 570450 h 3722228"/>
              <a:gd name="connsiteX2766" fmla="*/ 1680901 w 6494035"/>
              <a:gd name="connsiteY2766" fmla="*/ 562710 h 3722228"/>
              <a:gd name="connsiteX2767" fmla="*/ 1657660 w 6494035"/>
              <a:gd name="connsiteY2767" fmla="*/ 554969 h 3722228"/>
              <a:gd name="connsiteX2768" fmla="*/ 1631215 w 6494035"/>
              <a:gd name="connsiteY2768" fmla="*/ 547229 h 3722228"/>
              <a:gd name="connsiteX2769" fmla="*/ 1611626 w 6494035"/>
              <a:gd name="connsiteY2769" fmla="*/ 531748 h 3722228"/>
              <a:gd name="connsiteX2770" fmla="*/ 1588386 w 6494035"/>
              <a:gd name="connsiteY2770" fmla="*/ 527664 h 3722228"/>
              <a:gd name="connsiteX2771" fmla="*/ 1580632 w 6494035"/>
              <a:gd name="connsiteY2771" fmla="*/ 501237 h 3722228"/>
              <a:gd name="connsiteX2772" fmla="*/ 1607076 w 6494035"/>
              <a:gd name="connsiteY2772" fmla="*/ 504443 h 3722228"/>
              <a:gd name="connsiteX2773" fmla="*/ 1607076 w 6494035"/>
              <a:gd name="connsiteY2773" fmla="*/ 493497 h 3722228"/>
              <a:gd name="connsiteX2774" fmla="*/ 1580632 w 6494035"/>
              <a:gd name="connsiteY2774" fmla="*/ 485756 h 3722228"/>
              <a:gd name="connsiteX2775" fmla="*/ 1591570 w 6494035"/>
              <a:gd name="connsiteY2775" fmla="*/ 458000 h 3722228"/>
              <a:gd name="connsiteX2776" fmla="*/ 1603873 w 6494035"/>
              <a:gd name="connsiteY2776" fmla="*/ 454795 h 3722228"/>
              <a:gd name="connsiteX2777" fmla="*/ 1599323 w 6494035"/>
              <a:gd name="connsiteY2777" fmla="*/ 450711 h 3722228"/>
              <a:gd name="connsiteX2778" fmla="*/ 1623482 w 6494035"/>
              <a:gd name="connsiteY2778" fmla="*/ 431597 h 3722228"/>
              <a:gd name="connsiteX2779" fmla="*/ 1642172 w 6494035"/>
              <a:gd name="connsiteY2779" fmla="*/ 419749 h 3722228"/>
              <a:gd name="connsiteX2780" fmla="*/ 1561045 w 6494035"/>
              <a:gd name="connsiteY2780" fmla="*/ 373521 h 3722228"/>
              <a:gd name="connsiteX2781" fmla="*/ 1596117 w 6494035"/>
              <a:gd name="connsiteY2781" fmla="*/ 373521 h 3722228"/>
              <a:gd name="connsiteX2782" fmla="*/ 1634841 w 6494035"/>
              <a:gd name="connsiteY2782" fmla="*/ 393048 h 3722228"/>
              <a:gd name="connsiteX2783" fmla="*/ 1603861 w 6494035"/>
              <a:gd name="connsiteY2783" fmla="*/ 408489 h 3722228"/>
              <a:gd name="connsiteX2784" fmla="*/ 1576079 w 6494035"/>
              <a:gd name="connsiteY2784" fmla="*/ 431650 h 3722228"/>
              <a:gd name="connsiteX2785" fmla="*/ 1537814 w 6494035"/>
              <a:gd name="connsiteY2785" fmla="*/ 411668 h 3722228"/>
              <a:gd name="connsiteX2786" fmla="*/ 1534627 w 6494035"/>
              <a:gd name="connsiteY2786" fmla="*/ 423929 h 3722228"/>
              <a:gd name="connsiteX2787" fmla="*/ 1553301 w 6494035"/>
              <a:gd name="connsiteY2787" fmla="*/ 427109 h 3722228"/>
              <a:gd name="connsiteX2788" fmla="*/ 1530070 w 6494035"/>
              <a:gd name="connsiteY2788" fmla="*/ 447087 h 3722228"/>
              <a:gd name="connsiteX2789" fmla="*/ 1514583 w 6494035"/>
              <a:gd name="connsiteY2789" fmla="*/ 439367 h 3722228"/>
              <a:gd name="connsiteX2790" fmla="*/ 1522327 w 6494035"/>
              <a:gd name="connsiteY2790" fmla="*/ 419388 h 3722228"/>
              <a:gd name="connsiteX2791" fmla="*/ 1537814 w 6494035"/>
              <a:gd name="connsiteY2791" fmla="*/ 393048 h 3722228"/>
              <a:gd name="connsiteX2792" fmla="*/ 1472791 w 6494035"/>
              <a:gd name="connsiteY2792" fmla="*/ 358717 h 3722228"/>
              <a:gd name="connsiteX2793" fmla="*/ 1483705 w 6494035"/>
              <a:gd name="connsiteY2793" fmla="*/ 358717 h 3722228"/>
              <a:gd name="connsiteX2794" fmla="*/ 1495977 w 6494035"/>
              <a:gd name="connsiteY2794" fmla="*/ 370964 h 3722228"/>
              <a:gd name="connsiteX2795" fmla="*/ 1518705 w 6494035"/>
              <a:gd name="connsiteY2795" fmla="*/ 366428 h 3722228"/>
              <a:gd name="connsiteX2796" fmla="*/ 1530069 w 6494035"/>
              <a:gd name="connsiteY2796" fmla="*/ 374139 h 3722228"/>
              <a:gd name="connsiteX2797" fmla="*/ 1522340 w 6494035"/>
              <a:gd name="connsiteY2797" fmla="*/ 378675 h 3722228"/>
              <a:gd name="connsiteX2798" fmla="*/ 1510976 w 6494035"/>
              <a:gd name="connsiteY2798" fmla="*/ 378675 h 3722228"/>
              <a:gd name="connsiteX2799" fmla="*/ 1514612 w 6494035"/>
              <a:gd name="connsiteY2799" fmla="*/ 381850 h 3722228"/>
              <a:gd name="connsiteX2800" fmla="*/ 1506884 w 6494035"/>
              <a:gd name="connsiteY2800" fmla="*/ 381850 h 3722228"/>
              <a:gd name="connsiteX2801" fmla="*/ 1488248 w 6494035"/>
              <a:gd name="connsiteY2801" fmla="*/ 389555 h 3722228"/>
              <a:gd name="connsiteX2802" fmla="*/ 1488248 w 6494035"/>
              <a:gd name="connsiteY2802" fmla="*/ 397267 h 3722228"/>
              <a:gd name="connsiteX2803" fmla="*/ 1495977 w 6494035"/>
              <a:gd name="connsiteY2803" fmla="*/ 397267 h 3722228"/>
              <a:gd name="connsiteX2804" fmla="*/ 1503704 w 6494035"/>
              <a:gd name="connsiteY2804" fmla="*/ 397267 h 3722228"/>
              <a:gd name="connsiteX2805" fmla="*/ 1506884 w 6494035"/>
              <a:gd name="connsiteY2805" fmla="*/ 419943 h 3722228"/>
              <a:gd name="connsiteX2806" fmla="*/ 1491433 w 6494035"/>
              <a:gd name="connsiteY2806" fmla="*/ 439902 h 3722228"/>
              <a:gd name="connsiteX2807" fmla="*/ 1475977 w 6494035"/>
              <a:gd name="connsiteY2807" fmla="*/ 450787 h 3722228"/>
              <a:gd name="connsiteX2808" fmla="*/ 1460520 w 6494035"/>
              <a:gd name="connsiteY2808" fmla="*/ 447613 h 3722228"/>
              <a:gd name="connsiteX2809" fmla="*/ 1465063 w 6494035"/>
              <a:gd name="connsiteY2809" fmla="*/ 439902 h 3722228"/>
              <a:gd name="connsiteX2810" fmla="*/ 1452792 w 6494035"/>
              <a:gd name="connsiteY2810" fmla="*/ 447613 h 3722228"/>
              <a:gd name="connsiteX2811" fmla="*/ 1452792 w 6494035"/>
              <a:gd name="connsiteY2811" fmla="*/ 455324 h 3722228"/>
              <a:gd name="connsiteX2812" fmla="*/ 1441879 w 6494035"/>
              <a:gd name="connsiteY2812" fmla="*/ 463029 h 3722228"/>
              <a:gd name="connsiteX2813" fmla="*/ 1434150 w 6494035"/>
              <a:gd name="connsiteY2813" fmla="*/ 458498 h 3722228"/>
              <a:gd name="connsiteX2814" fmla="*/ 1437786 w 6494035"/>
              <a:gd name="connsiteY2814" fmla="*/ 443076 h 3722228"/>
              <a:gd name="connsiteX2815" fmla="*/ 1434150 w 6494035"/>
              <a:gd name="connsiteY2815" fmla="*/ 427655 h 3722228"/>
              <a:gd name="connsiteX2816" fmla="*/ 1430058 w 6494035"/>
              <a:gd name="connsiteY2816" fmla="*/ 416769 h 3722228"/>
              <a:gd name="connsiteX2817" fmla="*/ 1417786 w 6494035"/>
              <a:gd name="connsiteY2817" fmla="*/ 404977 h 3722228"/>
              <a:gd name="connsiteX2818" fmla="*/ 1417786 w 6494035"/>
              <a:gd name="connsiteY2818" fmla="*/ 385931 h 3722228"/>
              <a:gd name="connsiteX2819" fmla="*/ 1434150 w 6494035"/>
              <a:gd name="connsiteY2819" fmla="*/ 378675 h 3722228"/>
              <a:gd name="connsiteX2820" fmla="*/ 1434150 w 6494035"/>
              <a:gd name="connsiteY2820" fmla="*/ 397267 h 3722228"/>
              <a:gd name="connsiteX2821" fmla="*/ 1441879 w 6494035"/>
              <a:gd name="connsiteY2821" fmla="*/ 404977 h 3722228"/>
              <a:gd name="connsiteX2822" fmla="*/ 1452792 w 6494035"/>
              <a:gd name="connsiteY2822" fmla="*/ 393642 h 3722228"/>
              <a:gd name="connsiteX2823" fmla="*/ 1460520 w 6494035"/>
              <a:gd name="connsiteY2823" fmla="*/ 381850 h 3722228"/>
              <a:gd name="connsiteX2824" fmla="*/ 1472791 w 6494035"/>
              <a:gd name="connsiteY2824" fmla="*/ 381850 h 3722228"/>
              <a:gd name="connsiteX2825" fmla="*/ 1472791 w 6494035"/>
              <a:gd name="connsiteY2825" fmla="*/ 374139 h 3722228"/>
              <a:gd name="connsiteX2826" fmla="*/ 1460520 w 6494035"/>
              <a:gd name="connsiteY2826" fmla="*/ 366428 h 3722228"/>
              <a:gd name="connsiteX2827" fmla="*/ 1386854 w 6494035"/>
              <a:gd name="connsiteY2827" fmla="*/ 334803 h 3722228"/>
              <a:gd name="connsiteX2828" fmla="*/ 1402612 w 6494035"/>
              <a:gd name="connsiteY2828" fmla="*/ 339439 h 3722228"/>
              <a:gd name="connsiteX2829" fmla="*/ 1410490 w 6494035"/>
              <a:gd name="connsiteY2829" fmla="*/ 350561 h 3722228"/>
              <a:gd name="connsiteX2830" fmla="*/ 1406783 w 6494035"/>
              <a:gd name="connsiteY2830" fmla="*/ 362609 h 3722228"/>
              <a:gd name="connsiteX2831" fmla="*/ 1394732 w 6494035"/>
              <a:gd name="connsiteY2831" fmla="*/ 370489 h 3722228"/>
              <a:gd name="connsiteX2832" fmla="*/ 1383610 w 6494035"/>
              <a:gd name="connsiteY2832" fmla="*/ 374196 h 3722228"/>
              <a:gd name="connsiteX2833" fmla="*/ 1378974 w 6494035"/>
              <a:gd name="connsiteY2833" fmla="*/ 350561 h 3722228"/>
              <a:gd name="connsiteX2834" fmla="*/ 1371096 w 6494035"/>
              <a:gd name="connsiteY2834" fmla="*/ 342681 h 3722228"/>
              <a:gd name="connsiteX2835" fmla="*/ 1252692 w 6494035"/>
              <a:gd name="connsiteY2835" fmla="*/ 316582 h 3722228"/>
              <a:gd name="connsiteX2836" fmla="*/ 1248132 w 6494035"/>
              <a:gd name="connsiteY2836" fmla="*/ 335233 h 3722228"/>
              <a:gd name="connsiteX2837" fmla="*/ 1229392 w 6494035"/>
              <a:gd name="connsiteY2837" fmla="*/ 347518 h 3722228"/>
              <a:gd name="connsiteX2838" fmla="*/ 1252692 w 6494035"/>
              <a:gd name="connsiteY2838" fmla="*/ 347518 h 3722228"/>
              <a:gd name="connsiteX2839" fmla="*/ 1263661 w 6494035"/>
              <a:gd name="connsiteY2839" fmla="*/ 342976 h 3722228"/>
              <a:gd name="connsiteX2840" fmla="*/ 1279204 w 6494035"/>
              <a:gd name="connsiteY2840" fmla="*/ 355261 h 3722228"/>
              <a:gd name="connsiteX2841" fmla="*/ 1275552 w 6494035"/>
              <a:gd name="connsiteY2841" fmla="*/ 362534 h 3722228"/>
              <a:gd name="connsiteX2842" fmla="*/ 1260465 w 6494035"/>
              <a:gd name="connsiteY2842" fmla="*/ 370276 h 3722228"/>
              <a:gd name="connsiteX2843" fmla="*/ 1279204 w 6494035"/>
              <a:gd name="connsiteY2843" fmla="*/ 370276 h 3722228"/>
              <a:gd name="connsiteX2844" fmla="*/ 1294747 w 6494035"/>
              <a:gd name="connsiteY2844" fmla="*/ 373912 h 3722228"/>
              <a:gd name="connsiteX2845" fmla="*/ 1302050 w 6494035"/>
              <a:gd name="connsiteY2845" fmla="*/ 362534 h 3722228"/>
              <a:gd name="connsiteX2846" fmla="*/ 1302050 w 6494035"/>
              <a:gd name="connsiteY2846" fmla="*/ 347518 h 3722228"/>
              <a:gd name="connsiteX2847" fmla="*/ 1309822 w 6494035"/>
              <a:gd name="connsiteY2847" fmla="*/ 350707 h 3722228"/>
              <a:gd name="connsiteX2848" fmla="*/ 1317593 w 6494035"/>
              <a:gd name="connsiteY2848" fmla="*/ 366181 h 3722228"/>
              <a:gd name="connsiteX2849" fmla="*/ 1309822 w 6494035"/>
              <a:gd name="connsiteY2849" fmla="*/ 385749 h 3722228"/>
              <a:gd name="connsiteX2850" fmla="*/ 1302050 w 6494035"/>
              <a:gd name="connsiteY2850" fmla="*/ 404401 h 3722228"/>
              <a:gd name="connsiteX2851" fmla="*/ 1309822 w 6494035"/>
              <a:gd name="connsiteY2851" fmla="*/ 408954 h 3722228"/>
              <a:gd name="connsiteX2852" fmla="*/ 1322168 w 6494035"/>
              <a:gd name="connsiteY2852" fmla="*/ 401212 h 3722228"/>
              <a:gd name="connsiteX2853" fmla="*/ 1329939 w 6494035"/>
              <a:gd name="connsiteY2853" fmla="*/ 381654 h 3722228"/>
              <a:gd name="connsiteX2854" fmla="*/ 1337697 w 6494035"/>
              <a:gd name="connsiteY2854" fmla="*/ 362534 h 3722228"/>
              <a:gd name="connsiteX2855" fmla="*/ 1353240 w 6494035"/>
              <a:gd name="connsiteY2855" fmla="*/ 347518 h 3722228"/>
              <a:gd name="connsiteX2856" fmla="*/ 1364208 w 6494035"/>
              <a:gd name="connsiteY2856" fmla="*/ 350707 h 3722228"/>
              <a:gd name="connsiteX2857" fmla="*/ 1371980 w 6494035"/>
              <a:gd name="connsiteY2857" fmla="*/ 366181 h 3722228"/>
              <a:gd name="connsiteX2858" fmla="*/ 1376087 w 6494035"/>
              <a:gd name="connsiteY2858" fmla="*/ 378007 h 3722228"/>
              <a:gd name="connsiteX2859" fmla="*/ 1368329 w 6494035"/>
              <a:gd name="connsiteY2859" fmla="*/ 393481 h 3722228"/>
              <a:gd name="connsiteX2860" fmla="*/ 1361012 w 6494035"/>
              <a:gd name="connsiteY2860" fmla="*/ 412132 h 3722228"/>
              <a:gd name="connsiteX2861" fmla="*/ 1353240 w 6494035"/>
              <a:gd name="connsiteY2861" fmla="*/ 427605 h 3722228"/>
              <a:gd name="connsiteX2862" fmla="*/ 1345469 w 6494035"/>
              <a:gd name="connsiteY2862" fmla="*/ 439891 h 3722228"/>
              <a:gd name="connsiteX2863" fmla="*/ 1348665 w 6494035"/>
              <a:gd name="connsiteY2863" fmla="*/ 450810 h 3722228"/>
              <a:gd name="connsiteX2864" fmla="*/ 1356437 w 6494035"/>
              <a:gd name="connsiteY2864" fmla="*/ 466284 h 3722228"/>
              <a:gd name="connsiteX2865" fmla="*/ 1361012 w 6494035"/>
              <a:gd name="connsiteY2865" fmla="*/ 462637 h 3722228"/>
              <a:gd name="connsiteX2866" fmla="*/ 1368329 w 6494035"/>
              <a:gd name="connsiteY2866" fmla="*/ 478111 h 3722228"/>
              <a:gd name="connsiteX2867" fmla="*/ 1379752 w 6494035"/>
              <a:gd name="connsiteY2867" fmla="*/ 489031 h 3722228"/>
              <a:gd name="connsiteX2868" fmla="*/ 1368329 w 6494035"/>
              <a:gd name="connsiteY2868" fmla="*/ 504504 h 3722228"/>
              <a:gd name="connsiteX2869" fmla="*/ 1356437 w 6494035"/>
              <a:gd name="connsiteY2869" fmla="*/ 496773 h 3722228"/>
              <a:gd name="connsiteX2870" fmla="*/ 1340908 w 6494035"/>
              <a:gd name="connsiteY2870" fmla="*/ 496773 h 3722228"/>
              <a:gd name="connsiteX2871" fmla="*/ 1329939 w 6494035"/>
              <a:gd name="connsiteY2871" fmla="*/ 496773 h 3722228"/>
              <a:gd name="connsiteX2872" fmla="*/ 1322168 w 6494035"/>
              <a:gd name="connsiteY2872" fmla="*/ 516789 h 3722228"/>
              <a:gd name="connsiteX2873" fmla="*/ 1340908 w 6494035"/>
              <a:gd name="connsiteY2873" fmla="*/ 509057 h 3722228"/>
              <a:gd name="connsiteX2874" fmla="*/ 1340908 w 6494035"/>
              <a:gd name="connsiteY2874" fmla="*/ 519977 h 3722228"/>
              <a:gd name="connsiteX2875" fmla="*/ 1325365 w 6494035"/>
              <a:gd name="connsiteY2875" fmla="*/ 524521 h 3722228"/>
              <a:gd name="connsiteX2876" fmla="*/ 1306625 w 6494035"/>
              <a:gd name="connsiteY2876" fmla="*/ 524521 h 3722228"/>
              <a:gd name="connsiteX2877" fmla="*/ 1283310 w 6494035"/>
              <a:gd name="connsiteY2877" fmla="*/ 516789 h 3722228"/>
              <a:gd name="connsiteX2878" fmla="*/ 1271433 w 6494035"/>
              <a:gd name="connsiteY2878" fmla="*/ 504504 h 3722228"/>
              <a:gd name="connsiteX2879" fmla="*/ 1271433 w 6494035"/>
              <a:gd name="connsiteY2879" fmla="*/ 489031 h 3722228"/>
              <a:gd name="connsiteX2880" fmla="*/ 1252692 w 6494035"/>
              <a:gd name="connsiteY2880" fmla="*/ 501316 h 3722228"/>
              <a:gd name="connsiteX2881" fmla="*/ 1229392 w 6494035"/>
              <a:gd name="connsiteY2881" fmla="*/ 504504 h 3722228"/>
              <a:gd name="connsiteX2882" fmla="*/ 1197396 w 6494035"/>
              <a:gd name="connsiteY2882" fmla="*/ 509057 h 3722228"/>
              <a:gd name="connsiteX2883" fmla="*/ 1163113 w 6494035"/>
              <a:gd name="connsiteY2883" fmla="*/ 501316 h 3722228"/>
              <a:gd name="connsiteX2884" fmla="*/ 1139812 w 6494035"/>
              <a:gd name="connsiteY2884" fmla="*/ 496773 h 3722228"/>
              <a:gd name="connsiteX2885" fmla="*/ 1139812 w 6494035"/>
              <a:gd name="connsiteY2885" fmla="*/ 485853 h 3722228"/>
              <a:gd name="connsiteX2886" fmla="*/ 1143464 w 6494035"/>
              <a:gd name="connsiteY2886" fmla="*/ 473567 h 3722228"/>
              <a:gd name="connsiteX2887" fmla="*/ 1127934 w 6494035"/>
              <a:gd name="connsiteY2887" fmla="*/ 462637 h 3722228"/>
              <a:gd name="connsiteX2888" fmla="*/ 1109195 w 6494035"/>
              <a:gd name="connsiteY2888" fmla="*/ 454906 h 3722228"/>
              <a:gd name="connsiteX2889" fmla="*/ 1104620 w 6494035"/>
              <a:gd name="connsiteY2889" fmla="*/ 439891 h 3722228"/>
              <a:gd name="connsiteX2890" fmla="*/ 1109195 w 6494035"/>
              <a:gd name="connsiteY2890" fmla="*/ 427605 h 3722228"/>
              <a:gd name="connsiteX2891" fmla="*/ 1139812 w 6494035"/>
              <a:gd name="connsiteY2891" fmla="*/ 427605 h 3722228"/>
              <a:gd name="connsiteX2892" fmla="*/ 1166324 w 6494035"/>
              <a:gd name="connsiteY2892" fmla="*/ 432159 h 3722228"/>
              <a:gd name="connsiteX2893" fmla="*/ 1186428 w 6494035"/>
              <a:gd name="connsiteY2893" fmla="*/ 439891 h 3722228"/>
              <a:gd name="connsiteX2894" fmla="*/ 1212939 w 6494035"/>
              <a:gd name="connsiteY2894" fmla="*/ 443079 h 3722228"/>
              <a:gd name="connsiteX2895" fmla="*/ 1205168 w 6494035"/>
              <a:gd name="connsiteY2895" fmla="*/ 435337 h 3722228"/>
              <a:gd name="connsiteX2896" fmla="*/ 1178657 w 6494035"/>
              <a:gd name="connsiteY2896" fmla="*/ 416685 h 3722228"/>
              <a:gd name="connsiteX2897" fmla="*/ 1150781 w 6494035"/>
              <a:gd name="connsiteY2897" fmla="*/ 416685 h 3722228"/>
              <a:gd name="connsiteX2898" fmla="*/ 1120163 w 6494035"/>
              <a:gd name="connsiteY2898" fmla="*/ 408954 h 3722228"/>
              <a:gd name="connsiteX2899" fmla="*/ 1116966 w 6494035"/>
              <a:gd name="connsiteY2899" fmla="*/ 393481 h 3722228"/>
              <a:gd name="connsiteX2900" fmla="*/ 1124269 w 6494035"/>
              <a:gd name="connsiteY2900" fmla="*/ 385749 h 3722228"/>
              <a:gd name="connsiteX2901" fmla="*/ 1147584 w 6494035"/>
              <a:gd name="connsiteY2901" fmla="*/ 385749 h 3722228"/>
              <a:gd name="connsiteX2902" fmla="*/ 1186428 w 6494035"/>
              <a:gd name="connsiteY2902" fmla="*/ 385749 h 3722228"/>
              <a:gd name="connsiteX2903" fmla="*/ 1135693 w 6494035"/>
              <a:gd name="connsiteY2903" fmla="*/ 373912 h 3722228"/>
              <a:gd name="connsiteX2904" fmla="*/ 1143464 w 6494035"/>
              <a:gd name="connsiteY2904" fmla="*/ 370276 h 3722228"/>
              <a:gd name="connsiteX2905" fmla="*/ 1127934 w 6494035"/>
              <a:gd name="connsiteY2905" fmla="*/ 362534 h 3722228"/>
              <a:gd name="connsiteX2906" fmla="*/ 1135693 w 6494035"/>
              <a:gd name="connsiteY2906" fmla="*/ 350707 h 3722228"/>
              <a:gd name="connsiteX2907" fmla="*/ 1150781 w 6494035"/>
              <a:gd name="connsiteY2907" fmla="*/ 347518 h 3722228"/>
              <a:gd name="connsiteX2908" fmla="*/ 1163113 w 6494035"/>
              <a:gd name="connsiteY2908" fmla="*/ 342976 h 3722228"/>
              <a:gd name="connsiteX2909" fmla="*/ 1158552 w 6494035"/>
              <a:gd name="connsiteY2909" fmla="*/ 335233 h 3722228"/>
              <a:gd name="connsiteX2910" fmla="*/ 1166324 w 6494035"/>
              <a:gd name="connsiteY2910" fmla="*/ 332055 h 3722228"/>
              <a:gd name="connsiteX2911" fmla="*/ 1181854 w 6494035"/>
              <a:gd name="connsiteY2911" fmla="*/ 332055 h 3722228"/>
              <a:gd name="connsiteX2912" fmla="*/ 1201971 w 6494035"/>
              <a:gd name="connsiteY2912" fmla="*/ 324314 h 3722228"/>
              <a:gd name="connsiteX2913" fmla="*/ 1220710 w 6494035"/>
              <a:gd name="connsiteY2913" fmla="*/ 319771 h 3722228"/>
              <a:gd name="connsiteX2914" fmla="*/ 1618978 w 6494035"/>
              <a:gd name="connsiteY2914" fmla="*/ 304055 h 3722228"/>
              <a:gd name="connsiteX2915" fmla="*/ 1623458 w 6494035"/>
              <a:gd name="connsiteY2915" fmla="*/ 311719 h 3722228"/>
              <a:gd name="connsiteX2916" fmla="*/ 1623458 w 6494035"/>
              <a:gd name="connsiteY2916" fmla="*/ 323890 h 3722228"/>
              <a:gd name="connsiteX2917" fmla="*/ 1603744 w 6494035"/>
              <a:gd name="connsiteY2917" fmla="*/ 346879 h 3722228"/>
              <a:gd name="connsiteX2918" fmla="*/ 1581341 w 6494035"/>
              <a:gd name="connsiteY2918" fmla="*/ 339215 h 3722228"/>
              <a:gd name="connsiteX2919" fmla="*/ 1569244 w 6494035"/>
              <a:gd name="connsiteY2919" fmla="*/ 323890 h 3722228"/>
              <a:gd name="connsiteX2920" fmla="*/ 1592096 w 6494035"/>
              <a:gd name="connsiteY2920" fmla="*/ 311719 h 3722228"/>
              <a:gd name="connsiteX2921" fmla="*/ 1627090 w 6494035"/>
              <a:gd name="connsiteY2921" fmla="*/ 247116 h 3722228"/>
              <a:gd name="connsiteX2922" fmla="*/ 1647108 w 6494035"/>
              <a:gd name="connsiteY2922" fmla="*/ 247116 h 3722228"/>
              <a:gd name="connsiteX2923" fmla="*/ 1670319 w 6494035"/>
              <a:gd name="connsiteY2923" fmla="*/ 262582 h 3722228"/>
              <a:gd name="connsiteX2924" fmla="*/ 1681243 w 6494035"/>
              <a:gd name="connsiteY2924" fmla="*/ 270312 h 3722228"/>
              <a:gd name="connsiteX2925" fmla="*/ 1700803 w 6494035"/>
              <a:gd name="connsiteY2925" fmla="*/ 285771 h 3722228"/>
              <a:gd name="connsiteX2926" fmla="*/ 1708545 w 6494035"/>
              <a:gd name="connsiteY2926" fmla="*/ 300781 h 3722228"/>
              <a:gd name="connsiteX2927" fmla="*/ 1696715 w 6494035"/>
              <a:gd name="connsiteY2927" fmla="*/ 300781 h 3722228"/>
              <a:gd name="connsiteX2928" fmla="*/ 1693073 w 6494035"/>
              <a:gd name="connsiteY2928" fmla="*/ 308511 h 3722228"/>
              <a:gd name="connsiteX2929" fmla="*/ 1693073 w 6494035"/>
              <a:gd name="connsiteY2929" fmla="*/ 316241 h 3722228"/>
              <a:gd name="connsiteX2930" fmla="*/ 1700803 w 6494035"/>
              <a:gd name="connsiteY2930" fmla="*/ 331706 h 3722228"/>
              <a:gd name="connsiteX2931" fmla="*/ 1719458 w 6494035"/>
              <a:gd name="connsiteY2931" fmla="*/ 334888 h 3722228"/>
              <a:gd name="connsiteX2932" fmla="*/ 1739486 w 6494035"/>
              <a:gd name="connsiteY2932" fmla="*/ 342625 h 3722228"/>
              <a:gd name="connsiteX2933" fmla="*/ 1770428 w 6494035"/>
              <a:gd name="connsiteY2933" fmla="*/ 342625 h 3722228"/>
              <a:gd name="connsiteX2934" fmla="*/ 1793172 w 6494035"/>
              <a:gd name="connsiteY2934" fmla="*/ 339436 h 3722228"/>
              <a:gd name="connsiteX2935" fmla="*/ 1820931 w 6494035"/>
              <a:gd name="connsiteY2935" fmla="*/ 347173 h 3722228"/>
              <a:gd name="connsiteX2936" fmla="*/ 1836402 w 6494035"/>
              <a:gd name="connsiteY2936" fmla="*/ 358083 h 3722228"/>
              <a:gd name="connsiteX2937" fmla="*/ 1836402 w 6494035"/>
              <a:gd name="connsiteY2937" fmla="*/ 365813 h 3722228"/>
              <a:gd name="connsiteX2938" fmla="*/ 1820931 w 6494035"/>
              <a:gd name="connsiteY2938" fmla="*/ 373550 h 3722228"/>
              <a:gd name="connsiteX2939" fmla="*/ 1813200 w 6494035"/>
              <a:gd name="connsiteY2939" fmla="*/ 385372 h 3722228"/>
              <a:gd name="connsiteX2940" fmla="*/ 1800913 w 6494035"/>
              <a:gd name="connsiteY2940" fmla="*/ 389009 h 3722228"/>
              <a:gd name="connsiteX2941" fmla="*/ 1773612 w 6494035"/>
              <a:gd name="connsiteY2941" fmla="*/ 389009 h 3722228"/>
              <a:gd name="connsiteX2942" fmla="*/ 1750400 w 6494035"/>
              <a:gd name="connsiteY2942" fmla="*/ 381279 h 3722228"/>
              <a:gd name="connsiteX2943" fmla="*/ 1719458 w 6494035"/>
              <a:gd name="connsiteY2943" fmla="*/ 377642 h 3722228"/>
              <a:gd name="connsiteX2944" fmla="*/ 1685333 w 6494035"/>
              <a:gd name="connsiteY2944" fmla="*/ 370361 h 3722228"/>
              <a:gd name="connsiteX2945" fmla="*/ 1654849 w 6494035"/>
              <a:gd name="connsiteY2945" fmla="*/ 362631 h 3722228"/>
              <a:gd name="connsiteX2946" fmla="*/ 1634831 w 6494035"/>
              <a:gd name="connsiteY2946" fmla="*/ 347173 h 3722228"/>
              <a:gd name="connsiteX2947" fmla="*/ 1642561 w 6494035"/>
              <a:gd name="connsiteY2947" fmla="*/ 331706 h 3722228"/>
              <a:gd name="connsiteX2948" fmla="*/ 1650302 w 6494035"/>
              <a:gd name="connsiteY2948" fmla="*/ 316241 h 3722228"/>
              <a:gd name="connsiteX2949" fmla="*/ 1654849 w 6494035"/>
              <a:gd name="connsiteY2949" fmla="*/ 296689 h 3722228"/>
              <a:gd name="connsiteX2950" fmla="*/ 1650302 w 6494035"/>
              <a:gd name="connsiteY2950" fmla="*/ 285771 h 3722228"/>
              <a:gd name="connsiteX2951" fmla="*/ 1631637 w 6494035"/>
              <a:gd name="connsiteY2951" fmla="*/ 278041 h 3722228"/>
              <a:gd name="connsiteX2952" fmla="*/ 1623906 w 6494035"/>
              <a:gd name="connsiteY2952" fmla="*/ 262582 h 3722228"/>
              <a:gd name="connsiteX2953" fmla="*/ 1133218 w 6494035"/>
              <a:gd name="connsiteY2953" fmla="*/ 231173 h 3722228"/>
              <a:gd name="connsiteX2954" fmla="*/ 1159603 w 6494035"/>
              <a:gd name="connsiteY2954" fmla="*/ 234378 h 3722228"/>
              <a:gd name="connsiteX2955" fmla="*/ 1163703 w 6494035"/>
              <a:gd name="connsiteY2955" fmla="*/ 238958 h 3722228"/>
              <a:gd name="connsiteX2956" fmla="*/ 1194645 w 6494035"/>
              <a:gd name="connsiteY2956" fmla="*/ 242164 h 3722228"/>
              <a:gd name="connsiteX2957" fmla="*/ 1194645 w 6494035"/>
              <a:gd name="connsiteY2957" fmla="*/ 249942 h 3722228"/>
              <a:gd name="connsiteX2958" fmla="*/ 1202375 w 6494035"/>
              <a:gd name="connsiteY2958" fmla="*/ 257727 h 3722228"/>
              <a:gd name="connsiteX2959" fmla="*/ 1190088 w 6494035"/>
              <a:gd name="connsiteY2959" fmla="*/ 265513 h 3722228"/>
              <a:gd name="connsiteX2960" fmla="*/ 1205559 w 6494035"/>
              <a:gd name="connsiteY2960" fmla="*/ 262308 h 3722228"/>
              <a:gd name="connsiteX2961" fmla="*/ 1210116 w 6494035"/>
              <a:gd name="connsiteY2961" fmla="*/ 262308 h 3722228"/>
              <a:gd name="connsiteX2962" fmla="*/ 1205559 w 6494035"/>
              <a:gd name="connsiteY2962" fmla="*/ 273291 h 3722228"/>
              <a:gd name="connsiteX2963" fmla="*/ 1217846 w 6494035"/>
              <a:gd name="connsiteY2963" fmla="*/ 265513 h 3722228"/>
              <a:gd name="connsiteX2964" fmla="*/ 1217846 w 6494035"/>
              <a:gd name="connsiteY2964" fmla="*/ 262308 h 3722228"/>
              <a:gd name="connsiteX2965" fmla="*/ 1233318 w 6494035"/>
              <a:gd name="connsiteY2965" fmla="*/ 265513 h 3722228"/>
              <a:gd name="connsiteX2966" fmla="*/ 1241058 w 6494035"/>
              <a:gd name="connsiteY2966" fmla="*/ 270086 h 3722228"/>
              <a:gd name="connsiteX2967" fmla="*/ 1241058 w 6494035"/>
              <a:gd name="connsiteY2967" fmla="*/ 292982 h 3722228"/>
              <a:gd name="connsiteX2968" fmla="*/ 1248788 w 6494035"/>
              <a:gd name="connsiteY2968" fmla="*/ 308546 h 3722228"/>
              <a:gd name="connsiteX2969" fmla="*/ 1229676 w 6494035"/>
              <a:gd name="connsiteY2969" fmla="*/ 311751 h 3722228"/>
              <a:gd name="connsiteX2970" fmla="*/ 1205559 w 6494035"/>
              <a:gd name="connsiteY2970" fmla="*/ 316332 h 3722228"/>
              <a:gd name="connsiteX2971" fmla="*/ 1179174 w 6494035"/>
              <a:gd name="connsiteY2971" fmla="*/ 319536 h 3722228"/>
              <a:gd name="connsiteX2972" fmla="*/ 1163703 w 6494035"/>
              <a:gd name="connsiteY2972" fmla="*/ 324110 h 3722228"/>
              <a:gd name="connsiteX2973" fmla="*/ 1148690 w 6494035"/>
              <a:gd name="connsiteY2973" fmla="*/ 335100 h 3722228"/>
              <a:gd name="connsiteX2974" fmla="*/ 1133218 w 6494035"/>
              <a:gd name="connsiteY2974" fmla="*/ 335100 h 3722228"/>
              <a:gd name="connsiteX2975" fmla="*/ 1128662 w 6494035"/>
              <a:gd name="connsiteY2975" fmla="*/ 331895 h 3722228"/>
              <a:gd name="connsiteX2976" fmla="*/ 1113190 w 6494035"/>
              <a:gd name="connsiteY2976" fmla="*/ 347459 h 3722228"/>
              <a:gd name="connsiteX2977" fmla="*/ 1102277 w 6494035"/>
              <a:gd name="connsiteY2977" fmla="*/ 362570 h 3722228"/>
              <a:gd name="connsiteX2978" fmla="*/ 1086806 w 6494035"/>
              <a:gd name="connsiteY2978" fmla="*/ 358450 h 3722228"/>
              <a:gd name="connsiteX2979" fmla="*/ 1063594 w 6494035"/>
              <a:gd name="connsiteY2979" fmla="*/ 366229 h 3722228"/>
              <a:gd name="connsiteX2980" fmla="*/ 1051764 w 6494035"/>
              <a:gd name="connsiteY2980" fmla="*/ 366229 h 3722228"/>
              <a:gd name="connsiteX2981" fmla="*/ 1056310 w 6494035"/>
              <a:gd name="connsiteY2981" fmla="*/ 350664 h 3722228"/>
              <a:gd name="connsiteX2982" fmla="*/ 1056310 w 6494035"/>
              <a:gd name="connsiteY2982" fmla="*/ 339681 h 3722228"/>
              <a:gd name="connsiteX2983" fmla="*/ 1048580 w 6494035"/>
              <a:gd name="connsiteY2983" fmla="*/ 331895 h 3722228"/>
              <a:gd name="connsiteX2984" fmla="*/ 1036293 w 6494035"/>
              <a:gd name="connsiteY2984" fmla="*/ 319536 h 3722228"/>
              <a:gd name="connsiteX2985" fmla="*/ 1059495 w 6494035"/>
              <a:gd name="connsiteY2985" fmla="*/ 308546 h 3722228"/>
              <a:gd name="connsiteX2986" fmla="*/ 1071334 w 6494035"/>
              <a:gd name="connsiteY2986" fmla="*/ 292982 h 3722228"/>
              <a:gd name="connsiteX2987" fmla="*/ 1086806 w 6494035"/>
              <a:gd name="connsiteY2987" fmla="*/ 292982 h 3722228"/>
              <a:gd name="connsiteX2988" fmla="*/ 1089989 w 6494035"/>
              <a:gd name="connsiteY2988" fmla="*/ 288862 h 3722228"/>
              <a:gd name="connsiteX2989" fmla="*/ 1086806 w 6494035"/>
              <a:gd name="connsiteY2989" fmla="*/ 281077 h 3722228"/>
              <a:gd name="connsiteX2990" fmla="*/ 1089989 w 6494035"/>
              <a:gd name="connsiteY2990" fmla="*/ 281077 h 3722228"/>
              <a:gd name="connsiteX2991" fmla="*/ 1094536 w 6494035"/>
              <a:gd name="connsiteY2991" fmla="*/ 281077 h 3722228"/>
              <a:gd name="connsiteX2992" fmla="*/ 1125478 w 6494035"/>
              <a:gd name="connsiteY2992" fmla="*/ 262308 h 3722228"/>
              <a:gd name="connsiteX2993" fmla="*/ 1120931 w 6494035"/>
              <a:gd name="connsiteY2993" fmla="*/ 254523 h 3722228"/>
              <a:gd name="connsiteX2994" fmla="*/ 1512078 w 6494035"/>
              <a:gd name="connsiteY2994" fmla="*/ 224340 h 3722228"/>
              <a:gd name="connsiteX2995" fmla="*/ 1519824 w 6494035"/>
              <a:gd name="connsiteY2995" fmla="*/ 232028 h 3722228"/>
              <a:gd name="connsiteX2996" fmla="*/ 1523012 w 6494035"/>
              <a:gd name="connsiteY2996" fmla="*/ 247401 h 3722228"/>
              <a:gd name="connsiteX2997" fmla="*/ 1530754 w 6494035"/>
              <a:gd name="connsiteY2997" fmla="*/ 273625 h 3722228"/>
              <a:gd name="connsiteX2998" fmla="*/ 1543052 w 6494035"/>
              <a:gd name="connsiteY2998" fmla="*/ 247401 h 3722228"/>
              <a:gd name="connsiteX2999" fmla="*/ 1550340 w 6494035"/>
              <a:gd name="connsiteY2999" fmla="*/ 273625 h 3722228"/>
              <a:gd name="connsiteX3000" fmla="*/ 1553986 w 6494035"/>
              <a:gd name="connsiteY3000" fmla="*/ 247401 h 3722228"/>
              <a:gd name="connsiteX3001" fmla="*/ 1569474 w 6494035"/>
              <a:gd name="connsiteY3001" fmla="*/ 247401 h 3722228"/>
              <a:gd name="connsiteX3002" fmla="*/ 1592702 w 6494035"/>
              <a:gd name="connsiteY3002" fmla="*/ 255089 h 3722228"/>
              <a:gd name="connsiteX3003" fmla="*/ 1589059 w 6494035"/>
              <a:gd name="connsiteY3003" fmla="*/ 277697 h 3722228"/>
              <a:gd name="connsiteX3004" fmla="*/ 1573573 w 6494035"/>
              <a:gd name="connsiteY3004" fmla="*/ 300758 h 3722228"/>
              <a:gd name="connsiteX3005" fmla="*/ 1550340 w 6494035"/>
              <a:gd name="connsiteY3005" fmla="*/ 316130 h 3722228"/>
              <a:gd name="connsiteX3006" fmla="*/ 1519824 w 6494035"/>
              <a:gd name="connsiteY3006" fmla="*/ 311610 h 3722228"/>
              <a:gd name="connsiteX3007" fmla="*/ 1543052 w 6494035"/>
              <a:gd name="connsiteY3007" fmla="*/ 285381 h 3722228"/>
              <a:gd name="connsiteX3008" fmla="*/ 1504337 w 6494035"/>
              <a:gd name="connsiteY3008" fmla="*/ 280861 h 3722228"/>
              <a:gd name="connsiteX3009" fmla="*/ 1499779 w 6494035"/>
              <a:gd name="connsiteY3009" fmla="*/ 270009 h 3722228"/>
              <a:gd name="connsiteX3010" fmla="*/ 1504337 w 6494035"/>
              <a:gd name="connsiteY3010" fmla="*/ 247401 h 3722228"/>
              <a:gd name="connsiteX3011" fmla="*/ 1363462 w 6494035"/>
              <a:gd name="connsiteY3011" fmla="*/ 185622 h 3722228"/>
              <a:gd name="connsiteX3012" fmla="*/ 1363462 w 6494035"/>
              <a:gd name="connsiteY3012" fmla="*/ 204177 h 3722228"/>
              <a:gd name="connsiteX3013" fmla="*/ 1375776 w 6494035"/>
              <a:gd name="connsiteY3013" fmla="*/ 204177 h 3722228"/>
              <a:gd name="connsiteX3014" fmla="*/ 1383525 w 6494035"/>
              <a:gd name="connsiteY3014" fmla="*/ 211872 h 3722228"/>
              <a:gd name="connsiteX3015" fmla="*/ 1378961 w 6494035"/>
              <a:gd name="connsiteY3015" fmla="*/ 227256 h 3722228"/>
              <a:gd name="connsiteX3016" fmla="*/ 1375776 w 6494035"/>
              <a:gd name="connsiteY3016" fmla="*/ 242640 h 3722228"/>
              <a:gd name="connsiteX3017" fmla="*/ 1386720 w 6494035"/>
              <a:gd name="connsiteY3017" fmla="*/ 247168 h 3722228"/>
              <a:gd name="connsiteX3018" fmla="*/ 1402220 w 6494035"/>
              <a:gd name="connsiteY3018" fmla="*/ 254857 h 3722228"/>
              <a:gd name="connsiteX3019" fmla="*/ 1414077 w 6494035"/>
              <a:gd name="connsiteY3019" fmla="*/ 242640 h 3722228"/>
              <a:gd name="connsiteX3020" fmla="*/ 1421837 w 6494035"/>
              <a:gd name="connsiteY3020" fmla="*/ 227256 h 3722228"/>
              <a:gd name="connsiteX3021" fmla="*/ 1434150 w 6494035"/>
              <a:gd name="connsiteY3021" fmla="*/ 208701 h 3722228"/>
              <a:gd name="connsiteX3022" fmla="*/ 1457409 w 6494035"/>
              <a:gd name="connsiteY3022" fmla="*/ 196483 h 3722228"/>
              <a:gd name="connsiteX3023" fmla="*/ 1449650 w 6494035"/>
              <a:gd name="connsiteY3023" fmla="*/ 216395 h 3722228"/>
              <a:gd name="connsiteX3024" fmla="*/ 1441900 w 6494035"/>
              <a:gd name="connsiteY3024" fmla="*/ 239473 h 3722228"/>
              <a:gd name="connsiteX3025" fmla="*/ 1445095 w 6494035"/>
              <a:gd name="connsiteY3025" fmla="*/ 250334 h 3722228"/>
              <a:gd name="connsiteX3026" fmla="*/ 1460595 w 6494035"/>
              <a:gd name="connsiteY3026" fmla="*/ 242640 h 3722228"/>
              <a:gd name="connsiteX3027" fmla="*/ 1465158 w 6494035"/>
              <a:gd name="connsiteY3027" fmla="*/ 254857 h 3722228"/>
              <a:gd name="connsiteX3028" fmla="*/ 1449650 w 6494035"/>
              <a:gd name="connsiteY3028" fmla="*/ 277485 h 3722228"/>
              <a:gd name="connsiteX3029" fmla="*/ 1429586 w 6494035"/>
              <a:gd name="connsiteY3029" fmla="*/ 288801 h 3722228"/>
              <a:gd name="connsiteX3030" fmla="*/ 1391275 w 6494035"/>
              <a:gd name="connsiteY3030" fmla="*/ 281107 h 3722228"/>
              <a:gd name="connsiteX3031" fmla="*/ 1394470 w 6494035"/>
              <a:gd name="connsiteY3031" fmla="*/ 273412 h 3722228"/>
              <a:gd name="connsiteX3032" fmla="*/ 1309642 w 6494035"/>
              <a:gd name="connsiteY3032" fmla="*/ 285180 h 3722228"/>
              <a:gd name="connsiteX3033" fmla="*/ 1298697 w 6494035"/>
              <a:gd name="connsiteY3033" fmla="*/ 269796 h 3722228"/>
              <a:gd name="connsiteX3034" fmla="*/ 1321499 w 6494035"/>
              <a:gd name="connsiteY3034" fmla="*/ 265723 h 3722228"/>
              <a:gd name="connsiteX3035" fmla="*/ 1352517 w 6494035"/>
              <a:gd name="connsiteY3035" fmla="*/ 265723 h 3722228"/>
              <a:gd name="connsiteX3036" fmla="*/ 1368016 w 6494035"/>
              <a:gd name="connsiteY3036" fmla="*/ 254857 h 3722228"/>
              <a:gd name="connsiteX3037" fmla="*/ 1325150 w 6494035"/>
              <a:gd name="connsiteY3037" fmla="*/ 250334 h 3722228"/>
              <a:gd name="connsiteX3038" fmla="*/ 1340660 w 6494035"/>
              <a:gd name="connsiteY3038" fmla="*/ 239473 h 3722228"/>
              <a:gd name="connsiteX3039" fmla="*/ 1337008 w 6494035"/>
              <a:gd name="connsiteY3039" fmla="*/ 234950 h 3722228"/>
              <a:gd name="connsiteX3040" fmla="*/ 1306447 w 6494035"/>
              <a:gd name="connsiteY3040" fmla="*/ 250334 h 3722228"/>
              <a:gd name="connsiteX3041" fmla="*/ 1286383 w 6494035"/>
              <a:gd name="connsiteY3041" fmla="*/ 247168 h 3722228"/>
              <a:gd name="connsiteX3042" fmla="*/ 1275438 w 6494035"/>
              <a:gd name="connsiteY3042" fmla="*/ 227256 h 3722228"/>
              <a:gd name="connsiteX3043" fmla="*/ 1301892 w 6494035"/>
              <a:gd name="connsiteY3043" fmla="*/ 216395 h 3722228"/>
              <a:gd name="connsiteX3044" fmla="*/ 1317391 w 6494035"/>
              <a:gd name="connsiteY3044" fmla="*/ 201006 h 3722228"/>
              <a:gd name="connsiteX3045" fmla="*/ 1340660 w 6494035"/>
              <a:gd name="connsiteY3045" fmla="*/ 190146 h 3722228"/>
              <a:gd name="connsiteX3046" fmla="*/ 483286 w 6494035"/>
              <a:gd name="connsiteY3046" fmla="*/ 185622 h 3722228"/>
              <a:gd name="connsiteX3047" fmla="*/ 506523 w 6494035"/>
              <a:gd name="connsiteY3047" fmla="*/ 196514 h 3722228"/>
              <a:gd name="connsiteX3048" fmla="*/ 545252 w 6494035"/>
              <a:gd name="connsiteY3048" fmla="*/ 185622 h 3722228"/>
              <a:gd name="connsiteX3049" fmla="*/ 549370 w 6494035"/>
              <a:gd name="connsiteY3049" fmla="*/ 196514 h 3722228"/>
              <a:gd name="connsiteX3050" fmla="*/ 526525 w 6494035"/>
              <a:gd name="connsiteY3050" fmla="*/ 208839 h 3722228"/>
              <a:gd name="connsiteX3051" fmla="*/ 557116 w 6494035"/>
              <a:gd name="connsiteY3051" fmla="*/ 204253 h 3722228"/>
              <a:gd name="connsiteX3052" fmla="*/ 552998 w 6494035"/>
              <a:gd name="connsiteY3052" fmla="*/ 219731 h 3722228"/>
              <a:gd name="connsiteX3053" fmla="*/ 564862 w 6494035"/>
              <a:gd name="connsiteY3053" fmla="*/ 216578 h 3722228"/>
              <a:gd name="connsiteX3054" fmla="*/ 575745 w 6494035"/>
              <a:gd name="connsiteY3054" fmla="*/ 219731 h 3722228"/>
              <a:gd name="connsiteX3055" fmla="*/ 588099 w 6494035"/>
              <a:gd name="connsiteY3055" fmla="*/ 232056 h 3722228"/>
              <a:gd name="connsiteX3056" fmla="*/ 575745 w 6494035"/>
              <a:gd name="connsiteY3056" fmla="*/ 235305 h 3722228"/>
              <a:gd name="connsiteX3057" fmla="*/ 583492 w 6494035"/>
              <a:gd name="connsiteY3057" fmla="*/ 243044 h 3722228"/>
              <a:gd name="connsiteX3058" fmla="*/ 575745 w 6494035"/>
              <a:gd name="connsiteY3058" fmla="*/ 243044 h 3722228"/>
              <a:gd name="connsiteX3059" fmla="*/ 591237 w 6494035"/>
              <a:gd name="connsiteY3059" fmla="*/ 250783 h 3722228"/>
              <a:gd name="connsiteX3060" fmla="*/ 580353 w 6494035"/>
              <a:gd name="connsiteY3060" fmla="*/ 265784 h 3722228"/>
              <a:gd name="connsiteX3061" fmla="*/ 611338 w 6494035"/>
              <a:gd name="connsiteY3061" fmla="*/ 250783 h 3722228"/>
              <a:gd name="connsiteX3062" fmla="*/ 622220 w 6494035"/>
              <a:gd name="connsiteY3062" fmla="*/ 254796 h 3722228"/>
              <a:gd name="connsiteX3063" fmla="*/ 629966 w 6494035"/>
              <a:gd name="connsiteY3063" fmla="*/ 258522 h 3722228"/>
              <a:gd name="connsiteX3064" fmla="*/ 637712 w 6494035"/>
              <a:gd name="connsiteY3064" fmla="*/ 273523 h 3722228"/>
              <a:gd name="connsiteX3065" fmla="*/ 637712 w 6494035"/>
              <a:gd name="connsiteY3065" fmla="*/ 281262 h 3722228"/>
              <a:gd name="connsiteX3066" fmla="*/ 657323 w 6494035"/>
              <a:gd name="connsiteY3066" fmla="*/ 281262 h 3722228"/>
              <a:gd name="connsiteX3067" fmla="*/ 669578 w 6494035"/>
              <a:gd name="connsiteY3067" fmla="*/ 296740 h 3722228"/>
              <a:gd name="connsiteX3068" fmla="*/ 696052 w 6494035"/>
              <a:gd name="connsiteY3068" fmla="*/ 301326 h 3722228"/>
              <a:gd name="connsiteX3069" fmla="*/ 723309 w 6494035"/>
              <a:gd name="connsiteY3069" fmla="*/ 332282 h 3722228"/>
              <a:gd name="connsiteX3070" fmla="*/ 742527 w 6494035"/>
              <a:gd name="connsiteY3070" fmla="*/ 339544 h 3722228"/>
              <a:gd name="connsiteX3071" fmla="*/ 757528 w 6494035"/>
              <a:gd name="connsiteY3071" fmla="*/ 378239 h 3722228"/>
              <a:gd name="connsiteX3072" fmla="*/ 788512 w 6494035"/>
              <a:gd name="connsiteY3072" fmla="*/ 396966 h 3722228"/>
              <a:gd name="connsiteX3073" fmla="*/ 788512 w 6494035"/>
              <a:gd name="connsiteY3073" fmla="*/ 389226 h 3722228"/>
              <a:gd name="connsiteX3074" fmla="*/ 796259 w 6494035"/>
              <a:gd name="connsiteY3074" fmla="*/ 393717 h 3722228"/>
              <a:gd name="connsiteX3075" fmla="*/ 800769 w 6494035"/>
              <a:gd name="connsiteY3075" fmla="*/ 409195 h 3722228"/>
              <a:gd name="connsiteX3076" fmla="*/ 808515 w 6494035"/>
              <a:gd name="connsiteY3076" fmla="*/ 389226 h 3722228"/>
              <a:gd name="connsiteX3077" fmla="*/ 831360 w 6494035"/>
              <a:gd name="connsiteY3077" fmla="*/ 378239 h 3722228"/>
              <a:gd name="connsiteX3078" fmla="*/ 920584 w 6494035"/>
              <a:gd name="connsiteY3078" fmla="*/ 366009 h 3722228"/>
              <a:gd name="connsiteX3079" fmla="*/ 916466 w 6494035"/>
              <a:gd name="connsiteY3079" fmla="*/ 373748 h 3722228"/>
              <a:gd name="connsiteX3080" fmla="*/ 885483 w 6494035"/>
              <a:gd name="connsiteY3080" fmla="*/ 381487 h 3722228"/>
              <a:gd name="connsiteX3081" fmla="*/ 843616 w 6494035"/>
              <a:gd name="connsiteY3081" fmla="*/ 385978 h 3722228"/>
              <a:gd name="connsiteX3082" fmla="*/ 823614 w 6494035"/>
              <a:gd name="connsiteY3082" fmla="*/ 401456 h 3722228"/>
              <a:gd name="connsiteX3083" fmla="*/ 834988 w 6494035"/>
              <a:gd name="connsiteY3083" fmla="*/ 404704 h 3722228"/>
              <a:gd name="connsiteX3084" fmla="*/ 877737 w 6494035"/>
              <a:gd name="connsiteY3084" fmla="*/ 389226 h 3722228"/>
              <a:gd name="connsiteX3085" fmla="*/ 869991 w 6494035"/>
              <a:gd name="connsiteY3085" fmla="*/ 396966 h 3722228"/>
              <a:gd name="connsiteX3086" fmla="*/ 920584 w 6494035"/>
              <a:gd name="connsiteY3086" fmla="*/ 381487 h 3722228"/>
              <a:gd name="connsiteX3087" fmla="*/ 916466 w 6494035"/>
              <a:gd name="connsiteY3087" fmla="*/ 385978 h 3722228"/>
              <a:gd name="connsiteX3088" fmla="*/ 920584 w 6494035"/>
              <a:gd name="connsiteY3088" fmla="*/ 393717 h 3722228"/>
              <a:gd name="connsiteX3089" fmla="*/ 954804 w 6494035"/>
              <a:gd name="connsiteY3089" fmla="*/ 373748 h 3722228"/>
              <a:gd name="connsiteX3090" fmla="*/ 954804 w 6494035"/>
              <a:gd name="connsiteY3090" fmla="*/ 366009 h 3722228"/>
              <a:gd name="connsiteX3091" fmla="*/ 962451 w 6494035"/>
              <a:gd name="connsiteY3091" fmla="*/ 362761 h 3722228"/>
              <a:gd name="connsiteX3092" fmla="*/ 954804 w 6494035"/>
              <a:gd name="connsiteY3092" fmla="*/ 409195 h 3722228"/>
              <a:gd name="connsiteX3093" fmla="*/ 962451 w 6494035"/>
              <a:gd name="connsiteY3093" fmla="*/ 420183 h 3722228"/>
              <a:gd name="connsiteX3094" fmla="*/ 985689 w 6494035"/>
              <a:gd name="connsiteY3094" fmla="*/ 393717 h 3722228"/>
              <a:gd name="connsiteX3095" fmla="*/ 1001182 w 6494035"/>
              <a:gd name="connsiteY3095" fmla="*/ 389226 h 3722228"/>
              <a:gd name="connsiteX3096" fmla="*/ 997553 w 6494035"/>
              <a:gd name="connsiteY3096" fmla="*/ 409195 h 3722228"/>
              <a:gd name="connsiteX3097" fmla="*/ 982552 w 6494035"/>
              <a:gd name="connsiteY3097" fmla="*/ 424673 h 3722228"/>
              <a:gd name="connsiteX3098" fmla="*/ 1005299 w 6494035"/>
              <a:gd name="connsiteY3098" fmla="*/ 424673 h 3722228"/>
              <a:gd name="connsiteX3099" fmla="*/ 1016673 w 6494035"/>
              <a:gd name="connsiteY3099" fmla="*/ 412444 h 3722228"/>
              <a:gd name="connsiteX3100" fmla="*/ 1036283 w 6494035"/>
              <a:gd name="connsiteY3100" fmla="*/ 416934 h 3722228"/>
              <a:gd name="connsiteX3101" fmla="*/ 1048637 w 6494035"/>
              <a:gd name="connsiteY3101" fmla="*/ 435661 h 3722228"/>
              <a:gd name="connsiteX3102" fmla="*/ 1082759 w 6494035"/>
              <a:gd name="connsiteY3102" fmla="*/ 466139 h 3722228"/>
              <a:gd name="connsiteX3103" fmla="*/ 1110114 w 6494035"/>
              <a:gd name="connsiteY3103" fmla="*/ 470726 h 3722228"/>
              <a:gd name="connsiteX3104" fmla="*/ 1120998 w 6494035"/>
              <a:gd name="connsiteY3104" fmla="*/ 493943 h 3722228"/>
              <a:gd name="connsiteX3105" fmla="*/ 1117860 w 6494035"/>
              <a:gd name="connsiteY3105" fmla="*/ 504835 h 3722228"/>
              <a:gd name="connsiteX3106" fmla="*/ 1102368 w 6494035"/>
              <a:gd name="connsiteY3106" fmla="*/ 501682 h 3722228"/>
              <a:gd name="connsiteX3107" fmla="*/ 1086877 w 6494035"/>
              <a:gd name="connsiteY3107" fmla="*/ 509421 h 3722228"/>
              <a:gd name="connsiteX3108" fmla="*/ 1133352 w 6494035"/>
              <a:gd name="connsiteY3108" fmla="*/ 528052 h 3722228"/>
              <a:gd name="connsiteX3109" fmla="*/ 1175219 w 6494035"/>
              <a:gd name="connsiteY3109" fmla="*/ 528052 h 3722228"/>
              <a:gd name="connsiteX3110" fmla="*/ 1194828 w 6494035"/>
              <a:gd name="connsiteY3110" fmla="*/ 551269 h 3722228"/>
              <a:gd name="connsiteX3111" fmla="*/ 1194828 w 6494035"/>
              <a:gd name="connsiteY3111" fmla="*/ 570856 h 3722228"/>
              <a:gd name="connsiteX3112" fmla="*/ 1182965 w 6494035"/>
              <a:gd name="connsiteY3112" fmla="*/ 566365 h 3722228"/>
              <a:gd name="connsiteX3113" fmla="*/ 1190711 w 6494035"/>
              <a:gd name="connsiteY3113" fmla="*/ 597321 h 3722228"/>
              <a:gd name="connsiteX3114" fmla="*/ 1190711 w 6494035"/>
              <a:gd name="connsiteY3114" fmla="*/ 581843 h 3722228"/>
              <a:gd name="connsiteX3115" fmla="*/ 1198456 w 6494035"/>
              <a:gd name="connsiteY3115" fmla="*/ 574104 h 3722228"/>
              <a:gd name="connsiteX3116" fmla="*/ 1202574 w 6494035"/>
              <a:gd name="connsiteY3116" fmla="*/ 578595 h 3722228"/>
              <a:gd name="connsiteX3117" fmla="*/ 1210320 w 6494035"/>
              <a:gd name="connsiteY3117" fmla="*/ 547638 h 3722228"/>
              <a:gd name="connsiteX3118" fmla="*/ 1218066 w 6494035"/>
              <a:gd name="connsiteY3118" fmla="*/ 535791 h 3722228"/>
              <a:gd name="connsiteX3119" fmla="*/ 1249050 w 6494035"/>
              <a:gd name="connsiteY3119" fmla="*/ 535791 h 3722228"/>
              <a:gd name="connsiteX3120" fmla="*/ 1264542 w 6494035"/>
              <a:gd name="connsiteY3120" fmla="*/ 524899 h 3722228"/>
              <a:gd name="connsiteX3121" fmla="*/ 1213458 w 6494035"/>
              <a:gd name="connsiteY3121" fmla="*/ 528052 h 3722228"/>
              <a:gd name="connsiteX3122" fmla="*/ 1210320 w 6494035"/>
              <a:gd name="connsiteY3122" fmla="*/ 524899 h 3722228"/>
              <a:gd name="connsiteX3123" fmla="*/ 1225813 w 6494035"/>
              <a:gd name="connsiteY3123" fmla="*/ 517160 h 3722228"/>
              <a:gd name="connsiteX3124" fmla="*/ 1268562 w 6494035"/>
              <a:gd name="connsiteY3124" fmla="*/ 512574 h 3722228"/>
              <a:gd name="connsiteX3125" fmla="*/ 1276308 w 6494035"/>
              <a:gd name="connsiteY3125" fmla="*/ 543530 h 3722228"/>
              <a:gd name="connsiteX3126" fmla="*/ 1284053 w 6494035"/>
              <a:gd name="connsiteY3126" fmla="*/ 551269 h 3722228"/>
              <a:gd name="connsiteX3127" fmla="*/ 1295035 w 6494035"/>
              <a:gd name="connsiteY3127" fmla="*/ 551269 h 3722228"/>
              <a:gd name="connsiteX3128" fmla="*/ 1302781 w 6494035"/>
              <a:gd name="connsiteY3128" fmla="*/ 574104 h 3722228"/>
              <a:gd name="connsiteX3129" fmla="*/ 1310527 w 6494035"/>
              <a:gd name="connsiteY3129" fmla="*/ 570856 h 3722228"/>
              <a:gd name="connsiteX3130" fmla="*/ 1361120 w 6494035"/>
              <a:gd name="connsiteY3130" fmla="*/ 581843 h 3722228"/>
              <a:gd name="connsiteX3131" fmla="*/ 1368866 w 6494035"/>
              <a:gd name="connsiteY3131" fmla="*/ 570856 h 3722228"/>
              <a:gd name="connsiteX3132" fmla="*/ 1376514 w 6494035"/>
              <a:gd name="connsiteY3132" fmla="*/ 581843 h 3722228"/>
              <a:gd name="connsiteX3133" fmla="*/ 1387496 w 6494035"/>
              <a:gd name="connsiteY3133" fmla="*/ 586334 h 3722228"/>
              <a:gd name="connsiteX3134" fmla="*/ 1376514 w 6494035"/>
              <a:gd name="connsiteY3134" fmla="*/ 570856 h 3722228"/>
              <a:gd name="connsiteX3135" fmla="*/ 1379750 w 6494035"/>
              <a:gd name="connsiteY3135" fmla="*/ 559008 h 3722228"/>
              <a:gd name="connsiteX3136" fmla="*/ 1395241 w 6494035"/>
              <a:gd name="connsiteY3136" fmla="*/ 559008 h 3722228"/>
              <a:gd name="connsiteX3137" fmla="*/ 1407498 w 6494035"/>
              <a:gd name="connsiteY3137" fmla="*/ 570856 h 3722228"/>
              <a:gd name="connsiteX3138" fmla="*/ 1399751 w 6494035"/>
              <a:gd name="connsiteY3138" fmla="*/ 578595 h 3722228"/>
              <a:gd name="connsiteX3139" fmla="*/ 1418479 w 6494035"/>
              <a:gd name="connsiteY3139" fmla="*/ 574104 h 3722228"/>
              <a:gd name="connsiteX3140" fmla="*/ 1395241 w 6494035"/>
              <a:gd name="connsiteY3140" fmla="*/ 601907 h 3722228"/>
              <a:gd name="connsiteX3141" fmla="*/ 1402987 w 6494035"/>
              <a:gd name="connsiteY3141" fmla="*/ 609646 h 3722228"/>
              <a:gd name="connsiteX3142" fmla="*/ 1392006 w 6494035"/>
              <a:gd name="connsiteY3142" fmla="*/ 609646 h 3722228"/>
              <a:gd name="connsiteX3143" fmla="*/ 1392006 w 6494035"/>
              <a:gd name="connsiteY3143" fmla="*/ 628278 h 3722228"/>
              <a:gd name="connsiteX3144" fmla="*/ 1395241 w 6494035"/>
              <a:gd name="connsiteY3144" fmla="*/ 617385 h 3722228"/>
              <a:gd name="connsiteX3145" fmla="*/ 1407498 w 6494035"/>
              <a:gd name="connsiteY3145" fmla="*/ 617385 h 3722228"/>
              <a:gd name="connsiteX3146" fmla="*/ 1415244 w 6494035"/>
              <a:gd name="connsiteY3146" fmla="*/ 589582 h 3722228"/>
              <a:gd name="connsiteX3147" fmla="*/ 1422990 w 6494035"/>
              <a:gd name="connsiteY3147" fmla="*/ 578595 h 3722228"/>
              <a:gd name="connsiteX3148" fmla="*/ 1434853 w 6494035"/>
              <a:gd name="connsiteY3148" fmla="*/ 581843 h 3722228"/>
              <a:gd name="connsiteX3149" fmla="*/ 1465837 w 6494035"/>
              <a:gd name="connsiteY3149" fmla="*/ 570856 h 3722228"/>
              <a:gd name="connsiteX3150" fmla="*/ 1469073 w 6494035"/>
              <a:gd name="connsiteY3150" fmla="*/ 555378 h 3722228"/>
              <a:gd name="connsiteX3151" fmla="*/ 1450345 w 6494035"/>
              <a:gd name="connsiteY3151" fmla="*/ 563117 h 3722228"/>
              <a:gd name="connsiteX3152" fmla="*/ 1458091 w 6494035"/>
              <a:gd name="connsiteY3152" fmla="*/ 551269 h 3722228"/>
              <a:gd name="connsiteX3153" fmla="*/ 1469073 w 6494035"/>
              <a:gd name="connsiteY3153" fmla="*/ 543530 h 3722228"/>
              <a:gd name="connsiteX3154" fmla="*/ 1476818 w 6494035"/>
              <a:gd name="connsiteY3154" fmla="*/ 539899 h 3722228"/>
              <a:gd name="connsiteX3155" fmla="*/ 1473583 w 6494035"/>
              <a:gd name="connsiteY3155" fmla="*/ 547638 h 3722228"/>
              <a:gd name="connsiteX3156" fmla="*/ 1481329 w 6494035"/>
              <a:gd name="connsiteY3156" fmla="*/ 543530 h 3722228"/>
              <a:gd name="connsiteX3157" fmla="*/ 1484564 w 6494035"/>
              <a:gd name="connsiteY3157" fmla="*/ 535791 h 3722228"/>
              <a:gd name="connsiteX3158" fmla="*/ 1473583 w 6494035"/>
              <a:gd name="connsiteY3158" fmla="*/ 539899 h 3722228"/>
              <a:gd name="connsiteX3159" fmla="*/ 1469073 w 6494035"/>
              <a:gd name="connsiteY3159" fmla="*/ 528052 h 3722228"/>
              <a:gd name="connsiteX3160" fmla="*/ 1461327 w 6494035"/>
              <a:gd name="connsiteY3160" fmla="*/ 528052 h 3722228"/>
              <a:gd name="connsiteX3161" fmla="*/ 1445835 w 6494035"/>
              <a:gd name="connsiteY3161" fmla="*/ 517160 h 3722228"/>
              <a:gd name="connsiteX3162" fmla="*/ 1445835 w 6494035"/>
              <a:gd name="connsiteY3162" fmla="*/ 509421 h 3722228"/>
              <a:gd name="connsiteX3163" fmla="*/ 1461327 w 6494035"/>
              <a:gd name="connsiteY3163" fmla="*/ 493943 h 3722228"/>
              <a:gd name="connsiteX3164" fmla="*/ 1469073 w 6494035"/>
              <a:gd name="connsiteY3164" fmla="*/ 493943 h 3722228"/>
              <a:gd name="connsiteX3165" fmla="*/ 1465837 w 6494035"/>
              <a:gd name="connsiteY3165" fmla="*/ 478465 h 3722228"/>
              <a:gd name="connsiteX3166" fmla="*/ 1476818 w 6494035"/>
              <a:gd name="connsiteY3166" fmla="*/ 470726 h 3722228"/>
              <a:gd name="connsiteX3167" fmla="*/ 1489075 w 6494035"/>
              <a:gd name="connsiteY3167" fmla="*/ 462986 h 3722228"/>
              <a:gd name="connsiteX3168" fmla="*/ 1492310 w 6494035"/>
              <a:gd name="connsiteY3168" fmla="*/ 470726 h 3722228"/>
              <a:gd name="connsiteX3169" fmla="*/ 1499958 w 6494035"/>
              <a:gd name="connsiteY3169" fmla="*/ 458878 h 3722228"/>
              <a:gd name="connsiteX3170" fmla="*/ 1492310 w 6494035"/>
              <a:gd name="connsiteY3170" fmla="*/ 455247 h 3722228"/>
              <a:gd name="connsiteX3171" fmla="*/ 1512312 w 6494035"/>
              <a:gd name="connsiteY3171" fmla="*/ 451139 h 3722228"/>
              <a:gd name="connsiteX3172" fmla="*/ 1530942 w 6494035"/>
              <a:gd name="connsiteY3172" fmla="*/ 458878 h 3722228"/>
              <a:gd name="connsiteX3173" fmla="*/ 1530942 w 6494035"/>
              <a:gd name="connsiteY3173" fmla="*/ 478465 h 3722228"/>
              <a:gd name="connsiteX3174" fmla="*/ 1523196 w 6494035"/>
              <a:gd name="connsiteY3174" fmla="*/ 501682 h 3722228"/>
              <a:gd name="connsiteX3175" fmla="*/ 1527314 w 6494035"/>
              <a:gd name="connsiteY3175" fmla="*/ 520313 h 3722228"/>
              <a:gd name="connsiteX3176" fmla="*/ 1515450 w 6494035"/>
              <a:gd name="connsiteY3176" fmla="*/ 517160 h 3722228"/>
              <a:gd name="connsiteX3177" fmla="*/ 1519568 w 6494035"/>
              <a:gd name="connsiteY3177" fmla="*/ 524899 h 3722228"/>
              <a:gd name="connsiteX3178" fmla="*/ 1504567 w 6494035"/>
              <a:gd name="connsiteY3178" fmla="*/ 532638 h 3722228"/>
              <a:gd name="connsiteX3179" fmla="*/ 1512312 w 6494035"/>
              <a:gd name="connsiteY3179" fmla="*/ 543530 h 3722228"/>
              <a:gd name="connsiteX3180" fmla="*/ 1519568 w 6494035"/>
              <a:gd name="connsiteY3180" fmla="*/ 539899 h 3722228"/>
              <a:gd name="connsiteX3181" fmla="*/ 1530942 w 6494035"/>
              <a:gd name="connsiteY3181" fmla="*/ 547638 h 3722228"/>
              <a:gd name="connsiteX3182" fmla="*/ 1519568 w 6494035"/>
              <a:gd name="connsiteY3182" fmla="*/ 551269 h 3722228"/>
              <a:gd name="connsiteX3183" fmla="*/ 1512312 w 6494035"/>
              <a:gd name="connsiteY3183" fmla="*/ 589582 h 3722228"/>
              <a:gd name="connsiteX3184" fmla="*/ 1550552 w 6494035"/>
              <a:gd name="connsiteY3184" fmla="*/ 559008 h 3722228"/>
              <a:gd name="connsiteX3185" fmla="*/ 1561534 w 6494035"/>
              <a:gd name="connsiteY3185" fmla="*/ 581843 h 3722228"/>
              <a:gd name="connsiteX3186" fmla="*/ 1553787 w 6494035"/>
              <a:gd name="connsiteY3186" fmla="*/ 597321 h 3722228"/>
              <a:gd name="connsiteX3187" fmla="*/ 1542805 w 6494035"/>
              <a:gd name="connsiteY3187" fmla="*/ 605060 h 3722228"/>
              <a:gd name="connsiteX3188" fmla="*/ 1542805 w 6494035"/>
              <a:gd name="connsiteY3188" fmla="*/ 636017 h 3722228"/>
              <a:gd name="connsiteX3189" fmla="*/ 1581535 w 6494035"/>
              <a:gd name="connsiteY3189" fmla="*/ 612799 h 3722228"/>
              <a:gd name="connsiteX3190" fmla="*/ 1600263 w 6494035"/>
              <a:gd name="connsiteY3190" fmla="*/ 586334 h 3722228"/>
              <a:gd name="connsiteX3191" fmla="*/ 1616637 w 6494035"/>
              <a:gd name="connsiteY3191" fmla="*/ 581843 h 3722228"/>
              <a:gd name="connsiteX3192" fmla="*/ 1612519 w 6494035"/>
              <a:gd name="connsiteY3192" fmla="*/ 574104 h 3722228"/>
              <a:gd name="connsiteX3193" fmla="*/ 1619775 w 6494035"/>
              <a:gd name="connsiteY3193" fmla="*/ 555378 h 3722228"/>
              <a:gd name="connsiteX3194" fmla="*/ 1666250 w 6494035"/>
              <a:gd name="connsiteY3194" fmla="*/ 570856 h 3722228"/>
              <a:gd name="connsiteX3195" fmla="*/ 1658504 w 6494035"/>
              <a:gd name="connsiteY3195" fmla="*/ 574104 h 3722228"/>
              <a:gd name="connsiteX3196" fmla="*/ 1673996 w 6494035"/>
              <a:gd name="connsiteY3196" fmla="*/ 589582 h 3722228"/>
              <a:gd name="connsiteX3197" fmla="*/ 1663112 w 6494035"/>
              <a:gd name="connsiteY3197" fmla="*/ 594168 h 3722228"/>
              <a:gd name="connsiteX3198" fmla="*/ 1670858 w 6494035"/>
              <a:gd name="connsiteY3198" fmla="*/ 597321 h 3722228"/>
              <a:gd name="connsiteX3199" fmla="*/ 1666250 w 6494035"/>
              <a:gd name="connsiteY3199" fmla="*/ 609646 h 3722228"/>
              <a:gd name="connsiteX3200" fmla="*/ 1643012 w 6494035"/>
              <a:gd name="connsiteY3200" fmla="*/ 609646 h 3722228"/>
              <a:gd name="connsiteX3201" fmla="*/ 1647621 w 6494035"/>
              <a:gd name="connsiteY3201" fmla="*/ 643756 h 3722228"/>
              <a:gd name="connsiteX3202" fmla="*/ 1639875 w 6494035"/>
              <a:gd name="connsiteY3202" fmla="*/ 659234 h 3722228"/>
              <a:gd name="connsiteX3203" fmla="*/ 1592516 w 6494035"/>
              <a:gd name="connsiteY3203" fmla="*/ 674234 h 3722228"/>
              <a:gd name="connsiteX3204" fmla="*/ 1592516 w 6494035"/>
              <a:gd name="connsiteY3204" fmla="*/ 655603 h 3722228"/>
              <a:gd name="connsiteX3205" fmla="*/ 1584771 w 6494035"/>
              <a:gd name="connsiteY3205" fmla="*/ 647864 h 3722228"/>
              <a:gd name="connsiteX3206" fmla="*/ 1577025 w 6494035"/>
              <a:gd name="connsiteY3206" fmla="*/ 651495 h 3722228"/>
              <a:gd name="connsiteX3207" fmla="*/ 1584771 w 6494035"/>
              <a:gd name="connsiteY3207" fmla="*/ 678821 h 3722228"/>
              <a:gd name="connsiteX3208" fmla="*/ 1538688 w 6494035"/>
              <a:gd name="connsiteY3208" fmla="*/ 659234 h 3722228"/>
              <a:gd name="connsiteX3209" fmla="*/ 1550552 w 6494035"/>
              <a:gd name="connsiteY3209" fmla="*/ 674234 h 3722228"/>
              <a:gd name="connsiteX3210" fmla="*/ 1515450 w 6494035"/>
              <a:gd name="connsiteY3210" fmla="*/ 702038 h 3722228"/>
              <a:gd name="connsiteX3211" fmla="*/ 1504567 w 6494035"/>
              <a:gd name="connsiteY3211" fmla="*/ 697452 h 3722228"/>
              <a:gd name="connsiteX3212" fmla="*/ 1481329 w 6494035"/>
              <a:gd name="connsiteY3212" fmla="*/ 671081 h 3722228"/>
              <a:gd name="connsiteX3213" fmla="*/ 1473583 w 6494035"/>
              <a:gd name="connsiteY3213" fmla="*/ 671081 h 3722228"/>
              <a:gd name="connsiteX3214" fmla="*/ 1484564 w 6494035"/>
              <a:gd name="connsiteY3214" fmla="*/ 694299 h 3722228"/>
              <a:gd name="connsiteX3215" fmla="*/ 1515450 w 6494035"/>
              <a:gd name="connsiteY3215" fmla="*/ 705286 h 3722228"/>
              <a:gd name="connsiteX3216" fmla="*/ 1489075 w 6494035"/>
              <a:gd name="connsiteY3216" fmla="*/ 740351 h 3722228"/>
              <a:gd name="connsiteX3217" fmla="*/ 1473583 w 6494035"/>
              <a:gd name="connsiteY3217" fmla="*/ 748090 h 3722228"/>
              <a:gd name="connsiteX3218" fmla="*/ 1458091 w 6494035"/>
              <a:gd name="connsiteY3218" fmla="*/ 743982 h 3722228"/>
              <a:gd name="connsiteX3219" fmla="*/ 1453581 w 6494035"/>
              <a:gd name="connsiteY3219" fmla="*/ 736242 h 3722228"/>
              <a:gd name="connsiteX3220" fmla="*/ 1438481 w 6494035"/>
              <a:gd name="connsiteY3220" fmla="*/ 759460 h 3722228"/>
              <a:gd name="connsiteX3221" fmla="*/ 1422990 w 6494035"/>
              <a:gd name="connsiteY3221" fmla="*/ 759460 h 3722228"/>
              <a:gd name="connsiteX3222" fmla="*/ 1384260 w 6494035"/>
              <a:gd name="connsiteY3222" fmla="*/ 732994 h 3722228"/>
              <a:gd name="connsiteX3223" fmla="*/ 1384260 w 6494035"/>
              <a:gd name="connsiteY3223" fmla="*/ 740351 h 3722228"/>
              <a:gd name="connsiteX3224" fmla="*/ 1402987 w 6494035"/>
              <a:gd name="connsiteY3224" fmla="*/ 748090 h 3722228"/>
              <a:gd name="connsiteX3225" fmla="*/ 1427107 w 6494035"/>
              <a:gd name="connsiteY3225" fmla="*/ 771307 h 3722228"/>
              <a:gd name="connsiteX3226" fmla="*/ 1418479 w 6494035"/>
              <a:gd name="connsiteY3226" fmla="*/ 782199 h 3722228"/>
              <a:gd name="connsiteX3227" fmla="*/ 1387496 w 6494035"/>
              <a:gd name="connsiteY3227" fmla="*/ 782199 h 3722228"/>
              <a:gd name="connsiteX3228" fmla="*/ 1392006 w 6494035"/>
              <a:gd name="connsiteY3228" fmla="*/ 789938 h 3722228"/>
              <a:gd name="connsiteX3229" fmla="*/ 1341510 w 6494035"/>
              <a:gd name="connsiteY3229" fmla="*/ 828633 h 3722228"/>
              <a:gd name="connsiteX3230" fmla="*/ 1310527 w 6494035"/>
              <a:gd name="connsiteY3230" fmla="*/ 859590 h 3722228"/>
              <a:gd name="connsiteX3231" fmla="*/ 1291799 w 6494035"/>
              <a:gd name="connsiteY3231" fmla="*/ 913381 h 3722228"/>
              <a:gd name="connsiteX3232" fmla="*/ 1299545 w 6494035"/>
              <a:gd name="connsiteY3232" fmla="*/ 921120 h 3722228"/>
              <a:gd name="connsiteX3233" fmla="*/ 1318273 w 6494035"/>
              <a:gd name="connsiteY3233" fmla="*/ 925611 h 3722228"/>
              <a:gd name="connsiteX3234" fmla="*/ 1315037 w 6494035"/>
              <a:gd name="connsiteY3234" fmla="*/ 974816 h 3722228"/>
              <a:gd name="connsiteX3235" fmla="*/ 1307291 w 6494035"/>
              <a:gd name="connsiteY3235" fmla="*/ 987141 h 3722228"/>
              <a:gd name="connsiteX3236" fmla="*/ 1345628 w 6494035"/>
              <a:gd name="connsiteY3236" fmla="*/ 982555 h 3722228"/>
              <a:gd name="connsiteX3237" fmla="*/ 1379750 w 6494035"/>
              <a:gd name="connsiteY3237" fmla="*/ 1002619 h 3722228"/>
              <a:gd name="connsiteX3238" fmla="*/ 1387496 w 6494035"/>
              <a:gd name="connsiteY3238" fmla="*/ 1021250 h 3722228"/>
              <a:gd name="connsiteX3239" fmla="*/ 1387496 w 6494035"/>
              <a:gd name="connsiteY3239" fmla="*/ 1032238 h 3722228"/>
              <a:gd name="connsiteX3240" fmla="*/ 1415244 w 6494035"/>
              <a:gd name="connsiteY3240" fmla="*/ 1044563 h 3722228"/>
              <a:gd name="connsiteX3241" fmla="*/ 1430735 w 6494035"/>
              <a:gd name="connsiteY3241" fmla="*/ 1060041 h 3722228"/>
              <a:gd name="connsiteX3242" fmla="*/ 1481329 w 6494035"/>
              <a:gd name="connsiteY3242" fmla="*/ 1070933 h 3722228"/>
              <a:gd name="connsiteX3243" fmla="*/ 1461327 w 6494035"/>
              <a:gd name="connsiteY3243" fmla="*/ 1136954 h 3722228"/>
              <a:gd name="connsiteX3244" fmla="*/ 1465837 w 6494035"/>
              <a:gd name="connsiteY3244" fmla="*/ 1155681 h 3722228"/>
              <a:gd name="connsiteX3245" fmla="*/ 1458091 w 6494035"/>
              <a:gd name="connsiteY3245" fmla="*/ 1163420 h 3722228"/>
              <a:gd name="connsiteX3246" fmla="*/ 1481329 w 6494035"/>
              <a:gd name="connsiteY3246" fmla="*/ 1175172 h 3722228"/>
              <a:gd name="connsiteX3247" fmla="*/ 1484564 w 6494035"/>
              <a:gd name="connsiteY3247" fmla="*/ 1190745 h 3722228"/>
              <a:gd name="connsiteX3248" fmla="*/ 1492310 w 6494035"/>
              <a:gd name="connsiteY3248" fmla="*/ 1198484 h 3722228"/>
              <a:gd name="connsiteX3249" fmla="*/ 1504567 w 6494035"/>
              <a:gd name="connsiteY3249" fmla="*/ 1186637 h 3722228"/>
              <a:gd name="connsiteX3250" fmla="*/ 1507704 w 6494035"/>
              <a:gd name="connsiteY3250" fmla="*/ 1194376 h 3722228"/>
              <a:gd name="connsiteX3251" fmla="*/ 1523196 w 6494035"/>
              <a:gd name="connsiteY3251" fmla="*/ 1160171 h 3722228"/>
              <a:gd name="connsiteX3252" fmla="*/ 1519568 w 6494035"/>
              <a:gd name="connsiteY3252" fmla="*/ 1090520 h 3722228"/>
              <a:gd name="connsiteX3253" fmla="*/ 1589281 w 6494035"/>
              <a:gd name="connsiteY3253" fmla="*/ 1055455 h 3722228"/>
              <a:gd name="connsiteX3254" fmla="*/ 1600263 w 6494035"/>
              <a:gd name="connsiteY3254" fmla="*/ 1025836 h 3722228"/>
              <a:gd name="connsiteX3255" fmla="*/ 1597027 w 6494035"/>
              <a:gd name="connsiteY3255" fmla="*/ 990294 h 3722228"/>
              <a:gd name="connsiteX3256" fmla="*/ 1577025 w 6494035"/>
              <a:gd name="connsiteY3256" fmla="*/ 963924 h 3722228"/>
              <a:gd name="connsiteX3257" fmla="*/ 1616637 w 6494035"/>
              <a:gd name="connsiteY3257" fmla="*/ 921120 h 3722228"/>
              <a:gd name="connsiteX3258" fmla="*/ 1612519 w 6494035"/>
              <a:gd name="connsiteY3258" fmla="*/ 886915 h 3722228"/>
              <a:gd name="connsiteX3259" fmla="*/ 1632129 w 6494035"/>
              <a:gd name="connsiteY3259" fmla="*/ 863698 h 3722228"/>
              <a:gd name="connsiteX3260" fmla="*/ 1627520 w 6494035"/>
              <a:gd name="connsiteY3260" fmla="*/ 840481 h 3722228"/>
              <a:gd name="connsiteX3261" fmla="*/ 1647621 w 6494035"/>
              <a:gd name="connsiteY3261" fmla="*/ 828633 h 3722228"/>
              <a:gd name="connsiteX3262" fmla="*/ 1689488 w 6494035"/>
              <a:gd name="connsiteY3262" fmla="*/ 851851 h 3722228"/>
              <a:gd name="connsiteX3263" fmla="*/ 1712725 w 6494035"/>
              <a:gd name="connsiteY3263" fmla="*/ 844111 h 3722228"/>
              <a:gd name="connsiteX3264" fmla="*/ 1735473 w 6494035"/>
              <a:gd name="connsiteY3264" fmla="*/ 879176 h 3722228"/>
              <a:gd name="connsiteX3265" fmla="*/ 1732336 w 6494035"/>
              <a:gd name="connsiteY3265" fmla="*/ 890164 h 3722228"/>
              <a:gd name="connsiteX3266" fmla="*/ 1771064 w 6494035"/>
              <a:gd name="connsiteY3266" fmla="*/ 902393 h 3722228"/>
              <a:gd name="connsiteX3267" fmla="*/ 1755573 w 6494035"/>
              <a:gd name="connsiteY3267" fmla="*/ 952076 h 3722228"/>
              <a:gd name="connsiteX3268" fmla="*/ 1743219 w 6494035"/>
              <a:gd name="connsiteY3268" fmla="*/ 963924 h 3722228"/>
              <a:gd name="connsiteX3269" fmla="*/ 1755573 w 6494035"/>
              <a:gd name="connsiteY3269" fmla="*/ 963924 h 3722228"/>
              <a:gd name="connsiteX3270" fmla="*/ 1755573 w 6494035"/>
              <a:gd name="connsiteY3270" fmla="*/ 971663 h 3722228"/>
              <a:gd name="connsiteX3271" fmla="*/ 1735473 w 6494035"/>
              <a:gd name="connsiteY3271" fmla="*/ 974816 h 3722228"/>
              <a:gd name="connsiteX3272" fmla="*/ 1740081 w 6494035"/>
              <a:gd name="connsiteY3272" fmla="*/ 982555 h 3722228"/>
              <a:gd name="connsiteX3273" fmla="*/ 1766457 w 6494035"/>
              <a:gd name="connsiteY3273" fmla="*/ 974816 h 3722228"/>
              <a:gd name="connsiteX3274" fmla="*/ 1774202 w 6494035"/>
              <a:gd name="connsiteY3274" fmla="*/ 1002619 h 3722228"/>
              <a:gd name="connsiteX3275" fmla="*/ 1809304 w 6494035"/>
              <a:gd name="connsiteY3275" fmla="*/ 982555 h 3722228"/>
              <a:gd name="connsiteX3276" fmla="*/ 1848033 w 6494035"/>
              <a:gd name="connsiteY3276" fmla="*/ 928859 h 3722228"/>
              <a:gd name="connsiteX3277" fmla="*/ 1852544 w 6494035"/>
              <a:gd name="connsiteY3277" fmla="*/ 933445 h 3722228"/>
              <a:gd name="connsiteX3278" fmla="*/ 1879017 w 6494035"/>
              <a:gd name="connsiteY3278" fmla="*/ 1047716 h 3722228"/>
              <a:gd name="connsiteX3279" fmla="*/ 1867643 w 6494035"/>
              <a:gd name="connsiteY3279" fmla="*/ 1067780 h 3722228"/>
              <a:gd name="connsiteX3280" fmla="*/ 1886763 w 6494035"/>
              <a:gd name="connsiteY3280" fmla="*/ 1090520 h 3722228"/>
              <a:gd name="connsiteX3281" fmla="*/ 1886763 w 6494035"/>
              <a:gd name="connsiteY3281" fmla="*/ 1105998 h 3722228"/>
              <a:gd name="connsiteX3282" fmla="*/ 1909510 w 6494035"/>
              <a:gd name="connsiteY3282" fmla="*/ 1105998 h 3722228"/>
              <a:gd name="connsiteX3283" fmla="*/ 1937258 w 6494035"/>
              <a:gd name="connsiteY3283" fmla="*/ 1129215 h 3722228"/>
              <a:gd name="connsiteX3284" fmla="*/ 1894509 w 6494035"/>
              <a:gd name="connsiteY3284" fmla="*/ 1144693 h 3722228"/>
              <a:gd name="connsiteX3285" fmla="*/ 1875390 w 6494035"/>
              <a:gd name="connsiteY3285" fmla="*/ 1155681 h 3722228"/>
              <a:gd name="connsiteX3286" fmla="*/ 1875390 w 6494035"/>
              <a:gd name="connsiteY3286" fmla="*/ 1167910 h 3722228"/>
              <a:gd name="connsiteX3287" fmla="*/ 1925002 w 6494035"/>
              <a:gd name="connsiteY3287" fmla="*/ 1144693 h 3722228"/>
              <a:gd name="connsiteX3288" fmla="*/ 1937258 w 6494035"/>
              <a:gd name="connsiteY3288" fmla="*/ 1152432 h 3722228"/>
              <a:gd name="connsiteX3289" fmla="*/ 1932748 w 6494035"/>
              <a:gd name="connsiteY3289" fmla="*/ 1163420 h 3722228"/>
              <a:gd name="connsiteX3290" fmla="*/ 1948240 w 6494035"/>
              <a:gd name="connsiteY3290" fmla="*/ 1155681 h 3722228"/>
              <a:gd name="connsiteX3291" fmla="*/ 1960496 w 6494035"/>
              <a:gd name="connsiteY3291" fmla="*/ 1167910 h 3722228"/>
              <a:gd name="connsiteX3292" fmla="*/ 1955986 w 6494035"/>
              <a:gd name="connsiteY3292" fmla="*/ 1190745 h 3722228"/>
              <a:gd name="connsiteX3293" fmla="*/ 1945004 w 6494035"/>
              <a:gd name="connsiteY3293" fmla="*/ 1209376 h 3722228"/>
              <a:gd name="connsiteX3294" fmla="*/ 1901764 w 6494035"/>
              <a:gd name="connsiteY3294" fmla="*/ 1224854 h 3722228"/>
              <a:gd name="connsiteX3295" fmla="*/ 1863525 w 6494035"/>
              <a:gd name="connsiteY3295" fmla="*/ 1252658 h 3722228"/>
              <a:gd name="connsiteX3296" fmla="*/ 1763319 w 6494035"/>
              <a:gd name="connsiteY3296" fmla="*/ 1244919 h 3722228"/>
              <a:gd name="connsiteX3297" fmla="*/ 1735473 w 6494035"/>
              <a:gd name="connsiteY3297" fmla="*/ 1248072 h 3722228"/>
              <a:gd name="connsiteX3298" fmla="*/ 1670858 w 6494035"/>
              <a:gd name="connsiteY3298" fmla="*/ 1294506 h 3722228"/>
              <a:gd name="connsiteX3299" fmla="*/ 1635266 w 6494035"/>
              <a:gd name="connsiteY3299" fmla="*/ 1329571 h 3722228"/>
              <a:gd name="connsiteX3300" fmla="*/ 1681742 w 6494035"/>
              <a:gd name="connsiteY3300" fmla="*/ 1294506 h 3722228"/>
              <a:gd name="connsiteX3301" fmla="*/ 1732336 w 6494035"/>
              <a:gd name="connsiteY3301" fmla="*/ 1271289 h 3722228"/>
              <a:gd name="connsiteX3302" fmla="*/ 1755573 w 6494035"/>
              <a:gd name="connsiteY3302" fmla="*/ 1275397 h 3722228"/>
              <a:gd name="connsiteX3303" fmla="*/ 1774202 w 6494035"/>
              <a:gd name="connsiteY3303" fmla="*/ 1286767 h 3722228"/>
              <a:gd name="connsiteX3304" fmla="*/ 1766457 w 6494035"/>
              <a:gd name="connsiteY3304" fmla="*/ 1298614 h 3722228"/>
              <a:gd name="connsiteX3305" fmla="*/ 1747827 w 6494035"/>
              <a:gd name="connsiteY3305" fmla="*/ 1309602 h 3722228"/>
              <a:gd name="connsiteX3306" fmla="*/ 1727727 w 6494035"/>
              <a:gd name="connsiteY3306" fmla="*/ 1306354 h 3722228"/>
              <a:gd name="connsiteX3307" fmla="*/ 1743219 w 6494035"/>
              <a:gd name="connsiteY3307" fmla="*/ 1317341 h 3722228"/>
              <a:gd name="connsiteX3308" fmla="*/ 1755573 w 6494035"/>
              <a:gd name="connsiteY3308" fmla="*/ 1317341 h 3722228"/>
              <a:gd name="connsiteX3309" fmla="*/ 1743219 w 6494035"/>
              <a:gd name="connsiteY3309" fmla="*/ 1332819 h 3722228"/>
              <a:gd name="connsiteX3310" fmla="*/ 1763319 w 6494035"/>
              <a:gd name="connsiteY3310" fmla="*/ 1360527 h 3722228"/>
              <a:gd name="connsiteX3311" fmla="*/ 1817050 w 6494035"/>
              <a:gd name="connsiteY3311" fmla="*/ 1386993 h 3722228"/>
              <a:gd name="connsiteX3312" fmla="*/ 1750965 w 6494035"/>
              <a:gd name="connsiteY3312" fmla="*/ 1401993 h 3722228"/>
              <a:gd name="connsiteX3313" fmla="*/ 1747827 w 6494035"/>
              <a:gd name="connsiteY3313" fmla="*/ 1409732 h 3722228"/>
              <a:gd name="connsiteX3314" fmla="*/ 1720472 w 6494035"/>
              <a:gd name="connsiteY3314" fmla="*/ 1429796 h 3722228"/>
              <a:gd name="connsiteX3315" fmla="*/ 1712725 w 6494035"/>
              <a:gd name="connsiteY3315" fmla="*/ 1422057 h 3722228"/>
              <a:gd name="connsiteX3316" fmla="*/ 1716843 w 6494035"/>
              <a:gd name="connsiteY3316" fmla="*/ 1406579 h 3722228"/>
              <a:gd name="connsiteX3317" fmla="*/ 1732336 w 6494035"/>
              <a:gd name="connsiteY3317" fmla="*/ 1391101 h 3722228"/>
              <a:gd name="connsiteX3318" fmla="*/ 1766457 w 6494035"/>
              <a:gd name="connsiteY3318" fmla="*/ 1379254 h 3722228"/>
              <a:gd name="connsiteX3319" fmla="*/ 1747827 w 6494035"/>
              <a:gd name="connsiteY3319" fmla="*/ 1379254 h 3722228"/>
              <a:gd name="connsiteX3320" fmla="*/ 1755573 w 6494035"/>
              <a:gd name="connsiteY3320" fmla="*/ 1368266 h 3722228"/>
              <a:gd name="connsiteX3321" fmla="*/ 1697234 w 6494035"/>
              <a:gd name="connsiteY3321" fmla="*/ 1383362 h 3722228"/>
              <a:gd name="connsiteX3322" fmla="*/ 1693606 w 6494035"/>
              <a:gd name="connsiteY3322" fmla="*/ 1398840 h 3722228"/>
              <a:gd name="connsiteX3323" fmla="*/ 1666250 w 6494035"/>
              <a:gd name="connsiteY3323" fmla="*/ 1398840 h 3722228"/>
              <a:gd name="connsiteX3324" fmla="*/ 1650758 w 6494035"/>
              <a:gd name="connsiteY3324" fmla="*/ 1414318 h 3722228"/>
              <a:gd name="connsiteX3325" fmla="*/ 1627520 w 6494035"/>
              <a:gd name="connsiteY3325" fmla="*/ 1429796 h 3722228"/>
              <a:gd name="connsiteX3326" fmla="*/ 1612519 w 6494035"/>
              <a:gd name="connsiteY3326" fmla="*/ 1453014 h 3722228"/>
              <a:gd name="connsiteX3327" fmla="*/ 1616637 w 6494035"/>
              <a:gd name="connsiteY3327" fmla="*/ 1463906 h 3722228"/>
              <a:gd name="connsiteX3328" fmla="*/ 1627520 w 6494035"/>
              <a:gd name="connsiteY3328" fmla="*/ 1463906 h 3722228"/>
              <a:gd name="connsiteX3329" fmla="*/ 1627520 w 6494035"/>
              <a:gd name="connsiteY3329" fmla="*/ 1471645 h 3722228"/>
              <a:gd name="connsiteX3330" fmla="*/ 1600263 w 6494035"/>
              <a:gd name="connsiteY3330" fmla="*/ 1475753 h 3722228"/>
              <a:gd name="connsiteX3331" fmla="*/ 1581535 w 6494035"/>
              <a:gd name="connsiteY3331" fmla="*/ 1479384 h 3722228"/>
              <a:gd name="connsiteX3332" fmla="*/ 1550552 w 6494035"/>
              <a:gd name="connsiteY3332" fmla="*/ 1487123 h 3722228"/>
              <a:gd name="connsiteX3333" fmla="*/ 1577025 w 6494035"/>
              <a:gd name="connsiteY3333" fmla="*/ 1487123 h 3722228"/>
              <a:gd name="connsiteX3334" fmla="*/ 1550552 w 6494035"/>
              <a:gd name="connsiteY3334" fmla="*/ 1494957 h 3722228"/>
              <a:gd name="connsiteX3335" fmla="*/ 1538688 w 6494035"/>
              <a:gd name="connsiteY3335" fmla="*/ 1498970 h 3722228"/>
              <a:gd name="connsiteX3336" fmla="*/ 1542805 w 6494035"/>
              <a:gd name="connsiteY3336" fmla="*/ 1502219 h 3722228"/>
              <a:gd name="connsiteX3337" fmla="*/ 1535060 w 6494035"/>
              <a:gd name="connsiteY3337" fmla="*/ 1517697 h 3722228"/>
              <a:gd name="connsiteX3338" fmla="*/ 1519568 w 6494035"/>
              <a:gd name="connsiteY3338" fmla="*/ 1537761 h 3722228"/>
              <a:gd name="connsiteX3339" fmla="*/ 1507704 w 6494035"/>
              <a:gd name="connsiteY3339" fmla="*/ 1525436 h 3722228"/>
              <a:gd name="connsiteX3340" fmla="*/ 1507704 w 6494035"/>
              <a:gd name="connsiteY3340" fmla="*/ 1533175 h 3722228"/>
              <a:gd name="connsiteX3341" fmla="*/ 1512312 w 6494035"/>
              <a:gd name="connsiteY3341" fmla="*/ 1545500 h 3722228"/>
              <a:gd name="connsiteX3342" fmla="*/ 1496821 w 6494035"/>
              <a:gd name="connsiteY3342" fmla="*/ 1568717 h 3722228"/>
              <a:gd name="connsiteX3343" fmla="*/ 1492310 w 6494035"/>
              <a:gd name="connsiteY3343" fmla="*/ 1548653 h 3722228"/>
              <a:gd name="connsiteX3344" fmla="*/ 1489075 w 6494035"/>
              <a:gd name="connsiteY3344" fmla="*/ 1537761 h 3722228"/>
              <a:gd name="connsiteX3345" fmla="*/ 1496821 w 6494035"/>
              <a:gd name="connsiteY3345" fmla="*/ 1522283 h 3722228"/>
              <a:gd name="connsiteX3346" fmla="*/ 1484564 w 6494035"/>
              <a:gd name="connsiteY3346" fmla="*/ 1525436 h 3722228"/>
              <a:gd name="connsiteX3347" fmla="*/ 1481329 w 6494035"/>
              <a:gd name="connsiteY3347" fmla="*/ 1553239 h 3722228"/>
              <a:gd name="connsiteX3348" fmla="*/ 1465837 w 6494035"/>
              <a:gd name="connsiteY3348" fmla="*/ 1548653 h 3722228"/>
              <a:gd name="connsiteX3349" fmla="*/ 1484564 w 6494035"/>
              <a:gd name="connsiteY3349" fmla="*/ 1564131 h 3722228"/>
              <a:gd name="connsiteX3350" fmla="*/ 1481329 w 6494035"/>
              <a:gd name="connsiteY3350" fmla="*/ 1571870 h 3722228"/>
              <a:gd name="connsiteX3351" fmla="*/ 1476818 w 6494035"/>
              <a:gd name="connsiteY3351" fmla="*/ 1587349 h 3722228"/>
              <a:gd name="connsiteX3352" fmla="*/ 1489075 w 6494035"/>
              <a:gd name="connsiteY3352" fmla="*/ 1591457 h 3722228"/>
              <a:gd name="connsiteX3353" fmla="*/ 1489075 w 6494035"/>
              <a:gd name="connsiteY3353" fmla="*/ 1610088 h 3722228"/>
              <a:gd name="connsiteX3354" fmla="*/ 1484564 w 6494035"/>
              <a:gd name="connsiteY3354" fmla="*/ 1599196 h 3722228"/>
              <a:gd name="connsiteX3355" fmla="*/ 1481329 w 6494035"/>
              <a:gd name="connsiteY3355" fmla="*/ 1606935 h 3722228"/>
              <a:gd name="connsiteX3356" fmla="*/ 1469073 w 6494035"/>
              <a:gd name="connsiteY3356" fmla="*/ 1610088 h 3722228"/>
              <a:gd name="connsiteX3357" fmla="*/ 1489075 w 6494035"/>
              <a:gd name="connsiteY3357" fmla="*/ 1614674 h 3722228"/>
              <a:gd name="connsiteX3358" fmla="*/ 1481329 w 6494035"/>
              <a:gd name="connsiteY3358" fmla="*/ 1630152 h 3722228"/>
              <a:gd name="connsiteX3359" fmla="*/ 1465837 w 6494035"/>
              <a:gd name="connsiteY3359" fmla="*/ 1625566 h 3722228"/>
              <a:gd name="connsiteX3360" fmla="*/ 1473583 w 6494035"/>
              <a:gd name="connsiteY3360" fmla="*/ 1637891 h 3722228"/>
              <a:gd name="connsiteX3361" fmla="*/ 1434853 w 6494035"/>
              <a:gd name="connsiteY3361" fmla="*/ 1661109 h 3722228"/>
              <a:gd name="connsiteX3362" fmla="*/ 1407498 w 6494035"/>
              <a:gd name="connsiteY3362" fmla="*/ 1676205 h 3722228"/>
              <a:gd name="connsiteX3363" fmla="*/ 1379750 w 6494035"/>
              <a:gd name="connsiteY3363" fmla="*/ 1695313 h 3722228"/>
              <a:gd name="connsiteX3364" fmla="*/ 1357002 w 6494035"/>
              <a:gd name="connsiteY3364" fmla="*/ 1725792 h 3722228"/>
              <a:gd name="connsiteX3365" fmla="*/ 1361120 w 6494035"/>
              <a:gd name="connsiteY3365" fmla="*/ 1764487 h 3722228"/>
              <a:gd name="connsiteX3366" fmla="*/ 1364749 w 6494035"/>
              <a:gd name="connsiteY3366" fmla="*/ 1799552 h 3722228"/>
              <a:gd name="connsiteX3367" fmla="*/ 1372494 w 6494035"/>
              <a:gd name="connsiteY3367" fmla="*/ 1826018 h 3722228"/>
              <a:gd name="connsiteX3368" fmla="*/ 1361120 w 6494035"/>
              <a:gd name="connsiteY3368" fmla="*/ 1864713 h 3722228"/>
              <a:gd name="connsiteX3369" fmla="*/ 1345628 w 6494035"/>
              <a:gd name="connsiteY3369" fmla="*/ 1864713 h 3722228"/>
              <a:gd name="connsiteX3370" fmla="*/ 1333765 w 6494035"/>
              <a:gd name="connsiteY3370" fmla="*/ 1849235 h 3722228"/>
              <a:gd name="connsiteX3371" fmla="*/ 1326019 w 6494035"/>
              <a:gd name="connsiteY3371" fmla="*/ 1822769 h 3722228"/>
              <a:gd name="connsiteX3372" fmla="*/ 1326019 w 6494035"/>
              <a:gd name="connsiteY3372" fmla="*/ 1802800 h 3722228"/>
              <a:gd name="connsiteX3373" fmla="*/ 1318273 w 6494035"/>
              <a:gd name="connsiteY3373" fmla="*/ 1799552 h 3722228"/>
              <a:gd name="connsiteX3374" fmla="*/ 1322783 w 6494035"/>
              <a:gd name="connsiteY3374" fmla="*/ 1784074 h 3722228"/>
              <a:gd name="connsiteX3375" fmla="*/ 1315037 w 6494035"/>
              <a:gd name="connsiteY3375" fmla="*/ 1764487 h 3722228"/>
              <a:gd name="connsiteX3376" fmla="*/ 1299545 w 6494035"/>
              <a:gd name="connsiteY3376" fmla="*/ 1749009 h 3722228"/>
              <a:gd name="connsiteX3377" fmla="*/ 1276308 w 6494035"/>
              <a:gd name="connsiteY3377" fmla="*/ 1761334 h 3722228"/>
              <a:gd name="connsiteX3378" fmla="*/ 1260815 w 6494035"/>
              <a:gd name="connsiteY3378" fmla="*/ 1741270 h 3722228"/>
              <a:gd name="connsiteX3379" fmla="*/ 1230323 w 6494035"/>
              <a:gd name="connsiteY3379" fmla="*/ 1741270 h 3722228"/>
              <a:gd name="connsiteX3380" fmla="*/ 1221204 w 6494035"/>
              <a:gd name="connsiteY3380" fmla="*/ 1738117 h 3722228"/>
              <a:gd name="connsiteX3381" fmla="*/ 1194828 w 6494035"/>
              <a:gd name="connsiteY3381" fmla="*/ 1741270 h 3722228"/>
              <a:gd name="connsiteX3382" fmla="*/ 1171591 w 6494035"/>
              <a:gd name="connsiteY3382" fmla="*/ 1741270 h 3722228"/>
              <a:gd name="connsiteX3383" fmla="*/ 1190711 w 6494035"/>
              <a:gd name="connsiteY3383" fmla="*/ 1753595 h 3722228"/>
              <a:gd name="connsiteX3384" fmla="*/ 1194828 w 6494035"/>
              <a:gd name="connsiteY3384" fmla="*/ 1764487 h 3722228"/>
              <a:gd name="connsiteX3385" fmla="*/ 1175219 w 6494035"/>
              <a:gd name="connsiteY3385" fmla="*/ 1769073 h 3722228"/>
              <a:gd name="connsiteX3386" fmla="*/ 1148843 w 6494035"/>
              <a:gd name="connsiteY3386" fmla="*/ 1756748 h 3722228"/>
              <a:gd name="connsiteX3387" fmla="*/ 1117860 w 6494035"/>
              <a:gd name="connsiteY3387" fmla="*/ 1753595 h 3722228"/>
              <a:gd name="connsiteX3388" fmla="*/ 1090504 w 6494035"/>
              <a:gd name="connsiteY3388" fmla="*/ 1753595 h 3722228"/>
              <a:gd name="connsiteX3389" fmla="*/ 1067266 w 6494035"/>
              <a:gd name="connsiteY3389" fmla="*/ 1769073 h 3722228"/>
              <a:gd name="connsiteX3390" fmla="*/ 1040891 w 6494035"/>
              <a:gd name="connsiteY3390" fmla="*/ 1779965 h 3722228"/>
              <a:gd name="connsiteX3391" fmla="*/ 1016673 w 6494035"/>
              <a:gd name="connsiteY3391" fmla="*/ 1802800 h 3722228"/>
              <a:gd name="connsiteX3392" fmla="*/ 1020791 w 6494035"/>
              <a:gd name="connsiteY3392" fmla="*/ 1833757 h 3722228"/>
              <a:gd name="connsiteX3393" fmla="*/ 1016673 w 6494035"/>
              <a:gd name="connsiteY3393" fmla="*/ 1849235 h 3722228"/>
              <a:gd name="connsiteX3394" fmla="*/ 1008927 w 6494035"/>
              <a:gd name="connsiteY3394" fmla="*/ 1853725 h 3722228"/>
              <a:gd name="connsiteX3395" fmla="*/ 1005299 w 6494035"/>
              <a:gd name="connsiteY3395" fmla="*/ 1872452 h 3722228"/>
              <a:gd name="connsiteX3396" fmla="*/ 1001182 w 6494035"/>
              <a:gd name="connsiteY3396" fmla="*/ 1895669 h 3722228"/>
              <a:gd name="connsiteX3397" fmla="*/ 997553 w 6494035"/>
              <a:gd name="connsiteY3397" fmla="*/ 1922039 h 3722228"/>
              <a:gd name="connsiteX3398" fmla="*/ 1005299 w 6494035"/>
              <a:gd name="connsiteY3398" fmla="*/ 1941626 h 3722228"/>
              <a:gd name="connsiteX3399" fmla="*/ 997553 w 6494035"/>
              <a:gd name="connsiteY3399" fmla="*/ 1937135 h 3722228"/>
              <a:gd name="connsiteX3400" fmla="*/ 1005299 w 6494035"/>
              <a:gd name="connsiteY3400" fmla="*/ 1957104 h 3722228"/>
              <a:gd name="connsiteX3401" fmla="*/ 1016673 w 6494035"/>
              <a:gd name="connsiteY3401" fmla="*/ 1980417 h 3722228"/>
              <a:gd name="connsiteX3402" fmla="*/ 1024419 w 6494035"/>
              <a:gd name="connsiteY3402" fmla="*/ 2003634 h 3722228"/>
              <a:gd name="connsiteX3403" fmla="*/ 1044028 w 6494035"/>
              <a:gd name="connsiteY3403" fmla="*/ 2010895 h 3722228"/>
              <a:gd name="connsiteX3404" fmla="*/ 1056383 w 6494035"/>
              <a:gd name="connsiteY3404" fmla="*/ 2018634 h 3722228"/>
              <a:gd name="connsiteX3405" fmla="*/ 1086877 w 6494035"/>
              <a:gd name="connsiteY3405" fmla="*/ 2014526 h 3722228"/>
              <a:gd name="connsiteX3406" fmla="*/ 1105506 w 6494035"/>
              <a:gd name="connsiteY3406" fmla="*/ 2006787 h 3722228"/>
              <a:gd name="connsiteX3407" fmla="*/ 1133352 w 6494035"/>
              <a:gd name="connsiteY3407" fmla="*/ 1995895 h 3722228"/>
              <a:gd name="connsiteX3408" fmla="*/ 1141098 w 6494035"/>
              <a:gd name="connsiteY3408" fmla="*/ 1983570 h 3722228"/>
              <a:gd name="connsiteX3409" fmla="*/ 1148843 w 6494035"/>
              <a:gd name="connsiteY3409" fmla="*/ 1960353 h 3722228"/>
              <a:gd name="connsiteX3410" fmla="*/ 1156589 w 6494035"/>
              <a:gd name="connsiteY3410" fmla="*/ 1952613 h 3722228"/>
              <a:gd name="connsiteX3411" fmla="*/ 1179337 w 6494035"/>
              <a:gd name="connsiteY3411" fmla="*/ 1944874 h 3722228"/>
              <a:gd name="connsiteX3412" fmla="*/ 1194828 w 6494035"/>
              <a:gd name="connsiteY3412" fmla="*/ 1941626 h 3722228"/>
              <a:gd name="connsiteX3413" fmla="*/ 1218066 w 6494035"/>
              <a:gd name="connsiteY3413" fmla="*/ 1944874 h 3722228"/>
              <a:gd name="connsiteX3414" fmla="*/ 1218066 w 6494035"/>
              <a:gd name="connsiteY3414" fmla="*/ 1960353 h 3722228"/>
              <a:gd name="connsiteX3415" fmla="*/ 1205712 w 6494035"/>
              <a:gd name="connsiteY3415" fmla="*/ 1975831 h 3722228"/>
              <a:gd name="connsiteX3416" fmla="*/ 1194828 w 6494035"/>
              <a:gd name="connsiteY3416" fmla="*/ 1988156 h 3722228"/>
              <a:gd name="connsiteX3417" fmla="*/ 1202574 w 6494035"/>
              <a:gd name="connsiteY3417" fmla="*/ 1991309 h 3722228"/>
              <a:gd name="connsiteX3418" fmla="*/ 1194828 w 6494035"/>
              <a:gd name="connsiteY3418" fmla="*/ 2014526 h 3722228"/>
              <a:gd name="connsiteX3419" fmla="*/ 1187082 w 6494035"/>
              <a:gd name="connsiteY3419" fmla="*/ 2006787 h 3722228"/>
              <a:gd name="connsiteX3420" fmla="*/ 1182965 w 6494035"/>
              <a:gd name="connsiteY3420" fmla="*/ 2014526 h 3722228"/>
              <a:gd name="connsiteX3421" fmla="*/ 1182247 w 6494035"/>
              <a:gd name="connsiteY3421" fmla="*/ 2014526 h 3722228"/>
              <a:gd name="connsiteX3422" fmla="*/ 1186797 w 6494035"/>
              <a:gd name="connsiteY3422" fmla="*/ 2019045 h 3722228"/>
              <a:gd name="connsiteX3423" fmla="*/ 1182231 w 6494035"/>
              <a:gd name="connsiteY3423" fmla="*/ 2037774 h 3722228"/>
              <a:gd name="connsiteX3424" fmla="*/ 1179070 w 6494035"/>
              <a:gd name="connsiteY3424" fmla="*/ 2053227 h 3722228"/>
              <a:gd name="connsiteX3425" fmla="*/ 1171344 w 6494035"/>
              <a:gd name="connsiteY3425" fmla="*/ 2060954 h 3722228"/>
              <a:gd name="connsiteX3426" fmla="*/ 1163559 w 6494035"/>
              <a:gd name="connsiteY3426" fmla="*/ 2068261 h 3722228"/>
              <a:gd name="connsiteX3427" fmla="*/ 1167246 w 6494035"/>
              <a:gd name="connsiteY3427" fmla="*/ 2072796 h 3722228"/>
              <a:gd name="connsiteX3428" fmla="*/ 1171344 w 6494035"/>
              <a:gd name="connsiteY3428" fmla="*/ 2072796 h 3722228"/>
              <a:gd name="connsiteX3429" fmla="*/ 1182231 w 6494035"/>
              <a:gd name="connsiteY3429" fmla="*/ 2072796 h 3722228"/>
              <a:gd name="connsiteX3430" fmla="*/ 1205469 w 6494035"/>
              <a:gd name="connsiteY3430" fmla="*/ 2072796 h 3722228"/>
              <a:gd name="connsiteX3431" fmla="*/ 1233273 w 6494035"/>
              <a:gd name="connsiteY3431" fmla="*/ 2068261 h 3722228"/>
              <a:gd name="connsiteX3432" fmla="*/ 1248257 w 6494035"/>
              <a:gd name="connsiteY3432" fmla="*/ 2072796 h 3722228"/>
              <a:gd name="connsiteX3433" fmla="*/ 1263768 w 6494035"/>
              <a:gd name="connsiteY3433" fmla="*/ 2072796 h 3722228"/>
              <a:gd name="connsiteX3434" fmla="*/ 1268334 w 6494035"/>
              <a:gd name="connsiteY3434" fmla="*/ 2080522 h 3722228"/>
              <a:gd name="connsiteX3435" fmla="*/ 1260549 w 6494035"/>
              <a:gd name="connsiteY3435" fmla="*/ 2083714 h 3722228"/>
              <a:gd name="connsiteX3436" fmla="*/ 1279221 w 6494035"/>
              <a:gd name="connsiteY3436" fmla="*/ 2088333 h 3722228"/>
              <a:gd name="connsiteX3437" fmla="*/ 1279221 w 6494035"/>
              <a:gd name="connsiteY3437" fmla="*/ 2099251 h 3722228"/>
              <a:gd name="connsiteX3438" fmla="*/ 1276061 w 6494035"/>
              <a:gd name="connsiteY3438" fmla="*/ 2111513 h 3722228"/>
              <a:gd name="connsiteX3439" fmla="*/ 1271495 w 6494035"/>
              <a:gd name="connsiteY3439" fmla="*/ 2126966 h 3722228"/>
              <a:gd name="connsiteX3440" fmla="*/ 1268334 w 6494035"/>
              <a:gd name="connsiteY3440" fmla="*/ 2145695 h 3722228"/>
              <a:gd name="connsiteX3441" fmla="*/ 1268334 w 6494035"/>
              <a:gd name="connsiteY3441" fmla="*/ 2165264 h 3722228"/>
              <a:gd name="connsiteX3442" fmla="*/ 1268334 w 6494035"/>
              <a:gd name="connsiteY3442" fmla="*/ 2180717 h 3722228"/>
              <a:gd name="connsiteX3443" fmla="*/ 1276061 w 6494035"/>
              <a:gd name="connsiteY3443" fmla="*/ 2191719 h 3722228"/>
              <a:gd name="connsiteX3444" fmla="*/ 1279221 w 6494035"/>
              <a:gd name="connsiteY3444" fmla="*/ 2199446 h 3722228"/>
              <a:gd name="connsiteX3445" fmla="*/ 1287007 w 6494035"/>
              <a:gd name="connsiteY3445" fmla="*/ 2203981 h 3722228"/>
              <a:gd name="connsiteX3446" fmla="*/ 1291513 w 6494035"/>
              <a:gd name="connsiteY3446" fmla="*/ 2207172 h 3722228"/>
              <a:gd name="connsiteX3447" fmla="*/ 1294733 w 6494035"/>
              <a:gd name="connsiteY3447" fmla="*/ 2214899 h 3722228"/>
              <a:gd name="connsiteX3448" fmla="*/ 1302459 w 6494035"/>
              <a:gd name="connsiteY3448" fmla="*/ 2214899 h 3722228"/>
              <a:gd name="connsiteX3449" fmla="*/ 1314282 w 6494035"/>
              <a:gd name="connsiteY3449" fmla="*/ 2222626 h 3722228"/>
              <a:gd name="connsiteX3450" fmla="*/ 1333423 w 6494035"/>
              <a:gd name="connsiteY3450" fmla="*/ 2214899 h 3722228"/>
              <a:gd name="connsiteX3451" fmla="*/ 1345247 w 6494035"/>
              <a:gd name="connsiteY3451" fmla="*/ 2207172 h 3722228"/>
              <a:gd name="connsiteX3452" fmla="*/ 1368485 w 6494035"/>
              <a:gd name="connsiteY3452" fmla="*/ 2211708 h 3722228"/>
              <a:gd name="connsiteX3453" fmla="*/ 1387157 w 6494035"/>
              <a:gd name="connsiteY3453" fmla="*/ 2222626 h 3722228"/>
              <a:gd name="connsiteX3454" fmla="*/ 1394884 w 6494035"/>
              <a:gd name="connsiteY3454" fmla="*/ 2227245 h 3722228"/>
              <a:gd name="connsiteX3455" fmla="*/ 1402610 w 6494035"/>
              <a:gd name="connsiteY3455" fmla="*/ 2242194 h 3722228"/>
              <a:gd name="connsiteX3456" fmla="*/ 1402610 w 6494035"/>
              <a:gd name="connsiteY3456" fmla="*/ 2227245 h 3722228"/>
              <a:gd name="connsiteX3457" fmla="*/ 1418121 w 6494035"/>
              <a:gd name="connsiteY3457" fmla="*/ 2211708 h 3722228"/>
              <a:gd name="connsiteX3458" fmla="*/ 1429945 w 6494035"/>
              <a:gd name="connsiteY3458" fmla="*/ 2207172 h 3722228"/>
              <a:gd name="connsiteX3459" fmla="*/ 1434511 w 6494035"/>
              <a:gd name="connsiteY3459" fmla="*/ 2188528 h 3722228"/>
              <a:gd name="connsiteX3460" fmla="*/ 1449963 w 6494035"/>
              <a:gd name="connsiteY3460" fmla="*/ 2176182 h 3722228"/>
              <a:gd name="connsiteX3461" fmla="*/ 1457748 w 6494035"/>
              <a:gd name="connsiteY3461" fmla="*/ 2180717 h 3722228"/>
              <a:gd name="connsiteX3462" fmla="*/ 1460909 w 6494035"/>
              <a:gd name="connsiteY3462" fmla="*/ 2172990 h 3722228"/>
              <a:gd name="connsiteX3463" fmla="*/ 1491874 w 6494035"/>
              <a:gd name="connsiteY3463" fmla="*/ 2165264 h 3722228"/>
              <a:gd name="connsiteX3464" fmla="*/ 1499600 w 6494035"/>
              <a:gd name="connsiteY3464" fmla="*/ 2161148 h 3722228"/>
              <a:gd name="connsiteX3465" fmla="*/ 1503697 w 6494035"/>
              <a:gd name="connsiteY3465" fmla="*/ 2153422 h 3722228"/>
              <a:gd name="connsiteX3466" fmla="*/ 1514644 w 6494035"/>
              <a:gd name="connsiteY3466" fmla="*/ 2145695 h 3722228"/>
              <a:gd name="connsiteX3467" fmla="*/ 1522369 w 6494035"/>
              <a:gd name="connsiteY3467" fmla="*/ 2153422 h 3722228"/>
              <a:gd name="connsiteX3468" fmla="*/ 1506917 w 6494035"/>
              <a:gd name="connsiteY3468" fmla="*/ 2168455 h 3722228"/>
              <a:gd name="connsiteX3469" fmla="*/ 1506917 w 6494035"/>
              <a:gd name="connsiteY3469" fmla="*/ 2176182 h 3722228"/>
              <a:gd name="connsiteX3470" fmla="*/ 1506917 w 6494035"/>
              <a:gd name="connsiteY3470" fmla="*/ 2191719 h 3722228"/>
              <a:gd name="connsiteX3471" fmla="*/ 1499600 w 6494035"/>
              <a:gd name="connsiteY3471" fmla="*/ 2203981 h 3722228"/>
              <a:gd name="connsiteX3472" fmla="*/ 1506917 w 6494035"/>
              <a:gd name="connsiteY3472" fmla="*/ 2219434 h 3722228"/>
              <a:gd name="connsiteX3473" fmla="*/ 1519209 w 6494035"/>
              <a:gd name="connsiteY3473" fmla="*/ 2219434 h 3722228"/>
              <a:gd name="connsiteX3474" fmla="*/ 1522369 w 6494035"/>
              <a:gd name="connsiteY3474" fmla="*/ 2203981 h 3722228"/>
              <a:gd name="connsiteX3475" fmla="*/ 1519209 w 6494035"/>
              <a:gd name="connsiteY3475" fmla="*/ 2183908 h 3722228"/>
              <a:gd name="connsiteX3476" fmla="*/ 1526936 w 6494035"/>
              <a:gd name="connsiteY3476" fmla="*/ 2176182 h 3722228"/>
              <a:gd name="connsiteX3477" fmla="*/ 1545607 w 6494035"/>
              <a:gd name="connsiteY3477" fmla="*/ 2172990 h 3722228"/>
              <a:gd name="connsiteX3478" fmla="*/ 1542447 w 6494035"/>
              <a:gd name="connsiteY3478" fmla="*/ 2165264 h 3722228"/>
              <a:gd name="connsiteX3479" fmla="*/ 1545607 w 6494035"/>
              <a:gd name="connsiteY3479" fmla="*/ 2153422 h 3722228"/>
              <a:gd name="connsiteX3480" fmla="*/ 1553334 w 6494035"/>
              <a:gd name="connsiteY3480" fmla="*/ 2168455 h 3722228"/>
              <a:gd name="connsiteX3481" fmla="*/ 1561119 w 6494035"/>
              <a:gd name="connsiteY3481" fmla="*/ 2168455 h 3722228"/>
              <a:gd name="connsiteX3482" fmla="*/ 1576572 w 6494035"/>
              <a:gd name="connsiteY3482" fmla="*/ 2176182 h 3722228"/>
              <a:gd name="connsiteX3483" fmla="*/ 1580669 w 6494035"/>
              <a:gd name="connsiteY3483" fmla="*/ 2188528 h 3722228"/>
              <a:gd name="connsiteX3484" fmla="*/ 1603907 w 6494035"/>
              <a:gd name="connsiteY3484" fmla="*/ 2188528 h 3722228"/>
              <a:gd name="connsiteX3485" fmla="*/ 1623925 w 6494035"/>
              <a:gd name="connsiteY3485" fmla="*/ 2188528 h 3722228"/>
              <a:gd name="connsiteX3486" fmla="*/ 1631652 w 6494035"/>
              <a:gd name="connsiteY3486" fmla="*/ 2196254 h 3722228"/>
              <a:gd name="connsiteX3487" fmla="*/ 1654421 w 6494035"/>
              <a:gd name="connsiteY3487" fmla="*/ 2199446 h 3722228"/>
              <a:gd name="connsiteX3488" fmla="*/ 1673094 w 6494035"/>
              <a:gd name="connsiteY3488" fmla="*/ 2191719 h 3722228"/>
              <a:gd name="connsiteX3489" fmla="*/ 1662206 w 6494035"/>
              <a:gd name="connsiteY3489" fmla="*/ 2188528 h 3722228"/>
              <a:gd name="connsiteX3490" fmla="*/ 1711784 w 6494035"/>
              <a:gd name="connsiteY3490" fmla="*/ 2188528 h 3722228"/>
              <a:gd name="connsiteX3491" fmla="*/ 1693112 w 6494035"/>
              <a:gd name="connsiteY3491" fmla="*/ 2191719 h 3722228"/>
              <a:gd name="connsiteX3492" fmla="*/ 1700897 w 6494035"/>
              <a:gd name="connsiteY3492" fmla="*/ 2203981 h 3722228"/>
              <a:gd name="connsiteX3493" fmla="*/ 1719569 w 6494035"/>
              <a:gd name="connsiteY3493" fmla="*/ 2203981 h 3722228"/>
              <a:gd name="connsiteX3494" fmla="*/ 1731861 w 6494035"/>
              <a:gd name="connsiteY3494" fmla="*/ 2214899 h 3722228"/>
              <a:gd name="connsiteX3495" fmla="*/ 1735022 w 6494035"/>
              <a:gd name="connsiteY3495" fmla="*/ 2230352 h 3722228"/>
              <a:gd name="connsiteX3496" fmla="*/ 1742748 w 6494035"/>
              <a:gd name="connsiteY3496" fmla="*/ 2230352 h 3722228"/>
              <a:gd name="connsiteX3497" fmla="*/ 1754630 w 6494035"/>
              <a:gd name="connsiteY3497" fmla="*/ 2238163 h 3722228"/>
              <a:gd name="connsiteX3498" fmla="*/ 1781029 w 6494035"/>
              <a:gd name="connsiteY3498" fmla="*/ 2257732 h 3722228"/>
              <a:gd name="connsiteX3499" fmla="*/ 1773303 w 6494035"/>
              <a:gd name="connsiteY3499" fmla="*/ 2276376 h 3722228"/>
              <a:gd name="connsiteX3500" fmla="*/ 1785595 w 6494035"/>
              <a:gd name="connsiteY3500" fmla="*/ 2268650 h 3722228"/>
              <a:gd name="connsiteX3501" fmla="*/ 1808774 w 6494035"/>
              <a:gd name="connsiteY3501" fmla="*/ 2284103 h 3722228"/>
              <a:gd name="connsiteX3502" fmla="*/ 1832012 w 6494035"/>
              <a:gd name="connsiteY3502" fmla="*/ 2291914 h 3722228"/>
              <a:gd name="connsiteX3503" fmla="*/ 1851621 w 6494035"/>
              <a:gd name="connsiteY3503" fmla="*/ 2284103 h 3722228"/>
              <a:gd name="connsiteX3504" fmla="*/ 1874800 w 6494035"/>
              <a:gd name="connsiteY3504" fmla="*/ 2291914 h 3722228"/>
              <a:gd name="connsiteX3505" fmla="*/ 1893472 w 6494035"/>
              <a:gd name="connsiteY3505" fmla="*/ 2299640 h 3722228"/>
              <a:gd name="connsiteX3506" fmla="*/ 1913081 w 6494035"/>
              <a:gd name="connsiteY3506" fmla="*/ 2315094 h 3722228"/>
              <a:gd name="connsiteX3507" fmla="*/ 1916710 w 6494035"/>
              <a:gd name="connsiteY3507" fmla="*/ 2327439 h 3722228"/>
              <a:gd name="connsiteX3508" fmla="*/ 1920807 w 6494035"/>
              <a:gd name="connsiteY3508" fmla="*/ 2322820 h 3722228"/>
              <a:gd name="connsiteX3509" fmla="*/ 1928534 w 6494035"/>
              <a:gd name="connsiteY3509" fmla="*/ 2330631 h 3722228"/>
              <a:gd name="connsiteX3510" fmla="*/ 1939480 w 6494035"/>
              <a:gd name="connsiteY3510" fmla="*/ 2368844 h 3722228"/>
              <a:gd name="connsiteX3511" fmla="*/ 1954932 w 6494035"/>
              <a:gd name="connsiteY3511" fmla="*/ 2373379 h 3722228"/>
              <a:gd name="connsiteX3512" fmla="*/ 1951772 w 6494035"/>
              <a:gd name="connsiteY3512" fmla="*/ 2388917 h 3722228"/>
              <a:gd name="connsiteX3513" fmla="*/ 1928534 w 6494035"/>
              <a:gd name="connsiteY3513" fmla="*/ 2407562 h 3722228"/>
              <a:gd name="connsiteX3514" fmla="*/ 1916710 w 6494035"/>
              <a:gd name="connsiteY3514" fmla="*/ 2423015 h 3722228"/>
              <a:gd name="connsiteX3515" fmla="*/ 1901257 w 6494035"/>
              <a:gd name="connsiteY3515" fmla="*/ 2442667 h 3722228"/>
              <a:gd name="connsiteX3516" fmla="*/ 1928534 w 6494035"/>
              <a:gd name="connsiteY3516" fmla="*/ 2434857 h 3722228"/>
              <a:gd name="connsiteX3517" fmla="*/ 1944045 w 6494035"/>
              <a:gd name="connsiteY3517" fmla="*/ 2415288 h 3722228"/>
              <a:gd name="connsiteX3518" fmla="*/ 1985897 w 6494035"/>
              <a:gd name="connsiteY3518" fmla="*/ 2419823 h 3722228"/>
              <a:gd name="connsiteX3519" fmla="*/ 1975009 w 6494035"/>
              <a:gd name="connsiteY3519" fmla="*/ 2442667 h 3722228"/>
              <a:gd name="connsiteX3520" fmla="*/ 1939480 w 6494035"/>
              <a:gd name="connsiteY3520" fmla="*/ 2450394 h 3722228"/>
              <a:gd name="connsiteX3521" fmla="*/ 1967224 w 6494035"/>
              <a:gd name="connsiteY3521" fmla="*/ 2454005 h 3722228"/>
              <a:gd name="connsiteX3522" fmla="*/ 1998189 w 6494035"/>
              <a:gd name="connsiteY3522" fmla="*/ 2423015 h 3722228"/>
              <a:gd name="connsiteX3523" fmla="*/ 2020958 w 6494035"/>
              <a:gd name="connsiteY3523" fmla="*/ 2430825 h 3722228"/>
              <a:gd name="connsiteX3524" fmla="*/ 2048762 w 6494035"/>
              <a:gd name="connsiteY3524" fmla="*/ 2438552 h 3722228"/>
              <a:gd name="connsiteX3525" fmla="*/ 2067434 w 6494035"/>
              <a:gd name="connsiteY3525" fmla="*/ 2454005 h 3722228"/>
              <a:gd name="connsiteX3526" fmla="*/ 2064215 w 6494035"/>
              <a:gd name="connsiteY3526" fmla="*/ 2469039 h 3722228"/>
              <a:gd name="connsiteX3527" fmla="*/ 2090672 w 6494035"/>
              <a:gd name="connsiteY3527" fmla="*/ 2461312 h 3722228"/>
              <a:gd name="connsiteX3528" fmla="*/ 2121168 w 6494035"/>
              <a:gd name="connsiteY3528" fmla="*/ 2469039 h 3722228"/>
              <a:gd name="connsiteX3529" fmla="*/ 2152132 w 6494035"/>
              <a:gd name="connsiteY3529" fmla="*/ 2469039 h 3722228"/>
              <a:gd name="connsiteX3530" fmla="*/ 2187194 w 6494035"/>
              <a:gd name="connsiteY3530" fmla="*/ 2489111 h 3722228"/>
              <a:gd name="connsiteX3531" fmla="*/ 2214938 w 6494035"/>
              <a:gd name="connsiteY3531" fmla="*/ 2512291 h 3722228"/>
              <a:gd name="connsiteX3532" fmla="*/ 2245434 w 6494035"/>
              <a:gd name="connsiteY3532" fmla="*/ 2515483 h 3722228"/>
              <a:gd name="connsiteX3533" fmla="*/ 2256848 w 6494035"/>
              <a:gd name="connsiteY3533" fmla="*/ 2535051 h 3722228"/>
              <a:gd name="connsiteX3534" fmla="*/ 2264575 w 6494035"/>
              <a:gd name="connsiteY3534" fmla="*/ 2558315 h 3722228"/>
              <a:gd name="connsiteX3535" fmla="*/ 2256848 w 6494035"/>
              <a:gd name="connsiteY3535" fmla="*/ 2597033 h 3722228"/>
              <a:gd name="connsiteX3536" fmla="*/ 2241337 w 6494035"/>
              <a:gd name="connsiteY3536" fmla="*/ 2615677 h 3722228"/>
              <a:gd name="connsiteX3537" fmla="*/ 2225884 w 6494035"/>
              <a:gd name="connsiteY3537" fmla="*/ 2638941 h 3722228"/>
              <a:gd name="connsiteX3538" fmla="*/ 2210431 w 6494035"/>
              <a:gd name="connsiteY3538" fmla="*/ 2666237 h 3722228"/>
              <a:gd name="connsiteX3539" fmla="*/ 2194920 w 6494035"/>
              <a:gd name="connsiteY3539" fmla="*/ 2673963 h 3722228"/>
              <a:gd name="connsiteX3540" fmla="*/ 2183096 w 6494035"/>
              <a:gd name="connsiteY3540" fmla="*/ 2689501 h 3722228"/>
              <a:gd name="connsiteX3541" fmla="*/ 2183096 w 6494035"/>
              <a:gd name="connsiteY3541" fmla="*/ 2715872 h 3722228"/>
              <a:gd name="connsiteX3542" fmla="*/ 2187194 w 6494035"/>
              <a:gd name="connsiteY3542" fmla="*/ 2739136 h 3722228"/>
              <a:gd name="connsiteX3543" fmla="*/ 2183096 w 6494035"/>
              <a:gd name="connsiteY3543" fmla="*/ 2777433 h 3722228"/>
              <a:gd name="connsiteX3544" fmla="*/ 2175369 w 6494035"/>
              <a:gd name="connsiteY3544" fmla="*/ 2792887 h 3722228"/>
              <a:gd name="connsiteX3545" fmla="*/ 2172150 w 6494035"/>
              <a:gd name="connsiteY3545" fmla="*/ 2816067 h 3722228"/>
              <a:gd name="connsiteX3546" fmla="*/ 2152132 w 6494035"/>
              <a:gd name="connsiteY3546" fmla="*/ 2854784 h 3722228"/>
              <a:gd name="connsiteX3547" fmla="*/ 2148913 w 6494035"/>
              <a:gd name="connsiteY3547" fmla="*/ 2873512 h 3722228"/>
              <a:gd name="connsiteX3548" fmla="*/ 2133460 w 6494035"/>
              <a:gd name="connsiteY3548" fmla="*/ 2893081 h 3722228"/>
              <a:gd name="connsiteX3549" fmla="*/ 2113441 w 6494035"/>
              <a:gd name="connsiteY3549" fmla="*/ 2893081 h 3722228"/>
              <a:gd name="connsiteX3550" fmla="*/ 2082887 w 6494035"/>
              <a:gd name="connsiteY3550" fmla="*/ 2900808 h 3722228"/>
              <a:gd name="connsiteX3551" fmla="*/ 2051923 w 6494035"/>
              <a:gd name="connsiteY3551" fmla="*/ 2916345 h 3722228"/>
              <a:gd name="connsiteX3552" fmla="*/ 2025524 w 6494035"/>
              <a:gd name="connsiteY3552" fmla="*/ 2931799 h 3722228"/>
              <a:gd name="connsiteX3553" fmla="*/ 2005974 w 6494035"/>
              <a:gd name="connsiteY3553" fmla="*/ 2950444 h 3722228"/>
              <a:gd name="connsiteX3554" fmla="*/ 2002287 w 6494035"/>
              <a:gd name="connsiteY3554" fmla="*/ 2981434 h 3722228"/>
              <a:gd name="connsiteX3555" fmla="*/ 2002287 w 6494035"/>
              <a:gd name="connsiteY3555" fmla="*/ 3008729 h 3722228"/>
              <a:gd name="connsiteX3556" fmla="*/ 1993682 w 6494035"/>
              <a:gd name="connsiteY3556" fmla="*/ 3024267 h 3722228"/>
              <a:gd name="connsiteX3557" fmla="*/ 1978170 w 6494035"/>
              <a:gd name="connsiteY3557" fmla="*/ 3047447 h 3722228"/>
              <a:gd name="connsiteX3558" fmla="*/ 1970444 w 6494035"/>
              <a:gd name="connsiteY3558" fmla="*/ 3066175 h 3722228"/>
              <a:gd name="connsiteX3559" fmla="*/ 1959498 w 6494035"/>
              <a:gd name="connsiteY3559" fmla="*/ 3085744 h 3722228"/>
              <a:gd name="connsiteX3560" fmla="*/ 1944045 w 6494035"/>
              <a:gd name="connsiteY3560" fmla="*/ 3101197 h 3722228"/>
              <a:gd name="connsiteX3561" fmla="*/ 1936319 w 6494035"/>
              <a:gd name="connsiteY3561" fmla="*/ 3119926 h 3722228"/>
              <a:gd name="connsiteX3562" fmla="*/ 1920807 w 6494035"/>
              <a:gd name="connsiteY3562" fmla="*/ 3139915 h 3722228"/>
              <a:gd name="connsiteX3563" fmla="*/ 1908983 w 6494035"/>
              <a:gd name="connsiteY3563" fmla="*/ 3158643 h 3722228"/>
              <a:gd name="connsiteX3564" fmla="*/ 1898038 w 6494035"/>
              <a:gd name="connsiteY3564" fmla="*/ 3170485 h 3722228"/>
              <a:gd name="connsiteX3565" fmla="*/ 1870293 w 6494035"/>
              <a:gd name="connsiteY3565" fmla="*/ 3174097 h 3722228"/>
              <a:gd name="connsiteX3566" fmla="*/ 1851621 w 6494035"/>
              <a:gd name="connsiteY3566" fmla="*/ 3162675 h 3722228"/>
              <a:gd name="connsiteX3567" fmla="*/ 1836109 w 6494035"/>
              <a:gd name="connsiteY3567" fmla="*/ 3158643 h 3722228"/>
              <a:gd name="connsiteX3568" fmla="*/ 1820656 w 6494035"/>
              <a:gd name="connsiteY3568" fmla="*/ 3150833 h 3722228"/>
              <a:gd name="connsiteX3569" fmla="*/ 1820656 w 6494035"/>
              <a:gd name="connsiteY3569" fmla="*/ 3158643 h 3722228"/>
              <a:gd name="connsiteX3570" fmla="*/ 1824286 w 6494035"/>
              <a:gd name="connsiteY3570" fmla="*/ 3170485 h 3722228"/>
              <a:gd name="connsiteX3571" fmla="*/ 1836109 w 6494035"/>
              <a:gd name="connsiteY3571" fmla="*/ 3174097 h 3722228"/>
              <a:gd name="connsiteX3572" fmla="*/ 1847056 w 6494035"/>
              <a:gd name="connsiteY3572" fmla="*/ 3185939 h 3722228"/>
              <a:gd name="connsiteX3573" fmla="*/ 1847056 w 6494035"/>
              <a:gd name="connsiteY3573" fmla="*/ 3189130 h 3722228"/>
              <a:gd name="connsiteX3574" fmla="*/ 1847056 w 6494035"/>
              <a:gd name="connsiteY3574" fmla="*/ 3201392 h 3722228"/>
              <a:gd name="connsiteX3575" fmla="*/ 1862508 w 6494035"/>
              <a:gd name="connsiteY3575" fmla="*/ 3209203 h 3722228"/>
              <a:gd name="connsiteX3576" fmla="*/ 1862508 w 6494035"/>
              <a:gd name="connsiteY3576" fmla="*/ 3216929 h 3722228"/>
              <a:gd name="connsiteX3577" fmla="*/ 1854782 w 6494035"/>
              <a:gd name="connsiteY3577" fmla="*/ 3235574 h 3722228"/>
              <a:gd name="connsiteX3578" fmla="*/ 1847056 w 6494035"/>
              <a:gd name="connsiteY3578" fmla="*/ 3255143 h 3722228"/>
              <a:gd name="connsiteX3579" fmla="*/ 1816559 w 6494035"/>
              <a:gd name="connsiteY3579" fmla="*/ 3266565 h 3722228"/>
              <a:gd name="connsiteX3580" fmla="*/ 1785595 w 6494035"/>
              <a:gd name="connsiteY3580" fmla="*/ 3270680 h 3722228"/>
              <a:gd name="connsiteX3581" fmla="*/ 1754630 w 6494035"/>
              <a:gd name="connsiteY3581" fmla="*/ 3270680 h 3722228"/>
              <a:gd name="connsiteX3582" fmla="*/ 1765986 w 6494035"/>
              <a:gd name="connsiteY3582" fmla="*/ 3281598 h 3722228"/>
              <a:gd name="connsiteX3583" fmla="*/ 1765986 w 6494035"/>
              <a:gd name="connsiteY3583" fmla="*/ 3293860 h 3722228"/>
              <a:gd name="connsiteX3584" fmla="*/ 1762357 w 6494035"/>
              <a:gd name="connsiteY3584" fmla="*/ 3309397 h 3722228"/>
              <a:gd name="connsiteX3585" fmla="*/ 1765986 w 6494035"/>
              <a:gd name="connsiteY3585" fmla="*/ 3317124 h 3722228"/>
              <a:gd name="connsiteX3586" fmla="*/ 1758260 w 6494035"/>
              <a:gd name="connsiteY3586" fmla="*/ 3328042 h 3722228"/>
              <a:gd name="connsiteX3587" fmla="*/ 1731861 w 6494035"/>
              <a:gd name="connsiteY3587" fmla="*/ 3328042 h 3722228"/>
              <a:gd name="connsiteX3588" fmla="*/ 1711784 w 6494035"/>
              <a:gd name="connsiteY3588" fmla="*/ 3320315 h 3722228"/>
              <a:gd name="connsiteX3589" fmla="*/ 1711784 w 6494035"/>
              <a:gd name="connsiteY3589" fmla="*/ 3332577 h 3722228"/>
              <a:gd name="connsiteX3590" fmla="*/ 1716350 w 6494035"/>
              <a:gd name="connsiteY3590" fmla="*/ 3343495 h 3722228"/>
              <a:gd name="connsiteX3591" fmla="*/ 1724076 w 6494035"/>
              <a:gd name="connsiteY3591" fmla="*/ 3355337 h 3722228"/>
              <a:gd name="connsiteX3592" fmla="*/ 1742748 w 6494035"/>
              <a:gd name="connsiteY3592" fmla="*/ 3355337 h 3722228"/>
              <a:gd name="connsiteX3593" fmla="*/ 1746845 w 6494035"/>
              <a:gd name="connsiteY3593" fmla="*/ 3359032 h 3722228"/>
              <a:gd name="connsiteX3594" fmla="*/ 1746845 w 6494035"/>
              <a:gd name="connsiteY3594" fmla="*/ 3370874 h 3722228"/>
              <a:gd name="connsiteX3595" fmla="*/ 1739588 w 6494035"/>
              <a:gd name="connsiteY3595" fmla="*/ 3374486 h 3722228"/>
              <a:gd name="connsiteX3596" fmla="*/ 1735022 w 6494035"/>
              <a:gd name="connsiteY3596" fmla="*/ 3366759 h 3722228"/>
              <a:gd name="connsiteX3597" fmla="*/ 1724076 w 6494035"/>
              <a:gd name="connsiteY3597" fmla="*/ 3366759 h 3722228"/>
              <a:gd name="connsiteX3598" fmla="*/ 1724076 w 6494035"/>
              <a:gd name="connsiteY3598" fmla="*/ 3374486 h 3722228"/>
              <a:gd name="connsiteX3599" fmla="*/ 1731861 w 6494035"/>
              <a:gd name="connsiteY3599" fmla="*/ 3381792 h 3722228"/>
              <a:gd name="connsiteX3600" fmla="*/ 1719569 w 6494035"/>
              <a:gd name="connsiteY3600" fmla="*/ 3389519 h 3722228"/>
              <a:gd name="connsiteX3601" fmla="*/ 1724076 w 6494035"/>
              <a:gd name="connsiteY3601" fmla="*/ 3409592 h 3722228"/>
              <a:gd name="connsiteX3602" fmla="*/ 1724076 w 6494035"/>
              <a:gd name="connsiteY3602" fmla="*/ 3432772 h 3722228"/>
              <a:gd name="connsiteX3603" fmla="*/ 1708624 w 6494035"/>
              <a:gd name="connsiteY3603" fmla="*/ 3432772 h 3722228"/>
              <a:gd name="connsiteX3604" fmla="*/ 1693112 w 6494035"/>
              <a:gd name="connsiteY3604" fmla="*/ 3451500 h 3722228"/>
              <a:gd name="connsiteX3605" fmla="*/ 1688604 w 6494035"/>
              <a:gd name="connsiteY3605" fmla="*/ 3471069 h 3722228"/>
              <a:gd name="connsiteX3606" fmla="*/ 1711784 w 6494035"/>
              <a:gd name="connsiteY3606" fmla="*/ 3489714 h 3722228"/>
              <a:gd name="connsiteX3607" fmla="*/ 1731861 w 6494035"/>
              <a:gd name="connsiteY3607" fmla="*/ 3494249 h 3722228"/>
              <a:gd name="connsiteX3608" fmla="*/ 1724076 w 6494035"/>
              <a:gd name="connsiteY3608" fmla="*/ 3520704 h 3722228"/>
              <a:gd name="connsiteX3609" fmla="*/ 1704058 w 6494035"/>
              <a:gd name="connsiteY3609" fmla="*/ 3540693 h 3722228"/>
              <a:gd name="connsiteX3610" fmla="*/ 1704058 w 6494035"/>
              <a:gd name="connsiteY3610" fmla="*/ 3559422 h 3722228"/>
              <a:gd name="connsiteX3611" fmla="*/ 1688604 w 6494035"/>
              <a:gd name="connsiteY3611" fmla="*/ 3578066 h 3722228"/>
              <a:gd name="connsiteX3612" fmla="*/ 1685385 w 6494035"/>
              <a:gd name="connsiteY3612" fmla="*/ 3597635 h 3722228"/>
              <a:gd name="connsiteX3613" fmla="*/ 1693112 w 6494035"/>
              <a:gd name="connsiteY3613" fmla="*/ 3616364 h 3722228"/>
              <a:gd name="connsiteX3614" fmla="*/ 1704058 w 6494035"/>
              <a:gd name="connsiteY3614" fmla="*/ 3639544 h 3722228"/>
              <a:gd name="connsiteX3615" fmla="*/ 1688604 w 6494035"/>
              <a:gd name="connsiteY3615" fmla="*/ 3644079 h 3722228"/>
              <a:gd name="connsiteX3616" fmla="*/ 1673094 w 6494035"/>
              <a:gd name="connsiteY3616" fmla="*/ 3655081 h 3722228"/>
              <a:gd name="connsiteX3617" fmla="*/ 1669932 w 6494035"/>
              <a:gd name="connsiteY3617" fmla="*/ 3667343 h 3722228"/>
              <a:gd name="connsiteX3618" fmla="*/ 1669932 w 6494035"/>
              <a:gd name="connsiteY3618" fmla="*/ 3685988 h 3722228"/>
              <a:gd name="connsiteX3619" fmla="*/ 1662206 w 6494035"/>
              <a:gd name="connsiteY3619" fmla="*/ 3693798 h 3722228"/>
              <a:gd name="connsiteX3620" fmla="*/ 1650324 w 6494035"/>
              <a:gd name="connsiteY3620" fmla="*/ 3690103 h 3722228"/>
              <a:gd name="connsiteX3621" fmla="*/ 1642597 w 6494035"/>
              <a:gd name="connsiteY3621" fmla="*/ 3678261 h 3722228"/>
              <a:gd name="connsiteX3622" fmla="*/ 1650324 w 6494035"/>
              <a:gd name="connsiteY3622" fmla="*/ 3670534 h 3722228"/>
              <a:gd name="connsiteX3623" fmla="*/ 1662206 w 6494035"/>
              <a:gd name="connsiteY3623" fmla="*/ 3667343 h 3722228"/>
              <a:gd name="connsiteX3624" fmla="*/ 1650324 w 6494035"/>
              <a:gd name="connsiteY3624" fmla="*/ 3651890 h 3722228"/>
              <a:gd name="connsiteX3625" fmla="*/ 1631652 w 6494035"/>
              <a:gd name="connsiteY3625" fmla="*/ 3655081 h 3722228"/>
              <a:gd name="connsiteX3626" fmla="*/ 1646694 w 6494035"/>
              <a:gd name="connsiteY3626" fmla="*/ 3667343 h 3722228"/>
              <a:gd name="connsiteX3627" fmla="*/ 1639437 w 6494035"/>
              <a:gd name="connsiteY3627" fmla="*/ 3674650 h 3722228"/>
              <a:gd name="connsiteX3628" fmla="*/ 1639437 w 6494035"/>
              <a:gd name="connsiteY3628" fmla="*/ 3678261 h 3722228"/>
              <a:gd name="connsiteX3629" fmla="*/ 1627145 w 6494035"/>
              <a:gd name="connsiteY3629" fmla="*/ 3674650 h 3722228"/>
              <a:gd name="connsiteX3630" fmla="*/ 1631652 w 6494035"/>
              <a:gd name="connsiteY3630" fmla="*/ 3667343 h 3722228"/>
              <a:gd name="connsiteX3631" fmla="*/ 1616199 w 6494035"/>
              <a:gd name="connsiteY3631" fmla="*/ 3662808 h 3722228"/>
              <a:gd name="connsiteX3632" fmla="*/ 1619360 w 6494035"/>
              <a:gd name="connsiteY3632" fmla="*/ 3651890 h 3722228"/>
              <a:gd name="connsiteX3633" fmla="*/ 1611633 w 6494035"/>
              <a:gd name="connsiteY3633" fmla="*/ 3659616 h 3722228"/>
              <a:gd name="connsiteX3634" fmla="*/ 1611633 w 6494035"/>
              <a:gd name="connsiteY3634" fmla="*/ 3644079 h 3722228"/>
              <a:gd name="connsiteX3635" fmla="*/ 1627145 w 6494035"/>
              <a:gd name="connsiteY3635" fmla="*/ 3644079 h 3722228"/>
              <a:gd name="connsiteX3636" fmla="*/ 1627145 w 6494035"/>
              <a:gd name="connsiteY3636" fmla="*/ 3631817 h 3722228"/>
              <a:gd name="connsiteX3637" fmla="*/ 1616199 w 6494035"/>
              <a:gd name="connsiteY3637" fmla="*/ 3628626 h 3722228"/>
              <a:gd name="connsiteX3638" fmla="*/ 1611633 w 6494035"/>
              <a:gd name="connsiteY3638" fmla="*/ 3636352 h 3722228"/>
              <a:gd name="connsiteX3639" fmla="*/ 1599809 w 6494035"/>
              <a:gd name="connsiteY3639" fmla="*/ 3624090 h 3722228"/>
              <a:gd name="connsiteX3640" fmla="*/ 1592083 w 6494035"/>
              <a:gd name="connsiteY3640" fmla="*/ 3605446 h 3722228"/>
              <a:gd name="connsiteX3641" fmla="*/ 1592083 w 6494035"/>
              <a:gd name="connsiteY3641" fmla="*/ 3601330 h 3722228"/>
              <a:gd name="connsiteX3642" fmla="*/ 1576572 w 6494035"/>
              <a:gd name="connsiteY3642" fmla="*/ 3585793 h 3722228"/>
              <a:gd name="connsiteX3643" fmla="*/ 1584298 w 6494035"/>
              <a:gd name="connsiteY3643" fmla="*/ 3582182 h 3722228"/>
              <a:gd name="connsiteX3644" fmla="*/ 1580669 w 6494035"/>
              <a:gd name="connsiteY3644" fmla="*/ 3570340 h 3722228"/>
              <a:gd name="connsiteX3645" fmla="*/ 1588395 w 6494035"/>
              <a:gd name="connsiteY3645" fmla="*/ 3570340 h 3722228"/>
              <a:gd name="connsiteX3646" fmla="*/ 1576572 w 6494035"/>
              <a:gd name="connsiteY3646" fmla="*/ 3562613 h 3722228"/>
              <a:gd name="connsiteX3647" fmla="*/ 1573411 w 6494035"/>
              <a:gd name="connsiteY3647" fmla="*/ 3540693 h 3722228"/>
              <a:gd name="connsiteX3648" fmla="*/ 1573411 w 6494035"/>
              <a:gd name="connsiteY3648" fmla="*/ 3528431 h 3722228"/>
              <a:gd name="connsiteX3649" fmla="*/ 1588395 w 6494035"/>
              <a:gd name="connsiteY3649" fmla="*/ 3528431 h 3722228"/>
              <a:gd name="connsiteX3650" fmla="*/ 1576572 w 6494035"/>
              <a:gd name="connsiteY3650" fmla="*/ 3512978 h 3722228"/>
              <a:gd name="connsiteX3651" fmla="*/ 1561119 w 6494035"/>
              <a:gd name="connsiteY3651" fmla="*/ 3512978 h 3722228"/>
              <a:gd name="connsiteX3652" fmla="*/ 1568845 w 6494035"/>
              <a:gd name="connsiteY3652" fmla="*/ 3497440 h 3722228"/>
              <a:gd name="connsiteX3653" fmla="*/ 1545607 w 6494035"/>
              <a:gd name="connsiteY3653" fmla="*/ 3486522 h 3722228"/>
              <a:gd name="connsiteX3654" fmla="*/ 1537881 w 6494035"/>
              <a:gd name="connsiteY3654" fmla="*/ 3489714 h 3722228"/>
              <a:gd name="connsiteX3655" fmla="*/ 1542447 w 6494035"/>
              <a:gd name="connsiteY3655" fmla="*/ 3466954 h 3722228"/>
              <a:gd name="connsiteX3656" fmla="*/ 1561119 w 6494035"/>
              <a:gd name="connsiteY3656" fmla="*/ 3466954 h 3722228"/>
              <a:gd name="connsiteX3657" fmla="*/ 1568845 w 6494035"/>
              <a:gd name="connsiteY3657" fmla="*/ 3486522 h 3722228"/>
              <a:gd name="connsiteX3658" fmla="*/ 1576572 w 6494035"/>
              <a:gd name="connsiteY3658" fmla="*/ 3466954 h 3722228"/>
              <a:gd name="connsiteX3659" fmla="*/ 1568845 w 6494035"/>
              <a:gd name="connsiteY3659" fmla="*/ 3440498 h 3722228"/>
              <a:gd name="connsiteX3660" fmla="*/ 1573411 w 6494035"/>
              <a:gd name="connsiteY3660" fmla="*/ 3435963 h 3722228"/>
              <a:gd name="connsiteX3661" fmla="*/ 1580669 w 6494035"/>
              <a:gd name="connsiteY3661" fmla="*/ 3420510 h 3722228"/>
              <a:gd name="connsiteX3662" fmla="*/ 1568845 w 6494035"/>
              <a:gd name="connsiteY3662" fmla="*/ 3417318 h 3722228"/>
              <a:gd name="connsiteX3663" fmla="*/ 1568845 w 6494035"/>
              <a:gd name="connsiteY3663" fmla="*/ 3401781 h 3722228"/>
              <a:gd name="connsiteX3664" fmla="*/ 1568845 w 6494035"/>
              <a:gd name="connsiteY3664" fmla="*/ 3374486 h 3722228"/>
              <a:gd name="connsiteX3665" fmla="*/ 1568845 w 6494035"/>
              <a:gd name="connsiteY3665" fmla="*/ 3348114 h 3722228"/>
              <a:gd name="connsiteX3666" fmla="*/ 1553334 w 6494035"/>
              <a:gd name="connsiteY3666" fmla="*/ 3348114 h 3722228"/>
              <a:gd name="connsiteX3667" fmla="*/ 1545607 w 6494035"/>
              <a:gd name="connsiteY3667" fmla="*/ 3343495 h 3722228"/>
              <a:gd name="connsiteX3668" fmla="*/ 1542447 w 6494035"/>
              <a:gd name="connsiteY3668" fmla="*/ 3324850 h 3722228"/>
              <a:gd name="connsiteX3669" fmla="*/ 1545607 w 6494035"/>
              <a:gd name="connsiteY3669" fmla="*/ 3301586 h 3722228"/>
              <a:gd name="connsiteX3670" fmla="*/ 1537881 w 6494035"/>
              <a:gd name="connsiteY3670" fmla="*/ 3274291 h 3722228"/>
              <a:gd name="connsiteX3671" fmla="*/ 1530154 w 6494035"/>
              <a:gd name="connsiteY3671" fmla="*/ 3240109 h 3722228"/>
              <a:gd name="connsiteX3672" fmla="*/ 1537881 w 6494035"/>
              <a:gd name="connsiteY3672" fmla="*/ 3224656 h 3722228"/>
              <a:gd name="connsiteX3673" fmla="*/ 1545607 w 6494035"/>
              <a:gd name="connsiteY3673" fmla="*/ 3193665 h 3722228"/>
              <a:gd name="connsiteX3674" fmla="*/ 1553334 w 6494035"/>
              <a:gd name="connsiteY3674" fmla="*/ 3158643 h 3722228"/>
              <a:gd name="connsiteX3675" fmla="*/ 1553334 w 6494035"/>
              <a:gd name="connsiteY3675" fmla="*/ 3132188 h 3722228"/>
              <a:gd name="connsiteX3676" fmla="*/ 1553334 w 6494035"/>
              <a:gd name="connsiteY3676" fmla="*/ 3119926 h 3722228"/>
              <a:gd name="connsiteX3677" fmla="*/ 1545607 w 6494035"/>
              <a:gd name="connsiteY3677" fmla="*/ 3088935 h 3722228"/>
              <a:gd name="connsiteX3678" fmla="*/ 1545607 w 6494035"/>
              <a:gd name="connsiteY3678" fmla="*/ 3066175 h 3722228"/>
              <a:gd name="connsiteX3679" fmla="*/ 1545607 w 6494035"/>
              <a:gd name="connsiteY3679" fmla="*/ 3035185 h 3722228"/>
              <a:gd name="connsiteX3680" fmla="*/ 1550173 w 6494035"/>
              <a:gd name="connsiteY3680" fmla="*/ 3001003 h 3722228"/>
              <a:gd name="connsiteX3681" fmla="*/ 1553334 w 6494035"/>
              <a:gd name="connsiteY3681" fmla="*/ 2970012 h 3722228"/>
              <a:gd name="connsiteX3682" fmla="*/ 1553334 w 6494035"/>
              <a:gd name="connsiteY3682" fmla="*/ 2939525 h 3722228"/>
              <a:gd name="connsiteX3683" fmla="*/ 1550173 w 6494035"/>
              <a:gd name="connsiteY3683" fmla="*/ 2908535 h 3722228"/>
              <a:gd name="connsiteX3684" fmla="*/ 1553334 w 6494035"/>
              <a:gd name="connsiteY3684" fmla="*/ 2896273 h 3722228"/>
              <a:gd name="connsiteX3685" fmla="*/ 1553334 w 6494035"/>
              <a:gd name="connsiteY3685" fmla="*/ 2873512 h 3722228"/>
              <a:gd name="connsiteX3686" fmla="*/ 1553334 w 6494035"/>
              <a:gd name="connsiteY3686" fmla="*/ 2831604 h 3722228"/>
              <a:gd name="connsiteX3687" fmla="*/ 1545607 w 6494035"/>
              <a:gd name="connsiteY3687" fmla="*/ 2796078 h 3722228"/>
              <a:gd name="connsiteX3688" fmla="*/ 1526936 w 6494035"/>
              <a:gd name="connsiteY3688" fmla="*/ 2781045 h 3722228"/>
              <a:gd name="connsiteX3689" fmla="*/ 1506917 w 6494035"/>
              <a:gd name="connsiteY3689" fmla="*/ 2765591 h 3722228"/>
              <a:gd name="connsiteX3690" fmla="*/ 1473201 w 6494035"/>
              <a:gd name="connsiteY3690" fmla="*/ 2746863 h 3722228"/>
              <a:gd name="connsiteX3691" fmla="*/ 1445456 w 6494035"/>
              <a:gd name="connsiteY3691" fmla="*/ 2731409 h 3722228"/>
              <a:gd name="connsiteX3692" fmla="*/ 1418121 w 6494035"/>
              <a:gd name="connsiteY3692" fmla="*/ 2700419 h 3722228"/>
              <a:gd name="connsiteX3693" fmla="*/ 1410394 w 6494035"/>
              <a:gd name="connsiteY3693" fmla="*/ 2669428 h 3722228"/>
              <a:gd name="connsiteX3694" fmla="*/ 1394884 w 6494035"/>
              <a:gd name="connsiteY3694" fmla="*/ 2658510 h 3722228"/>
              <a:gd name="connsiteX3695" fmla="*/ 1387157 w 6494035"/>
              <a:gd name="connsiteY3695" fmla="*/ 2635330 h 3722228"/>
              <a:gd name="connsiteX3696" fmla="*/ 1371646 w 6494035"/>
              <a:gd name="connsiteY3696" fmla="*/ 2612486 h 3722228"/>
              <a:gd name="connsiteX3697" fmla="*/ 1360758 w 6494035"/>
              <a:gd name="connsiteY3697" fmla="*/ 2584771 h 3722228"/>
              <a:gd name="connsiteX3698" fmla="*/ 1340681 w 6494035"/>
              <a:gd name="connsiteY3698" fmla="*/ 2554200 h 3722228"/>
              <a:gd name="connsiteX3699" fmla="*/ 1310186 w 6494035"/>
              <a:gd name="connsiteY3699" fmla="*/ 2527829 h 3722228"/>
              <a:gd name="connsiteX3700" fmla="*/ 1310186 w 6494035"/>
              <a:gd name="connsiteY3700" fmla="*/ 2496838 h 3722228"/>
              <a:gd name="connsiteX3701" fmla="*/ 1317970 w 6494035"/>
              <a:gd name="connsiteY3701" fmla="*/ 2484576 h 3722228"/>
              <a:gd name="connsiteX3702" fmla="*/ 1333423 w 6494035"/>
              <a:gd name="connsiteY3702" fmla="*/ 2476766 h 3722228"/>
              <a:gd name="connsiteX3703" fmla="*/ 1337520 w 6494035"/>
              <a:gd name="connsiteY3703" fmla="*/ 2476766 h 3722228"/>
              <a:gd name="connsiteX3704" fmla="*/ 1340681 w 6494035"/>
              <a:gd name="connsiteY3704" fmla="*/ 2461312 h 3722228"/>
              <a:gd name="connsiteX3705" fmla="*/ 1337520 w 6494035"/>
              <a:gd name="connsiteY3705" fmla="*/ 2454005 h 3722228"/>
              <a:gd name="connsiteX3706" fmla="*/ 1329794 w 6494035"/>
              <a:gd name="connsiteY3706" fmla="*/ 2461312 h 3722228"/>
              <a:gd name="connsiteX3707" fmla="*/ 1314282 w 6494035"/>
              <a:gd name="connsiteY3707" fmla="*/ 2454005 h 3722228"/>
              <a:gd name="connsiteX3708" fmla="*/ 1322067 w 6494035"/>
              <a:gd name="connsiteY3708" fmla="*/ 2446279 h 3722228"/>
              <a:gd name="connsiteX3709" fmla="*/ 1317970 w 6494035"/>
              <a:gd name="connsiteY3709" fmla="*/ 2427634 h 3722228"/>
              <a:gd name="connsiteX3710" fmla="*/ 1325697 w 6494035"/>
              <a:gd name="connsiteY3710" fmla="*/ 2423015 h 3722228"/>
              <a:gd name="connsiteX3711" fmla="*/ 1325697 w 6494035"/>
              <a:gd name="connsiteY3711" fmla="*/ 2415288 h 3722228"/>
              <a:gd name="connsiteX3712" fmla="*/ 1333423 w 6494035"/>
              <a:gd name="connsiteY3712" fmla="*/ 2404370 h 3722228"/>
              <a:gd name="connsiteX3713" fmla="*/ 1333423 w 6494035"/>
              <a:gd name="connsiteY3713" fmla="*/ 2392108 h 3722228"/>
              <a:gd name="connsiteX3714" fmla="*/ 1340681 w 6494035"/>
              <a:gd name="connsiteY3714" fmla="*/ 2388917 h 3722228"/>
              <a:gd name="connsiteX3715" fmla="*/ 1360758 w 6494035"/>
              <a:gd name="connsiteY3715" fmla="*/ 2376571 h 3722228"/>
              <a:gd name="connsiteX3716" fmla="*/ 1356193 w 6494035"/>
              <a:gd name="connsiteY3716" fmla="*/ 2368844 h 3722228"/>
              <a:gd name="connsiteX3717" fmla="*/ 1363919 w 6494035"/>
              <a:gd name="connsiteY3717" fmla="*/ 2353811 h 3722228"/>
              <a:gd name="connsiteX3718" fmla="*/ 1387157 w 6494035"/>
              <a:gd name="connsiteY3718" fmla="*/ 2338358 h 3722228"/>
              <a:gd name="connsiteX3719" fmla="*/ 1391723 w 6494035"/>
              <a:gd name="connsiteY3719" fmla="*/ 2327439 h 3722228"/>
              <a:gd name="connsiteX3720" fmla="*/ 1387157 w 6494035"/>
              <a:gd name="connsiteY3720" fmla="*/ 2319629 h 3722228"/>
              <a:gd name="connsiteX3721" fmla="*/ 1391723 w 6494035"/>
              <a:gd name="connsiteY3721" fmla="*/ 2307367 h 3722228"/>
              <a:gd name="connsiteX3722" fmla="*/ 1387157 w 6494035"/>
              <a:gd name="connsiteY3722" fmla="*/ 2291914 h 3722228"/>
              <a:gd name="connsiteX3723" fmla="*/ 1391723 w 6494035"/>
              <a:gd name="connsiteY3723" fmla="*/ 2276376 h 3722228"/>
              <a:gd name="connsiteX3724" fmla="*/ 1387157 w 6494035"/>
              <a:gd name="connsiteY3724" fmla="*/ 2268650 h 3722228"/>
              <a:gd name="connsiteX3725" fmla="*/ 1379431 w 6494035"/>
              <a:gd name="connsiteY3725" fmla="*/ 2257732 h 3722228"/>
              <a:gd name="connsiteX3726" fmla="*/ 1371646 w 6494035"/>
              <a:gd name="connsiteY3726" fmla="*/ 2238163 h 3722228"/>
              <a:gd name="connsiteX3727" fmla="*/ 1376211 w 6494035"/>
              <a:gd name="connsiteY3727" fmla="*/ 2230352 h 3722228"/>
              <a:gd name="connsiteX3728" fmla="*/ 1368485 w 6494035"/>
              <a:gd name="connsiteY3728" fmla="*/ 2230352 h 3722228"/>
              <a:gd name="connsiteX3729" fmla="*/ 1360758 w 6494035"/>
              <a:gd name="connsiteY3729" fmla="*/ 2222626 h 3722228"/>
              <a:gd name="connsiteX3730" fmla="*/ 1348467 w 6494035"/>
              <a:gd name="connsiteY3730" fmla="*/ 2222626 h 3722228"/>
              <a:gd name="connsiteX3731" fmla="*/ 1329794 w 6494035"/>
              <a:gd name="connsiteY3731" fmla="*/ 2238163 h 3722228"/>
              <a:gd name="connsiteX3732" fmla="*/ 1337520 w 6494035"/>
              <a:gd name="connsiteY3732" fmla="*/ 2253616 h 3722228"/>
              <a:gd name="connsiteX3733" fmla="*/ 1322067 w 6494035"/>
              <a:gd name="connsiteY3733" fmla="*/ 2257732 h 3722228"/>
              <a:gd name="connsiteX3734" fmla="*/ 1314282 w 6494035"/>
              <a:gd name="connsiteY3734" fmla="*/ 2245890 h 3722228"/>
              <a:gd name="connsiteX3735" fmla="*/ 1310186 w 6494035"/>
              <a:gd name="connsiteY3735" fmla="*/ 2245890 h 3722228"/>
              <a:gd name="connsiteX3736" fmla="*/ 1299298 w 6494035"/>
              <a:gd name="connsiteY3736" fmla="*/ 2238163 h 3722228"/>
              <a:gd name="connsiteX3737" fmla="*/ 1283787 w 6494035"/>
              <a:gd name="connsiteY3737" fmla="*/ 2234468 h 3722228"/>
              <a:gd name="connsiteX3738" fmla="*/ 1279221 w 6494035"/>
              <a:gd name="connsiteY3738" fmla="*/ 2242194 h 3722228"/>
              <a:gd name="connsiteX3739" fmla="*/ 1276061 w 6494035"/>
              <a:gd name="connsiteY3739" fmla="*/ 2238163 h 3722228"/>
              <a:gd name="connsiteX3740" fmla="*/ 1271495 w 6494035"/>
              <a:gd name="connsiteY3740" fmla="*/ 2227245 h 3722228"/>
              <a:gd name="connsiteX3741" fmla="*/ 1268334 w 6494035"/>
              <a:gd name="connsiteY3741" fmla="*/ 2230352 h 3722228"/>
              <a:gd name="connsiteX3742" fmla="*/ 1263768 w 6494035"/>
              <a:gd name="connsiteY3742" fmla="*/ 2227245 h 3722228"/>
              <a:gd name="connsiteX3743" fmla="*/ 1263768 w 6494035"/>
              <a:gd name="connsiteY3743" fmla="*/ 2214899 h 3722228"/>
              <a:gd name="connsiteX3744" fmla="*/ 1248257 w 6494035"/>
              <a:gd name="connsiteY3744" fmla="*/ 2207172 h 3722228"/>
              <a:gd name="connsiteX3745" fmla="*/ 1233273 w 6494035"/>
              <a:gd name="connsiteY3745" fmla="*/ 2191719 h 3722228"/>
              <a:gd name="connsiteX3746" fmla="*/ 1237370 w 6494035"/>
              <a:gd name="connsiteY3746" fmla="*/ 2203981 h 3722228"/>
              <a:gd name="connsiteX3747" fmla="*/ 1217761 w 6494035"/>
              <a:gd name="connsiteY3747" fmla="*/ 2191719 h 3722228"/>
              <a:gd name="connsiteX3748" fmla="*/ 1220980 w 6494035"/>
              <a:gd name="connsiteY3748" fmla="*/ 2183908 h 3722228"/>
              <a:gd name="connsiteX3749" fmla="*/ 1220980 w 6494035"/>
              <a:gd name="connsiteY3749" fmla="*/ 2172990 h 3722228"/>
              <a:gd name="connsiteX3750" fmla="*/ 1213195 w 6494035"/>
              <a:gd name="connsiteY3750" fmla="*/ 2161148 h 3722228"/>
              <a:gd name="connsiteX3751" fmla="*/ 1202308 w 6494035"/>
              <a:gd name="connsiteY3751" fmla="*/ 2149810 h 3722228"/>
              <a:gd name="connsiteX3752" fmla="*/ 1186797 w 6494035"/>
              <a:gd name="connsiteY3752" fmla="*/ 2130158 h 3722228"/>
              <a:gd name="connsiteX3753" fmla="*/ 1194523 w 6494035"/>
              <a:gd name="connsiteY3753" fmla="*/ 2130158 h 3722228"/>
              <a:gd name="connsiteX3754" fmla="*/ 1190016 w 6494035"/>
              <a:gd name="connsiteY3754" fmla="*/ 2126966 h 3722228"/>
              <a:gd name="connsiteX3755" fmla="*/ 1186797 w 6494035"/>
              <a:gd name="connsiteY3755" fmla="*/ 2122431 h 3722228"/>
              <a:gd name="connsiteX3756" fmla="*/ 1179070 w 6494035"/>
              <a:gd name="connsiteY3756" fmla="*/ 2126966 h 3722228"/>
              <a:gd name="connsiteX3757" fmla="*/ 1155833 w 6494035"/>
              <a:gd name="connsiteY3757" fmla="*/ 2122431 h 3722228"/>
              <a:gd name="connsiteX3758" fmla="*/ 1140789 w 6494035"/>
              <a:gd name="connsiteY3758" fmla="*/ 2114704 h 3722228"/>
              <a:gd name="connsiteX3759" fmla="*/ 1113044 w 6494035"/>
              <a:gd name="connsiteY3759" fmla="*/ 2111513 h 3722228"/>
              <a:gd name="connsiteX3760" fmla="*/ 1094372 w 6494035"/>
              <a:gd name="connsiteY3760" fmla="*/ 2096060 h 3722228"/>
              <a:gd name="connsiteX3761" fmla="*/ 1094528 w 6494035"/>
              <a:gd name="connsiteY3761" fmla="*/ 2095903 h 3722228"/>
              <a:gd name="connsiteX3762" fmla="*/ 1082759 w 6494035"/>
              <a:gd name="connsiteY3762" fmla="*/ 2080547 h 3722228"/>
              <a:gd name="connsiteX3763" fmla="*/ 1056383 w 6494035"/>
              <a:gd name="connsiteY3763" fmla="*/ 2065069 h 3722228"/>
              <a:gd name="connsiteX3764" fmla="*/ 1040891 w 6494035"/>
              <a:gd name="connsiteY3764" fmla="*/ 2065069 h 3722228"/>
              <a:gd name="connsiteX3765" fmla="*/ 1008927 w 6494035"/>
              <a:gd name="connsiteY3765" fmla="*/ 2076056 h 3722228"/>
              <a:gd name="connsiteX3766" fmla="*/ 967060 w 6494035"/>
              <a:gd name="connsiteY3766" fmla="*/ 2052744 h 3722228"/>
              <a:gd name="connsiteX3767" fmla="*/ 931566 w 6494035"/>
              <a:gd name="connsiteY3767" fmla="*/ 2041852 h 3722228"/>
              <a:gd name="connsiteX3768" fmla="*/ 900975 w 6494035"/>
              <a:gd name="connsiteY3768" fmla="*/ 2022265 h 3722228"/>
              <a:gd name="connsiteX3769" fmla="*/ 874599 w 6494035"/>
              <a:gd name="connsiteY3769" fmla="*/ 2014526 h 3722228"/>
              <a:gd name="connsiteX3770" fmla="*/ 846754 w 6494035"/>
              <a:gd name="connsiteY3770" fmla="*/ 1995895 h 3722228"/>
              <a:gd name="connsiteX3771" fmla="*/ 831360 w 6494035"/>
              <a:gd name="connsiteY3771" fmla="*/ 1968092 h 3722228"/>
              <a:gd name="connsiteX3772" fmla="*/ 839008 w 6494035"/>
              <a:gd name="connsiteY3772" fmla="*/ 1964843 h 3722228"/>
              <a:gd name="connsiteX3773" fmla="*/ 839008 w 6494035"/>
              <a:gd name="connsiteY3773" fmla="*/ 1952613 h 3722228"/>
              <a:gd name="connsiteX3774" fmla="*/ 843616 w 6494035"/>
              <a:gd name="connsiteY3774" fmla="*/ 1944874 h 3722228"/>
              <a:gd name="connsiteX3775" fmla="*/ 834988 w 6494035"/>
              <a:gd name="connsiteY3775" fmla="*/ 1922039 h 3722228"/>
              <a:gd name="connsiteX3776" fmla="*/ 823614 w 6494035"/>
              <a:gd name="connsiteY3776" fmla="*/ 1895669 h 3722228"/>
              <a:gd name="connsiteX3777" fmla="*/ 804004 w 6494035"/>
              <a:gd name="connsiteY3777" fmla="*/ 1869299 h 3722228"/>
              <a:gd name="connsiteX3778" fmla="*/ 769784 w 6494035"/>
              <a:gd name="connsiteY3778" fmla="*/ 1833757 h 3722228"/>
              <a:gd name="connsiteX3779" fmla="*/ 777531 w 6494035"/>
              <a:gd name="connsiteY3779" fmla="*/ 1822769 h 3722228"/>
              <a:gd name="connsiteX3780" fmla="*/ 773020 w 6494035"/>
              <a:gd name="connsiteY3780" fmla="*/ 1810539 h 3722228"/>
              <a:gd name="connsiteX3781" fmla="*/ 754293 w 6494035"/>
              <a:gd name="connsiteY3781" fmla="*/ 1795444 h 3722228"/>
              <a:gd name="connsiteX3782" fmla="*/ 754293 w 6494035"/>
              <a:gd name="connsiteY3782" fmla="*/ 1784074 h 3722228"/>
              <a:gd name="connsiteX3783" fmla="*/ 746547 w 6494035"/>
              <a:gd name="connsiteY3783" fmla="*/ 1784074 h 3722228"/>
              <a:gd name="connsiteX3784" fmla="*/ 734781 w 6494035"/>
              <a:gd name="connsiteY3784" fmla="*/ 1764487 h 3722228"/>
              <a:gd name="connsiteX3785" fmla="*/ 719289 w 6494035"/>
              <a:gd name="connsiteY3785" fmla="*/ 1733531 h 3722228"/>
              <a:gd name="connsiteX3786" fmla="*/ 719289 w 6494035"/>
              <a:gd name="connsiteY3786" fmla="*/ 1702575 h 3722228"/>
              <a:gd name="connsiteX3787" fmla="*/ 685070 w 6494035"/>
              <a:gd name="connsiteY3787" fmla="*/ 1679835 h 3722228"/>
              <a:gd name="connsiteX3788" fmla="*/ 680560 w 6494035"/>
              <a:gd name="connsiteY3788" fmla="*/ 1722639 h 3722228"/>
              <a:gd name="connsiteX3789" fmla="*/ 696052 w 6494035"/>
              <a:gd name="connsiteY3789" fmla="*/ 1741270 h 3722228"/>
              <a:gd name="connsiteX3790" fmla="*/ 708308 w 6494035"/>
              <a:gd name="connsiteY3790" fmla="*/ 1769073 h 3722228"/>
              <a:gd name="connsiteX3791" fmla="*/ 708308 w 6494035"/>
              <a:gd name="connsiteY3791" fmla="*/ 1779965 h 3722228"/>
              <a:gd name="connsiteX3792" fmla="*/ 716055 w 6494035"/>
              <a:gd name="connsiteY3792" fmla="*/ 1787704 h 3722228"/>
              <a:gd name="connsiteX3793" fmla="*/ 727035 w 6494035"/>
              <a:gd name="connsiteY3793" fmla="*/ 1815030 h 3722228"/>
              <a:gd name="connsiteX3794" fmla="*/ 727035 w 6494035"/>
              <a:gd name="connsiteY3794" fmla="*/ 1802800 h 3722228"/>
              <a:gd name="connsiteX3795" fmla="*/ 742527 w 6494035"/>
              <a:gd name="connsiteY3795" fmla="*/ 1853725 h 3722228"/>
              <a:gd name="connsiteX3796" fmla="*/ 749783 w 6494035"/>
              <a:gd name="connsiteY3796" fmla="*/ 1869299 h 3722228"/>
              <a:gd name="connsiteX3797" fmla="*/ 754293 w 6494035"/>
              <a:gd name="connsiteY3797" fmla="*/ 1880191 h 3722228"/>
              <a:gd name="connsiteX3798" fmla="*/ 757528 w 6494035"/>
              <a:gd name="connsiteY3798" fmla="*/ 1898822 h 3722228"/>
              <a:gd name="connsiteX3799" fmla="*/ 749783 w 6494035"/>
              <a:gd name="connsiteY3799" fmla="*/ 1906561 h 3722228"/>
              <a:gd name="connsiteX3800" fmla="*/ 742527 w 6494035"/>
              <a:gd name="connsiteY3800" fmla="*/ 1891083 h 3722228"/>
              <a:gd name="connsiteX3801" fmla="*/ 708308 w 6494035"/>
              <a:gd name="connsiteY3801" fmla="*/ 1853725 h 3722228"/>
              <a:gd name="connsiteX3802" fmla="*/ 711543 w 6494035"/>
              <a:gd name="connsiteY3802" fmla="*/ 1822769 h 3722228"/>
              <a:gd name="connsiteX3803" fmla="*/ 696052 w 6494035"/>
              <a:gd name="connsiteY3803" fmla="*/ 1802800 h 3722228"/>
              <a:gd name="connsiteX3804" fmla="*/ 688306 w 6494035"/>
              <a:gd name="connsiteY3804" fmla="*/ 1807291 h 3722228"/>
              <a:gd name="connsiteX3805" fmla="*/ 665068 w 6494035"/>
              <a:gd name="connsiteY3805" fmla="*/ 1779965 h 3722228"/>
              <a:gd name="connsiteX3806" fmla="*/ 680560 w 6494035"/>
              <a:gd name="connsiteY3806" fmla="*/ 1784074 h 3722228"/>
              <a:gd name="connsiteX3807" fmla="*/ 685070 w 6494035"/>
              <a:gd name="connsiteY3807" fmla="*/ 1764487 h 3722228"/>
              <a:gd name="connsiteX3808" fmla="*/ 669578 w 6494035"/>
              <a:gd name="connsiteY3808" fmla="*/ 1741270 h 3722228"/>
              <a:gd name="connsiteX3809" fmla="*/ 657323 w 6494035"/>
              <a:gd name="connsiteY3809" fmla="*/ 1725792 h 3722228"/>
              <a:gd name="connsiteX3810" fmla="*/ 649577 w 6494035"/>
              <a:gd name="connsiteY3810" fmla="*/ 1687574 h 3722228"/>
              <a:gd name="connsiteX3811" fmla="*/ 642321 w 6494035"/>
              <a:gd name="connsiteY3811" fmla="*/ 1661109 h 3722228"/>
              <a:gd name="connsiteX3812" fmla="*/ 637712 w 6494035"/>
              <a:gd name="connsiteY3812" fmla="*/ 1637891 h 3722228"/>
              <a:gd name="connsiteX3813" fmla="*/ 622220 w 6494035"/>
              <a:gd name="connsiteY3813" fmla="*/ 1622413 h 3722228"/>
              <a:gd name="connsiteX3814" fmla="*/ 606729 w 6494035"/>
              <a:gd name="connsiteY3814" fmla="*/ 1610088 h 3722228"/>
              <a:gd name="connsiteX3815" fmla="*/ 583492 w 6494035"/>
              <a:gd name="connsiteY3815" fmla="*/ 1606935 h 3722228"/>
              <a:gd name="connsiteX3816" fmla="*/ 583492 w 6494035"/>
              <a:gd name="connsiteY3816" fmla="*/ 1583718 h 3722228"/>
              <a:gd name="connsiteX3817" fmla="*/ 568489 w 6494035"/>
              <a:gd name="connsiteY3817" fmla="*/ 1553239 h 3722228"/>
              <a:gd name="connsiteX3818" fmla="*/ 572609 w 6494035"/>
              <a:gd name="connsiteY3818" fmla="*/ 1540914 h 3722228"/>
              <a:gd name="connsiteX3819" fmla="*/ 564862 w 6494035"/>
              <a:gd name="connsiteY3819" fmla="*/ 1533175 h 3722228"/>
              <a:gd name="connsiteX3820" fmla="*/ 564862 w 6494035"/>
              <a:gd name="connsiteY3820" fmla="*/ 1517697 h 3722228"/>
              <a:gd name="connsiteX3821" fmla="*/ 572609 w 6494035"/>
              <a:gd name="connsiteY3821" fmla="*/ 1522283 h 3722228"/>
              <a:gd name="connsiteX3822" fmla="*/ 568489 w 6494035"/>
              <a:gd name="connsiteY3822" fmla="*/ 1502219 h 3722228"/>
              <a:gd name="connsiteX3823" fmla="*/ 557116 w 6494035"/>
              <a:gd name="connsiteY3823" fmla="*/ 1506709 h 3722228"/>
              <a:gd name="connsiteX3824" fmla="*/ 549370 w 6494035"/>
              <a:gd name="connsiteY3824" fmla="*/ 1479384 h 3722228"/>
              <a:gd name="connsiteX3825" fmla="*/ 549370 w 6494035"/>
              <a:gd name="connsiteY3825" fmla="*/ 1453014 h 3722228"/>
              <a:gd name="connsiteX3826" fmla="*/ 545252 w 6494035"/>
              <a:gd name="connsiteY3826" fmla="*/ 1440688 h 3722228"/>
              <a:gd name="connsiteX3827" fmla="*/ 557116 w 6494035"/>
              <a:gd name="connsiteY3827" fmla="*/ 1406579 h 3722228"/>
              <a:gd name="connsiteX3828" fmla="*/ 560744 w 6494035"/>
              <a:gd name="connsiteY3828" fmla="*/ 1363775 h 3722228"/>
              <a:gd name="connsiteX3829" fmla="*/ 583492 w 6494035"/>
              <a:gd name="connsiteY3829" fmla="*/ 1317341 h 3722228"/>
              <a:gd name="connsiteX3830" fmla="*/ 598983 w 6494035"/>
              <a:gd name="connsiteY3830" fmla="*/ 1275397 h 3722228"/>
              <a:gd name="connsiteX3831" fmla="*/ 606729 w 6494035"/>
              <a:gd name="connsiteY3831" fmla="*/ 1244919 h 3722228"/>
              <a:gd name="connsiteX3832" fmla="*/ 611338 w 6494035"/>
              <a:gd name="connsiteY3832" fmla="*/ 1194376 h 3722228"/>
              <a:gd name="connsiteX3833" fmla="*/ 637712 w 6494035"/>
              <a:gd name="connsiteY3833" fmla="*/ 1206223 h 3722228"/>
              <a:gd name="connsiteX3834" fmla="*/ 637712 w 6494035"/>
              <a:gd name="connsiteY3834" fmla="*/ 1221702 h 3722228"/>
              <a:gd name="connsiteX3835" fmla="*/ 634575 w 6494035"/>
              <a:gd name="connsiteY3835" fmla="*/ 1237180 h 3722228"/>
              <a:gd name="connsiteX3836" fmla="*/ 649577 w 6494035"/>
              <a:gd name="connsiteY3836" fmla="*/ 1224854 h 3722228"/>
              <a:gd name="connsiteX3837" fmla="*/ 654087 w 6494035"/>
              <a:gd name="connsiteY3837" fmla="*/ 1190745 h 3722228"/>
              <a:gd name="connsiteX3838" fmla="*/ 649577 w 6494035"/>
              <a:gd name="connsiteY3838" fmla="*/ 1175172 h 3722228"/>
              <a:gd name="connsiteX3839" fmla="*/ 634575 w 6494035"/>
              <a:gd name="connsiteY3839" fmla="*/ 1155681 h 3722228"/>
              <a:gd name="connsiteX3840" fmla="*/ 626829 w 6494035"/>
              <a:gd name="connsiteY3840" fmla="*/ 1124629 h 3722228"/>
              <a:gd name="connsiteX3841" fmla="*/ 588099 w 6494035"/>
              <a:gd name="connsiteY3841" fmla="*/ 1098259 h 3722228"/>
              <a:gd name="connsiteX3842" fmla="*/ 583492 w 6494035"/>
              <a:gd name="connsiteY3842" fmla="*/ 1086411 h 3722228"/>
              <a:gd name="connsiteX3843" fmla="*/ 591237 w 6494035"/>
              <a:gd name="connsiteY3843" fmla="*/ 1010358 h 3722228"/>
              <a:gd name="connsiteX3844" fmla="*/ 603592 w 6494035"/>
              <a:gd name="connsiteY3844" fmla="*/ 994880 h 3722228"/>
              <a:gd name="connsiteX3845" fmla="*/ 580353 w 6494035"/>
              <a:gd name="connsiteY3845" fmla="*/ 1010358 h 3722228"/>
              <a:gd name="connsiteX3846" fmla="*/ 572609 w 6494035"/>
              <a:gd name="connsiteY3846" fmla="*/ 971663 h 3722228"/>
              <a:gd name="connsiteX3847" fmla="*/ 591237 w 6494035"/>
              <a:gd name="connsiteY3847" fmla="*/ 948446 h 3722228"/>
              <a:gd name="connsiteX3848" fmla="*/ 603592 w 6494035"/>
              <a:gd name="connsiteY3848" fmla="*/ 917871 h 3722228"/>
              <a:gd name="connsiteX3849" fmla="*/ 598983 w 6494035"/>
              <a:gd name="connsiteY3849" fmla="*/ 925611 h 3722228"/>
              <a:gd name="connsiteX3850" fmla="*/ 583492 w 6494035"/>
              <a:gd name="connsiteY3850" fmla="*/ 948446 h 3722228"/>
              <a:gd name="connsiteX3851" fmla="*/ 572609 w 6494035"/>
              <a:gd name="connsiteY3851" fmla="*/ 956185 h 3722228"/>
              <a:gd name="connsiteX3852" fmla="*/ 572609 w 6494035"/>
              <a:gd name="connsiteY3852" fmla="*/ 944337 h 3722228"/>
              <a:gd name="connsiteX3853" fmla="*/ 583492 w 6494035"/>
              <a:gd name="connsiteY3853" fmla="*/ 928859 h 3722228"/>
              <a:gd name="connsiteX3854" fmla="*/ 580353 w 6494035"/>
              <a:gd name="connsiteY3854" fmla="*/ 913381 h 3722228"/>
              <a:gd name="connsiteX3855" fmla="*/ 572609 w 6494035"/>
              <a:gd name="connsiteY3855" fmla="*/ 913381 h 3722228"/>
              <a:gd name="connsiteX3856" fmla="*/ 560744 w 6494035"/>
              <a:gd name="connsiteY3856" fmla="*/ 921120 h 3722228"/>
              <a:gd name="connsiteX3857" fmla="*/ 557116 w 6494035"/>
              <a:gd name="connsiteY3857" fmla="*/ 921120 h 3722228"/>
              <a:gd name="connsiteX3858" fmla="*/ 568489 w 6494035"/>
              <a:gd name="connsiteY3858" fmla="*/ 910132 h 3722228"/>
              <a:gd name="connsiteX3859" fmla="*/ 572609 w 6494035"/>
              <a:gd name="connsiteY3859" fmla="*/ 894654 h 3722228"/>
              <a:gd name="connsiteX3860" fmla="*/ 575745 w 6494035"/>
              <a:gd name="connsiteY3860" fmla="*/ 882425 h 3722228"/>
              <a:gd name="connsiteX3861" fmla="*/ 568489 w 6494035"/>
              <a:gd name="connsiteY3861" fmla="*/ 882425 h 3722228"/>
              <a:gd name="connsiteX3862" fmla="*/ 568489 w 6494035"/>
              <a:gd name="connsiteY3862" fmla="*/ 874686 h 3722228"/>
              <a:gd name="connsiteX3863" fmla="*/ 560744 w 6494035"/>
              <a:gd name="connsiteY3863" fmla="*/ 859590 h 3722228"/>
              <a:gd name="connsiteX3864" fmla="*/ 568489 w 6494035"/>
              <a:gd name="connsiteY3864" fmla="*/ 848220 h 3722228"/>
              <a:gd name="connsiteX3865" fmla="*/ 572609 w 6494035"/>
              <a:gd name="connsiteY3865" fmla="*/ 851851 h 3722228"/>
              <a:gd name="connsiteX3866" fmla="*/ 568489 w 6494035"/>
              <a:gd name="connsiteY3866" fmla="*/ 836372 h 3722228"/>
              <a:gd name="connsiteX3867" fmla="*/ 560744 w 6494035"/>
              <a:gd name="connsiteY3867" fmla="*/ 825480 h 3722228"/>
              <a:gd name="connsiteX3868" fmla="*/ 568489 w 6494035"/>
              <a:gd name="connsiteY3868" fmla="*/ 813155 h 3722228"/>
              <a:gd name="connsiteX3869" fmla="*/ 564862 w 6494035"/>
              <a:gd name="connsiteY3869" fmla="*/ 817741 h 3722228"/>
              <a:gd name="connsiteX3870" fmla="*/ 557116 w 6494035"/>
              <a:gd name="connsiteY3870" fmla="*/ 810002 h 3722228"/>
              <a:gd name="connsiteX3871" fmla="*/ 560744 w 6494035"/>
              <a:gd name="connsiteY3871" fmla="*/ 774460 h 3722228"/>
              <a:gd name="connsiteX3872" fmla="*/ 545252 w 6494035"/>
              <a:gd name="connsiteY3872" fmla="*/ 813155 h 3722228"/>
              <a:gd name="connsiteX3873" fmla="*/ 537506 w 6494035"/>
              <a:gd name="connsiteY3873" fmla="*/ 805416 h 3722228"/>
              <a:gd name="connsiteX3874" fmla="*/ 542016 w 6494035"/>
              <a:gd name="connsiteY3874" fmla="*/ 782199 h 3722228"/>
              <a:gd name="connsiteX3875" fmla="*/ 534271 w 6494035"/>
              <a:gd name="connsiteY3875" fmla="*/ 789938 h 3722228"/>
              <a:gd name="connsiteX3876" fmla="*/ 526525 w 6494035"/>
              <a:gd name="connsiteY3876" fmla="*/ 779046 h 3722228"/>
              <a:gd name="connsiteX3877" fmla="*/ 529761 w 6494035"/>
              <a:gd name="connsiteY3877" fmla="*/ 805416 h 3722228"/>
              <a:gd name="connsiteX3878" fmla="*/ 518877 w 6494035"/>
              <a:gd name="connsiteY3878" fmla="*/ 810002 h 3722228"/>
              <a:gd name="connsiteX3879" fmla="*/ 511133 w 6494035"/>
              <a:gd name="connsiteY3879" fmla="*/ 797677 h 3722228"/>
              <a:gd name="connsiteX3880" fmla="*/ 503386 w 6494035"/>
              <a:gd name="connsiteY3880" fmla="*/ 771307 h 3722228"/>
              <a:gd name="connsiteX3881" fmla="*/ 506523 w 6494035"/>
              <a:gd name="connsiteY3881" fmla="*/ 767199 h 3722228"/>
              <a:gd name="connsiteX3882" fmla="*/ 498778 w 6494035"/>
              <a:gd name="connsiteY3882" fmla="*/ 767199 h 3722228"/>
              <a:gd name="connsiteX3883" fmla="*/ 487893 w 6494035"/>
              <a:gd name="connsiteY3883" fmla="*/ 748090 h 3722228"/>
              <a:gd name="connsiteX3884" fmla="*/ 491032 w 6494035"/>
              <a:gd name="connsiteY3884" fmla="*/ 740351 h 3722228"/>
              <a:gd name="connsiteX3885" fmla="*/ 495640 w 6494035"/>
              <a:gd name="connsiteY3885" fmla="*/ 732994 h 3722228"/>
              <a:gd name="connsiteX3886" fmla="*/ 498778 w 6494035"/>
              <a:gd name="connsiteY3886" fmla="*/ 743982 h 3722228"/>
              <a:gd name="connsiteX3887" fmla="*/ 506523 w 6494035"/>
              <a:gd name="connsiteY3887" fmla="*/ 736242 h 3722228"/>
              <a:gd name="connsiteX3888" fmla="*/ 503386 w 6494035"/>
              <a:gd name="connsiteY3888" fmla="*/ 728503 h 3722228"/>
              <a:gd name="connsiteX3889" fmla="*/ 487893 w 6494035"/>
              <a:gd name="connsiteY3889" fmla="*/ 736242 h 3722228"/>
              <a:gd name="connsiteX3890" fmla="*/ 475539 w 6494035"/>
              <a:gd name="connsiteY3890" fmla="*/ 736242 h 3722228"/>
              <a:gd name="connsiteX3891" fmla="*/ 468284 w 6494035"/>
              <a:gd name="connsiteY3891" fmla="*/ 728503 h 3722228"/>
              <a:gd name="connsiteX3892" fmla="*/ 472402 w 6494035"/>
              <a:gd name="connsiteY3892" fmla="*/ 720764 h 3722228"/>
              <a:gd name="connsiteX3893" fmla="*/ 460537 w 6494035"/>
              <a:gd name="connsiteY3893" fmla="*/ 725255 h 3722228"/>
              <a:gd name="connsiteX3894" fmla="*/ 448184 w 6494035"/>
              <a:gd name="connsiteY3894" fmla="*/ 713025 h 3722228"/>
              <a:gd name="connsiteX3895" fmla="*/ 421809 w 6494035"/>
              <a:gd name="connsiteY3895" fmla="*/ 709777 h 3722228"/>
              <a:gd name="connsiteX3896" fmla="*/ 409552 w 6494035"/>
              <a:gd name="connsiteY3896" fmla="*/ 694299 h 3722228"/>
              <a:gd name="connsiteX3897" fmla="*/ 417298 w 6494035"/>
              <a:gd name="connsiteY3897" fmla="*/ 689713 h 3722228"/>
              <a:gd name="connsiteX3898" fmla="*/ 417298 w 6494035"/>
              <a:gd name="connsiteY3898" fmla="*/ 681974 h 3722228"/>
              <a:gd name="connsiteX3899" fmla="*/ 406317 w 6494035"/>
              <a:gd name="connsiteY3899" fmla="*/ 689713 h 3722228"/>
              <a:gd name="connsiteX3900" fmla="*/ 398572 w 6494035"/>
              <a:gd name="connsiteY3900" fmla="*/ 681974 h 3722228"/>
              <a:gd name="connsiteX3901" fmla="*/ 386707 w 6494035"/>
              <a:gd name="connsiteY3901" fmla="*/ 671081 h 3722228"/>
              <a:gd name="connsiteX3902" fmla="*/ 390825 w 6494035"/>
              <a:gd name="connsiteY3902" fmla="*/ 663342 h 3722228"/>
              <a:gd name="connsiteX3903" fmla="*/ 401808 w 6494035"/>
              <a:gd name="connsiteY3903" fmla="*/ 655603 h 3722228"/>
              <a:gd name="connsiteX3904" fmla="*/ 383079 w 6494035"/>
              <a:gd name="connsiteY3904" fmla="*/ 659234 h 3722228"/>
              <a:gd name="connsiteX3905" fmla="*/ 371214 w 6494035"/>
              <a:gd name="connsiteY3905" fmla="*/ 659234 h 3722228"/>
              <a:gd name="connsiteX3906" fmla="*/ 368078 w 6494035"/>
              <a:gd name="connsiteY3906" fmla="*/ 655603 h 3722228"/>
              <a:gd name="connsiteX3907" fmla="*/ 363470 w 6494035"/>
              <a:gd name="connsiteY3907" fmla="*/ 655603 h 3722228"/>
              <a:gd name="connsiteX3908" fmla="*/ 355724 w 6494035"/>
              <a:gd name="connsiteY3908" fmla="*/ 666973 h 3722228"/>
              <a:gd name="connsiteX3909" fmla="*/ 360331 w 6494035"/>
              <a:gd name="connsiteY3909" fmla="*/ 674234 h 3722228"/>
              <a:gd name="connsiteX3910" fmla="*/ 337094 w 6494035"/>
              <a:gd name="connsiteY3910" fmla="*/ 694299 h 3722228"/>
              <a:gd name="connsiteX3911" fmla="*/ 321603 w 6494035"/>
              <a:gd name="connsiteY3911" fmla="*/ 689713 h 3722228"/>
              <a:gd name="connsiteX3912" fmla="*/ 294247 w 6494035"/>
              <a:gd name="connsiteY3912" fmla="*/ 705286 h 3722228"/>
              <a:gd name="connsiteX3913" fmla="*/ 278754 w 6494035"/>
              <a:gd name="connsiteY3913" fmla="*/ 713025 h 3722228"/>
              <a:gd name="connsiteX3914" fmla="*/ 263264 w 6494035"/>
              <a:gd name="connsiteY3914" fmla="*/ 713025 h 3722228"/>
              <a:gd name="connsiteX3915" fmla="*/ 267872 w 6494035"/>
              <a:gd name="connsiteY3915" fmla="*/ 705286 h 3722228"/>
              <a:gd name="connsiteX3916" fmla="*/ 290620 w 6494035"/>
              <a:gd name="connsiteY3916" fmla="*/ 694299 h 3722228"/>
              <a:gd name="connsiteX3917" fmla="*/ 275126 w 6494035"/>
              <a:gd name="connsiteY3917" fmla="*/ 694299 h 3722228"/>
              <a:gd name="connsiteX3918" fmla="*/ 275126 w 6494035"/>
              <a:gd name="connsiteY3918" fmla="*/ 689713 h 3722228"/>
              <a:gd name="connsiteX3919" fmla="*/ 286500 w 6494035"/>
              <a:gd name="connsiteY3919" fmla="*/ 678821 h 3722228"/>
              <a:gd name="connsiteX3920" fmla="*/ 306109 w 6494035"/>
              <a:gd name="connsiteY3920" fmla="*/ 655603 h 3722228"/>
              <a:gd name="connsiteX3921" fmla="*/ 324741 w 6494035"/>
              <a:gd name="connsiteY3921" fmla="*/ 647864 h 3722228"/>
              <a:gd name="connsiteX3922" fmla="*/ 329348 w 6494035"/>
              <a:gd name="connsiteY3922" fmla="*/ 651495 h 3722228"/>
              <a:gd name="connsiteX3923" fmla="*/ 340231 w 6494035"/>
              <a:gd name="connsiteY3923" fmla="*/ 647864 h 3722228"/>
              <a:gd name="connsiteX3924" fmla="*/ 337094 w 6494035"/>
              <a:gd name="connsiteY3924" fmla="*/ 643756 h 3722228"/>
              <a:gd name="connsiteX3925" fmla="*/ 347977 w 6494035"/>
              <a:gd name="connsiteY3925" fmla="*/ 636017 h 3722228"/>
              <a:gd name="connsiteX3926" fmla="*/ 332486 w 6494035"/>
              <a:gd name="connsiteY3926" fmla="*/ 636017 h 3722228"/>
              <a:gd name="connsiteX3927" fmla="*/ 337094 w 6494035"/>
              <a:gd name="connsiteY3927" fmla="*/ 625125 h 3722228"/>
              <a:gd name="connsiteX3928" fmla="*/ 321603 w 6494035"/>
              <a:gd name="connsiteY3928" fmla="*/ 636017 h 3722228"/>
              <a:gd name="connsiteX3929" fmla="*/ 298365 w 6494035"/>
              <a:gd name="connsiteY3929" fmla="*/ 647864 h 3722228"/>
              <a:gd name="connsiteX3930" fmla="*/ 275126 w 6494035"/>
              <a:gd name="connsiteY3930" fmla="*/ 666973 h 3722228"/>
              <a:gd name="connsiteX3931" fmla="*/ 267872 w 6494035"/>
              <a:gd name="connsiteY3931" fmla="*/ 666973 h 3722228"/>
              <a:gd name="connsiteX3932" fmla="*/ 271008 w 6494035"/>
              <a:gd name="connsiteY3932" fmla="*/ 674234 h 3722228"/>
              <a:gd name="connsiteX3933" fmla="*/ 263264 w 6494035"/>
              <a:gd name="connsiteY3933" fmla="*/ 678821 h 3722228"/>
              <a:gd name="connsiteX3934" fmla="*/ 243261 w 6494035"/>
              <a:gd name="connsiteY3934" fmla="*/ 689713 h 3722228"/>
              <a:gd name="connsiteX3935" fmla="*/ 216788 w 6494035"/>
              <a:gd name="connsiteY3935" fmla="*/ 709777 h 3722228"/>
              <a:gd name="connsiteX3936" fmla="*/ 224533 w 6494035"/>
              <a:gd name="connsiteY3936" fmla="*/ 713025 h 3722228"/>
              <a:gd name="connsiteX3937" fmla="*/ 227768 w 6494035"/>
              <a:gd name="connsiteY3937" fmla="*/ 720764 h 3722228"/>
              <a:gd name="connsiteX3938" fmla="*/ 197276 w 6494035"/>
              <a:gd name="connsiteY3938" fmla="*/ 743982 h 3722228"/>
              <a:gd name="connsiteX3939" fmla="*/ 166292 w 6494035"/>
              <a:gd name="connsiteY3939" fmla="*/ 759460 h 3722228"/>
              <a:gd name="connsiteX3940" fmla="*/ 139819 w 6494035"/>
              <a:gd name="connsiteY3940" fmla="*/ 774460 h 3722228"/>
              <a:gd name="connsiteX3941" fmla="*/ 104815 w 6494035"/>
              <a:gd name="connsiteY3941" fmla="*/ 797677 h 3722228"/>
              <a:gd name="connsiteX3942" fmla="*/ 86088 w 6494035"/>
              <a:gd name="connsiteY3942" fmla="*/ 810002 h 3722228"/>
              <a:gd name="connsiteX3943" fmla="*/ 69223 w 6494035"/>
              <a:gd name="connsiteY3943" fmla="*/ 820894 h 3722228"/>
              <a:gd name="connsiteX3944" fmla="*/ 46475 w 6494035"/>
              <a:gd name="connsiteY3944" fmla="*/ 833219 h 3722228"/>
              <a:gd name="connsiteX3945" fmla="*/ 46475 w 6494035"/>
              <a:gd name="connsiteY3945" fmla="*/ 825480 h 3722228"/>
              <a:gd name="connsiteX3946" fmla="*/ 35101 w 6494035"/>
              <a:gd name="connsiteY3946" fmla="*/ 828633 h 3722228"/>
              <a:gd name="connsiteX3947" fmla="*/ 7746 w 6494035"/>
              <a:gd name="connsiteY3947" fmla="*/ 836372 h 3722228"/>
              <a:gd name="connsiteX3948" fmla="*/ 12257 w 6494035"/>
              <a:gd name="connsiteY3948" fmla="*/ 828633 h 3722228"/>
              <a:gd name="connsiteX3949" fmla="*/ 4510 w 6494035"/>
              <a:gd name="connsiteY3949" fmla="*/ 833219 h 3722228"/>
              <a:gd name="connsiteX3950" fmla="*/ 0 w 6494035"/>
              <a:gd name="connsiteY3950" fmla="*/ 836372 h 3722228"/>
              <a:gd name="connsiteX3951" fmla="*/ 0 w 6494035"/>
              <a:gd name="connsiteY3951" fmla="*/ 828633 h 3722228"/>
              <a:gd name="connsiteX3952" fmla="*/ 0 w 6494035"/>
              <a:gd name="connsiteY3952" fmla="*/ 820894 h 3722228"/>
              <a:gd name="connsiteX3953" fmla="*/ 7746 w 6494035"/>
              <a:gd name="connsiteY3953" fmla="*/ 813155 h 3722228"/>
              <a:gd name="connsiteX3954" fmla="*/ 30984 w 6494035"/>
              <a:gd name="connsiteY3954" fmla="*/ 813155 h 3722228"/>
              <a:gd name="connsiteX3955" fmla="*/ 27356 w 6494035"/>
              <a:gd name="connsiteY3955" fmla="*/ 817741 h 3722228"/>
              <a:gd name="connsiteX3956" fmla="*/ 30984 w 6494035"/>
              <a:gd name="connsiteY3956" fmla="*/ 820894 h 3722228"/>
              <a:gd name="connsiteX3957" fmla="*/ 35101 w 6494035"/>
              <a:gd name="connsiteY3957" fmla="*/ 817741 h 3722228"/>
              <a:gd name="connsiteX3958" fmla="*/ 38730 w 6494035"/>
              <a:gd name="connsiteY3958" fmla="*/ 820894 h 3722228"/>
              <a:gd name="connsiteX3959" fmla="*/ 38730 w 6494035"/>
              <a:gd name="connsiteY3959" fmla="*/ 810002 h 3722228"/>
              <a:gd name="connsiteX3960" fmla="*/ 50595 w 6494035"/>
              <a:gd name="connsiteY3960" fmla="*/ 797677 h 3722228"/>
              <a:gd name="connsiteX3961" fmla="*/ 78341 w 6494035"/>
              <a:gd name="connsiteY3961" fmla="*/ 782199 h 3722228"/>
              <a:gd name="connsiteX3962" fmla="*/ 89323 w 6494035"/>
              <a:gd name="connsiteY3962" fmla="*/ 786785 h 3722228"/>
              <a:gd name="connsiteX3963" fmla="*/ 97070 w 6494035"/>
              <a:gd name="connsiteY3963" fmla="*/ 771307 h 3722228"/>
              <a:gd name="connsiteX3964" fmla="*/ 120209 w 6494035"/>
              <a:gd name="connsiteY3964" fmla="*/ 759460 h 3722228"/>
              <a:gd name="connsiteX3965" fmla="*/ 124326 w 6494035"/>
              <a:gd name="connsiteY3965" fmla="*/ 759460 h 3722228"/>
              <a:gd name="connsiteX3966" fmla="*/ 124326 w 6494035"/>
              <a:gd name="connsiteY3966" fmla="*/ 755829 h 3722228"/>
              <a:gd name="connsiteX3967" fmla="*/ 135308 w 6494035"/>
              <a:gd name="connsiteY3967" fmla="*/ 732994 h 3722228"/>
              <a:gd name="connsiteX3968" fmla="*/ 143054 w 6494035"/>
              <a:gd name="connsiteY3968" fmla="*/ 725255 h 3722228"/>
              <a:gd name="connsiteX3969" fmla="*/ 166292 w 6494035"/>
              <a:gd name="connsiteY3969" fmla="*/ 702038 h 3722228"/>
              <a:gd name="connsiteX3970" fmla="*/ 132072 w 6494035"/>
              <a:gd name="connsiteY3970" fmla="*/ 709777 h 3722228"/>
              <a:gd name="connsiteX3971" fmla="*/ 139819 w 6494035"/>
              <a:gd name="connsiteY3971" fmla="*/ 689713 h 3722228"/>
              <a:gd name="connsiteX3972" fmla="*/ 116582 w 6494035"/>
              <a:gd name="connsiteY3972" fmla="*/ 717516 h 3722228"/>
              <a:gd name="connsiteX3973" fmla="*/ 112561 w 6494035"/>
              <a:gd name="connsiteY3973" fmla="*/ 694299 h 3722228"/>
              <a:gd name="connsiteX3974" fmla="*/ 108835 w 6494035"/>
              <a:gd name="connsiteY3974" fmla="*/ 697452 h 3722228"/>
              <a:gd name="connsiteX3975" fmla="*/ 104815 w 6494035"/>
              <a:gd name="connsiteY3975" fmla="*/ 686560 h 3722228"/>
              <a:gd name="connsiteX3976" fmla="*/ 78341 w 6494035"/>
              <a:gd name="connsiteY3976" fmla="*/ 697452 h 3722228"/>
              <a:gd name="connsiteX3977" fmla="*/ 66085 w 6494035"/>
              <a:gd name="connsiteY3977" fmla="*/ 694299 h 3722228"/>
              <a:gd name="connsiteX3978" fmla="*/ 73831 w 6494035"/>
              <a:gd name="connsiteY3978" fmla="*/ 689713 h 3722228"/>
              <a:gd name="connsiteX3979" fmla="*/ 78341 w 6494035"/>
              <a:gd name="connsiteY3979" fmla="*/ 674234 h 3722228"/>
              <a:gd name="connsiteX3980" fmla="*/ 89323 w 6494035"/>
              <a:gd name="connsiteY3980" fmla="*/ 663342 h 3722228"/>
              <a:gd name="connsiteX3981" fmla="*/ 101089 w 6494035"/>
              <a:gd name="connsiteY3981" fmla="*/ 620539 h 3722228"/>
              <a:gd name="connsiteX3982" fmla="*/ 89323 w 6494035"/>
              <a:gd name="connsiteY3982" fmla="*/ 640125 h 3722228"/>
              <a:gd name="connsiteX3983" fmla="*/ 73831 w 6494035"/>
              <a:gd name="connsiteY3983" fmla="*/ 640125 h 3722228"/>
              <a:gd name="connsiteX3984" fmla="*/ 58339 w 6494035"/>
              <a:gd name="connsiteY3984" fmla="*/ 636017 h 3722228"/>
              <a:gd name="connsiteX3985" fmla="*/ 58339 w 6494035"/>
              <a:gd name="connsiteY3985" fmla="*/ 617385 h 3722228"/>
              <a:gd name="connsiteX3986" fmla="*/ 50595 w 6494035"/>
              <a:gd name="connsiteY3986" fmla="*/ 601907 h 3722228"/>
              <a:gd name="connsiteX3987" fmla="*/ 66085 w 6494035"/>
              <a:gd name="connsiteY3987" fmla="*/ 589582 h 3722228"/>
              <a:gd name="connsiteX3988" fmla="*/ 81578 w 6494035"/>
              <a:gd name="connsiteY3988" fmla="*/ 601907 h 3722228"/>
              <a:gd name="connsiteX3989" fmla="*/ 81578 w 6494035"/>
              <a:gd name="connsiteY3989" fmla="*/ 609646 h 3722228"/>
              <a:gd name="connsiteX3990" fmla="*/ 93834 w 6494035"/>
              <a:gd name="connsiteY3990" fmla="*/ 597321 h 3722228"/>
              <a:gd name="connsiteX3991" fmla="*/ 97070 w 6494035"/>
              <a:gd name="connsiteY3991" fmla="*/ 578595 h 3722228"/>
              <a:gd name="connsiteX3992" fmla="*/ 86088 w 6494035"/>
              <a:gd name="connsiteY3992" fmla="*/ 586334 h 3722228"/>
              <a:gd name="connsiteX3993" fmla="*/ 78341 w 6494035"/>
              <a:gd name="connsiteY3993" fmla="*/ 589582 h 3722228"/>
              <a:gd name="connsiteX3994" fmla="*/ 66085 w 6494035"/>
              <a:gd name="connsiteY3994" fmla="*/ 581843 h 3722228"/>
              <a:gd name="connsiteX3995" fmla="*/ 61477 w 6494035"/>
              <a:gd name="connsiteY3995" fmla="*/ 563117 h 3722228"/>
              <a:gd name="connsiteX3996" fmla="*/ 66085 w 6494035"/>
              <a:gd name="connsiteY3996" fmla="*/ 551269 h 3722228"/>
              <a:gd name="connsiteX3997" fmla="*/ 69223 w 6494035"/>
              <a:gd name="connsiteY3997" fmla="*/ 543530 h 3722228"/>
              <a:gd name="connsiteX3998" fmla="*/ 78341 w 6494035"/>
              <a:gd name="connsiteY3998" fmla="*/ 543530 h 3722228"/>
              <a:gd name="connsiteX3999" fmla="*/ 86088 w 6494035"/>
              <a:gd name="connsiteY3999" fmla="*/ 528052 h 3722228"/>
              <a:gd name="connsiteX4000" fmla="*/ 104815 w 6494035"/>
              <a:gd name="connsiteY4000" fmla="*/ 512574 h 3722228"/>
              <a:gd name="connsiteX4001" fmla="*/ 124326 w 6494035"/>
              <a:gd name="connsiteY4001" fmla="*/ 504835 h 3722228"/>
              <a:gd name="connsiteX4002" fmla="*/ 116582 w 6494035"/>
              <a:gd name="connsiteY4002" fmla="*/ 504835 h 3722228"/>
              <a:gd name="connsiteX4003" fmla="*/ 132072 w 6494035"/>
              <a:gd name="connsiteY4003" fmla="*/ 489357 h 3722228"/>
              <a:gd name="connsiteX4004" fmla="*/ 147564 w 6494035"/>
              <a:gd name="connsiteY4004" fmla="*/ 486204 h 3722228"/>
              <a:gd name="connsiteX4005" fmla="*/ 143054 w 6494035"/>
              <a:gd name="connsiteY4005" fmla="*/ 497096 h 3722228"/>
              <a:gd name="connsiteX4006" fmla="*/ 158547 w 6494035"/>
              <a:gd name="connsiteY4006" fmla="*/ 497096 h 3722228"/>
              <a:gd name="connsiteX4007" fmla="*/ 181783 w 6494035"/>
              <a:gd name="connsiteY4007" fmla="*/ 481617 h 3722228"/>
              <a:gd name="connsiteX4008" fmla="*/ 189530 w 6494035"/>
              <a:gd name="connsiteY4008" fmla="*/ 486204 h 3722228"/>
              <a:gd name="connsiteX4009" fmla="*/ 216788 w 6494035"/>
              <a:gd name="connsiteY4009" fmla="*/ 473878 h 3722228"/>
              <a:gd name="connsiteX4010" fmla="*/ 224533 w 6494035"/>
              <a:gd name="connsiteY4010" fmla="*/ 455247 h 3722228"/>
              <a:gd name="connsiteX4011" fmla="*/ 224533 w 6494035"/>
              <a:gd name="connsiteY4011" fmla="*/ 443400 h 3722228"/>
              <a:gd name="connsiteX4012" fmla="*/ 240024 w 6494035"/>
              <a:gd name="connsiteY4012" fmla="*/ 435661 h 3722228"/>
              <a:gd name="connsiteX4013" fmla="*/ 243261 w 6494035"/>
              <a:gd name="connsiteY4013" fmla="*/ 424673 h 3722228"/>
              <a:gd name="connsiteX4014" fmla="*/ 232278 w 6494035"/>
              <a:gd name="connsiteY4014" fmla="*/ 427922 h 3722228"/>
              <a:gd name="connsiteX4015" fmla="*/ 201296 w 6494035"/>
              <a:gd name="connsiteY4015" fmla="*/ 439769 h 3722228"/>
              <a:gd name="connsiteX4016" fmla="*/ 194041 w 6494035"/>
              <a:gd name="connsiteY4016" fmla="*/ 432412 h 3722228"/>
              <a:gd name="connsiteX4017" fmla="*/ 186294 w 6494035"/>
              <a:gd name="connsiteY4017" fmla="*/ 424673 h 3722228"/>
              <a:gd name="connsiteX4018" fmla="*/ 166292 w 6494035"/>
              <a:gd name="connsiteY4018" fmla="*/ 424673 h 3722228"/>
              <a:gd name="connsiteX4019" fmla="*/ 147564 w 6494035"/>
              <a:gd name="connsiteY4019" fmla="*/ 409195 h 3722228"/>
              <a:gd name="connsiteX4020" fmla="*/ 155311 w 6494035"/>
              <a:gd name="connsiteY4020" fmla="*/ 393717 h 3722228"/>
              <a:gd name="connsiteX4021" fmla="*/ 155311 w 6494035"/>
              <a:gd name="connsiteY4021" fmla="*/ 373748 h 3722228"/>
              <a:gd name="connsiteX4022" fmla="*/ 163056 w 6494035"/>
              <a:gd name="connsiteY4022" fmla="*/ 381487 h 3722228"/>
              <a:gd name="connsiteX4023" fmla="*/ 170802 w 6494035"/>
              <a:gd name="connsiteY4023" fmla="*/ 389226 h 3722228"/>
              <a:gd name="connsiteX4024" fmla="*/ 181783 w 6494035"/>
              <a:gd name="connsiteY4024" fmla="*/ 385978 h 3722228"/>
              <a:gd name="connsiteX4025" fmla="*/ 170802 w 6494035"/>
              <a:gd name="connsiteY4025" fmla="*/ 381487 h 3722228"/>
              <a:gd name="connsiteX4026" fmla="*/ 155311 w 6494035"/>
              <a:gd name="connsiteY4026" fmla="*/ 366009 h 3722228"/>
              <a:gd name="connsiteX4027" fmla="*/ 147564 w 6494035"/>
              <a:gd name="connsiteY4027" fmla="*/ 358652 h 3722228"/>
              <a:gd name="connsiteX4028" fmla="*/ 150801 w 6494035"/>
              <a:gd name="connsiteY4028" fmla="*/ 347283 h 3722228"/>
              <a:gd name="connsiteX4029" fmla="*/ 155311 w 6494035"/>
              <a:gd name="connsiteY4029" fmla="*/ 347283 h 3722228"/>
              <a:gd name="connsiteX4030" fmla="*/ 197276 w 6494035"/>
              <a:gd name="connsiteY4030" fmla="*/ 335435 h 3722228"/>
              <a:gd name="connsiteX4031" fmla="*/ 197276 w 6494035"/>
              <a:gd name="connsiteY4031" fmla="*/ 339544 h 3722228"/>
              <a:gd name="connsiteX4032" fmla="*/ 209042 w 6494035"/>
              <a:gd name="connsiteY4032" fmla="*/ 339544 h 3722228"/>
              <a:gd name="connsiteX4033" fmla="*/ 209042 w 6494035"/>
              <a:gd name="connsiteY4033" fmla="*/ 335435 h 3722228"/>
              <a:gd name="connsiteX4034" fmla="*/ 235514 w 6494035"/>
              <a:gd name="connsiteY4034" fmla="*/ 324543 h 3722228"/>
              <a:gd name="connsiteX4035" fmla="*/ 251007 w 6494035"/>
              <a:gd name="connsiteY4035" fmla="*/ 327696 h 3722228"/>
              <a:gd name="connsiteX4036" fmla="*/ 240024 w 6494035"/>
              <a:gd name="connsiteY4036" fmla="*/ 339544 h 3722228"/>
              <a:gd name="connsiteX4037" fmla="*/ 235514 w 6494035"/>
              <a:gd name="connsiteY4037" fmla="*/ 350913 h 3722228"/>
              <a:gd name="connsiteX4038" fmla="*/ 267872 w 6494035"/>
              <a:gd name="connsiteY4038" fmla="*/ 366009 h 3722228"/>
              <a:gd name="connsiteX4039" fmla="*/ 282873 w 6494035"/>
              <a:gd name="connsiteY4039" fmla="*/ 358652 h 3722228"/>
              <a:gd name="connsiteX4040" fmla="*/ 278754 w 6494035"/>
              <a:gd name="connsiteY4040" fmla="*/ 370500 h 3722228"/>
              <a:gd name="connsiteX4041" fmla="*/ 286500 w 6494035"/>
              <a:gd name="connsiteY4041" fmla="*/ 358652 h 3722228"/>
              <a:gd name="connsiteX4042" fmla="*/ 282873 w 6494035"/>
              <a:gd name="connsiteY4042" fmla="*/ 350913 h 3722228"/>
              <a:gd name="connsiteX4043" fmla="*/ 275126 w 6494035"/>
              <a:gd name="connsiteY4043" fmla="*/ 350913 h 3722228"/>
              <a:gd name="connsiteX4044" fmla="*/ 282873 w 6494035"/>
              <a:gd name="connsiteY4044" fmla="*/ 324543 h 3722228"/>
              <a:gd name="connsiteX4045" fmla="*/ 286500 w 6494035"/>
              <a:gd name="connsiteY4045" fmla="*/ 324543 h 3722228"/>
              <a:gd name="connsiteX4046" fmla="*/ 286500 w 6494035"/>
              <a:gd name="connsiteY4046" fmla="*/ 343174 h 3722228"/>
              <a:gd name="connsiteX4047" fmla="*/ 294247 w 6494035"/>
              <a:gd name="connsiteY4047" fmla="*/ 355022 h 3722228"/>
              <a:gd name="connsiteX4048" fmla="*/ 309248 w 6494035"/>
              <a:gd name="connsiteY4048" fmla="*/ 358652 h 3722228"/>
              <a:gd name="connsiteX4049" fmla="*/ 321603 w 6494035"/>
              <a:gd name="connsiteY4049" fmla="*/ 347283 h 3722228"/>
              <a:gd name="connsiteX4050" fmla="*/ 294247 w 6494035"/>
              <a:gd name="connsiteY4050" fmla="*/ 339544 h 3722228"/>
              <a:gd name="connsiteX4051" fmla="*/ 290620 w 6494035"/>
              <a:gd name="connsiteY4051" fmla="*/ 335435 h 3722228"/>
              <a:gd name="connsiteX4052" fmla="*/ 301502 w 6494035"/>
              <a:gd name="connsiteY4052" fmla="*/ 324543 h 3722228"/>
              <a:gd name="connsiteX4053" fmla="*/ 271008 w 6494035"/>
              <a:gd name="connsiteY4053" fmla="*/ 309065 h 3722228"/>
              <a:gd name="connsiteX4054" fmla="*/ 278754 w 6494035"/>
              <a:gd name="connsiteY4054" fmla="*/ 281262 h 3722228"/>
              <a:gd name="connsiteX4055" fmla="*/ 267872 w 6494035"/>
              <a:gd name="connsiteY4055" fmla="*/ 243044 h 3722228"/>
              <a:gd name="connsiteX4056" fmla="*/ 278754 w 6494035"/>
              <a:gd name="connsiteY4056" fmla="*/ 243044 h 3722228"/>
              <a:gd name="connsiteX4057" fmla="*/ 298365 w 6494035"/>
              <a:gd name="connsiteY4057" fmla="*/ 224317 h 3722228"/>
              <a:gd name="connsiteX4058" fmla="*/ 306109 w 6494035"/>
              <a:gd name="connsiteY4058" fmla="*/ 232056 h 3722228"/>
              <a:gd name="connsiteX4059" fmla="*/ 332486 w 6494035"/>
              <a:gd name="connsiteY4059" fmla="*/ 235305 h 3722228"/>
              <a:gd name="connsiteX4060" fmla="*/ 360331 w 6494035"/>
              <a:gd name="connsiteY4060" fmla="*/ 227566 h 3722228"/>
              <a:gd name="connsiteX4061" fmla="*/ 378960 w 6494035"/>
              <a:gd name="connsiteY4061" fmla="*/ 211992 h 3722228"/>
              <a:gd name="connsiteX4062" fmla="*/ 417298 w 6494035"/>
              <a:gd name="connsiteY4062" fmla="*/ 196514 h 3722228"/>
              <a:gd name="connsiteX4063" fmla="*/ 456910 w 6494035"/>
              <a:gd name="connsiteY4063" fmla="*/ 193361 h 3722228"/>
              <a:gd name="connsiteX4064" fmla="*/ 448184 w 6494035"/>
              <a:gd name="connsiteY4064" fmla="*/ 208839 h 3722228"/>
              <a:gd name="connsiteX4065" fmla="*/ 464657 w 6494035"/>
              <a:gd name="connsiteY4065" fmla="*/ 201100 h 3722228"/>
              <a:gd name="connsiteX4066" fmla="*/ 464657 w 6494035"/>
              <a:gd name="connsiteY4066" fmla="*/ 193361 h 3722228"/>
              <a:gd name="connsiteX4067" fmla="*/ 5782198 w 6494035"/>
              <a:gd name="connsiteY4067" fmla="*/ 158295 h 3722228"/>
              <a:gd name="connsiteX4068" fmla="*/ 5794601 w 6494035"/>
              <a:gd name="connsiteY4068" fmla="*/ 161493 h 3722228"/>
              <a:gd name="connsiteX4069" fmla="*/ 5790013 w 6494035"/>
              <a:gd name="connsiteY4069" fmla="*/ 158295 h 3722228"/>
              <a:gd name="connsiteX4070" fmla="*/ 5891617 w 6494035"/>
              <a:gd name="connsiteY4070" fmla="*/ 169226 h 3722228"/>
              <a:gd name="connsiteX4071" fmla="*/ 5894846 w 6494035"/>
              <a:gd name="connsiteY4071" fmla="*/ 161493 h 3722228"/>
              <a:gd name="connsiteX4072" fmla="*/ 5929846 w 6494035"/>
              <a:gd name="connsiteY4072" fmla="*/ 176960 h 3722228"/>
              <a:gd name="connsiteX4073" fmla="*/ 5991862 w 6494035"/>
              <a:gd name="connsiteY4073" fmla="*/ 189304 h 3722228"/>
              <a:gd name="connsiteX4074" fmla="*/ 6010552 w 6494035"/>
              <a:gd name="connsiteY4074" fmla="*/ 200236 h 3722228"/>
              <a:gd name="connsiteX4075" fmla="*/ 6006814 w 6494035"/>
              <a:gd name="connsiteY4075" fmla="*/ 192428 h 3722228"/>
              <a:gd name="connsiteX4076" fmla="*/ 6037737 w 6494035"/>
              <a:gd name="connsiteY4076" fmla="*/ 203359 h 3722228"/>
              <a:gd name="connsiteX4077" fmla="*/ 6065601 w 6494035"/>
              <a:gd name="connsiteY4077" fmla="*/ 231171 h 3722228"/>
              <a:gd name="connsiteX4078" fmla="*/ 6088369 w 6494035"/>
              <a:gd name="connsiteY4078" fmla="*/ 242102 h 3722228"/>
              <a:gd name="connsiteX4079" fmla="*/ 6088369 w 6494035"/>
              <a:gd name="connsiteY4079" fmla="*/ 234368 h 3722228"/>
              <a:gd name="connsiteX4080" fmla="*/ 6096184 w 6494035"/>
              <a:gd name="connsiteY4080" fmla="*/ 246192 h 3722228"/>
              <a:gd name="connsiteX4081" fmla="*/ 6088369 w 6494035"/>
              <a:gd name="connsiteY4081" fmla="*/ 226635 h 3722228"/>
              <a:gd name="connsiteX4082" fmla="*/ 6057786 w 6494035"/>
              <a:gd name="connsiteY4082" fmla="*/ 207970 h 3722228"/>
              <a:gd name="connsiteX4083" fmla="*/ 6068830 w 6494035"/>
              <a:gd name="connsiteY4083" fmla="*/ 207970 h 3722228"/>
              <a:gd name="connsiteX4084" fmla="*/ 6084291 w 6494035"/>
              <a:gd name="connsiteY4084" fmla="*/ 211167 h 3722228"/>
              <a:gd name="connsiteX4085" fmla="*/ 6092107 w 6494035"/>
              <a:gd name="connsiteY4085" fmla="*/ 207970 h 3722228"/>
              <a:gd name="connsiteX4086" fmla="*/ 6084291 w 6494035"/>
              <a:gd name="connsiteY4086" fmla="*/ 203359 h 3722228"/>
              <a:gd name="connsiteX4087" fmla="*/ 6103830 w 6494035"/>
              <a:gd name="connsiteY4087" fmla="*/ 200236 h 3722228"/>
              <a:gd name="connsiteX4088" fmla="*/ 6173152 w 6494035"/>
              <a:gd name="connsiteY4088" fmla="*/ 223437 h 3722228"/>
              <a:gd name="connsiteX4089" fmla="*/ 6165846 w 6494035"/>
              <a:gd name="connsiteY4089" fmla="*/ 242102 h 3722228"/>
              <a:gd name="connsiteX4090" fmla="*/ 6176720 w 6494035"/>
              <a:gd name="connsiteY4090" fmla="*/ 257570 h 3722228"/>
              <a:gd name="connsiteX4091" fmla="*/ 6150384 w 6494035"/>
              <a:gd name="connsiteY4091" fmla="*/ 246192 h 3722228"/>
              <a:gd name="connsiteX4092" fmla="*/ 6173152 w 6494035"/>
              <a:gd name="connsiteY4092" fmla="*/ 269468 h 3722228"/>
              <a:gd name="connsiteX4093" fmla="*/ 6134923 w 6494035"/>
              <a:gd name="connsiteY4093" fmla="*/ 264857 h 3722228"/>
              <a:gd name="connsiteX4094" fmla="*/ 6153443 w 6494035"/>
              <a:gd name="connsiteY4094" fmla="*/ 272665 h 3722228"/>
              <a:gd name="connsiteX4095" fmla="*/ 6158030 w 6494035"/>
              <a:gd name="connsiteY4095" fmla="*/ 280399 h 3722228"/>
              <a:gd name="connsiteX4096" fmla="*/ 6153443 w 6494035"/>
              <a:gd name="connsiteY4096" fmla="*/ 288133 h 3722228"/>
              <a:gd name="connsiteX4097" fmla="*/ 6169074 w 6494035"/>
              <a:gd name="connsiteY4097" fmla="*/ 295867 h 3722228"/>
              <a:gd name="connsiteX4098" fmla="*/ 6161258 w 6494035"/>
              <a:gd name="connsiteY4098" fmla="*/ 315870 h 3722228"/>
              <a:gd name="connsiteX4099" fmla="*/ 6192181 w 6494035"/>
              <a:gd name="connsiteY4099" fmla="*/ 331412 h 3722228"/>
              <a:gd name="connsiteX4100" fmla="*/ 6180798 w 6494035"/>
              <a:gd name="connsiteY4100" fmla="*/ 326802 h 3722228"/>
              <a:gd name="connsiteX4101" fmla="*/ 6184536 w 6494035"/>
              <a:gd name="connsiteY4101" fmla="*/ 342344 h 3722228"/>
              <a:gd name="connsiteX4102" fmla="*/ 6165846 w 6494035"/>
              <a:gd name="connsiteY4102" fmla="*/ 326802 h 3722228"/>
              <a:gd name="connsiteX4103" fmla="*/ 6173152 w 6494035"/>
              <a:gd name="connsiteY4103" fmla="*/ 342344 h 3722228"/>
              <a:gd name="connsiteX4104" fmla="*/ 6134923 w 6494035"/>
              <a:gd name="connsiteY4104" fmla="*/ 319068 h 3722228"/>
              <a:gd name="connsiteX4105" fmla="*/ 6130336 w 6494035"/>
              <a:gd name="connsiteY4105" fmla="*/ 326802 h 3722228"/>
              <a:gd name="connsiteX4106" fmla="*/ 6111646 w 6494035"/>
              <a:gd name="connsiteY4106" fmla="*/ 319068 h 3722228"/>
              <a:gd name="connsiteX4107" fmla="*/ 6092107 w 6494035"/>
              <a:gd name="connsiteY4107" fmla="*/ 295867 h 3722228"/>
              <a:gd name="connsiteX4108" fmla="*/ 6072907 w 6494035"/>
              <a:gd name="connsiteY4108" fmla="*/ 295867 h 3722228"/>
              <a:gd name="connsiteX4109" fmla="*/ 6068830 w 6494035"/>
              <a:gd name="connsiteY4109" fmla="*/ 288133 h 3722228"/>
              <a:gd name="connsiteX4110" fmla="*/ 6068830 w 6494035"/>
              <a:gd name="connsiteY4110" fmla="*/ 303600 h 3722228"/>
              <a:gd name="connsiteX4111" fmla="*/ 6050140 w 6494035"/>
              <a:gd name="connsiteY4111" fmla="*/ 308137 h 3722228"/>
              <a:gd name="connsiteX4112" fmla="*/ 6026013 w 6494035"/>
              <a:gd name="connsiteY4112" fmla="*/ 288133 h 3722228"/>
              <a:gd name="connsiteX4113" fmla="*/ 6014629 w 6494035"/>
              <a:gd name="connsiteY4113" fmla="*/ 261734 h 3722228"/>
              <a:gd name="connsiteX4114" fmla="*/ 6018197 w 6494035"/>
              <a:gd name="connsiteY4114" fmla="*/ 277202 h 3722228"/>
              <a:gd name="connsiteX4115" fmla="*/ 6006814 w 6494035"/>
              <a:gd name="connsiteY4115" fmla="*/ 269468 h 3722228"/>
              <a:gd name="connsiteX4116" fmla="*/ 6010552 w 6494035"/>
              <a:gd name="connsiteY4116" fmla="*/ 277202 h 3722228"/>
              <a:gd name="connsiteX4117" fmla="*/ 6006814 w 6494035"/>
              <a:gd name="connsiteY4117" fmla="*/ 280399 h 3722228"/>
              <a:gd name="connsiteX4118" fmla="*/ 6037737 w 6494035"/>
              <a:gd name="connsiteY4118" fmla="*/ 315870 h 3722228"/>
              <a:gd name="connsiteX4119" fmla="*/ 6040965 w 6494035"/>
              <a:gd name="connsiteY4119" fmla="*/ 357811 h 3722228"/>
              <a:gd name="connsiteX4120" fmla="*/ 6037737 w 6494035"/>
              <a:gd name="connsiteY4120" fmla="*/ 372832 h 3722228"/>
              <a:gd name="connsiteX4121" fmla="*/ 6033319 w 6494035"/>
              <a:gd name="connsiteY4121" fmla="*/ 369635 h 3722228"/>
              <a:gd name="connsiteX4122" fmla="*/ 6022275 w 6494035"/>
              <a:gd name="connsiteY4122" fmla="*/ 372832 h 3722228"/>
              <a:gd name="connsiteX4123" fmla="*/ 5991862 w 6494035"/>
              <a:gd name="connsiteY4123" fmla="*/ 357811 h 3722228"/>
              <a:gd name="connsiteX4124" fmla="*/ 5984046 w 6494035"/>
              <a:gd name="connsiteY4124" fmla="*/ 365099 h 3722228"/>
              <a:gd name="connsiteX4125" fmla="*/ 5999168 w 6494035"/>
              <a:gd name="connsiteY4125" fmla="*/ 361901 h 3722228"/>
              <a:gd name="connsiteX4126" fmla="*/ 6002736 w 6494035"/>
              <a:gd name="connsiteY4126" fmla="*/ 369635 h 3722228"/>
              <a:gd name="connsiteX4127" fmla="*/ 5987275 w 6494035"/>
              <a:gd name="connsiteY4127" fmla="*/ 369635 h 3722228"/>
              <a:gd name="connsiteX4128" fmla="*/ 5994920 w 6494035"/>
              <a:gd name="connsiteY4128" fmla="*/ 392910 h 3722228"/>
              <a:gd name="connsiteX4129" fmla="*/ 6006814 w 6494035"/>
              <a:gd name="connsiteY4129" fmla="*/ 372832 h 3722228"/>
              <a:gd name="connsiteX4130" fmla="*/ 6030091 w 6494035"/>
              <a:gd name="connsiteY4130" fmla="*/ 392910 h 3722228"/>
              <a:gd name="connsiteX4131" fmla="*/ 6037737 w 6494035"/>
              <a:gd name="connsiteY4131" fmla="*/ 385177 h 3722228"/>
              <a:gd name="connsiteX4132" fmla="*/ 6050140 w 6494035"/>
              <a:gd name="connsiteY4132" fmla="*/ 396108 h 3722228"/>
              <a:gd name="connsiteX4133" fmla="*/ 6050140 w 6494035"/>
              <a:gd name="connsiteY4133" fmla="*/ 403842 h 3722228"/>
              <a:gd name="connsiteX4134" fmla="*/ 6057786 w 6494035"/>
              <a:gd name="connsiteY4134" fmla="*/ 403842 h 3722228"/>
              <a:gd name="connsiteX4135" fmla="*/ 6068830 w 6494035"/>
              <a:gd name="connsiteY4135" fmla="*/ 419309 h 3722228"/>
              <a:gd name="connsiteX4136" fmla="*/ 6065601 w 6494035"/>
              <a:gd name="connsiteY4136" fmla="*/ 419309 h 3722228"/>
              <a:gd name="connsiteX4137" fmla="*/ 6065601 w 6494035"/>
              <a:gd name="connsiteY4137" fmla="*/ 427043 h 3722228"/>
              <a:gd name="connsiteX4138" fmla="*/ 6072907 w 6494035"/>
              <a:gd name="connsiteY4138" fmla="*/ 427043 h 3722228"/>
              <a:gd name="connsiteX4139" fmla="*/ 6111646 w 6494035"/>
              <a:gd name="connsiteY4139" fmla="*/ 458053 h 3722228"/>
              <a:gd name="connsiteX4140" fmla="*/ 6114874 w 6494035"/>
              <a:gd name="connsiteY4140" fmla="*/ 485344 h 3722228"/>
              <a:gd name="connsiteX4141" fmla="*/ 6076475 w 6494035"/>
              <a:gd name="connsiteY4141" fmla="*/ 469876 h 3722228"/>
              <a:gd name="connsiteX4142" fmla="*/ 6080553 w 6494035"/>
              <a:gd name="connsiteY4142" fmla="*/ 480808 h 3722228"/>
              <a:gd name="connsiteX4143" fmla="*/ 6053368 w 6494035"/>
              <a:gd name="connsiteY4143" fmla="*/ 508619 h 3722228"/>
              <a:gd name="connsiteX4144" fmla="*/ 6050140 w 6494035"/>
              <a:gd name="connsiteY4144" fmla="*/ 531821 h 3722228"/>
              <a:gd name="connsiteX4145" fmla="*/ 6040965 w 6494035"/>
              <a:gd name="connsiteY4145" fmla="*/ 539108 h 3722228"/>
              <a:gd name="connsiteX4146" fmla="*/ 6033319 w 6494035"/>
              <a:gd name="connsiteY4146" fmla="*/ 535018 h 3722228"/>
              <a:gd name="connsiteX4147" fmla="*/ 6033319 w 6494035"/>
              <a:gd name="connsiteY4147" fmla="*/ 554576 h 3722228"/>
              <a:gd name="connsiteX4148" fmla="*/ 6030091 w 6494035"/>
              <a:gd name="connsiteY4148" fmla="*/ 554576 h 3722228"/>
              <a:gd name="connsiteX4149" fmla="*/ 6033319 w 6494035"/>
              <a:gd name="connsiteY4149" fmla="*/ 558220 h 3722228"/>
              <a:gd name="connsiteX4150" fmla="*/ 6030091 w 6494035"/>
              <a:gd name="connsiteY4150" fmla="*/ 562310 h 3722228"/>
              <a:gd name="connsiteX4151" fmla="*/ 6033319 w 6494035"/>
              <a:gd name="connsiteY4151" fmla="*/ 573241 h 3722228"/>
              <a:gd name="connsiteX4152" fmla="*/ 6026013 w 6494035"/>
              <a:gd name="connsiteY4152" fmla="*/ 573241 h 3722228"/>
              <a:gd name="connsiteX4153" fmla="*/ 6030091 w 6494035"/>
              <a:gd name="connsiteY4153" fmla="*/ 577851 h 3722228"/>
              <a:gd name="connsiteX4154" fmla="*/ 6018197 w 6494035"/>
              <a:gd name="connsiteY4154" fmla="*/ 611984 h 3722228"/>
              <a:gd name="connsiteX4155" fmla="*/ 6026013 w 6494035"/>
              <a:gd name="connsiteY4155" fmla="*/ 635185 h 3722228"/>
              <a:gd name="connsiteX4156" fmla="*/ 6014629 w 6494035"/>
              <a:gd name="connsiteY4156" fmla="*/ 632062 h 3722228"/>
              <a:gd name="connsiteX4157" fmla="*/ 5987275 w 6494035"/>
              <a:gd name="connsiteY4157" fmla="*/ 608786 h 3722228"/>
              <a:gd name="connsiteX4158" fmla="*/ 5971813 w 6494035"/>
              <a:gd name="connsiteY4158" fmla="*/ 611984 h 3722228"/>
              <a:gd name="connsiteX4159" fmla="*/ 5956352 w 6494035"/>
              <a:gd name="connsiteY4159" fmla="*/ 627452 h 3722228"/>
              <a:gd name="connsiteX4160" fmla="*/ 5953123 w 6494035"/>
              <a:gd name="connsiteY4160" fmla="*/ 662551 h 3722228"/>
              <a:gd name="connsiteX4161" fmla="*/ 5940720 w 6494035"/>
              <a:gd name="connsiteY4161" fmla="*/ 627452 h 3722228"/>
              <a:gd name="connsiteX4162" fmla="*/ 5929846 w 6494035"/>
              <a:gd name="connsiteY4162" fmla="*/ 665749 h 3722228"/>
              <a:gd name="connsiteX4163" fmla="*/ 5917953 w 6494035"/>
              <a:gd name="connsiteY4163" fmla="*/ 658461 h 3722228"/>
              <a:gd name="connsiteX4164" fmla="*/ 5906569 w 6494035"/>
              <a:gd name="connsiteY4164" fmla="*/ 662551 h 3722228"/>
              <a:gd name="connsiteX4165" fmla="*/ 5902491 w 6494035"/>
              <a:gd name="connsiteY4165" fmla="*/ 670285 h 3722228"/>
              <a:gd name="connsiteX4166" fmla="*/ 5917953 w 6494035"/>
              <a:gd name="connsiteY4166" fmla="*/ 701294 h 3722228"/>
              <a:gd name="connsiteX4167" fmla="*/ 5910307 w 6494035"/>
              <a:gd name="connsiteY4167" fmla="*/ 701294 h 3722228"/>
              <a:gd name="connsiteX4168" fmla="*/ 5914385 w 6494035"/>
              <a:gd name="connsiteY4168" fmla="*/ 739517 h 3722228"/>
              <a:gd name="connsiteX4169" fmla="*/ 5925768 w 6494035"/>
              <a:gd name="connsiteY4169" fmla="*/ 758702 h 3722228"/>
              <a:gd name="connsiteX4170" fmla="*/ 5933074 w 6494035"/>
              <a:gd name="connsiteY4170" fmla="*/ 762792 h 3722228"/>
              <a:gd name="connsiteX4171" fmla="*/ 5929846 w 6494035"/>
              <a:gd name="connsiteY4171" fmla="*/ 755059 h 3722228"/>
              <a:gd name="connsiteX4172" fmla="*/ 5948536 w 6494035"/>
              <a:gd name="connsiteY4172" fmla="*/ 758702 h 3722228"/>
              <a:gd name="connsiteX4173" fmla="*/ 5956352 w 6494035"/>
              <a:gd name="connsiteY4173" fmla="*/ 796925 h 3722228"/>
              <a:gd name="connsiteX4174" fmla="*/ 5960769 w 6494035"/>
              <a:gd name="connsiteY4174" fmla="*/ 804659 h 3722228"/>
              <a:gd name="connsiteX4175" fmla="*/ 5968585 w 6494035"/>
              <a:gd name="connsiteY4175" fmla="*/ 801461 h 3722228"/>
              <a:gd name="connsiteX4176" fmla="*/ 5979459 w 6494035"/>
              <a:gd name="connsiteY4176" fmla="*/ 824737 h 3722228"/>
              <a:gd name="connsiteX4177" fmla="*/ 5976401 w 6494035"/>
              <a:gd name="connsiteY4177" fmla="*/ 832024 h 3722228"/>
              <a:gd name="connsiteX4178" fmla="*/ 5968585 w 6494035"/>
              <a:gd name="connsiteY4178" fmla="*/ 827934 h 3722228"/>
              <a:gd name="connsiteX4179" fmla="*/ 5968585 w 6494035"/>
              <a:gd name="connsiteY4179" fmla="*/ 809195 h 3722228"/>
              <a:gd name="connsiteX4180" fmla="*/ 5960769 w 6494035"/>
              <a:gd name="connsiteY4180" fmla="*/ 817003 h 3722228"/>
              <a:gd name="connsiteX4181" fmla="*/ 5968585 w 6494035"/>
              <a:gd name="connsiteY4181" fmla="*/ 870693 h 3722228"/>
              <a:gd name="connsiteX4182" fmla="*/ 5984046 w 6494035"/>
              <a:gd name="connsiteY4182" fmla="*/ 881625 h 3722228"/>
              <a:gd name="connsiteX4183" fmla="*/ 5979459 w 6494035"/>
              <a:gd name="connsiteY4183" fmla="*/ 897166 h 3722228"/>
              <a:gd name="connsiteX4184" fmla="*/ 5968585 w 6494035"/>
              <a:gd name="connsiteY4184" fmla="*/ 893969 h 3722228"/>
              <a:gd name="connsiteX4185" fmla="*/ 5956352 w 6494035"/>
              <a:gd name="connsiteY4185" fmla="*/ 912634 h 3722228"/>
              <a:gd name="connsiteX4186" fmla="*/ 5960769 w 6494035"/>
              <a:gd name="connsiteY4186" fmla="*/ 935835 h 3722228"/>
              <a:gd name="connsiteX4187" fmla="*/ 5976401 w 6494035"/>
              <a:gd name="connsiteY4187" fmla="*/ 955467 h 3722228"/>
              <a:gd name="connsiteX4188" fmla="*/ 5963997 w 6494035"/>
              <a:gd name="connsiteY4188" fmla="*/ 955467 h 3722228"/>
              <a:gd name="connsiteX4189" fmla="*/ 5953123 w 6494035"/>
              <a:gd name="connsiteY4189" fmla="*/ 966398 h 3722228"/>
              <a:gd name="connsiteX4190" fmla="*/ 5945308 w 6494035"/>
              <a:gd name="connsiteY4190" fmla="*/ 963201 h 3722228"/>
              <a:gd name="connsiteX4191" fmla="*/ 5956352 w 6494035"/>
              <a:gd name="connsiteY4191" fmla="*/ 1005067 h 3722228"/>
              <a:gd name="connsiteX4192" fmla="*/ 5956352 w 6494035"/>
              <a:gd name="connsiteY4192" fmla="*/ 1025145 h 3722228"/>
              <a:gd name="connsiteX4193" fmla="*/ 5945308 w 6494035"/>
              <a:gd name="connsiteY4193" fmla="*/ 1051544 h 3722228"/>
              <a:gd name="connsiteX4194" fmla="*/ 5856107 w 6494035"/>
              <a:gd name="connsiteY4194" fmla="*/ 889433 h 3722228"/>
              <a:gd name="connsiteX4195" fmla="*/ 5832830 w 6494035"/>
              <a:gd name="connsiteY4195" fmla="*/ 832024 h 3722228"/>
              <a:gd name="connsiteX4196" fmla="*/ 5840645 w 6494035"/>
              <a:gd name="connsiteY4196" fmla="*/ 801461 h 3722228"/>
              <a:gd name="connsiteX4197" fmla="*/ 5828752 w 6494035"/>
              <a:gd name="connsiteY4197" fmla="*/ 778260 h 3722228"/>
              <a:gd name="connsiteX4198" fmla="*/ 5840645 w 6494035"/>
              <a:gd name="connsiteY4198" fmla="*/ 781458 h 3722228"/>
              <a:gd name="connsiteX4199" fmla="*/ 5840645 w 6494035"/>
              <a:gd name="connsiteY4199" fmla="*/ 770526 h 3722228"/>
              <a:gd name="connsiteX4200" fmla="*/ 5848291 w 6494035"/>
              <a:gd name="connsiteY4200" fmla="*/ 765990 h 3722228"/>
              <a:gd name="connsiteX4201" fmla="*/ 5863753 w 6494035"/>
              <a:gd name="connsiteY4201" fmla="*/ 688950 h 3722228"/>
              <a:gd name="connsiteX4202" fmla="*/ 5863753 w 6494035"/>
              <a:gd name="connsiteY4202" fmla="*/ 647083 h 3722228"/>
              <a:gd name="connsiteX4203" fmla="*/ 5887030 w 6494035"/>
              <a:gd name="connsiteY4203" fmla="*/ 619718 h 3722228"/>
              <a:gd name="connsiteX4204" fmla="*/ 5876156 w 6494035"/>
              <a:gd name="connsiteY4204" fmla="*/ 616520 h 3722228"/>
              <a:gd name="connsiteX4205" fmla="*/ 5879214 w 6494035"/>
              <a:gd name="connsiteY4205" fmla="*/ 604250 h 3722228"/>
              <a:gd name="connsiteX4206" fmla="*/ 5856107 w 6494035"/>
              <a:gd name="connsiteY4206" fmla="*/ 554576 h 3722228"/>
              <a:gd name="connsiteX4207" fmla="*/ 5871568 w 6494035"/>
              <a:gd name="connsiteY4207" fmla="*/ 546842 h 3722228"/>
              <a:gd name="connsiteX4208" fmla="*/ 5876156 w 6494035"/>
              <a:gd name="connsiteY4208" fmla="*/ 542752 h 3722228"/>
              <a:gd name="connsiteX4209" fmla="*/ 5852879 w 6494035"/>
              <a:gd name="connsiteY4209" fmla="*/ 535018 h 3722228"/>
              <a:gd name="connsiteX4210" fmla="*/ 5836398 w 6494035"/>
              <a:gd name="connsiteY4210" fmla="*/ 546842 h 3722228"/>
              <a:gd name="connsiteX4211" fmla="*/ 5852879 w 6494035"/>
              <a:gd name="connsiteY4211" fmla="*/ 585585 h 3722228"/>
              <a:gd name="connsiteX4212" fmla="*/ 5860694 w 6494035"/>
              <a:gd name="connsiteY4212" fmla="*/ 588783 h 3722228"/>
              <a:gd name="connsiteX4213" fmla="*/ 5856107 w 6494035"/>
              <a:gd name="connsiteY4213" fmla="*/ 596517 h 3722228"/>
              <a:gd name="connsiteX4214" fmla="*/ 5848291 w 6494035"/>
              <a:gd name="connsiteY4214" fmla="*/ 588783 h 3722228"/>
              <a:gd name="connsiteX4215" fmla="*/ 5844214 w 6494035"/>
              <a:gd name="connsiteY4215" fmla="*/ 593319 h 3722228"/>
              <a:gd name="connsiteX4216" fmla="*/ 5832830 w 6494035"/>
              <a:gd name="connsiteY4216" fmla="*/ 639350 h 3722228"/>
              <a:gd name="connsiteX4217" fmla="*/ 5825014 w 6494035"/>
              <a:gd name="connsiteY4217" fmla="*/ 647083 h 3722228"/>
              <a:gd name="connsiteX4218" fmla="*/ 5820936 w 6494035"/>
              <a:gd name="connsiteY4218" fmla="*/ 632062 h 3722228"/>
              <a:gd name="connsiteX4219" fmla="*/ 5813291 w 6494035"/>
              <a:gd name="connsiteY4219" fmla="*/ 635185 h 3722228"/>
              <a:gd name="connsiteX4220" fmla="*/ 5797829 w 6494035"/>
              <a:gd name="connsiteY4220" fmla="*/ 588783 h 3722228"/>
              <a:gd name="connsiteX4221" fmla="*/ 5790013 w 6494035"/>
              <a:gd name="connsiteY4221" fmla="*/ 604250 h 3722228"/>
              <a:gd name="connsiteX4222" fmla="*/ 5774552 w 6494035"/>
              <a:gd name="connsiteY4222" fmla="*/ 596517 h 3722228"/>
              <a:gd name="connsiteX4223" fmla="*/ 5763678 w 6494035"/>
              <a:gd name="connsiteY4223" fmla="*/ 611984 h 3722228"/>
              <a:gd name="connsiteX4224" fmla="*/ 5751785 w 6494035"/>
              <a:gd name="connsiteY4224" fmla="*/ 608786 h 3722228"/>
              <a:gd name="connsiteX4225" fmla="*/ 5740401 w 6494035"/>
              <a:gd name="connsiteY4225" fmla="*/ 704492 h 3722228"/>
              <a:gd name="connsiteX4226" fmla="*/ 5743969 w 6494035"/>
              <a:gd name="connsiteY4226" fmla="*/ 724495 h 3722228"/>
              <a:gd name="connsiteX4227" fmla="*/ 5759091 w 6494035"/>
              <a:gd name="connsiteY4227" fmla="*/ 719959 h 3722228"/>
              <a:gd name="connsiteX4228" fmla="*/ 5766736 w 6494035"/>
              <a:gd name="connsiteY4228" fmla="*/ 732229 h 3722228"/>
              <a:gd name="connsiteX4229" fmla="*/ 5736323 w 6494035"/>
              <a:gd name="connsiteY4229" fmla="*/ 735427 h 3722228"/>
              <a:gd name="connsiteX4230" fmla="*/ 5732585 w 6494035"/>
              <a:gd name="connsiteY4230" fmla="*/ 750894 h 3722228"/>
              <a:gd name="connsiteX4231" fmla="*/ 5724939 w 6494035"/>
              <a:gd name="connsiteY4231" fmla="*/ 747250 h 3722228"/>
              <a:gd name="connsiteX4232" fmla="*/ 5705230 w 6494035"/>
              <a:gd name="connsiteY4232" fmla="*/ 758702 h 3722228"/>
              <a:gd name="connsiteX4233" fmla="*/ 5697584 w 6494035"/>
              <a:gd name="connsiteY4233" fmla="*/ 750894 h 3722228"/>
              <a:gd name="connsiteX4234" fmla="*/ 5717633 w 6494035"/>
              <a:gd name="connsiteY4234" fmla="*/ 739517 h 3722228"/>
              <a:gd name="connsiteX4235" fmla="*/ 5694356 w 6494035"/>
              <a:gd name="connsiteY4235" fmla="*/ 732229 h 3722228"/>
              <a:gd name="connsiteX4236" fmla="*/ 5686541 w 6494035"/>
              <a:gd name="connsiteY4236" fmla="*/ 732229 h 3722228"/>
              <a:gd name="connsiteX4237" fmla="*/ 5686541 w 6494035"/>
              <a:gd name="connsiteY4237" fmla="*/ 739517 h 3722228"/>
              <a:gd name="connsiteX4238" fmla="*/ 5658846 w 6494035"/>
              <a:gd name="connsiteY4238" fmla="*/ 732229 h 3722228"/>
              <a:gd name="connsiteX4239" fmla="*/ 5651030 w 6494035"/>
              <a:gd name="connsiteY4239" fmla="*/ 739517 h 3722228"/>
              <a:gd name="connsiteX4240" fmla="*/ 5651030 w 6494035"/>
              <a:gd name="connsiteY4240" fmla="*/ 750894 h 3722228"/>
              <a:gd name="connsiteX4241" fmla="*/ 5646952 w 6494035"/>
              <a:gd name="connsiteY4241" fmla="*/ 755059 h 3722228"/>
              <a:gd name="connsiteX4242" fmla="*/ 5639307 w 6494035"/>
              <a:gd name="connsiteY4242" fmla="*/ 750894 h 3722228"/>
              <a:gd name="connsiteX4243" fmla="*/ 5631491 w 6494035"/>
              <a:gd name="connsiteY4243" fmla="*/ 758702 h 3722228"/>
              <a:gd name="connsiteX4244" fmla="*/ 5608214 w 6494035"/>
              <a:gd name="connsiteY4244" fmla="*/ 755059 h 3722228"/>
              <a:gd name="connsiteX4245" fmla="*/ 5605155 w 6494035"/>
              <a:gd name="connsiteY4245" fmla="*/ 765990 h 3722228"/>
              <a:gd name="connsiteX4246" fmla="*/ 5597340 w 6494035"/>
              <a:gd name="connsiteY4246" fmla="*/ 758702 h 3722228"/>
              <a:gd name="connsiteX4247" fmla="*/ 5546708 w 6494035"/>
              <a:gd name="connsiteY4247" fmla="*/ 770526 h 3722228"/>
              <a:gd name="connsiteX4248" fmla="*/ 5508139 w 6494035"/>
              <a:gd name="connsiteY4248" fmla="*/ 889433 h 3722228"/>
              <a:gd name="connsiteX4249" fmla="*/ 5508139 w 6494035"/>
              <a:gd name="connsiteY4249" fmla="*/ 897166 h 3722228"/>
              <a:gd name="connsiteX4250" fmla="*/ 5515785 w 6494035"/>
              <a:gd name="connsiteY4250" fmla="*/ 901703 h 3722228"/>
              <a:gd name="connsiteX4251" fmla="*/ 5504911 w 6494035"/>
              <a:gd name="connsiteY4251" fmla="*/ 904900 h 3722228"/>
              <a:gd name="connsiteX4252" fmla="*/ 5481634 w 6494035"/>
              <a:gd name="connsiteY4252" fmla="*/ 974132 h 3722228"/>
              <a:gd name="connsiteX4253" fmla="*/ 5497095 w 6494035"/>
              <a:gd name="connsiteY4253" fmla="*/ 978668 h 3722228"/>
              <a:gd name="connsiteX4254" fmla="*/ 5515785 w 6494035"/>
              <a:gd name="connsiteY4254" fmla="*/ 974132 h 3722228"/>
              <a:gd name="connsiteX4255" fmla="*/ 5523601 w 6494035"/>
              <a:gd name="connsiteY4255" fmla="*/ 1005067 h 3722228"/>
              <a:gd name="connsiteX4256" fmla="*/ 5531246 w 6494035"/>
              <a:gd name="connsiteY4256" fmla="*/ 997333 h 3722228"/>
              <a:gd name="connsiteX4257" fmla="*/ 5528018 w 6494035"/>
              <a:gd name="connsiteY4257" fmla="*/ 989600 h 3722228"/>
              <a:gd name="connsiteX4258" fmla="*/ 5535834 w 6494035"/>
              <a:gd name="connsiteY4258" fmla="*/ 981866 h 3722228"/>
              <a:gd name="connsiteX4259" fmla="*/ 5539062 w 6494035"/>
              <a:gd name="connsiteY4259" fmla="*/ 1009678 h 3722228"/>
              <a:gd name="connsiteX4260" fmla="*/ 5554523 w 6494035"/>
              <a:gd name="connsiteY4260" fmla="*/ 994136 h 3722228"/>
              <a:gd name="connsiteX4261" fmla="*/ 5558601 w 6494035"/>
              <a:gd name="connsiteY4261" fmla="*/ 1009678 h 3722228"/>
              <a:gd name="connsiteX4262" fmla="*/ 5562339 w 6494035"/>
              <a:gd name="connsiteY4262" fmla="*/ 997333 h 3722228"/>
              <a:gd name="connsiteX4263" fmla="*/ 5554523 w 6494035"/>
              <a:gd name="connsiteY4263" fmla="*/ 978668 h 3722228"/>
              <a:gd name="connsiteX4264" fmla="*/ 5577801 w 6494035"/>
              <a:gd name="connsiteY4264" fmla="*/ 974132 h 3722228"/>
              <a:gd name="connsiteX4265" fmla="*/ 5620617 w 6494035"/>
              <a:gd name="connsiteY4265" fmla="*/ 1009678 h 3722228"/>
              <a:gd name="connsiteX4266" fmla="*/ 5620617 w 6494035"/>
              <a:gd name="connsiteY4266" fmla="*/ 1017411 h 3722228"/>
              <a:gd name="connsiteX4267" fmla="*/ 5612801 w 6494035"/>
              <a:gd name="connsiteY4267" fmla="*/ 1017411 h 3722228"/>
              <a:gd name="connsiteX4268" fmla="*/ 5636078 w 6494035"/>
              <a:gd name="connsiteY4268" fmla="*/ 1047008 h 3722228"/>
              <a:gd name="connsiteX4269" fmla="*/ 5631491 w 6494035"/>
              <a:gd name="connsiteY4269" fmla="*/ 1074374 h 3722228"/>
              <a:gd name="connsiteX4270" fmla="*/ 5658846 w 6494035"/>
              <a:gd name="connsiteY4270" fmla="*/ 1182274 h 3722228"/>
              <a:gd name="connsiteX4271" fmla="*/ 5643724 w 6494035"/>
              <a:gd name="connsiteY4271" fmla="*/ 1228751 h 3722228"/>
              <a:gd name="connsiteX4272" fmla="*/ 5643724 w 6494035"/>
              <a:gd name="connsiteY4272" fmla="*/ 1267048 h 3722228"/>
              <a:gd name="connsiteX4273" fmla="*/ 5616029 w 6494035"/>
              <a:gd name="connsiteY4273" fmla="*/ 1344460 h 3722228"/>
              <a:gd name="connsiteX4274" fmla="*/ 5592752 w 6494035"/>
              <a:gd name="connsiteY4274" fmla="*/ 1370859 h 3722228"/>
              <a:gd name="connsiteX4275" fmla="*/ 5577801 w 6494035"/>
              <a:gd name="connsiteY4275" fmla="*/ 1374949 h 3722228"/>
              <a:gd name="connsiteX4276" fmla="*/ 5562339 w 6494035"/>
              <a:gd name="connsiteY4276" fmla="*/ 1370859 h 3722228"/>
              <a:gd name="connsiteX4277" fmla="*/ 5558601 w 6494035"/>
              <a:gd name="connsiteY4277" fmla="*/ 1363125 h 3722228"/>
              <a:gd name="connsiteX4278" fmla="*/ 5546708 w 6494035"/>
              <a:gd name="connsiteY4278" fmla="*/ 1363125 h 3722228"/>
              <a:gd name="connsiteX4279" fmla="*/ 5531268 w 6494035"/>
              <a:gd name="connsiteY4279" fmla="*/ 1393645 h 3722228"/>
              <a:gd name="connsiteX4280" fmla="*/ 5531268 w 6494035"/>
              <a:gd name="connsiteY4280" fmla="*/ 1394777 h 3722228"/>
              <a:gd name="connsiteX4281" fmla="*/ 5528147 w 6494035"/>
              <a:gd name="connsiteY4281" fmla="*/ 1398849 h 3722228"/>
              <a:gd name="connsiteX4282" fmla="*/ 5523607 w 6494035"/>
              <a:gd name="connsiteY4282" fmla="*/ 1409844 h 3722228"/>
              <a:gd name="connsiteX4283" fmla="*/ 5520391 w 6494035"/>
              <a:gd name="connsiteY4283" fmla="*/ 1425319 h 3722228"/>
              <a:gd name="connsiteX4284" fmla="*/ 5523607 w 6494035"/>
              <a:gd name="connsiteY4284" fmla="*/ 1425319 h 3722228"/>
              <a:gd name="connsiteX4285" fmla="*/ 5528147 w 6494035"/>
              <a:gd name="connsiteY4285" fmla="*/ 1440794 h 3722228"/>
              <a:gd name="connsiteX4286" fmla="*/ 5520391 w 6494035"/>
              <a:gd name="connsiteY4286" fmla="*/ 1448531 h 3722228"/>
              <a:gd name="connsiteX4287" fmla="*/ 5515852 w 6494035"/>
              <a:gd name="connsiteY4287" fmla="*/ 1453079 h 3722228"/>
              <a:gd name="connsiteX4288" fmla="*/ 5508096 w 6494035"/>
              <a:gd name="connsiteY4288" fmla="*/ 1460816 h 3722228"/>
              <a:gd name="connsiteX4289" fmla="*/ 5508096 w 6494035"/>
              <a:gd name="connsiteY4289" fmla="*/ 1464006 h 3722228"/>
              <a:gd name="connsiteX4290" fmla="*/ 5497126 w 6494035"/>
              <a:gd name="connsiteY4290" fmla="*/ 1468553 h 3722228"/>
              <a:gd name="connsiteX4291" fmla="*/ 5493059 w 6494035"/>
              <a:gd name="connsiteY4291" fmla="*/ 1479481 h 3722228"/>
              <a:gd name="connsiteX4292" fmla="*/ 5493059 w 6494035"/>
              <a:gd name="connsiteY4292" fmla="*/ 1487286 h 3722228"/>
              <a:gd name="connsiteX4293" fmla="*/ 5489370 w 6494035"/>
              <a:gd name="connsiteY4293" fmla="*/ 1487286 h 3722228"/>
              <a:gd name="connsiteX4294" fmla="*/ 5497126 w 6494035"/>
              <a:gd name="connsiteY4294" fmla="*/ 1495023 h 3722228"/>
              <a:gd name="connsiteX4295" fmla="*/ 5512636 w 6494035"/>
              <a:gd name="connsiteY4295" fmla="*/ 1506833 h 3722228"/>
              <a:gd name="connsiteX4296" fmla="*/ 5515852 w 6494035"/>
              <a:gd name="connsiteY4296" fmla="*/ 1506833 h 3722228"/>
              <a:gd name="connsiteX4297" fmla="*/ 5535902 w 6494035"/>
              <a:gd name="connsiteY4297" fmla="*/ 1537782 h 3722228"/>
              <a:gd name="connsiteX4298" fmla="*/ 5551318 w 6494035"/>
              <a:gd name="connsiteY4298" fmla="*/ 1561062 h 3722228"/>
              <a:gd name="connsiteX4299" fmla="*/ 5551318 w 6494035"/>
              <a:gd name="connsiteY4299" fmla="*/ 1579727 h 3722228"/>
              <a:gd name="connsiteX4300" fmla="*/ 5554533 w 6494035"/>
              <a:gd name="connsiteY4300" fmla="*/ 1583799 h 3722228"/>
              <a:gd name="connsiteX4301" fmla="*/ 5554533 w 6494035"/>
              <a:gd name="connsiteY4301" fmla="*/ 1595202 h 3722228"/>
              <a:gd name="connsiteX4302" fmla="*/ 5551318 w 6494035"/>
              <a:gd name="connsiteY4302" fmla="*/ 1607079 h 3722228"/>
              <a:gd name="connsiteX4303" fmla="*/ 5543562 w 6494035"/>
              <a:gd name="connsiteY4303" fmla="*/ 1607079 h 3722228"/>
              <a:gd name="connsiteX4304" fmla="*/ 5539023 w 6494035"/>
              <a:gd name="connsiteY4304" fmla="*/ 1607079 h 3722228"/>
              <a:gd name="connsiteX4305" fmla="*/ 5539023 w 6494035"/>
              <a:gd name="connsiteY4305" fmla="*/ 1614817 h 3722228"/>
              <a:gd name="connsiteX4306" fmla="*/ 5531268 w 6494035"/>
              <a:gd name="connsiteY4306" fmla="*/ 1610269 h 3722228"/>
              <a:gd name="connsiteX4307" fmla="*/ 5531268 w 6494035"/>
              <a:gd name="connsiteY4307" fmla="*/ 1607079 h 3722228"/>
              <a:gd name="connsiteX4308" fmla="*/ 5528147 w 6494035"/>
              <a:gd name="connsiteY4308" fmla="*/ 1614817 h 3722228"/>
              <a:gd name="connsiteX4309" fmla="*/ 5528147 w 6494035"/>
              <a:gd name="connsiteY4309" fmla="*/ 1618006 h 3722228"/>
              <a:gd name="connsiteX4310" fmla="*/ 5523607 w 6494035"/>
              <a:gd name="connsiteY4310" fmla="*/ 1614817 h 3722228"/>
              <a:gd name="connsiteX4311" fmla="*/ 5520391 w 6494035"/>
              <a:gd name="connsiteY4311" fmla="*/ 1618006 h 3722228"/>
              <a:gd name="connsiteX4312" fmla="*/ 5523607 w 6494035"/>
              <a:gd name="connsiteY4312" fmla="*/ 1622554 h 3722228"/>
              <a:gd name="connsiteX4313" fmla="*/ 5520391 w 6494035"/>
              <a:gd name="connsiteY4313" fmla="*/ 1625744 h 3722228"/>
              <a:gd name="connsiteX4314" fmla="*/ 5515852 w 6494035"/>
              <a:gd name="connsiteY4314" fmla="*/ 1622554 h 3722228"/>
              <a:gd name="connsiteX4315" fmla="*/ 5512636 w 6494035"/>
              <a:gd name="connsiteY4315" fmla="*/ 1625744 h 3722228"/>
              <a:gd name="connsiteX4316" fmla="*/ 5504881 w 6494035"/>
              <a:gd name="connsiteY4316" fmla="*/ 1630291 h 3722228"/>
              <a:gd name="connsiteX4317" fmla="*/ 5504881 w 6494035"/>
              <a:gd name="connsiteY4317" fmla="*/ 1614817 h 3722228"/>
              <a:gd name="connsiteX4318" fmla="*/ 5500341 w 6494035"/>
              <a:gd name="connsiteY4318" fmla="*/ 1618006 h 3722228"/>
              <a:gd name="connsiteX4319" fmla="*/ 5497126 w 6494035"/>
              <a:gd name="connsiteY4319" fmla="*/ 1602939 h 3722228"/>
              <a:gd name="connsiteX4320" fmla="*/ 5500341 w 6494035"/>
              <a:gd name="connsiteY4320" fmla="*/ 1599342 h 3722228"/>
              <a:gd name="connsiteX4321" fmla="*/ 5497126 w 6494035"/>
              <a:gd name="connsiteY4321" fmla="*/ 1595202 h 3722228"/>
              <a:gd name="connsiteX4322" fmla="*/ 5497126 w 6494035"/>
              <a:gd name="connsiteY4322" fmla="*/ 1591537 h 3722228"/>
              <a:gd name="connsiteX4323" fmla="*/ 5500341 w 6494035"/>
              <a:gd name="connsiteY4323" fmla="*/ 1587464 h 3722228"/>
              <a:gd name="connsiteX4324" fmla="*/ 5500341 w 6494035"/>
              <a:gd name="connsiteY4324" fmla="*/ 1583799 h 3722228"/>
              <a:gd name="connsiteX4325" fmla="*/ 5497126 w 6494035"/>
              <a:gd name="connsiteY4325" fmla="*/ 1579727 h 3722228"/>
              <a:gd name="connsiteX4326" fmla="*/ 5489370 w 6494035"/>
              <a:gd name="connsiteY4326" fmla="*/ 1564252 h 3722228"/>
              <a:gd name="connsiteX4327" fmla="*/ 5485304 w 6494035"/>
              <a:gd name="connsiteY4327" fmla="*/ 1561062 h 3722228"/>
              <a:gd name="connsiteX4328" fmla="*/ 5485304 w 6494035"/>
              <a:gd name="connsiteY4328" fmla="*/ 1556515 h 3722228"/>
              <a:gd name="connsiteX4329" fmla="*/ 5497126 w 6494035"/>
              <a:gd name="connsiteY4329" fmla="*/ 1561062 h 3722228"/>
              <a:gd name="connsiteX4330" fmla="*/ 5493059 w 6494035"/>
              <a:gd name="connsiteY4330" fmla="*/ 1553325 h 3722228"/>
              <a:gd name="connsiteX4331" fmla="*/ 5489370 w 6494035"/>
              <a:gd name="connsiteY4331" fmla="*/ 1548778 h 3722228"/>
              <a:gd name="connsiteX4332" fmla="*/ 5485304 w 6494035"/>
              <a:gd name="connsiteY4332" fmla="*/ 1540972 h 3722228"/>
              <a:gd name="connsiteX4333" fmla="*/ 5481615 w 6494035"/>
              <a:gd name="connsiteY4333" fmla="*/ 1537782 h 3722228"/>
              <a:gd name="connsiteX4334" fmla="*/ 5489370 w 6494035"/>
              <a:gd name="connsiteY4334" fmla="*/ 1537782 h 3722228"/>
              <a:gd name="connsiteX4335" fmla="*/ 5489370 w 6494035"/>
              <a:gd name="connsiteY4335" fmla="*/ 1533235 h 3722228"/>
              <a:gd name="connsiteX4336" fmla="*/ 5477548 w 6494035"/>
              <a:gd name="connsiteY4336" fmla="*/ 1537782 h 3722228"/>
              <a:gd name="connsiteX4337" fmla="*/ 5469793 w 6494035"/>
              <a:gd name="connsiteY4337" fmla="*/ 1530045 h 3722228"/>
              <a:gd name="connsiteX4338" fmla="*/ 5466199 w 6494035"/>
              <a:gd name="connsiteY4338" fmla="*/ 1530045 h 3722228"/>
              <a:gd name="connsiteX4339" fmla="*/ 5466199 w 6494035"/>
              <a:gd name="connsiteY4339" fmla="*/ 1537782 h 3722228"/>
              <a:gd name="connsiteX4340" fmla="*/ 5462038 w 6494035"/>
              <a:gd name="connsiteY4340" fmla="*/ 1533235 h 3722228"/>
              <a:gd name="connsiteX4341" fmla="*/ 5454377 w 6494035"/>
              <a:gd name="connsiteY4341" fmla="*/ 1533235 h 3722228"/>
              <a:gd name="connsiteX4342" fmla="*/ 5457498 w 6494035"/>
              <a:gd name="connsiteY4342" fmla="*/ 1525498 h 3722228"/>
              <a:gd name="connsiteX4343" fmla="*/ 5446622 w 6494035"/>
              <a:gd name="connsiteY4343" fmla="*/ 1525498 h 3722228"/>
              <a:gd name="connsiteX4344" fmla="*/ 5449743 w 6494035"/>
              <a:gd name="connsiteY4344" fmla="*/ 1514570 h 3722228"/>
              <a:gd name="connsiteX4345" fmla="*/ 5454377 w 6494035"/>
              <a:gd name="connsiteY4345" fmla="*/ 1510023 h 3722228"/>
              <a:gd name="connsiteX4346" fmla="*/ 5457498 w 6494035"/>
              <a:gd name="connsiteY4346" fmla="*/ 1510023 h 3722228"/>
              <a:gd name="connsiteX4347" fmla="*/ 5449743 w 6494035"/>
              <a:gd name="connsiteY4347" fmla="*/ 1506833 h 3722228"/>
              <a:gd name="connsiteX4348" fmla="*/ 5449743 w 6494035"/>
              <a:gd name="connsiteY4348" fmla="*/ 1495023 h 3722228"/>
              <a:gd name="connsiteX4349" fmla="*/ 5454377 w 6494035"/>
              <a:gd name="connsiteY4349" fmla="*/ 1487286 h 3722228"/>
              <a:gd name="connsiteX4350" fmla="*/ 5449743 w 6494035"/>
              <a:gd name="connsiteY4350" fmla="*/ 1483621 h 3722228"/>
              <a:gd name="connsiteX4351" fmla="*/ 5446622 w 6494035"/>
              <a:gd name="connsiteY4351" fmla="*/ 1483621 h 3722228"/>
              <a:gd name="connsiteX4352" fmla="*/ 5434327 w 6494035"/>
              <a:gd name="connsiteY4352" fmla="*/ 1479481 h 3722228"/>
              <a:gd name="connsiteX4353" fmla="*/ 5434327 w 6494035"/>
              <a:gd name="connsiteY4353" fmla="*/ 1483621 h 3722228"/>
              <a:gd name="connsiteX4354" fmla="*/ 5431112 w 6494035"/>
              <a:gd name="connsiteY4354" fmla="*/ 1483621 h 3722228"/>
              <a:gd name="connsiteX4355" fmla="*/ 5423356 w 6494035"/>
              <a:gd name="connsiteY4355" fmla="*/ 1479481 h 3722228"/>
              <a:gd name="connsiteX4356" fmla="*/ 5407846 w 6494035"/>
              <a:gd name="connsiteY4356" fmla="*/ 1483621 h 3722228"/>
              <a:gd name="connsiteX4357" fmla="*/ 5396024 w 6494035"/>
              <a:gd name="connsiteY4357" fmla="*/ 1491358 h 3722228"/>
              <a:gd name="connsiteX4358" fmla="*/ 5385148 w 6494035"/>
              <a:gd name="connsiteY4358" fmla="*/ 1502761 h 3722228"/>
              <a:gd name="connsiteX4359" fmla="*/ 5372853 w 6494035"/>
              <a:gd name="connsiteY4359" fmla="*/ 1514570 h 3722228"/>
              <a:gd name="connsiteX4360" fmla="*/ 5369637 w 6494035"/>
              <a:gd name="connsiteY4360" fmla="*/ 1510023 h 3722228"/>
              <a:gd name="connsiteX4361" fmla="*/ 5377392 w 6494035"/>
              <a:gd name="connsiteY4361" fmla="*/ 1502761 h 3722228"/>
              <a:gd name="connsiteX4362" fmla="*/ 5377392 w 6494035"/>
              <a:gd name="connsiteY4362" fmla="*/ 1499096 h 3722228"/>
              <a:gd name="connsiteX4363" fmla="*/ 5380513 w 6494035"/>
              <a:gd name="connsiteY4363" fmla="*/ 1495023 h 3722228"/>
              <a:gd name="connsiteX4364" fmla="*/ 5372853 w 6494035"/>
              <a:gd name="connsiteY4364" fmla="*/ 1491358 h 3722228"/>
              <a:gd name="connsiteX4365" fmla="*/ 5369637 w 6494035"/>
              <a:gd name="connsiteY4365" fmla="*/ 1483621 h 3722228"/>
              <a:gd name="connsiteX4366" fmla="*/ 5380513 w 6494035"/>
              <a:gd name="connsiteY4366" fmla="*/ 1460816 h 3722228"/>
              <a:gd name="connsiteX4367" fmla="*/ 5365097 w 6494035"/>
              <a:gd name="connsiteY4367" fmla="*/ 1448531 h 3722228"/>
              <a:gd name="connsiteX4368" fmla="*/ 5349587 w 6494035"/>
              <a:gd name="connsiteY4368" fmla="*/ 1456269 h 3722228"/>
              <a:gd name="connsiteX4369" fmla="*/ 5338616 w 6494035"/>
              <a:gd name="connsiteY4369" fmla="*/ 1479481 h 3722228"/>
              <a:gd name="connsiteX4370" fmla="*/ 5326321 w 6494035"/>
              <a:gd name="connsiteY4370" fmla="*/ 1491358 h 3722228"/>
              <a:gd name="connsiteX4371" fmla="*/ 5323200 w 6494035"/>
              <a:gd name="connsiteY4371" fmla="*/ 1502761 h 3722228"/>
              <a:gd name="connsiteX4372" fmla="*/ 5315445 w 6494035"/>
              <a:gd name="connsiteY4372" fmla="*/ 1506833 h 3722228"/>
              <a:gd name="connsiteX4373" fmla="*/ 5299935 w 6494035"/>
              <a:gd name="connsiteY4373" fmla="*/ 1506833 h 3722228"/>
              <a:gd name="connsiteX4374" fmla="*/ 5303623 w 6494035"/>
              <a:gd name="connsiteY4374" fmla="*/ 1525498 h 3722228"/>
              <a:gd name="connsiteX4375" fmla="*/ 5311284 w 6494035"/>
              <a:gd name="connsiteY4375" fmla="*/ 1540972 h 3722228"/>
              <a:gd name="connsiteX4376" fmla="*/ 5318566 w 6494035"/>
              <a:gd name="connsiteY4376" fmla="*/ 1537782 h 3722228"/>
              <a:gd name="connsiteX4377" fmla="*/ 5330861 w 6494035"/>
              <a:gd name="connsiteY4377" fmla="*/ 1545588 h 3722228"/>
              <a:gd name="connsiteX4378" fmla="*/ 5334077 w 6494035"/>
              <a:gd name="connsiteY4378" fmla="*/ 1556515 h 3722228"/>
              <a:gd name="connsiteX4379" fmla="*/ 5341832 w 6494035"/>
              <a:gd name="connsiteY4379" fmla="*/ 1564252 h 3722228"/>
              <a:gd name="connsiteX4380" fmla="*/ 5349587 w 6494035"/>
              <a:gd name="connsiteY4380" fmla="*/ 1561062 h 3722228"/>
              <a:gd name="connsiteX4381" fmla="*/ 5361882 w 6494035"/>
              <a:gd name="connsiteY4381" fmla="*/ 1548778 h 3722228"/>
              <a:gd name="connsiteX4382" fmla="*/ 5369637 w 6494035"/>
              <a:gd name="connsiteY4382" fmla="*/ 1540972 h 3722228"/>
              <a:gd name="connsiteX4383" fmla="*/ 5385148 w 6494035"/>
              <a:gd name="connsiteY4383" fmla="*/ 1548778 h 3722228"/>
              <a:gd name="connsiteX4384" fmla="*/ 5396024 w 6494035"/>
              <a:gd name="connsiteY4384" fmla="*/ 1548778 h 3722228"/>
              <a:gd name="connsiteX4385" fmla="*/ 5407846 w 6494035"/>
              <a:gd name="connsiteY4385" fmla="*/ 1548778 h 3722228"/>
              <a:gd name="connsiteX4386" fmla="*/ 5407846 w 6494035"/>
              <a:gd name="connsiteY4386" fmla="*/ 1564252 h 3722228"/>
              <a:gd name="connsiteX4387" fmla="*/ 5396024 w 6494035"/>
              <a:gd name="connsiteY4387" fmla="*/ 1561062 h 3722228"/>
              <a:gd name="connsiteX4388" fmla="*/ 5377392 w 6494035"/>
              <a:gd name="connsiteY4388" fmla="*/ 1571990 h 3722228"/>
              <a:gd name="connsiteX4389" fmla="*/ 5380513 w 6494035"/>
              <a:gd name="connsiteY4389" fmla="*/ 1576062 h 3722228"/>
              <a:gd name="connsiteX4390" fmla="*/ 5365097 w 6494035"/>
              <a:gd name="connsiteY4390" fmla="*/ 1595202 h 3722228"/>
              <a:gd name="connsiteX4391" fmla="*/ 5354127 w 6494035"/>
              <a:gd name="connsiteY4391" fmla="*/ 1614817 h 3722228"/>
              <a:gd name="connsiteX4392" fmla="*/ 5354127 w 6494035"/>
              <a:gd name="connsiteY4392" fmla="*/ 1625744 h 3722228"/>
              <a:gd name="connsiteX4393" fmla="*/ 5377392 w 6494035"/>
              <a:gd name="connsiteY4393" fmla="*/ 1638029 h 3722228"/>
              <a:gd name="connsiteX4394" fmla="*/ 5392430 w 6494035"/>
              <a:gd name="connsiteY4394" fmla="*/ 1668978 h 3722228"/>
              <a:gd name="connsiteX4395" fmla="*/ 5400091 w 6494035"/>
              <a:gd name="connsiteY4395" fmla="*/ 1672168 h 3722228"/>
              <a:gd name="connsiteX4396" fmla="*/ 5403779 w 6494035"/>
              <a:gd name="connsiteY4396" fmla="*/ 1684045 h 3722228"/>
              <a:gd name="connsiteX4397" fmla="*/ 5415601 w 6494035"/>
              <a:gd name="connsiteY4397" fmla="*/ 1695448 h 3722228"/>
              <a:gd name="connsiteX4398" fmla="*/ 5423356 w 6494035"/>
              <a:gd name="connsiteY4398" fmla="*/ 1703185 h 3722228"/>
              <a:gd name="connsiteX4399" fmla="*/ 5403779 w 6494035"/>
              <a:gd name="connsiteY4399" fmla="*/ 1699520 h 3722228"/>
              <a:gd name="connsiteX4400" fmla="*/ 5396024 w 6494035"/>
              <a:gd name="connsiteY4400" fmla="*/ 1695448 h 3722228"/>
              <a:gd name="connsiteX4401" fmla="*/ 5392430 w 6494035"/>
              <a:gd name="connsiteY4401" fmla="*/ 1699520 h 3722228"/>
              <a:gd name="connsiteX4402" fmla="*/ 5400091 w 6494035"/>
              <a:gd name="connsiteY4402" fmla="*/ 1699520 h 3722228"/>
              <a:gd name="connsiteX4403" fmla="*/ 5411534 w 6494035"/>
              <a:gd name="connsiteY4403" fmla="*/ 1710448 h 3722228"/>
              <a:gd name="connsiteX4404" fmla="*/ 5426572 w 6494035"/>
              <a:gd name="connsiteY4404" fmla="*/ 1725922 h 3722228"/>
              <a:gd name="connsiteX4405" fmla="*/ 5415601 w 6494035"/>
              <a:gd name="connsiteY4405" fmla="*/ 1730470 h 3722228"/>
              <a:gd name="connsiteX4406" fmla="*/ 5411534 w 6494035"/>
              <a:gd name="connsiteY4406" fmla="*/ 1738207 h 3722228"/>
              <a:gd name="connsiteX4407" fmla="*/ 5400091 w 6494035"/>
              <a:gd name="connsiteY4407" fmla="*/ 1738207 h 3722228"/>
              <a:gd name="connsiteX4408" fmla="*/ 5396024 w 6494035"/>
              <a:gd name="connsiteY4408" fmla="*/ 1746012 h 3722228"/>
              <a:gd name="connsiteX4409" fmla="*/ 5403779 w 6494035"/>
              <a:gd name="connsiteY4409" fmla="*/ 1741397 h 3722228"/>
              <a:gd name="connsiteX4410" fmla="*/ 5403779 w 6494035"/>
              <a:gd name="connsiteY4410" fmla="*/ 1749202 h 3722228"/>
              <a:gd name="connsiteX4411" fmla="*/ 5419290 w 6494035"/>
              <a:gd name="connsiteY4411" fmla="*/ 1741397 h 3722228"/>
              <a:gd name="connsiteX4412" fmla="*/ 5431112 w 6494035"/>
              <a:gd name="connsiteY4412" fmla="*/ 1749202 h 3722228"/>
              <a:gd name="connsiteX4413" fmla="*/ 5434327 w 6494035"/>
              <a:gd name="connsiteY4413" fmla="*/ 1753750 h 3722228"/>
              <a:gd name="connsiteX4414" fmla="*/ 5426572 w 6494035"/>
              <a:gd name="connsiteY4414" fmla="*/ 1761487 h 3722228"/>
              <a:gd name="connsiteX4415" fmla="*/ 5434327 w 6494035"/>
              <a:gd name="connsiteY4415" fmla="*/ 1761487 h 3722228"/>
              <a:gd name="connsiteX4416" fmla="*/ 5434327 w 6494035"/>
              <a:gd name="connsiteY4416" fmla="*/ 1769224 h 3722228"/>
              <a:gd name="connsiteX4417" fmla="*/ 5426572 w 6494035"/>
              <a:gd name="connsiteY4417" fmla="*/ 1769224 h 3722228"/>
              <a:gd name="connsiteX4418" fmla="*/ 5431112 w 6494035"/>
              <a:gd name="connsiteY4418" fmla="*/ 1772414 h 3722228"/>
              <a:gd name="connsiteX4419" fmla="*/ 5431112 w 6494035"/>
              <a:gd name="connsiteY4419" fmla="*/ 1780152 h 3722228"/>
              <a:gd name="connsiteX4420" fmla="*/ 5426572 w 6494035"/>
              <a:gd name="connsiteY4420" fmla="*/ 1780152 h 3722228"/>
              <a:gd name="connsiteX4421" fmla="*/ 5426572 w 6494035"/>
              <a:gd name="connsiteY4421" fmla="*/ 1784224 h 3722228"/>
              <a:gd name="connsiteX4422" fmla="*/ 5434327 w 6494035"/>
              <a:gd name="connsiteY4422" fmla="*/ 1787889 h 3722228"/>
              <a:gd name="connsiteX4423" fmla="*/ 5426572 w 6494035"/>
              <a:gd name="connsiteY4423" fmla="*/ 1791961 h 3722228"/>
              <a:gd name="connsiteX4424" fmla="*/ 5426572 w 6494035"/>
              <a:gd name="connsiteY4424" fmla="*/ 1787889 h 3722228"/>
              <a:gd name="connsiteX4425" fmla="*/ 5423356 w 6494035"/>
              <a:gd name="connsiteY4425" fmla="*/ 1791961 h 3722228"/>
              <a:gd name="connsiteX4426" fmla="*/ 5415601 w 6494035"/>
              <a:gd name="connsiteY4426" fmla="*/ 1810694 h 3722228"/>
              <a:gd name="connsiteX4427" fmla="*/ 5407846 w 6494035"/>
              <a:gd name="connsiteY4427" fmla="*/ 1830716 h 3722228"/>
              <a:gd name="connsiteX4428" fmla="*/ 5400091 w 6494035"/>
              <a:gd name="connsiteY4428" fmla="*/ 1830716 h 3722228"/>
              <a:gd name="connsiteX4429" fmla="*/ 5400091 w 6494035"/>
              <a:gd name="connsiteY4429" fmla="*/ 1833906 h 3722228"/>
              <a:gd name="connsiteX4430" fmla="*/ 5403779 w 6494035"/>
              <a:gd name="connsiteY4430" fmla="*/ 1838453 h 3722228"/>
              <a:gd name="connsiteX4431" fmla="*/ 5400091 w 6494035"/>
              <a:gd name="connsiteY4431" fmla="*/ 1846191 h 3722228"/>
              <a:gd name="connsiteX4432" fmla="*/ 5400091 w 6494035"/>
              <a:gd name="connsiteY4432" fmla="*/ 1857118 h 3722228"/>
              <a:gd name="connsiteX4433" fmla="*/ 5400091 w 6494035"/>
              <a:gd name="connsiteY4433" fmla="*/ 1864855 h 3722228"/>
              <a:gd name="connsiteX4434" fmla="*/ 5392430 w 6494035"/>
              <a:gd name="connsiteY4434" fmla="*/ 1875783 h 3722228"/>
              <a:gd name="connsiteX4435" fmla="*/ 5385148 w 6494035"/>
              <a:gd name="connsiteY4435" fmla="*/ 1883520 h 3722228"/>
              <a:gd name="connsiteX4436" fmla="*/ 5372853 w 6494035"/>
              <a:gd name="connsiteY4436" fmla="*/ 1888135 h 3722228"/>
              <a:gd name="connsiteX4437" fmla="*/ 5377392 w 6494035"/>
              <a:gd name="connsiteY4437" fmla="*/ 1891325 h 3722228"/>
              <a:gd name="connsiteX4438" fmla="*/ 5365097 w 6494035"/>
              <a:gd name="connsiteY4438" fmla="*/ 1903610 h 3722228"/>
              <a:gd name="connsiteX4439" fmla="*/ 5357342 w 6494035"/>
              <a:gd name="connsiteY4439" fmla="*/ 1906800 h 3722228"/>
              <a:gd name="connsiteX4440" fmla="*/ 5354127 w 6494035"/>
              <a:gd name="connsiteY4440" fmla="*/ 1906800 h 3722228"/>
              <a:gd name="connsiteX4441" fmla="*/ 5346371 w 6494035"/>
              <a:gd name="connsiteY4441" fmla="*/ 1926347 h 3722228"/>
              <a:gd name="connsiteX4442" fmla="*/ 5330861 w 6494035"/>
              <a:gd name="connsiteY4442" fmla="*/ 1930012 h 3722228"/>
              <a:gd name="connsiteX4443" fmla="*/ 5326321 w 6494035"/>
              <a:gd name="connsiteY4443" fmla="*/ 1934084 h 3722228"/>
              <a:gd name="connsiteX4444" fmla="*/ 5318566 w 6494035"/>
              <a:gd name="connsiteY4444" fmla="*/ 1930012 h 3722228"/>
              <a:gd name="connsiteX4445" fmla="*/ 5315445 w 6494035"/>
              <a:gd name="connsiteY4445" fmla="*/ 1934084 h 3722228"/>
              <a:gd name="connsiteX4446" fmla="*/ 5311284 w 6494035"/>
              <a:gd name="connsiteY4446" fmla="*/ 1930012 h 3722228"/>
              <a:gd name="connsiteX4447" fmla="*/ 5299935 w 6494035"/>
              <a:gd name="connsiteY4447" fmla="*/ 1937274 h 3722228"/>
              <a:gd name="connsiteX4448" fmla="*/ 5288113 w 6494035"/>
              <a:gd name="connsiteY4448" fmla="*/ 1926347 h 3722228"/>
              <a:gd name="connsiteX4449" fmla="*/ 5292179 w 6494035"/>
              <a:gd name="connsiteY4449" fmla="*/ 1945012 h 3722228"/>
              <a:gd name="connsiteX4450" fmla="*/ 5272602 w 6494035"/>
              <a:gd name="connsiteY4450" fmla="*/ 1952817 h 3722228"/>
              <a:gd name="connsiteX4451" fmla="*/ 5268062 w 6494035"/>
              <a:gd name="connsiteY4451" fmla="*/ 1949627 h 3722228"/>
              <a:gd name="connsiteX4452" fmla="*/ 5268062 w 6494035"/>
              <a:gd name="connsiteY4452" fmla="*/ 1952817 h 3722228"/>
              <a:gd name="connsiteX4453" fmla="*/ 5260307 w 6494035"/>
              <a:gd name="connsiteY4453" fmla="*/ 1957364 h 3722228"/>
              <a:gd name="connsiteX4454" fmla="*/ 5252552 w 6494035"/>
              <a:gd name="connsiteY4454" fmla="*/ 1960554 h 3722228"/>
              <a:gd name="connsiteX4455" fmla="*/ 5241676 w 6494035"/>
              <a:gd name="connsiteY4455" fmla="*/ 1965102 h 3722228"/>
              <a:gd name="connsiteX4456" fmla="*/ 5229759 w 6494035"/>
              <a:gd name="connsiteY4456" fmla="*/ 1968292 h 3722228"/>
              <a:gd name="connsiteX4457" fmla="*/ 5229759 w 6494035"/>
              <a:gd name="connsiteY4457" fmla="*/ 1965102 h 3722228"/>
              <a:gd name="connsiteX4458" fmla="*/ 5226165 w 6494035"/>
              <a:gd name="connsiteY4458" fmla="*/ 1976029 h 3722228"/>
              <a:gd name="connsiteX4459" fmla="*/ 5233920 w 6494035"/>
              <a:gd name="connsiteY4459" fmla="*/ 1983766 h 3722228"/>
              <a:gd name="connsiteX4460" fmla="*/ 5222004 w 6494035"/>
              <a:gd name="connsiteY4460" fmla="*/ 1988314 h 3722228"/>
              <a:gd name="connsiteX4461" fmla="*/ 5218410 w 6494035"/>
              <a:gd name="connsiteY4461" fmla="*/ 1972839 h 3722228"/>
              <a:gd name="connsiteX4462" fmla="*/ 5214343 w 6494035"/>
              <a:gd name="connsiteY4462" fmla="*/ 1965102 h 3722228"/>
              <a:gd name="connsiteX4463" fmla="*/ 5222004 w 6494035"/>
              <a:gd name="connsiteY4463" fmla="*/ 1960554 h 3722228"/>
              <a:gd name="connsiteX4464" fmla="*/ 5211128 w 6494035"/>
              <a:gd name="connsiteY4464" fmla="*/ 1952817 h 3722228"/>
              <a:gd name="connsiteX4465" fmla="*/ 5206588 w 6494035"/>
              <a:gd name="connsiteY4465" fmla="*/ 1960554 h 3722228"/>
              <a:gd name="connsiteX4466" fmla="*/ 5198833 w 6494035"/>
              <a:gd name="connsiteY4466" fmla="*/ 1957364 h 3722228"/>
              <a:gd name="connsiteX4467" fmla="*/ 5191078 w 6494035"/>
              <a:gd name="connsiteY4467" fmla="*/ 1952817 h 3722228"/>
              <a:gd name="connsiteX4468" fmla="*/ 5187862 w 6494035"/>
              <a:gd name="connsiteY4468" fmla="*/ 1952817 h 3722228"/>
              <a:gd name="connsiteX4469" fmla="*/ 5187862 w 6494035"/>
              <a:gd name="connsiteY4469" fmla="*/ 1960554 h 3722228"/>
              <a:gd name="connsiteX4470" fmla="*/ 5180107 w 6494035"/>
              <a:gd name="connsiteY4470" fmla="*/ 1960554 h 3722228"/>
              <a:gd name="connsiteX4471" fmla="*/ 5175567 w 6494035"/>
              <a:gd name="connsiteY4471" fmla="*/ 1965102 h 3722228"/>
              <a:gd name="connsiteX4472" fmla="*/ 5167812 w 6494035"/>
              <a:gd name="connsiteY4472" fmla="*/ 1965102 h 3722228"/>
              <a:gd name="connsiteX4473" fmla="*/ 5167812 w 6494035"/>
              <a:gd name="connsiteY4473" fmla="*/ 1972839 h 3722228"/>
              <a:gd name="connsiteX4474" fmla="*/ 5160151 w 6494035"/>
              <a:gd name="connsiteY4474" fmla="*/ 1972839 h 3722228"/>
              <a:gd name="connsiteX4475" fmla="*/ 5152396 w 6494035"/>
              <a:gd name="connsiteY4475" fmla="*/ 1980576 h 3722228"/>
              <a:gd name="connsiteX4476" fmla="*/ 5152396 w 6494035"/>
              <a:gd name="connsiteY4476" fmla="*/ 1991504 h 3722228"/>
              <a:gd name="connsiteX4477" fmla="*/ 5149180 w 6494035"/>
              <a:gd name="connsiteY4477" fmla="*/ 1996051 h 3722228"/>
              <a:gd name="connsiteX4478" fmla="*/ 5141425 w 6494035"/>
              <a:gd name="connsiteY4478" fmla="*/ 1999241 h 3722228"/>
              <a:gd name="connsiteX4479" fmla="*/ 5137358 w 6494035"/>
              <a:gd name="connsiteY4479" fmla="*/ 2018856 h 3722228"/>
              <a:gd name="connsiteX4480" fmla="*/ 5152396 w 6494035"/>
              <a:gd name="connsiteY4480" fmla="*/ 2037521 h 3722228"/>
              <a:gd name="connsiteX4481" fmla="*/ 5160151 w 6494035"/>
              <a:gd name="connsiteY4481" fmla="*/ 2052995 h 3722228"/>
              <a:gd name="connsiteX4482" fmla="*/ 5180107 w 6494035"/>
              <a:gd name="connsiteY4482" fmla="*/ 2073017 h 3722228"/>
              <a:gd name="connsiteX4483" fmla="*/ 5187862 w 6494035"/>
              <a:gd name="connsiteY4483" fmla="*/ 2076207 h 3722228"/>
              <a:gd name="connsiteX4484" fmla="*/ 5191078 w 6494035"/>
              <a:gd name="connsiteY4484" fmla="*/ 2080755 h 3722228"/>
              <a:gd name="connsiteX4485" fmla="*/ 5198833 w 6494035"/>
              <a:gd name="connsiteY4485" fmla="*/ 2088560 h 3722228"/>
              <a:gd name="connsiteX4486" fmla="*/ 5206588 w 6494035"/>
              <a:gd name="connsiteY4486" fmla="*/ 2099487 h 3722228"/>
              <a:gd name="connsiteX4487" fmla="*/ 5211128 w 6494035"/>
              <a:gd name="connsiteY4487" fmla="*/ 2099487 h 3722228"/>
              <a:gd name="connsiteX4488" fmla="*/ 5211128 w 6494035"/>
              <a:gd name="connsiteY4488" fmla="*/ 2111297 h 3722228"/>
              <a:gd name="connsiteX4489" fmla="*/ 5222004 w 6494035"/>
              <a:gd name="connsiteY4489" fmla="*/ 2142314 h 3722228"/>
              <a:gd name="connsiteX4490" fmla="*/ 5222004 w 6494035"/>
              <a:gd name="connsiteY4490" fmla="*/ 2150052 h 3722228"/>
              <a:gd name="connsiteX4491" fmla="*/ 5226165 w 6494035"/>
              <a:gd name="connsiteY4491" fmla="*/ 2153241 h 3722228"/>
              <a:gd name="connsiteX4492" fmla="*/ 5222004 w 6494035"/>
              <a:gd name="connsiteY4492" fmla="*/ 2157789 h 3722228"/>
              <a:gd name="connsiteX4493" fmla="*/ 5222004 w 6494035"/>
              <a:gd name="connsiteY4493" fmla="*/ 2160979 h 3722228"/>
              <a:gd name="connsiteX4494" fmla="*/ 5226165 w 6494035"/>
              <a:gd name="connsiteY4494" fmla="*/ 2165526 h 3722228"/>
              <a:gd name="connsiteX4495" fmla="*/ 5222004 w 6494035"/>
              <a:gd name="connsiteY4495" fmla="*/ 2173264 h 3722228"/>
              <a:gd name="connsiteX4496" fmla="*/ 5226165 w 6494035"/>
              <a:gd name="connsiteY4496" fmla="*/ 2176454 h 3722228"/>
              <a:gd name="connsiteX4497" fmla="*/ 5218410 w 6494035"/>
              <a:gd name="connsiteY4497" fmla="*/ 2188738 h 3722228"/>
              <a:gd name="connsiteX4498" fmla="*/ 5206588 w 6494035"/>
              <a:gd name="connsiteY4498" fmla="*/ 2196476 h 3722228"/>
              <a:gd name="connsiteX4499" fmla="*/ 5198833 w 6494035"/>
              <a:gd name="connsiteY4499" fmla="*/ 2196476 h 3722228"/>
              <a:gd name="connsiteX4500" fmla="*/ 5195617 w 6494035"/>
              <a:gd name="connsiteY4500" fmla="*/ 2204213 h 3722228"/>
              <a:gd name="connsiteX4501" fmla="*/ 5175567 w 6494035"/>
              <a:gd name="connsiteY4501" fmla="*/ 2211543 h 3722228"/>
              <a:gd name="connsiteX4502" fmla="*/ 5172446 w 6494035"/>
              <a:gd name="connsiteY4502" fmla="*/ 2215140 h 3722228"/>
              <a:gd name="connsiteX4503" fmla="*/ 5167812 w 6494035"/>
              <a:gd name="connsiteY4503" fmla="*/ 2227018 h 3722228"/>
              <a:gd name="connsiteX4504" fmla="*/ 5160151 w 6494035"/>
              <a:gd name="connsiteY4504" fmla="*/ 2219281 h 3722228"/>
              <a:gd name="connsiteX4505" fmla="*/ 5160151 w 6494035"/>
              <a:gd name="connsiteY4505" fmla="*/ 2234755 h 3722228"/>
              <a:gd name="connsiteX4506" fmla="*/ 5149180 w 6494035"/>
              <a:gd name="connsiteY4506" fmla="*/ 2234755 h 3722228"/>
              <a:gd name="connsiteX4507" fmla="*/ 5133670 w 6494035"/>
              <a:gd name="connsiteY4507" fmla="*/ 2245683 h 3722228"/>
              <a:gd name="connsiteX4508" fmla="*/ 5133670 w 6494035"/>
              <a:gd name="connsiteY4508" fmla="*/ 2222878 h 3722228"/>
              <a:gd name="connsiteX4509" fmla="*/ 5137358 w 6494035"/>
              <a:gd name="connsiteY4509" fmla="*/ 2219281 h 3722228"/>
              <a:gd name="connsiteX4510" fmla="*/ 5133670 w 6494035"/>
              <a:gd name="connsiteY4510" fmla="*/ 2211543 h 3722228"/>
              <a:gd name="connsiteX4511" fmla="*/ 5129603 w 6494035"/>
              <a:gd name="connsiteY4511" fmla="*/ 2211543 h 3722228"/>
              <a:gd name="connsiteX4512" fmla="*/ 5125915 w 6494035"/>
              <a:gd name="connsiteY4512" fmla="*/ 2207403 h 3722228"/>
              <a:gd name="connsiteX4513" fmla="*/ 5114093 w 6494035"/>
              <a:gd name="connsiteY4513" fmla="*/ 2204213 h 3722228"/>
              <a:gd name="connsiteX4514" fmla="*/ 5110499 w 6494035"/>
              <a:gd name="connsiteY4514" fmla="*/ 2204213 h 3722228"/>
              <a:gd name="connsiteX4515" fmla="*/ 5110499 w 6494035"/>
              <a:gd name="connsiteY4515" fmla="*/ 2196476 h 3722228"/>
              <a:gd name="connsiteX4516" fmla="*/ 5106337 w 6494035"/>
              <a:gd name="connsiteY4516" fmla="*/ 2191928 h 3722228"/>
              <a:gd name="connsiteX4517" fmla="*/ 5103216 w 6494035"/>
              <a:gd name="connsiteY4517" fmla="*/ 2196476 h 3722228"/>
              <a:gd name="connsiteX4518" fmla="*/ 5095461 w 6494035"/>
              <a:gd name="connsiteY4518" fmla="*/ 2188738 h 3722228"/>
              <a:gd name="connsiteX4519" fmla="*/ 5095461 w 6494035"/>
              <a:gd name="connsiteY4519" fmla="*/ 2181001 h 3722228"/>
              <a:gd name="connsiteX4520" fmla="*/ 5087706 w 6494035"/>
              <a:gd name="connsiteY4520" fmla="*/ 2173264 h 3722228"/>
              <a:gd name="connsiteX4521" fmla="*/ 5067656 w 6494035"/>
              <a:gd name="connsiteY4521" fmla="*/ 2160979 h 3722228"/>
              <a:gd name="connsiteX4522" fmla="*/ 5048079 w 6494035"/>
              <a:gd name="connsiteY4522" fmla="*/ 2157789 h 3722228"/>
              <a:gd name="connsiteX4523" fmla="*/ 5052145 w 6494035"/>
              <a:gd name="connsiteY4523" fmla="*/ 2142314 h 3722228"/>
              <a:gd name="connsiteX4524" fmla="*/ 5032568 w 6494035"/>
              <a:gd name="connsiteY4524" fmla="*/ 2145436 h 3722228"/>
              <a:gd name="connsiteX4525" fmla="*/ 5032568 w 6494035"/>
              <a:gd name="connsiteY4525" fmla="*/ 2160979 h 3722228"/>
              <a:gd name="connsiteX4526" fmla="*/ 5032568 w 6494035"/>
              <a:gd name="connsiteY4526" fmla="*/ 2173264 h 3722228"/>
              <a:gd name="connsiteX4527" fmla="*/ 5024813 w 6494035"/>
              <a:gd name="connsiteY4527" fmla="*/ 2188738 h 3722228"/>
              <a:gd name="connsiteX4528" fmla="*/ 5021692 w 6494035"/>
              <a:gd name="connsiteY4528" fmla="*/ 2207403 h 3722228"/>
              <a:gd name="connsiteX4529" fmla="*/ 5017058 w 6494035"/>
              <a:gd name="connsiteY4529" fmla="*/ 2215140 h 3722228"/>
              <a:gd name="connsiteX4530" fmla="*/ 5021692 w 6494035"/>
              <a:gd name="connsiteY4530" fmla="*/ 2238420 h 3722228"/>
              <a:gd name="connsiteX4531" fmla="*/ 5032568 w 6494035"/>
              <a:gd name="connsiteY4531" fmla="*/ 2234755 h 3722228"/>
              <a:gd name="connsiteX4532" fmla="*/ 5036635 w 6494035"/>
              <a:gd name="connsiteY4532" fmla="*/ 2250230 h 3722228"/>
              <a:gd name="connsiteX4533" fmla="*/ 5040323 w 6494035"/>
              <a:gd name="connsiteY4533" fmla="*/ 2250230 h 3722228"/>
              <a:gd name="connsiteX4534" fmla="*/ 5048079 w 6494035"/>
              <a:gd name="connsiteY4534" fmla="*/ 2281179 h 3722228"/>
              <a:gd name="connsiteX4535" fmla="*/ 5059901 w 6494035"/>
              <a:gd name="connsiteY4535" fmla="*/ 2284369 h 3722228"/>
              <a:gd name="connsiteX4536" fmla="*/ 5070871 w 6494035"/>
              <a:gd name="connsiteY4536" fmla="*/ 2284369 h 3722228"/>
              <a:gd name="connsiteX4537" fmla="*/ 5079951 w 6494035"/>
              <a:gd name="connsiteY4537" fmla="*/ 2299912 h 3722228"/>
              <a:gd name="connsiteX4538" fmla="*/ 5106337 w 6494035"/>
              <a:gd name="connsiteY4538" fmla="*/ 2330861 h 3722228"/>
              <a:gd name="connsiteX4539" fmla="*/ 5106337 w 6494035"/>
              <a:gd name="connsiteY4539" fmla="*/ 2350476 h 3722228"/>
              <a:gd name="connsiteX4540" fmla="*/ 5110499 w 6494035"/>
              <a:gd name="connsiteY4540" fmla="*/ 2361404 h 3722228"/>
              <a:gd name="connsiteX4541" fmla="*/ 5110499 w 6494035"/>
              <a:gd name="connsiteY4541" fmla="*/ 2369141 h 3722228"/>
              <a:gd name="connsiteX4542" fmla="*/ 5118159 w 6494035"/>
              <a:gd name="connsiteY4542" fmla="*/ 2373688 h 3722228"/>
              <a:gd name="connsiteX4543" fmla="*/ 5125915 w 6494035"/>
              <a:gd name="connsiteY4543" fmla="*/ 2400090 h 3722228"/>
              <a:gd name="connsiteX4544" fmla="*/ 5121848 w 6494035"/>
              <a:gd name="connsiteY4544" fmla="*/ 2392353 h 3722228"/>
              <a:gd name="connsiteX4545" fmla="*/ 5118159 w 6494035"/>
              <a:gd name="connsiteY4545" fmla="*/ 2400090 h 3722228"/>
              <a:gd name="connsiteX4546" fmla="*/ 5114093 w 6494035"/>
              <a:gd name="connsiteY4546" fmla="*/ 2404638 h 3722228"/>
              <a:gd name="connsiteX4547" fmla="*/ 5110499 w 6494035"/>
              <a:gd name="connsiteY4547" fmla="*/ 2400090 h 3722228"/>
              <a:gd name="connsiteX4548" fmla="*/ 5098582 w 6494035"/>
              <a:gd name="connsiteY4548" fmla="*/ 2389163 h 3722228"/>
              <a:gd name="connsiteX4549" fmla="*/ 5083166 w 6494035"/>
              <a:gd name="connsiteY4549" fmla="*/ 2381426 h 3722228"/>
              <a:gd name="connsiteX4550" fmla="*/ 5067656 w 6494035"/>
              <a:gd name="connsiteY4550" fmla="*/ 2365951 h 3722228"/>
              <a:gd name="connsiteX4551" fmla="*/ 5063589 w 6494035"/>
              <a:gd name="connsiteY4551" fmla="*/ 2358214 h 3722228"/>
              <a:gd name="connsiteX4552" fmla="*/ 5052145 w 6494035"/>
              <a:gd name="connsiteY4552" fmla="*/ 2345929 h 3722228"/>
              <a:gd name="connsiteX4553" fmla="*/ 5052145 w 6494035"/>
              <a:gd name="connsiteY4553" fmla="*/ 2338599 h 3722228"/>
              <a:gd name="connsiteX4554" fmla="*/ 5052145 w 6494035"/>
              <a:gd name="connsiteY4554" fmla="*/ 2327196 h 3722228"/>
              <a:gd name="connsiteX4555" fmla="*/ 5048079 w 6494035"/>
              <a:gd name="connsiteY4555" fmla="*/ 2323124 h 3722228"/>
              <a:gd name="connsiteX4556" fmla="*/ 5044390 w 6494035"/>
              <a:gd name="connsiteY4556" fmla="*/ 2307649 h 3722228"/>
              <a:gd name="connsiteX4557" fmla="*/ 5040323 w 6494035"/>
              <a:gd name="connsiteY4557" fmla="*/ 2292175 h 3722228"/>
              <a:gd name="connsiteX4558" fmla="*/ 5032568 w 6494035"/>
              <a:gd name="connsiteY4558" fmla="*/ 2281179 h 3722228"/>
              <a:gd name="connsiteX4559" fmla="*/ 5024813 w 6494035"/>
              <a:gd name="connsiteY4559" fmla="*/ 2273442 h 3722228"/>
              <a:gd name="connsiteX4560" fmla="*/ 5013937 w 6494035"/>
              <a:gd name="connsiteY4560" fmla="*/ 2257967 h 3722228"/>
              <a:gd name="connsiteX4561" fmla="*/ 5009397 w 6494035"/>
              <a:gd name="connsiteY4561" fmla="*/ 2250230 h 3722228"/>
              <a:gd name="connsiteX4562" fmla="*/ 5006181 w 6494035"/>
              <a:gd name="connsiteY4562" fmla="*/ 2253420 h 3722228"/>
              <a:gd name="connsiteX4563" fmla="*/ 5006181 w 6494035"/>
              <a:gd name="connsiteY4563" fmla="*/ 2261157 h 3722228"/>
              <a:gd name="connsiteX4564" fmla="*/ 5001642 w 6494035"/>
              <a:gd name="connsiteY4564" fmla="*/ 2257967 h 3722228"/>
              <a:gd name="connsiteX4565" fmla="*/ 4998426 w 6494035"/>
              <a:gd name="connsiteY4565" fmla="*/ 2242493 h 3722228"/>
              <a:gd name="connsiteX4566" fmla="*/ 5001642 w 6494035"/>
              <a:gd name="connsiteY4566" fmla="*/ 2227018 h 3722228"/>
              <a:gd name="connsiteX4567" fmla="*/ 5006181 w 6494035"/>
              <a:gd name="connsiteY4567" fmla="*/ 2219281 h 3722228"/>
              <a:gd name="connsiteX4568" fmla="*/ 5006181 w 6494035"/>
              <a:gd name="connsiteY4568" fmla="*/ 2215140 h 3722228"/>
              <a:gd name="connsiteX4569" fmla="*/ 5001642 w 6494035"/>
              <a:gd name="connsiteY4569" fmla="*/ 2204213 h 3722228"/>
              <a:gd name="connsiteX4570" fmla="*/ 5006181 w 6494035"/>
              <a:gd name="connsiteY4570" fmla="*/ 2196476 h 3722228"/>
              <a:gd name="connsiteX4571" fmla="*/ 5006181 w 6494035"/>
              <a:gd name="connsiteY4571" fmla="*/ 2176454 h 3722228"/>
              <a:gd name="connsiteX4572" fmla="*/ 5001642 w 6494035"/>
              <a:gd name="connsiteY4572" fmla="*/ 2176454 h 3722228"/>
              <a:gd name="connsiteX4573" fmla="*/ 5006181 w 6494035"/>
              <a:gd name="connsiteY4573" fmla="*/ 2173264 h 3722228"/>
              <a:gd name="connsiteX4574" fmla="*/ 5006181 w 6494035"/>
              <a:gd name="connsiteY4574" fmla="*/ 2153241 h 3722228"/>
              <a:gd name="connsiteX4575" fmla="*/ 4993886 w 6494035"/>
              <a:gd name="connsiteY4575" fmla="*/ 2130437 h 3722228"/>
              <a:gd name="connsiteX4576" fmla="*/ 4993886 w 6494035"/>
              <a:gd name="connsiteY4576" fmla="*/ 2138174 h 3722228"/>
              <a:gd name="connsiteX4577" fmla="*/ 4990671 w 6494035"/>
              <a:gd name="connsiteY4577" fmla="*/ 2138174 h 3722228"/>
              <a:gd name="connsiteX4578" fmla="*/ 4986131 w 6494035"/>
              <a:gd name="connsiteY4578" fmla="*/ 2119034 h 3722228"/>
              <a:gd name="connsiteX4579" fmla="*/ 4982916 w 6494035"/>
              <a:gd name="connsiteY4579" fmla="*/ 2099487 h 3722228"/>
              <a:gd name="connsiteX4580" fmla="*/ 4978376 w 6494035"/>
              <a:gd name="connsiteY4580" fmla="*/ 2083945 h 3722228"/>
              <a:gd name="connsiteX4581" fmla="*/ 4978376 w 6494035"/>
              <a:gd name="connsiteY4581" fmla="*/ 2073017 h 3722228"/>
              <a:gd name="connsiteX4582" fmla="*/ 4970621 w 6494035"/>
              <a:gd name="connsiteY4582" fmla="*/ 2073017 h 3722228"/>
              <a:gd name="connsiteX4583" fmla="*/ 4967405 w 6494035"/>
              <a:gd name="connsiteY4583" fmla="*/ 2065280 h 3722228"/>
              <a:gd name="connsiteX4584" fmla="*/ 4962866 w 6494035"/>
              <a:gd name="connsiteY4584" fmla="*/ 2057543 h 3722228"/>
              <a:gd name="connsiteX4585" fmla="*/ 4959745 w 6494035"/>
              <a:gd name="connsiteY4585" fmla="*/ 2060733 h 3722228"/>
              <a:gd name="connsiteX4586" fmla="*/ 4959745 w 6494035"/>
              <a:gd name="connsiteY4586" fmla="*/ 2073017 h 3722228"/>
              <a:gd name="connsiteX4587" fmla="*/ 4951989 w 6494035"/>
              <a:gd name="connsiteY4587" fmla="*/ 2080755 h 3722228"/>
              <a:gd name="connsiteX4588" fmla="*/ 4936479 w 6494035"/>
              <a:gd name="connsiteY4588" fmla="*/ 2088560 h 3722228"/>
              <a:gd name="connsiteX4589" fmla="*/ 4932412 w 6494035"/>
              <a:gd name="connsiteY4589" fmla="*/ 2091750 h 3722228"/>
              <a:gd name="connsiteX4590" fmla="*/ 4924657 w 6494035"/>
              <a:gd name="connsiteY4590" fmla="*/ 2088560 h 3722228"/>
              <a:gd name="connsiteX4591" fmla="*/ 4916902 w 6494035"/>
              <a:gd name="connsiteY4591" fmla="*/ 2088560 h 3722228"/>
              <a:gd name="connsiteX4592" fmla="*/ 4916902 w 6494035"/>
              <a:gd name="connsiteY4592" fmla="*/ 2083945 h 3722228"/>
              <a:gd name="connsiteX4593" fmla="*/ 4909146 w 6494035"/>
              <a:gd name="connsiteY4593" fmla="*/ 2088560 h 3722228"/>
              <a:gd name="connsiteX4594" fmla="*/ 4909146 w 6494035"/>
              <a:gd name="connsiteY4594" fmla="*/ 2065280 h 3722228"/>
              <a:gd name="connsiteX4595" fmla="*/ 4913686 w 6494035"/>
              <a:gd name="connsiteY4595" fmla="*/ 2045258 h 3722228"/>
              <a:gd name="connsiteX4596" fmla="*/ 4909146 w 6494035"/>
              <a:gd name="connsiteY4596" fmla="*/ 2034331 h 3722228"/>
              <a:gd name="connsiteX4597" fmla="*/ 4898175 w 6494035"/>
              <a:gd name="connsiteY4597" fmla="*/ 2018856 h 3722228"/>
              <a:gd name="connsiteX4598" fmla="*/ 4898175 w 6494035"/>
              <a:gd name="connsiteY4598" fmla="*/ 2022453 h 3722228"/>
              <a:gd name="connsiteX4599" fmla="*/ 4885881 w 6494035"/>
              <a:gd name="connsiteY4599" fmla="*/ 2011118 h 3722228"/>
              <a:gd name="connsiteX4600" fmla="*/ 4893636 w 6494035"/>
              <a:gd name="connsiteY4600" fmla="*/ 2014716 h 3722228"/>
              <a:gd name="connsiteX4601" fmla="*/ 4898175 w 6494035"/>
              <a:gd name="connsiteY4601" fmla="*/ 2011118 h 3722228"/>
              <a:gd name="connsiteX4602" fmla="*/ 4885881 w 6494035"/>
              <a:gd name="connsiteY4602" fmla="*/ 2003788 h 3722228"/>
              <a:gd name="connsiteX4603" fmla="*/ 4881814 w 6494035"/>
              <a:gd name="connsiteY4603" fmla="*/ 1996051 h 3722228"/>
              <a:gd name="connsiteX4604" fmla="*/ 4878220 w 6494035"/>
              <a:gd name="connsiteY4604" fmla="*/ 1991504 h 3722228"/>
              <a:gd name="connsiteX4605" fmla="*/ 4870465 w 6494035"/>
              <a:gd name="connsiteY4605" fmla="*/ 1988314 h 3722228"/>
              <a:gd name="connsiteX4606" fmla="*/ 4866303 w 6494035"/>
              <a:gd name="connsiteY4606" fmla="*/ 1988314 h 3722228"/>
              <a:gd name="connsiteX4607" fmla="*/ 4855427 w 6494035"/>
              <a:gd name="connsiteY4607" fmla="*/ 1972839 h 3722228"/>
              <a:gd name="connsiteX4608" fmla="*/ 4850887 w 6494035"/>
              <a:gd name="connsiteY4608" fmla="*/ 1960554 h 3722228"/>
              <a:gd name="connsiteX4609" fmla="*/ 4847672 w 6494035"/>
              <a:gd name="connsiteY4609" fmla="*/ 1945012 h 3722228"/>
              <a:gd name="connsiteX4610" fmla="*/ 4835377 w 6494035"/>
              <a:gd name="connsiteY4610" fmla="*/ 1934084 h 3722228"/>
              <a:gd name="connsiteX4611" fmla="*/ 4824406 w 6494035"/>
              <a:gd name="connsiteY4611" fmla="*/ 1930012 h 3722228"/>
              <a:gd name="connsiteX4612" fmla="*/ 4819867 w 6494035"/>
              <a:gd name="connsiteY4612" fmla="*/ 1918610 h 3722228"/>
              <a:gd name="connsiteX4613" fmla="*/ 4808990 w 6494035"/>
              <a:gd name="connsiteY4613" fmla="*/ 1914537 h 3722228"/>
              <a:gd name="connsiteX4614" fmla="*/ 4808990 w 6494035"/>
              <a:gd name="connsiteY4614" fmla="*/ 1922275 h 3722228"/>
              <a:gd name="connsiteX4615" fmla="*/ 4816651 w 6494035"/>
              <a:gd name="connsiteY4615" fmla="*/ 1922275 h 3722228"/>
              <a:gd name="connsiteX4616" fmla="*/ 4819867 w 6494035"/>
              <a:gd name="connsiteY4616" fmla="*/ 1934084 h 3722228"/>
              <a:gd name="connsiteX4617" fmla="*/ 4816651 w 6494035"/>
              <a:gd name="connsiteY4617" fmla="*/ 1937274 h 3722228"/>
              <a:gd name="connsiteX4618" fmla="*/ 4819867 w 6494035"/>
              <a:gd name="connsiteY4618" fmla="*/ 1945012 h 3722228"/>
              <a:gd name="connsiteX4619" fmla="*/ 4816651 w 6494035"/>
              <a:gd name="connsiteY4619" fmla="*/ 1957364 h 3722228"/>
              <a:gd name="connsiteX4620" fmla="*/ 4808990 w 6494035"/>
              <a:gd name="connsiteY4620" fmla="*/ 1949627 h 3722228"/>
              <a:gd name="connsiteX4621" fmla="*/ 4808990 w 6494035"/>
              <a:gd name="connsiteY4621" fmla="*/ 1945012 h 3722228"/>
              <a:gd name="connsiteX4622" fmla="*/ 4804356 w 6494035"/>
              <a:gd name="connsiteY4622" fmla="*/ 1949627 h 3722228"/>
              <a:gd name="connsiteX4623" fmla="*/ 4808990 w 6494035"/>
              <a:gd name="connsiteY4623" fmla="*/ 1957364 h 3722228"/>
              <a:gd name="connsiteX4624" fmla="*/ 4801235 w 6494035"/>
              <a:gd name="connsiteY4624" fmla="*/ 1957364 h 3722228"/>
              <a:gd name="connsiteX4625" fmla="*/ 4796695 w 6494035"/>
              <a:gd name="connsiteY4625" fmla="*/ 1957364 h 3722228"/>
              <a:gd name="connsiteX4626" fmla="*/ 4785725 w 6494035"/>
              <a:gd name="connsiteY4626" fmla="*/ 1960554 h 3722228"/>
              <a:gd name="connsiteX4627" fmla="*/ 4785725 w 6494035"/>
              <a:gd name="connsiteY4627" fmla="*/ 1952817 h 3722228"/>
              <a:gd name="connsiteX4628" fmla="*/ 4777969 w 6494035"/>
              <a:gd name="connsiteY4628" fmla="*/ 1965102 h 3722228"/>
              <a:gd name="connsiteX4629" fmla="*/ 4773903 w 6494035"/>
              <a:gd name="connsiteY4629" fmla="*/ 1960554 h 3722228"/>
              <a:gd name="connsiteX4630" fmla="*/ 4773903 w 6494035"/>
              <a:gd name="connsiteY4630" fmla="*/ 1949627 h 3722228"/>
              <a:gd name="connsiteX4631" fmla="*/ 4770214 w 6494035"/>
              <a:gd name="connsiteY4631" fmla="*/ 1949627 h 3722228"/>
              <a:gd name="connsiteX4632" fmla="*/ 4770214 w 6494035"/>
              <a:gd name="connsiteY4632" fmla="*/ 1957364 h 3722228"/>
              <a:gd name="connsiteX4633" fmla="*/ 4754704 w 6494035"/>
              <a:gd name="connsiteY4633" fmla="*/ 1965102 h 3722228"/>
              <a:gd name="connsiteX4634" fmla="*/ 4747421 w 6494035"/>
              <a:gd name="connsiteY4634" fmla="*/ 1968292 h 3722228"/>
              <a:gd name="connsiteX4635" fmla="*/ 4747421 w 6494035"/>
              <a:gd name="connsiteY4635" fmla="*/ 1972839 h 3722228"/>
              <a:gd name="connsiteX4636" fmla="*/ 4750637 w 6494035"/>
              <a:gd name="connsiteY4636" fmla="*/ 1983766 h 3722228"/>
              <a:gd name="connsiteX4637" fmla="*/ 4747421 w 6494035"/>
              <a:gd name="connsiteY4637" fmla="*/ 1991504 h 3722228"/>
              <a:gd name="connsiteX4638" fmla="*/ 4742882 w 6494035"/>
              <a:gd name="connsiteY4638" fmla="*/ 1996051 h 3722228"/>
              <a:gd name="connsiteX4639" fmla="*/ 4739761 w 6494035"/>
              <a:gd name="connsiteY4639" fmla="*/ 2003788 h 3722228"/>
              <a:gd name="connsiteX4640" fmla="*/ 4724250 w 6494035"/>
              <a:gd name="connsiteY4640" fmla="*/ 2006978 h 3722228"/>
              <a:gd name="connsiteX4641" fmla="*/ 4724250 w 6494035"/>
              <a:gd name="connsiteY4641" fmla="*/ 2003788 h 3722228"/>
              <a:gd name="connsiteX4642" fmla="*/ 4716495 w 6494035"/>
              <a:gd name="connsiteY4642" fmla="*/ 2006978 h 3722228"/>
              <a:gd name="connsiteX4643" fmla="*/ 4719710 w 6494035"/>
              <a:gd name="connsiteY4643" fmla="*/ 2006978 h 3722228"/>
              <a:gd name="connsiteX4644" fmla="*/ 4700984 w 6494035"/>
              <a:gd name="connsiteY4644" fmla="*/ 2034331 h 3722228"/>
              <a:gd name="connsiteX4645" fmla="*/ 4684623 w 6494035"/>
              <a:gd name="connsiteY4645" fmla="*/ 2045258 h 3722228"/>
              <a:gd name="connsiteX4646" fmla="*/ 4669112 w 6494035"/>
              <a:gd name="connsiteY4646" fmla="*/ 2060733 h 3722228"/>
              <a:gd name="connsiteX4647" fmla="*/ 4661357 w 6494035"/>
              <a:gd name="connsiteY4647" fmla="*/ 2068470 h 3722228"/>
              <a:gd name="connsiteX4648" fmla="*/ 4665897 w 6494035"/>
              <a:gd name="connsiteY4648" fmla="*/ 2073017 h 3722228"/>
              <a:gd name="connsiteX4649" fmla="*/ 4650481 w 6494035"/>
              <a:gd name="connsiteY4649" fmla="*/ 2080755 h 3722228"/>
              <a:gd name="connsiteX4650" fmla="*/ 4642726 w 6494035"/>
              <a:gd name="connsiteY4650" fmla="*/ 2083945 h 3722228"/>
              <a:gd name="connsiteX4651" fmla="*/ 4634970 w 6494035"/>
              <a:gd name="connsiteY4651" fmla="*/ 2091750 h 3722228"/>
              <a:gd name="connsiteX4652" fmla="*/ 4630431 w 6494035"/>
              <a:gd name="connsiteY4652" fmla="*/ 2091750 h 3722228"/>
              <a:gd name="connsiteX4653" fmla="*/ 4622675 w 6494035"/>
              <a:gd name="connsiteY4653" fmla="*/ 2096297 h 3722228"/>
              <a:gd name="connsiteX4654" fmla="*/ 4619460 w 6494035"/>
              <a:gd name="connsiteY4654" fmla="*/ 2111297 h 3722228"/>
              <a:gd name="connsiteX4655" fmla="*/ 4622675 w 6494035"/>
              <a:gd name="connsiteY4655" fmla="*/ 2122699 h 3722228"/>
              <a:gd name="connsiteX4656" fmla="*/ 4622675 w 6494035"/>
              <a:gd name="connsiteY4656" fmla="*/ 2130437 h 3722228"/>
              <a:gd name="connsiteX4657" fmla="*/ 4622675 w 6494035"/>
              <a:gd name="connsiteY4657" fmla="*/ 2142314 h 3722228"/>
              <a:gd name="connsiteX4658" fmla="*/ 4619460 w 6494035"/>
              <a:gd name="connsiteY4658" fmla="*/ 2142314 h 3722228"/>
              <a:gd name="connsiteX4659" fmla="*/ 4627215 w 6494035"/>
              <a:gd name="connsiteY4659" fmla="*/ 2153241 h 3722228"/>
              <a:gd name="connsiteX4660" fmla="*/ 4619460 w 6494035"/>
              <a:gd name="connsiteY4660" fmla="*/ 2168716 h 3722228"/>
              <a:gd name="connsiteX4661" fmla="*/ 4614920 w 6494035"/>
              <a:gd name="connsiteY4661" fmla="*/ 2181001 h 3722228"/>
              <a:gd name="connsiteX4662" fmla="*/ 4619460 w 6494035"/>
              <a:gd name="connsiteY4662" fmla="*/ 2211543 h 3722228"/>
              <a:gd name="connsiteX4663" fmla="*/ 4607165 w 6494035"/>
              <a:gd name="connsiteY4663" fmla="*/ 2211543 h 3722228"/>
              <a:gd name="connsiteX4664" fmla="*/ 4599883 w 6494035"/>
              <a:gd name="connsiteY4664" fmla="*/ 2227018 h 3722228"/>
              <a:gd name="connsiteX4665" fmla="*/ 4611705 w 6494035"/>
              <a:gd name="connsiteY4665" fmla="*/ 2230683 h 3722228"/>
              <a:gd name="connsiteX4666" fmla="*/ 4607165 w 6494035"/>
              <a:gd name="connsiteY4666" fmla="*/ 2234755 h 3722228"/>
              <a:gd name="connsiteX4667" fmla="*/ 4592127 w 6494035"/>
              <a:gd name="connsiteY4667" fmla="*/ 2234755 h 3722228"/>
              <a:gd name="connsiteX4668" fmla="*/ 4584372 w 6494035"/>
              <a:gd name="connsiteY4668" fmla="*/ 2242493 h 3722228"/>
              <a:gd name="connsiteX4669" fmla="*/ 4584372 w 6494035"/>
              <a:gd name="connsiteY4669" fmla="*/ 2250230 h 3722228"/>
              <a:gd name="connsiteX4670" fmla="*/ 4573496 w 6494035"/>
              <a:gd name="connsiteY4670" fmla="*/ 2257967 h 3722228"/>
              <a:gd name="connsiteX4671" fmla="*/ 4545691 w 6494035"/>
              <a:gd name="connsiteY4671" fmla="*/ 2219281 h 3722228"/>
              <a:gd name="connsiteX4672" fmla="*/ 4550230 w 6494035"/>
              <a:gd name="connsiteY4672" fmla="*/ 2222878 h 3722228"/>
              <a:gd name="connsiteX4673" fmla="*/ 4534720 w 6494035"/>
              <a:gd name="connsiteY4673" fmla="*/ 2188738 h 3722228"/>
              <a:gd name="connsiteX4674" fmla="*/ 4522425 w 6494035"/>
              <a:gd name="connsiteY4674" fmla="*/ 2168716 h 3722228"/>
              <a:gd name="connsiteX4675" fmla="*/ 4507009 w 6494035"/>
              <a:gd name="connsiteY4675" fmla="*/ 2138174 h 3722228"/>
              <a:gd name="connsiteX4676" fmla="*/ 4499727 w 6494035"/>
              <a:gd name="connsiteY4676" fmla="*/ 2114962 h 3722228"/>
              <a:gd name="connsiteX4677" fmla="*/ 4487432 w 6494035"/>
              <a:gd name="connsiteY4677" fmla="*/ 2096297 h 3722228"/>
              <a:gd name="connsiteX4678" fmla="*/ 4468706 w 6494035"/>
              <a:gd name="connsiteY4678" fmla="*/ 2037521 h 3722228"/>
              <a:gd name="connsiteX4679" fmla="*/ 4464166 w 6494035"/>
              <a:gd name="connsiteY4679" fmla="*/ 2022453 h 3722228"/>
              <a:gd name="connsiteX4680" fmla="*/ 4460950 w 6494035"/>
              <a:gd name="connsiteY4680" fmla="*/ 1996051 h 3722228"/>
              <a:gd name="connsiteX4681" fmla="*/ 4460950 w 6494035"/>
              <a:gd name="connsiteY4681" fmla="*/ 1980576 h 3722228"/>
              <a:gd name="connsiteX4682" fmla="*/ 4456411 w 6494035"/>
              <a:gd name="connsiteY4682" fmla="*/ 1972839 h 3722228"/>
              <a:gd name="connsiteX4683" fmla="*/ 4456411 w 6494035"/>
              <a:gd name="connsiteY4683" fmla="*/ 1968292 h 3722228"/>
              <a:gd name="connsiteX4684" fmla="*/ 4460950 w 6494035"/>
              <a:gd name="connsiteY4684" fmla="*/ 1965102 h 3722228"/>
              <a:gd name="connsiteX4685" fmla="*/ 4456411 w 6494035"/>
              <a:gd name="connsiteY4685" fmla="*/ 1960554 h 3722228"/>
              <a:gd name="connsiteX4686" fmla="*/ 4453195 w 6494035"/>
              <a:gd name="connsiteY4686" fmla="*/ 1952817 h 3722228"/>
              <a:gd name="connsiteX4687" fmla="*/ 4460950 w 6494035"/>
              <a:gd name="connsiteY4687" fmla="*/ 1952817 h 3722228"/>
              <a:gd name="connsiteX4688" fmla="*/ 4460950 w 6494035"/>
              <a:gd name="connsiteY4688" fmla="*/ 1949627 h 3722228"/>
              <a:gd name="connsiteX4689" fmla="*/ 4448655 w 6494035"/>
              <a:gd name="connsiteY4689" fmla="*/ 1949627 h 3722228"/>
              <a:gd name="connsiteX4690" fmla="*/ 4448655 w 6494035"/>
              <a:gd name="connsiteY4690" fmla="*/ 1957364 h 3722228"/>
              <a:gd name="connsiteX4691" fmla="*/ 4440900 w 6494035"/>
              <a:gd name="connsiteY4691" fmla="*/ 1960554 h 3722228"/>
              <a:gd name="connsiteX4692" fmla="*/ 4448655 w 6494035"/>
              <a:gd name="connsiteY4692" fmla="*/ 1965102 h 3722228"/>
              <a:gd name="connsiteX4693" fmla="*/ 4445534 w 6494035"/>
              <a:gd name="connsiteY4693" fmla="*/ 1976029 h 3722228"/>
              <a:gd name="connsiteX4694" fmla="*/ 4422269 w 6494035"/>
              <a:gd name="connsiteY4694" fmla="*/ 1983766 h 3722228"/>
              <a:gd name="connsiteX4695" fmla="*/ 4406758 w 6494035"/>
              <a:gd name="connsiteY4695" fmla="*/ 1976029 h 3722228"/>
              <a:gd name="connsiteX4696" fmla="*/ 4379426 w 6494035"/>
              <a:gd name="connsiteY4696" fmla="*/ 1949627 h 3722228"/>
              <a:gd name="connsiteX4697" fmla="*/ 4387181 w 6494035"/>
              <a:gd name="connsiteY4697" fmla="*/ 1949627 h 3722228"/>
              <a:gd name="connsiteX4698" fmla="*/ 4406758 w 6494035"/>
              <a:gd name="connsiteY4698" fmla="*/ 1941822 h 3722228"/>
              <a:gd name="connsiteX4699" fmla="*/ 4406758 w 6494035"/>
              <a:gd name="connsiteY4699" fmla="*/ 1934084 h 3722228"/>
              <a:gd name="connsiteX4700" fmla="*/ 4391721 w 6494035"/>
              <a:gd name="connsiteY4700" fmla="*/ 1941822 h 3722228"/>
              <a:gd name="connsiteX4701" fmla="*/ 4371671 w 6494035"/>
              <a:gd name="connsiteY4701" fmla="*/ 1930012 h 3722228"/>
              <a:gd name="connsiteX4702" fmla="*/ 4368550 w 6494035"/>
              <a:gd name="connsiteY4702" fmla="*/ 1918610 h 3722228"/>
              <a:gd name="connsiteX4703" fmla="*/ 4371671 w 6494035"/>
              <a:gd name="connsiteY4703" fmla="*/ 1914537 h 3722228"/>
              <a:gd name="connsiteX4704" fmla="*/ 4368550 w 6494035"/>
              <a:gd name="connsiteY4704" fmla="*/ 1914537 h 3722228"/>
              <a:gd name="connsiteX4705" fmla="*/ 4364010 w 6494035"/>
              <a:gd name="connsiteY4705" fmla="*/ 1918610 h 3722228"/>
              <a:gd name="connsiteX4706" fmla="*/ 4345284 w 6494035"/>
              <a:gd name="connsiteY4706" fmla="*/ 1910872 h 3722228"/>
              <a:gd name="connsiteX4707" fmla="*/ 4340744 w 6494035"/>
              <a:gd name="connsiteY4707" fmla="*/ 1899063 h 3722228"/>
              <a:gd name="connsiteX4708" fmla="*/ 4337529 w 6494035"/>
              <a:gd name="connsiteY4708" fmla="*/ 1891325 h 3722228"/>
              <a:gd name="connsiteX4709" fmla="*/ 4329773 w 6494035"/>
              <a:gd name="connsiteY4709" fmla="*/ 1891325 h 3722228"/>
              <a:gd name="connsiteX4710" fmla="*/ 4325707 w 6494035"/>
              <a:gd name="connsiteY4710" fmla="*/ 1880330 h 3722228"/>
              <a:gd name="connsiteX4711" fmla="*/ 4317951 w 6494035"/>
              <a:gd name="connsiteY4711" fmla="*/ 1875783 h 3722228"/>
              <a:gd name="connsiteX4712" fmla="*/ 4310196 w 6494035"/>
              <a:gd name="connsiteY4712" fmla="*/ 1880330 h 3722228"/>
              <a:gd name="connsiteX4713" fmla="*/ 4287025 w 6494035"/>
              <a:gd name="connsiteY4713" fmla="*/ 1883520 h 3722228"/>
              <a:gd name="connsiteX4714" fmla="*/ 4287025 w 6494035"/>
              <a:gd name="connsiteY4714" fmla="*/ 1888135 h 3722228"/>
              <a:gd name="connsiteX4715" fmla="*/ 4279270 w 6494035"/>
              <a:gd name="connsiteY4715" fmla="*/ 1883520 h 3722228"/>
              <a:gd name="connsiteX4716" fmla="*/ 4271515 w 6494035"/>
              <a:gd name="connsiteY4716" fmla="*/ 1880330 h 3722228"/>
              <a:gd name="connsiteX4717" fmla="*/ 4256004 w 6494035"/>
              <a:gd name="connsiteY4717" fmla="*/ 1883520 h 3722228"/>
              <a:gd name="connsiteX4718" fmla="*/ 4240494 w 6494035"/>
              <a:gd name="connsiteY4718" fmla="*/ 1883520 h 3722228"/>
              <a:gd name="connsiteX4719" fmla="*/ 4228672 w 6494035"/>
              <a:gd name="connsiteY4719" fmla="*/ 1888135 h 3722228"/>
              <a:gd name="connsiteX4720" fmla="*/ 4217795 w 6494035"/>
              <a:gd name="connsiteY4720" fmla="*/ 1883520 h 3722228"/>
              <a:gd name="connsiteX4721" fmla="*/ 4197745 w 6494035"/>
              <a:gd name="connsiteY4721" fmla="*/ 1880330 h 3722228"/>
              <a:gd name="connsiteX4722" fmla="*/ 4179019 w 6494035"/>
              <a:gd name="connsiteY4722" fmla="*/ 1880330 h 3722228"/>
              <a:gd name="connsiteX4723" fmla="*/ 4158969 w 6494035"/>
              <a:gd name="connsiteY4723" fmla="*/ 1875783 h 3722228"/>
              <a:gd name="connsiteX4724" fmla="*/ 4136271 w 6494035"/>
              <a:gd name="connsiteY4724" fmla="*/ 1872593 h 3722228"/>
              <a:gd name="connsiteX4725" fmla="*/ 4128516 w 6494035"/>
              <a:gd name="connsiteY4725" fmla="*/ 1853928 h 3722228"/>
              <a:gd name="connsiteX4726" fmla="*/ 4117545 w 6494035"/>
              <a:gd name="connsiteY4726" fmla="*/ 1841643 h 3722228"/>
              <a:gd name="connsiteX4727" fmla="*/ 4105250 w 6494035"/>
              <a:gd name="connsiteY4727" fmla="*/ 1846191 h 3722228"/>
              <a:gd name="connsiteX4728" fmla="*/ 4097495 w 6494035"/>
              <a:gd name="connsiteY4728" fmla="*/ 1849381 h 3722228"/>
              <a:gd name="connsiteX4729" fmla="*/ 4089739 w 6494035"/>
              <a:gd name="connsiteY4729" fmla="*/ 1853928 h 3722228"/>
              <a:gd name="connsiteX4730" fmla="*/ 4082079 w 6494035"/>
              <a:gd name="connsiteY4730" fmla="*/ 1857118 h 3722228"/>
              <a:gd name="connsiteX4731" fmla="*/ 4066568 w 6494035"/>
              <a:gd name="connsiteY4731" fmla="*/ 1853928 h 3722228"/>
              <a:gd name="connsiteX4732" fmla="*/ 4051058 w 6494035"/>
              <a:gd name="connsiteY4732" fmla="*/ 1846191 h 3722228"/>
              <a:gd name="connsiteX4733" fmla="*/ 4039236 w 6494035"/>
              <a:gd name="connsiteY4733" fmla="*/ 1838453 h 3722228"/>
              <a:gd name="connsiteX4734" fmla="*/ 4031481 w 6494035"/>
              <a:gd name="connsiteY4734" fmla="*/ 1830716 h 3722228"/>
              <a:gd name="connsiteX4735" fmla="*/ 4015970 w 6494035"/>
              <a:gd name="connsiteY4735" fmla="*/ 1826169 h 3722228"/>
              <a:gd name="connsiteX4736" fmla="*/ 4005094 w 6494035"/>
              <a:gd name="connsiteY4736" fmla="*/ 1807504 h 3722228"/>
              <a:gd name="connsiteX4737" fmla="*/ 4000554 w 6494035"/>
              <a:gd name="connsiteY4737" fmla="*/ 1799766 h 3722228"/>
              <a:gd name="connsiteX4738" fmla="*/ 3992799 w 6494035"/>
              <a:gd name="connsiteY4738" fmla="*/ 1795626 h 3722228"/>
              <a:gd name="connsiteX4739" fmla="*/ 3985044 w 6494035"/>
              <a:gd name="connsiteY4739" fmla="*/ 1780152 h 3722228"/>
              <a:gd name="connsiteX4740" fmla="*/ 3981828 w 6494035"/>
              <a:gd name="connsiteY4740" fmla="*/ 1772414 h 3722228"/>
              <a:gd name="connsiteX4741" fmla="*/ 3974073 w 6494035"/>
              <a:gd name="connsiteY4741" fmla="*/ 1780152 h 3722228"/>
              <a:gd name="connsiteX4742" fmla="*/ 3962251 w 6494035"/>
              <a:gd name="connsiteY4742" fmla="*/ 1772414 h 3722228"/>
              <a:gd name="connsiteX4743" fmla="*/ 3962251 w 6494035"/>
              <a:gd name="connsiteY4743" fmla="*/ 1769224 h 3722228"/>
              <a:gd name="connsiteX4744" fmla="*/ 3958562 w 6494035"/>
              <a:gd name="connsiteY4744" fmla="*/ 1769224 h 3722228"/>
              <a:gd name="connsiteX4745" fmla="*/ 3958562 w 6494035"/>
              <a:gd name="connsiteY4745" fmla="*/ 1780152 h 3722228"/>
              <a:gd name="connsiteX4746" fmla="*/ 3950902 w 6494035"/>
              <a:gd name="connsiteY4746" fmla="*/ 1780152 h 3722228"/>
              <a:gd name="connsiteX4747" fmla="*/ 3946740 w 6494035"/>
              <a:gd name="connsiteY4747" fmla="*/ 1780152 h 3722228"/>
              <a:gd name="connsiteX4748" fmla="*/ 3938985 w 6494035"/>
              <a:gd name="connsiteY4748" fmla="*/ 1780152 h 3722228"/>
              <a:gd name="connsiteX4749" fmla="*/ 3943146 w 6494035"/>
              <a:gd name="connsiteY4749" fmla="*/ 1784224 h 3722228"/>
              <a:gd name="connsiteX4750" fmla="*/ 3946740 w 6494035"/>
              <a:gd name="connsiteY4750" fmla="*/ 1784224 h 3722228"/>
              <a:gd name="connsiteX4751" fmla="*/ 3946740 w 6494035"/>
              <a:gd name="connsiteY4751" fmla="*/ 1787889 h 3722228"/>
              <a:gd name="connsiteX4752" fmla="*/ 3938985 w 6494035"/>
              <a:gd name="connsiteY4752" fmla="*/ 1791961 h 3722228"/>
              <a:gd name="connsiteX4753" fmla="*/ 3943146 w 6494035"/>
              <a:gd name="connsiteY4753" fmla="*/ 1795626 h 3722228"/>
              <a:gd name="connsiteX4754" fmla="*/ 3950902 w 6494035"/>
              <a:gd name="connsiteY4754" fmla="*/ 1810694 h 3722228"/>
              <a:gd name="connsiteX4755" fmla="*/ 3954496 w 6494035"/>
              <a:gd name="connsiteY4755" fmla="*/ 1822979 h 3722228"/>
              <a:gd name="connsiteX4756" fmla="*/ 3962251 w 6494035"/>
              <a:gd name="connsiteY4756" fmla="*/ 1826169 h 3722228"/>
              <a:gd name="connsiteX4757" fmla="*/ 3962251 w 6494035"/>
              <a:gd name="connsiteY4757" fmla="*/ 1833906 h 3722228"/>
              <a:gd name="connsiteX4758" fmla="*/ 3970006 w 6494035"/>
              <a:gd name="connsiteY4758" fmla="*/ 1833906 h 3722228"/>
              <a:gd name="connsiteX4759" fmla="*/ 3970006 w 6494035"/>
              <a:gd name="connsiteY4759" fmla="*/ 1838453 h 3722228"/>
              <a:gd name="connsiteX4760" fmla="*/ 3977288 w 6494035"/>
              <a:gd name="connsiteY4760" fmla="*/ 1846191 h 3722228"/>
              <a:gd name="connsiteX4761" fmla="*/ 3985044 w 6494035"/>
              <a:gd name="connsiteY4761" fmla="*/ 1849381 h 3722228"/>
              <a:gd name="connsiteX4762" fmla="*/ 3989583 w 6494035"/>
              <a:gd name="connsiteY4762" fmla="*/ 1861665 h 3722228"/>
              <a:gd name="connsiteX4763" fmla="*/ 3989583 w 6494035"/>
              <a:gd name="connsiteY4763" fmla="*/ 1864855 h 3722228"/>
              <a:gd name="connsiteX4764" fmla="*/ 3985044 w 6494035"/>
              <a:gd name="connsiteY4764" fmla="*/ 1864855 h 3722228"/>
              <a:gd name="connsiteX4765" fmla="*/ 3989583 w 6494035"/>
              <a:gd name="connsiteY4765" fmla="*/ 1872593 h 3722228"/>
              <a:gd name="connsiteX4766" fmla="*/ 3992799 w 6494035"/>
              <a:gd name="connsiteY4766" fmla="*/ 1880330 h 3722228"/>
              <a:gd name="connsiteX4767" fmla="*/ 4000554 w 6494035"/>
              <a:gd name="connsiteY4767" fmla="*/ 1888135 h 3722228"/>
              <a:gd name="connsiteX4768" fmla="*/ 4008215 w 6494035"/>
              <a:gd name="connsiteY4768" fmla="*/ 1899063 h 3722228"/>
              <a:gd name="connsiteX4769" fmla="*/ 4005094 w 6494035"/>
              <a:gd name="connsiteY4769" fmla="*/ 1880330 h 3722228"/>
              <a:gd name="connsiteX4770" fmla="*/ 4008215 w 6494035"/>
              <a:gd name="connsiteY4770" fmla="*/ 1875783 h 3722228"/>
              <a:gd name="connsiteX4771" fmla="*/ 4012849 w 6494035"/>
              <a:gd name="connsiteY4771" fmla="*/ 1869403 h 3722228"/>
              <a:gd name="connsiteX4772" fmla="*/ 4020510 w 6494035"/>
              <a:gd name="connsiteY4772" fmla="*/ 1875783 h 3722228"/>
              <a:gd name="connsiteX4773" fmla="*/ 4020510 w 6494035"/>
              <a:gd name="connsiteY4773" fmla="*/ 1888135 h 3722228"/>
              <a:gd name="connsiteX4774" fmla="*/ 4020510 w 6494035"/>
              <a:gd name="connsiteY4774" fmla="*/ 1899063 h 3722228"/>
              <a:gd name="connsiteX4775" fmla="*/ 4020510 w 6494035"/>
              <a:gd name="connsiteY4775" fmla="*/ 1906800 h 3722228"/>
              <a:gd name="connsiteX4776" fmla="*/ 4023725 w 6494035"/>
              <a:gd name="connsiteY4776" fmla="*/ 1910872 h 3722228"/>
              <a:gd name="connsiteX4777" fmla="*/ 4028265 w 6494035"/>
              <a:gd name="connsiteY4777" fmla="*/ 1914537 h 3722228"/>
              <a:gd name="connsiteX4778" fmla="*/ 4039236 w 6494035"/>
              <a:gd name="connsiteY4778" fmla="*/ 1914537 h 3722228"/>
              <a:gd name="connsiteX4779" fmla="*/ 4043775 w 6494035"/>
              <a:gd name="connsiteY4779" fmla="*/ 1910872 h 3722228"/>
              <a:gd name="connsiteX4780" fmla="*/ 4066568 w 6494035"/>
              <a:gd name="connsiteY4780" fmla="*/ 1910872 h 3722228"/>
              <a:gd name="connsiteX4781" fmla="*/ 4077444 w 6494035"/>
              <a:gd name="connsiteY4781" fmla="*/ 1906800 h 3722228"/>
              <a:gd name="connsiteX4782" fmla="*/ 4085200 w 6494035"/>
              <a:gd name="connsiteY4782" fmla="*/ 1899063 h 3722228"/>
              <a:gd name="connsiteX4783" fmla="*/ 4097495 w 6494035"/>
              <a:gd name="connsiteY4783" fmla="*/ 1883520 h 3722228"/>
              <a:gd name="connsiteX4784" fmla="*/ 4108465 w 6494035"/>
              <a:gd name="connsiteY4784" fmla="*/ 1872593 h 3722228"/>
              <a:gd name="connsiteX4785" fmla="*/ 4113005 w 6494035"/>
              <a:gd name="connsiteY4785" fmla="*/ 1864855 h 3722228"/>
              <a:gd name="connsiteX4786" fmla="*/ 4117545 w 6494035"/>
              <a:gd name="connsiteY4786" fmla="*/ 1869403 h 3722228"/>
              <a:gd name="connsiteX4787" fmla="*/ 4117545 w 6494035"/>
              <a:gd name="connsiteY4787" fmla="*/ 1875783 h 3722228"/>
              <a:gd name="connsiteX4788" fmla="*/ 4117545 w 6494035"/>
              <a:gd name="connsiteY4788" fmla="*/ 1888135 h 3722228"/>
              <a:gd name="connsiteX4789" fmla="*/ 4132582 w 6494035"/>
              <a:gd name="connsiteY4789" fmla="*/ 1910872 h 3722228"/>
              <a:gd name="connsiteX4790" fmla="*/ 4158969 w 6494035"/>
              <a:gd name="connsiteY4790" fmla="*/ 1918610 h 3722228"/>
              <a:gd name="connsiteX4791" fmla="*/ 4171264 w 6494035"/>
              <a:gd name="connsiteY4791" fmla="*/ 1922275 h 3722228"/>
              <a:gd name="connsiteX4792" fmla="*/ 4186774 w 6494035"/>
              <a:gd name="connsiteY4792" fmla="*/ 1941822 h 3722228"/>
              <a:gd name="connsiteX4793" fmla="*/ 4194530 w 6494035"/>
              <a:gd name="connsiteY4793" fmla="*/ 1945012 h 3722228"/>
              <a:gd name="connsiteX4794" fmla="*/ 4186774 w 6494035"/>
              <a:gd name="connsiteY4794" fmla="*/ 1968292 h 3722228"/>
              <a:gd name="connsiteX4795" fmla="*/ 4171264 w 6494035"/>
              <a:gd name="connsiteY4795" fmla="*/ 1991504 h 3722228"/>
              <a:gd name="connsiteX4796" fmla="*/ 4166724 w 6494035"/>
              <a:gd name="connsiteY4796" fmla="*/ 1991504 h 3722228"/>
              <a:gd name="connsiteX4797" fmla="*/ 4163603 w 6494035"/>
              <a:gd name="connsiteY4797" fmla="*/ 1988314 h 3722228"/>
              <a:gd name="connsiteX4798" fmla="*/ 4158969 w 6494035"/>
              <a:gd name="connsiteY4798" fmla="*/ 1999241 h 3722228"/>
              <a:gd name="connsiteX4799" fmla="*/ 4155848 w 6494035"/>
              <a:gd name="connsiteY4799" fmla="*/ 2011118 h 3722228"/>
              <a:gd name="connsiteX4800" fmla="*/ 4158969 w 6494035"/>
              <a:gd name="connsiteY4800" fmla="*/ 2022453 h 3722228"/>
              <a:gd name="connsiteX4801" fmla="*/ 4140338 w 6494035"/>
              <a:gd name="connsiteY4801" fmla="*/ 2026593 h 3722228"/>
              <a:gd name="connsiteX4802" fmla="*/ 4132582 w 6494035"/>
              <a:gd name="connsiteY4802" fmla="*/ 2034331 h 3722228"/>
              <a:gd name="connsiteX4803" fmla="*/ 4132582 w 6494035"/>
              <a:gd name="connsiteY4803" fmla="*/ 2042068 h 3722228"/>
              <a:gd name="connsiteX4804" fmla="*/ 4128516 w 6494035"/>
              <a:gd name="connsiteY4804" fmla="*/ 2045258 h 3722228"/>
              <a:gd name="connsiteX4805" fmla="*/ 4108465 w 6494035"/>
              <a:gd name="connsiteY4805" fmla="*/ 2049805 h 3722228"/>
              <a:gd name="connsiteX4806" fmla="*/ 4108465 w 6494035"/>
              <a:gd name="connsiteY4806" fmla="*/ 2060733 h 3722228"/>
              <a:gd name="connsiteX4807" fmla="*/ 4105250 w 6494035"/>
              <a:gd name="connsiteY4807" fmla="*/ 2065280 h 3722228"/>
              <a:gd name="connsiteX4808" fmla="*/ 4097495 w 6494035"/>
              <a:gd name="connsiteY4808" fmla="*/ 2065280 h 3722228"/>
              <a:gd name="connsiteX4809" fmla="*/ 4077444 w 6494035"/>
              <a:gd name="connsiteY4809" fmla="*/ 2068470 h 3722228"/>
              <a:gd name="connsiteX4810" fmla="*/ 4066568 w 6494035"/>
              <a:gd name="connsiteY4810" fmla="*/ 2073017 h 3722228"/>
              <a:gd name="connsiteX4811" fmla="*/ 4051058 w 6494035"/>
              <a:gd name="connsiteY4811" fmla="*/ 2080755 h 3722228"/>
              <a:gd name="connsiteX4812" fmla="*/ 4046991 w 6494035"/>
              <a:gd name="connsiteY4812" fmla="*/ 2091750 h 3722228"/>
              <a:gd name="connsiteX4813" fmla="*/ 4046991 w 6494035"/>
              <a:gd name="connsiteY4813" fmla="*/ 2096297 h 3722228"/>
              <a:gd name="connsiteX4814" fmla="*/ 3997339 w 6494035"/>
              <a:gd name="connsiteY4814" fmla="*/ 2114962 h 3722228"/>
              <a:gd name="connsiteX4815" fmla="*/ 3985044 w 6494035"/>
              <a:gd name="connsiteY4815" fmla="*/ 2119034 h 3722228"/>
              <a:gd name="connsiteX4816" fmla="*/ 3977288 w 6494035"/>
              <a:gd name="connsiteY4816" fmla="*/ 2130437 h 3722228"/>
              <a:gd name="connsiteX4817" fmla="*/ 3966318 w 6494035"/>
              <a:gd name="connsiteY4817" fmla="*/ 2130437 h 3722228"/>
              <a:gd name="connsiteX4818" fmla="*/ 3962251 w 6494035"/>
              <a:gd name="connsiteY4818" fmla="*/ 2130437 h 3722228"/>
              <a:gd name="connsiteX4819" fmla="*/ 3943146 w 6494035"/>
              <a:gd name="connsiteY4819" fmla="*/ 2142314 h 3722228"/>
              <a:gd name="connsiteX4820" fmla="*/ 3915814 w 6494035"/>
              <a:gd name="connsiteY4820" fmla="*/ 2145436 h 3722228"/>
              <a:gd name="connsiteX4821" fmla="*/ 3903519 w 6494035"/>
              <a:gd name="connsiteY4821" fmla="*/ 2150052 h 3722228"/>
              <a:gd name="connsiteX4822" fmla="*/ 3903519 w 6494035"/>
              <a:gd name="connsiteY4822" fmla="*/ 2157789 h 3722228"/>
              <a:gd name="connsiteX4823" fmla="*/ 3892548 w 6494035"/>
              <a:gd name="connsiteY4823" fmla="*/ 2157789 h 3722228"/>
              <a:gd name="connsiteX4824" fmla="*/ 3877038 w 6494035"/>
              <a:gd name="connsiteY4824" fmla="*/ 2157789 h 3722228"/>
              <a:gd name="connsiteX4825" fmla="*/ 3869377 w 6494035"/>
              <a:gd name="connsiteY4825" fmla="*/ 2153241 h 3722228"/>
              <a:gd name="connsiteX4826" fmla="*/ 3865216 w 6494035"/>
              <a:gd name="connsiteY4826" fmla="*/ 2142314 h 3722228"/>
              <a:gd name="connsiteX4827" fmla="*/ 3862095 w 6494035"/>
              <a:gd name="connsiteY4827" fmla="*/ 2119034 h 3722228"/>
              <a:gd name="connsiteX4828" fmla="*/ 3854340 w 6494035"/>
              <a:gd name="connsiteY4828" fmla="*/ 2099487 h 3722228"/>
              <a:gd name="connsiteX4829" fmla="*/ 3854340 w 6494035"/>
              <a:gd name="connsiteY4829" fmla="*/ 2088560 h 3722228"/>
              <a:gd name="connsiteX4830" fmla="*/ 3854340 w 6494035"/>
              <a:gd name="connsiteY4830" fmla="*/ 2080755 h 3722228"/>
              <a:gd name="connsiteX4831" fmla="*/ 3842045 w 6494035"/>
              <a:gd name="connsiteY4831" fmla="*/ 2057543 h 3722228"/>
              <a:gd name="connsiteX4832" fmla="*/ 3831074 w 6494035"/>
              <a:gd name="connsiteY4832" fmla="*/ 2045258 h 3722228"/>
              <a:gd name="connsiteX4833" fmla="*/ 3811024 w 6494035"/>
              <a:gd name="connsiteY4833" fmla="*/ 2014716 h 3722228"/>
              <a:gd name="connsiteX4834" fmla="*/ 3800147 w 6494035"/>
              <a:gd name="connsiteY4834" fmla="*/ 1996051 h 3722228"/>
              <a:gd name="connsiteX4835" fmla="*/ 3784637 w 6494035"/>
              <a:gd name="connsiteY4835" fmla="*/ 1991504 h 3722228"/>
              <a:gd name="connsiteX4836" fmla="*/ 3772815 w 6494035"/>
              <a:gd name="connsiteY4836" fmla="*/ 1972839 h 3722228"/>
              <a:gd name="connsiteX4837" fmla="*/ 3772815 w 6494035"/>
              <a:gd name="connsiteY4837" fmla="*/ 1957364 h 3722228"/>
              <a:gd name="connsiteX4838" fmla="*/ 3772815 w 6494035"/>
              <a:gd name="connsiteY4838" fmla="*/ 1949627 h 3722228"/>
              <a:gd name="connsiteX4839" fmla="*/ 3754089 w 6494035"/>
              <a:gd name="connsiteY4839" fmla="*/ 1914537 h 3722228"/>
              <a:gd name="connsiteX4840" fmla="*/ 3738578 w 6494035"/>
              <a:gd name="connsiteY4840" fmla="*/ 1906800 h 3722228"/>
              <a:gd name="connsiteX4841" fmla="*/ 3729499 w 6494035"/>
              <a:gd name="connsiteY4841" fmla="*/ 1895873 h 3722228"/>
              <a:gd name="connsiteX4842" fmla="*/ 3734039 w 6494035"/>
              <a:gd name="connsiteY4842" fmla="*/ 1891325 h 3722228"/>
              <a:gd name="connsiteX4843" fmla="*/ 3718623 w 6494035"/>
              <a:gd name="connsiteY4843" fmla="*/ 1872593 h 3722228"/>
              <a:gd name="connsiteX4844" fmla="*/ 3703112 w 6494035"/>
              <a:gd name="connsiteY4844" fmla="*/ 1846191 h 3722228"/>
              <a:gd name="connsiteX4845" fmla="*/ 3691290 w 6494035"/>
              <a:gd name="connsiteY4845" fmla="*/ 1826169 h 3722228"/>
              <a:gd name="connsiteX4846" fmla="*/ 3683535 w 6494035"/>
              <a:gd name="connsiteY4846" fmla="*/ 1822979 h 3722228"/>
              <a:gd name="connsiteX4847" fmla="*/ 3675780 w 6494035"/>
              <a:gd name="connsiteY4847" fmla="*/ 1822979 h 3722228"/>
              <a:gd name="connsiteX4848" fmla="*/ 3680320 w 6494035"/>
              <a:gd name="connsiteY4848" fmla="*/ 1807504 h 3722228"/>
              <a:gd name="connsiteX4849" fmla="*/ 3680320 w 6494035"/>
              <a:gd name="connsiteY4849" fmla="*/ 1795626 h 3722228"/>
              <a:gd name="connsiteX4850" fmla="*/ 3680320 w 6494035"/>
              <a:gd name="connsiteY4850" fmla="*/ 1780152 h 3722228"/>
              <a:gd name="connsiteX4851" fmla="*/ 3679548 w 6494035"/>
              <a:gd name="connsiteY4851" fmla="*/ 1778294 h 3722228"/>
              <a:gd name="connsiteX4852" fmla="*/ 3680199 w 6494035"/>
              <a:gd name="connsiteY4852" fmla="*/ 1780102 h 3722228"/>
              <a:gd name="connsiteX4853" fmla="*/ 3680199 w 6494035"/>
              <a:gd name="connsiteY4853" fmla="*/ 1795624 h 3722228"/>
              <a:gd name="connsiteX4854" fmla="*/ 3676118 w 6494035"/>
              <a:gd name="connsiteY4854" fmla="*/ 1795624 h 3722228"/>
              <a:gd name="connsiteX4855" fmla="*/ 3676118 w 6494035"/>
              <a:gd name="connsiteY4855" fmla="*/ 1802919 h 3722228"/>
              <a:gd name="connsiteX4856" fmla="*/ 3672458 w 6494035"/>
              <a:gd name="connsiteY4856" fmla="*/ 1822942 h 3722228"/>
              <a:gd name="connsiteX4857" fmla="*/ 3668376 w 6494035"/>
              <a:gd name="connsiteY4857" fmla="*/ 1830703 h 3722228"/>
              <a:gd name="connsiteX4858" fmla="*/ 3649656 w 6494035"/>
              <a:gd name="connsiteY4858" fmla="*/ 1815181 h 3722228"/>
              <a:gd name="connsiteX4859" fmla="*/ 3645152 w 6494035"/>
              <a:gd name="connsiteY4859" fmla="*/ 1802919 h 3722228"/>
              <a:gd name="connsiteX4860" fmla="*/ 3641914 w 6494035"/>
              <a:gd name="connsiteY4860" fmla="*/ 1799737 h 3722228"/>
              <a:gd name="connsiteX4861" fmla="*/ 3634173 w 6494035"/>
              <a:gd name="connsiteY4861" fmla="*/ 1787863 h 3722228"/>
              <a:gd name="connsiteX4862" fmla="*/ 3629598 w 6494035"/>
              <a:gd name="connsiteY4862" fmla="*/ 1787863 h 3722228"/>
              <a:gd name="connsiteX4863" fmla="*/ 3629598 w 6494035"/>
              <a:gd name="connsiteY4863" fmla="*/ 1791976 h 3722228"/>
              <a:gd name="connsiteX4864" fmla="*/ 3634173 w 6494035"/>
              <a:gd name="connsiteY4864" fmla="*/ 1799737 h 3722228"/>
              <a:gd name="connsiteX4865" fmla="*/ 3652893 w 6494035"/>
              <a:gd name="connsiteY4865" fmla="*/ 1826124 h 3722228"/>
              <a:gd name="connsiteX4866" fmla="*/ 3652893 w 6494035"/>
              <a:gd name="connsiteY4866" fmla="*/ 1833885 h 3722228"/>
              <a:gd name="connsiteX4867" fmla="*/ 3664716 w 6494035"/>
              <a:gd name="connsiteY4867" fmla="*/ 1853908 h 3722228"/>
              <a:gd name="connsiteX4868" fmla="*/ 3676118 w 6494035"/>
              <a:gd name="connsiteY4868" fmla="*/ 1872611 h 3722228"/>
              <a:gd name="connsiteX4869" fmla="*/ 3698920 w 6494035"/>
              <a:gd name="connsiteY4869" fmla="*/ 1914520 h 3722228"/>
              <a:gd name="connsiteX4870" fmla="*/ 3703424 w 6494035"/>
              <a:gd name="connsiteY4870" fmla="*/ 1918555 h 3722228"/>
              <a:gd name="connsiteX4871" fmla="*/ 3698920 w 6494035"/>
              <a:gd name="connsiteY4871" fmla="*/ 1918555 h 3722228"/>
              <a:gd name="connsiteX4872" fmla="*/ 3706661 w 6494035"/>
              <a:gd name="connsiteY4872" fmla="*/ 1941838 h 3722228"/>
              <a:gd name="connsiteX4873" fmla="*/ 3714403 w 6494035"/>
              <a:gd name="connsiteY4873" fmla="*/ 1945020 h 3722228"/>
              <a:gd name="connsiteX4874" fmla="*/ 3718907 w 6494035"/>
              <a:gd name="connsiteY4874" fmla="*/ 1952703 h 3722228"/>
              <a:gd name="connsiteX4875" fmla="*/ 3726719 w 6494035"/>
              <a:gd name="connsiteY4875" fmla="*/ 1960464 h 3722228"/>
              <a:gd name="connsiteX4876" fmla="*/ 3729886 w 6494035"/>
              <a:gd name="connsiteY4876" fmla="*/ 1972803 h 3722228"/>
              <a:gd name="connsiteX4877" fmla="*/ 3738542 w 6494035"/>
              <a:gd name="connsiteY4877" fmla="*/ 1980486 h 3722228"/>
              <a:gd name="connsiteX4878" fmla="*/ 3734460 w 6494035"/>
              <a:gd name="connsiteY4878" fmla="*/ 1980486 h 3722228"/>
              <a:gd name="connsiteX4879" fmla="*/ 3746283 w 6494035"/>
              <a:gd name="connsiteY4879" fmla="*/ 2026508 h 3722228"/>
              <a:gd name="connsiteX4880" fmla="*/ 3754025 w 6494035"/>
              <a:gd name="connsiteY4880" fmla="*/ 2034269 h 3722228"/>
              <a:gd name="connsiteX4881" fmla="*/ 3764933 w 6494035"/>
              <a:gd name="connsiteY4881" fmla="*/ 2042030 h 3722228"/>
              <a:gd name="connsiteX4882" fmla="*/ 3769508 w 6494035"/>
              <a:gd name="connsiteY4882" fmla="*/ 2045212 h 3722228"/>
              <a:gd name="connsiteX4883" fmla="*/ 3777249 w 6494035"/>
              <a:gd name="connsiteY4883" fmla="*/ 2068416 h 3722228"/>
              <a:gd name="connsiteX4884" fmla="*/ 3784991 w 6494035"/>
              <a:gd name="connsiteY4884" fmla="*/ 2091621 h 3722228"/>
              <a:gd name="connsiteX4885" fmla="*/ 3792732 w 6494035"/>
              <a:gd name="connsiteY4885" fmla="*/ 2107143 h 3722228"/>
              <a:gd name="connsiteX4886" fmla="*/ 3795969 w 6494035"/>
              <a:gd name="connsiteY4886" fmla="*/ 2107143 h 3722228"/>
              <a:gd name="connsiteX4887" fmla="*/ 3795969 w 6494035"/>
              <a:gd name="connsiteY4887" fmla="*/ 2099382 h 3722228"/>
              <a:gd name="connsiteX4888" fmla="*/ 3803711 w 6494035"/>
              <a:gd name="connsiteY4888" fmla="*/ 2111256 h 3722228"/>
              <a:gd name="connsiteX4889" fmla="*/ 3808285 w 6494035"/>
              <a:gd name="connsiteY4889" fmla="*/ 2111256 h 3722228"/>
              <a:gd name="connsiteX4890" fmla="*/ 3819194 w 6494035"/>
              <a:gd name="connsiteY4890" fmla="*/ 2114904 h 3722228"/>
              <a:gd name="connsiteX4891" fmla="*/ 3834677 w 6494035"/>
              <a:gd name="connsiteY4891" fmla="*/ 2129882 h 3722228"/>
              <a:gd name="connsiteX4892" fmla="*/ 3846500 w 6494035"/>
              <a:gd name="connsiteY4892" fmla="*/ 2145404 h 3722228"/>
              <a:gd name="connsiteX4893" fmla="*/ 3857901 w 6494035"/>
              <a:gd name="connsiteY4893" fmla="*/ 2153165 h 3722228"/>
              <a:gd name="connsiteX4894" fmla="*/ 3862053 w 6494035"/>
              <a:gd name="connsiteY4894" fmla="*/ 2153165 h 3722228"/>
              <a:gd name="connsiteX4895" fmla="*/ 3865220 w 6494035"/>
              <a:gd name="connsiteY4895" fmla="*/ 2157666 h 3722228"/>
              <a:gd name="connsiteX4896" fmla="*/ 3869795 w 6494035"/>
              <a:gd name="connsiteY4896" fmla="*/ 2173187 h 3722228"/>
              <a:gd name="connsiteX4897" fmla="*/ 3854242 w 6494035"/>
              <a:gd name="connsiteY4897" fmla="*/ 2180948 h 3722228"/>
              <a:gd name="connsiteX4898" fmla="*/ 3854242 w 6494035"/>
              <a:gd name="connsiteY4898" fmla="*/ 2184130 h 3722228"/>
              <a:gd name="connsiteX4899" fmla="*/ 3865220 w 6494035"/>
              <a:gd name="connsiteY4899" fmla="*/ 2180948 h 3722228"/>
              <a:gd name="connsiteX4900" fmla="*/ 3869795 w 6494035"/>
              <a:gd name="connsiteY4900" fmla="*/ 2184130 h 3722228"/>
              <a:gd name="connsiteX4901" fmla="*/ 3885278 w 6494035"/>
              <a:gd name="connsiteY4901" fmla="*/ 2203687 h 3722228"/>
              <a:gd name="connsiteX4902" fmla="*/ 3896186 w 6494035"/>
              <a:gd name="connsiteY4902" fmla="*/ 2207335 h 3722228"/>
              <a:gd name="connsiteX4903" fmla="*/ 3919411 w 6494035"/>
              <a:gd name="connsiteY4903" fmla="*/ 2196392 h 3722228"/>
              <a:gd name="connsiteX4904" fmla="*/ 3935808 w 6494035"/>
              <a:gd name="connsiteY4904" fmla="*/ 2199574 h 3722228"/>
              <a:gd name="connsiteX4905" fmla="*/ 3954529 w 6494035"/>
              <a:gd name="connsiteY4905" fmla="*/ 2191813 h 3722228"/>
              <a:gd name="connsiteX4906" fmla="*/ 3962270 w 6494035"/>
              <a:gd name="connsiteY4906" fmla="*/ 2191813 h 3722228"/>
              <a:gd name="connsiteX4907" fmla="*/ 3982327 w 6494035"/>
              <a:gd name="connsiteY4907" fmla="*/ 2188632 h 3722228"/>
              <a:gd name="connsiteX4908" fmla="*/ 3993236 w 6494035"/>
              <a:gd name="connsiteY4908" fmla="*/ 2188632 h 3722228"/>
              <a:gd name="connsiteX4909" fmla="*/ 4008719 w 6494035"/>
              <a:gd name="connsiteY4909" fmla="*/ 2184130 h 3722228"/>
              <a:gd name="connsiteX4910" fmla="*/ 4016460 w 6494035"/>
              <a:gd name="connsiteY4910" fmla="*/ 2180948 h 3722228"/>
              <a:gd name="connsiteX4911" fmla="*/ 4020612 w 6494035"/>
              <a:gd name="connsiteY4911" fmla="*/ 2173187 h 3722228"/>
              <a:gd name="connsiteX4912" fmla="*/ 4032014 w 6494035"/>
              <a:gd name="connsiteY4912" fmla="*/ 2176369 h 3722228"/>
              <a:gd name="connsiteX4913" fmla="*/ 4028354 w 6494035"/>
              <a:gd name="connsiteY4913" fmla="*/ 2188632 h 3722228"/>
              <a:gd name="connsiteX4914" fmla="*/ 4028354 w 6494035"/>
              <a:gd name="connsiteY4914" fmla="*/ 2191813 h 3722228"/>
              <a:gd name="connsiteX4915" fmla="*/ 4028354 w 6494035"/>
              <a:gd name="connsiteY4915" fmla="*/ 2207335 h 3722228"/>
              <a:gd name="connsiteX4916" fmla="*/ 4024202 w 6494035"/>
              <a:gd name="connsiteY4916" fmla="*/ 2226892 h 3722228"/>
              <a:gd name="connsiteX4917" fmla="*/ 4008719 w 6494035"/>
              <a:gd name="connsiteY4917" fmla="*/ 2250175 h 3722228"/>
              <a:gd name="connsiteX4918" fmla="*/ 4005552 w 6494035"/>
              <a:gd name="connsiteY4918" fmla="*/ 2257858 h 3722228"/>
              <a:gd name="connsiteX4919" fmla="*/ 4005552 w 6494035"/>
              <a:gd name="connsiteY4919" fmla="*/ 2265619 h 3722228"/>
              <a:gd name="connsiteX4920" fmla="*/ 3990069 w 6494035"/>
              <a:gd name="connsiteY4920" fmla="*/ 2288824 h 3722228"/>
              <a:gd name="connsiteX4921" fmla="*/ 3990069 w 6494035"/>
              <a:gd name="connsiteY4921" fmla="*/ 2296584 h 3722228"/>
              <a:gd name="connsiteX4922" fmla="*/ 3966845 w 6494035"/>
              <a:gd name="connsiteY4922" fmla="*/ 2330732 h 3722228"/>
              <a:gd name="connsiteX4923" fmla="*/ 3931726 w 6494035"/>
              <a:gd name="connsiteY4923" fmla="*/ 2365811 h 3722228"/>
              <a:gd name="connsiteX4924" fmla="*/ 3908502 w 6494035"/>
              <a:gd name="connsiteY4924" fmla="*/ 2384514 h 3722228"/>
              <a:gd name="connsiteX4925" fmla="*/ 3869795 w 6494035"/>
              <a:gd name="connsiteY4925" fmla="*/ 2415480 h 3722228"/>
              <a:gd name="connsiteX4926" fmla="*/ 3838759 w 6494035"/>
              <a:gd name="connsiteY4926" fmla="*/ 2450559 h 3722228"/>
              <a:gd name="connsiteX4927" fmla="*/ 3834677 w 6494035"/>
              <a:gd name="connsiteY4927" fmla="*/ 2458320 h 3722228"/>
              <a:gd name="connsiteX4928" fmla="*/ 3823768 w 6494035"/>
              <a:gd name="connsiteY4928" fmla="*/ 2466003 h 3722228"/>
              <a:gd name="connsiteX4929" fmla="*/ 3823768 w 6494035"/>
              <a:gd name="connsiteY4929" fmla="*/ 2469185 h 3722228"/>
              <a:gd name="connsiteX4930" fmla="*/ 3816027 w 6494035"/>
              <a:gd name="connsiteY4930" fmla="*/ 2473764 h 3722228"/>
              <a:gd name="connsiteX4931" fmla="*/ 3808285 w 6494035"/>
              <a:gd name="connsiteY4931" fmla="*/ 2476946 h 3722228"/>
              <a:gd name="connsiteX4932" fmla="*/ 3803711 w 6494035"/>
              <a:gd name="connsiteY4932" fmla="*/ 2489285 h 3722228"/>
              <a:gd name="connsiteX4933" fmla="*/ 3795969 w 6494035"/>
              <a:gd name="connsiteY4933" fmla="*/ 2507911 h 3722228"/>
              <a:gd name="connsiteX4934" fmla="*/ 3788228 w 6494035"/>
              <a:gd name="connsiteY4934" fmla="*/ 2519785 h 3722228"/>
              <a:gd name="connsiteX4935" fmla="*/ 3780487 w 6494035"/>
              <a:gd name="connsiteY4935" fmla="*/ 2535230 h 3722228"/>
              <a:gd name="connsiteX4936" fmla="*/ 3780487 w 6494035"/>
              <a:gd name="connsiteY4936" fmla="*/ 2550751 h 3722228"/>
              <a:gd name="connsiteX4937" fmla="*/ 3784991 w 6494035"/>
              <a:gd name="connsiteY4937" fmla="*/ 2558512 h 3722228"/>
              <a:gd name="connsiteX4938" fmla="*/ 3788228 w 6494035"/>
              <a:gd name="connsiteY4938" fmla="*/ 2561694 h 3722228"/>
              <a:gd name="connsiteX4939" fmla="*/ 3792732 w 6494035"/>
              <a:gd name="connsiteY4939" fmla="*/ 2566195 h 3722228"/>
              <a:gd name="connsiteX4940" fmla="*/ 3792732 w 6494035"/>
              <a:gd name="connsiteY4940" fmla="*/ 2569377 h 3722228"/>
              <a:gd name="connsiteX4941" fmla="*/ 3788228 w 6494035"/>
              <a:gd name="connsiteY4941" fmla="*/ 2573956 h 3722228"/>
              <a:gd name="connsiteX4942" fmla="*/ 3792732 w 6494035"/>
              <a:gd name="connsiteY4942" fmla="*/ 2584899 h 3722228"/>
              <a:gd name="connsiteX4943" fmla="*/ 3788228 w 6494035"/>
              <a:gd name="connsiteY4943" fmla="*/ 2597161 h 3722228"/>
              <a:gd name="connsiteX4944" fmla="*/ 3792732 w 6494035"/>
              <a:gd name="connsiteY4944" fmla="*/ 2612217 h 3722228"/>
              <a:gd name="connsiteX4945" fmla="*/ 3795969 w 6494035"/>
              <a:gd name="connsiteY4945" fmla="*/ 2627738 h 3722228"/>
              <a:gd name="connsiteX4946" fmla="*/ 3803711 w 6494035"/>
              <a:gd name="connsiteY4946" fmla="*/ 2631386 h 3722228"/>
              <a:gd name="connsiteX4947" fmla="*/ 3808285 w 6494035"/>
              <a:gd name="connsiteY4947" fmla="*/ 2635422 h 3722228"/>
              <a:gd name="connsiteX4948" fmla="*/ 3808285 w 6494035"/>
              <a:gd name="connsiteY4948" fmla="*/ 2638604 h 3722228"/>
              <a:gd name="connsiteX4949" fmla="*/ 3811452 w 6494035"/>
              <a:gd name="connsiteY4949" fmla="*/ 2646364 h 3722228"/>
              <a:gd name="connsiteX4950" fmla="*/ 3808285 w 6494035"/>
              <a:gd name="connsiteY4950" fmla="*/ 2658704 h 3722228"/>
              <a:gd name="connsiteX4951" fmla="*/ 3808285 w 6494035"/>
              <a:gd name="connsiteY4951" fmla="*/ 2669647 h 3722228"/>
              <a:gd name="connsiteX4952" fmla="*/ 3808285 w 6494035"/>
              <a:gd name="connsiteY4952" fmla="*/ 2681909 h 3722228"/>
              <a:gd name="connsiteX4953" fmla="*/ 3811452 w 6494035"/>
              <a:gd name="connsiteY4953" fmla="*/ 2689670 h 3722228"/>
              <a:gd name="connsiteX4954" fmla="*/ 3808285 w 6494035"/>
              <a:gd name="connsiteY4954" fmla="*/ 2692852 h 3722228"/>
              <a:gd name="connsiteX4955" fmla="*/ 3811452 w 6494035"/>
              <a:gd name="connsiteY4955" fmla="*/ 2700612 h 3722228"/>
              <a:gd name="connsiteX4956" fmla="*/ 3811452 w 6494035"/>
              <a:gd name="connsiteY4956" fmla="*/ 2719238 h 3722228"/>
              <a:gd name="connsiteX4957" fmla="*/ 3816027 w 6494035"/>
              <a:gd name="connsiteY4957" fmla="*/ 2723817 h 3722228"/>
              <a:gd name="connsiteX4958" fmla="*/ 3811452 w 6494035"/>
              <a:gd name="connsiteY4958" fmla="*/ 2731578 h 3722228"/>
              <a:gd name="connsiteX4959" fmla="*/ 3808285 w 6494035"/>
              <a:gd name="connsiteY4959" fmla="*/ 2734760 h 3722228"/>
              <a:gd name="connsiteX4960" fmla="*/ 3811452 w 6494035"/>
              <a:gd name="connsiteY4960" fmla="*/ 2739261 h 3722228"/>
              <a:gd name="connsiteX4961" fmla="*/ 3803711 w 6494035"/>
              <a:gd name="connsiteY4961" fmla="*/ 2746556 h 3722228"/>
              <a:gd name="connsiteX4962" fmla="*/ 3795969 w 6494035"/>
              <a:gd name="connsiteY4962" fmla="*/ 2757965 h 3722228"/>
              <a:gd name="connsiteX4963" fmla="*/ 3792732 w 6494035"/>
              <a:gd name="connsiteY4963" fmla="*/ 2762078 h 3722228"/>
              <a:gd name="connsiteX4964" fmla="*/ 3788228 w 6494035"/>
              <a:gd name="connsiteY4964" fmla="*/ 2765726 h 3722228"/>
              <a:gd name="connsiteX4965" fmla="*/ 3777249 w 6494035"/>
              <a:gd name="connsiteY4965" fmla="*/ 2769839 h 3722228"/>
              <a:gd name="connsiteX4966" fmla="*/ 3772675 w 6494035"/>
              <a:gd name="connsiteY4966" fmla="*/ 2777522 h 3722228"/>
              <a:gd name="connsiteX4967" fmla="*/ 3749943 w 6494035"/>
              <a:gd name="connsiteY4967" fmla="*/ 2785283 h 3722228"/>
              <a:gd name="connsiteX4968" fmla="*/ 3734460 w 6494035"/>
              <a:gd name="connsiteY4968" fmla="*/ 2793044 h 3722228"/>
              <a:gd name="connsiteX4969" fmla="*/ 3729886 w 6494035"/>
              <a:gd name="connsiteY4969" fmla="*/ 2796226 h 3722228"/>
              <a:gd name="connsiteX4970" fmla="*/ 3729886 w 6494035"/>
              <a:gd name="connsiteY4970" fmla="*/ 2800805 h 3722228"/>
              <a:gd name="connsiteX4971" fmla="*/ 3718907 w 6494035"/>
              <a:gd name="connsiteY4971" fmla="*/ 2811747 h 3722228"/>
              <a:gd name="connsiteX4972" fmla="*/ 3706661 w 6494035"/>
              <a:gd name="connsiteY4972" fmla="*/ 2819431 h 3722228"/>
              <a:gd name="connsiteX4973" fmla="*/ 3687941 w 6494035"/>
              <a:gd name="connsiteY4973" fmla="*/ 2839531 h 3722228"/>
              <a:gd name="connsiteX4974" fmla="*/ 3683859 w 6494035"/>
              <a:gd name="connsiteY4974" fmla="*/ 2846749 h 3722228"/>
              <a:gd name="connsiteX4975" fmla="*/ 3687941 w 6494035"/>
              <a:gd name="connsiteY4975" fmla="*/ 2858157 h 3722228"/>
              <a:gd name="connsiteX4976" fmla="*/ 3691178 w 6494035"/>
              <a:gd name="connsiteY4976" fmla="*/ 2873213 h 3722228"/>
              <a:gd name="connsiteX4977" fmla="*/ 3695682 w 6494035"/>
              <a:gd name="connsiteY4977" fmla="*/ 2888657 h 3722228"/>
              <a:gd name="connsiteX4978" fmla="*/ 3695682 w 6494035"/>
              <a:gd name="connsiteY4978" fmla="*/ 2885475 h 3722228"/>
              <a:gd name="connsiteX4979" fmla="*/ 3698920 w 6494035"/>
              <a:gd name="connsiteY4979" fmla="*/ 2888657 h 3722228"/>
              <a:gd name="connsiteX4980" fmla="*/ 3698920 w 6494035"/>
              <a:gd name="connsiteY4980" fmla="*/ 2904179 h 3722228"/>
              <a:gd name="connsiteX4981" fmla="*/ 3695682 w 6494035"/>
              <a:gd name="connsiteY4981" fmla="*/ 2911940 h 3722228"/>
              <a:gd name="connsiteX4982" fmla="*/ 3691178 w 6494035"/>
              <a:gd name="connsiteY4982" fmla="*/ 2927384 h 3722228"/>
              <a:gd name="connsiteX4983" fmla="*/ 3695682 w 6494035"/>
              <a:gd name="connsiteY4983" fmla="*/ 2924202 h 3722228"/>
              <a:gd name="connsiteX4984" fmla="*/ 3698920 w 6494035"/>
              <a:gd name="connsiteY4984" fmla="*/ 2931963 h 3722228"/>
              <a:gd name="connsiteX4985" fmla="*/ 3687941 w 6494035"/>
              <a:gd name="connsiteY4985" fmla="*/ 2939724 h 3722228"/>
              <a:gd name="connsiteX4986" fmla="*/ 3657397 w 6494035"/>
              <a:gd name="connsiteY4986" fmla="*/ 2950589 h 3722228"/>
              <a:gd name="connsiteX4987" fmla="*/ 3649656 w 6494035"/>
              <a:gd name="connsiteY4987" fmla="*/ 2954702 h 3722228"/>
              <a:gd name="connsiteX4988" fmla="*/ 3641914 w 6494035"/>
              <a:gd name="connsiteY4988" fmla="*/ 2962463 h 3722228"/>
              <a:gd name="connsiteX4989" fmla="*/ 3634173 w 6494035"/>
              <a:gd name="connsiteY4989" fmla="*/ 2966110 h 3722228"/>
              <a:gd name="connsiteX4990" fmla="*/ 3637410 w 6494035"/>
              <a:gd name="connsiteY4990" fmla="*/ 2973405 h 3722228"/>
              <a:gd name="connsiteX4991" fmla="*/ 3641914 w 6494035"/>
              <a:gd name="connsiteY4991" fmla="*/ 2970224 h 3722228"/>
              <a:gd name="connsiteX4992" fmla="*/ 3641914 w 6494035"/>
              <a:gd name="connsiteY4992" fmla="*/ 2973405 h 3722228"/>
              <a:gd name="connsiteX4993" fmla="*/ 3641914 w 6494035"/>
              <a:gd name="connsiteY4993" fmla="*/ 2988849 h 3722228"/>
              <a:gd name="connsiteX4994" fmla="*/ 3634173 w 6494035"/>
              <a:gd name="connsiteY4994" fmla="*/ 3008950 h 3722228"/>
              <a:gd name="connsiteX4995" fmla="*/ 3626431 w 6494035"/>
              <a:gd name="connsiteY4995" fmla="*/ 3027576 h 3722228"/>
              <a:gd name="connsiteX4996" fmla="*/ 3598633 w 6494035"/>
              <a:gd name="connsiteY4996" fmla="*/ 3050858 h 3722228"/>
              <a:gd name="connsiteX4997" fmla="*/ 3598633 w 6494035"/>
              <a:gd name="connsiteY4997" fmla="*/ 3058542 h 3722228"/>
              <a:gd name="connsiteX4998" fmla="*/ 3583642 w 6494035"/>
              <a:gd name="connsiteY4998" fmla="*/ 3073598 h 3722228"/>
              <a:gd name="connsiteX4999" fmla="*/ 3583642 w 6494035"/>
              <a:gd name="connsiteY4999" fmla="*/ 3081358 h 3722228"/>
              <a:gd name="connsiteX5000" fmla="*/ 3564500 w 6494035"/>
              <a:gd name="connsiteY5000" fmla="*/ 3096802 h 3722228"/>
              <a:gd name="connsiteX5001" fmla="*/ 3544865 w 6494035"/>
              <a:gd name="connsiteY5001" fmla="*/ 3116825 h 3722228"/>
              <a:gd name="connsiteX5002" fmla="*/ 3506157 w 6494035"/>
              <a:gd name="connsiteY5002" fmla="*/ 3143290 h 3722228"/>
              <a:gd name="connsiteX5003" fmla="*/ 3490674 w 6494035"/>
              <a:gd name="connsiteY5003" fmla="*/ 3143290 h 3722228"/>
              <a:gd name="connsiteX5004" fmla="*/ 3486522 w 6494035"/>
              <a:gd name="connsiteY5004" fmla="*/ 3147403 h 3722228"/>
              <a:gd name="connsiteX5005" fmla="*/ 3475614 w 6494035"/>
              <a:gd name="connsiteY5005" fmla="*/ 3147403 h 3722228"/>
              <a:gd name="connsiteX5006" fmla="*/ 3471039 w 6494035"/>
              <a:gd name="connsiteY5006" fmla="*/ 3151051 h 3722228"/>
              <a:gd name="connsiteX5007" fmla="*/ 3447815 w 6494035"/>
              <a:gd name="connsiteY5007" fmla="*/ 3147403 h 3722228"/>
              <a:gd name="connsiteX5008" fmla="*/ 3436906 w 6494035"/>
              <a:gd name="connsiteY5008" fmla="*/ 3147403 h 3722228"/>
              <a:gd name="connsiteX5009" fmla="*/ 3416849 w 6494035"/>
              <a:gd name="connsiteY5009" fmla="*/ 3147403 h 3722228"/>
              <a:gd name="connsiteX5010" fmla="*/ 3416849 w 6494035"/>
              <a:gd name="connsiteY5010" fmla="*/ 3151051 h 3722228"/>
              <a:gd name="connsiteX5011" fmla="*/ 3401788 w 6494035"/>
              <a:gd name="connsiteY5011" fmla="*/ 3155086 h 3722228"/>
              <a:gd name="connsiteX5012" fmla="*/ 3382646 w 6494035"/>
              <a:gd name="connsiteY5012" fmla="*/ 3155086 h 3722228"/>
              <a:gd name="connsiteX5013" fmla="*/ 3378564 w 6494035"/>
              <a:gd name="connsiteY5013" fmla="*/ 3158734 h 3722228"/>
              <a:gd name="connsiteX5014" fmla="*/ 3375397 w 6494035"/>
              <a:gd name="connsiteY5014" fmla="*/ 3166495 h 3722228"/>
              <a:gd name="connsiteX5015" fmla="*/ 3363081 w 6494035"/>
              <a:gd name="connsiteY5015" fmla="*/ 3162847 h 3722228"/>
              <a:gd name="connsiteX5016" fmla="*/ 3355340 w 6494035"/>
              <a:gd name="connsiteY5016" fmla="*/ 3155086 h 3722228"/>
              <a:gd name="connsiteX5017" fmla="*/ 3352102 w 6494035"/>
              <a:gd name="connsiteY5017" fmla="*/ 3155086 h 3722228"/>
              <a:gd name="connsiteX5018" fmla="*/ 3352102 w 6494035"/>
              <a:gd name="connsiteY5018" fmla="*/ 3147403 h 3722228"/>
              <a:gd name="connsiteX5019" fmla="*/ 3343024 w 6494035"/>
              <a:gd name="connsiteY5019" fmla="*/ 3147403 h 3722228"/>
              <a:gd name="connsiteX5020" fmla="*/ 3343024 w 6494035"/>
              <a:gd name="connsiteY5020" fmla="*/ 3151051 h 3722228"/>
              <a:gd name="connsiteX5021" fmla="*/ 3339857 w 6494035"/>
              <a:gd name="connsiteY5021" fmla="*/ 3151051 h 3722228"/>
              <a:gd name="connsiteX5022" fmla="*/ 3343024 w 6494035"/>
              <a:gd name="connsiteY5022" fmla="*/ 3140108 h 3722228"/>
              <a:gd name="connsiteX5023" fmla="*/ 3332115 w 6494035"/>
              <a:gd name="connsiteY5023" fmla="*/ 3120085 h 3722228"/>
              <a:gd name="connsiteX5024" fmla="*/ 3332115 w 6494035"/>
              <a:gd name="connsiteY5024" fmla="*/ 3116825 h 3722228"/>
              <a:gd name="connsiteX5025" fmla="*/ 3339857 w 6494035"/>
              <a:gd name="connsiteY5025" fmla="*/ 3116825 h 3722228"/>
              <a:gd name="connsiteX5026" fmla="*/ 3343024 w 6494035"/>
              <a:gd name="connsiteY5026" fmla="*/ 3104563 h 3722228"/>
              <a:gd name="connsiteX5027" fmla="*/ 3339857 w 6494035"/>
              <a:gd name="connsiteY5027" fmla="*/ 3093620 h 3722228"/>
              <a:gd name="connsiteX5028" fmla="*/ 3324303 w 6494035"/>
              <a:gd name="connsiteY5028" fmla="*/ 3062655 h 3722228"/>
              <a:gd name="connsiteX5029" fmla="*/ 3312480 w 6494035"/>
              <a:gd name="connsiteY5029" fmla="*/ 3035337 h 3722228"/>
              <a:gd name="connsiteX5030" fmla="*/ 3308820 w 6494035"/>
              <a:gd name="connsiteY5030" fmla="*/ 3024394 h 3722228"/>
              <a:gd name="connsiteX5031" fmla="*/ 3293830 w 6494035"/>
              <a:gd name="connsiteY5031" fmla="*/ 3008950 h 3722228"/>
              <a:gd name="connsiteX5032" fmla="*/ 3286089 w 6494035"/>
              <a:gd name="connsiteY5032" fmla="*/ 2988849 h 3722228"/>
              <a:gd name="connsiteX5033" fmla="*/ 3286089 w 6494035"/>
              <a:gd name="connsiteY5033" fmla="*/ 2981166 h 3722228"/>
              <a:gd name="connsiteX5034" fmla="*/ 3281514 w 6494035"/>
              <a:gd name="connsiteY5034" fmla="*/ 2973405 h 3722228"/>
              <a:gd name="connsiteX5035" fmla="*/ 3278347 w 6494035"/>
              <a:gd name="connsiteY5035" fmla="*/ 2946941 h 3722228"/>
              <a:gd name="connsiteX5036" fmla="*/ 3273773 w 6494035"/>
              <a:gd name="connsiteY5036" fmla="*/ 2935145 h 3722228"/>
              <a:gd name="connsiteX5037" fmla="*/ 3270535 w 6494035"/>
              <a:gd name="connsiteY5037" fmla="*/ 2916441 h 3722228"/>
              <a:gd name="connsiteX5038" fmla="*/ 3270535 w 6494035"/>
              <a:gd name="connsiteY5038" fmla="*/ 2900997 h 3722228"/>
              <a:gd name="connsiteX5039" fmla="*/ 3270535 w 6494035"/>
              <a:gd name="connsiteY5039" fmla="*/ 2888657 h 3722228"/>
              <a:gd name="connsiteX5040" fmla="*/ 3262794 w 6494035"/>
              <a:gd name="connsiteY5040" fmla="*/ 2877714 h 3722228"/>
              <a:gd name="connsiteX5041" fmla="*/ 3247311 w 6494035"/>
              <a:gd name="connsiteY5041" fmla="*/ 2842713 h 3722228"/>
              <a:gd name="connsiteX5042" fmla="*/ 3231828 w 6494035"/>
              <a:gd name="connsiteY5042" fmla="*/ 2816249 h 3722228"/>
              <a:gd name="connsiteX5043" fmla="*/ 3227746 w 6494035"/>
              <a:gd name="connsiteY5043" fmla="*/ 2803986 h 3722228"/>
              <a:gd name="connsiteX5044" fmla="*/ 3220005 w 6494035"/>
              <a:gd name="connsiteY5044" fmla="*/ 2788465 h 3722228"/>
              <a:gd name="connsiteX5045" fmla="*/ 3220005 w 6494035"/>
              <a:gd name="connsiteY5045" fmla="*/ 2777522 h 3722228"/>
              <a:gd name="connsiteX5046" fmla="*/ 3220005 w 6494035"/>
              <a:gd name="connsiteY5046" fmla="*/ 2762078 h 3722228"/>
              <a:gd name="connsiteX5047" fmla="*/ 3216345 w 6494035"/>
              <a:gd name="connsiteY5047" fmla="*/ 2750204 h 3722228"/>
              <a:gd name="connsiteX5048" fmla="*/ 3224087 w 6494035"/>
              <a:gd name="connsiteY5048" fmla="*/ 2746556 h 3722228"/>
              <a:gd name="connsiteX5049" fmla="*/ 3231828 w 6494035"/>
              <a:gd name="connsiteY5049" fmla="*/ 2726999 h 3722228"/>
              <a:gd name="connsiteX5050" fmla="*/ 3231828 w 6494035"/>
              <a:gd name="connsiteY5050" fmla="*/ 2708296 h 3722228"/>
              <a:gd name="connsiteX5051" fmla="*/ 3239570 w 6494035"/>
              <a:gd name="connsiteY5051" fmla="*/ 2692852 h 3722228"/>
              <a:gd name="connsiteX5052" fmla="*/ 3242807 w 6494035"/>
              <a:gd name="connsiteY5052" fmla="*/ 2685091 h 3722228"/>
              <a:gd name="connsiteX5053" fmla="*/ 3250548 w 6494035"/>
              <a:gd name="connsiteY5053" fmla="*/ 2677330 h 3722228"/>
              <a:gd name="connsiteX5054" fmla="*/ 3258290 w 6494035"/>
              <a:gd name="connsiteY5054" fmla="*/ 2674148 h 3722228"/>
              <a:gd name="connsiteX5055" fmla="*/ 3262794 w 6494035"/>
              <a:gd name="connsiteY5055" fmla="*/ 2654125 h 3722228"/>
              <a:gd name="connsiteX5056" fmla="*/ 3258290 w 6494035"/>
              <a:gd name="connsiteY5056" fmla="*/ 2638604 h 3722228"/>
              <a:gd name="connsiteX5057" fmla="*/ 3250548 w 6494035"/>
              <a:gd name="connsiteY5057" fmla="*/ 2623625 h 3722228"/>
              <a:gd name="connsiteX5058" fmla="*/ 3247311 w 6494035"/>
              <a:gd name="connsiteY5058" fmla="*/ 2604922 h 3722228"/>
              <a:gd name="connsiteX5059" fmla="*/ 3255053 w 6494035"/>
              <a:gd name="connsiteY5059" fmla="*/ 2597161 h 3722228"/>
              <a:gd name="connsiteX5060" fmla="*/ 3242807 w 6494035"/>
              <a:gd name="connsiteY5060" fmla="*/ 2561694 h 3722228"/>
              <a:gd name="connsiteX5061" fmla="*/ 3231828 w 6494035"/>
              <a:gd name="connsiteY5061" fmla="*/ 2542990 h 3722228"/>
              <a:gd name="connsiteX5062" fmla="*/ 3242807 w 6494035"/>
              <a:gd name="connsiteY5062" fmla="*/ 2542990 h 3722228"/>
              <a:gd name="connsiteX5063" fmla="*/ 3247311 w 6494035"/>
              <a:gd name="connsiteY5063" fmla="*/ 2538411 h 3722228"/>
              <a:gd name="connsiteX5064" fmla="*/ 3234995 w 6494035"/>
              <a:gd name="connsiteY5064" fmla="*/ 2538411 h 3722228"/>
              <a:gd name="connsiteX5065" fmla="*/ 3231828 w 6494035"/>
              <a:gd name="connsiteY5065" fmla="*/ 2535230 h 3722228"/>
              <a:gd name="connsiteX5066" fmla="*/ 3231828 w 6494035"/>
              <a:gd name="connsiteY5066" fmla="*/ 2531194 h 3722228"/>
              <a:gd name="connsiteX5067" fmla="*/ 3227746 w 6494035"/>
              <a:gd name="connsiteY5067" fmla="*/ 2523433 h 3722228"/>
              <a:gd name="connsiteX5068" fmla="*/ 3224087 w 6494035"/>
              <a:gd name="connsiteY5068" fmla="*/ 2515672 h 3722228"/>
              <a:gd name="connsiteX5069" fmla="*/ 3208604 w 6494035"/>
              <a:gd name="connsiteY5069" fmla="*/ 2496969 h 3722228"/>
              <a:gd name="connsiteX5070" fmla="*/ 3189039 w 6494035"/>
              <a:gd name="connsiteY5070" fmla="*/ 2476946 h 3722228"/>
              <a:gd name="connsiteX5071" fmla="*/ 3181227 w 6494035"/>
              <a:gd name="connsiteY5071" fmla="*/ 2469185 h 3722228"/>
              <a:gd name="connsiteX5072" fmla="*/ 3189039 w 6494035"/>
              <a:gd name="connsiteY5072" fmla="*/ 2473764 h 3722228"/>
              <a:gd name="connsiteX5073" fmla="*/ 3189039 w 6494035"/>
              <a:gd name="connsiteY5073" fmla="*/ 2469185 h 3722228"/>
              <a:gd name="connsiteX5074" fmla="*/ 3178060 w 6494035"/>
              <a:gd name="connsiteY5074" fmla="*/ 2466003 h 3722228"/>
              <a:gd name="connsiteX5075" fmla="*/ 3173486 w 6494035"/>
              <a:gd name="connsiteY5075" fmla="*/ 2458320 h 3722228"/>
              <a:gd name="connsiteX5076" fmla="*/ 3178060 w 6494035"/>
              <a:gd name="connsiteY5076" fmla="*/ 2458320 h 3722228"/>
              <a:gd name="connsiteX5077" fmla="*/ 3173486 w 6494035"/>
              <a:gd name="connsiteY5077" fmla="*/ 2453741 h 3722228"/>
              <a:gd name="connsiteX5078" fmla="*/ 3178060 w 6494035"/>
              <a:gd name="connsiteY5078" fmla="*/ 2450559 h 3722228"/>
              <a:gd name="connsiteX5079" fmla="*/ 3173486 w 6494035"/>
              <a:gd name="connsiteY5079" fmla="*/ 2445980 h 3722228"/>
              <a:gd name="connsiteX5080" fmla="*/ 3170319 w 6494035"/>
              <a:gd name="connsiteY5080" fmla="*/ 2450559 h 3722228"/>
              <a:gd name="connsiteX5081" fmla="*/ 3165744 w 6494035"/>
              <a:gd name="connsiteY5081" fmla="*/ 2438219 h 3722228"/>
              <a:gd name="connsiteX5082" fmla="*/ 3162577 w 6494035"/>
              <a:gd name="connsiteY5082" fmla="*/ 2430924 h 3722228"/>
              <a:gd name="connsiteX5083" fmla="*/ 3170319 w 6494035"/>
              <a:gd name="connsiteY5083" fmla="*/ 2430924 h 3722228"/>
              <a:gd name="connsiteX5084" fmla="*/ 3173486 w 6494035"/>
              <a:gd name="connsiteY5084" fmla="*/ 2415480 h 3722228"/>
              <a:gd name="connsiteX5085" fmla="*/ 3178060 w 6494035"/>
              <a:gd name="connsiteY5085" fmla="*/ 2419593 h 3722228"/>
              <a:gd name="connsiteX5086" fmla="*/ 3185802 w 6494035"/>
              <a:gd name="connsiteY5086" fmla="*/ 2415480 h 3722228"/>
              <a:gd name="connsiteX5087" fmla="*/ 3173486 w 6494035"/>
              <a:gd name="connsiteY5087" fmla="*/ 2411833 h 3722228"/>
              <a:gd name="connsiteX5088" fmla="*/ 3173486 w 6494035"/>
              <a:gd name="connsiteY5088" fmla="*/ 2404537 h 3722228"/>
              <a:gd name="connsiteX5089" fmla="*/ 3178060 w 6494035"/>
              <a:gd name="connsiteY5089" fmla="*/ 2404537 h 3722228"/>
              <a:gd name="connsiteX5090" fmla="*/ 3178060 w 6494035"/>
              <a:gd name="connsiteY5090" fmla="*/ 2396777 h 3722228"/>
              <a:gd name="connsiteX5091" fmla="*/ 3173486 w 6494035"/>
              <a:gd name="connsiteY5091" fmla="*/ 2392275 h 3722228"/>
              <a:gd name="connsiteX5092" fmla="*/ 3181227 w 6494035"/>
              <a:gd name="connsiteY5092" fmla="*/ 2376754 h 3722228"/>
              <a:gd name="connsiteX5093" fmla="*/ 3181227 w 6494035"/>
              <a:gd name="connsiteY5093" fmla="*/ 2365811 h 3722228"/>
              <a:gd name="connsiteX5094" fmla="*/ 3181227 w 6494035"/>
              <a:gd name="connsiteY5094" fmla="*/ 2350367 h 3722228"/>
              <a:gd name="connsiteX5095" fmla="*/ 3181227 w 6494035"/>
              <a:gd name="connsiteY5095" fmla="*/ 2338027 h 3722228"/>
              <a:gd name="connsiteX5096" fmla="*/ 3173486 w 6494035"/>
              <a:gd name="connsiteY5096" fmla="*/ 2334845 h 3722228"/>
              <a:gd name="connsiteX5097" fmla="*/ 3170319 w 6494035"/>
              <a:gd name="connsiteY5097" fmla="*/ 2334845 h 3722228"/>
              <a:gd name="connsiteX5098" fmla="*/ 3165744 w 6494035"/>
              <a:gd name="connsiteY5098" fmla="*/ 2327084 h 3722228"/>
              <a:gd name="connsiteX5099" fmla="*/ 3158003 w 6494035"/>
              <a:gd name="connsiteY5099" fmla="*/ 2323049 h 3722228"/>
              <a:gd name="connsiteX5100" fmla="*/ 3154836 w 6494035"/>
              <a:gd name="connsiteY5100" fmla="*/ 2323049 h 3722228"/>
              <a:gd name="connsiteX5101" fmla="*/ 3150261 w 6494035"/>
              <a:gd name="connsiteY5101" fmla="*/ 2319401 h 3722228"/>
              <a:gd name="connsiteX5102" fmla="*/ 3150261 w 6494035"/>
              <a:gd name="connsiteY5102" fmla="*/ 2323049 h 3722228"/>
              <a:gd name="connsiteX5103" fmla="*/ 3134778 w 6494035"/>
              <a:gd name="connsiteY5103" fmla="*/ 2327084 h 3722228"/>
              <a:gd name="connsiteX5104" fmla="*/ 3122955 w 6494035"/>
              <a:gd name="connsiteY5104" fmla="*/ 2323049 h 3722228"/>
              <a:gd name="connsiteX5105" fmla="*/ 3122955 w 6494035"/>
              <a:gd name="connsiteY5105" fmla="*/ 2327084 h 3722228"/>
              <a:gd name="connsiteX5106" fmla="*/ 3107472 w 6494035"/>
              <a:gd name="connsiteY5106" fmla="*/ 2330732 h 3722228"/>
              <a:gd name="connsiteX5107" fmla="*/ 3099731 w 6494035"/>
              <a:gd name="connsiteY5107" fmla="*/ 2327084 h 3722228"/>
              <a:gd name="connsiteX5108" fmla="*/ 3088752 w 6494035"/>
              <a:gd name="connsiteY5108" fmla="*/ 2311640 h 3722228"/>
              <a:gd name="connsiteX5109" fmla="*/ 3091919 w 6494035"/>
              <a:gd name="connsiteY5109" fmla="*/ 2307527 h 3722228"/>
              <a:gd name="connsiteX5110" fmla="*/ 3091919 w 6494035"/>
              <a:gd name="connsiteY5110" fmla="*/ 2303880 h 3722228"/>
              <a:gd name="connsiteX5111" fmla="*/ 3084177 w 6494035"/>
              <a:gd name="connsiteY5111" fmla="*/ 2303880 h 3722228"/>
              <a:gd name="connsiteX5112" fmla="*/ 3081010 w 6494035"/>
              <a:gd name="connsiteY5112" fmla="*/ 2292083 h 3722228"/>
              <a:gd name="connsiteX5113" fmla="*/ 3065528 w 6494035"/>
              <a:gd name="connsiteY5113" fmla="*/ 2284322 h 3722228"/>
              <a:gd name="connsiteX5114" fmla="*/ 3042303 w 6494035"/>
              <a:gd name="connsiteY5114" fmla="*/ 2284322 h 3722228"/>
              <a:gd name="connsiteX5115" fmla="*/ 3030409 w 6494035"/>
              <a:gd name="connsiteY5115" fmla="*/ 2284322 h 3722228"/>
              <a:gd name="connsiteX5116" fmla="*/ 3014927 w 6494035"/>
              <a:gd name="connsiteY5116" fmla="*/ 2288824 h 3722228"/>
              <a:gd name="connsiteX5117" fmla="*/ 3011760 w 6494035"/>
              <a:gd name="connsiteY5117" fmla="*/ 2288824 h 3722228"/>
              <a:gd name="connsiteX5118" fmla="*/ 3004018 w 6494035"/>
              <a:gd name="connsiteY5118" fmla="*/ 2292083 h 3722228"/>
              <a:gd name="connsiteX5119" fmla="*/ 2999444 w 6494035"/>
              <a:gd name="connsiteY5119" fmla="*/ 2296584 h 3722228"/>
              <a:gd name="connsiteX5120" fmla="*/ 2983961 w 6494035"/>
              <a:gd name="connsiteY5120" fmla="*/ 2299766 h 3722228"/>
              <a:gd name="connsiteX5121" fmla="*/ 2973052 w 6494035"/>
              <a:gd name="connsiteY5121" fmla="*/ 2303880 h 3722228"/>
              <a:gd name="connsiteX5122" fmla="*/ 2948843 w 6494035"/>
              <a:gd name="connsiteY5122" fmla="*/ 2311640 h 3722228"/>
              <a:gd name="connsiteX5123" fmla="*/ 2937934 w 6494035"/>
              <a:gd name="connsiteY5123" fmla="*/ 2315288 h 3722228"/>
              <a:gd name="connsiteX5124" fmla="*/ 2922451 w 6494035"/>
              <a:gd name="connsiteY5124" fmla="*/ 2315288 h 3722228"/>
              <a:gd name="connsiteX5125" fmla="*/ 2914710 w 6494035"/>
              <a:gd name="connsiteY5125" fmla="*/ 2311640 h 3722228"/>
              <a:gd name="connsiteX5126" fmla="*/ 2914710 w 6494035"/>
              <a:gd name="connsiteY5126" fmla="*/ 2303880 h 3722228"/>
              <a:gd name="connsiteX5127" fmla="*/ 2910135 w 6494035"/>
              <a:gd name="connsiteY5127" fmla="*/ 2311640 h 3722228"/>
              <a:gd name="connsiteX5128" fmla="*/ 2899227 w 6494035"/>
              <a:gd name="connsiteY5128" fmla="*/ 2307527 h 3722228"/>
              <a:gd name="connsiteX5129" fmla="*/ 2891485 w 6494035"/>
              <a:gd name="connsiteY5129" fmla="*/ 2311640 h 3722228"/>
              <a:gd name="connsiteX5130" fmla="*/ 2868191 w 6494035"/>
              <a:gd name="connsiteY5130" fmla="*/ 2311640 h 3722228"/>
              <a:gd name="connsiteX5131" fmla="*/ 2848626 w 6494035"/>
              <a:gd name="connsiteY5131" fmla="*/ 2315288 h 3722228"/>
              <a:gd name="connsiteX5132" fmla="*/ 2825402 w 6494035"/>
              <a:gd name="connsiteY5132" fmla="*/ 2327084 h 3722228"/>
              <a:gd name="connsiteX5133" fmla="*/ 2806681 w 6494035"/>
              <a:gd name="connsiteY5133" fmla="*/ 2323049 h 3722228"/>
              <a:gd name="connsiteX5134" fmla="*/ 2771634 w 6494035"/>
              <a:gd name="connsiteY5134" fmla="*/ 2296584 h 3722228"/>
              <a:gd name="connsiteX5135" fmla="*/ 2748409 w 6494035"/>
              <a:gd name="connsiteY5135" fmla="*/ 2276562 h 3722228"/>
              <a:gd name="connsiteX5136" fmla="*/ 2732856 w 6494035"/>
              <a:gd name="connsiteY5136" fmla="*/ 2268801 h 3722228"/>
              <a:gd name="connsiteX5137" fmla="*/ 2712869 w 6494035"/>
              <a:gd name="connsiteY5137" fmla="*/ 2261040 h 3722228"/>
              <a:gd name="connsiteX5138" fmla="*/ 2712869 w 6494035"/>
              <a:gd name="connsiteY5138" fmla="*/ 2253357 h 3722228"/>
              <a:gd name="connsiteX5139" fmla="*/ 2705550 w 6494035"/>
              <a:gd name="connsiteY5139" fmla="*/ 2242414 h 3722228"/>
              <a:gd name="connsiteX5140" fmla="*/ 2705550 w 6494035"/>
              <a:gd name="connsiteY5140" fmla="*/ 2234653 h 3722228"/>
              <a:gd name="connsiteX5141" fmla="*/ 2705550 w 6494035"/>
              <a:gd name="connsiteY5141" fmla="*/ 2230540 h 3722228"/>
              <a:gd name="connsiteX5142" fmla="*/ 2701890 w 6494035"/>
              <a:gd name="connsiteY5142" fmla="*/ 2222857 h 3722228"/>
              <a:gd name="connsiteX5143" fmla="*/ 2697808 w 6494035"/>
              <a:gd name="connsiteY5143" fmla="*/ 2215096 h 3722228"/>
              <a:gd name="connsiteX5144" fmla="*/ 2682325 w 6494035"/>
              <a:gd name="connsiteY5144" fmla="*/ 2203687 h 3722228"/>
              <a:gd name="connsiteX5145" fmla="*/ 2678666 w 6494035"/>
              <a:gd name="connsiteY5145" fmla="*/ 2196392 h 3722228"/>
              <a:gd name="connsiteX5146" fmla="*/ 2671347 w 6494035"/>
              <a:gd name="connsiteY5146" fmla="*/ 2191813 h 3722228"/>
              <a:gd name="connsiteX5147" fmla="*/ 2666842 w 6494035"/>
              <a:gd name="connsiteY5147" fmla="*/ 2184130 h 3722228"/>
              <a:gd name="connsiteX5148" fmla="*/ 2663605 w 6494035"/>
              <a:gd name="connsiteY5148" fmla="*/ 2188632 h 3722228"/>
              <a:gd name="connsiteX5149" fmla="*/ 2663605 w 6494035"/>
              <a:gd name="connsiteY5149" fmla="*/ 2173187 h 3722228"/>
              <a:gd name="connsiteX5150" fmla="*/ 2651359 w 6494035"/>
              <a:gd name="connsiteY5150" fmla="*/ 2173187 h 3722228"/>
              <a:gd name="connsiteX5151" fmla="*/ 2651359 w 6494035"/>
              <a:gd name="connsiteY5151" fmla="*/ 2168609 h 3722228"/>
              <a:gd name="connsiteX5152" fmla="*/ 2643548 w 6494035"/>
              <a:gd name="connsiteY5152" fmla="*/ 2165427 h 3722228"/>
              <a:gd name="connsiteX5153" fmla="*/ 2635806 w 6494035"/>
              <a:gd name="connsiteY5153" fmla="*/ 2160848 h 3722228"/>
              <a:gd name="connsiteX5154" fmla="*/ 2651359 w 6494035"/>
              <a:gd name="connsiteY5154" fmla="*/ 2153165 h 3722228"/>
              <a:gd name="connsiteX5155" fmla="*/ 2635806 w 6494035"/>
              <a:gd name="connsiteY5155" fmla="*/ 2153165 h 3722228"/>
              <a:gd name="connsiteX5156" fmla="*/ 2632639 w 6494035"/>
              <a:gd name="connsiteY5156" fmla="*/ 2145404 h 3722228"/>
              <a:gd name="connsiteX5157" fmla="*/ 2632639 w 6494035"/>
              <a:gd name="connsiteY5157" fmla="*/ 2142222 h 3722228"/>
              <a:gd name="connsiteX5158" fmla="*/ 2635806 w 6494035"/>
              <a:gd name="connsiteY5158" fmla="*/ 2137643 h 3722228"/>
              <a:gd name="connsiteX5159" fmla="*/ 2635806 w 6494035"/>
              <a:gd name="connsiteY5159" fmla="*/ 2134461 h 3722228"/>
              <a:gd name="connsiteX5160" fmla="*/ 2635806 w 6494035"/>
              <a:gd name="connsiteY5160" fmla="*/ 2129882 h 3722228"/>
              <a:gd name="connsiteX5161" fmla="*/ 2640381 w 6494035"/>
              <a:gd name="connsiteY5161" fmla="*/ 2126700 h 3722228"/>
              <a:gd name="connsiteX5162" fmla="*/ 2632639 w 6494035"/>
              <a:gd name="connsiteY5162" fmla="*/ 2126700 h 3722228"/>
              <a:gd name="connsiteX5163" fmla="*/ 2628065 w 6494035"/>
              <a:gd name="connsiteY5163" fmla="*/ 2122587 h 3722228"/>
              <a:gd name="connsiteX5164" fmla="*/ 2624898 w 6494035"/>
              <a:gd name="connsiteY5164" fmla="*/ 2111256 h 3722228"/>
              <a:gd name="connsiteX5165" fmla="*/ 2628065 w 6494035"/>
              <a:gd name="connsiteY5165" fmla="*/ 2103495 h 3722228"/>
              <a:gd name="connsiteX5166" fmla="*/ 2635806 w 6494035"/>
              <a:gd name="connsiteY5166" fmla="*/ 2091621 h 3722228"/>
              <a:gd name="connsiteX5167" fmla="*/ 2640381 w 6494035"/>
              <a:gd name="connsiteY5167" fmla="*/ 2080756 h 3722228"/>
              <a:gd name="connsiteX5168" fmla="*/ 2643548 w 6494035"/>
              <a:gd name="connsiteY5168" fmla="*/ 2065235 h 3722228"/>
              <a:gd name="connsiteX5169" fmla="*/ 2651359 w 6494035"/>
              <a:gd name="connsiteY5169" fmla="*/ 2045212 h 3722228"/>
              <a:gd name="connsiteX5170" fmla="*/ 2648122 w 6494035"/>
              <a:gd name="connsiteY5170" fmla="*/ 2022395 h 3722228"/>
              <a:gd name="connsiteX5171" fmla="*/ 2640381 w 6494035"/>
              <a:gd name="connsiteY5171" fmla="*/ 2011064 h 3722228"/>
              <a:gd name="connsiteX5172" fmla="*/ 2648122 w 6494035"/>
              <a:gd name="connsiteY5172" fmla="*/ 2011064 h 3722228"/>
              <a:gd name="connsiteX5173" fmla="*/ 2648122 w 6494035"/>
              <a:gd name="connsiteY5173" fmla="*/ 1999190 h 3722228"/>
              <a:gd name="connsiteX5174" fmla="*/ 2643548 w 6494035"/>
              <a:gd name="connsiteY5174" fmla="*/ 1983746 h 3722228"/>
              <a:gd name="connsiteX5175" fmla="*/ 2640381 w 6494035"/>
              <a:gd name="connsiteY5175" fmla="*/ 1988247 h 3722228"/>
              <a:gd name="connsiteX5176" fmla="*/ 2635806 w 6494035"/>
              <a:gd name="connsiteY5176" fmla="*/ 1975985 h 3722228"/>
              <a:gd name="connsiteX5177" fmla="*/ 2632639 w 6494035"/>
              <a:gd name="connsiteY5177" fmla="*/ 1975985 h 3722228"/>
              <a:gd name="connsiteX5178" fmla="*/ 2635806 w 6494035"/>
              <a:gd name="connsiteY5178" fmla="*/ 1957282 h 3722228"/>
              <a:gd name="connsiteX5179" fmla="*/ 2643548 w 6494035"/>
              <a:gd name="connsiteY5179" fmla="*/ 1949521 h 3722228"/>
              <a:gd name="connsiteX5180" fmla="*/ 2648122 w 6494035"/>
              <a:gd name="connsiteY5180" fmla="*/ 1941838 h 3722228"/>
              <a:gd name="connsiteX5181" fmla="*/ 2651359 w 6494035"/>
              <a:gd name="connsiteY5181" fmla="*/ 1934077 h 3722228"/>
              <a:gd name="connsiteX5182" fmla="*/ 2655864 w 6494035"/>
              <a:gd name="connsiteY5182" fmla="*/ 1926316 h 3722228"/>
              <a:gd name="connsiteX5183" fmla="*/ 2663605 w 6494035"/>
              <a:gd name="connsiteY5183" fmla="*/ 1914520 h 3722228"/>
              <a:gd name="connsiteX5184" fmla="*/ 2678666 w 6494035"/>
              <a:gd name="connsiteY5184" fmla="*/ 1898998 h 3722228"/>
              <a:gd name="connsiteX5185" fmla="*/ 2678666 w 6494035"/>
              <a:gd name="connsiteY5185" fmla="*/ 1883476 h 3722228"/>
              <a:gd name="connsiteX5186" fmla="*/ 2686407 w 6494035"/>
              <a:gd name="connsiteY5186" fmla="*/ 1868964 h 3722228"/>
              <a:gd name="connsiteX5187" fmla="*/ 2705550 w 6494035"/>
              <a:gd name="connsiteY5187" fmla="*/ 1849329 h 3722228"/>
              <a:gd name="connsiteX5188" fmla="*/ 2717373 w 6494035"/>
              <a:gd name="connsiteY5188" fmla="*/ 1830703 h 3722228"/>
              <a:gd name="connsiteX5189" fmla="*/ 2740668 w 6494035"/>
              <a:gd name="connsiteY5189" fmla="*/ 1822942 h 3722228"/>
              <a:gd name="connsiteX5190" fmla="*/ 2756151 w 6494035"/>
              <a:gd name="connsiteY5190" fmla="*/ 1815181 h 3722228"/>
              <a:gd name="connsiteX5191" fmla="*/ 2775715 w 6494035"/>
              <a:gd name="connsiteY5191" fmla="*/ 1795624 h 3722228"/>
              <a:gd name="connsiteX5192" fmla="*/ 2786624 w 6494035"/>
              <a:gd name="connsiteY5192" fmla="*/ 1776455 h 3722228"/>
              <a:gd name="connsiteX5193" fmla="*/ 2783457 w 6494035"/>
              <a:gd name="connsiteY5193" fmla="*/ 1768771 h 3722228"/>
              <a:gd name="connsiteX5194" fmla="*/ 2783457 w 6494035"/>
              <a:gd name="connsiteY5194" fmla="*/ 1749137 h 3722228"/>
              <a:gd name="connsiteX5195" fmla="*/ 2791198 w 6494035"/>
              <a:gd name="connsiteY5195" fmla="*/ 1738194 h 3722228"/>
              <a:gd name="connsiteX5196" fmla="*/ 2794436 w 6494035"/>
              <a:gd name="connsiteY5196" fmla="*/ 1725932 h 3722228"/>
              <a:gd name="connsiteX5197" fmla="*/ 2806681 w 6494035"/>
              <a:gd name="connsiteY5197" fmla="*/ 1710410 h 3722228"/>
              <a:gd name="connsiteX5198" fmla="*/ 2822164 w 6494035"/>
              <a:gd name="connsiteY5198" fmla="*/ 1702727 h 3722228"/>
              <a:gd name="connsiteX5199" fmla="*/ 2845459 w 6494035"/>
              <a:gd name="connsiteY5199" fmla="*/ 1691784 h 3722228"/>
              <a:gd name="connsiteX5200" fmla="*/ 2852708 w 6494035"/>
              <a:gd name="connsiteY5200" fmla="*/ 1672149 h 3722228"/>
              <a:gd name="connsiteX5201" fmla="*/ 2860449 w 6494035"/>
              <a:gd name="connsiteY5201" fmla="*/ 1653523 h 3722228"/>
              <a:gd name="connsiteX5202" fmla="*/ 2871850 w 6494035"/>
              <a:gd name="connsiteY5202" fmla="*/ 1653523 h 3722228"/>
              <a:gd name="connsiteX5203" fmla="*/ 2883744 w 6494035"/>
              <a:gd name="connsiteY5203" fmla="*/ 1664466 h 3722228"/>
              <a:gd name="connsiteX5204" fmla="*/ 2902394 w 6494035"/>
              <a:gd name="connsiteY5204" fmla="*/ 1664466 h 3722228"/>
              <a:gd name="connsiteX5205" fmla="*/ 2914710 w 6494035"/>
              <a:gd name="connsiteY5205" fmla="*/ 1664466 h 3722228"/>
              <a:gd name="connsiteX5206" fmla="*/ 2922451 w 6494035"/>
              <a:gd name="connsiteY5206" fmla="*/ 1661284 h 3722228"/>
              <a:gd name="connsiteX5207" fmla="*/ 2925618 w 6494035"/>
              <a:gd name="connsiteY5207" fmla="*/ 1668502 h 3722228"/>
              <a:gd name="connsiteX5208" fmla="*/ 2937934 w 6494035"/>
              <a:gd name="connsiteY5208" fmla="*/ 1668502 h 3722228"/>
              <a:gd name="connsiteX5209" fmla="*/ 2945676 w 6494035"/>
              <a:gd name="connsiteY5209" fmla="*/ 1668502 h 3722228"/>
              <a:gd name="connsiteX5210" fmla="*/ 2953417 w 6494035"/>
              <a:gd name="connsiteY5210" fmla="*/ 1661284 h 3722228"/>
              <a:gd name="connsiteX5211" fmla="*/ 2965311 w 6494035"/>
              <a:gd name="connsiteY5211" fmla="*/ 1656705 h 3722228"/>
              <a:gd name="connsiteX5212" fmla="*/ 2973052 w 6494035"/>
              <a:gd name="connsiteY5212" fmla="*/ 1653523 h 3722228"/>
              <a:gd name="connsiteX5213" fmla="*/ 2980794 w 6494035"/>
              <a:gd name="connsiteY5213" fmla="*/ 1648944 h 3722228"/>
              <a:gd name="connsiteX5214" fmla="*/ 2991702 w 6494035"/>
              <a:gd name="connsiteY5214" fmla="*/ 1641184 h 3722228"/>
              <a:gd name="connsiteX5215" fmla="*/ 3014927 w 6494035"/>
              <a:gd name="connsiteY5215" fmla="*/ 1633500 h 3722228"/>
              <a:gd name="connsiteX5216" fmla="*/ 3034562 w 6494035"/>
              <a:gd name="connsiteY5216" fmla="*/ 1633500 h 3722228"/>
              <a:gd name="connsiteX5217" fmla="*/ 3045963 w 6494035"/>
              <a:gd name="connsiteY5217" fmla="*/ 1630319 h 3722228"/>
              <a:gd name="connsiteX5218" fmla="*/ 3053704 w 6494035"/>
              <a:gd name="connsiteY5218" fmla="*/ 1625740 h 3722228"/>
              <a:gd name="connsiteX5219" fmla="*/ 3068694 w 6494035"/>
              <a:gd name="connsiteY5219" fmla="*/ 1625740 h 3722228"/>
              <a:gd name="connsiteX5220" fmla="*/ 3081010 w 6494035"/>
              <a:gd name="connsiteY5220" fmla="*/ 1633500 h 3722228"/>
              <a:gd name="connsiteX5221" fmla="*/ 3088752 w 6494035"/>
              <a:gd name="connsiteY5221" fmla="*/ 1633500 h 3722228"/>
              <a:gd name="connsiteX5222" fmla="*/ 3096493 w 6494035"/>
              <a:gd name="connsiteY5222" fmla="*/ 1630319 h 3722228"/>
              <a:gd name="connsiteX5223" fmla="*/ 3107472 w 6494035"/>
              <a:gd name="connsiteY5223" fmla="*/ 1622558 h 3722228"/>
              <a:gd name="connsiteX5224" fmla="*/ 3111976 w 6494035"/>
              <a:gd name="connsiteY5224" fmla="*/ 1622558 h 3722228"/>
              <a:gd name="connsiteX5225" fmla="*/ 3119718 w 6494035"/>
              <a:gd name="connsiteY5225" fmla="*/ 1625740 h 3722228"/>
              <a:gd name="connsiteX5226" fmla="*/ 3122955 w 6494035"/>
              <a:gd name="connsiteY5226" fmla="*/ 1622558 h 3722228"/>
              <a:gd name="connsiteX5227" fmla="*/ 3138438 w 6494035"/>
              <a:gd name="connsiteY5227" fmla="*/ 1630319 h 3722228"/>
              <a:gd name="connsiteX5228" fmla="*/ 3154836 w 6494035"/>
              <a:gd name="connsiteY5228" fmla="*/ 1625740 h 3722228"/>
              <a:gd name="connsiteX5229" fmla="*/ 3162577 w 6494035"/>
              <a:gd name="connsiteY5229" fmla="*/ 1617979 h 3722228"/>
              <a:gd name="connsiteX5230" fmla="*/ 3173486 w 6494035"/>
              <a:gd name="connsiteY5230" fmla="*/ 1614797 h 3722228"/>
              <a:gd name="connsiteX5231" fmla="*/ 3181227 w 6494035"/>
              <a:gd name="connsiteY5231" fmla="*/ 1617979 h 3722228"/>
              <a:gd name="connsiteX5232" fmla="*/ 3185802 w 6494035"/>
              <a:gd name="connsiteY5232" fmla="*/ 1630319 h 3722228"/>
              <a:gd name="connsiteX5233" fmla="*/ 3196780 w 6494035"/>
              <a:gd name="connsiteY5233" fmla="*/ 1622558 h 3722228"/>
              <a:gd name="connsiteX5234" fmla="*/ 3201285 w 6494035"/>
              <a:gd name="connsiteY5234" fmla="*/ 1625740 h 3722228"/>
              <a:gd name="connsiteX5235" fmla="*/ 3193543 w 6494035"/>
              <a:gd name="connsiteY5235" fmla="*/ 1633500 h 3722228"/>
              <a:gd name="connsiteX5236" fmla="*/ 3189039 w 6494035"/>
              <a:gd name="connsiteY5236" fmla="*/ 1645763 h 3722228"/>
              <a:gd name="connsiteX5237" fmla="*/ 3196780 w 6494035"/>
              <a:gd name="connsiteY5237" fmla="*/ 1653523 h 3722228"/>
              <a:gd name="connsiteX5238" fmla="*/ 3201285 w 6494035"/>
              <a:gd name="connsiteY5238" fmla="*/ 1664466 h 3722228"/>
              <a:gd name="connsiteX5239" fmla="*/ 3193543 w 6494035"/>
              <a:gd name="connsiteY5239" fmla="*/ 1676263 h 3722228"/>
              <a:gd name="connsiteX5240" fmla="*/ 3181227 w 6494035"/>
              <a:gd name="connsiteY5240" fmla="*/ 1687671 h 3722228"/>
              <a:gd name="connsiteX5241" fmla="*/ 3185802 w 6494035"/>
              <a:gd name="connsiteY5241" fmla="*/ 1699545 h 3722228"/>
              <a:gd name="connsiteX5242" fmla="*/ 3193543 w 6494035"/>
              <a:gd name="connsiteY5242" fmla="*/ 1699545 h 3722228"/>
              <a:gd name="connsiteX5243" fmla="*/ 3193543 w 6494035"/>
              <a:gd name="connsiteY5243" fmla="*/ 1702727 h 3722228"/>
              <a:gd name="connsiteX5244" fmla="*/ 3201285 w 6494035"/>
              <a:gd name="connsiteY5244" fmla="*/ 1702727 h 3722228"/>
              <a:gd name="connsiteX5245" fmla="*/ 3204522 w 6494035"/>
              <a:gd name="connsiteY5245" fmla="*/ 1707228 h 3722228"/>
              <a:gd name="connsiteX5246" fmla="*/ 3212263 w 6494035"/>
              <a:gd name="connsiteY5246" fmla="*/ 1714989 h 3722228"/>
              <a:gd name="connsiteX5247" fmla="*/ 3231828 w 6494035"/>
              <a:gd name="connsiteY5247" fmla="*/ 1718171 h 3722228"/>
              <a:gd name="connsiteX5248" fmla="*/ 3255053 w 6494035"/>
              <a:gd name="connsiteY5248" fmla="*/ 1722750 h 3722228"/>
              <a:gd name="connsiteX5249" fmla="*/ 3266031 w 6494035"/>
              <a:gd name="connsiteY5249" fmla="*/ 1725932 h 3722228"/>
              <a:gd name="connsiteX5250" fmla="*/ 3286089 w 6494035"/>
              <a:gd name="connsiteY5250" fmla="*/ 1730511 h 3722228"/>
              <a:gd name="connsiteX5251" fmla="*/ 3293830 w 6494035"/>
              <a:gd name="connsiteY5251" fmla="*/ 1749137 h 3722228"/>
              <a:gd name="connsiteX5252" fmla="*/ 3324303 w 6494035"/>
              <a:gd name="connsiteY5252" fmla="*/ 1756897 h 3722228"/>
              <a:gd name="connsiteX5253" fmla="*/ 3367656 w 6494035"/>
              <a:gd name="connsiteY5253" fmla="*/ 1780102 h 3722228"/>
              <a:gd name="connsiteX5254" fmla="*/ 3378564 w 6494035"/>
              <a:gd name="connsiteY5254" fmla="*/ 1768771 h 3722228"/>
              <a:gd name="connsiteX5255" fmla="*/ 3382646 w 6494035"/>
              <a:gd name="connsiteY5255" fmla="*/ 1756897 h 3722228"/>
              <a:gd name="connsiteX5256" fmla="*/ 3378564 w 6494035"/>
              <a:gd name="connsiteY5256" fmla="*/ 1738194 h 3722228"/>
              <a:gd name="connsiteX5257" fmla="*/ 3386305 w 6494035"/>
              <a:gd name="connsiteY5257" fmla="*/ 1725932 h 3722228"/>
              <a:gd name="connsiteX5258" fmla="*/ 3401788 w 6494035"/>
              <a:gd name="connsiteY5258" fmla="*/ 1722750 h 3722228"/>
              <a:gd name="connsiteX5259" fmla="*/ 3405870 w 6494035"/>
              <a:gd name="connsiteY5259" fmla="*/ 1722750 h 3722228"/>
              <a:gd name="connsiteX5260" fmla="*/ 3409530 w 6494035"/>
              <a:gd name="connsiteY5260" fmla="*/ 1718171 h 3722228"/>
              <a:gd name="connsiteX5261" fmla="*/ 3424590 w 6494035"/>
              <a:gd name="connsiteY5261" fmla="*/ 1718171 h 3722228"/>
              <a:gd name="connsiteX5262" fmla="*/ 3436906 w 6494035"/>
              <a:gd name="connsiteY5262" fmla="*/ 1722750 h 3722228"/>
              <a:gd name="connsiteX5263" fmla="*/ 3440073 w 6494035"/>
              <a:gd name="connsiteY5263" fmla="*/ 1730511 h 3722228"/>
              <a:gd name="connsiteX5264" fmla="*/ 3460131 w 6494035"/>
              <a:gd name="connsiteY5264" fmla="*/ 1738194 h 3722228"/>
              <a:gd name="connsiteX5265" fmla="*/ 3482933 w 6494035"/>
              <a:gd name="connsiteY5265" fmla="*/ 1749137 h 3722228"/>
              <a:gd name="connsiteX5266" fmla="*/ 3494334 w 6494035"/>
              <a:gd name="connsiteY5266" fmla="*/ 1749137 h 3722228"/>
              <a:gd name="connsiteX5267" fmla="*/ 3509817 w 6494035"/>
              <a:gd name="connsiteY5267" fmla="*/ 1749137 h 3722228"/>
              <a:gd name="connsiteX5268" fmla="*/ 3560348 w 6494035"/>
              <a:gd name="connsiteY5268" fmla="*/ 1761476 h 3722228"/>
              <a:gd name="connsiteX5269" fmla="*/ 3587724 w 6494035"/>
              <a:gd name="connsiteY5269" fmla="*/ 1756897 h 3722228"/>
              <a:gd name="connsiteX5270" fmla="*/ 3587724 w 6494035"/>
              <a:gd name="connsiteY5270" fmla="*/ 1749137 h 3722228"/>
              <a:gd name="connsiteX5271" fmla="*/ 3595466 w 6494035"/>
              <a:gd name="connsiteY5271" fmla="*/ 1753715 h 3722228"/>
              <a:gd name="connsiteX5272" fmla="*/ 3598633 w 6494035"/>
              <a:gd name="connsiteY5272" fmla="*/ 1749137 h 3722228"/>
              <a:gd name="connsiteX5273" fmla="*/ 3614115 w 6494035"/>
              <a:gd name="connsiteY5273" fmla="*/ 1753715 h 3722228"/>
              <a:gd name="connsiteX5274" fmla="*/ 3621857 w 6494035"/>
              <a:gd name="connsiteY5274" fmla="*/ 1761476 h 3722228"/>
              <a:gd name="connsiteX5275" fmla="*/ 3621857 w 6494035"/>
              <a:gd name="connsiteY5275" fmla="*/ 1753715 h 3722228"/>
              <a:gd name="connsiteX5276" fmla="*/ 3626431 w 6494035"/>
              <a:gd name="connsiteY5276" fmla="*/ 1753715 h 3722228"/>
              <a:gd name="connsiteX5277" fmla="*/ 3629598 w 6494035"/>
              <a:gd name="connsiteY5277" fmla="*/ 1756897 h 3722228"/>
              <a:gd name="connsiteX5278" fmla="*/ 3645152 w 6494035"/>
              <a:gd name="connsiteY5278" fmla="*/ 1756897 h 3722228"/>
              <a:gd name="connsiteX5279" fmla="*/ 3664716 w 6494035"/>
              <a:gd name="connsiteY5279" fmla="*/ 1753715 h 3722228"/>
              <a:gd name="connsiteX5280" fmla="*/ 3668253 w 6494035"/>
              <a:gd name="connsiteY5280" fmla="*/ 1741790 h 3722228"/>
              <a:gd name="connsiteX5281" fmla="*/ 3668025 w 6494035"/>
              <a:gd name="connsiteY5281" fmla="*/ 1741397 h 3722228"/>
              <a:gd name="connsiteX5282" fmla="*/ 3672564 w 6494035"/>
              <a:gd name="connsiteY5282" fmla="*/ 1738207 h 3722228"/>
              <a:gd name="connsiteX5283" fmla="*/ 3675780 w 6494035"/>
              <a:gd name="connsiteY5283" fmla="*/ 1725922 h 3722228"/>
              <a:gd name="connsiteX5284" fmla="*/ 3680320 w 6494035"/>
              <a:gd name="connsiteY5284" fmla="*/ 1710448 h 3722228"/>
              <a:gd name="connsiteX5285" fmla="*/ 3680320 w 6494035"/>
              <a:gd name="connsiteY5285" fmla="*/ 1703185 h 3722228"/>
              <a:gd name="connsiteX5286" fmla="*/ 3683535 w 6494035"/>
              <a:gd name="connsiteY5286" fmla="*/ 1695448 h 3722228"/>
              <a:gd name="connsiteX5287" fmla="*/ 3688075 w 6494035"/>
              <a:gd name="connsiteY5287" fmla="*/ 1684045 h 3722228"/>
              <a:gd name="connsiteX5288" fmla="*/ 3691290 w 6494035"/>
              <a:gd name="connsiteY5288" fmla="*/ 1676308 h 3722228"/>
              <a:gd name="connsiteX5289" fmla="*/ 3691290 w 6494035"/>
              <a:gd name="connsiteY5289" fmla="*/ 1668978 h 3722228"/>
              <a:gd name="connsiteX5290" fmla="*/ 3691290 w 6494035"/>
              <a:gd name="connsiteY5290" fmla="*/ 1661241 h 3722228"/>
              <a:gd name="connsiteX5291" fmla="*/ 3688075 w 6494035"/>
              <a:gd name="connsiteY5291" fmla="*/ 1653503 h 3722228"/>
              <a:gd name="connsiteX5292" fmla="*/ 3691290 w 6494035"/>
              <a:gd name="connsiteY5292" fmla="*/ 1641219 h 3722228"/>
              <a:gd name="connsiteX5293" fmla="*/ 3695357 w 6494035"/>
              <a:gd name="connsiteY5293" fmla="*/ 1645766 h 3722228"/>
              <a:gd name="connsiteX5294" fmla="*/ 3703112 w 6494035"/>
              <a:gd name="connsiteY5294" fmla="*/ 1641219 h 3722228"/>
              <a:gd name="connsiteX5295" fmla="*/ 3706706 w 6494035"/>
              <a:gd name="connsiteY5295" fmla="*/ 1638029 h 3722228"/>
              <a:gd name="connsiteX5296" fmla="*/ 3706706 w 6494035"/>
              <a:gd name="connsiteY5296" fmla="*/ 1633481 h 3722228"/>
              <a:gd name="connsiteX5297" fmla="*/ 3706706 w 6494035"/>
              <a:gd name="connsiteY5297" fmla="*/ 1622554 h 3722228"/>
              <a:gd name="connsiteX5298" fmla="*/ 3710868 w 6494035"/>
              <a:gd name="connsiteY5298" fmla="*/ 1622554 h 3722228"/>
              <a:gd name="connsiteX5299" fmla="*/ 3714462 w 6494035"/>
              <a:gd name="connsiteY5299" fmla="*/ 1625744 h 3722228"/>
              <a:gd name="connsiteX5300" fmla="*/ 3726284 w 6494035"/>
              <a:gd name="connsiteY5300" fmla="*/ 1625744 h 3722228"/>
              <a:gd name="connsiteX5301" fmla="*/ 3738578 w 6494035"/>
              <a:gd name="connsiteY5301" fmla="*/ 1622554 h 3722228"/>
              <a:gd name="connsiteX5302" fmla="*/ 3754089 w 6494035"/>
              <a:gd name="connsiteY5302" fmla="*/ 1625744 h 3722228"/>
              <a:gd name="connsiteX5303" fmla="*/ 3769127 w 6494035"/>
              <a:gd name="connsiteY5303" fmla="*/ 1625744 h 3722228"/>
              <a:gd name="connsiteX5304" fmla="*/ 3784637 w 6494035"/>
              <a:gd name="connsiteY5304" fmla="*/ 1614817 h 3722228"/>
              <a:gd name="connsiteX5305" fmla="*/ 3795513 w 6494035"/>
              <a:gd name="connsiteY5305" fmla="*/ 1614817 h 3722228"/>
              <a:gd name="connsiteX5306" fmla="*/ 3803269 w 6494035"/>
              <a:gd name="connsiteY5306" fmla="*/ 1614817 h 3722228"/>
              <a:gd name="connsiteX5307" fmla="*/ 3811024 w 6494035"/>
              <a:gd name="connsiteY5307" fmla="*/ 1610269 h 3722228"/>
              <a:gd name="connsiteX5308" fmla="*/ 3815563 w 6494035"/>
              <a:gd name="connsiteY5308" fmla="*/ 1614817 h 3722228"/>
              <a:gd name="connsiteX5309" fmla="*/ 3826534 w 6494035"/>
              <a:gd name="connsiteY5309" fmla="*/ 1607079 h 3722228"/>
              <a:gd name="connsiteX5310" fmla="*/ 3838829 w 6494035"/>
              <a:gd name="connsiteY5310" fmla="*/ 1610269 h 3722228"/>
              <a:gd name="connsiteX5311" fmla="*/ 3857461 w 6494035"/>
              <a:gd name="connsiteY5311" fmla="*/ 1614817 h 3722228"/>
              <a:gd name="connsiteX5312" fmla="*/ 3865216 w 6494035"/>
              <a:gd name="connsiteY5312" fmla="*/ 1614817 h 3722228"/>
              <a:gd name="connsiteX5313" fmla="*/ 3864020 w 6494035"/>
              <a:gd name="connsiteY5313" fmla="*/ 1610265 h 3722228"/>
              <a:gd name="connsiteX5314" fmla="*/ 3864976 w 6494035"/>
              <a:gd name="connsiteY5314" fmla="*/ 1614101 h 3722228"/>
              <a:gd name="connsiteX5315" fmla="*/ 3857330 w 6494035"/>
              <a:gd name="connsiteY5315" fmla="*/ 1614101 h 3722228"/>
              <a:gd name="connsiteX5316" fmla="*/ 3838641 w 6494035"/>
              <a:gd name="connsiteY5316" fmla="*/ 1609564 h 3722228"/>
              <a:gd name="connsiteX5317" fmla="*/ 3826238 w 6494035"/>
              <a:gd name="connsiteY5317" fmla="*/ 1606367 h 3722228"/>
              <a:gd name="connsiteX5318" fmla="*/ 3815364 w 6494035"/>
              <a:gd name="connsiteY5318" fmla="*/ 1614101 h 3722228"/>
              <a:gd name="connsiteX5319" fmla="*/ 3811286 w 6494035"/>
              <a:gd name="connsiteY5319" fmla="*/ 1609564 h 3722228"/>
              <a:gd name="connsiteX5320" fmla="*/ 3803470 w 6494035"/>
              <a:gd name="connsiteY5320" fmla="*/ 1614101 h 3722228"/>
              <a:gd name="connsiteX5321" fmla="*/ 3795824 w 6494035"/>
              <a:gd name="connsiteY5321" fmla="*/ 1614101 h 3722228"/>
              <a:gd name="connsiteX5322" fmla="*/ 3784781 w 6494035"/>
              <a:gd name="connsiteY5322" fmla="*/ 1614101 h 3722228"/>
              <a:gd name="connsiteX5323" fmla="*/ 3769319 w 6494035"/>
              <a:gd name="connsiteY5323" fmla="*/ 1625032 h 3722228"/>
              <a:gd name="connsiteX5324" fmla="*/ 3753858 w 6494035"/>
              <a:gd name="connsiteY5324" fmla="*/ 1625032 h 3722228"/>
              <a:gd name="connsiteX5325" fmla="*/ 3738396 w 6494035"/>
              <a:gd name="connsiteY5325" fmla="*/ 1621834 h 3722228"/>
              <a:gd name="connsiteX5326" fmla="*/ 3726163 w 6494035"/>
              <a:gd name="connsiteY5326" fmla="*/ 1625032 h 3722228"/>
              <a:gd name="connsiteX5327" fmla="*/ 3714269 w 6494035"/>
              <a:gd name="connsiteY5327" fmla="*/ 1625032 h 3722228"/>
              <a:gd name="connsiteX5328" fmla="*/ 3711041 w 6494035"/>
              <a:gd name="connsiteY5328" fmla="*/ 1621834 h 3722228"/>
              <a:gd name="connsiteX5329" fmla="*/ 3706454 w 6494035"/>
              <a:gd name="connsiteY5329" fmla="*/ 1621834 h 3722228"/>
              <a:gd name="connsiteX5330" fmla="*/ 3706454 w 6494035"/>
              <a:gd name="connsiteY5330" fmla="*/ 1632766 h 3722228"/>
              <a:gd name="connsiteX5331" fmla="*/ 3706454 w 6494035"/>
              <a:gd name="connsiteY5331" fmla="*/ 1637376 h 3722228"/>
              <a:gd name="connsiteX5332" fmla="*/ 3703395 w 6494035"/>
              <a:gd name="connsiteY5332" fmla="*/ 1640574 h 3722228"/>
              <a:gd name="connsiteX5333" fmla="*/ 3695580 w 6494035"/>
              <a:gd name="connsiteY5333" fmla="*/ 1645110 h 3722228"/>
              <a:gd name="connsiteX5334" fmla="*/ 3690992 w 6494035"/>
              <a:gd name="connsiteY5334" fmla="*/ 1640574 h 3722228"/>
              <a:gd name="connsiteX5335" fmla="*/ 3687764 w 6494035"/>
              <a:gd name="connsiteY5335" fmla="*/ 1632766 h 3722228"/>
              <a:gd name="connsiteX5336" fmla="*/ 3690992 w 6494035"/>
              <a:gd name="connsiteY5336" fmla="*/ 1625032 h 3722228"/>
              <a:gd name="connsiteX5337" fmla="*/ 3690992 w 6494035"/>
              <a:gd name="connsiteY5337" fmla="*/ 1621834 h 3722228"/>
              <a:gd name="connsiteX5338" fmla="*/ 3680118 w 6494035"/>
              <a:gd name="connsiteY5338" fmla="*/ 1629642 h 3722228"/>
              <a:gd name="connsiteX5339" fmla="*/ 3660069 w 6494035"/>
              <a:gd name="connsiteY5339" fmla="*/ 1621834 h 3722228"/>
              <a:gd name="connsiteX5340" fmla="*/ 3649025 w 6494035"/>
              <a:gd name="connsiteY5340" fmla="*/ 1637376 h 3722228"/>
              <a:gd name="connsiteX5341" fmla="*/ 3629486 w 6494035"/>
              <a:gd name="connsiteY5341" fmla="*/ 1640574 h 3722228"/>
              <a:gd name="connsiteX5342" fmla="*/ 3618103 w 6494035"/>
              <a:gd name="connsiteY5342" fmla="*/ 1640574 h 3722228"/>
              <a:gd name="connsiteX5343" fmla="*/ 3614025 w 6494035"/>
              <a:gd name="connsiteY5343" fmla="*/ 1632766 h 3722228"/>
              <a:gd name="connsiteX5344" fmla="*/ 3595335 w 6494035"/>
              <a:gd name="connsiteY5344" fmla="*/ 1625032 h 3722228"/>
              <a:gd name="connsiteX5345" fmla="*/ 3583102 w 6494035"/>
              <a:gd name="connsiteY5345" fmla="*/ 1625032 h 3722228"/>
              <a:gd name="connsiteX5346" fmla="*/ 3583102 w 6494035"/>
              <a:gd name="connsiteY5346" fmla="*/ 1637376 h 3722228"/>
              <a:gd name="connsiteX5347" fmla="*/ 3579874 w 6494035"/>
              <a:gd name="connsiteY5347" fmla="*/ 1637376 h 3722228"/>
              <a:gd name="connsiteX5348" fmla="*/ 3567640 w 6494035"/>
              <a:gd name="connsiteY5348" fmla="*/ 1640574 h 3722228"/>
              <a:gd name="connsiteX5349" fmla="*/ 3556597 w 6494035"/>
              <a:gd name="connsiteY5349" fmla="*/ 1637376 h 3722228"/>
              <a:gd name="connsiteX5350" fmla="*/ 3552009 w 6494035"/>
              <a:gd name="connsiteY5350" fmla="*/ 1629642 h 3722228"/>
              <a:gd name="connsiteX5351" fmla="*/ 3541135 w 6494035"/>
              <a:gd name="connsiteY5351" fmla="*/ 1625032 h 3722228"/>
              <a:gd name="connsiteX5352" fmla="*/ 3537057 w 6494035"/>
              <a:gd name="connsiteY5352" fmla="*/ 1625032 h 3722228"/>
              <a:gd name="connsiteX5353" fmla="*/ 3532470 w 6494035"/>
              <a:gd name="connsiteY5353" fmla="*/ 1629642 h 3722228"/>
              <a:gd name="connsiteX5354" fmla="*/ 3521596 w 6494035"/>
              <a:gd name="connsiteY5354" fmla="*/ 1629642 h 3722228"/>
              <a:gd name="connsiteX5355" fmla="*/ 3521596 w 6494035"/>
              <a:gd name="connsiteY5355" fmla="*/ 1625032 h 3722228"/>
              <a:gd name="connsiteX5356" fmla="*/ 3537057 w 6494035"/>
              <a:gd name="connsiteY5356" fmla="*/ 1621834 h 3722228"/>
              <a:gd name="connsiteX5357" fmla="*/ 3517008 w 6494035"/>
              <a:gd name="connsiteY5357" fmla="*/ 1621834 h 3722228"/>
              <a:gd name="connsiteX5358" fmla="*/ 3513780 w 6494035"/>
              <a:gd name="connsiteY5358" fmla="*/ 1617298 h 3722228"/>
              <a:gd name="connsiteX5359" fmla="*/ 3521596 w 6494035"/>
              <a:gd name="connsiteY5359" fmla="*/ 1617298 h 3722228"/>
              <a:gd name="connsiteX5360" fmla="*/ 3521596 w 6494035"/>
              <a:gd name="connsiteY5360" fmla="*/ 1614101 h 3722228"/>
              <a:gd name="connsiteX5361" fmla="*/ 3513780 w 6494035"/>
              <a:gd name="connsiteY5361" fmla="*/ 1614101 h 3722228"/>
              <a:gd name="connsiteX5362" fmla="*/ 3513780 w 6494035"/>
              <a:gd name="connsiteY5362" fmla="*/ 1606367 h 3722228"/>
              <a:gd name="connsiteX5363" fmla="*/ 3513780 w 6494035"/>
              <a:gd name="connsiteY5363" fmla="*/ 1598633 h 3722228"/>
              <a:gd name="connsiteX5364" fmla="*/ 3506134 w 6494035"/>
              <a:gd name="connsiteY5364" fmla="*/ 1590899 h 3722228"/>
              <a:gd name="connsiteX5365" fmla="*/ 3493731 w 6494035"/>
              <a:gd name="connsiteY5365" fmla="*/ 1590899 h 3722228"/>
              <a:gd name="connsiteX5366" fmla="*/ 3498319 w 6494035"/>
              <a:gd name="connsiteY5366" fmla="*/ 1586363 h 3722228"/>
              <a:gd name="connsiteX5367" fmla="*/ 3493731 w 6494035"/>
              <a:gd name="connsiteY5367" fmla="*/ 1583166 h 3722228"/>
              <a:gd name="connsiteX5368" fmla="*/ 3498319 w 6494035"/>
              <a:gd name="connsiteY5368" fmla="*/ 1583166 h 3722228"/>
              <a:gd name="connsiteX5369" fmla="*/ 3501547 w 6494035"/>
              <a:gd name="connsiteY5369" fmla="*/ 1586363 h 3722228"/>
              <a:gd name="connsiteX5370" fmla="*/ 3509193 w 6494035"/>
              <a:gd name="connsiteY5370" fmla="*/ 1586363 h 3722228"/>
              <a:gd name="connsiteX5371" fmla="*/ 3506134 w 6494035"/>
              <a:gd name="connsiteY5371" fmla="*/ 1583166 h 3722228"/>
              <a:gd name="connsiteX5372" fmla="*/ 3509193 w 6494035"/>
              <a:gd name="connsiteY5372" fmla="*/ 1575432 h 3722228"/>
              <a:gd name="connsiteX5373" fmla="*/ 3506134 w 6494035"/>
              <a:gd name="connsiteY5373" fmla="*/ 1575432 h 3722228"/>
              <a:gd name="connsiteX5374" fmla="*/ 3501547 w 6494035"/>
              <a:gd name="connsiteY5374" fmla="*/ 1567698 h 3722228"/>
              <a:gd name="connsiteX5375" fmla="*/ 3506134 w 6494035"/>
              <a:gd name="connsiteY5375" fmla="*/ 1559890 h 3722228"/>
              <a:gd name="connsiteX5376" fmla="*/ 3490673 w 6494035"/>
              <a:gd name="connsiteY5376" fmla="*/ 1559890 h 3722228"/>
              <a:gd name="connsiteX5377" fmla="*/ 3490673 w 6494035"/>
              <a:gd name="connsiteY5377" fmla="*/ 1548066 h 3722228"/>
              <a:gd name="connsiteX5378" fmla="*/ 3501547 w 6494035"/>
              <a:gd name="connsiteY5378" fmla="*/ 1540332 h 3722228"/>
              <a:gd name="connsiteX5379" fmla="*/ 3509193 w 6494035"/>
              <a:gd name="connsiteY5379" fmla="*/ 1537135 h 3722228"/>
              <a:gd name="connsiteX5380" fmla="*/ 3521596 w 6494035"/>
              <a:gd name="connsiteY5380" fmla="*/ 1540332 h 3722228"/>
              <a:gd name="connsiteX5381" fmla="*/ 3521596 w 6494035"/>
              <a:gd name="connsiteY5381" fmla="*/ 1537135 h 3722228"/>
              <a:gd name="connsiteX5382" fmla="*/ 3524824 w 6494035"/>
              <a:gd name="connsiteY5382" fmla="*/ 1532599 h 3722228"/>
              <a:gd name="connsiteX5383" fmla="*/ 3529242 w 6494035"/>
              <a:gd name="connsiteY5383" fmla="*/ 1537135 h 3722228"/>
              <a:gd name="connsiteX5384" fmla="*/ 3544363 w 6494035"/>
              <a:gd name="connsiteY5384" fmla="*/ 1537135 h 3722228"/>
              <a:gd name="connsiteX5385" fmla="*/ 3544363 w 6494035"/>
              <a:gd name="connsiteY5385" fmla="*/ 1532599 h 3722228"/>
              <a:gd name="connsiteX5386" fmla="*/ 3559825 w 6494035"/>
              <a:gd name="connsiteY5386" fmla="*/ 1524865 h 3722228"/>
              <a:gd name="connsiteX5387" fmla="*/ 3552009 w 6494035"/>
              <a:gd name="connsiteY5387" fmla="*/ 1524865 h 3722228"/>
              <a:gd name="connsiteX5388" fmla="*/ 3532470 w 6494035"/>
              <a:gd name="connsiteY5388" fmla="*/ 1521667 h 3722228"/>
              <a:gd name="connsiteX5389" fmla="*/ 3513780 w 6494035"/>
              <a:gd name="connsiteY5389" fmla="*/ 1524865 h 3722228"/>
              <a:gd name="connsiteX5390" fmla="*/ 3509193 w 6494035"/>
              <a:gd name="connsiteY5390" fmla="*/ 1529401 h 3722228"/>
              <a:gd name="connsiteX5391" fmla="*/ 3498319 w 6494035"/>
              <a:gd name="connsiteY5391" fmla="*/ 1537135 h 3722228"/>
              <a:gd name="connsiteX5392" fmla="*/ 3490673 w 6494035"/>
              <a:gd name="connsiteY5392" fmla="*/ 1544869 h 3722228"/>
              <a:gd name="connsiteX5393" fmla="*/ 3490673 w 6494035"/>
              <a:gd name="connsiteY5393" fmla="*/ 1537135 h 3722228"/>
              <a:gd name="connsiteX5394" fmla="*/ 3498319 w 6494035"/>
              <a:gd name="connsiteY5394" fmla="*/ 1529401 h 3722228"/>
              <a:gd name="connsiteX5395" fmla="*/ 3490673 w 6494035"/>
              <a:gd name="connsiteY5395" fmla="*/ 1529401 h 3722228"/>
              <a:gd name="connsiteX5396" fmla="*/ 3490673 w 6494035"/>
              <a:gd name="connsiteY5396" fmla="*/ 1532599 h 3722228"/>
              <a:gd name="connsiteX5397" fmla="*/ 3486085 w 6494035"/>
              <a:gd name="connsiteY5397" fmla="*/ 1529401 h 3722228"/>
              <a:gd name="connsiteX5398" fmla="*/ 3470624 w 6494035"/>
              <a:gd name="connsiteY5398" fmla="*/ 1524865 h 3722228"/>
              <a:gd name="connsiteX5399" fmla="*/ 3467396 w 6494035"/>
              <a:gd name="connsiteY5399" fmla="*/ 1521667 h 3722228"/>
              <a:gd name="connsiteX5400" fmla="*/ 3459580 w 6494035"/>
              <a:gd name="connsiteY5400" fmla="*/ 1524865 h 3722228"/>
              <a:gd name="connsiteX5401" fmla="*/ 3455502 w 6494035"/>
              <a:gd name="connsiteY5401" fmla="*/ 1524865 h 3722228"/>
              <a:gd name="connsiteX5402" fmla="*/ 3451934 w 6494035"/>
              <a:gd name="connsiteY5402" fmla="*/ 1529401 h 3722228"/>
              <a:gd name="connsiteX5403" fmla="*/ 3444119 w 6494035"/>
              <a:gd name="connsiteY5403" fmla="*/ 1532599 h 3722228"/>
              <a:gd name="connsiteX5404" fmla="*/ 3451934 w 6494035"/>
              <a:gd name="connsiteY5404" fmla="*/ 1544869 h 3722228"/>
              <a:gd name="connsiteX5405" fmla="*/ 3447857 w 6494035"/>
              <a:gd name="connsiteY5405" fmla="*/ 1540332 h 3722228"/>
              <a:gd name="connsiteX5406" fmla="*/ 3444119 w 6494035"/>
              <a:gd name="connsiteY5406" fmla="*/ 1540332 h 3722228"/>
              <a:gd name="connsiteX5407" fmla="*/ 3447857 w 6494035"/>
              <a:gd name="connsiteY5407" fmla="*/ 1544869 h 3722228"/>
              <a:gd name="connsiteX5408" fmla="*/ 3447857 w 6494035"/>
              <a:gd name="connsiteY5408" fmla="*/ 1548066 h 3722228"/>
              <a:gd name="connsiteX5409" fmla="*/ 3436813 w 6494035"/>
              <a:gd name="connsiteY5409" fmla="*/ 1544869 h 3722228"/>
              <a:gd name="connsiteX5410" fmla="*/ 3424579 w 6494035"/>
              <a:gd name="connsiteY5410" fmla="*/ 1537135 h 3722228"/>
              <a:gd name="connsiteX5411" fmla="*/ 3429167 w 6494035"/>
              <a:gd name="connsiteY5411" fmla="*/ 1537135 h 3722228"/>
              <a:gd name="connsiteX5412" fmla="*/ 3429167 w 6494035"/>
              <a:gd name="connsiteY5412" fmla="*/ 1532599 h 3722228"/>
              <a:gd name="connsiteX5413" fmla="*/ 3421351 w 6494035"/>
              <a:gd name="connsiteY5413" fmla="*/ 1537135 h 3722228"/>
              <a:gd name="connsiteX5414" fmla="*/ 3421351 w 6494035"/>
              <a:gd name="connsiteY5414" fmla="*/ 1548066 h 3722228"/>
              <a:gd name="connsiteX5415" fmla="*/ 3436813 w 6494035"/>
              <a:gd name="connsiteY5415" fmla="*/ 1567698 h 3722228"/>
              <a:gd name="connsiteX5416" fmla="*/ 3429167 w 6494035"/>
              <a:gd name="connsiteY5416" fmla="*/ 1575432 h 3722228"/>
              <a:gd name="connsiteX5417" fmla="*/ 3421351 w 6494035"/>
              <a:gd name="connsiteY5417" fmla="*/ 1575432 h 3722228"/>
              <a:gd name="connsiteX5418" fmla="*/ 3432225 w 6494035"/>
              <a:gd name="connsiteY5418" fmla="*/ 1579076 h 3722228"/>
              <a:gd name="connsiteX5419" fmla="*/ 3447857 w 6494035"/>
              <a:gd name="connsiteY5419" fmla="*/ 1590899 h 3722228"/>
              <a:gd name="connsiteX5420" fmla="*/ 3451934 w 6494035"/>
              <a:gd name="connsiteY5420" fmla="*/ 1606367 h 3722228"/>
              <a:gd name="connsiteX5421" fmla="*/ 3440041 w 6494035"/>
              <a:gd name="connsiteY5421" fmla="*/ 1598633 h 3722228"/>
              <a:gd name="connsiteX5422" fmla="*/ 3432225 w 6494035"/>
              <a:gd name="connsiteY5422" fmla="*/ 1601831 h 3722228"/>
              <a:gd name="connsiteX5423" fmla="*/ 3440041 w 6494035"/>
              <a:gd name="connsiteY5423" fmla="*/ 1614101 h 3722228"/>
              <a:gd name="connsiteX5424" fmla="*/ 3436813 w 6494035"/>
              <a:gd name="connsiteY5424" fmla="*/ 1614101 h 3722228"/>
              <a:gd name="connsiteX5425" fmla="*/ 3424579 w 6494035"/>
              <a:gd name="connsiteY5425" fmla="*/ 1606367 h 3722228"/>
              <a:gd name="connsiteX5426" fmla="*/ 3436813 w 6494035"/>
              <a:gd name="connsiteY5426" fmla="*/ 1625032 h 3722228"/>
              <a:gd name="connsiteX5427" fmla="*/ 3436813 w 6494035"/>
              <a:gd name="connsiteY5427" fmla="*/ 1629642 h 3722228"/>
              <a:gd name="connsiteX5428" fmla="*/ 3436813 w 6494035"/>
              <a:gd name="connsiteY5428" fmla="*/ 1632766 h 3722228"/>
              <a:gd name="connsiteX5429" fmla="*/ 3424579 w 6494035"/>
              <a:gd name="connsiteY5429" fmla="*/ 1625032 h 3722228"/>
              <a:gd name="connsiteX5430" fmla="*/ 3424579 w 6494035"/>
              <a:gd name="connsiteY5430" fmla="*/ 1629642 h 3722228"/>
              <a:gd name="connsiteX5431" fmla="*/ 3424579 w 6494035"/>
              <a:gd name="connsiteY5431" fmla="*/ 1632766 h 3722228"/>
              <a:gd name="connsiteX5432" fmla="*/ 3421351 w 6494035"/>
              <a:gd name="connsiteY5432" fmla="*/ 1632766 h 3722228"/>
              <a:gd name="connsiteX5433" fmla="*/ 3416764 w 6494035"/>
              <a:gd name="connsiteY5433" fmla="*/ 1621834 h 3722228"/>
              <a:gd name="connsiteX5434" fmla="*/ 3409118 w 6494035"/>
              <a:gd name="connsiteY5434" fmla="*/ 1621834 h 3722228"/>
              <a:gd name="connsiteX5435" fmla="*/ 3413536 w 6494035"/>
              <a:gd name="connsiteY5435" fmla="*/ 1629642 h 3722228"/>
              <a:gd name="connsiteX5436" fmla="*/ 3409118 w 6494035"/>
              <a:gd name="connsiteY5436" fmla="*/ 1625032 h 3722228"/>
              <a:gd name="connsiteX5437" fmla="*/ 3405890 w 6494035"/>
              <a:gd name="connsiteY5437" fmla="*/ 1617298 h 3722228"/>
              <a:gd name="connsiteX5438" fmla="*/ 3405890 w 6494035"/>
              <a:gd name="connsiteY5438" fmla="*/ 1609564 h 3722228"/>
              <a:gd name="connsiteX5439" fmla="*/ 3393487 w 6494035"/>
              <a:gd name="connsiteY5439" fmla="*/ 1601831 h 3722228"/>
              <a:gd name="connsiteX5440" fmla="*/ 3401302 w 6494035"/>
              <a:gd name="connsiteY5440" fmla="*/ 1594097 h 3722228"/>
              <a:gd name="connsiteX5441" fmla="*/ 3413536 w 6494035"/>
              <a:gd name="connsiteY5441" fmla="*/ 1590899 h 3722228"/>
              <a:gd name="connsiteX5442" fmla="*/ 3429167 w 6494035"/>
              <a:gd name="connsiteY5442" fmla="*/ 1598633 h 3722228"/>
              <a:gd name="connsiteX5443" fmla="*/ 3432225 w 6494035"/>
              <a:gd name="connsiteY5443" fmla="*/ 1594097 h 3722228"/>
              <a:gd name="connsiteX5444" fmla="*/ 3421351 w 6494035"/>
              <a:gd name="connsiteY5444" fmla="*/ 1586363 h 3722228"/>
              <a:gd name="connsiteX5445" fmla="*/ 3413536 w 6494035"/>
              <a:gd name="connsiteY5445" fmla="*/ 1586363 h 3722228"/>
              <a:gd name="connsiteX5446" fmla="*/ 3393487 w 6494035"/>
              <a:gd name="connsiteY5446" fmla="*/ 1590899 h 3722228"/>
              <a:gd name="connsiteX5447" fmla="*/ 3385841 w 6494035"/>
              <a:gd name="connsiteY5447" fmla="*/ 1575432 h 3722228"/>
              <a:gd name="connsiteX5448" fmla="*/ 3393487 w 6494035"/>
              <a:gd name="connsiteY5448" fmla="*/ 1575432 h 3722228"/>
              <a:gd name="connsiteX5449" fmla="*/ 3393487 w 6494035"/>
              <a:gd name="connsiteY5449" fmla="*/ 1571342 h 3722228"/>
              <a:gd name="connsiteX5450" fmla="*/ 3385841 w 6494035"/>
              <a:gd name="connsiteY5450" fmla="*/ 1571342 h 3722228"/>
              <a:gd name="connsiteX5451" fmla="*/ 3374967 w 6494035"/>
              <a:gd name="connsiteY5451" fmla="*/ 1559890 h 3722228"/>
              <a:gd name="connsiteX5452" fmla="*/ 3374967 w 6494035"/>
              <a:gd name="connsiteY5452" fmla="*/ 1555800 h 3722228"/>
              <a:gd name="connsiteX5453" fmla="*/ 3367151 w 6494035"/>
              <a:gd name="connsiteY5453" fmla="*/ 1548066 h 3722228"/>
              <a:gd name="connsiteX5454" fmla="*/ 3355258 w 6494035"/>
              <a:gd name="connsiteY5454" fmla="*/ 1540332 h 3722228"/>
              <a:gd name="connsiteX5455" fmla="*/ 3359335 w 6494035"/>
              <a:gd name="connsiteY5455" fmla="*/ 1540332 h 3722228"/>
              <a:gd name="connsiteX5456" fmla="*/ 3359335 w 6494035"/>
              <a:gd name="connsiteY5456" fmla="*/ 1529401 h 3722228"/>
              <a:gd name="connsiteX5457" fmla="*/ 3363073 w 6494035"/>
              <a:gd name="connsiteY5457" fmla="*/ 1524865 h 3722228"/>
              <a:gd name="connsiteX5458" fmla="*/ 3359335 w 6494035"/>
              <a:gd name="connsiteY5458" fmla="*/ 1521667 h 3722228"/>
              <a:gd name="connsiteX5459" fmla="*/ 3359335 w 6494035"/>
              <a:gd name="connsiteY5459" fmla="*/ 1509323 h 3722228"/>
              <a:gd name="connsiteX5460" fmla="*/ 3351690 w 6494035"/>
              <a:gd name="connsiteY5460" fmla="*/ 1501589 h 3722228"/>
              <a:gd name="connsiteX5461" fmla="*/ 3339796 w 6494035"/>
              <a:gd name="connsiteY5461" fmla="*/ 1486122 h 3722228"/>
              <a:gd name="connsiteX5462" fmla="*/ 3327563 w 6494035"/>
              <a:gd name="connsiteY5462" fmla="*/ 1482924 h 3722228"/>
              <a:gd name="connsiteX5463" fmla="*/ 3312102 w 6494035"/>
              <a:gd name="connsiteY5463" fmla="*/ 1478834 h 3722228"/>
              <a:gd name="connsiteX5464" fmla="*/ 3312102 w 6494035"/>
              <a:gd name="connsiteY5464" fmla="*/ 1475190 h 3722228"/>
              <a:gd name="connsiteX5465" fmla="*/ 3319747 w 6494035"/>
              <a:gd name="connsiteY5465" fmla="*/ 1478834 h 3722228"/>
              <a:gd name="connsiteX5466" fmla="*/ 3308873 w 6494035"/>
              <a:gd name="connsiteY5466" fmla="*/ 1467457 h 3722228"/>
              <a:gd name="connsiteX5467" fmla="*/ 3296470 w 6494035"/>
              <a:gd name="connsiteY5467" fmla="*/ 1463367 h 3722228"/>
              <a:gd name="connsiteX5468" fmla="*/ 3289334 w 6494035"/>
              <a:gd name="connsiteY5468" fmla="*/ 1467457 h 3722228"/>
              <a:gd name="connsiteX5469" fmla="*/ 3270135 w 6494035"/>
              <a:gd name="connsiteY5469" fmla="*/ 1447899 h 3722228"/>
              <a:gd name="connsiteX5470" fmla="*/ 3281518 w 6494035"/>
              <a:gd name="connsiteY5470" fmla="*/ 1444702 h 3722228"/>
              <a:gd name="connsiteX5471" fmla="*/ 3266057 w 6494035"/>
              <a:gd name="connsiteY5471" fmla="*/ 1432357 h 3722228"/>
              <a:gd name="connsiteX5472" fmla="*/ 3266057 w 6494035"/>
              <a:gd name="connsiteY5472" fmla="*/ 1424624 h 3722228"/>
              <a:gd name="connsiteX5473" fmla="*/ 3255013 w 6494035"/>
              <a:gd name="connsiteY5473" fmla="*/ 1416890 h 3722228"/>
              <a:gd name="connsiteX5474" fmla="*/ 3247367 w 6494035"/>
              <a:gd name="connsiteY5474" fmla="*/ 1429160 h 3722228"/>
              <a:gd name="connsiteX5475" fmla="*/ 3239552 w 6494035"/>
              <a:gd name="connsiteY5475" fmla="*/ 1413692 h 3722228"/>
              <a:gd name="connsiteX5476" fmla="*/ 3242780 w 6494035"/>
              <a:gd name="connsiteY5476" fmla="*/ 1409156 h 3722228"/>
              <a:gd name="connsiteX5477" fmla="*/ 3239552 w 6494035"/>
              <a:gd name="connsiteY5477" fmla="*/ 1405958 h 3722228"/>
              <a:gd name="connsiteX5478" fmla="*/ 3231906 w 6494035"/>
              <a:gd name="connsiteY5478" fmla="*/ 1405958 h 3722228"/>
              <a:gd name="connsiteX5479" fmla="*/ 3231906 w 6494035"/>
              <a:gd name="connsiteY5479" fmla="*/ 1409156 h 3722228"/>
              <a:gd name="connsiteX5480" fmla="*/ 3224090 w 6494035"/>
              <a:gd name="connsiteY5480" fmla="*/ 1413692 h 3722228"/>
              <a:gd name="connsiteX5481" fmla="*/ 3216444 w 6494035"/>
              <a:gd name="connsiteY5481" fmla="*/ 1416890 h 3722228"/>
              <a:gd name="connsiteX5482" fmla="*/ 3219503 w 6494035"/>
              <a:gd name="connsiteY5482" fmla="*/ 1424624 h 3722228"/>
              <a:gd name="connsiteX5483" fmla="*/ 3216444 w 6494035"/>
              <a:gd name="connsiteY5483" fmla="*/ 1429160 h 3722228"/>
              <a:gd name="connsiteX5484" fmla="*/ 3216444 w 6494035"/>
              <a:gd name="connsiteY5484" fmla="*/ 1436893 h 3722228"/>
              <a:gd name="connsiteX5485" fmla="*/ 3242780 w 6494035"/>
              <a:gd name="connsiteY5485" fmla="*/ 1463367 h 3722228"/>
              <a:gd name="connsiteX5486" fmla="*/ 3258241 w 6494035"/>
              <a:gd name="connsiteY5486" fmla="*/ 1490658 h 3722228"/>
              <a:gd name="connsiteX5487" fmla="*/ 3281518 w 6494035"/>
              <a:gd name="connsiteY5487" fmla="*/ 1501589 h 3722228"/>
              <a:gd name="connsiteX5488" fmla="*/ 3289334 w 6494035"/>
              <a:gd name="connsiteY5488" fmla="*/ 1501589 h 3722228"/>
              <a:gd name="connsiteX5489" fmla="*/ 3293412 w 6494035"/>
              <a:gd name="connsiteY5489" fmla="*/ 1506200 h 3722228"/>
              <a:gd name="connsiteX5490" fmla="*/ 3289334 w 6494035"/>
              <a:gd name="connsiteY5490" fmla="*/ 1509323 h 3722228"/>
              <a:gd name="connsiteX5491" fmla="*/ 3289334 w 6494035"/>
              <a:gd name="connsiteY5491" fmla="*/ 1513934 h 3722228"/>
              <a:gd name="connsiteX5492" fmla="*/ 3304286 w 6494035"/>
              <a:gd name="connsiteY5492" fmla="*/ 1521667 h 3722228"/>
              <a:gd name="connsiteX5493" fmla="*/ 3324335 w 6494035"/>
              <a:gd name="connsiteY5493" fmla="*/ 1529401 h 3722228"/>
              <a:gd name="connsiteX5494" fmla="*/ 3339796 w 6494035"/>
              <a:gd name="connsiteY5494" fmla="*/ 1544869 h 3722228"/>
              <a:gd name="connsiteX5495" fmla="*/ 3339796 w 6494035"/>
              <a:gd name="connsiteY5495" fmla="*/ 1552602 h 3722228"/>
              <a:gd name="connsiteX5496" fmla="*/ 3332150 w 6494035"/>
              <a:gd name="connsiteY5496" fmla="*/ 1552602 h 3722228"/>
              <a:gd name="connsiteX5497" fmla="*/ 3327563 w 6494035"/>
              <a:gd name="connsiteY5497" fmla="*/ 1548066 h 3722228"/>
              <a:gd name="connsiteX5498" fmla="*/ 3324335 w 6494035"/>
              <a:gd name="connsiteY5498" fmla="*/ 1540332 h 3722228"/>
              <a:gd name="connsiteX5499" fmla="*/ 3312102 w 6494035"/>
              <a:gd name="connsiteY5499" fmla="*/ 1537135 h 3722228"/>
              <a:gd name="connsiteX5500" fmla="*/ 3308873 w 6494035"/>
              <a:gd name="connsiteY5500" fmla="*/ 1540332 h 3722228"/>
              <a:gd name="connsiteX5501" fmla="*/ 3301058 w 6494035"/>
              <a:gd name="connsiteY5501" fmla="*/ 1555800 h 3722228"/>
              <a:gd name="connsiteX5502" fmla="*/ 3308873 w 6494035"/>
              <a:gd name="connsiteY5502" fmla="*/ 1559890 h 3722228"/>
              <a:gd name="connsiteX5503" fmla="*/ 3312102 w 6494035"/>
              <a:gd name="connsiteY5503" fmla="*/ 1559890 h 3722228"/>
              <a:gd name="connsiteX5504" fmla="*/ 3316519 w 6494035"/>
              <a:gd name="connsiteY5504" fmla="*/ 1575432 h 3722228"/>
              <a:gd name="connsiteX5505" fmla="*/ 3304286 w 6494035"/>
              <a:gd name="connsiteY5505" fmla="*/ 1579076 h 3722228"/>
              <a:gd name="connsiteX5506" fmla="*/ 3304286 w 6494035"/>
              <a:gd name="connsiteY5506" fmla="*/ 1586363 h 3722228"/>
              <a:gd name="connsiteX5507" fmla="*/ 3296470 w 6494035"/>
              <a:gd name="connsiteY5507" fmla="*/ 1598633 h 3722228"/>
              <a:gd name="connsiteX5508" fmla="*/ 3289334 w 6494035"/>
              <a:gd name="connsiteY5508" fmla="*/ 1601831 h 3722228"/>
              <a:gd name="connsiteX5509" fmla="*/ 3289334 w 6494035"/>
              <a:gd name="connsiteY5509" fmla="*/ 1594097 h 3722228"/>
              <a:gd name="connsiteX5510" fmla="*/ 3293412 w 6494035"/>
              <a:gd name="connsiteY5510" fmla="*/ 1590899 h 3722228"/>
              <a:gd name="connsiteX5511" fmla="*/ 3293412 w 6494035"/>
              <a:gd name="connsiteY5511" fmla="*/ 1583166 h 3722228"/>
              <a:gd name="connsiteX5512" fmla="*/ 3296470 w 6494035"/>
              <a:gd name="connsiteY5512" fmla="*/ 1579076 h 3722228"/>
              <a:gd name="connsiteX5513" fmla="*/ 3285596 w 6494035"/>
              <a:gd name="connsiteY5513" fmla="*/ 1548066 h 3722228"/>
              <a:gd name="connsiteX5514" fmla="*/ 3281518 w 6494035"/>
              <a:gd name="connsiteY5514" fmla="*/ 1548066 h 3722228"/>
              <a:gd name="connsiteX5515" fmla="*/ 3273703 w 6494035"/>
              <a:gd name="connsiteY5515" fmla="*/ 1544869 h 3722228"/>
              <a:gd name="connsiteX5516" fmla="*/ 3273703 w 6494035"/>
              <a:gd name="connsiteY5516" fmla="*/ 1540332 h 3722228"/>
              <a:gd name="connsiteX5517" fmla="*/ 3270135 w 6494035"/>
              <a:gd name="connsiteY5517" fmla="*/ 1532599 h 3722228"/>
              <a:gd name="connsiteX5518" fmla="*/ 3262829 w 6494035"/>
              <a:gd name="connsiteY5518" fmla="*/ 1532599 h 3722228"/>
              <a:gd name="connsiteX5519" fmla="*/ 3258241 w 6494035"/>
              <a:gd name="connsiteY5519" fmla="*/ 1529401 h 3722228"/>
              <a:gd name="connsiteX5520" fmla="*/ 3255013 w 6494035"/>
              <a:gd name="connsiteY5520" fmla="*/ 1529401 h 3722228"/>
              <a:gd name="connsiteX5521" fmla="*/ 3250595 w 6494035"/>
              <a:gd name="connsiteY5521" fmla="*/ 1524865 h 3722228"/>
              <a:gd name="connsiteX5522" fmla="*/ 3250595 w 6494035"/>
              <a:gd name="connsiteY5522" fmla="*/ 1517131 h 3722228"/>
              <a:gd name="connsiteX5523" fmla="*/ 3234964 w 6494035"/>
              <a:gd name="connsiteY5523" fmla="*/ 1517131 h 3722228"/>
              <a:gd name="connsiteX5524" fmla="*/ 3224090 w 6494035"/>
              <a:gd name="connsiteY5524" fmla="*/ 1513934 h 3722228"/>
              <a:gd name="connsiteX5525" fmla="*/ 3211857 w 6494035"/>
              <a:gd name="connsiteY5525" fmla="*/ 1498392 h 3722228"/>
              <a:gd name="connsiteX5526" fmla="*/ 3208629 w 6494035"/>
              <a:gd name="connsiteY5526" fmla="*/ 1493856 h 3722228"/>
              <a:gd name="connsiteX5527" fmla="*/ 3196395 w 6494035"/>
              <a:gd name="connsiteY5527" fmla="*/ 1482924 h 3722228"/>
              <a:gd name="connsiteX5528" fmla="*/ 3189089 w 6494035"/>
              <a:gd name="connsiteY5528" fmla="*/ 1478834 h 3722228"/>
              <a:gd name="connsiteX5529" fmla="*/ 3181274 w 6494035"/>
              <a:gd name="connsiteY5529" fmla="*/ 1478834 h 3722228"/>
              <a:gd name="connsiteX5530" fmla="*/ 3185351 w 6494035"/>
              <a:gd name="connsiteY5530" fmla="*/ 1471100 h 3722228"/>
              <a:gd name="connsiteX5531" fmla="*/ 3181274 w 6494035"/>
              <a:gd name="connsiteY5531" fmla="*/ 1467457 h 3722228"/>
              <a:gd name="connsiteX5532" fmla="*/ 3177706 w 6494035"/>
              <a:gd name="connsiteY5532" fmla="*/ 1455633 h 3722228"/>
              <a:gd name="connsiteX5533" fmla="*/ 3173628 w 6494035"/>
              <a:gd name="connsiteY5533" fmla="*/ 1447899 h 3722228"/>
              <a:gd name="connsiteX5534" fmla="*/ 3162584 w 6494035"/>
              <a:gd name="connsiteY5534" fmla="*/ 1444702 h 3722228"/>
              <a:gd name="connsiteX5535" fmla="*/ 3150351 w 6494035"/>
              <a:gd name="connsiteY5535" fmla="*/ 1444702 h 3722228"/>
              <a:gd name="connsiteX5536" fmla="*/ 3142535 w 6494035"/>
              <a:gd name="connsiteY5536" fmla="*/ 1447899 h 3722228"/>
              <a:gd name="connsiteX5537" fmla="*/ 3134889 w 6494035"/>
              <a:gd name="connsiteY5537" fmla="*/ 1455633 h 3722228"/>
              <a:gd name="connsiteX5538" fmla="*/ 3130302 w 6494035"/>
              <a:gd name="connsiteY5538" fmla="*/ 1455633 h 3722228"/>
              <a:gd name="connsiteX5539" fmla="*/ 3127074 w 6494035"/>
              <a:gd name="connsiteY5539" fmla="*/ 1459723 h 3722228"/>
              <a:gd name="connsiteX5540" fmla="*/ 3122486 w 6494035"/>
              <a:gd name="connsiteY5540" fmla="*/ 1459723 h 3722228"/>
              <a:gd name="connsiteX5541" fmla="*/ 3122486 w 6494035"/>
              <a:gd name="connsiteY5541" fmla="*/ 1463367 h 3722228"/>
              <a:gd name="connsiteX5542" fmla="*/ 3115180 w 6494035"/>
              <a:gd name="connsiteY5542" fmla="*/ 1463367 h 3722228"/>
              <a:gd name="connsiteX5543" fmla="*/ 3107534 w 6494035"/>
              <a:gd name="connsiteY5543" fmla="*/ 1467457 h 3722228"/>
              <a:gd name="connsiteX5544" fmla="*/ 3107534 w 6494035"/>
              <a:gd name="connsiteY5544" fmla="*/ 1475190 h 3722228"/>
              <a:gd name="connsiteX5545" fmla="*/ 3092073 w 6494035"/>
              <a:gd name="connsiteY5545" fmla="*/ 1475190 h 3722228"/>
              <a:gd name="connsiteX5546" fmla="*/ 3084257 w 6494035"/>
              <a:gd name="connsiteY5546" fmla="*/ 1471100 h 3722228"/>
              <a:gd name="connsiteX5547" fmla="*/ 3081029 w 6494035"/>
              <a:gd name="connsiteY5547" fmla="*/ 1467457 h 3722228"/>
              <a:gd name="connsiteX5548" fmla="*/ 3076612 w 6494035"/>
              <a:gd name="connsiteY5548" fmla="*/ 1467457 h 3722228"/>
              <a:gd name="connsiteX5549" fmla="*/ 3068796 w 6494035"/>
              <a:gd name="connsiteY5549" fmla="*/ 1467457 h 3722228"/>
              <a:gd name="connsiteX5550" fmla="*/ 3068796 w 6494035"/>
              <a:gd name="connsiteY5550" fmla="*/ 1463367 h 3722228"/>
              <a:gd name="connsiteX5551" fmla="*/ 3060980 w 6494035"/>
              <a:gd name="connsiteY5551" fmla="*/ 1463367 h 3722228"/>
              <a:gd name="connsiteX5552" fmla="*/ 3057922 w 6494035"/>
              <a:gd name="connsiteY5552" fmla="*/ 1463367 h 3722228"/>
              <a:gd name="connsiteX5553" fmla="*/ 3053334 w 6494035"/>
              <a:gd name="connsiteY5553" fmla="*/ 1467457 h 3722228"/>
              <a:gd name="connsiteX5554" fmla="*/ 3042290 w 6494035"/>
              <a:gd name="connsiteY5554" fmla="*/ 1475190 h 3722228"/>
              <a:gd name="connsiteX5555" fmla="*/ 3042290 w 6494035"/>
              <a:gd name="connsiteY5555" fmla="*/ 1486122 h 3722228"/>
              <a:gd name="connsiteX5556" fmla="*/ 3045519 w 6494035"/>
              <a:gd name="connsiteY5556" fmla="*/ 1490658 h 3722228"/>
              <a:gd name="connsiteX5557" fmla="*/ 3042290 w 6494035"/>
              <a:gd name="connsiteY5557" fmla="*/ 1493856 h 3722228"/>
              <a:gd name="connsiteX5558" fmla="*/ 3042290 w 6494035"/>
              <a:gd name="connsiteY5558" fmla="*/ 1501589 h 3722228"/>
              <a:gd name="connsiteX5559" fmla="*/ 3034645 w 6494035"/>
              <a:gd name="connsiteY5559" fmla="*/ 1509323 h 3722228"/>
              <a:gd name="connsiteX5560" fmla="*/ 3022242 w 6494035"/>
              <a:gd name="connsiteY5560" fmla="*/ 1521667 h 3722228"/>
              <a:gd name="connsiteX5561" fmla="*/ 3007290 w 6494035"/>
              <a:gd name="connsiteY5561" fmla="*/ 1521667 h 3722228"/>
              <a:gd name="connsiteX5562" fmla="*/ 2999474 w 6494035"/>
              <a:gd name="connsiteY5562" fmla="*/ 1524865 h 3722228"/>
              <a:gd name="connsiteX5563" fmla="*/ 2995906 w 6494035"/>
              <a:gd name="connsiteY5563" fmla="*/ 1524865 h 3722228"/>
              <a:gd name="connsiteX5564" fmla="*/ 2995906 w 6494035"/>
              <a:gd name="connsiteY5564" fmla="*/ 1537135 h 3722228"/>
              <a:gd name="connsiteX5565" fmla="*/ 2988600 w 6494035"/>
              <a:gd name="connsiteY5565" fmla="*/ 1544869 h 3722228"/>
              <a:gd name="connsiteX5566" fmla="*/ 2973139 w 6494035"/>
              <a:gd name="connsiteY5566" fmla="*/ 1559890 h 3722228"/>
              <a:gd name="connsiteX5567" fmla="*/ 2976367 w 6494035"/>
              <a:gd name="connsiteY5567" fmla="*/ 1567698 h 3722228"/>
              <a:gd name="connsiteX5568" fmla="*/ 2984013 w 6494035"/>
              <a:gd name="connsiteY5568" fmla="*/ 1579076 h 3722228"/>
              <a:gd name="connsiteX5569" fmla="*/ 2984013 w 6494035"/>
              <a:gd name="connsiteY5569" fmla="*/ 1583166 h 3722228"/>
              <a:gd name="connsiteX5570" fmla="*/ 2976367 w 6494035"/>
              <a:gd name="connsiteY5570" fmla="*/ 1586363 h 3722228"/>
              <a:gd name="connsiteX5571" fmla="*/ 2968551 w 6494035"/>
              <a:gd name="connsiteY5571" fmla="*/ 1594097 h 3722228"/>
              <a:gd name="connsiteX5572" fmla="*/ 2965323 w 6494035"/>
              <a:gd name="connsiteY5572" fmla="*/ 1601831 h 3722228"/>
              <a:gd name="connsiteX5573" fmla="*/ 2965323 w 6494035"/>
              <a:gd name="connsiteY5573" fmla="*/ 1606367 h 3722228"/>
              <a:gd name="connsiteX5574" fmla="*/ 2960905 w 6494035"/>
              <a:gd name="connsiteY5574" fmla="*/ 1609564 h 3722228"/>
              <a:gd name="connsiteX5575" fmla="*/ 2948502 w 6494035"/>
              <a:gd name="connsiteY5575" fmla="*/ 1609564 h 3722228"/>
              <a:gd name="connsiteX5576" fmla="*/ 2941196 w 6494035"/>
              <a:gd name="connsiteY5576" fmla="*/ 1617298 h 3722228"/>
              <a:gd name="connsiteX5577" fmla="*/ 2937628 w 6494035"/>
              <a:gd name="connsiteY5577" fmla="*/ 1629642 h 3722228"/>
              <a:gd name="connsiteX5578" fmla="*/ 2933551 w 6494035"/>
              <a:gd name="connsiteY5578" fmla="*/ 1625032 h 3722228"/>
              <a:gd name="connsiteX5579" fmla="*/ 2929813 w 6494035"/>
              <a:gd name="connsiteY5579" fmla="*/ 1625032 h 3722228"/>
              <a:gd name="connsiteX5580" fmla="*/ 2925735 w 6494035"/>
              <a:gd name="connsiteY5580" fmla="*/ 1629642 h 3722228"/>
              <a:gd name="connsiteX5581" fmla="*/ 2922167 w 6494035"/>
              <a:gd name="connsiteY5581" fmla="*/ 1629642 h 3722228"/>
              <a:gd name="connsiteX5582" fmla="*/ 2914861 w 6494035"/>
              <a:gd name="connsiteY5582" fmla="*/ 1629642 h 3722228"/>
              <a:gd name="connsiteX5583" fmla="*/ 2910273 w 6494035"/>
              <a:gd name="connsiteY5583" fmla="*/ 1629642 h 3722228"/>
              <a:gd name="connsiteX5584" fmla="*/ 2899399 w 6494035"/>
              <a:gd name="connsiteY5584" fmla="*/ 1629642 h 3722228"/>
              <a:gd name="connsiteX5585" fmla="*/ 2891584 w 6494035"/>
              <a:gd name="connsiteY5585" fmla="*/ 1632766 h 3722228"/>
              <a:gd name="connsiteX5586" fmla="*/ 2883768 w 6494035"/>
              <a:gd name="connsiteY5586" fmla="*/ 1632766 h 3722228"/>
              <a:gd name="connsiteX5587" fmla="*/ 2871535 w 6494035"/>
              <a:gd name="connsiteY5587" fmla="*/ 1645110 h 3722228"/>
              <a:gd name="connsiteX5588" fmla="*/ 2856073 w 6494035"/>
              <a:gd name="connsiteY5588" fmla="*/ 1637376 h 3722228"/>
              <a:gd name="connsiteX5589" fmla="*/ 2852845 w 6494035"/>
              <a:gd name="connsiteY5589" fmla="*/ 1629642 h 3722228"/>
              <a:gd name="connsiteX5590" fmla="*/ 2852845 w 6494035"/>
              <a:gd name="connsiteY5590" fmla="*/ 1621834 h 3722228"/>
              <a:gd name="connsiteX5591" fmla="*/ 2840952 w 6494035"/>
              <a:gd name="connsiteY5591" fmla="*/ 1617298 h 3722228"/>
              <a:gd name="connsiteX5592" fmla="*/ 2837384 w 6494035"/>
              <a:gd name="connsiteY5592" fmla="*/ 1617298 h 3722228"/>
              <a:gd name="connsiteX5593" fmla="*/ 2821922 w 6494035"/>
              <a:gd name="connsiteY5593" fmla="*/ 1621834 h 3722228"/>
              <a:gd name="connsiteX5594" fmla="*/ 2814616 w 6494035"/>
              <a:gd name="connsiteY5594" fmla="*/ 1617298 h 3722228"/>
              <a:gd name="connsiteX5595" fmla="*/ 2802383 w 6494035"/>
              <a:gd name="connsiteY5595" fmla="*/ 1617298 h 3722228"/>
              <a:gd name="connsiteX5596" fmla="*/ 2806800 w 6494035"/>
              <a:gd name="connsiteY5596" fmla="*/ 1609564 h 3722228"/>
              <a:gd name="connsiteX5597" fmla="*/ 2806800 w 6494035"/>
              <a:gd name="connsiteY5597" fmla="*/ 1586363 h 3722228"/>
              <a:gd name="connsiteX5598" fmla="*/ 2806800 w 6494035"/>
              <a:gd name="connsiteY5598" fmla="*/ 1583166 h 3722228"/>
              <a:gd name="connsiteX5599" fmla="*/ 2802383 w 6494035"/>
              <a:gd name="connsiteY5599" fmla="*/ 1583166 h 3722228"/>
              <a:gd name="connsiteX5600" fmla="*/ 2802383 w 6494035"/>
              <a:gd name="connsiteY5600" fmla="*/ 1579076 h 3722228"/>
              <a:gd name="connsiteX5601" fmla="*/ 2794567 w 6494035"/>
              <a:gd name="connsiteY5601" fmla="*/ 1579076 h 3722228"/>
              <a:gd name="connsiteX5602" fmla="*/ 2799155 w 6494035"/>
              <a:gd name="connsiteY5602" fmla="*/ 1563534 h 3722228"/>
              <a:gd name="connsiteX5603" fmla="*/ 2802383 w 6494035"/>
              <a:gd name="connsiteY5603" fmla="*/ 1559890 h 3722228"/>
              <a:gd name="connsiteX5604" fmla="*/ 2814616 w 6494035"/>
              <a:gd name="connsiteY5604" fmla="*/ 1529401 h 3722228"/>
              <a:gd name="connsiteX5605" fmla="*/ 2810029 w 6494035"/>
              <a:gd name="connsiteY5605" fmla="*/ 1493856 h 3722228"/>
              <a:gd name="connsiteX5606" fmla="*/ 2814616 w 6494035"/>
              <a:gd name="connsiteY5606" fmla="*/ 1490658 h 3722228"/>
              <a:gd name="connsiteX5607" fmla="*/ 2810029 w 6494035"/>
              <a:gd name="connsiteY5607" fmla="*/ 1482924 h 3722228"/>
              <a:gd name="connsiteX5608" fmla="*/ 2806800 w 6494035"/>
              <a:gd name="connsiteY5608" fmla="*/ 1482924 h 3722228"/>
              <a:gd name="connsiteX5609" fmla="*/ 2806800 w 6494035"/>
              <a:gd name="connsiteY5609" fmla="*/ 1478834 h 3722228"/>
              <a:gd name="connsiteX5610" fmla="*/ 2802383 w 6494035"/>
              <a:gd name="connsiteY5610" fmla="*/ 1467457 h 3722228"/>
              <a:gd name="connsiteX5611" fmla="*/ 2810029 w 6494035"/>
              <a:gd name="connsiteY5611" fmla="*/ 1463367 h 3722228"/>
              <a:gd name="connsiteX5612" fmla="*/ 2821922 w 6494035"/>
              <a:gd name="connsiteY5612" fmla="*/ 1463367 h 3722228"/>
              <a:gd name="connsiteX5613" fmla="*/ 2821922 w 6494035"/>
              <a:gd name="connsiteY5613" fmla="*/ 1459723 h 3722228"/>
              <a:gd name="connsiteX5614" fmla="*/ 2829568 w 6494035"/>
              <a:gd name="connsiteY5614" fmla="*/ 1455633 h 3722228"/>
              <a:gd name="connsiteX5615" fmla="*/ 2837384 w 6494035"/>
              <a:gd name="connsiteY5615" fmla="*/ 1459723 h 3722228"/>
              <a:gd name="connsiteX5616" fmla="*/ 2856073 w 6494035"/>
              <a:gd name="connsiteY5616" fmla="*/ 1459723 h 3722228"/>
              <a:gd name="connsiteX5617" fmla="*/ 2868307 w 6494035"/>
              <a:gd name="connsiteY5617" fmla="*/ 1459723 h 3722228"/>
              <a:gd name="connsiteX5618" fmla="*/ 2886996 w 6494035"/>
              <a:gd name="connsiteY5618" fmla="*/ 1463367 h 3722228"/>
              <a:gd name="connsiteX5619" fmla="*/ 2910273 w 6494035"/>
              <a:gd name="connsiteY5619" fmla="*/ 1463367 h 3722228"/>
              <a:gd name="connsiteX5620" fmla="*/ 2929813 w 6494035"/>
              <a:gd name="connsiteY5620" fmla="*/ 1463367 h 3722228"/>
              <a:gd name="connsiteX5621" fmla="*/ 2948502 w 6494035"/>
              <a:gd name="connsiteY5621" fmla="*/ 1463367 h 3722228"/>
              <a:gd name="connsiteX5622" fmla="*/ 2956318 w 6494035"/>
              <a:gd name="connsiteY5622" fmla="*/ 1436893 h 3722228"/>
              <a:gd name="connsiteX5623" fmla="*/ 2960905 w 6494035"/>
              <a:gd name="connsiteY5623" fmla="*/ 1432357 h 3722228"/>
              <a:gd name="connsiteX5624" fmla="*/ 2956318 w 6494035"/>
              <a:gd name="connsiteY5624" fmla="*/ 1429160 h 3722228"/>
              <a:gd name="connsiteX5625" fmla="*/ 2960905 w 6494035"/>
              <a:gd name="connsiteY5625" fmla="*/ 1409156 h 3722228"/>
              <a:gd name="connsiteX5626" fmla="*/ 2968551 w 6494035"/>
              <a:gd name="connsiteY5626" fmla="*/ 1421426 h 3722228"/>
              <a:gd name="connsiteX5627" fmla="*/ 2965323 w 6494035"/>
              <a:gd name="connsiteY5627" fmla="*/ 1409156 h 3722228"/>
              <a:gd name="connsiteX5628" fmla="*/ 2956318 w 6494035"/>
              <a:gd name="connsiteY5628" fmla="*/ 1405958 h 3722228"/>
              <a:gd name="connsiteX5629" fmla="*/ 2956318 w 6494035"/>
              <a:gd name="connsiteY5629" fmla="*/ 1393689 h 3722228"/>
              <a:gd name="connsiteX5630" fmla="*/ 2941196 w 6494035"/>
              <a:gd name="connsiteY5630" fmla="*/ 1378593 h 3722228"/>
              <a:gd name="connsiteX5631" fmla="*/ 2941196 w 6494035"/>
              <a:gd name="connsiteY5631" fmla="*/ 1367215 h 3722228"/>
              <a:gd name="connsiteX5632" fmla="*/ 2933551 w 6494035"/>
              <a:gd name="connsiteY5632" fmla="*/ 1363125 h 3722228"/>
              <a:gd name="connsiteX5633" fmla="*/ 2922167 w 6494035"/>
              <a:gd name="connsiteY5633" fmla="*/ 1359482 h 3722228"/>
              <a:gd name="connsiteX5634" fmla="*/ 2899399 w 6494035"/>
              <a:gd name="connsiteY5634" fmla="*/ 1352194 h 3722228"/>
              <a:gd name="connsiteX5635" fmla="*/ 2894812 w 6494035"/>
              <a:gd name="connsiteY5635" fmla="*/ 1344460 h 3722228"/>
              <a:gd name="connsiteX5636" fmla="*/ 2899399 w 6494035"/>
              <a:gd name="connsiteY5636" fmla="*/ 1344460 h 3722228"/>
              <a:gd name="connsiteX5637" fmla="*/ 2894812 w 6494035"/>
              <a:gd name="connsiteY5637" fmla="*/ 1339924 h 3722228"/>
              <a:gd name="connsiteX5638" fmla="*/ 2902458 w 6494035"/>
              <a:gd name="connsiteY5638" fmla="*/ 1339924 h 3722228"/>
              <a:gd name="connsiteX5639" fmla="*/ 2899399 w 6494035"/>
              <a:gd name="connsiteY5639" fmla="*/ 1336726 h 3722228"/>
              <a:gd name="connsiteX5640" fmla="*/ 2891584 w 6494035"/>
              <a:gd name="connsiteY5640" fmla="*/ 1336726 h 3722228"/>
              <a:gd name="connsiteX5641" fmla="*/ 2894812 w 6494035"/>
              <a:gd name="connsiteY5641" fmla="*/ 1332190 h 3722228"/>
              <a:gd name="connsiteX5642" fmla="*/ 2907045 w 6494035"/>
              <a:gd name="connsiteY5642" fmla="*/ 1328993 h 3722228"/>
              <a:gd name="connsiteX5643" fmla="*/ 2914861 w 6494035"/>
              <a:gd name="connsiteY5643" fmla="*/ 1328993 h 3722228"/>
              <a:gd name="connsiteX5644" fmla="*/ 2922167 w 6494035"/>
              <a:gd name="connsiteY5644" fmla="*/ 1328993 h 3722228"/>
              <a:gd name="connsiteX5645" fmla="*/ 2933551 w 6494035"/>
              <a:gd name="connsiteY5645" fmla="*/ 1336726 h 3722228"/>
              <a:gd name="connsiteX5646" fmla="*/ 2937628 w 6494035"/>
              <a:gd name="connsiteY5646" fmla="*/ 1332190 h 3722228"/>
              <a:gd name="connsiteX5647" fmla="*/ 2945274 w 6494035"/>
              <a:gd name="connsiteY5647" fmla="*/ 1332190 h 3722228"/>
              <a:gd name="connsiteX5648" fmla="*/ 2953090 w 6494035"/>
              <a:gd name="connsiteY5648" fmla="*/ 1332190 h 3722228"/>
              <a:gd name="connsiteX5649" fmla="*/ 2948502 w 6494035"/>
              <a:gd name="connsiteY5649" fmla="*/ 1316648 h 3722228"/>
              <a:gd name="connsiteX5650" fmla="*/ 2945274 w 6494035"/>
              <a:gd name="connsiteY5650" fmla="*/ 1301181 h 3722228"/>
              <a:gd name="connsiteX5651" fmla="*/ 2953090 w 6494035"/>
              <a:gd name="connsiteY5651" fmla="*/ 1301181 h 3722228"/>
              <a:gd name="connsiteX5652" fmla="*/ 2960905 w 6494035"/>
              <a:gd name="connsiteY5652" fmla="*/ 1301181 h 3722228"/>
              <a:gd name="connsiteX5653" fmla="*/ 2960905 w 6494035"/>
              <a:gd name="connsiteY5653" fmla="*/ 1308915 h 3722228"/>
              <a:gd name="connsiteX5654" fmla="*/ 2968551 w 6494035"/>
              <a:gd name="connsiteY5654" fmla="*/ 1313451 h 3722228"/>
              <a:gd name="connsiteX5655" fmla="*/ 2980954 w 6494035"/>
              <a:gd name="connsiteY5655" fmla="*/ 1313451 h 3722228"/>
              <a:gd name="connsiteX5656" fmla="*/ 2984013 w 6494035"/>
              <a:gd name="connsiteY5656" fmla="*/ 1305717 h 3722228"/>
              <a:gd name="connsiteX5657" fmla="*/ 2991828 w 6494035"/>
              <a:gd name="connsiteY5657" fmla="*/ 1301181 h 3722228"/>
              <a:gd name="connsiteX5658" fmla="*/ 3007290 w 6494035"/>
              <a:gd name="connsiteY5658" fmla="*/ 1297983 h 3722228"/>
              <a:gd name="connsiteX5659" fmla="*/ 3011368 w 6494035"/>
              <a:gd name="connsiteY5659" fmla="*/ 1290250 h 3722228"/>
              <a:gd name="connsiteX5660" fmla="*/ 3011368 w 6494035"/>
              <a:gd name="connsiteY5660" fmla="*/ 1270692 h 3722228"/>
              <a:gd name="connsiteX5661" fmla="*/ 3034645 w 6494035"/>
              <a:gd name="connsiteY5661" fmla="*/ 1267048 h 3722228"/>
              <a:gd name="connsiteX5662" fmla="*/ 3045519 w 6494035"/>
              <a:gd name="connsiteY5662" fmla="*/ 1259315 h 3722228"/>
              <a:gd name="connsiteX5663" fmla="*/ 3050106 w 6494035"/>
              <a:gd name="connsiteY5663" fmla="*/ 1259315 h 3722228"/>
              <a:gd name="connsiteX5664" fmla="*/ 3050106 w 6494035"/>
              <a:gd name="connsiteY5664" fmla="*/ 1252027 h 3722228"/>
              <a:gd name="connsiteX5665" fmla="*/ 3057922 w 6494035"/>
              <a:gd name="connsiteY5665" fmla="*/ 1247416 h 3722228"/>
              <a:gd name="connsiteX5666" fmla="*/ 3068796 w 6494035"/>
              <a:gd name="connsiteY5666" fmla="*/ 1247416 h 3722228"/>
              <a:gd name="connsiteX5667" fmla="*/ 3060980 w 6494035"/>
              <a:gd name="connsiteY5667" fmla="*/ 1244219 h 3722228"/>
              <a:gd name="connsiteX5668" fmla="*/ 3057922 w 6494035"/>
              <a:gd name="connsiteY5668" fmla="*/ 1239683 h 3722228"/>
              <a:gd name="connsiteX5669" fmla="*/ 3065568 w 6494035"/>
              <a:gd name="connsiteY5669" fmla="*/ 1228751 h 3722228"/>
              <a:gd name="connsiteX5670" fmla="*/ 3068796 w 6494035"/>
              <a:gd name="connsiteY5670" fmla="*/ 1208748 h 3722228"/>
              <a:gd name="connsiteX5671" fmla="*/ 3076612 w 6494035"/>
              <a:gd name="connsiteY5671" fmla="*/ 1221018 h 3722228"/>
              <a:gd name="connsiteX5672" fmla="*/ 3081029 w 6494035"/>
              <a:gd name="connsiteY5672" fmla="*/ 1231949 h 3722228"/>
              <a:gd name="connsiteX5673" fmla="*/ 3088845 w 6494035"/>
              <a:gd name="connsiteY5673" fmla="*/ 1236485 h 3722228"/>
              <a:gd name="connsiteX5674" fmla="*/ 3084257 w 6494035"/>
              <a:gd name="connsiteY5674" fmla="*/ 1224215 h 3722228"/>
              <a:gd name="connsiteX5675" fmla="*/ 3088845 w 6494035"/>
              <a:gd name="connsiteY5675" fmla="*/ 1216481 h 3722228"/>
              <a:gd name="connsiteX5676" fmla="*/ 3084257 w 6494035"/>
              <a:gd name="connsiteY5676" fmla="*/ 1216481 h 3722228"/>
              <a:gd name="connsiteX5677" fmla="*/ 3084257 w 6494035"/>
              <a:gd name="connsiteY5677" fmla="*/ 1208748 h 3722228"/>
              <a:gd name="connsiteX5678" fmla="*/ 3096151 w 6494035"/>
              <a:gd name="connsiteY5678" fmla="*/ 1200939 h 3722228"/>
              <a:gd name="connsiteX5679" fmla="*/ 3107534 w 6494035"/>
              <a:gd name="connsiteY5679" fmla="*/ 1197816 h 3722228"/>
              <a:gd name="connsiteX5680" fmla="*/ 3111612 w 6494035"/>
              <a:gd name="connsiteY5680" fmla="*/ 1205550 h 3722228"/>
              <a:gd name="connsiteX5681" fmla="*/ 3111612 w 6494035"/>
              <a:gd name="connsiteY5681" fmla="*/ 1200939 h 3722228"/>
              <a:gd name="connsiteX5682" fmla="*/ 3115180 w 6494035"/>
              <a:gd name="connsiteY5682" fmla="*/ 1193206 h 3722228"/>
              <a:gd name="connsiteX5683" fmla="*/ 3130302 w 6494035"/>
              <a:gd name="connsiteY5683" fmla="*/ 1193206 h 3722228"/>
              <a:gd name="connsiteX5684" fmla="*/ 3134889 w 6494035"/>
              <a:gd name="connsiteY5684" fmla="*/ 1200939 h 3722228"/>
              <a:gd name="connsiteX5685" fmla="*/ 3137948 w 6494035"/>
              <a:gd name="connsiteY5685" fmla="*/ 1190008 h 3722228"/>
              <a:gd name="connsiteX5686" fmla="*/ 3145763 w 6494035"/>
              <a:gd name="connsiteY5686" fmla="*/ 1190008 h 3722228"/>
              <a:gd name="connsiteX5687" fmla="*/ 3142535 w 6494035"/>
              <a:gd name="connsiteY5687" fmla="*/ 1185472 h 3722228"/>
              <a:gd name="connsiteX5688" fmla="*/ 3145763 w 6494035"/>
              <a:gd name="connsiteY5688" fmla="*/ 1178184 h 3722228"/>
              <a:gd name="connsiteX5689" fmla="*/ 3142535 w 6494035"/>
              <a:gd name="connsiteY5689" fmla="*/ 1178184 h 3722228"/>
              <a:gd name="connsiteX5690" fmla="*/ 3142535 w 6494035"/>
              <a:gd name="connsiteY5690" fmla="*/ 1174541 h 3722228"/>
              <a:gd name="connsiteX5691" fmla="*/ 3142535 w 6494035"/>
              <a:gd name="connsiteY5691" fmla="*/ 1166807 h 3722228"/>
              <a:gd name="connsiteX5692" fmla="*/ 3137948 w 6494035"/>
              <a:gd name="connsiteY5692" fmla="*/ 1159073 h 3722228"/>
              <a:gd name="connsiteX5693" fmla="*/ 3130302 w 6494035"/>
              <a:gd name="connsiteY5693" fmla="*/ 1159073 h 3722228"/>
              <a:gd name="connsiteX5694" fmla="*/ 3134889 w 6494035"/>
              <a:gd name="connsiteY5694" fmla="*/ 1154983 h 3722228"/>
              <a:gd name="connsiteX5695" fmla="*/ 3137948 w 6494035"/>
              <a:gd name="connsiteY5695" fmla="*/ 1154983 h 3722228"/>
              <a:gd name="connsiteX5696" fmla="*/ 3137948 w 6494035"/>
              <a:gd name="connsiteY5696" fmla="*/ 1139441 h 3722228"/>
              <a:gd name="connsiteX5697" fmla="*/ 3134889 w 6494035"/>
              <a:gd name="connsiteY5697" fmla="*/ 1136318 h 3722228"/>
              <a:gd name="connsiteX5698" fmla="*/ 3130302 w 6494035"/>
              <a:gd name="connsiteY5698" fmla="*/ 1139441 h 3722228"/>
              <a:gd name="connsiteX5699" fmla="*/ 3130302 w 6494035"/>
              <a:gd name="connsiteY5699" fmla="*/ 1120776 h 3722228"/>
              <a:gd name="connsiteX5700" fmla="*/ 3130302 w 6494035"/>
              <a:gd name="connsiteY5700" fmla="*/ 1108506 h 3722228"/>
              <a:gd name="connsiteX5701" fmla="*/ 3137948 w 6494035"/>
              <a:gd name="connsiteY5701" fmla="*/ 1113042 h 3722228"/>
              <a:gd name="connsiteX5702" fmla="*/ 3142535 w 6494035"/>
              <a:gd name="connsiteY5702" fmla="*/ 1100772 h 3722228"/>
              <a:gd name="connsiteX5703" fmla="*/ 3150351 w 6494035"/>
              <a:gd name="connsiteY5703" fmla="*/ 1105309 h 3722228"/>
              <a:gd name="connsiteX5704" fmla="*/ 3150351 w 6494035"/>
              <a:gd name="connsiteY5704" fmla="*/ 1097575 h 3722228"/>
              <a:gd name="connsiteX5705" fmla="*/ 3165812 w 6494035"/>
              <a:gd name="connsiteY5705" fmla="*/ 1097575 h 3722228"/>
              <a:gd name="connsiteX5706" fmla="*/ 3173628 w 6494035"/>
              <a:gd name="connsiteY5706" fmla="*/ 1108506 h 3722228"/>
              <a:gd name="connsiteX5707" fmla="*/ 3181274 w 6494035"/>
              <a:gd name="connsiteY5707" fmla="*/ 1113042 h 3722228"/>
              <a:gd name="connsiteX5708" fmla="*/ 3177706 w 6494035"/>
              <a:gd name="connsiteY5708" fmla="*/ 1120776 h 3722228"/>
              <a:gd name="connsiteX5709" fmla="*/ 3169890 w 6494035"/>
              <a:gd name="connsiteY5709" fmla="*/ 1120776 h 3722228"/>
              <a:gd name="connsiteX5710" fmla="*/ 3169890 w 6494035"/>
              <a:gd name="connsiteY5710" fmla="*/ 1123974 h 3722228"/>
              <a:gd name="connsiteX5711" fmla="*/ 3169890 w 6494035"/>
              <a:gd name="connsiteY5711" fmla="*/ 1128510 h 3722228"/>
              <a:gd name="connsiteX5712" fmla="*/ 3165812 w 6494035"/>
              <a:gd name="connsiteY5712" fmla="*/ 1136318 h 3722228"/>
              <a:gd name="connsiteX5713" fmla="*/ 3157997 w 6494035"/>
              <a:gd name="connsiteY5713" fmla="*/ 1139441 h 3722228"/>
              <a:gd name="connsiteX5714" fmla="*/ 3157997 w 6494035"/>
              <a:gd name="connsiteY5714" fmla="*/ 1151786 h 3722228"/>
              <a:gd name="connsiteX5715" fmla="*/ 3157997 w 6494035"/>
              <a:gd name="connsiteY5715" fmla="*/ 1159073 h 3722228"/>
              <a:gd name="connsiteX5716" fmla="*/ 3165812 w 6494035"/>
              <a:gd name="connsiteY5716" fmla="*/ 1162717 h 3722228"/>
              <a:gd name="connsiteX5717" fmla="*/ 3165812 w 6494035"/>
              <a:gd name="connsiteY5717" fmla="*/ 1166807 h 3722228"/>
              <a:gd name="connsiteX5718" fmla="*/ 3165812 w 6494035"/>
              <a:gd name="connsiteY5718" fmla="*/ 1170451 h 3722228"/>
              <a:gd name="connsiteX5719" fmla="*/ 3169890 w 6494035"/>
              <a:gd name="connsiteY5719" fmla="*/ 1174541 h 3722228"/>
              <a:gd name="connsiteX5720" fmla="*/ 3177706 w 6494035"/>
              <a:gd name="connsiteY5720" fmla="*/ 1174541 h 3722228"/>
              <a:gd name="connsiteX5721" fmla="*/ 3185351 w 6494035"/>
              <a:gd name="connsiteY5721" fmla="*/ 1174541 h 3722228"/>
              <a:gd name="connsiteX5722" fmla="*/ 3181274 w 6494035"/>
              <a:gd name="connsiteY5722" fmla="*/ 1185472 h 3722228"/>
              <a:gd name="connsiteX5723" fmla="*/ 3193167 w 6494035"/>
              <a:gd name="connsiteY5723" fmla="*/ 1185472 h 3722228"/>
              <a:gd name="connsiteX5724" fmla="*/ 3196395 w 6494035"/>
              <a:gd name="connsiteY5724" fmla="*/ 1178184 h 3722228"/>
              <a:gd name="connsiteX5725" fmla="*/ 3211857 w 6494035"/>
              <a:gd name="connsiteY5725" fmla="*/ 1166807 h 3722228"/>
              <a:gd name="connsiteX5726" fmla="*/ 3216444 w 6494035"/>
              <a:gd name="connsiteY5726" fmla="*/ 1174541 h 3722228"/>
              <a:gd name="connsiteX5727" fmla="*/ 3231906 w 6494035"/>
              <a:gd name="connsiteY5727" fmla="*/ 1182274 h 3722228"/>
              <a:gd name="connsiteX5728" fmla="*/ 3234964 w 6494035"/>
              <a:gd name="connsiteY5728" fmla="*/ 1185472 h 3722228"/>
              <a:gd name="connsiteX5729" fmla="*/ 3247367 w 6494035"/>
              <a:gd name="connsiteY5729" fmla="*/ 1193206 h 3722228"/>
              <a:gd name="connsiteX5730" fmla="*/ 3250595 w 6494035"/>
              <a:gd name="connsiteY5730" fmla="*/ 1190008 h 3722228"/>
              <a:gd name="connsiteX5731" fmla="*/ 3255013 w 6494035"/>
              <a:gd name="connsiteY5731" fmla="*/ 1190008 h 3722228"/>
              <a:gd name="connsiteX5732" fmla="*/ 3255013 w 6494035"/>
              <a:gd name="connsiteY5732" fmla="*/ 1182274 h 3722228"/>
              <a:gd name="connsiteX5733" fmla="*/ 3277950 w 6494035"/>
              <a:gd name="connsiteY5733" fmla="*/ 1174541 h 3722228"/>
              <a:gd name="connsiteX5734" fmla="*/ 3281518 w 6494035"/>
              <a:gd name="connsiteY5734" fmla="*/ 1166807 h 3722228"/>
              <a:gd name="connsiteX5735" fmla="*/ 3289334 w 6494035"/>
              <a:gd name="connsiteY5735" fmla="*/ 1162717 h 3722228"/>
              <a:gd name="connsiteX5736" fmla="*/ 3293412 w 6494035"/>
              <a:gd name="connsiteY5736" fmla="*/ 1162717 h 3722228"/>
              <a:gd name="connsiteX5737" fmla="*/ 3316519 w 6494035"/>
              <a:gd name="connsiteY5737" fmla="*/ 1159073 h 3722228"/>
              <a:gd name="connsiteX5738" fmla="*/ 3319747 w 6494035"/>
              <a:gd name="connsiteY5738" fmla="*/ 1166807 h 3722228"/>
              <a:gd name="connsiteX5739" fmla="*/ 3324335 w 6494035"/>
              <a:gd name="connsiteY5739" fmla="*/ 1170451 h 3722228"/>
              <a:gd name="connsiteX5740" fmla="*/ 3332150 w 6494035"/>
              <a:gd name="connsiteY5740" fmla="*/ 1170451 h 3722228"/>
              <a:gd name="connsiteX5741" fmla="*/ 3339796 w 6494035"/>
              <a:gd name="connsiteY5741" fmla="*/ 1174541 h 3722228"/>
              <a:gd name="connsiteX5742" fmla="*/ 3343024 w 6494035"/>
              <a:gd name="connsiteY5742" fmla="*/ 1166807 h 3722228"/>
              <a:gd name="connsiteX5743" fmla="*/ 3355258 w 6494035"/>
              <a:gd name="connsiteY5743" fmla="*/ 1159073 h 3722228"/>
              <a:gd name="connsiteX5744" fmla="*/ 3343024 w 6494035"/>
              <a:gd name="connsiteY5744" fmla="*/ 1162717 h 3722228"/>
              <a:gd name="connsiteX5745" fmla="*/ 3347612 w 6494035"/>
              <a:gd name="connsiteY5745" fmla="*/ 1154983 h 3722228"/>
              <a:gd name="connsiteX5746" fmla="*/ 3370379 w 6494035"/>
              <a:gd name="connsiteY5746" fmla="*/ 1154983 h 3722228"/>
              <a:gd name="connsiteX5747" fmla="*/ 3359335 w 6494035"/>
              <a:gd name="connsiteY5747" fmla="*/ 1113042 h 3722228"/>
              <a:gd name="connsiteX5748" fmla="*/ 3367151 w 6494035"/>
              <a:gd name="connsiteY5748" fmla="*/ 1082107 h 3722228"/>
              <a:gd name="connsiteX5749" fmla="*/ 3385841 w 6494035"/>
              <a:gd name="connsiteY5749" fmla="*/ 1066565 h 3722228"/>
              <a:gd name="connsiteX5750" fmla="*/ 3401302 w 6494035"/>
              <a:gd name="connsiteY5750" fmla="*/ 1089841 h 3722228"/>
              <a:gd name="connsiteX5751" fmla="*/ 3409118 w 6494035"/>
              <a:gd name="connsiteY5751" fmla="*/ 1089841 h 3722228"/>
              <a:gd name="connsiteX5752" fmla="*/ 3416764 w 6494035"/>
              <a:gd name="connsiteY5752" fmla="*/ 1085751 h 3722228"/>
              <a:gd name="connsiteX5753" fmla="*/ 3416764 w 6494035"/>
              <a:gd name="connsiteY5753" fmla="*/ 1066565 h 3722228"/>
              <a:gd name="connsiteX5754" fmla="*/ 3416764 w 6494035"/>
              <a:gd name="connsiteY5754" fmla="*/ 1051544 h 3722228"/>
              <a:gd name="connsiteX5755" fmla="*/ 3413536 w 6494035"/>
              <a:gd name="connsiteY5755" fmla="*/ 1054742 h 3722228"/>
              <a:gd name="connsiteX5756" fmla="*/ 3401302 w 6494035"/>
              <a:gd name="connsiteY5756" fmla="*/ 1039274 h 3722228"/>
              <a:gd name="connsiteX5757" fmla="*/ 3398074 w 6494035"/>
              <a:gd name="connsiteY5757" fmla="*/ 1025145 h 3722228"/>
              <a:gd name="connsiteX5758" fmla="*/ 3440041 w 6494035"/>
              <a:gd name="connsiteY5758" fmla="*/ 1009678 h 3722228"/>
              <a:gd name="connsiteX5759" fmla="*/ 3463318 w 6494035"/>
              <a:gd name="connsiteY5759" fmla="*/ 1012875 h 3722228"/>
              <a:gd name="connsiteX5760" fmla="*/ 3475042 w 6494035"/>
              <a:gd name="connsiteY5760" fmla="*/ 1012875 h 3722228"/>
              <a:gd name="connsiteX5761" fmla="*/ 3475042 w 6494035"/>
              <a:gd name="connsiteY5761" fmla="*/ 1005067 h 3722228"/>
              <a:gd name="connsiteX5762" fmla="*/ 3493731 w 6494035"/>
              <a:gd name="connsiteY5762" fmla="*/ 997333 h 3722228"/>
              <a:gd name="connsiteX5763" fmla="*/ 3513780 w 6494035"/>
              <a:gd name="connsiteY5763" fmla="*/ 1001944 h 3722228"/>
              <a:gd name="connsiteX5764" fmla="*/ 3506134 w 6494035"/>
              <a:gd name="connsiteY5764" fmla="*/ 989600 h 3722228"/>
              <a:gd name="connsiteX5765" fmla="*/ 3490673 w 6494035"/>
              <a:gd name="connsiteY5765" fmla="*/ 989600 h 3722228"/>
              <a:gd name="connsiteX5766" fmla="*/ 3482857 w 6494035"/>
              <a:gd name="connsiteY5766" fmla="*/ 970935 h 3722228"/>
              <a:gd name="connsiteX5767" fmla="*/ 3470624 w 6494035"/>
              <a:gd name="connsiteY5767" fmla="*/ 978668 h 3722228"/>
              <a:gd name="connsiteX5768" fmla="*/ 3463318 w 6494035"/>
              <a:gd name="connsiteY5768" fmla="*/ 981866 h 3722228"/>
              <a:gd name="connsiteX5769" fmla="*/ 3444119 w 6494035"/>
              <a:gd name="connsiteY5769" fmla="*/ 981866 h 3722228"/>
              <a:gd name="connsiteX5770" fmla="*/ 3429167 w 6494035"/>
              <a:gd name="connsiteY5770" fmla="*/ 989600 h 3722228"/>
              <a:gd name="connsiteX5771" fmla="*/ 3413536 w 6494035"/>
              <a:gd name="connsiteY5771" fmla="*/ 994136 h 3722228"/>
              <a:gd name="connsiteX5772" fmla="*/ 3390428 w 6494035"/>
              <a:gd name="connsiteY5772" fmla="*/ 1005067 h 3722228"/>
              <a:gd name="connsiteX5773" fmla="*/ 3378025 w 6494035"/>
              <a:gd name="connsiteY5773" fmla="*/ 997333 h 3722228"/>
              <a:gd name="connsiteX5774" fmla="*/ 3378025 w 6494035"/>
              <a:gd name="connsiteY5774" fmla="*/ 994136 h 3722228"/>
              <a:gd name="connsiteX5775" fmla="*/ 3382613 w 6494035"/>
              <a:gd name="connsiteY5775" fmla="*/ 994136 h 3722228"/>
              <a:gd name="connsiteX5776" fmla="*/ 3385841 w 6494035"/>
              <a:gd name="connsiteY5776" fmla="*/ 994136 h 3722228"/>
              <a:gd name="connsiteX5777" fmla="*/ 3385841 w 6494035"/>
              <a:gd name="connsiteY5777" fmla="*/ 986402 h 3722228"/>
              <a:gd name="connsiteX5778" fmla="*/ 3382613 w 6494035"/>
              <a:gd name="connsiteY5778" fmla="*/ 994136 h 3722228"/>
              <a:gd name="connsiteX5779" fmla="*/ 3378025 w 6494035"/>
              <a:gd name="connsiteY5779" fmla="*/ 989600 h 3722228"/>
              <a:gd name="connsiteX5780" fmla="*/ 3378025 w 6494035"/>
              <a:gd name="connsiteY5780" fmla="*/ 986402 h 3722228"/>
              <a:gd name="connsiteX5781" fmla="*/ 3370379 w 6494035"/>
              <a:gd name="connsiteY5781" fmla="*/ 981866 h 3722228"/>
              <a:gd name="connsiteX5782" fmla="*/ 3363073 w 6494035"/>
              <a:gd name="connsiteY5782" fmla="*/ 981866 h 3722228"/>
              <a:gd name="connsiteX5783" fmla="*/ 3359335 w 6494035"/>
              <a:gd name="connsiteY5783" fmla="*/ 978668 h 3722228"/>
              <a:gd name="connsiteX5784" fmla="*/ 3355258 w 6494035"/>
              <a:gd name="connsiteY5784" fmla="*/ 966398 h 3722228"/>
              <a:gd name="connsiteX5785" fmla="*/ 3359335 w 6494035"/>
              <a:gd name="connsiteY5785" fmla="*/ 963201 h 3722228"/>
              <a:gd name="connsiteX5786" fmla="*/ 3355258 w 6494035"/>
              <a:gd name="connsiteY5786" fmla="*/ 951377 h 3722228"/>
              <a:gd name="connsiteX5787" fmla="*/ 3359335 w 6494035"/>
              <a:gd name="connsiteY5787" fmla="*/ 951377 h 3722228"/>
              <a:gd name="connsiteX5788" fmla="*/ 3351690 w 6494035"/>
              <a:gd name="connsiteY5788" fmla="*/ 935835 h 3722228"/>
              <a:gd name="connsiteX5789" fmla="*/ 3347612 w 6494035"/>
              <a:gd name="connsiteY5789" fmla="*/ 912634 h 3722228"/>
              <a:gd name="connsiteX5790" fmla="*/ 3347612 w 6494035"/>
              <a:gd name="connsiteY5790" fmla="*/ 909436 h 3722228"/>
              <a:gd name="connsiteX5791" fmla="*/ 3355258 w 6494035"/>
              <a:gd name="connsiteY5791" fmla="*/ 901703 h 3722228"/>
              <a:gd name="connsiteX5792" fmla="*/ 3355258 w 6494035"/>
              <a:gd name="connsiteY5792" fmla="*/ 893969 h 3722228"/>
              <a:gd name="connsiteX5793" fmla="*/ 3359335 w 6494035"/>
              <a:gd name="connsiteY5793" fmla="*/ 893969 h 3722228"/>
              <a:gd name="connsiteX5794" fmla="*/ 3367151 w 6494035"/>
              <a:gd name="connsiteY5794" fmla="*/ 889433 h 3722228"/>
              <a:gd name="connsiteX5795" fmla="*/ 3363073 w 6494035"/>
              <a:gd name="connsiteY5795" fmla="*/ 886235 h 3722228"/>
              <a:gd name="connsiteX5796" fmla="*/ 3370379 w 6494035"/>
              <a:gd name="connsiteY5796" fmla="*/ 881625 h 3722228"/>
              <a:gd name="connsiteX5797" fmla="*/ 3370379 w 6494035"/>
              <a:gd name="connsiteY5797" fmla="*/ 878501 h 3722228"/>
              <a:gd name="connsiteX5798" fmla="*/ 3378025 w 6494035"/>
              <a:gd name="connsiteY5798" fmla="*/ 873891 h 3722228"/>
              <a:gd name="connsiteX5799" fmla="*/ 3382613 w 6494035"/>
              <a:gd name="connsiteY5799" fmla="*/ 862959 h 3722228"/>
              <a:gd name="connsiteX5800" fmla="*/ 3393487 w 6494035"/>
              <a:gd name="connsiteY5800" fmla="*/ 847492 h 3722228"/>
              <a:gd name="connsiteX5801" fmla="*/ 3398074 w 6494035"/>
              <a:gd name="connsiteY5801" fmla="*/ 839758 h 3722228"/>
              <a:gd name="connsiteX5802" fmla="*/ 3405890 w 6494035"/>
              <a:gd name="connsiteY5802" fmla="*/ 832024 h 3722228"/>
              <a:gd name="connsiteX5803" fmla="*/ 3413536 w 6494035"/>
              <a:gd name="connsiteY5803" fmla="*/ 832024 h 3722228"/>
              <a:gd name="connsiteX5804" fmla="*/ 3409118 w 6494035"/>
              <a:gd name="connsiteY5804" fmla="*/ 824737 h 3722228"/>
              <a:gd name="connsiteX5805" fmla="*/ 3409118 w 6494035"/>
              <a:gd name="connsiteY5805" fmla="*/ 812393 h 3722228"/>
              <a:gd name="connsiteX5806" fmla="*/ 3398074 w 6494035"/>
              <a:gd name="connsiteY5806" fmla="*/ 804659 h 3722228"/>
              <a:gd name="connsiteX5807" fmla="*/ 3393487 w 6494035"/>
              <a:gd name="connsiteY5807" fmla="*/ 801461 h 3722228"/>
              <a:gd name="connsiteX5808" fmla="*/ 3385841 w 6494035"/>
              <a:gd name="connsiteY5808" fmla="*/ 801461 h 3722228"/>
              <a:gd name="connsiteX5809" fmla="*/ 3370379 w 6494035"/>
              <a:gd name="connsiteY5809" fmla="*/ 801461 h 3722228"/>
              <a:gd name="connsiteX5810" fmla="*/ 3370379 w 6494035"/>
              <a:gd name="connsiteY5810" fmla="*/ 804659 h 3722228"/>
              <a:gd name="connsiteX5811" fmla="*/ 3355258 w 6494035"/>
              <a:gd name="connsiteY5811" fmla="*/ 801461 h 3722228"/>
              <a:gd name="connsiteX5812" fmla="*/ 3351690 w 6494035"/>
              <a:gd name="connsiteY5812" fmla="*/ 817003 h 3722228"/>
              <a:gd name="connsiteX5813" fmla="*/ 3343024 w 6494035"/>
              <a:gd name="connsiteY5813" fmla="*/ 820126 h 3722228"/>
              <a:gd name="connsiteX5814" fmla="*/ 3347612 w 6494035"/>
              <a:gd name="connsiteY5814" fmla="*/ 824737 h 3722228"/>
              <a:gd name="connsiteX5815" fmla="*/ 3343024 w 6494035"/>
              <a:gd name="connsiteY5815" fmla="*/ 835668 h 3722228"/>
              <a:gd name="connsiteX5816" fmla="*/ 3339796 w 6494035"/>
              <a:gd name="connsiteY5816" fmla="*/ 843402 h 3722228"/>
              <a:gd name="connsiteX5817" fmla="*/ 3343024 w 6494035"/>
              <a:gd name="connsiteY5817" fmla="*/ 847492 h 3722228"/>
              <a:gd name="connsiteX5818" fmla="*/ 3347612 w 6494035"/>
              <a:gd name="connsiteY5818" fmla="*/ 851136 h 3722228"/>
              <a:gd name="connsiteX5819" fmla="*/ 3339796 w 6494035"/>
              <a:gd name="connsiteY5819" fmla="*/ 862959 h 3722228"/>
              <a:gd name="connsiteX5820" fmla="*/ 3335209 w 6494035"/>
              <a:gd name="connsiteY5820" fmla="*/ 873891 h 3722228"/>
              <a:gd name="connsiteX5821" fmla="*/ 3332150 w 6494035"/>
              <a:gd name="connsiteY5821" fmla="*/ 878501 h 3722228"/>
              <a:gd name="connsiteX5822" fmla="*/ 3319747 w 6494035"/>
              <a:gd name="connsiteY5822" fmla="*/ 886235 h 3722228"/>
              <a:gd name="connsiteX5823" fmla="*/ 3316519 w 6494035"/>
              <a:gd name="connsiteY5823" fmla="*/ 881625 h 3722228"/>
              <a:gd name="connsiteX5824" fmla="*/ 3316519 w 6494035"/>
              <a:gd name="connsiteY5824" fmla="*/ 886235 h 3722228"/>
              <a:gd name="connsiteX5825" fmla="*/ 3312102 w 6494035"/>
              <a:gd name="connsiteY5825" fmla="*/ 889433 h 3722228"/>
              <a:gd name="connsiteX5826" fmla="*/ 3308873 w 6494035"/>
              <a:gd name="connsiteY5826" fmla="*/ 897166 h 3722228"/>
              <a:gd name="connsiteX5827" fmla="*/ 3301058 w 6494035"/>
              <a:gd name="connsiteY5827" fmla="*/ 897166 h 3722228"/>
              <a:gd name="connsiteX5828" fmla="*/ 3296470 w 6494035"/>
              <a:gd name="connsiteY5828" fmla="*/ 904900 h 3722228"/>
              <a:gd name="connsiteX5829" fmla="*/ 3301058 w 6494035"/>
              <a:gd name="connsiteY5829" fmla="*/ 909436 h 3722228"/>
              <a:gd name="connsiteX5830" fmla="*/ 3296470 w 6494035"/>
              <a:gd name="connsiteY5830" fmla="*/ 909436 h 3722228"/>
              <a:gd name="connsiteX5831" fmla="*/ 3293412 w 6494035"/>
              <a:gd name="connsiteY5831" fmla="*/ 909436 h 3722228"/>
              <a:gd name="connsiteX5832" fmla="*/ 3293412 w 6494035"/>
              <a:gd name="connsiteY5832" fmla="*/ 920368 h 3722228"/>
              <a:gd name="connsiteX5833" fmla="*/ 3289334 w 6494035"/>
              <a:gd name="connsiteY5833" fmla="*/ 920368 h 3722228"/>
              <a:gd name="connsiteX5834" fmla="*/ 3285596 w 6494035"/>
              <a:gd name="connsiteY5834" fmla="*/ 920368 h 3722228"/>
              <a:gd name="connsiteX5835" fmla="*/ 3285596 w 6494035"/>
              <a:gd name="connsiteY5835" fmla="*/ 924904 h 3722228"/>
              <a:gd name="connsiteX5836" fmla="*/ 3285596 w 6494035"/>
              <a:gd name="connsiteY5836" fmla="*/ 932191 h 3722228"/>
              <a:gd name="connsiteX5837" fmla="*/ 3285596 w 6494035"/>
              <a:gd name="connsiteY5837" fmla="*/ 943569 h 3722228"/>
              <a:gd name="connsiteX5838" fmla="*/ 3285596 w 6494035"/>
              <a:gd name="connsiteY5838" fmla="*/ 947733 h 3722228"/>
              <a:gd name="connsiteX5839" fmla="*/ 3281518 w 6494035"/>
              <a:gd name="connsiteY5839" fmla="*/ 947733 h 3722228"/>
              <a:gd name="connsiteX5840" fmla="*/ 3281518 w 6494035"/>
              <a:gd name="connsiteY5840" fmla="*/ 955467 h 3722228"/>
              <a:gd name="connsiteX5841" fmla="*/ 3281518 w 6494035"/>
              <a:gd name="connsiteY5841" fmla="*/ 966398 h 3722228"/>
              <a:gd name="connsiteX5842" fmla="*/ 3289334 w 6494035"/>
              <a:gd name="connsiteY5842" fmla="*/ 981866 h 3722228"/>
              <a:gd name="connsiteX5843" fmla="*/ 3293412 w 6494035"/>
              <a:gd name="connsiteY5843" fmla="*/ 986402 h 3722228"/>
              <a:gd name="connsiteX5844" fmla="*/ 3296470 w 6494035"/>
              <a:gd name="connsiteY5844" fmla="*/ 981866 h 3722228"/>
              <a:gd name="connsiteX5845" fmla="*/ 3304286 w 6494035"/>
              <a:gd name="connsiteY5845" fmla="*/ 994136 h 3722228"/>
              <a:gd name="connsiteX5846" fmla="*/ 3312102 w 6494035"/>
              <a:gd name="connsiteY5846" fmla="*/ 997333 h 3722228"/>
              <a:gd name="connsiteX5847" fmla="*/ 3316519 w 6494035"/>
              <a:gd name="connsiteY5847" fmla="*/ 1009678 h 3722228"/>
              <a:gd name="connsiteX5848" fmla="*/ 3304286 w 6494035"/>
              <a:gd name="connsiteY5848" fmla="*/ 1020609 h 3722228"/>
              <a:gd name="connsiteX5849" fmla="*/ 3308873 w 6494035"/>
              <a:gd name="connsiteY5849" fmla="*/ 1028343 h 3722228"/>
              <a:gd name="connsiteX5850" fmla="*/ 3301058 w 6494035"/>
              <a:gd name="connsiteY5850" fmla="*/ 1031540 h 3722228"/>
              <a:gd name="connsiteX5851" fmla="*/ 3301058 w 6494035"/>
              <a:gd name="connsiteY5851" fmla="*/ 1036077 h 3722228"/>
              <a:gd name="connsiteX5852" fmla="*/ 3296470 w 6494035"/>
              <a:gd name="connsiteY5852" fmla="*/ 1031540 h 3722228"/>
              <a:gd name="connsiteX5853" fmla="*/ 3289334 w 6494035"/>
              <a:gd name="connsiteY5853" fmla="*/ 1039274 h 3722228"/>
              <a:gd name="connsiteX5854" fmla="*/ 3281518 w 6494035"/>
              <a:gd name="connsiteY5854" fmla="*/ 1043810 h 3722228"/>
              <a:gd name="connsiteX5855" fmla="*/ 3273703 w 6494035"/>
              <a:gd name="connsiteY5855" fmla="*/ 1043810 h 3722228"/>
              <a:gd name="connsiteX5856" fmla="*/ 3281518 w 6494035"/>
              <a:gd name="connsiteY5856" fmla="*/ 1047008 h 3722228"/>
              <a:gd name="connsiteX5857" fmla="*/ 3281518 w 6494035"/>
              <a:gd name="connsiteY5857" fmla="*/ 1058832 h 3722228"/>
              <a:gd name="connsiteX5858" fmla="*/ 3281518 w 6494035"/>
              <a:gd name="connsiteY5858" fmla="*/ 1066565 h 3722228"/>
              <a:gd name="connsiteX5859" fmla="*/ 3277950 w 6494035"/>
              <a:gd name="connsiteY5859" fmla="*/ 1070209 h 3722228"/>
              <a:gd name="connsiteX5860" fmla="*/ 3281518 w 6494035"/>
              <a:gd name="connsiteY5860" fmla="*/ 1074374 h 3722228"/>
              <a:gd name="connsiteX5861" fmla="*/ 3277950 w 6494035"/>
              <a:gd name="connsiteY5861" fmla="*/ 1097575 h 3722228"/>
              <a:gd name="connsiteX5862" fmla="*/ 3270135 w 6494035"/>
              <a:gd name="connsiteY5862" fmla="*/ 1120776 h 3722228"/>
              <a:gd name="connsiteX5863" fmla="*/ 3250595 w 6494035"/>
              <a:gd name="connsiteY5863" fmla="*/ 1120776 h 3722228"/>
              <a:gd name="connsiteX5864" fmla="*/ 3247367 w 6494035"/>
              <a:gd name="connsiteY5864" fmla="*/ 1123974 h 3722228"/>
              <a:gd name="connsiteX5865" fmla="*/ 3239552 w 6494035"/>
              <a:gd name="connsiteY5865" fmla="*/ 1128510 h 3722228"/>
              <a:gd name="connsiteX5866" fmla="*/ 3239552 w 6494035"/>
              <a:gd name="connsiteY5866" fmla="*/ 1131707 h 3722228"/>
              <a:gd name="connsiteX5867" fmla="*/ 3242780 w 6494035"/>
              <a:gd name="connsiteY5867" fmla="*/ 1136318 h 3722228"/>
              <a:gd name="connsiteX5868" fmla="*/ 3239552 w 6494035"/>
              <a:gd name="connsiteY5868" fmla="*/ 1144052 h 3722228"/>
              <a:gd name="connsiteX5869" fmla="*/ 3231906 w 6494035"/>
              <a:gd name="connsiteY5869" fmla="*/ 1144052 h 3722228"/>
              <a:gd name="connsiteX5870" fmla="*/ 3224090 w 6494035"/>
              <a:gd name="connsiteY5870" fmla="*/ 1144052 h 3722228"/>
              <a:gd name="connsiteX5871" fmla="*/ 3219503 w 6494035"/>
              <a:gd name="connsiteY5871" fmla="*/ 1144052 h 3722228"/>
              <a:gd name="connsiteX5872" fmla="*/ 3219503 w 6494035"/>
              <a:gd name="connsiteY5872" fmla="*/ 1131707 h 3722228"/>
              <a:gd name="connsiteX5873" fmla="*/ 3211857 w 6494035"/>
              <a:gd name="connsiteY5873" fmla="*/ 1120776 h 3722228"/>
              <a:gd name="connsiteX5874" fmla="*/ 3216444 w 6494035"/>
              <a:gd name="connsiteY5874" fmla="*/ 1116240 h 3722228"/>
              <a:gd name="connsiteX5875" fmla="*/ 3211857 w 6494035"/>
              <a:gd name="connsiteY5875" fmla="*/ 1113042 h 3722228"/>
              <a:gd name="connsiteX5876" fmla="*/ 3216444 w 6494035"/>
              <a:gd name="connsiteY5876" fmla="*/ 1113042 h 3722228"/>
              <a:gd name="connsiteX5877" fmla="*/ 3216444 w 6494035"/>
              <a:gd name="connsiteY5877" fmla="*/ 1105309 h 3722228"/>
              <a:gd name="connsiteX5878" fmla="*/ 3208629 w 6494035"/>
              <a:gd name="connsiteY5878" fmla="*/ 1097575 h 3722228"/>
              <a:gd name="connsiteX5879" fmla="*/ 3200813 w 6494035"/>
              <a:gd name="connsiteY5879" fmla="*/ 1082107 h 3722228"/>
              <a:gd name="connsiteX5880" fmla="*/ 3193167 w 6494035"/>
              <a:gd name="connsiteY5880" fmla="*/ 1070209 h 3722228"/>
              <a:gd name="connsiteX5881" fmla="*/ 3196395 w 6494035"/>
              <a:gd name="connsiteY5881" fmla="*/ 1062475 h 3722228"/>
              <a:gd name="connsiteX5882" fmla="*/ 3193167 w 6494035"/>
              <a:gd name="connsiteY5882" fmla="*/ 1054742 h 3722228"/>
              <a:gd name="connsiteX5883" fmla="*/ 3189089 w 6494035"/>
              <a:gd name="connsiteY5883" fmla="*/ 1058832 h 3722228"/>
              <a:gd name="connsiteX5884" fmla="*/ 3185351 w 6494035"/>
              <a:gd name="connsiteY5884" fmla="*/ 1051544 h 3722228"/>
              <a:gd name="connsiteX5885" fmla="*/ 3181274 w 6494035"/>
              <a:gd name="connsiteY5885" fmla="*/ 1036077 h 3722228"/>
              <a:gd name="connsiteX5886" fmla="*/ 3181274 w 6494035"/>
              <a:gd name="connsiteY5886" fmla="*/ 1031540 h 3722228"/>
              <a:gd name="connsiteX5887" fmla="*/ 3173628 w 6494035"/>
              <a:gd name="connsiteY5887" fmla="*/ 1025145 h 3722228"/>
              <a:gd name="connsiteX5888" fmla="*/ 3173628 w 6494035"/>
              <a:gd name="connsiteY5888" fmla="*/ 1009678 h 3722228"/>
              <a:gd name="connsiteX5889" fmla="*/ 3173628 w 6494035"/>
              <a:gd name="connsiteY5889" fmla="*/ 1005067 h 3722228"/>
              <a:gd name="connsiteX5890" fmla="*/ 3169890 w 6494035"/>
              <a:gd name="connsiteY5890" fmla="*/ 1009678 h 3722228"/>
              <a:gd name="connsiteX5891" fmla="*/ 3169890 w 6494035"/>
              <a:gd name="connsiteY5891" fmla="*/ 1017411 h 3722228"/>
              <a:gd name="connsiteX5892" fmla="*/ 3165812 w 6494035"/>
              <a:gd name="connsiteY5892" fmla="*/ 1017411 h 3722228"/>
              <a:gd name="connsiteX5893" fmla="*/ 3169890 w 6494035"/>
              <a:gd name="connsiteY5893" fmla="*/ 1025145 h 3722228"/>
              <a:gd name="connsiteX5894" fmla="*/ 3162584 w 6494035"/>
              <a:gd name="connsiteY5894" fmla="*/ 1036077 h 3722228"/>
              <a:gd name="connsiteX5895" fmla="*/ 3154938 w 6494035"/>
              <a:gd name="connsiteY5895" fmla="*/ 1028343 h 3722228"/>
              <a:gd name="connsiteX5896" fmla="*/ 3150351 w 6494035"/>
              <a:gd name="connsiteY5896" fmla="*/ 1031540 h 3722228"/>
              <a:gd name="connsiteX5897" fmla="*/ 3154938 w 6494035"/>
              <a:gd name="connsiteY5897" fmla="*/ 1036077 h 3722228"/>
              <a:gd name="connsiteX5898" fmla="*/ 3142535 w 6494035"/>
              <a:gd name="connsiteY5898" fmla="*/ 1051544 h 3722228"/>
              <a:gd name="connsiteX5899" fmla="*/ 3130302 w 6494035"/>
              <a:gd name="connsiteY5899" fmla="*/ 1062475 h 3722228"/>
              <a:gd name="connsiteX5900" fmla="*/ 3111612 w 6494035"/>
              <a:gd name="connsiteY5900" fmla="*/ 1066565 h 3722228"/>
              <a:gd name="connsiteX5901" fmla="*/ 3096151 w 6494035"/>
              <a:gd name="connsiteY5901" fmla="*/ 1058832 h 3722228"/>
              <a:gd name="connsiteX5902" fmla="*/ 3081029 w 6494035"/>
              <a:gd name="connsiteY5902" fmla="*/ 1043810 h 3722228"/>
              <a:gd name="connsiteX5903" fmla="*/ 3081029 w 6494035"/>
              <a:gd name="connsiteY5903" fmla="*/ 1036077 h 3722228"/>
              <a:gd name="connsiteX5904" fmla="*/ 3092073 w 6494035"/>
              <a:gd name="connsiteY5904" fmla="*/ 1039274 h 3722228"/>
              <a:gd name="connsiteX5905" fmla="*/ 3088845 w 6494035"/>
              <a:gd name="connsiteY5905" fmla="*/ 1031540 h 3722228"/>
              <a:gd name="connsiteX5906" fmla="*/ 3092073 w 6494035"/>
              <a:gd name="connsiteY5906" fmla="*/ 1020609 h 3722228"/>
              <a:gd name="connsiteX5907" fmla="*/ 3088845 w 6494035"/>
              <a:gd name="connsiteY5907" fmla="*/ 1020609 h 3722228"/>
              <a:gd name="connsiteX5908" fmla="*/ 3084257 w 6494035"/>
              <a:gd name="connsiteY5908" fmla="*/ 1025145 h 3722228"/>
              <a:gd name="connsiteX5909" fmla="*/ 3076612 w 6494035"/>
              <a:gd name="connsiteY5909" fmla="*/ 1031540 h 3722228"/>
              <a:gd name="connsiteX5910" fmla="*/ 3073383 w 6494035"/>
              <a:gd name="connsiteY5910" fmla="*/ 1025145 h 3722228"/>
              <a:gd name="connsiteX5911" fmla="*/ 3081029 w 6494035"/>
              <a:gd name="connsiteY5911" fmla="*/ 1012875 h 3722228"/>
              <a:gd name="connsiteX5912" fmla="*/ 3084257 w 6494035"/>
              <a:gd name="connsiteY5912" fmla="*/ 1012875 h 3722228"/>
              <a:gd name="connsiteX5913" fmla="*/ 3088845 w 6494035"/>
              <a:gd name="connsiteY5913" fmla="*/ 1009678 h 3722228"/>
              <a:gd name="connsiteX5914" fmla="*/ 3084257 w 6494035"/>
              <a:gd name="connsiteY5914" fmla="*/ 1009678 h 3722228"/>
              <a:gd name="connsiteX5915" fmla="*/ 3092073 w 6494035"/>
              <a:gd name="connsiteY5915" fmla="*/ 1001944 h 3722228"/>
              <a:gd name="connsiteX5916" fmla="*/ 3103797 w 6494035"/>
              <a:gd name="connsiteY5916" fmla="*/ 989600 h 3722228"/>
              <a:gd name="connsiteX5917" fmla="*/ 3088845 w 6494035"/>
              <a:gd name="connsiteY5917" fmla="*/ 994136 h 3722228"/>
              <a:gd name="connsiteX5918" fmla="*/ 3084257 w 6494035"/>
              <a:gd name="connsiteY5918" fmla="*/ 1001944 h 3722228"/>
              <a:gd name="connsiteX5919" fmla="*/ 3081029 w 6494035"/>
              <a:gd name="connsiteY5919" fmla="*/ 994136 h 3722228"/>
              <a:gd name="connsiteX5920" fmla="*/ 3076612 w 6494035"/>
              <a:gd name="connsiteY5920" fmla="*/ 1001944 h 3722228"/>
              <a:gd name="connsiteX5921" fmla="*/ 3076612 w 6494035"/>
              <a:gd name="connsiteY5921" fmla="*/ 989600 h 3722228"/>
              <a:gd name="connsiteX5922" fmla="*/ 3073383 w 6494035"/>
              <a:gd name="connsiteY5922" fmla="*/ 978668 h 3722228"/>
              <a:gd name="connsiteX5923" fmla="*/ 3073383 w 6494035"/>
              <a:gd name="connsiteY5923" fmla="*/ 970935 h 3722228"/>
              <a:gd name="connsiteX5924" fmla="*/ 3096151 w 6494035"/>
              <a:gd name="connsiteY5924" fmla="*/ 970935 h 3722228"/>
              <a:gd name="connsiteX5925" fmla="*/ 3111612 w 6494035"/>
              <a:gd name="connsiteY5925" fmla="*/ 970935 h 3722228"/>
              <a:gd name="connsiteX5926" fmla="*/ 3115180 w 6494035"/>
              <a:gd name="connsiteY5926" fmla="*/ 966398 h 3722228"/>
              <a:gd name="connsiteX5927" fmla="*/ 3111612 w 6494035"/>
              <a:gd name="connsiteY5927" fmla="*/ 963201 h 3722228"/>
              <a:gd name="connsiteX5928" fmla="*/ 3111612 w 6494035"/>
              <a:gd name="connsiteY5928" fmla="*/ 966398 h 3722228"/>
              <a:gd name="connsiteX5929" fmla="*/ 3103797 w 6494035"/>
              <a:gd name="connsiteY5929" fmla="*/ 966398 h 3722228"/>
              <a:gd name="connsiteX5930" fmla="*/ 3096151 w 6494035"/>
              <a:gd name="connsiteY5930" fmla="*/ 966398 h 3722228"/>
              <a:gd name="connsiteX5931" fmla="*/ 3076612 w 6494035"/>
              <a:gd name="connsiteY5931" fmla="*/ 966398 h 3722228"/>
              <a:gd name="connsiteX5932" fmla="*/ 3073383 w 6494035"/>
              <a:gd name="connsiteY5932" fmla="*/ 963201 h 3722228"/>
              <a:gd name="connsiteX5933" fmla="*/ 3073383 w 6494035"/>
              <a:gd name="connsiteY5933" fmla="*/ 958665 h 3722228"/>
              <a:gd name="connsiteX5934" fmla="*/ 3076612 w 6494035"/>
              <a:gd name="connsiteY5934" fmla="*/ 955467 h 3722228"/>
              <a:gd name="connsiteX5935" fmla="*/ 3068796 w 6494035"/>
              <a:gd name="connsiteY5935" fmla="*/ 951377 h 3722228"/>
              <a:gd name="connsiteX5936" fmla="*/ 3076612 w 6494035"/>
              <a:gd name="connsiteY5936" fmla="*/ 947733 h 3722228"/>
              <a:gd name="connsiteX5937" fmla="*/ 3092073 w 6494035"/>
              <a:gd name="connsiteY5937" fmla="*/ 947733 h 3722228"/>
              <a:gd name="connsiteX5938" fmla="*/ 3096151 w 6494035"/>
              <a:gd name="connsiteY5938" fmla="*/ 947733 h 3722228"/>
              <a:gd name="connsiteX5939" fmla="*/ 3084257 w 6494035"/>
              <a:gd name="connsiteY5939" fmla="*/ 939925 h 3722228"/>
              <a:gd name="connsiteX5940" fmla="*/ 3073383 w 6494035"/>
              <a:gd name="connsiteY5940" fmla="*/ 939925 h 3722228"/>
              <a:gd name="connsiteX5941" fmla="*/ 3073383 w 6494035"/>
              <a:gd name="connsiteY5941" fmla="*/ 935835 h 3722228"/>
              <a:gd name="connsiteX5942" fmla="*/ 3081029 w 6494035"/>
              <a:gd name="connsiteY5942" fmla="*/ 935835 h 3722228"/>
              <a:gd name="connsiteX5943" fmla="*/ 3088845 w 6494035"/>
              <a:gd name="connsiteY5943" fmla="*/ 932191 h 3722228"/>
              <a:gd name="connsiteX5944" fmla="*/ 3103797 w 6494035"/>
              <a:gd name="connsiteY5944" fmla="*/ 928101 h 3722228"/>
              <a:gd name="connsiteX5945" fmla="*/ 3103797 w 6494035"/>
              <a:gd name="connsiteY5945" fmla="*/ 932191 h 3722228"/>
              <a:gd name="connsiteX5946" fmla="*/ 3107534 w 6494035"/>
              <a:gd name="connsiteY5946" fmla="*/ 932191 h 3722228"/>
              <a:gd name="connsiteX5947" fmla="*/ 3103797 w 6494035"/>
              <a:gd name="connsiteY5947" fmla="*/ 924904 h 3722228"/>
              <a:gd name="connsiteX5948" fmla="*/ 3088845 w 6494035"/>
              <a:gd name="connsiteY5948" fmla="*/ 924904 h 3722228"/>
              <a:gd name="connsiteX5949" fmla="*/ 3088845 w 6494035"/>
              <a:gd name="connsiteY5949" fmla="*/ 920368 h 3722228"/>
              <a:gd name="connsiteX5950" fmla="*/ 3103797 w 6494035"/>
              <a:gd name="connsiteY5950" fmla="*/ 917170 h 3722228"/>
              <a:gd name="connsiteX5951" fmla="*/ 3107534 w 6494035"/>
              <a:gd name="connsiteY5951" fmla="*/ 920368 h 3722228"/>
              <a:gd name="connsiteX5952" fmla="*/ 3117857 w 6494035"/>
              <a:gd name="connsiteY5952" fmla="*/ 913655 h 3722228"/>
              <a:gd name="connsiteX5953" fmla="*/ 3127074 w 6494035"/>
              <a:gd name="connsiteY5953" fmla="*/ 917170 h 3722228"/>
              <a:gd name="connsiteX5954" fmla="*/ 3119428 w 6494035"/>
              <a:gd name="connsiteY5954" fmla="*/ 909436 h 3722228"/>
              <a:gd name="connsiteX5955" fmla="*/ 3122486 w 6494035"/>
              <a:gd name="connsiteY5955" fmla="*/ 904900 h 3722228"/>
              <a:gd name="connsiteX5956" fmla="*/ 3134889 w 6494035"/>
              <a:gd name="connsiteY5956" fmla="*/ 912634 h 3722228"/>
              <a:gd name="connsiteX5957" fmla="*/ 3130302 w 6494035"/>
              <a:gd name="connsiteY5957" fmla="*/ 904900 h 3722228"/>
              <a:gd name="connsiteX5958" fmla="*/ 3127074 w 6494035"/>
              <a:gd name="connsiteY5958" fmla="*/ 901703 h 3722228"/>
              <a:gd name="connsiteX5959" fmla="*/ 3130302 w 6494035"/>
              <a:gd name="connsiteY5959" fmla="*/ 901703 h 3722228"/>
              <a:gd name="connsiteX5960" fmla="*/ 3130302 w 6494035"/>
              <a:gd name="connsiteY5960" fmla="*/ 893969 h 3722228"/>
              <a:gd name="connsiteX5961" fmla="*/ 3150351 w 6494035"/>
              <a:gd name="connsiteY5961" fmla="*/ 886235 h 3722228"/>
              <a:gd name="connsiteX5962" fmla="*/ 3154938 w 6494035"/>
              <a:gd name="connsiteY5962" fmla="*/ 893969 h 3722228"/>
              <a:gd name="connsiteX5963" fmla="*/ 3169890 w 6494035"/>
              <a:gd name="connsiteY5963" fmla="*/ 889433 h 3722228"/>
              <a:gd name="connsiteX5964" fmla="*/ 3177706 w 6494035"/>
              <a:gd name="connsiteY5964" fmla="*/ 878501 h 3722228"/>
              <a:gd name="connsiteX5965" fmla="*/ 3177706 w 6494035"/>
              <a:gd name="connsiteY5965" fmla="*/ 873891 h 3722228"/>
              <a:gd name="connsiteX5966" fmla="*/ 3177706 w 6494035"/>
              <a:gd name="connsiteY5966" fmla="*/ 870693 h 3722228"/>
              <a:gd name="connsiteX5967" fmla="*/ 3169890 w 6494035"/>
              <a:gd name="connsiteY5967" fmla="*/ 878501 h 3722228"/>
              <a:gd name="connsiteX5968" fmla="*/ 3157997 w 6494035"/>
              <a:gd name="connsiteY5968" fmla="*/ 889433 h 3722228"/>
              <a:gd name="connsiteX5969" fmla="*/ 3145763 w 6494035"/>
              <a:gd name="connsiteY5969" fmla="*/ 881625 h 3722228"/>
              <a:gd name="connsiteX5970" fmla="*/ 3157997 w 6494035"/>
              <a:gd name="connsiteY5970" fmla="*/ 873891 h 3722228"/>
              <a:gd name="connsiteX5971" fmla="*/ 3157997 w 6494035"/>
              <a:gd name="connsiteY5971" fmla="*/ 870693 h 3722228"/>
              <a:gd name="connsiteX5972" fmla="*/ 3169890 w 6494035"/>
              <a:gd name="connsiteY5972" fmla="*/ 855226 h 3722228"/>
              <a:gd name="connsiteX5973" fmla="*/ 3177706 w 6494035"/>
              <a:gd name="connsiteY5973" fmla="*/ 858869 h 3722228"/>
              <a:gd name="connsiteX5974" fmla="*/ 3181274 w 6494035"/>
              <a:gd name="connsiteY5974" fmla="*/ 851136 h 3722228"/>
              <a:gd name="connsiteX5975" fmla="*/ 3177706 w 6494035"/>
              <a:gd name="connsiteY5975" fmla="*/ 851136 h 3722228"/>
              <a:gd name="connsiteX5976" fmla="*/ 3185351 w 6494035"/>
              <a:gd name="connsiteY5976" fmla="*/ 839758 h 3722228"/>
              <a:gd name="connsiteX5977" fmla="*/ 3189089 w 6494035"/>
              <a:gd name="connsiteY5977" fmla="*/ 832024 h 3722228"/>
              <a:gd name="connsiteX5978" fmla="*/ 3196395 w 6494035"/>
              <a:gd name="connsiteY5978" fmla="*/ 835668 h 3722228"/>
              <a:gd name="connsiteX5979" fmla="*/ 3200813 w 6494035"/>
              <a:gd name="connsiteY5979" fmla="*/ 827934 h 3722228"/>
              <a:gd name="connsiteX5980" fmla="*/ 3193167 w 6494035"/>
              <a:gd name="connsiteY5980" fmla="*/ 827934 h 3722228"/>
              <a:gd name="connsiteX5981" fmla="*/ 3193167 w 6494035"/>
              <a:gd name="connsiteY5981" fmla="*/ 824737 h 3722228"/>
              <a:gd name="connsiteX5982" fmla="*/ 3189089 w 6494035"/>
              <a:gd name="connsiteY5982" fmla="*/ 827934 h 3722228"/>
              <a:gd name="connsiteX5983" fmla="*/ 3189089 w 6494035"/>
              <a:gd name="connsiteY5983" fmla="*/ 817003 h 3722228"/>
              <a:gd name="connsiteX5984" fmla="*/ 3196395 w 6494035"/>
              <a:gd name="connsiteY5984" fmla="*/ 820126 h 3722228"/>
              <a:gd name="connsiteX5985" fmla="*/ 3193167 w 6494035"/>
              <a:gd name="connsiteY5985" fmla="*/ 817003 h 3722228"/>
              <a:gd name="connsiteX5986" fmla="*/ 3196395 w 6494035"/>
              <a:gd name="connsiteY5986" fmla="*/ 804659 h 3722228"/>
              <a:gd name="connsiteX5987" fmla="*/ 3204041 w 6494035"/>
              <a:gd name="connsiteY5987" fmla="*/ 804659 h 3722228"/>
              <a:gd name="connsiteX5988" fmla="*/ 3200813 w 6494035"/>
              <a:gd name="connsiteY5988" fmla="*/ 796925 h 3722228"/>
              <a:gd name="connsiteX5989" fmla="*/ 3219503 w 6494035"/>
              <a:gd name="connsiteY5989" fmla="*/ 793727 h 3722228"/>
              <a:gd name="connsiteX5990" fmla="*/ 3219503 w 6494035"/>
              <a:gd name="connsiteY5990" fmla="*/ 789191 h 3722228"/>
              <a:gd name="connsiteX5991" fmla="*/ 3200813 w 6494035"/>
              <a:gd name="connsiteY5991" fmla="*/ 793727 h 3722228"/>
              <a:gd name="connsiteX5992" fmla="*/ 3200813 w 6494035"/>
              <a:gd name="connsiteY5992" fmla="*/ 781458 h 3722228"/>
              <a:gd name="connsiteX5993" fmla="*/ 3208629 w 6494035"/>
              <a:gd name="connsiteY5993" fmla="*/ 770526 h 3722228"/>
              <a:gd name="connsiteX5994" fmla="*/ 3216444 w 6494035"/>
              <a:gd name="connsiteY5994" fmla="*/ 762792 h 3722228"/>
              <a:gd name="connsiteX5995" fmla="*/ 3239552 w 6494035"/>
              <a:gd name="connsiteY5995" fmla="*/ 762792 h 3722228"/>
              <a:gd name="connsiteX5996" fmla="*/ 3239552 w 6494035"/>
              <a:gd name="connsiteY5996" fmla="*/ 758702 h 3722228"/>
              <a:gd name="connsiteX5997" fmla="*/ 3219503 w 6494035"/>
              <a:gd name="connsiteY5997" fmla="*/ 758702 h 3722228"/>
              <a:gd name="connsiteX5998" fmla="*/ 3231906 w 6494035"/>
              <a:gd name="connsiteY5998" fmla="*/ 750894 h 3722228"/>
              <a:gd name="connsiteX5999" fmla="*/ 3234964 w 6494035"/>
              <a:gd name="connsiteY5999" fmla="*/ 750894 h 3722228"/>
              <a:gd name="connsiteX6000" fmla="*/ 3239552 w 6494035"/>
              <a:gd name="connsiteY6000" fmla="*/ 755059 h 3722228"/>
              <a:gd name="connsiteX6001" fmla="*/ 3239552 w 6494035"/>
              <a:gd name="connsiteY6001" fmla="*/ 750894 h 3722228"/>
              <a:gd name="connsiteX6002" fmla="*/ 3234964 w 6494035"/>
              <a:gd name="connsiteY6002" fmla="*/ 747250 h 3722228"/>
              <a:gd name="connsiteX6003" fmla="*/ 3239552 w 6494035"/>
              <a:gd name="connsiteY6003" fmla="*/ 743160 h 3722228"/>
              <a:gd name="connsiteX6004" fmla="*/ 3231906 w 6494035"/>
              <a:gd name="connsiteY6004" fmla="*/ 747250 h 3722228"/>
              <a:gd name="connsiteX6005" fmla="*/ 3227318 w 6494035"/>
              <a:gd name="connsiteY6005" fmla="*/ 743160 h 3722228"/>
              <a:gd name="connsiteX6006" fmla="*/ 3239552 w 6494035"/>
              <a:gd name="connsiteY6006" fmla="*/ 739517 h 3722228"/>
              <a:gd name="connsiteX6007" fmla="*/ 3242780 w 6494035"/>
              <a:gd name="connsiteY6007" fmla="*/ 739517 h 3722228"/>
              <a:gd name="connsiteX6008" fmla="*/ 3242780 w 6494035"/>
              <a:gd name="connsiteY6008" fmla="*/ 735427 h 3722228"/>
              <a:gd name="connsiteX6009" fmla="*/ 3250595 w 6494035"/>
              <a:gd name="connsiteY6009" fmla="*/ 735427 h 3722228"/>
              <a:gd name="connsiteX6010" fmla="*/ 3250595 w 6494035"/>
              <a:gd name="connsiteY6010" fmla="*/ 739517 h 3722228"/>
              <a:gd name="connsiteX6011" fmla="*/ 3255013 w 6494035"/>
              <a:gd name="connsiteY6011" fmla="*/ 735427 h 3722228"/>
              <a:gd name="connsiteX6012" fmla="*/ 3250595 w 6494035"/>
              <a:gd name="connsiteY6012" fmla="*/ 735427 h 3722228"/>
              <a:gd name="connsiteX6013" fmla="*/ 3255013 w 6494035"/>
              <a:gd name="connsiteY6013" fmla="*/ 724495 h 3722228"/>
              <a:gd name="connsiteX6014" fmla="*/ 3258241 w 6494035"/>
              <a:gd name="connsiteY6014" fmla="*/ 716762 h 3722228"/>
              <a:gd name="connsiteX6015" fmla="*/ 3262829 w 6494035"/>
              <a:gd name="connsiteY6015" fmla="*/ 716762 h 3722228"/>
              <a:gd name="connsiteX6016" fmla="*/ 3270135 w 6494035"/>
              <a:gd name="connsiteY6016" fmla="*/ 709028 h 3722228"/>
              <a:gd name="connsiteX6017" fmla="*/ 3270135 w 6494035"/>
              <a:gd name="connsiteY6017" fmla="*/ 704492 h 3722228"/>
              <a:gd name="connsiteX6018" fmla="*/ 3273703 w 6494035"/>
              <a:gd name="connsiteY6018" fmla="*/ 701294 h 3722228"/>
              <a:gd name="connsiteX6019" fmla="*/ 3270135 w 6494035"/>
              <a:gd name="connsiteY6019" fmla="*/ 701294 h 3722228"/>
              <a:gd name="connsiteX6020" fmla="*/ 3262829 w 6494035"/>
              <a:gd name="connsiteY6020" fmla="*/ 704492 h 3722228"/>
              <a:gd name="connsiteX6021" fmla="*/ 3258241 w 6494035"/>
              <a:gd name="connsiteY6021" fmla="*/ 701294 h 3722228"/>
              <a:gd name="connsiteX6022" fmla="*/ 3262829 w 6494035"/>
              <a:gd name="connsiteY6022" fmla="*/ 693560 h 3722228"/>
              <a:gd name="connsiteX6023" fmla="*/ 3285596 w 6494035"/>
              <a:gd name="connsiteY6023" fmla="*/ 688950 h 3722228"/>
              <a:gd name="connsiteX6024" fmla="*/ 3288505 w 6494035"/>
              <a:gd name="connsiteY6024" fmla="*/ 691828 h 3722228"/>
              <a:gd name="connsiteX6025" fmla="*/ 3289334 w 6494035"/>
              <a:gd name="connsiteY6025" fmla="*/ 693560 h 3722228"/>
              <a:gd name="connsiteX6026" fmla="*/ 3290256 w 6494035"/>
              <a:gd name="connsiteY6026" fmla="*/ 693560 h 3722228"/>
              <a:gd name="connsiteX6027" fmla="*/ 3293412 w 6494035"/>
              <a:gd name="connsiteY6027" fmla="*/ 696684 h 3722228"/>
              <a:gd name="connsiteX6028" fmla="*/ 3296470 w 6494035"/>
              <a:gd name="connsiteY6028" fmla="*/ 696684 h 3722228"/>
              <a:gd name="connsiteX6029" fmla="*/ 3296470 w 6494035"/>
              <a:gd name="connsiteY6029" fmla="*/ 693560 h 3722228"/>
              <a:gd name="connsiteX6030" fmla="*/ 3290256 w 6494035"/>
              <a:gd name="connsiteY6030" fmla="*/ 693560 h 3722228"/>
              <a:gd name="connsiteX6031" fmla="*/ 3288505 w 6494035"/>
              <a:gd name="connsiteY6031" fmla="*/ 691828 h 3722228"/>
              <a:gd name="connsiteX6032" fmla="*/ 3285596 w 6494035"/>
              <a:gd name="connsiteY6032" fmla="*/ 685752 h 3722228"/>
              <a:gd name="connsiteX6033" fmla="*/ 3296470 w 6494035"/>
              <a:gd name="connsiteY6033" fmla="*/ 678018 h 3722228"/>
              <a:gd name="connsiteX6034" fmla="*/ 3301058 w 6494035"/>
              <a:gd name="connsiteY6034" fmla="*/ 688950 h 3722228"/>
              <a:gd name="connsiteX6035" fmla="*/ 3301058 w 6494035"/>
              <a:gd name="connsiteY6035" fmla="*/ 681216 h 3722228"/>
              <a:gd name="connsiteX6036" fmla="*/ 3304286 w 6494035"/>
              <a:gd name="connsiteY6036" fmla="*/ 678018 h 3722228"/>
              <a:gd name="connsiteX6037" fmla="*/ 3308873 w 6494035"/>
              <a:gd name="connsiteY6037" fmla="*/ 693560 h 3722228"/>
              <a:gd name="connsiteX6038" fmla="*/ 3312102 w 6494035"/>
              <a:gd name="connsiteY6038" fmla="*/ 693560 h 3722228"/>
              <a:gd name="connsiteX6039" fmla="*/ 3316519 w 6494035"/>
              <a:gd name="connsiteY6039" fmla="*/ 688950 h 3722228"/>
              <a:gd name="connsiteX6040" fmla="*/ 3312102 w 6494035"/>
              <a:gd name="connsiteY6040" fmla="*/ 681216 h 3722228"/>
              <a:gd name="connsiteX6041" fmla="*/ 3319747 w 6494035"/>
              <a:gd name="connsiteY6041" fmla="*/ 678018 h 3722228"/>
              <a:gd name="connsiteX6042" fmla="*/ 3324335 w 6494035"/>
              <a:gd name="connsiteY6042" fmla="*/ 673482 h 3722228"/>
              <a:gd name="connsiteX6043" fmla="*/ 3335209 w 6494035"/>
              <a:gd name="connsiteY6043" fmla="*/ 681216 h 3722228"/>
              <a:gd name="connsiteX6044" fmla="*/ 3335209 w 6494035"/>
              <a:gd name="connsiteY6044" fmla="*/ 670285 h 3722228"/>
              <a:gd name="connsiteX6045" fmla="*/ 3327563 w 6494035"/>
              <a:gd name="connsiteY6045" fmla="*/ 670285 h 3722228"/>
              <a:gd name="connsiteX6046" fmla="*/ 3319747 w 6494035"/>
              <a:gd name="connsiteY6046" fmla="*/ 662551 h 3722228"/>
              <a:gd name="connsiteX6047" fmla="*/ 3332150 w 6494035"/>
              <a:gd name="connsiteY6047" fmla="*/ 662551 h 3722228"/>
              <a:gd name="connsiteX6048" fmla="*/ 3347612 w 6494035"/>
              <a:gd name="connsiteY6048" fmla="*/ 662551 h 3722228"/>
              <a:gd name="connsiteX6049" fmla="*/ 3351690 w 6494035"/>
              <a:gd name="connsiteY6049" fmla="*/ 665749 h 3722228"/>
              <a:gd name="connsiteX6050" fmla="*/ 3359335 w 6494035"/>
              <a:gd name="connsiteY6050" fmla="*/ 658461 h 3722228"/>
              <a:gd name="connsiteX6051" fmla="*/ 3359335 w 6494035"/>
              <a:gd name="connsiteY6051" fmla="*/ 647083 h 3722228"/>
              <a:gd name="connsiteX6052" fmla="*/ 3367151 w 6494035"/>
              <a:gd name="connsiteY6052" fmla="*/ 654817 h 3722228"/>
              <a:gd name="connsiteX6053" fmla="*/ 3370379 w 6494035"/>
              <a:gd name="connsiteY6053" fmla="*/ 650727 h 3722228"/>
              <a:gd name="connsiteX6054" fmla="*/ 3367151 w 6494035"/>
              <a:gd name="connsiteY6054" fmla="*/ 647083 h 3722228"/>
              <a:gd name="connsiteX6055" fmla="*/ 3370379 w 6494035"/>
              <a:gd name="connsiteY6055" fmla="*/ 639350 h 3722228"/>
              <a:gd name="connsiteX6056" fmla="*/ 3382613 w 6494035"/>
              <a:gd name="connsiteY6056" fmla="*/ 639350 h 3722228"/>
              <a:gd name="connsiteX6057" fmla="*/ 3390428 w 6494035"/>
              <a:gd name="connsiteY6057" fmla="*/ 639350 h 3722228"/>
              <a:gd name="connsiteX6058" fmla="*/ 3382613 w 6494035"/>
              <a:gd name="connsiteY6058" fmla="*/ 650727 h 3722228"/>
              <a:gd name="connsiteX6059" fmla="*/ 3382613 w 6494035"/>
              <a:gd name="connsiteY6059" fmla="*/ 662551 h 3722228"/>
              <a:gd name="connsiteX6060" fmla="*/ 3385841 w 6494035"/>
              <a:gd name="connsiteY6060" fmla="*/ 665749 h 3722228"/>
              <a:gd name="connsiteX6061" fmla="*/ 3385841 w 6494035"/>
              <a:gd name="connsiteY6061" fmla="*/ 658461 h 3722228"/>
              <a:gd name="connsiteX6062" fmla="*/ 3401302 w 6494035"/>
              <a:gd name="connsiteY6062" fmla="*/ 639350 h 3722228"/>
              <a:gd name="connsiteX6063" fmla="*/ 3401302 w 6494035"/>
              <a:gd name="connsiteY6063" fmla="*/ 647083 h 3722228"/>
              <a:gd name="connsiteX6064" fmla="*/ 3405890 w 6494035"/>
              <a:gd name="connsiteY6064" fmla="*/ 654817 h 3722228"/>
              <a:gd name="connsiteX6065" fmla="*/ 3409118 w 6494035"/>
              <a:gd name="connsiteY6065" fmla="*/ 650727 h 3722228"/>
              <a:gd name="connsiteX6066" fmla="*/ 3413536 w 6494035"/>
              <a:gd name="connsiteY6066" fmla="*/ 647083 h 3722228"/>
              <a:gd name="connsiteX6067" fmla="*/ 3416764 w 6494035"/>
              <a:gd name="connsiteY6067" fmla="*/ 642993 h 3722228"/>
              <a:gd name="connsiteX6068" fmla="*/ 3409118 w 6494035"/>
              <a:gd name="connsiteY6068" fmla="*/ 639350 h 3722228"/>
              <a:gd name="connsiteX6069" fmla="*/ 3413536 w 6494035"/>
              <a:gd name="connsiteY6069" fmla="*/ 632062 h 3722228"/>
              <a:gd name="connsiteX6070" fmla="*/ 3424579 w 6494035"/>
              <a:gd name="connsiteY6070" fmla="*/ 632062 h 3722228"/>
              <a:gd name="connsiteX6071" fmla="*/ 3432225 w 6494035"/>
              <a:gd name="connsiteY6071" fmla="*/ 635185 h 3722228"/>
              <a:gd name="connsiteX6072" fmla="*/ 3432225 w 6494035"/>
              <a:gd name="connsiteY6072" fmla="*/ 639350 h 3722228"/>
              <a:gd name="connsiteX6073" fmla="*/ 3424579 w 6494035"/>
              <a:gd name="connsiteY6073" fmla="*/ 642993 h 3722228"/>
              <a:gd name="connsiteX6074" fmla="*/ 3432225 w 6494035"/>
              <a:gd name="connsiteY6074" fmla="*/ 647083 h 3722228"/>
              <a:gd name="connsiteX6075" fmla="*/ 3424579 w 6494035"/>
              <a:gd name="connsiteY6075" fmla="*/ 650727 h 3722228"/>
              <a:gd name="connsiteX6076" fmla="*/ 3432225 w 6494035"/>
              <a:gd name="connsiteY6076" fmla="*/ 650727 h 3722228"/>
              <a:gd name="connsiteX6077" fmla="*/ 3440041 w 6494035"/>
              <a:gd name="connsiteY6077" fmla="*/ 639350 h 3722228"/>
              <a:gd name="connsiteX6078" fmla="*/ 3444119 w 6494035"/>
              <a:gd name="connsiteY6078" fmla="*/ 639350 h 3722228"/>
              <a:gd name="connsiteX6079" fmla="*/ 3447857 w 6494035"/>
              <a:gd name="connsiteY6079" fmla="*/ 642993 h 3722228"/>
              <a:gd name="connsiteX6080" fmla="*/ 3451934 w 6494035"/>
              <a:gd name="connsiteY6080" fmla="*/ 639350 h 3722228"/>
              <a:gd name="connsiteX6081" fmla="*/ 3463318 w 6494035"/>
              <a:gd name="connsiteY6081" fmla="*/ 647083 h 3722228"/>
              <a:gd name="connsiteX6082" fmla="*/ 3467396 w 6494035"/>
              <a:gd name="connsiteY6082" fmla="*/ 647083 h 3722228"/>
              <a:gd name="connsiteX6083" fmla="*/ 3475042 w 6494035"/>
              <a:gd name="connsiteY6083" fmla="*/ 654817 h 3722228"/>
              <a:gd name="connsiteX6084" fmla="*/ 3463318 w 6494035"/>
              <a:gd name="connsiteY6084" fmla="*/ 662551 h 3722228"/>
              <a:gd name="connsiteX6085" fmla="*/ 3440041 w 6494035"/>
              <a:gd name="connsiteY6085" fmla="*/ 662551 h 3722228"/>
              <a:gd name="connsiteX6086" fmla="*/ 3451934 w 6494035"/>
              <a:gd name="connsiteY6086" fmla="*/ 665749 h 3722228"/>
              <a:gd name="connsiteX6087" fmla="*/ 3459580 w 6494035"/>
              <a:gd name="connsiteY6087" fmla="*/ 673482 h 3722228"/>
              <a:gd name="connsiteX6088" fmla="*/ 3463318 w 6494035"/>
              <a:gd name="connsiteY6088" fmla="*/ 670285 h 3722228"/>
              <a:gd name="connsiteX6089" fmla="*/ 3470624 w 6494035"/>
              <a:gd name="connsiteY6089" fmla="*/ 670285 h 3722228"/>
              <a:gd name="connsiteX6090" fmla="*/ 3478270 w 6494035"/>
              <a:gd name="connsiteY6090" fmla="*/ 673482 h 3722228"/>
              <a:gd name="connsiteX6091" fmla="*/ 3513780 w 6494035"/>
              <a:gd name="connsiteY6091" fmla="*/ 673482 h 3722228"/>
              <a:gd name="connsiteX6092" fmla="*/ 3501547 w 6494035"/>
              <a:gd name="connsiteY6092" fmla="*/ 678018 h 3722228"/>
              <a:gd name="connsiteX6093" fmla="*/ 3521596 w 6494035"/>
              <a:gd name="connsiteY6093" fmla="*/ 681216 h 3722228"/>
              <a:gd name="connsiteX6094" fmla="*/ 3521596 w 6494035"/>
              <a:gd name="connsiteY6094" fmla="*/ 693560 h 3722228"/>
              <a:gd name="connsiteX6095" fmla="*/ 3524824 w 6494035"/>
              <a:gd name="connsiteY6095" fmla="*/ 685752 h 3722228"/>
              <a:gd name="connsiteX6096" fmla="*/ 3556597 w 6494035"/>
              <a:gd name="connsiteY6096" fmla="*/ 685752 h 3722228"/>
              <a:gd name="connsiteX6097" fmla="*/ 3637302 w 6494035"/>
              <a:gd name="connsiteY6097" fmla="*/ 716762 h 3722228"/>
              <a:gd name="connsiteX6098" fmla="*/ 3667715 w 6494035"/>
              <a:gd name="connsiteY6098" fmla="*/ 743160 h 3722228"/>
              <a:gd name="connsiteX6099" fmla="*/ 3649025 w 6494035"/>
              <a:gd name="connsiteY6099" fmla="*/ 770526 h 3722228"/>
              <a:gd name="connsiteX6100" fmla="*/ 3621841 w 6494035"/>
              <a:gd name="connsiteY6100" fmla="*/ 781458 h 3722228"/>
              <a:gd name="connsiteX6101" fmla="*/ 3513780 w 6494035"/>
              <a:gd name="connsiteY6101" fmla="*/ 750894 h 3722228"/>
              <a:gd name="connsiteX6102" fmla="*/ 3567640 w 6494035"/>
              <a:gd name="connsiteY6102" fmla="*/ 793727 h 3722228"/>
              <a:gd name="connsiteX6103" fmla="*/ 3564412 w 6494035"/>
              <a:gd name="connsiteY6103" fmla="*/ 812393 h 3722228"/>
              <a:gd name="connsiteX6104" fmla="*/ 3575286 w 6494035"/>
              <a:gd name="connsiteY6104" fmla="*/ 843402 h 3722228"/>
              <a:gd name="connsiteX6105" fmla="*/ 3621841 w 6494035"/>
              <a:gd name="connsiteY6105" fmla="*/ 862959 h 3722228"/>
              <a:gd name="connsiteX6106" fmla="*/ 3633564 w 6494035"/>
              <a:gd name="connsiteY6106" fmla="*/ 858869 h 3722228"/>
              <a:gd name="connsiteX6107" fmla="*/ 3625918 w 6494035"/>
              <a:gd name="connsiteY6107" fmla="*/ 843402 h 3722228"/>
              <a:gd name="connsiteX6108" fmla="*/ 3614025 w 6494035"/>
              <a:gd name="connsiteY6108" fmla="*/ 839758 h 3722228"/>
              <a:gd name="connsiteX6109" fmla="*/ 3598563 w 6494035"/>
              <a:gd name="connsiteY6109" fmla="*/ 824737 h 3722228"/>
              <a:gd name="connsiteX6110" fmla="*/ 3606209 w 6494035"/>
              <a:gd name="connsiteY6110" fmla="*/ 812393 h 3722228"/>
              <a:gd name="connsiteX6111" fmla="*/ 3629486 w 6494035"/>
              <a:gd name="connsiteY6111" fmla="*/ 824737 h 3722228"/>
              <a:gd name="connsiteX6112" fmla="*/ 3629486 w 6494035"/>
              <a:gd name="connsiteY6112" fmla="*/ 832024 h 3722228"/>
              <a:gd name="connsiteX6113" fmla="*/ 3672303 w 6494035"/>
              <a:gd name="connsiteY6113" fmla="*/ 832024 h 3722228"/>
              <a:gd name="connsiteX6114" fmla="*/ 3652254 w 6494035"/>
              <a:gd name="connsiteY6114" fmla="*/ 796925 h 3722228"/>
              <a:gd name="connsiteX6115" fmla="*/ 3664657 w 6494035"/>
              <a:gd name="connsiteY6115" fmla="*/ 781458 h 3722228"/>
              <a:gd name="connsiteX6116" fmla="*/ 3683347 w 6494035"/>
              <a:gd name="connsiteY6116" fmla="*/ 762792 h 3722228"/>
              <a:gd name="connsiteX6117" fmla="*/ 3706454 w 6494035"/>
              <a:gd name="connsiteY6117" fmla="*/ 762792 h 3722228"/>
              <a:gd name="connsiteX6118" fmla="*/ 3721915 w 6494035"/>
              <a:gd name="connsiteY6118" fmla="*/ 773724 h 3722228"/>
              <a:gd name="connsiteX6119" fmla="*/ 3721915 w 6494035"/>
              <a:gd name="connsiteY6119" fmla="*/ 747250 h 3722228"/>
              <a:gd name="connsiteX6120" fmla="*/ 3706454 w 6494035"/>
              <a:gd name="connsiteY6120" fmla="*/ 735427 h 3722228"/>
              <a:gd name="connsiteX6121" fmla="*/ 3703395 w 6494035"/>
              <a:gd name="connsiteY6121" fmla="*/ 701294 h 3722228"/>
              <a:gd name="connsiteX6122" fmla="*/ 3687764 w 6494035"/>
              <a:gd name="connsiteY6122" fmla="*/ 693560 h 3722228"/>
              <a:gd name="connsiteX6123" fmla="*/ 3733809 w 6494035"/>
              <a:gd name="connsiteY6123" fmla="*/ 696684 h 3722228"/>
              <a:gd name="connsiteX6124" fmla="*/ 3749270 w 6494035"/>
              <a:gd name="connsiteY6124" fmla="*/ 712225 h 3722228"/>
              <a:gd name="connsiteX6125" fmla="*/ 3726163 w 6494035"/>
              <a:gd name="connsiteY6125" fmla="*/ 719959 h 3722228"/>
              <a:gd name="connsiteX6126" fmla="*/ 3726163 w 6494035"/>
              <a:gd name="connsiteY6126" fmla="*/ 727693 h 3722228"/>
              <a:gd name="connsiteX6127" fmla="*/ 3753858 w 6494035"/>
              <a:gd name="connsiteY6127" fmla="*/ 747250 h 3722228"/>
              <a:gd name="connsiteX6128" fmla="*/ 3772547 w 6494035"/>
              <a:gd name="connsiteY6128" fmla="*/ 739517 h 3722228"/>
              <a:gd name="connsiteX6129" fmla="*/ 3772547 w 6494035"/>
              <a:gd name="connsiteY6129" fmla="*/ 719959 h 3722228"/>
              <a:gd name="connsiteX6130" fmla="*/ 3788009 w 6494035"/>
              <a:gd name="connsiteY6130" fmla="*/ 716762 h 3722228"/>
              <a:gd name="connsiteX6131" fmla="*/ 3780363 w 6494035"/>
              <a:gd name="connsiteY6131" fmla="*/ 709028 h 3722228"/>
              <a:gd name="connsiteX6132" fmla="*/ 3830825 w 6494035"/>
              <a:gd name="connsiteY6132" fmla="*/ 681216 h 3722228"/>
              <a:gd name="connsiteX6133" fmla="*/ 3838641 w 6494035"/>
              <a:gd name="connsiteY6133" fmla="*/ 693560 h 3722228"/>
              <a:gd name="connsiteX6134" fmla="*/ 3841869 w 6494035"/>
              <a:gd name="connsiteY6134" fmla="*/ 685752 h 3722228"/>
              <a:gd name="connsiteX6135" fmla="*/ 3834053 w 6494035"/>
              <a:gd name="connsiteY6135" fmla="*/ 681216 h 3722228"/>
              <a:gd name="connsiteX6136" fmla="*/ 3857330 w 6494035"/>
              <a:gd name="connsiteY6136" fmla="*/ 665749 h 3722228"/>
              <a:gd name="connsiteX6137" fmla="*/ 3864976 w 6494035"/>
              <a:gd name="connsiteY6137" fmla="*/ 665749 h 3722228"/>
              <a:gd name="connsiteX6138" fmla="*/ 3854102 w 6494035"/>
              <a:gd name="connsiteY6138" fmla="*/ 670285 h 3722228"/>
              <a:gd name="connsiteX6139" fmla="*/ 3861918 w 6494035"/>
              <a:gd name="connsiteY6139" fmla="*/ 685752 h 3722228"/>
              <a:gd name="connsiteX6140" fmla="*/ 3854102 w 6494035"/>
              <a:gd name="connsiteY6140" fmla="*/ 696684 h 3722228"/>
              <a:gd name="connsiteX6141" fmla="*/ 3857330 w 6494035"/>
              <a:gd name="connsiteY6141" fmla="*/ 701294 h 3722228"/>
              <a:gd name="connsiteX6142" fmla="*/ 3872792 w 6494035"/>
              <a:gd name="connsiteY6142" fmla="*/ 688950 h 3722228"/>
              <a:gd name="connsiteX6143" fmla="*/ 3880438 w 6494035"/>
              <a:gd name="connsiteY6143" fmla="*/ 693560 h 3722228"/>
              <a:gd name="connsiteX6144" fmla="*/ 3880438 w 6494035"/>
              <a:gd name="connsiteY6144" fmla="*/ 678018 h 3722228"/>
              <a:gd name="connsiteX6145" fmla="*/ 3892331 w 6494035"/>
              <a:gd name="connsiteY6145" fmla="*/ 673482 h 3722228"/>
              <a:gd name="connsiteX6146" fmla="*/ 3911531 w 6494035"/>
              <a:gd name="connsiteY6146" fmla="*/ 673482 h 3722228"/>
              <a:gd name="connsiteX6147" fmla="*/ 3943303 w 6494035"/>
              <a:gd name="connsiteY6147" fmla="*/ 658461 h 3722228"/>
              <a:gd name="connsiteX6148" fmla="*/ 3951119 w 6494035"/>
              <a:gd name="connsiteY6148" fmla="*/ 678018 h 3722228"/>
              <a:gd name="connsiteX6149" fmla="*/ 3958934 w 6494035"/>
              <a:gd name="connsiteY6149" fmla="*/ 678018 h 3722228"/>
              <a:gd name="connsiteX6150" fmla="*/ 3958934 w 6494035"/>
              <a:gd name="connsiteY6150" fmla="*/ 665749 h 3722228"/>
              <a:gd name="connsiteX6151" fmla="*/ 3969808 w 6494035"/>
              <a:gd name="connsiteY6151" fmla="*/ 658461 h 3722228"/>
              <a:gd name="connsiteX6152" fmla="*/ 3951119 w 6494035"/>
              <a:gd name="connsiteY6152" fmla="*/ 635185 h 3722228"/>
              <a:gd name="connsiteX6153" fmla="*/ 3954347 w 6494035"/>
              <a:gd name="connsiteY6153" fmla="*/ 627452 h 3722228"/>
              <a:gd name="connsiteX6154" fmla="*/ 4028086 w 6494035"/>
              <a:gd name="connsiteY6154" fmla="*/ 635185 h 3722228"/>
              <a:gd name="connsiteX6155" fmla="*/ 4074131 w 6494035"/>
              <a:gd name="connsiteY6155" fmla="*/ 647083 h 3722228"/>
              <a:gd name="connsiteX6156" fmla="*/ 4100466 w 6494035"/>
              <a:gd name="connsiteY6156" fmla="*/ 665749 h 3722228"/>
              <a:gd name="connsiteX6157" fmla="*/ 4105054 w 6494035"/>
              <a:gd name="connsiteY6157" fmla="*/ 639350 h 3722228"/>
              <a:gd name="connsiteX6158" fmla="*/ 4077699 w 6494035"/>
              <a:gd name="connsiteY6158" fmla="*/ 632062 h 3722228"/>
              <a:gd name="connsiteX6159" fmla="*/ 4077699 w 6494035"/>
              <a:gd name="connsiteY6159" fmla="*/ 619718 h 3722228"/>
              <a:gd name="connsiteX6160" fmla="*/ 4054592 w 6494035"/>
              <a:gd name="connsiteY6160" fmla="*/ 619718 h 3722228"/>
              <a:gd name="connsiteX6161" fmla="*/ 4051363 w 6494035"/>
              <a:gd name="connsiteY6161" fmla="*/ 608786 h 3722228"/>
              <a:gd name="connsiteX6162" fmla="*/ 4054592 w 6494035"/>
              <a:gd name="connsiteY6162" fmla="*/ 608786 h 3722228"/>
              <a:gd name="connsiteX6163" fmla="*/ 4059009 w 6494035"/>
              <a:gd name="connsiteY6163" fmla="*/ 604250 h 3722228"/>
              <a:gd name="connsiteX6164" fmla="*/ 4046776 w 6494035"/>
              <a:gd name="connsiteY6164" fmla="*/ 577851 h 3722228"/>
              <a:gd name="connsiteX6165" fmla="*/ 4038960 w 6494035"/>
              <a:gd name="connsiteY6165" fmla="*/ 585585 h 3722228"/>
              <a:gd name="connsiteX6166" fmla="*/ 4038960 w 6494035"/>
              <a:gd name="connsiteY6166" fmla="*/ 570118 h 3722228"/>
              <a:gd name="connsiteX6167" fmla="*/ 4031314 w 6494035"/>
              <a:gd name="connsiteY6167" fmla="*/ 573241 h 3722228"/>
              <a:gd name="connsiteX6168" fmla="*/ 4035902 w 6494035"/>
              <a:gd name="connsiteY6168" fmla="*/ 562310 h 3722228"/>
              <a:gd name="connsiteX6169" fmla="*/ 4046776 w 6494035"/>
              <a:gd name="connsiteY6169" fmla="*/ 554576 h 3722228"/>
              <a:gd name="connsiteX6170" fmla="*/ 4051363 w 6494035"/>
              <a:gd name="connsiteY6170" fmla="*/ 535018 h 3722228"/>
              <a:gd name="connsiteX6171" fmla="*/ 4043548 w 6494035"/>
              <a:gd name="connsiteY6171" fmla="*/ 496275 h 3722228"/>
              <a:gd name="connsiteX6172" fmla="*/ 4100466 w 6494035"/>
              <a:gd name="connsiteY6172" fmla="*/ 496275 h 3722228"/>
              <a:gd name="connsiteX6173" fmla="*/ 4108282 w 6494035"/>
              <a:gd name="connsiteY6173" fmla="*/ 516353 h 3722228"/>
              <a:gd name="connsiteX6174" fmla="*/ 4108282 w 6494035"/>
              <a:gd name="connsiteY6174" fmla="*/ 542752 h 3722228"/>
              <a:gd name="connsiteX6175" fmla="*/ 4132409 w 6494035"/>
              <a:gd name="connsiteY6175" fmla="*/ 565507 h 3722228"/>
              <a:gd name="connsiteX6176" fmla="*/ 4163332 w 6494035"/>
              <a:gd name="connsiteY6176" fmla="*/ 635185 h 3722228"/>
              <a:gd name="connsiteX6177" fmla="*/ 4186609 w 6494035"/>
              <a:gd name="connsiteY6177" fmla="*/ 642993 h 3722228"/>
              <a:gd name="connsiteX6178" fmla="*/ 4178793 w 6494035"/>
              <a:gd name="connsiteY6178" fmla="*/ 650727 h 3722228"/>
              <a:gd name="connsiteX6179" fmla="*/ 4186609 w 6494035"/>
              <a:gd name="connsiteY6179" fmla="*/ 670285 h 3722228"/>
              <a:gd name="connsiteX6180" fmla="*/ 4171147 w 6494035"/>
              <a:gd name="connsiteY6180" fmla="*/ 696684 h 3722228"/>
              <a:gd name="connsiteX6181" fmla="*/ 4174375 w 6494035"/>
              <a:gd name="connsiteY6181" fmla="*/ 704492 h 3722228"/>
              <a:gd name="connsiteX6182" fmla="*/ 4159254 w 6494035"/>
              <a:gd name="connsiteY6182" fmla="*/ 712225 h 3722228"/>
              <a:gd name="connsiteX6183" fmla="*/ 4143792 w 6494035"/>
              <a:gd name="connsiteY6183" fmla="*/ 701294 h 3722228"/>
              <a:gd name="connsiteX6184" fmla="*/ 4125103 w 6494035"/>
              <a:gd name="connsiteY6184" fmla="*/ 709028 h 3722228"/>
              <a:gd name="connsiteX6185" fmla="*/ 4155686 w 6494035"/>
              <a:gd name="connsiteY6185" fmla="*/ 719959 h 3722228"/>
              <a:gd name="connsiteX6186" fmla="*/ 4194424 w 6494035"/>
              <a:gd name="connsiteY6186" fmla="*/ 716762 h 3722228"/>
              <a:gd name="connsiteX6187" fmla="*/ 4189837 w 6494035"/>
              <a:gd name="connsiteY6187" fmla="*/ 704492 h 3722228"/>
              <a:gd name="connsiteX6188" fmla="*/ 4209886 w 6494035"/>
              <a:gd name="connsiteY6188" fmla="*/ 688950 h 3722228"/>
              <a:gd name="connsiteX6189" fmla="*/ 4213114 w 6494035"/>
              <a:gd name="connsiteY6189" fmla="*/ 665749 h 3722228"/>
              <a:gd name="connsiteX6190" fmla="*/ 4194424 w 6494035"/>
              <a:gd name="connsiteY6190" fmla="*/ 635185 h 3722228"/>
              <a:gd name="connsiteX6191" fmla="*/ 4225347 w 6494035"/>
              <a:gd name="connsiteY6191" fmla="*/ 619718 h 3722228"/>
              <a:gd name="connsiteX6192" fmla="*/ 4244037 w 6494035"/>
              <a:gd name="connsiteY6192" fmla="*/ 632062 h 3722228"/>
              <a:gd name="connsiteX6193" fmla="*/ 4251683 w 6494035"/>
              <a:gd name="connsiteY6193" fmla="*/ 658461 h 3722228"/>
              <a:gd name="connsiteX6194" fmla="*/ 4286853 w 6494035"/>
              <a:gd name="connsiteY6194" fmla="*/ 662551 h 3722228"/>
              <a:gd name="connsiteX6195" fmla="*/ 4259498 w 6494035"/>
              <a:gd name="connsiteY6195" fmla="*/ 658461 h 3722228"/>
              <a:gd name="connsiteX6196" fmla="*/ 4255930 w 6494035"/>
              <a:gd name="connsiteY6196" fmla="*/ 642993 h 3722228"/>
              <a:gd name="connsiteX6197" fmla="*/ 4259498 w 6494035"/>
              <a:gd name="connsiteY6197" fmla="*/ 639350 h 3722228"/>
              <a:gd name="connsiteX6198" fmla="*/ 4244037 w 6494035"/>
              <a:gd name="connsiteY6198" fmla="*/ 619718 h 3722228"/>
              <a:gd name="connsiteX6199" fmla="*/ 4205298 w 6494035"/>
              <a:gd name="connsiteY6199" fmla="*/ 611984 h 3722228"/>
              <a:gd name="connsiteX6200" fmla="*/ 4178793 w 6494035"/>
              <a:gd name="connsiteY6200" fmla="*/ 624254 h 3722228"/>
              <a:gd name="connsiteX6201" fmla="*/ 4163332 w 6494035"/>
              <a:gd name="connsiteY6201" fmla="*/ 596517 h 3722228"/>
              <a:gd name="connsiteX6202" fmla="*/ 4159254 w 6494035"/>
              <a:gd name="connsiteY6202" fmla="*/ 562310 h 3722228"/>
              <a:gd name="connsiteX6203" fmla="*/ 4128331 w 6494035"/>
              <a:gd name="connsiteY6203" fmla="*/ 542752 h 3722228"/>
              <a:gd name="connsiteX6204" fmla="*/ 4128331 w 6494035"/>
              <a:gd name="connsiteY6204" fmla="*/ 527285 h 3722228"/>
              <a:gd name="connsiteX6205" fmla="*/ 4140224 w 6494035"/>
              <a:gd name="connsiteY6205" fmla="*/ 519551 h 3722228"/>
              <a:gd name="connsiteX6206" fmla="*/ 4132409 w 6494035"/>
              <a:gd name="connsiteY6206" fmla="*/ 485344 h 3722228"/>
              <a:gd name="connsiteX6207" fmla="*/ 4155686 w 6494035"/>
              <a:gd name="connsiteY6207" fmla="*/ 508619 h 3722228"/>
              <a:gd name="connsiteX6208" fmla="*/ 4155686 w 6494035"/>
              <a:gd name="connsiteY6208" fmla="*/ 524087 h 3722228"/>
              <a:gd name="connsiteX6209" fmla="*/ 4163332 w 6494035"/>
              <a:gd name="connsiteY6209" fmla="*/ 539108 h 3722228"/>
              <a:gd name="connsiteX6210" fmla="*/ 4178793 w 6494035"/>
              <a:gd name="connsiteY6210" fmla="*/ 542752 h 3722228"/>
              <a:gd name="connsiteX6211" fmla="*/ 4232993 w 6494035"/>
              <a:gd name="connsiteY6211" fmla="*/ 550486 h 3722228"/>
              <a:gd name="connsiteX6212" fmla="*/ 4166560 w 6494035"/>
              <a:gd name="connsiteY6212" fmla="*/ 519551 h 3722228"/>
              <a:gd name="connsiteX6213" fmla="*/ 4171147 w 6494035"/>
              <a:gd name="connsiteY6213" fmla="*/ 511743 h 3722228"/>
              <a:gd name="connsiteX6214" fmla="*/ 4202070 w 6494035"/>
              <a:gd name="connsiteY6214" fmla="*/ 511743 h 3722228"/>
              <a:gd name="connsiteX6215" fmla="*/ 4186609 w 6494035"/>
              <a:gd name="connsiteY6215" fmla="*/ 508619 h 3722228"/>
              <a:gd name="connsiteX6216" fmla="*/ 4194424 w 6494035"/>
              <a:gd name="connsiteY6216" fmla="*/ 496275 h 3722228"/>
              <a:gd name="connsiteX6217" fmla="*/ 4209886 w 6494035"/>
              <a:gd name="connsiteY6217" fmla="*/ 493078 h 3722228"/>
              <a:gd name="connsiteX6218" fmla="*/ 4251683 w 6494035"/>
              <a:gd name="connsiteY6218" fmla="*/ 508619 h 3722228"/>
              <a:gd name="connsiteX6219" fmla="*/ 4282266 w 6494035"/>
              <a:gd name="connsiteY6219" fmla="*/ 508619 h 3722228"/>
              <a:gd name="connsiteX6220" fmla="*/ 4282266 w 6494035"/>
              <a:gd name="connsiteY6220" fmla="*/ 519551 h 3722228"/>
              <a:gd name="connsiteX6221" fmla="*/ 4274450 w 6494035"/>
              <a:gd name="connsiteY6221" fmla="*/ 524087 h 3722228"/>
              <a:gd name="connsiteX6222" fmla="*/ 4279038 w 6494035"/>
              <a:gd name="connsiteY6222" fmla="*/ 535018 h 3722228"/>
              <a:gd name="connsiteX6223" fmla="*/ 4290082 w 6494035"/>
              <a:gd name="connsiteY6223" fmla="*/ 546842 h 3722228"/>
              <a:gd name="connsiteX6224" fmla="*/ 4290082 w 6494035"/>
              <a:gd name="connsiteY6224" fmla="*/ 539108 h 3722228"/>
              <a:gd name="connsiteX6225" fmla="*/ 4302315 w 6494035"/>
              <a:gd name="connsiteY6225" fmla="*/ 565507 h 3722228"/>
              <a:gd name="connsiteX6226" fmla="*/ 4317776 w 6494035"/>
              <a:gd name="connsiteY6226" fmla="*/ 570118 h 3722228"/>
              <a:gd name="connsiteX6227" fmla="*/ 4340544 w 6494035"/>
              <a:gd name="connsiteY6227" fmla="*/ 577851 h 3722228"/>
              <a:gd name="connsiteX6228" fmla="*/ 4348359 w 6494035"/>
              <a:gd name="connsiteY6228" fmla="*/ 570118 h 3722228"/>
              <a:gd name="connsiteX6229" fmla="*/ 4317776 w 6494035"/>
              <a:gd name="connsiteY6229" fmla="*/ 565507 h 3722228"/>
              <a:gd name="connsiteX6230" fmla="*/ 4305543 w 6494035"/>
              <a:gd name="connsiteY6230" fmla="*/ 558220 h 3722228"/>
              <a:gd name="connsiteX6231" fmla="*/ 4314208 w 6494035"/>
              <a:gd name="connsiteY6231" fmla="*/ 546842 h 3722228"/>
              <a:gd name="connsiteX6232" fmla="*/ 4290082 w 6494035"/>
              <a:gd name="connsiteY6232" fmla="*/ 527285 h 3722228"/>
              <a:gd name="connsiteX6233" fmla="*/ 4282266 w 6494035"/>
              <a:gd name="connsiteY6233" fmla="*/ 504009 h 3722228"/>
              <a:gd name="connsiteX6234" fmla="*/ 4266804 w 6494035"/>
              <a:gd name="connsiteY6234" fmla="*/ 500811 h 3722228"/>
              <a:gd name="connsiteX6235" fmla="*/ 4255930 w 6494035"/>
              <a:gd name="connsiteY6235" fmla="*/ 488541 h 3722228"/>
              <a:gd name="connsiteX6236" fmla="*/ 4228576 w 6494035"/>
              <a:gd name="connsiteY6236" fmla="*/ 485344 h 3722228"/>
              <a:gd name="connsiteX6237" fmla="*/ 4209886 w 6494035"/>
              <a:gd name="connsiteY6237" fmla="*/ 465340 h 3722228"/>
              <a:gd name="connsiteX6238" fmla="*/ 4202070 w 6494035"/>
              <a:gd name="connsiteY6238" fmla="*/ 446601 h 3722228"/>
              <a:gd name="connsiteX6239" fmla="*/ 4290082 w 6494035"/>
              <a:gd name="connsiteY6239" fmla="*/ 419309 h 3722228"/>
              <a:gd name="connsiteX6240" fmla="*/ 4294499 w 6494035"/>
              <a:gd name="connsiteY6240" fmla="*/ 423846 h 3722228"/>
              <a:gd name="connsiteX6241" fmla="*/ 4290082 w 6494035"/>
              <a:gd name="connsiteY6241" fmla="*/ 431579 h 3722228"/>
              <a:gd name="connsiteX6242" fmla="*/ 4302315 w 6494035"/>
              <a:gd name="connsiteY6242" fmla="*/ 427043 h 3722228"/>
              <a:gd name="connsiteX6243" fmla="*/ 4286853 w 6494035"/>
              <a:gd name="connsiteY6243" fmla="*/ 408378 h 3722228"/>
              <a:gd name="connsiteX6244" fmla="*/ 4302315 w 6494035"/>
              <a:gd name="connsiteY6244" fmla="*/ 411576 h 3722228"/>
              <a:gd name="connsiteX6245" fmla="*/ 4297727 w 6494035"/>
              <a:gd name="connsiteY6245" fmla="*/ 408378 h 3722228"/>
              <a:gd name="connsiteX6246" fmla="*/ 4263576 w 6494035"/>
              <a:gd name="connsiteY6246" fmla="*/ 400644 h 3722228"/>
              <a:gd name="connsiteX6247" fmla="*/ 4279038 w 6494035"/>
              <a:gd name="connsiteY6247" fmla="*/ 392910 h 3722228"/>
              <a:gd name="connsiteX6248" fmla="*/ 4259498 w 6494035"/>
              <a:gd name="connsiteY6248" fmla="*/ 388300 h 3722228"/>
              <a:gd name="connsiteX6249" fmla="*/ 4259498 w 6494035"/>
              <a:gd name="connsiteY6249" fmla="*/ 380566 h 3722228"/>
              <a:gd name="connsiteX6250" fmla="*/ 4266804 w 6494035"/>
              <a:gd name="connsiteY6250" fmla="*/ 380566 h 3722228"/>
              <a:gd name="connsiteX6251" fmla="*/ 4271392 w 6494035"/>
              <a:gd name="connsiteY6251" fmla="*/ 369635 h 3722228"/>
              <a:gd name="connsiteX6252" fmla="*/ 4279038 w 6494035"/>
              <a:gd name="connsiteY6252" fmla="*/ 369635 h 3722228"/>
              <a:gd name="connsiteX6253" fmla="*/ 4259498 w 6494035"/>
              <a:gd name="connsiteY6253" fmla="*/ 365099 h 3722228"/>
              <a:gd name="connsiteX6254" fmla="*/ 4279038 w 6494035"/>
              <a:gd name="connsiteY6254" fmla="*/ 365099 h 3722228"/>
              <a:gd name="connsiteX6255" fmla="*/ 4282266 w 6494035"/>
              <a:gd name="connsiteY6255" fmla="*/ 338700 h 3722228"/>
              <a:gd name="connsiteX6256" fmla="*/ 4286853 w 6494035"/>
              <a:gd name="connsiteY6256" fmla="*/ 346434 h 3722228"/>
              <a:gd name="connsiteX6257" fmla="*/ 4297727 w 6494035"/>
              <a:gd name="connsiteY6257" fmla="*/ 334610 h 3722228"/>
              <a:gd name="connsiteX6258" fmla="*/ 4325592 w 6494035"/>
              <a:gd name="connsiteY6258" fmla="*/ 331412 h 3722228"/>
              <a:gd name="connsiteX6259" fmla="*/ 4325592 w 6494035"/>
              <a:gd name="connsiteY6259" fmla="*/ 323678 h 3722228"/>
              <a:gd name="connsiteX6260" fmla="*/ 4352947 w 6494035"/>
              <a:gd name="connsiteY6260" fmla="*/ 311334 h 3722228"/>
              <a:gd name="connsiteX6261" fmla="*/ 4333238 w 6494035"/>
              <a:gd name="connsiteY6261" fmla="*/ 308137 h 3722228"/>
              <a:gd name="connsiteX6262" fmla="*/ 4356005 w 6494035"/>
              <a:gd name="connsiteY6262" fmla="*/ 300403 h 3722228"/>
              <a:gd name="connsiteX6263" fmla="*/ 4379282 w 6494035"/>
              <a:gd name="connsiteY6263" fmla="*/ 295867 h 3722228"/>
              <a:gd name="connsiteX6264" fmla="*/ 4379282 w 6494035"/>
              <a:gd name="connsiteY6264" fmla="*/ 308137 h 3722228"/>
              <a:gd name="connsiteX6265" fmla="*/ 4394744 w 6494035"/>
              <a:gd name="connsiteY6265" fmla="*/ 300403 h 3722228"/>
              <a:gd name="connsiteX6266" fmla="*/ 4394744 w 6494035"/>
              <a:gd name="connsiteY6266" fmla="*/ 308137 h 3722228"/>
              <a:gd name="connsiteX6267" fmla="*/ 4402559 w 6494035"/>
              <a:gd name="connsiteY6267" fmla="*/ 295867 h 3722228"/>
              <a:gd name="connsiteX6268" fmla="*/ 4407147 w 6494035"/>
              <a:gd name="connsiteY6268" fmla="*/ 295867 h 3722228"/>
              <a:gd name="connsiteX6269" fmla="*/ 4410205 w 6494035"/>
              <a:gd name="connsiteY6269" fmla="*/ 272665 h 3722228"/>
              <a:gd name="connsiteX6270" fmla="*/ 4414453 w 6494035"/>
              <a:gd name="connsiteY6270" fmla="*/ 284935 h 3722228"/>
              <a:gd name="connsiteX6271" fmla="*/ 4425837 w 6494035"/>
              <a:gd name="connsiteY6271" fmla="*/ 280399 h 3722228"/>
              <a:gd name="connsiteX6272" fmla="*/ 4394744 w 6494035"/>
              <a:gd name="connsiteY6272" fmla="*/ 257570 h 3722228"/>
              <a:gd name="connsiteX6273" fmla="*/ 4414453 w 6494035"/>
              <a:gd name="connsiteY6273" fmla="*/ 261734 h 3722228"/>
              <a:gd name="connsiteX6274" fmla="*/ 4429914 w 6494035"/>
              <a:gd name="connsiteY6274" fmla="*/ 253926 h 3722228"/>
              <a:gd name="connsiteX6275" fmla="*/ 4456250 w 6494035"/>
              <a:gd name="connsiteY6275" fmla="*/ 257570 h 3722228"/>
              <a:gd name="connsiteX6276" fmla="*/ 4456250 w 6494035"/>
              <a:gd name="connsiteY6276" fmla="*/ 238458 h 3722228"/>
              <a:gd name="connsiteX6277" fmla="*/ 4440788 w 6494035"/>
              <a:gd name="connsiteY6277" fmla="*/ 249836 h 3722228"/>
              <a:gd name="connsiteX6278" fmla="*/ 4429914 w 6494035"/>
              <a:gd name="connsiteY6278" fmla="*/ 246192 h 3722228"/>
              <a:gd name="connsiteX6279" fmla="*/ 4414453 w 6494035"/>
              <a:gd name="connsiteY6279" fmla="*/ 231171 h 3722228"/>
              <a:gd name="connsiteX6280" fmla="*/ 4410205 w 6494035"/>
              <a:gd name="connsiteY6280" fmla="*/ 189304 h 3722228"/>
              <a:gd name="connsiteX6281" fmla="*/ 4418021 w 6494035"/>
              <a:gd name="connsiteY6281" fmla="*/ 181496 h 3722228"/>
              <a:gd name="connsiteX6282" fmla="*/ 4437560 w 6494035"/>
              <a:gd name="connsiteY6282" fmla="*/ 184694 h 3722228"/>
              <a:gd name="connsiteX6283" fmla="*/ 4445376 w 6494035"/>
              <a:gd name="connsiteY6283" fmla="*/ 195625 h 3722228"/>
              <a:gd name="connsiteX6284" fmla="*/ 4433482 w 6494035"/>
              <a:gd name="connsiteY6284" fmla="*/ 207970 h 3722228"/>
              <a:gd name="connsiteX6285" fmla="*/ 4448604 w 6494035"/>
              <a:gd name="connsiteY6285" fmla="*/ 211167 h 3722228"/>
              <a:gd name="connsiteX6286" fmla="*/ 4453022 w 6494035"/>
              <a:gd name="connsiteY6286" fmla="*/ 207970 h 3722228"/>
              <a:gd name="connsiteX6287" fmla="*/ 4460837 w 6494035"/>
              <a:gd name="connsiteY6287" fmla="*/ 211167 h 3722228"/>
              <a:gd name="connsiteX6288" fmla="*/ 4464066 w 6494035"/>
              <a:gd name="connsiteY6288" fmla="*/ 223437 h 3722228"/>
              <a:gd name="connsiteX6289" fmla="*/ 4471711 w 6494035"/>
              <a:gd name="connsiteY6289" fmla="*/ 215703 h 3722228"/>
              <a:gd name="connsiteX6290" fmla="*/ 4484114 w 6494035"/>
              <a:gd name="connsiteY6290" fmla="*/ 223437 h 3722228"/>
              <a:gd name="connsiteX6291" fmla="*/ 4487173 w 6494035"/>
              <a:gd name="connsiteY6291" fmla="*/ 246192 h 3722228"/>
              <a:gd name="connsiteX6292" fmla="*/ 4499576 w 6494035"/>
              <a:gd name="connsiteY6292" fmla="*/ 238458 h 3722228"/>
              <a:gd name="connsiteX6293" fmla="*/ 4494988 w 6494035"/>
              <a:gd name="connsiteY6293" fmla="*/ 226635 h 3722228"/>
              <a:gd name="connsiteX6294" fmla="*/ 4526931 w 6494035"/>
              <a:gd name="connsiteY6294" fmla="*/ 215703 h 3722228"/>
              <a:gd name="connsiteX6295" fmla="*/ 4537805 w 6494035"/>
              <a:gd name="connsiteY6295" fmla="*/ 223437 h 3722228"/>
              <a:gd name="connsiteX6296" fmla="*/ 4537805 w 6494035"/>
              <a:gd name="connsiteY6296" fmla="*/ 215703 h 3722228"/>
              <a:gd name="connsiteX6297" fmla="*/ 4565669 w 6494035"/>
              <a:gd name="connsiteY6297" fmla="*/ 207970 h 3722228"/>
              <a:gd name="connsiteX6298" fmla="*/ 4607466 w 6494035"/>
              <a:gd name="connsiteY6298" fmla="*/ 218901 h 3722228"/>
              <a:gd name="connsiteX6299" fmla="*/ 4614772 w 6494035"/>
              <a:gd name="connsiteY6299" fmla="*/ 226635 h 3722228"/>
              <a:gd name="connsiteX6300" fmla="*/ 4614772 w 6494035"/>
              <a:gd name="connsiteY6300" fmla="*/ 218901 h 3722228"/>
              <a:gd name="connsiteX6301" fmla="*/ 4638049 w 6494035"/>
              <a:gd name="connsiteY6301" fmla="*/ 231171 h 3722228"/>
              <a:gd name="connsiteX6302" fmla="*/ 4642637 w 6494035"/>
              <a:gd name="connsiteY6302" fmla="*/ 249836 h 3722228"/>
              <a:gd name="connsiteX6303" fmla="*/ 4619360 w 6494035"/>
              <a:gd name="connsiteY6303" fmla="*/ 242102 h 3722228"/>
              <a:gd name="connsiteX6304" fmla="*/ 4630234 w 6494035"/>
              <a:gd name="connsiteY6304" fmla="*/ 257570 h 3722228"/>
              <a:gd name="connsiteX6305" fmla="*/ 4638049 w 6494035"/>
              <a:gd name="connsiteY6305" fmla="*/ 253926 h 3722228"/>
              <a:gd name="connsiteX6306" fmla="*/ 4653511 w 6494035"/>
              <a:gd name="connsiteY6306" fmla="*/ 261734 h 3722228"/>
              <a:gd name="connsiteX6307" fmla="*/ 4650283 w 6494035"/>
              <a:gd name="connsiteY6307" fmla="*/ 288133 h 3722228"/>
              <a:gd name="connsiteX6308" fmla="*/ 4653511 w 6494035"/>
              <a:gd name="connsiteY6308" fmla="*/ 292669 h 3722228"/>
              <a:gd name="connsiteX6309" fmla="*/ 4642637 w 6494035"/>
              <a:gd name="connsiteY6309" fmla="*/ 295867 h 3722228"/>
              <a:gd name="connsiteX6310" fmla="*/ 4638049 w 6494035"/>
              <a:gd name="connsiteY6310" fmla="*/ 315870 h 3722228"/>
              <a:gd name="connsiteX6311" fmla="*/ 4619360 w 6494035"/>
              <a:gd name="connsiteY6311" fmla="*/ 319068 h 3722228"/>
              <a:gd name="connsiteX6312" fmla="*/ 4630234 w 6494035"/>
              <a:gd name="connsiteY6312" fmla="*/ 323678 h 3722228"/>
              <a:gd name="connsiteX6313" fmla="*/ 4599821 w 6494035"/>
              <a:gd name="connsiteY6313" fmla="*/ 357811 h 3722228"/>
              <a:gd name="connsiteX6314" fmla="*/ 4588437 w 6494035"/>
              <a:gd name="connsiteY6314" fmla="*/ 357811 h 3722228"/>
              <a:gd name="connsiteX6315" fmla="*/ 4592005 w 6494035"/>
              <a:gd name="connsiteY6315" fmla="*/ 361901 h 3722228"/>
              <a:gd name="connsiteX6316" fmla="*/ 4588437 w 6494035"/>
              <a:gd name="connsiteY6316" fmla="*/ 396108 h 3722228"/>
              <a:gd name="connsiteX6317" fmla="*/ 4611544 w 6494035"/>
              <a:gd name="connsiteY6317" fmla="*/ 388300 h 3722228"/>
              <a:gd name="connsiteX6318" fmla="*/ 4599821 w 6494035"/>
              <a:gd name="connsiteY6318" fmla="*/ 385177 h 3722228"/>
              <a:gd name="connsiteX6319" fmla="*/ 4619360 w 6494035"/>
              <a:gd name="connsiteY6319" fmla="*/ 369635 h 3722228"/>
              <a:gd name="connsiteX6320" fmla="*/ 4622588 w 6494035"/>
              <a:gd name="connsiteY6320" fmla="*/ 372832 h 3722228"/>
              <a:gd name="connsiteX6321" fmla="*/ 4622588 w 6494035"/>
              <a:gd name="connsiteY6321" fmla="*/ 365099 h 3722228"/>
              <a:gd name="connsiteX6322" fmla="*/ 4642637 w 6494035"/>
              <a:gd name="connsiteY6322" fmla="*/ 361901 h 3722228"/>
              <a:gd name="connsiteX6323" fmla="*/ 4638049 w 6494035"/>
              <a:gd name="connsiteY6323" fmla="*/ 354167 h 3722228"/>
              <a:gd name="connsiteX6324" fmla="*/ 4658098 w 6494035"/>
              <a:gd name="connsiteY6324" fmla="*/ 357811 h 3722228"/>
              <a:gd name="connsiteX6325" fmla="*/ 4676788 w 6494035"/>
              <a:gd name="connsiteY6325" fmla="*/ 338700 h 3722228"/>
              <a:gd name="connsiteX6326" fmla="*/ 4658098 w 6494035"/>
              <a:gd name="connsiteY6326" fmla="*/ 338700 h 3722228"/>
              <a:gd name="connsiteX6327" fmla="*/ 4642637 w 6494035"/>
              <a:gd name="connsiteY6327" fmla="*/ 346434 h 3722228"/>
              <a:gd name="connsiteX6328" fmla="*/ 4638049 w 6494035"/>
              <a:gd name="connsiteY6328" fmla="*/ 338700 h 3722228"/>
              <a:gd name="connsiteX6329" fmla="*/ 4642637 w 6494035"/>
              <a:gd name="connsiteY6329" fmla="*/ 326802 h 3722228"/>
              <a:gd name="connsiteX6330" fmla="*/ 4676788 w 6494035"/>
              <a:gd name="connsiteY6330" fmla="*/ 323678 h 3722228"/>
              <a:gd name="connsiteX6331" fmla="*/ 4676788 w 6494035"/>
              <a:gd name="connsiteY6331" fmla="*/ 331412 h 3722228"/>
              <a:gd name="connsiteX6332" fmla="*/ 4696327 w 6494035"/>
              <a:gd name="connsiteY6332" fmla="*/ 331412 h 3722228"/>
              <a:gd name="connsiteX6333" fmla="*/ 4696327 w 6494035"/>
              <a:gd name="connsiteY6333" fmla="*/ 323678 h 3722228"/>
              <a:gd name="connsiteX6334" fmla="*/ 4711789 w 6494035"/>
              <a:gd name="connsiteY6334" fmla="*/ 331412 h 3722228"/>
              <a:gd name="connsiteX6335" fmla="*/ 4727250 w 6494035"/>
              <a:gd name="connsiteY6335" fmla="*/ 354167 h 3722228"/>
              <a:gd name="connsiteX6336" fmla="*/ 4735066 w 6494035"/>
              <a:gd name="connsiteY6336" fmla="*/ 342344 h 3722228"/>
              <a:gd name="connsiteX6337" fmla="*/ 4719604 w 6494035"/>
              <a:gd name="connsiteY6337" fmla="*/ 334610 h 3722228"/>
              <a:gd name="connsiteX6338" fmla="*/ 4739653 w 6494035"/>
              <a:gd name="connsiteY6338" fmla="*/ 326802 h 3722228"/>
              <a:gd name="connsiteX6339" fmla="*/ 4788756 w 6494035"/>
              <a:gd name="connsiteY6339" fmla="*/ 315870 h 3722228"/>
              <a:gd name="connsiteX6340" fmla="*/ 4793344 w 6494035"/>
              <a:gd name="connsiteY6340" fmla="*/ 319068 h 3722228"/>
              <a:gd name="connsiteX6341" fmla="*/ 4785528 w 6494035"/>
              <a:gd name="connsiteY6341" fmla="*/ 323678 h 3722228"/>
              <a:gd name="connsiteX6342" fmla="*/ 4788756 w 6494035"/>
              <a:gd name="connsiteY6342" fmla="*/ 331412 h 3722228"/>
              <a:gd name="connsiteX6343" fmla="*/ 4819849 w 6494035"/>
              <a:gd name="connsiteY6343" fmla="*/ 331412 h 3722228"/>
              <a:gd name="connsiteX6344" fmla="*/ 4816621 w 6494035"/>
              <a:gd name="connsiteY6344" fmla="*/ 326802 h 3722228"/>
              <a:gd name="connsiteX6345" fmla="*/ 4827495 w 6494035"/>
              <a:gd name="connsiteY6345" fmla="*/ 323678 h 3722228"/>
              <a:gd name="connsiteX6346" fmla="*/ 4850772 w 6494035"/>
              <a:gd name="connsiteY6346" fmla="*/ 319068 h 3722228"/>
              <a:gd name="connsiteX6347" fmla="*/ 4866233 w 6494035"/>
              <a:gd name="connsiteY6347" fmla="*/ 303600 h 3722228"/>
              <a:gd name="connsiteX6348" fmla="*/ 4839898 w 6494035"/>
              <a:gd name="connsiteY6348" fmla="*/ 295867 h 3722228"/>
              <a:gd name="connsiteX6349" fmla="*/ 4839898 w 6494035"/>
              <a:gd name="connsiteY6349" fmla="*/ 284935 h 3722228"/>
              <a:gd name="connsiteX6350" fmla="*/ 4847544 w 6494035"/>
              <a:gd name="connsiteY6350" fmla="*/ 288133 h 3722228"/>
              <a:gd name="connsiteX6351" fmla="*/ 4847544 w 6494035"/>
              <a:gd name="connsiteY6351" fmla="*/ 280399 h 3722228"/>
              <a:gd name="connsiteX6352" fmla="*/ 4858418 w 6494035"/>
              <a:gd name="connsiteY6352" fmla="*/ 272665 h 3722228"/>
              <a:gd name="connsiteX6353" fmla="*/ 4878127 w 6494035"/>
              <a:gd name="connsiteY6353" fmla="*/ 280399 h 3722228"/>
              <a:gd name="connsiteX6354" fmla="*/ 4947788 w 6494035"/>
              <a:gd name="connsiteY6354" fmla="*/ 277202 h 3722228"/>
              <a:gd name="connsiteX6355" fmla="*/ 4951866 w 6494035"/>
              <a:gd name="connsiteY6355" fmla="*/ 284935 h 3722228"/>
              <a:gd name="connsiteX6356" fmla="*/ 4939973 w 6494035"/>
              <a:gd name="connsiteY6356" fmla="*/ 292669 h 3722228"/>
              <a:gd name="connsiteX6357" fmla="*/ 4944050 w 6494035"/>
              <a:gd name="connsiteY6357" fmla="*/ 300403 h 3722228"/>
              <a:gd name="connsiteX6358" fmla="*/ 4928589 w 6494035"/>
              <a:gd name="connsiteY6358" fmla="*/ 319068 h 3722228"/>
              <a:gd name="connsiteX6359" fmla="*/ 4944050 w 6494035"/>
              <a:gd name="connsiteY6359" fmla="*/ 334610 h 3722228"/>
              <a:gd name="connsiteX6360" fmla="*/ 4951866 w 6494035"/>
              <a:gd name="connsiteY6360" fmla="*/ 334610 h 3722228"/>
              <a:gd name="connsiteX6361" fmla="*/ 4939973 w 6494035"/>
              <a:gd name="connsiteY6361" fmla="*/ 319068 h 3722228"/>
              <a:gd name="connsiteX6362" fmla="*/ 4990605 w 6494035"/>
              <a:gd name="connsiteY6362" fmla="*/ 334610 h 3722228"/>
              <a:gd name="connsiteX6363" fmla="*/ 4990605 w 6494035"/>
              <a:gd name="connsiteY6363" fmla="*/ 323678 h 3722228"/>
              <a:gd name="connsiteX6364" fmla="*/ 5006066 w 6494035"/>
              <a:gd name="connsiteY6364" fmla="*/ 331412 h 3722228"/>
              <a:gd name="connsiteX6365" fmla="*/ 4998420 w 6494035"/>
              <a:gd name="connsiteY6365" fmla="*/ 338700 h 3722228"/>
              <a:gd name="connsiteX6366" fmla="*/ 5059757 w 6494035"/>
              <a:gd name="connsiteY6366" fmla="*/ 361901 h 3722228"/>
              <a:gd name="connsiteX6367" fmla="*/ 5062985 w 6494035"/>
              <a:gd name="connsiteY6367" fmla="*/ 357811 h 3722228"/>
              <a:gd name="connsiteX6368" fmla="*/ 5059757 w 6494035"/>
              <a:gd name="connsiteY6368" fmla="*/ 334610 h 3722228"/>
              <a:gd name="connsiteX6369" fmla="*/ 5044295 w 6494035"/>
              <a:gd name="connsiteY6369" fmla="*/ 308137 h 3722228"/>
              <a:gd name="connsiteX6370" fmla="*/ 5079806 w 6494035"/>
              <a:gd name="connsiteY6370" fmla="*/ 323678 h 3722228"/>
              <a:gd name="connsiteX6371" fmla="*/ 5095437 w 6494035"/>
              <a:gd name="connsiteY6371" fmla="*/ 319068 h 3722228"/>
              <a:gd name="connsiteX6372" fmla="*/ 5106311 w 6494035"/>
              <a:gd name="connsiteY6372" fmla="*/ 303600 h 3722228"/>
              <a:gd name="connsiteX6373" fmla="*/ 5152355 w 6494035"/>
              <a:gd name="connsiteY6373" fmla="*/ 311334 h 3722228"/>
              <a:gd name="connsiteX6374" fmla="*/ 5144540 w 6494035"/>
              <a:gd name="connsiteY6374" fmla="*/ 295867 h 3722228"/>
              <a:gd name="connsiteX6375" fmla="*/ 5149127 w 6494035"/>
              <a:gd name="connsiteY6375" fmla="*/ 288133 h 3722228"/>
              <a:gd name="connsiteX6376" fmla="*/ 5164589 w 6494035"/>
              <a:gd name="connsiteY6376" fmla="*/ 295867 h 3722228"/>
              <a:gd name="connsiteX6377" fmla="*/ 5172404 w 6494035"/>
              <a:gd name="connsiteY6377" fmla="*/ 284935 h 3722228"/>
              <a:gd name="connsiteX6378" fmla="*/ 5149127 w 6494035"/>
              <a:gd name="connsiteY6378" fmla="*/ 277202 h 3722228"/>
              <a:gd name="connsiteX6379" fmla="*/ 5152355 w 6494035"/>
              <a:gd name="connsiteY6379" fmla="*/ 272665 h 3722228"/>
              <a:gd name="connsiteX6380" fmla="*/ 5144540 w 6494035"/>
              <a:gd name="connsiteY6380" fmla="*/ 264857 h 3722228"/>
              <a:gd name="connsiteX6381" fmla="*/ 5136894 w 6494035"/>
              <a:gd name="connsiteY6381" fmla="*/ 269468 h 3722228"/>
              <a:gd name="connsiteX6382" fmla="*/ 5129588 w 6494035"/>
              <a:gd name="connsiteY6382" fmla="*/ 257570 h 3722228"/>
              <a:gd name="connsiteX6383" fmla="*/ 5149127 w 6494035"/>
              <a:gd name="connsiteY6383" fmla="*/ 249836 h 3722228"/>
              <a:gd name="connsiteX6384" fmla="*/ 5129588 w 6494035"/>
              <a:gd name="connsiteY6384" fmla="*/ 234368 h 3722228"/>
              <a:gd name="connsiteX6385" fmla="*/ 5129588 w 6494035"/>
              <a:gd name="connsiteY6385" fmla="*/ 231171 h 3722228"/>
              <a:gd name="connsiteX6386" fmla="*/ 5236969 w 6494035"/>
              <a:gd name="connsiteY6386" fmla="*/ 223437 h 3722228"/>
              <a:gd name="connsiteX6387" fmla="*/ 5244784 w 6494035"/>
              <a:gd name="connsiteY6387" fmla="*/ 231171 h 3722228"/>
              <a:gd name="connsiteX6388" fmla="*/ 5222017 w 6494035"/>
              <a:gd name="connsiteY6388" fmla="*/ 226635 h 3722228"/>
              <a:gd name="connsiteX6389" fmla="*/ 5218279 w 6494035"/>
              <a:gd name="connsiteY6389" fmla="*/ 242102 h 3722228"/>
              <a:gd name="connsiteX6390" fmla="*/ 5233910 w 6494035"/>
              <a:gd name="connsiteY6390" fmla="*/ 234368 h 3722228"/>
              <a:gd name="connsiteX6391" fmla="*/ 5241556 w 6494035"/>
              <a:gd name="connsiteY6391" fmla="*/ 242102 h 3722228"/>
              <a:gd name="connsiteX6392" fmla="*/ 5229663 w 6494035"/>
              <a:gd name="connsiteY6392" fmla="*/ 246192 h 3722228"/>
              <a:gd name="connsiteX6393" fmla="*/ 5244784 w 6494035"/>
              <a:gd name="connsiteY6393" fmla="*/ 257570 h 3722228"/>
              <a:gd name="connsiteX6394" fmla="*/ 5249372 w 6494035"/>
              <a:gd name="connsiteY6394" fmla="*/ 218901 h 3722228"/>
              <a:gd name="connsiteX6395" fmla="*/ 5292188 w 6494035"/>
              <a:gd name="connsiteY6395" fmla="*/ 215703 h 3722228"/>
              <a:gd name="connsiteX6396" fmla="*/ 5307650 w 6494035"/>
              <a:gd name="connsiteY6396" fmla="*/ 223437 h 3722228"/>
              <a:gd name="connsiteX6397" fmla="*/ 5307650 w 6494035"/>
              <a:gd name="connsiteY6397" fmla="*/ 226635 h 3722228"/>
              <a:gd name="connsiteX6398" fmla="*/ 5288111 w 6494035"/>
              <a:gd name="connsiteY6398" fmla="*/ 223437 h 3722228"/>
              <a:gd name="connsiteX6399" fmla="*/ 5292188 w 6494035"/>
              <a:gd name="connsiteY6399" fmla="*/ 231171 h 3722228"/>
              <a:gd name="connsiteX6400" fmla="*/ 5333985 w 6494035"/>
              <a:gd name="connsiteY6400" fmla="*/ 238458 h 3722228"/>
              <a:gd name="connsiteX6401" fmla="*/ 5338573 w 6494035"/>
              <a:gd name="connsiteY6401" fmla="*/ 249836 h 3722228"/>
              <a:gd name="connsiteX6402" fmla="*/ 5341801 w 6494035"/>
              <a:gd name="connsiteY6402" fmla="*/ 238458 h 3722228"/>
              <a:gd name="connsiteX6403" fmla="*/ 5376802 w 6494035"/>
              <a:gd name="connsiteY6403" fmla="*/ 246192 h 3722228"/>
              <a:gd name="connsiteX6404" fmla="*/ 5369496 w 6494035"/>
              <a:gd name="connsiteY6404" fmla="*/ 249836 h 3722228"/>
              <a:gd name="connsiteX6405" fmla="*/ 5392433 w 6494035"/>
              <a:gd name="connsiteY6405" fmla="*/ 253926 h 3722228"/>
              <a:gd name="connsiteX6406" fmla="*/ 5438817 w 6494035"/>
              <a:gd name="connsiteY6406" fmla="*/ 218901 h 3722228"/>
              <a:gd name="connsiteX6407" fmla="*/ 5477046 w 6494035"/>
              <a:gd name="connsiteY6407" fmla="*/ 215703 h 3722228"/>
              <a:gd name="connsiteX6408" fmla="*/ 5515785 w 6494035"/>
              <a:gd name="connsiteY6408" fmla="*/ 223437 h 3722228"/>
              <a:gd name="connsiteX6409" fmla="*/ 5543649 w 6494035"/>
              <a:gd name="connsiteY6409" fmla="*/ 253926 h 3722228"/>
              <a:gd name="connsiteX6410" fmla="*/ 5574063 w 6494035"/>
              <a:gd name="connsiteY6410" fmla="*/ 261734 h 3722228"/>
              <a:gd name="connsiteX6411" fmla="*/ 5574063 w 6494035"/>
              <a:gd name="connsiteY6411" fmla="*/ 249836 h 3722228"/>
              <a:gd name="connsiteX6412" fmla="*/ 5585107 w 6494035"/>
              <a:gd name="connsiteY6412" fmla="*/ 261734 h 3722228"/>
              <a:gd name="connsiteX6413" fmla="*/ 5585107 w 6494035"/>
              <a:gd name="connsiteY6413" fmla="*/ 246192 h 3722228"/>
              <a:gd name="connsiteX6414" fmla="*/ 5612801 w 6494035"/>
              <a:gd name="connsiteY6414" fmla="*/ 231171 h 3722228"/>
              <a:gd name="connsiteX6415" fmla="*/ 5631491 w 6494035"/>
              <a:gd name="connsiteY6415" fmla="*/ 234368 h 3722228"/>
              <a:gd name="connsiteX6416" fmla="*/ 5663433 w 6494035"/>
              <a:gd name="connsiteY6416" fmla="*/ 226635 h 3722228"/>
              <a:gd name="connsiteX6417" fmla="*/ 5666492 w 6494035"/>
              <a:gd name="connsiteY6417" fmla="*/ 211167 h 3722228"/>
              <a:gd name="connsiteX6418" fmla="*/ 5697584 w 6494035"/>
              <a:gd name="connsiteY6418" fmla="*/ 226635 h 3722228"/>
              <a:gd name="connsiteX6419" fmla="*/ 5751785 w 6494035"/>
              <a:gd name="connsiteY6419" fmla="*/ 234368 h 3722228"/>
              <a:gd name="connsiteX6420" fmla="*/ 5740401 w 6494035"/>
              <a:gd name="connsiteY6420" fmla="*/ 215703 h 3722228"/>
              <a:gd name="connsiteX6421" fmla="*/ 5720862 w 6494035"/>
              <a:gd name="connsiteY6421" fmla="*/ 200236 h 3722228"/>
              <a:gd name="connsiteX6422" fmla="*/ 5709818 w 6494035"/>
              <a:gd name="connsiteY6422" fmla="*/ 203359 h 3722228"/>
              <a:gd name="connsiteX6423" fmla="*/ 5709818 w 6494035"/>
              <a:gd name="connsiteY6423" fmla="*/ 192428 h 3722228"/>
              <a:gd name="connsiteX6424" fmla="*/ 5694356 w 6494035"/>
              <a:gd name="connsiteY6424" fmla="*/ 176960 h 3722228"/>
              <a:gd name="connsiteX6425" fmla="*/ 5748047 w 6494035"/>
              <a:gd name="connsiteY6425" fmla="*/ 176960 h 3722228"/>
              <a:gd name="connsiteX6426" fmla="*/ 1344679 w 6494035"/>
              <a:gd name="connsiteY6426" fmla="*/ 130960 h 3722228"/>
              <a:gd name="connsiteX6427" fmla="*/ 1367911 w 6494035"/>
              <a:gd name="connsiteY6427" fmla="*/ 138733 h 3722228"/>
              <a:gd name="connsiteX6428" fmla="*/ 1367911 w 6494035"/>
              <a:gd name="connsiteY6428" fmla="*/ 130960 h 3722228"/>
              <a:gd name="connsiteX6429" fmla="*/ 1378839 w 6494035"/>
              <a:gd name="connsiteY6429" fmla="*/ 135532 h 3722228"/>
              <a:gd name="connsiteX6430" fmla="*/ 1386580 w 6494035"/>
              <a:gd name="connsiteY6430" fmla="*/ 146506 h 3722228"/>
              <a:gd name="connsiteX6431" fmla="*/ 1367911 w 6494035"/>
              <a:gd name="connsiteY6431" fmla="*/ 154276 h 3722228"/>
              <a:gd name="connsiteX6432" fmla="*/ 1363349 w 6494035"/>
              <a:gd name="connsiteY6432" fmla="*/ 166164 h 3722228"/>
              <a:gd name="connsiteX6433" fmla="*/ 1355608 w 6494035"/>
              <a:gd name="connsiteY6433" fmla="*/ 166164 h 3722228"/>
              <a:gd name="connsiteX6434" fmla="*/ 1355608 w 6494035"/>
              <a:gd name="connsiteY6434" fmla="*/ 173936 h 3722228"/>
              <a:gd name="connsiteX6435" fmla="*/ 1332375 w 6494035"/>
              <a:gd name="connsiteY6435" fmla="*/ 177594 h 3722228"/>
              <a:gd name="connsiteX6436" fmla="*/ 1324634 w 6494035"/>
              <a:gd name="connsiteY6436" fmla="*/ 185364 h 3722228"/>
              <a:gd name="connsiteX6437" fmla="*/ 1313698 w 6494035"/>
              <a:gd name="connsiteY6437" fmla="*/ 177594 h 3722228"/>
              <a:gd name="connsiteX6438" fmla="*/ 1332375 w 6494035"/>
              <a:gd name="connsiteY6438" fmla="*/ 154276 h 3722228"/>
              <a:gd name="connsiteX6439" fmla="*/ 1305957 w 6494035"/>
              <a:gd name="connsiteY6439" fmla="*/ 166164 h 3722228"/>
              <a:gd name="connsiteX6440" fmla="*/ 1301860 w 6494035"/>
              <a:gd name="connsiteY6440" fmla="*/ 173936 h 3722228"/>
              <a:gd name="connsiteX6441" fmla="*/ 1290474 w 6494035"/>
              <a:gd name="connsiteY6441" fmla="*/ 181706 h 3722228"/>
              <a:gd name="connsiteX6442" fmla="*/ 1294112 w 6494035"/>
              <a:gd name="connsiteY6442" fmla="*/ 173936 h 3722228"/>
              <a:gd name="connsiteX6443" fmla="*/ 1275442 w 6494035"/>
              <a:gd name="connsiteY6443" fmla="*/ 185364 h 3722228"/>
              <a:gd name="connsiteX6444" fmla="*/ 1259951 w 6494035"/>
              <a:gd name="connsiteY6444" fmla="*/ 193137 h 3722228"/>
              <a:gd name="connsiteX6445" fmla="*/ 1270879 w 6494035"/>
              <a:gd name="connsiteY6445" fmla="*/ 169822 h 3722228"/>
              <a:gd name="connsiteX6446" fmla="*/ 1252210 w 6494035"/>
              <a:gd name="connsiteY6446" fmla="*/ 181706 h 3722228"/>
              <a:gd name="connsiteX6447" fmla="*/ 1236719 w 6494035"/>
              <a:gd name="connsiteY6447" fmla="*/ 177594 h 3722228"/>
              <a:gd name="connsiteX6448" fmla="*/ 1239906 w 6494035"/>
              <a:gd name="connsiteY6448" fmla="*/ 162049 h 3722228"/>
              <a:gd name="connsiteX6449" fmla="*/ 1267693 w 6494035"/>
              <a:gd name="connsiteY6449" fmla="*/ 158848 h 3722228"/>
              <a:gd name="connsiteX6450" fmla="*/ 1286370 w 6494035"/>
              <a:gd name="connsiteY6450" fmla="*/ 151075 h 3722228"/>
              <a:gd name="connsiteX6451" fmla="*/ 1316892 w 6494035"/>
              <a:gd name="connsiteY6451" fmla="*/ 138733 h 3722228"/>
              <a:gd name="connsiteX6452" fmla="*/ 1445393 w 6494035"/>
              <a:gd name="connsiteY6452" fmla="*/ 127544 h 3722228"/>
              <a:gd name="connsiteX6453" fmla="*/ 1468396 w 6494035"/>
              <a:gd name="connsiteY6453" fmla="*/ 127544 h 3722228"/>
              <a:gd name="connsiteX6454" fmla="*/ 1495912 w 6494035"/>
              <a:gd name="connsiteY6454" fmla="*/ 138666 h 3722228"/>
              <a:gd name="connsiteX6455" fmla="*/ 1488243 w 6494035"/>
              <a:gd name="connsiteY6455" fmla="*/ 146546 h 3722228"/>
              <a:gd name="connsiteX6456" fmla="*/ 1472908 w 6494035"/>
              <a:gd name="connsiteY6456" fmla="*/ 143302 h 3722228"/>
              <a:gd name="connsiteX6457" fmla="*/ 1472908 w 6494035"/>
              <a:gd name="connsiteY6457" fmla="*/ 151179 h 3722228"/>
              <a:gd name="connsiteX6458" fmla="*/ 1476065 w 6494035"/>
              <a:gd name="connsiteY6458" fmla="*/ 154424 h 3722228"/>
              <a:gd name="connsiteX6459" fmla="*/ 1472908 w 6494035"/>
              <a:gd name="connsiteY6459" fmla="*/ 162303 h 3722228"/>
              <a:gd name="connsiteX6460" fmla="*/ 1453058 w 6494035"/>
              <a:gd name="connsiteY6460" fmla="*/ 166937 h 3722228"/>
              <a:gd name="connsiteX6461" fmla="*/ 1426897 w 6494035"/>
              <a:gd name="connsiteY6461" fmla="*/ 166937 h 3722228"/>
              <a:gd name="connsiteX6462" fmla="*/ 1426897 w 6494035"/>
              <a:gd name="connsiteY6462" fmla="*/ 154424 h 3722228"/>
              <a:gd name="connsiteX6463" fmla="*/ 1430054 w 6494035"/>
              <a:gd name="connsiteY6463" fmla="*/ 143302 h 3722228"/>
              <a:gd name="connsiteX6464" fmla="*/ 1484291 w 6494035"/>
              <a:gd name="connsiteY6464" fmla="*/ 104768 h 3722228"/>
              <a:gd name="connsiteX6465" fmla="*/ 1519821 w 6494035"/>
              <a:gd name="connsiteY6465" fmla="*/ 104768 h 3722228"/>
              <a:gd name="connsiteX6466" fmla="*/ 1519821 w 6494035"/>
              <a:gd name="connsiteY6466" fmla="*/ 120405 h 3722228"/>
              <a:gd name="connsiteX6467" fmla="*/ 1504333 w 6494035"/>
              <a:gd name="connsiteY6467" fmla="*/ 128222 h 3722228"/>
              <a:gd name="connsiteX6468" fmla="*/ 1481102 w 6494035"/>
              <a:gd name="connsiteY6468" fmla="*/ 120405 h 3722228"/>
              <a:gd name="connsiteX6469" fmla="*/ 1461061 w 6494035"/>
              <a:gd name="connsiteY6469" fmla="*/ 112586 h 3722228"/>
              <a:gd name="connsiteX6470" fmla="*/ 2604824 w 6494035"/>
              <a:gd name="connsiteY6470" fmla="*/ 58078 h 3722228"/>
              <a:gd name="connsiteX6471" fmla="*/ 2663531 w 6494035"/>
              <a:gd name="connsiteY6471" fmla="*/ 68989 h 3722228"/>
              <a:gd name="connsiteX6472" fmla="*/ 2694039 w 6494035"/>
              <a:gd name="connsiteY6472" fmla="*/ 84478 h 3722228"/>
              <a:gd name="connsiteX6473" fmla="*/ 2682206 w 6494035"/>
              <a:gd name="connsiteY6473" fmla="*/ 92245 h 3722228"/>
              <a:gd name="connsiteX6474" fmla="*/ 2651236 w 6494035"/>
              <a:gd name="connsiteY6474" fmla="*/ 92245 h 3722228"/>
              <a:gd name="connsiteX6475" fmla="*/ 2612546 w 6494035"/>
              <a:gd name="connsiteY6475" fmla="*/ 96776 h 3722228"/>
              <a:gd name="connsiteX6476" fmla="*/ 2586150 w 6494035"/>
              <a:gd name="connsiteY6476" fmla="*/ 99967 h 3722228"/>
              <a:gd name="connsiteX6477" fmla="*/ 2569784 w 6494035"/>
              <a:gd name="connsiteY6477" fmla="*/ 111849 h 3722228"/>
              <a:gd name="connsiteX6478" fmla="*/ 2609356 w 6494035"/>
              <a:gd name="connsiteY6478" fmla="*/ 104544 h 3722228"/>
              <a:gd name="connsiteX6479" fmla="*/ 2658999 w 6494035"/>
              <a:gd name="connsiteY6479" fmla="*/ 104544 h 3722228"/>
              <a:gd name="connsiteX6480" fmla="*/ 2701761 w 6494035"/>
              <a:gd name="connsiteY6480" fmla="*/ 99967 h 3722228"/>
              <a:gd name="connsiteX6481" fmla="*/ 2701761 w 6494035"/>
              <a:gd name="connsiteY6481" fmla="*/ 119570 h 3722228"/>
              <a:gd name="connsiteX6482" fmla="*/ 2712672 w 6494035"/>
              <a:gd name="connsiteY6482" fmla="*/ 123223 h 3722228"/>
              <a:gd name="connsiteX6483" fmla="*/ 2743641 w 6494035"/>
              <a:gd name="connsiteY6483" fmla="*/ 135059 h 3722228"/>
              <a:gd name="connsiteX6484" fmla="*/ 2724967 w 6494035"/>
              <a:gd name="connsiteY6484" fmla="*/ 145970 h 3722228"/>
              <a:gd name="connsiteX6485" fmla="*/ 2717246 w 6494035"/>
              <a:gd name="connsiteY6485" fmla="*/ 150547 h 3722228"/>
              <a:gd name="connsiteX6486" fmla="*/ 2701761 w 6494035"/>
              <a:gd name="connsiteY6486" fmla="*/ 150547 h 3722228"/>
              <a:gd name="connsiteX6487" fmla="*/ 2689927 w 6494035"/>
              <a:gd name="connsiteY6487" fmla="*/ 158268 h 3722228"/>
              <a:gd name="connsiteX6488" fmla="*/ 2666721 w 6494035"/>
              <a:gd name="connsiteY6488" fmla="*/ 153738 h 3722228"/>
              <a:gd name="connsiteX6489" fmla="*/ 2628030 w 6494035"/>
              <a:gd name="connsiteY6489" fmla="*/ 153738 h 3722228"/>
              <a:gd name="connsiteX6490" fmla="*/ 2569784 w 6494035"/>
              <a:gd name="connsiteY6490" fmla="*/ 173757 h 3722228"/>
              <a:gd name="connsiteX6491" fmla="*/ 2574316 w 6494035"/>
              <a:gd name="connsiteY6491" fmla="*/ 176947 h 3722228"/>
              <a:gd name="connsiteX6492" fmla="*/ 2628030 w 6494035"/>
              <a:gd name="connsiteY6492" fmla="*/ 166036 h 3722228"/>
              <a:gd name="connsiteX6493" fmla="*/ 2678555 w 6494035"/>
              <a:gd name="connsiteY6493" fmla="*/ 166036 h 3722228"/>
              <a:gd name="connsiteX6494" fmla="*/ 2682206 w 6494035"/>
              <a:gd name="connsiteY6494" fmla="*/ 176947 h 3722228"/>
              <a:gd name="connsiteX6495" fmla="*/ 2651236 w 6494035"/>
              <a:gd name="connsiteY6495" fmla="*/ 192436 h 3722228"/>
              <a:gd name="connsiteX6496" fmla="*/ 2658999 w 6494035"/>
              <a:gd name="connsiteY6496" fmla="*/ 200203 h 3722228"/>
              <a:gd name="connsiteX6497" fmla="*/ 2689927 w 6494035"/>
              <a:gd name="connsiteY6497" fmla="*/ 189246 h 3722228"/>
              <a:gd name="connsiteX6498" fmla="*/ 2694039 w 6494035"/>
              <a:gd name="connsiteY6498" fmla="*/ 169226 h 3722228"/>
              <a:gd name="connsiteX6499" fmla="*/ 2720435 w 6494035"/>
              <a:gd name="connsiteY6499" fmla="*/ 166036 h 3722228"/>
              <a:gd name="connsiteX6500" fmla="*/ 2720435 w 6494035"/>
              <a:gd name="connsiteY6500" fmla="*/ 176947 h 3722228"/>
              <a:gd name="connsiteX6501" fmla="*/ 2709482 w 6494035"/>
              <a:gd name="connsiteY6501" fmla="*/ 211115 h 3722228"/>
              <a:gd name="connsiteX6502" fmla="*/ 2678555 w 6494035"/>
              <a:gd name="connsiteY6502" fmla="*/ 246207 h 3722228"/>
              <a:gd name="connsiteX6503" fmla="*/ 2697229 w 6494035"/>
              <a:gd name="connsiteY6503" fmla="*/ 231181 h 3722228"/>
              <a:gd name="connsiteX6504" fmla="*/ 2724967 w 6494035"/>
              <a:gd name="connsiteY6504" fmla="*/ 211115 h 3722228"/>
              <a:gd name="connsiteX6505" fmla="*/ 2735878 w 6494035"/>
              <a:gd name="connsiteY6505" fmla="*/ 192436 h 3722228"/>
              <a:gd name="connsiteX6506" fmla="*/ 2743641 w 6494035"/>
              <a:gd name="connsiteY6506" fmla="*/ 189246 h 3722228"/>
              <a:gd name="connsiteX6507" fmla="*/ 2743641 w 6494035"/>
              <a:gd name="connsiteY6507" fmla="*/ 203394 h 3722228"/>
              <a:gd name="connsiteX6508" fmla="*/ 2767771 w 6494035"/>
              <a:gd name="connsiteY6508" fmla="*/ 203394 h 3722228"/>
              <a:gd name="connsiteX6509" fmla="*/ 2778681 w 6494035"/>
              <a:gd name="connsiteY6509" fmla="*/ 189246 h 3722228"/>
              <a:gd name="connsiteX6510" fmla="*/ 2809651 w 6494035"/>
              <a:gd name="connsiteY6510" fmla="*/ 181525 h 3722228"/>
              <a:gd name="connsiteX6511" fmla="*/ 2837389 w 6494035"/>
              <a:gd name="connsiteY6511" fmla="*/ 195626 h 3722228"/>
              <a:gd name="connsiteX6512" fmla="*/ 2832857 w 6494035"/>
              <a:gd name="connsiteY6512" fmla="*/ 211115 h 3722228"/>
              <a:gd name="connsiteX6513" fmla="*/ 2806462 w 6494035"/>
              <a:gd name="connsiteY6513" fmla="*/ 226603 h 3722228"/>
              <a:gd name="connsiteX6514" fmla="*/ 2809651 w 6494035"/>
              <a:gd name="connsiteY6514" fmla="*/ 234371 h 3722228"/>
              <a:gd name="connsiteX6515" fmla="*/ 2786403 w 6494035"/>
              <a:gd name="connsiteY6515" fmla="*/ 242092 h 3722228"/>
              <a:gd name="connsiteX6516" fmla="*/ 2759126 w 6494035"/>
              <a:gd name="connsiteY6516" fmla="*/ 246207 h 3722228"/>
              <a:gd name="connsiteX6517" fmla="*/ 2735878 w 6494035"/>
              <a:gd name="connsiteY6517" fmla="*/ 246207 h 3722228"/>
              <a:gd name="connsiteX6518" fmla="*/ 2767771 w 6494035"/>
              <a:gd name="connsiteY6518" fmla="*/ 249859 h 3722228"/>
              <a:gd name="connsiteX6519" fmla="*/ 2786403 w 6494035"/>
              <a:gd name="connsiteY6519" fmla="*/ 249859 h 3722228"/>
              <a:gd name="connsiteX6520" fmla="*/ 2775492 w 6494035"/>
              <a:gd name="connsiteY6520" fmla="*/ 269417 h 3722228"/>
              <a:gd name="connsiteX6521" fmla="*/ 2735878 w 6494035"/>
              <a:gd name="connsiteY6521" fmla="*/ 261695 h 3722228"/>
              <a:gd name="connsiteX6522" fmla="*/ 2724967 w 6494035"/>
              <a:gd name="connsiteY6522" fmla="*/ 284905 h 3722228"/>
              <a:gd name="connsiteX6523" fmla="*/ 2724967 w 6494035"/>
              <a:gd name="connsiteY6523" fmla="*/ 288095 h 3722228"/>
              <a:gd name="connsiteX6524" fmla="*/ 2740452 w 6494035"/>
              <a:gd name="connsiteY6524" fmla="*/ 277184 h 3722228"/>
              <a:gd name="connsiteX6525" fmla="*/ 2767771 w 6494035"/>
              <a:gd name="connsiteY6525" fmla="*/ 277184 h 3722228"/>
              <a:gd name="connsiteX6526" fmla="*/ 2735878 w 6494035"/>
              <a:gd name="connsiteY6526" fmla="*/ 311351 h 3722228"/>
              <a:gd name="connsiteX6527" fmla="*/ 2709482 w 6494035"/>
              <a:gd name="connsiteY6527" fmla="*/ 339138 h 3722228"/>
              <a:gd name="connsiteX6528" fmla="*/ 2704950 w 6494035"/>
              <a:gd name="connsiteY6528" fmla="*/ 369653 h 3722228"/>
              <a:gd name="connsiteX6529" fmla="*/ 2724967 w 6494035"/>
              <a:gd name="connsiteY6529" fmla="*/ 388332 h 3722228"/>
              <a:gd name="connsiteX6530" fmla="*/ 2712672 w 6494035"/>
              <a:gd name="connsiteY6530" fmla="*/ 392863 h 3722228"/>
              <a:gd name="connsiteX6531" fmla="*/ 2728156 w 6494035"/>
              <a:gd name="connsiteY6531" fmla="*/ 396053 h 3722228"/>
              <a:gd name="connsiteX6532" fmla="*/ 2732730 w 6494035"/>
              <a:gd name="connsiteY6532" fmla="*/ 423840 h 3722228"/>
              <a:gd name="connsiteX6533" fmla="*/ 2697229 w 6494035"/>
              <a:gd name="connsiteY6533" fmla="*/ 416119 h 3722228"/>
              <a:gd name="connsiteX6534" fmla="*/ 2686276 w 6494035"/>
              <a:gd name="connsiteY6534" fmla="*/ 431608 h 3722228"/>
              <a:gd name="connsiteX6535" fmla="*/ 2704950 w 6494035"/>
              <a:gd name="connsiteY6535" fmla="*/ 439329 h 3722228"/>
              <a:gd name="connsiteX6536" fmla="*/ 2709482 w 6494035"/>
              <a:gd name="connsiteY6536" fmla="*/ 480801 h 3722228"/>
              <a:gd name="connsiteX6537" fmla="*/ 2704950 w 6494035"/>
              <a:gd name="connsiteY6537" fmla="*/ 519500 h 3722228"/>
              <a:gd name="connsiteX6538" fmla="*/ 2686276 w 6494035"/>
              <a:gd name="connsiteY6538" fmla="*/ 550477 h 3722228"/>
              <a:gd name="connsiteX6539" fmla="*/ 2655810 w 6494035"/>
              <a:gd name="connsiteY6539" fmla="*/ 558244 h 3722228"/>
              <a:gd name="connsiteX6540" fmla="*/ 2632562 w 6494035"/>
              <a:gd name="connsiteY6540" fmla="*/ 547287 h 3722228"/>
              <a:gd name="connsiteX6541" fmla="*/ 2604824 w 6494035"/>
              <a:gd name="connsiteY6541" fmla="*/ 554592 h 3722228"/>
              <a:gd name="connsiteX6542" fmla="*/ 2612546 w 6494035"/>
              <a:gd name="connsiteY6542" fmla="*/ 573733 h 3722228"/>
              <a:gd name="connsiteX6543" fmla="*/ 2635751 w 6494035"/>
              <a:gd name="connsiteY6543" fmla="*/ 604248 h 3722228"/>
              <a:gd name="connsiteX6544" fmla="*/ 2648047 w 6494035"/>
              <a:gd name="connsiteY6544" fmla="*/ 619736 h 3722228"/>
              <a:gd name="connsiteX6545" fmla="*/ 2648047 w 6494035"/>
              <a:gd name="connsiteY6545" fmla="*/ 650714 h 3722228"/>
              <a:gd name="connsiteX6546" fmla="*/ 2628030 w 6494035"/>
              <a:gd name="connsiteY6546" fmla="*/ 654782 h 3722228"/>
              <a:gd name="connsiteX6547" fmla="*/ 2624841 w 6494035"/>
              <a:gd name="connsiteY6547" fmla="*/ 654782 h 3722228"/>
              <a:gd name="connsiteX6548" fmla="*/ 2609356 w 6494035"/>
              <a:gd name="connsiteY6548" fmla="*/ 647523 h 3722228"/>
              <a:gd name="connsiteX6549" fmla="*/ 2609356 w 6494035"/>
              <a:gd name="connsiteY6549" fmla="*/ 635225 h 3722228"/>
              <a:gd name="connsiteX6550" fmla="*/ 2597061 w 6494035"/>
              <a:gd name="connsiteY6550" fmla="*/ 624268 h 3722228"/>
              <a:gd name="connsiteX6551" fmla="*/ 2578428 w 6494035"/>
              <a:gd name="connsiteY6551" fmla="*/ 611969 h 3722228"/>
              <a:gd name="connsiteX6552" fmla="*/ 2551110 w 6494035"/>
              <a:gd name="connsiteY6552" fmla="*/ 593290 h 3722228"/>
              <a:gd name="connsiteX6553" fmla="*/ 2546578 w 6494035"/>
              <a:gd name="connsiteY6553" fmla="*/ 601058 h 3722228"/>
              <a:gd name="connsiteX6554" fmla="*/ 2569784 w 6494035"/>
              <a:gd name="connsiteY6554" fmla="*/ 616546 h 3722228"/>
              <a:gd name="connsiteX6555" fmla="*/ 2589801 w 6494035"/>
              <a:gd name="connsiteY6555" fmla="*/ 627458 h 3722228"/>
              <a:gd name="connsiteX6556" fmla="*/ 2554300 w 6494035"/>
              <a:gd name="connsiteY6556" fmla="*/ 632035 h 3722228"/>
              <a:gd name="connsiteX6557" fmla="*/ 2543389 w 6494035"/>
              <a:gd name="connsiteY6557" fmla="*/ 642946 h 3722228"/>
              <a:gd name="connsiteX6558" fmla="*/ 2538814 w 6494035"/>
              <a:gd name="connsiteY6558" fmla="*/ 650714 h 3722228"/>
              <a:gd name="connsiteX6559" fmla="*/ 2569784 w 6494035"/>
              <a:gd name="connsiteY6559" fmla="*/ 650714 h 3722228"/>
              <a:gd name="connsiteX6560" fmla="*/ 2531093 w 6494035"/>
              <a:gd name="connsiteY6560" fmla="*/ 658435 h 3722228"/>
              <a:gd name="connsiteX6561" fmla="*/ 2586150 w 6494035"/>
              <a:gd name="connsiteY6561" fmla="*/ 654782 h 3722228"/>
              <a:gd name="connsiteX6562" fmla="*/ 2635751 w 6494035"/>
              <a:gd name="connsiteY6562" fmla="*/ 666202 h 3722228"/>
              <a:gd name="connsiteX6563" fmla="*/ 2617120 w 6494035"/>
              <a:gd name="connsiteY6563" fmla="*/ 678039 h 3722228"/>
              <a:gd name="connsiteX6564" fmla="*/ 2566595 w 6494035"/>
              <a:gd name="connsiteY6564" fmla="*/ 704438 h 3722228"/>
              <a:gd name="connsiteX6565" fmla="*/ 2520182 w 6494035"/>
              <a:gd name="connsiteY6565" fmla="*/ 712206 h 3722228"/>
              <a:gd name="connsiteX6566" fmla="*/ 2477379 w 6494035"/>
              <a:gd name="connsiteY6566" fmla="*/ 719927 h 3722228"/>
              <a:gd name="connsiteX6567" fmla="*/ 2461894 w 6494035"/>
              <a:gd name="connsiteY6567" fmla="*/ 704438 h 3722228"/>
              <a:gd name="connsiteX6568" fmla="*/ 2466468 w 6494035"/>
              <a:gd name="connsiteY6568" fmla="*/ 724504 h 3722228"/>
              <a:gd name="connsiteX6569" fmla="*/ 2450983 w 6494035"/>
              <a:gd name="connsiteY6569" fmla="*/ 732225 h 3722228"/>
              <a:gd name="connsiteX6570" fmla="*/ 2420014 w 6494035"/>
              <a:gd name="connsiteY6570" fmla="*/ 758672 h 3722228"/>
              <a:gd name="connsiteX6571" fmla="*/ 2380441 w 6494035"/>
              <a:gd name="connsiteY6571" fmla="*/ 785996 h 3722228"/>
              <a:gd name="connsiteX6572" fmla="*/ 2361768 w 6494035"/>
              <a:gd name="connsiteY6572" fmla="*/ 785996 h 3722228"/>
              <a:gd name="connsiteX6573" fmla="*/ 2369488 w 6494035"/>
              <a:gd name="connsiteY6573" fmla="*/ 766393 h 3722228"/>
              <a:gd name="connsiteX6574" fmla="*/ 2357235 w 6494035"/>
              <a:gd name="connsiteY6574" fmla="*/ 766393 h 3722228"/>
              <a:gd name="connsiteX6575" fmla="*/ 2354046 w 6494035"/>
              <a:gd name="connsiteY6575" fmla="*/ 789186 h 3722228"/>
              <a:gd name="connsiteX6576" fmla="*/ 2330839 w 6494035"/>
              <a:gd name="connsiteY6576" fmla="*/ 793717 h 3722228"/>
              <a:gd name="connsiteX6577" fmla="*/ 2319006 w 6494035"/>
              <a:gd name="connsiteY6577" fmla="*/ 801485 h 3722228"/>
              <a:gd name="connsiteX6578" fmla="*/ 2303521 w 6494035"/>
              <a:gd name="connsiteY6578" fmla="*/ 824695 h 3722228"/>
              <a:gd name="connsiteX6579" fmla="*/ 2295758 w 6494035"/>
              <a:gd name="connsiteY6579" fmla="*/ 843373 h 3722228"/>
              <a:gd name="connsiteX6580" fmla="*/ 2277126 w 6494035"/>
              <a:gd name="connsiteY6580" fmla="*/ 874351 h 3722228"/>
              <a:gd name="connsiteX6581" fmla="*/ 2261641 w 6494035"/>
              <a:gd name="connsiteY6581" fmla="*/ 917164 h 3722228"/>
              <a:gd name="connsiteX6582" fmla="*/ 2218837 w 6494035"/>
              <a:gd name="connsiteY6582" fmla="*/ 982308 h 3722228"/>
              <a:gd name="connsiteX6583" fmla="*/ 2203394 w 6494035"/>
              <a:gd name="connsiteY6583" fmla="*/ 978656 h 3722228"/>
              <a:gd name="connsiteX6584" fmla="*/ 2180188 w 6494035"/>
              <a:gd name="connsiteY6584" fmla="*/ 948141 h 3722228"/>
              <a:gd name="connsiteX6585" fmla="*/ 2152870 w 6494035"/>
              <a:gd name="connsiteY6585" fmla="*/ 948141 h 3722228"/>
              <a:gd name="connsiteX6586" fmla="*/ 2133734 w 6494035"/>
              <a:gd name="connsiteY6586" fmla="*/ 920354 h 3722228"/>
              <a:gd name="connsiteX6587" fmla="*/ 2110989 w 6494035"/>
              <a:gd name="connsiteY6587" fmla="*/ 855672 h 3722228"/>
              <a:gd name="connsiteX6588" fmla="*/ 2103268 w 6494035"/>
              <a:gd name="connsiteY6588" fmla="*/ 781881 h 3722228"/>
              <a:gd name="connsiteX6589" fmla="*/ 2098694 w 6494035"/>
              <a:gd name="connsiteY6589" fmla="*/ 724504 h 3722228"/>
              <a:gd name="connsiteX6590" fmla="*/ 2118710 w 6494035"/>
              <a:gd name="connsiteY6590" fmla="*/ 681691 h 3722228"/>
              <a:gd name="connsiteX6591" fmla="*/ 2145106 w 6494035"/>
              <a:gd name="connsiteY6591" fmla="*/ 678039 h 3722228"/>
              <a:gd name="connsiteX6592" fmla="*/ 2164704 w 6494035"/>
              <a:gd name="connsiteY6592" fmla="*/ 666202 h 3722228"/>
              <a:gd name="connsiteX6593" fmla="*/ 2167892 w 6494035"/>
              <a:gd name="connsiteY6593" fmla="*/ 632035 h 3722228"/>
              <a:gd name="connsiteX6594" fmla="*/ 2133734 w 6494035"/>
              <a:gd name="connsiteY6594" fmla="*/ 601058 h 3722228"/>
              <a:gd name="connsiteX6595" fmla="*/ 2180188 w 6494035"/>
              <a:gd name="connsiteY6595" fmla="*/ 619736 h 3722228"/>
              <a:gd name="connsiteX6596" fmla="*/ 2156940 w 6494035"/>
              <a:gd name="connsiteY6596" fmla="*/ 580992 h 3722228"/>
              <a:gd name="connsiteX6597" fmla="*/ 2126012 w 6494035"/>
              <a:gd name="connsiteY6597" fmla="*/ 573733 h 3722228"/>
              <a:gd name="connsiteX6598" fmla="*/ 2133734 w 6494035"/>
              <a:gd name="connsiteY6598" fmla="*/ 550477 h 3722228"/>
              <a:gd name="connsiteX6599" fmla="*/ 2156940 w 6494035"/>
              <a:gd name="connsiteY6599" fmla="*/ 534989 h 3722228"/>
              <a:gd name="connsiteX6600" fmla="*/ 2149219 w 6494035"/>
              <a:gd name="connsiteY6600" fmla="*/ 434798 h 3722228"/>
              <a:gd name="connsiteX6601" fmla="*/ 2137385 w 6494035"/>
              <a:gd name="connsiteY6601" fmla="*/ 400630 h 3722228"/>
              <a:gd name="connsiteX6602" fmla="*/ 2106415 w 6494035"/>
              <a:gd name="connsiteY6602" fmla="*/ 380565 h 3722228"/>
              <a:gd name="connsiteX6603" fmla="*/ 2080020 w 6494035"/>
              <a:gd name="connsiteY6603" fmla="*/ 369653 h 3722228"/>
              <a:gd name="connsiteX6604" fmla="*/ 2056814 w 6494035"/>
              <a:gd name="connsiteY6604" fmla="*/ 377374 h 3722228"/>
              <a:gd name="connsiteX6605" fmla="*/ 2049092 w 6494035"/>
              <a:gd name="connsiteY6605" fmla="*/ 365539 h 3722228"/>
              <a:gd name="connsiteX6606" fmla="*/ 2033607 w 6494035"/>
              <a:gd name="connsiteY6606" fmla="*/ 361886 h 3722228"/>
              <a:gd name="connsiteX6607" fmla="*/ 2037258 w 6494035"/>
              <a:gd name="connsiteY6607" fmla="*/ 380565 h 3722228"/>
              <a:gd name="connsiteX6608" fmla="*/ 2014052 w 6494035"/>
              <a:gd name="connsiteY6608" fmla="*/ 369653 h 3722228"/>
              <a:gd name="connsiteX6609" fmla="*/ 2003099 w 6494035"/>
              <a:gd name="connsiteY6609" fmla="*/ 350050 h 3722228"/>
              <a:gd name="connsiteX6610" fmla="*/ 2018584 w 6494035"/>
              <a:gd name="connsiteY6610" fmla="*/ 346397 h 3722228"/>
              <a:gd name="connsiteX6611" fmla="*/ 2033607 w 6494035"/>
              <a:gd name="connsiteY6611" fmla="*/ 339138 h 3722228"/>
              <a:gd name="connsiteX6612" fmla="*/ 2021774 w 6494035"/>
              <a:gd name="connsiteY6612" fmla="*/ 339138 h 3722228"/>
              <a:gd name="connsiteX6613" fmla="*/ 2006288 w 6494035"/>
              <a:gd name="connsiteY6613" fmla="*/ 334561 h 3722228"/>
              <a:gd name="connsiteX6614" fmla="*/ 2021774 w 6494035"/>
              <a:gd name="connsiteY6614" fmla="*/ 323650 h 3722228"/>
              <a:gd name="connsiteX6615" fmla="*/ 2018584 w 6494035"/>
              <a:gd name="connsiteY6615" fmla="*/ 319073 h 3722228"/>
              <a:gd name="connsiteX6616" fmla="*/ 1998567 w 6494035"/>
              <a:gd name="connsiteY6616" fmla="*/ 326840 h 3722228"/>
              <a:gd name="connsiteX6617" fmla="*/ 2003099 w 6494035"/>
              <a:gd name="connsiteY6617" fmla="*/ 311351 h 3722228"/>
              <a:gd name="connsiteX6618" fmla="*/ 2033607 w 6494035"/>
              <a:gd name="connsiteY6618" fmla="*/ 311351 h 3722228"/>
              <a:gd name="connsiteX6619" fmla="*/ 2067766 w 6494035"/>
              <a:gd name="connsiteY6619" fmla="*/ 323650 h 3722228"/>
              <a:gd name="connsiteX6620" fmla="*/ 2080020 w 6494035"/>
              <a:gd name="connsiteY6620" fmla="*/ 303584 h 3722228"/>
              <a:gd name="connsiteX6621" fmla="*/ 2064577 w 6494035"/>
              <a:gd name="connsiteY6621" fmla="*/ 308161 h 3722228"/>
              <a:gd name="connsiteX6622" fmla="*/ 2044980 w 6494035"/>
              <a:gd name="connsiteY6622" fmla="*/ 308161 h 3722228"/>
              <a:gd name="connsiteX6623" fmla="*/ 2025886 w 6494035"/>
              <a:gd name="connsiteY6623" fmla="*/ 300394 h 3722228"/>
              <a:gd name="connsiteX6624" fmla="*/ 2037258 w 6494035"/>
              <a:gd name="connsiteY6624" fmla="*/ 295863 h 3722228"/>
              <a:gd name="connsiteX6625" fmla="*/ 2021774 w 6494035"/>
              <a:gd name="connsiteY6625" fmla="*/ 292673 h 3722228"/>
              <a:gd name="connsiteX6626" fmla="*/ 2006288 w 6494035"/>
              <a:gd name="connsiteY6626" fmla="*/ 280374 h 3722228"/>
              <a:gd name="connsiteX6627" fmla="*/ 1998567 w 6494035"/>
              <a:gd name="connsiteY6627" fmla="*/ 269417 h 3722228"/>
              <a:gd name="connsiteX6628" fmla="*/ 2006288 w 6494035"/>
              <a:gd name="connsiteY6628" fmla="*/ 249859 h 3722228"/>
              <a:gd name="connsiteX6629" fmla="*/ 2029536 w 6494035"/>
              <a:gd name="connsiteY6629" fmla="*/ 246207 h 3722228"/>
              <a:gd name="connsiteX6630" fmla="*/ 2049092 w 6494035"/>
              <a:gd name="connsiteY6630" fmla="*/ 246207 h 3722228"/>
              <a:gd name="connsiteX6631" fmla="*/ 2072298 w 6494035"/>
              <a:gd name="connsiteY6631" fmla="*/ 242092 h 3722228"/>
              <a:gd name="connsiteX6632" fmla="*/ 2072298 w 6494035"/>
              <a:gd name="connsiteY6632" fmla="*/ 238902 h 3722228"/>
              <a:gd name="connsiteX6633" fmla="*/ 2095504 w 6494035"/>
              <a:gd name="connsiteY6633" fmla="*/ 234371 h 3722228"/>
              <a:gd name="connsiteX6634" fmla="*/ 2110989 w 6494035"/>
              <a:gd name="connsiteY6634" fmla="*/ 234371 h 3722228"/>
              <a:gd name="connsiteX6635" fmla="*/ 2118710 w 6494035"/>
              <a:gd name="connsiteY6635" fmla="*/ 238902 h 3722228"/>
              <a:gd name="connsiteX6636" fmla="*/ 2145106 w 6494035"/>
              <a:gd name="connsiteY6636" fmla="*/ 223413 h 3722228"/>
              <a:gd name="connsiteX6637" fmla="*/ 2149219 w 6494035"/>
              <a:gd name="connsiteY6637" fmla="*/ 211115 h 3722228"/>
              <a:gd name="connsiteX6638" fmla="*/ 2164704 w 6494035"/>
              <a:gd name="connsiteY6638" fmla="*/ 207924 h 3722228"/>
              <a:gd name="connsiteX6639" fmla="*/ 2152870 w 6494035"/>
              <a:gd name="connsiteY6639" fmla="*/ 200203 h 3722228"/>
              <a:gd name="connsiteX6640" fmla="*/ 2172425 w 6494035"/>
              <a:gd name="connsiteY6640" fmla="*/ 195626 h 3722228"/>
              <a:gd name="connsiteX6641" fmla="*/ 2172425 w 6494035"/>
              <a:gd name="connsiteY6641" fmla="*/ 192436 h 3722228"/>
              <a:gd name="connsiteX6642" fmla="*/ 2164704 w 6494035"/>
              <a:gd name="connsiteY6642" fmla="*/ 195626 h 3722228"/>
              <a:gd name="connsiteX6643" fmla="*/ 2141498 w 6494035"/>
              <a:gd name="connsiteY6643" fmla="*/ 200203 h 3722228"/>
              <a:gd name="connsiteX6644" fmla="*/ 2137385 w 6494035"/>
              <a:gd name="connsiteY6644" fmla="*/ 192436 h 3722228"/>
              <a:gd name="connsiteX6645" fmla="*/ 2126012 w 6494035"/>
              <a:gd name="connsiteY6645" fmla="*/ 192436 h 3722228"/>
              <a:gd name="connsiteX6646" fmla="*/ 2129664 w 6494035"/>
              <a:gd name="connsiteY6646" fmla="*/ 184715 h 3722228"/>
              <a:gd name="connsiteX6647" fmla="*/ 2141498 w 6494035"/>
              <a:gd name="connsiteY6647" fmla="*/ 176947 h 3722228"/>
              <a:gd name="connsiteX6648" fmla="*/ 2167892 w 6494035"/>
              <a:gd name="connsiteY6648" fmla="*/ 161459 h 3722228"/>
              <a:gd name="connsiteX6649" fmla="*/ 2183336 w 6494035"/>
              <a:gd name="connsiteY6649" fmla="*/ 150547 h 3722228"/>
              <a:gd name="connsiteX6650" fmla="*/ 2203394 w 6494035"/>
              <a:gd name="connsiteY6650" fmla="*/ 145970 h 3722228"/>
              <a:gd name="connsiteX6651" fmla="*/ 2207465 w 6494035"/>
              <a:gd name="connsiteY6651" fmla="*/ 161459 h 3722228"/>
              <a:gd name="connsiteX6652" fmla="*/ 2211116 w 6494035"/>
              <a:gd name="connsiteY6652" fmla="*/ 161459 h 3722228"/>
              <a:gd name="connsiteX6653" fmla="*/ 2211116 w 6494035"/>
              <a:gd name="connsiteY6653" fmla="*/ 138711 h 3722228"/>
              <a:gd name="connsiteX6654" fmla="*/ 2222950 w 6494035"/>
              <a:gd name="connsiteY6654" fmla="*/ 138711 h 3722228"/>
              <a:gd name="connsiteX6655" fmla="*/ 2230671 w 6494035"/>
              <a:gd name="connsiteY6655" fmla="*/ 150547 h 3722228"/>
              <a:gd name="connsiteX6656" fmla="*/ 2241624 w 6494035"/>
              <a:gd name="connsiteY6656" fmla="*/ 145970 h 3722228"/>
              <a:gd name="connsiteX6657" fmla="*/ 2261641 w 6494035"/>
              <a:gd name="connsiteY6657" fmla="*/ 111849 h 3722228"/>
              <a:gd name="connsiteX6658" fmla="*/ 2277126 w 6494035"/>
              <a:gd name="connsiteY6658" fmla="*/ 115455 h 3722228"/>
              <a:gd name="connsiteX6659" fmla="*/ 2277126 w 6494035"/>
              <a:gd name="connsiteY6659" fmla="*/ 130944 h 3722228"/>
              <a:gd name="connsiteX6660" fmla="*/ 2295758 w 6494035"/>
              <a:gd name="connsiteY6660" fmla="*/ 153738 h 3722228"/>
              <a:gd name="connsiteX6661" fmla="*/ 2300331 w 6494035"/>
              <a:gd name="connsiteY6661" fmla="*/ 153738 h 3722228"/>
              <a:gd name="connsiteX6662" fmla="*/ 2284847 w 6494035"/>
              <a:gd name="connsiteY6662" fmla="*/ 107734 h 3722228"/>
              <a:gd name="connsiteX6663" fmla="*/ 2354046 w 6494035"/>
              <a:gd name="connsiteY6663" fmla="*/ 99967 h 3722228"/>
              <a:gd name="connsiteX6664" fmla="*/ 2357235 w 6494035"/>
              <a:gd name="connsiteY6664" fmla="*/ 127337 h 3722228"/>
              <a:gd name="connsiteX6665" fmla="*/ 2389086 w 6494035"/>
              <a:gd name="connsiteY6665" fmla="*/ 138711 h 3722228"/>
              <a:gd name="connsiteX6666" fmla="*/ 2392737 w 6494035"/>
              <a:gd name="connsiteY6666" fmla="*/ 135059 h 3722228"/>
              <a:gd name="connsiteX6667" fmla="*/ 2389086 w 6494035"/>
              <a:gd name="connsiteY6667" fmla="*/ 115455 h 3722228"/>
              <a:gd name="connsiteX6668" fmla="*/ 2396808 w 6494035"/>
              <a:gd name="connsiteY6668" fmla="*/ 99967 h 3722228"/>
              <a:gd name="connsiteX6669" fmla="*/ 2427777 w 6494035"/>
              <a:gd name="connsiteY6669" fmla="*/ 127337 h 3722228"/>
              <a:gd name="connsiteX6670" fmla="*/ 2446409 w 6494035"/>
              <a:gd name="connsiteY6670" fmla="*/ 158268 h 3722228"/>
              <a:gd name="connsiteX6671" fmla="*/ 2454172 w 6494035"/>
              <a:gd name="connsiteY6671" fmla="*/ 150547 h 3722228"/>
              <a:gd name="connsiteX6672" fmla="*/ 2450983 w 6494035"/>
              <a:gd name="connsiteY6672" fmla="*/ 135059 h 3722228"/>
              <a:gd name="connsiteX6673" fmla="*/ 2469658 w 6494035"/>
              <a:gd name="connsiteY6673" fmla="*/ 123223 h 3722228"/>
              <a:gd name="connsiteX6674" fmla="*/ 2481911 w 6494035"/>
              <a:gd name="connsiteY6674" fmla="*/ 130944 h 3722228"/>
              <a:gd name="connsiteX6675" fmla="*/ 2485100 w 6494035"/>
              <a:gd name="connsiteY6675" fmla="*/ 130944 h 3722228"/>
              <a:gd name="connsiteX6676" fmla="*/ 2461894 w 6494035"/>
              <a:gd name="connsiteY6676" fmla="*/ 92245 h 3722228"/>
              <a:gd name="connsiteX6677" fmla="*/ 2500585 w 6494035"/>
              <a:gd name="connsiteY6677" fmla="*/ 104544 h 3722228"/>
              <a:gd name="connsiteX6678" fmla="*/ 2520182 w 6494035"/>
              <a:gd name="connsiteY6678" fmla="*/ 123223 h 3722228"/>
              <a:gd name="connsiteX6679" fmla="*/ 2520182 w 6494035"/>
              <a:gd name="connsiteY6679" fmla="*/ 107734 h 3722228"/>
              <a:gd name="connsiteX6680" fmla="*/ 2508348 w 6494035"/>
              <a:gd name="connsiteY6680" fmla="*/ 92245 h 3722228"/>
              <a:gd name="connsiteX6681" fmla="*/ 2477379 w 6494035"/>
              <a:gd name="connsiteY6681" fmla="*/ 84478 h 3722228"/>
              <a:gd name="connsiteX6682" fmla="*/ 2469658 w 6494035"/>
              <a:gd name="connsiteY6682" fmla="*/ 65799 h 3722228"/>
              <a:gd name="connsiteX6683" fmla="*/ 2481911 w 6494035"/>
              <a:gd name="connsiteY6683" fmla="*/ 65799 h 3722228"/>
              <a:gd name="connsiteX6684" fmla="*/ 2551110 w 6494035"/>
              <a:gd name="connsiteY6684" fmla="*/ 65799 h 3722228"/>
              <a:gd name="connsiteX6685" fmla="*/ 1844248 w 6494035"/>
              <a:gd name="connsiteY6685" fmla="*/ 38719 h 3722228"/>
              <a:gd name="connsiteX6686" fmla="*/ 1859687 w 6494035"/>
              <a:gd name="connsiteY6686" fmla="*/ 54265 h 3722228"/>
              <a:gd name="connsiteX6687" fmla="*/ 1851967 w 6494035"/>
              <a:gd name="connsiteY6687" fmla="*/ 69810 h 3722228"/>
              <a:gd name="connsiteX6688" fmla="*/ 1851967 w 6494035"/>
              <a:gd name="connsiteY6688" fmla="*/ 93133 h 3722228"/>
              <a:gd name="connsiteX6689" fmla="*/ 1859687 w 6494035"/>
              <a:gd name="connsiteY6689" fmla="*/ 100911 h 3722228"/>
              <a:gd name="connsiteX6690" fmla="*/ 1855146 w 6494035"/>
              <a:gd name="connsiteY6690" fmla="*/ 120569 h 3722228"/>
              <a:gd name="connsiteX6691" fmla="*/ 1867407 w 6494035"/>
              <a:gd name="connsiteY6691" fmla="*/ 131547 h 3722228"/>
              <a:gd name="connsiteX6692" fmla="*/ 1851967 w 6494035"/>
              <a:gd name="connsiteY6692" fmla="*/ 159437 h 3722228"/>
              <a:gd name="connsiteX6693" fmla="*/ 1867407 w 6494035"/>
              <a:gd name="connsiteY6693" fmla="*/ 154861 h 3722228"/>
              <a:gd name="connsiteX6694" fmla="*/ 1875126 w 6494035"/>
              <a:gd name="connsiteY6694" fmla="*/ 178184 h 3722228"/>
              <a:gd name="connsiteX6695" fmla="*/ 1862866 w 6494035"/>
              <a:gd name="connsiteY6695" fmla="*/ 178184 h 3722228"/>
              <a:gd name="connsiteX6696" fmla="*/ 1844248 w 6494035"/>
              <a:gd name="connsiteY6696" fmla="*/ 185961 h 3722228"/>
              <a:gd name="connsiteX6697" fmla="*/ 1821089 w 6494035"/>
              <a:gd name="connsiteY6697" fmla="*/ 193729 h 3722228"/>
              <a:gd name="connsiteX6698" fmla="*/ 1828808 w 6494035"/>
              <a:gd name="connsiteY6698" fmla="*/ 174983 h 3722228"/>
              <a:gd name="connsiteX6699" fmla="*/ 1813369 w 6494035"/>
              <a:gd name="connsiteY6699" fmla="*/ 185961 h 3722228"/>
              <a:gd name="connsiteX6700" fmla="*/ 1808828 w 6494035"/>
              <a:gd name="connsiteY6700" fmla="*/ 201506 h 3722228"/>
              <a:gd name="connsiteX6701" fmla="*/ 1797026 w 6494035"/>
              <a:gd name="connsiteY6701" fmla="*/ 204707 h 3722228"/>
              <a:gd name="connsiteX6702" fmla="*/ 1781587 w 6494035"/>
              <a:gd name="connsiteY6702" fmla="*/ 217052 h 3722228"/>
              <a:gd name="connsiteX6703" fmla="*/ 1762970 w 6494035"/>
              <a:gd name="connsiteY6703" fmla="*/ 212475 h 3722228"/>
              <a:gd name="connsiteX6704" fmla="*/ 1750708 w 6494035"/>
              <a:gd name="connsiteY6704" fmla="*/ 209275 h 3722228"/>
              <a:gd name="connsiteX6705" fmla="*/ 1732091 w 6494035"/>
              <a:gd name="connsiteY6705" fmla="*/ 196930 h 3722228"/>
              <a:gd name="connsiteX6706" fmla="*/ 1732091 w 6494035"/>
              <a:gd name="connsiteY6706" fmla="*/ 174983 h 3722228"/>
              <a:gd name="connsiteX6707" fmla="*/ 1750708 w 6494035"/>
              <a:gd name="connsiteY6707" fmla="*/ 159437 h 3722228"/>
              <a:gd name="connsiteX6708" fmla="*/ 1793848 w 6494035"/>
              <a:gd name="connsiteY6708" fmla="*/ 167206 h 3722228"/>
              <a:gd name="connsiteX6709" fmla="*/ 1789307 w 6494035"/>
              <a:gd name="connsiteY6709" fmla="*/ 147092 h 3722228"/>
              <a:gd name="connsiteX6710" fmla="*/ 1755250 w 6494035"/>
              <a:gd name="connsiteY6710" fmla="*/ 143892 h 3722228"/>
              <a:gd name="connsiteX6711" fmla="*/ 1735270 w 6494035"/>
              <a:gd name="connsiteY6711" fmla="*/ 139315 h 3722228"/>
              <a:gd name="connsiteX6712" fmla="*/ 1762970 w 6494035"/>
              <a:gd name="connsiteY6712" fmla="*/ 123769 h 3722228"/>
              <a:gd name="connsiteX6713" fmla="*/ 1735270 w 6494035"/>
              <a:gd name="connsiteY6713" fmla="*/ 123769 h 3722228"/>
              <a:gd name="connsiteX6714" fmla="*/ 1750708 w 6494035"/>
              <a:gd name="connsiteY6714" fmla="*/ 97246 h 3722228"/>
              <a:gd name="connsiteX6715" fmla="*/ 1770690 w 6494035"/>
              <a:gd name="connsiteY6715" fmla="*/ 108223 h 3722228"/>
              <a:gd name="connsiteX6716" fmla="*/ 1789307 w 6494035"/>
              <a:gd name="connsiteY6716" fmla="*/ 97246 h 3722228"/>
              <a:gd name="connsiteX6717" fmla="*/ 1770690 w 6494035"/>
              <a:gd name="connsiteY6717" fmla="*/ 97246 h 3722228"/>
              <a:gd name="connsiteX6718" fmla="*/ 1762970 w 6494035"/>
              <a:gd name="connsiteY6718" fmla="*/ 85356 h 3722228"/>
              <a:gd name="connsiteX6719" fmla="*/ 1778409 w 6494035"/>
              <a:gd name="connsiteY6719" fmla="*/ 73932 h 3722228"/>
              <a:gd name="connsiteX6720" fmla="*/ 1801108 w 6494035"/>
              <a:gd name="connsiteY6720" fmla="*/ 81700 h 3722228"/>
              <a:gd name="connsiteX6721" fmla="*/ 1808828 w 6494035"/>
              <a:gd name="connsiteY6721" fmla="*/ 73932 h 3722228"/>
              <a:gd name="connsiteX6722" fmla="*/ 1801108 w 6494035"/>
              <a:gd name="connsiteY6722" fmla="*/ 66155 h 3722228"/>
              <a:gd name="connsiteX6723" fmla="*/ 1816548 w 6494035"/>
              <a:gd name="connsiteY6723" fmla="*/ 58842 h 3722228"/>
              <a:gd name="connsiteX6724" fmla="*/ 2114187 w 6494035"/>
              <a:gd name="connsiteY6724" fmla="*/ 0 h 3722228"/>
              <a:gd name="connsiteX6725" fmla="*/ 2149276 w 6494035"/>
              <a:gd name="connsiteY6725" fmla="*/ 12320 h 3722228"/>
              <a:gd name="connsiteX6726" fmla="*/ 2152476 w 6494035"/>
              <a:gd name="connsiteY6726" fmla="*/ 38773 h 3722228"/>
              <a:gd name="connsiteX6727" fmla="*/ 2164771 w 6494035"/>
              <a:gd name="connsiteY6727" fmla="*/ 15512 h 3722228"/>
              <a:gd name="connsiteX6728" fmla="*/ 2175719 w 6494035"/>
              <a:gd name="connsiteY6728" fmla="*/ 12320 h 3722228"/>
              <a:gd name="connsiteX6729" fmla="*/ 2180266 w 6494035"/>
              <a:gd name="connsiteY6729" fmla="*/ 27367 h 3722228"/>
              <a:gd name="connsiteX6730" fmla="*/ 2188014 w 6494035"/>
              <a:gd name="connsiteY6730" fmla="*/ 15512 h 3722228"/>
              <a:gd name="connsiteX6731" fmla="*/ 2203060 w 6494035"/>
              <a:gd name="connsiteY6731" fmla="*/ 15512 h 3722228"/>
              <a:gd name="connsiteX6732" fmla="*/ 2203060 w 6494035"/>
              <a:gd name="connsiteY6732" fmla="*/ 31025 h 3722228"/>
              <a:gd name="connsiteX6733" fmla="*/ 2238598 w 6494035"/>
              <a:gd name="connsiteY6733" fmla="*/ 38773 h 3722228"/>
              <a:gd name="connsiteX6734" fmla="*/ 2199860 w 6494035"/>
              <a:gd name="connsiteY6734" fmla="*/ 53819 h 3722228"/>
              <a:gd name="connsiteX6735" fmla="*/ 2238598 w 6494035"/>
              <a:gd name="connsiteY6735" fmla="*/ 50627 h 3722228"/>
              <a:gd name="connsiteX6736" fmla="*/ 2265041 w 6494035"/>
              <a:gd name="connsiteY6736" fmla="*/ 50627 h 3722228"/>
              <a:gd name="connsiteX6737" fmla="*/ 2280536 w 6494035"/>
              <a:gd name="connsiteY6737" fmla="*/ 84844 h 3722228"/>
              <a:gd name="connsiteX6738" fmla="*/ 2265041 w 6494035"/>
              <a:gd name="connsiteY6738" fmla="*/ 97164 h 3722228"/>
              <a:gd name="connsiteX6739" fmla="*/ 2238598 w 6494035"/>
              <a:gd name="connsiteY6739" fmla="*/ 108104 h 3722228"/>
              <a:gd name="connsiteX6740" fmla="*/ 2203060 w 6494035"/>
              <a:gd name="connsiteY6740" fmla="*/ 112660 h 3722228"/>
              <a:gd name="connsiteX6741" fmla="*/ 2160224 w 6494035"/>
              <a:gd name="connsiteY6741" fmla="*/ 112660 h 3722228"/>
              <a:gd name="connsiteX6742" fmla="*/ 2175719 w 6494035"/>
              <a:gd name="connsiteY6742" fmla="*/ 123616 h 3722228"/>
              <a:gd name="connsiteX6743" fmla="*/ 2215355 w 6494035"/>
              <a:gd name="connsiteY6743" fmla="*/ 119959 h 3722228"/>
              <a:gd name="connsiteX6744" fmla="*/ 2172519 w 6494035"/>
              <a:gd name="connsiteY6744" fmla="*/ 139129 h 3722228"/>
              <a:gd name="connsiteX6745" fmla="*/ 2149276 w 6494035"/>
              <a:gd name="connsiteY6745" fmla="*/ 146427 h 3722228"/>
              <a:gd name="connsiteX6746" fmla="*/ 2126061 w 6494035"/>
              <a:gd name="connsiteY6746" fmla="*/ 158731 h 3722228"/>
              <a:gd name="connsiteX6747" fmla="*/ 2106440 w 6494035"/>
              <a:gd name="connsiteY6747" fmla="*/ 169687 h 3722228"/>
              <a:gd name="connsiteX6748" fmla="*/ 2083225 w 6494035"/>
              <a:gd name="connsiteY6748" fmla="*/ 189755 h 3722228"/>
              <a:gd name="connsiteX6749" fmla="*/ 2056782 w 6494035"/>
              <a:gd name="connsiteY6749" fmla="*/ 196140 h 3722228"/>
              <a:gd name="connsiteX6750" fmla="*/ 2025791 w 6494035"/>
              <a:gd name="connsiteY6750" fmla="*/ 203888 h 3722228"/>
              <a:gd name="connsiteX6751" fmla="*/ 1998451 w 6494035"/>
              <a:gd name="connsiteY6751" fmla="*/ 200695 h 3722228"/>
              <a:gd name="connsiteX6752" fmla="*/ 1975207 w 6494035"/>
              <a:gd name="connsiteY6752" fmla="*/ 196140 h 3722228"/>
              <a:gd name="connsiteX6753" fmla="*/ 1947417 w 6494035"/>
              <a:gd name="connsiteY6753" fmla="*/ 216208 h 3722228"/>
              <a:gd name="connsiteX6754" fmla="*/ 1975207 w 6494035"/>
              <a:gd name="connsiteY6754" fmla="*/ 216208 h 3722228"/>
              <a:gd name="connsiteX6755" fmla="*/ 1990703 w 6494035"/>
              <a:gd name="connsiteY6755" fmla="*/ 231720 h 3722228"/>
              <a:gd name="connsiteX6756" fmla="*/ 1970660 w 6494035"/>
              <a:gd name="connsiteY6756" fmla="*/ 250425 h 3722228"/>
              <a:gd name="connsiteX6757" fmla="*/ 1959712 w 6494035"/>
              <a:gd name="connsiteY6757" fmla="*/ 262279 h 3722228"/>
              <a:gd name="connsiteX6758" fmla="*/ 1924623 w 6494035"/>
              <a:gd name="connsiteY6758" fmla="*/ 262279 h 3722228"/>
              <a:gd name="connsiteX6759" fmla="*/ 1916876 w 6494035"/>
              <a:gd name="connsiteY6759" fmla="*/ 273219 h 3722228"/>
              <a:gd name="connsiteX6760" fmla="*/ 1901381 w 6494035"/>
              <a:gd name="connsiteY6760" fmla="*/ 280984 h 3722228"/>
              <a:gd name="connsiteX6761" fmla="*/ 1874966 w 6494035"/>
              <a:gd name="connsiteY6761" fmla="*/ 280984 h 3722228"/>
              <a:gd name="connsiteX6762" fmla="*/ 1862643 w 6494035"/>
              <a:gd name="connsiteY6762" fmla="*/ 262279 h 3722228"/>
              <a:gd name="connsiteX6763" fmla="*/ 1851723 w 6494035"/>
              <a:gd name="connsiteY6763" fmla="*/ 280984 h 3722228"/>
              <a:gd name="connsiteX6764" fmla="*/ 1878138 w 6494035"/>
              <a:gd name="connsiteY6764" fmla="*/ 301051 h 3722228"/>
              <a:gd name="connsiteX6765" fmla="*/ 1898208 w 6494035"/>
              <a:gd name="connsiteY6765" fmla="*/ 301051 h 3722228"/>
              <a:gd name="connsiteX6766" fmla="*/ 1878138 w 6494035"/>
              <a:gd name="connsiteY6766" fmla="*/ 324312 h 3722228"/>
              <a:gd name="connsiteX6767" fmla="*/ 1862643 w 6494035"/>
              <a:gd name="connsiteY6767" fmla="*/ 332076 h 3722228"/>
              <a:gd name="connsiteX6768" fmla="*/ 1836228 w 6494035"/>
              <a:gd name="connsiteY6768" fmla="*/ 327504 h 3722228"/>
              <a:gd name="connsiteX6769" fmla="*/ 1843975 w 6494035"/>
              <a:gd name="connsiteY6769" fmla="*/ 319756 h 3722228"/>
              <a:gd name="connsiteX6770" fmla="*/ 1839877 w 6494035"/>
              <a:gd name="connsiteY6770" fmla="*/ 311992 h 3722228"/>
              <a:gd name="connsiteX6771" fmla="*/ 1828481 w 6494035"/>
              <a:gd name="connsiteY6771" fmla="*/ 301051 h 3722228"/>
              <a:gd name="connsiteX6772" fmla="*/ 1816634 w 6494035"/>
              <a:gd name="connsiteY6772" fmla="*/ 316564 h 3722228"/>
              <a:gd name="connsiteX6773" fmla="*/ 1773348 w 6494035"/>
              <a:gd name="connsiteY6773" fmla="*/ 311992 h 3722228"/>
              <a:gd name="connsiteX6774" fmla="*/ 1742807 w 6494035"/>
              <a:gd name="connsiteY6774" fmla="*/ 301051 h 3722228"/>
              <a:gd name="connsiteX6775" fmla="*/ 1719564 w 6494035"/>
              <a:gd name="connsiteY6775" fmla="*/ 288732 h 3722228"/>
              <a:gd name="connsiteX6776" fmla="*/ 1724111 w 6494035"/>
              <a:gd name="connsiteY6776" fmla="*/ 280984 h 3722228"/>
              <a:gd name="connsiteX6777" fmla="*/ 1735060 w 6494035"/>
              <a:gd name="connsiteY6777" fmla="*/ 270027 h 3722228"/>
              <a:gd name="connsiteX6778" fmla="*/ 1750555 w 6494035"/>
              <a:gd name="connsiteY6778" fmla="*/ 258172 h 3722228"/>
              <a:gd name="connsiteX6779" fmla="*/ 1777896 w 6494035"/>
              <a:gd name="connsiteY6779" fmla="*/ 270027 h 3722228"/>
              <a:gd name="connsiteX6780" fmla="*/ 1777896 w 6494035"/>
              <a:gd name="connsiteY6780" fmla="*/ 250425 h 3722228"/>
              <a:gd name="connsiteX6781" fmla="*/ 1781096 w 6494035"/>
              <a:gd name="connsiteY6781" fmla="*/ 234912 h 3722228"/>
              <a:gd name="connsiteX6782" fmla="*/ 1801139 w 6494035"/>
              <a:gd name="connsiteY6782" fmla="*/ 234912 h 3722228"/>
              <a:gd name="connsiteX6783" fmla="*/ 1805686 w 6494035"/>
              <a:gd name="connsiteY6783" fmla="*/ 254531 h 3722228"/>
              <a:gd name="connsiteX6784" fmla="*/ 1808886 w 6494035"/>
              <a:gd name="connsiteY6784" fmla="*/ 270027 h 3722228"/>
              <a:gd name="connsiteX6785" fmla="*/ 1828481 w 6494035"/>
              <a:gd name="connsiteY6785" fmla="*/ 270027 h 3722228"/>
              <a:gd name="connsiteX6786" fmla="*/ 1859470 w 6494035"/>
              <a:gd name="connsiteY6786" fmla="*/ 250425 h 3722228"/>
              <a:gd name="connsiteX6787" fmla="*/ 1847148 w 6494035"/>
              <a:gd name="connsiteY6787" fmla="*/ 250425 h 3722228"/>
              <a:gd name="connsiteX6788" fmla="*/ 1828481 w 6494035"/>
              <a:gd name="connsiteY6788" fmla="*/ 254531 h 3722228"/>
              <a:gd name="connsiteX6789" fmla="*/ 1854895 w 6494035"/>
              <a:gd name="connsiteY6789" fmla="*/ 192948 h 3722228"/>
              <a:gd name="connsiteX6790" fmla="*/ 1870390 w 6494035"/>
              <a:gd name="connsiteY6790" fmla="*/ 200695 h 3722228"/>
              <a:gd name="connsiteX6791" fmla="*/ 1885886 w 6494035"/>
              <a:gd name="connsiteY6791" fmla="*/ 219400 h 3722228"/>
              <a:gd name="connsiteX6792" fmla="*/ 1893632 w 6494035"/>
              <a:gd name="connsiteY6792" fmla="*/ 208460 h 3722228"/>
              <a:gd name="connsiteX6793" fmla="*/ 1909128 w 6494035"/>
              <a:gd name="connsiteY6793" fmla="*/ 196140 h 3722228"/>
              <a:gd name="connsiteX6794" fmla="*/ 1890461 w 6494035"/>
              <a:gd name="connsiteY6794" fmla="*/ 192948 h 3722228"/>
              <a:gd name="connsiteX6795" fmla="*/ 1882714 w 6494035"/>
              <a:gd name="connsiteY6795" fmla="*/ 177435 h 3722228"/>
              <a:gd name="connsiteX6796" fmla="*/ 1878138 w 6494035"/>
              <a:gd name="connsiteY6796" fmla="*/ 150983 h 3722228"/>
              <a:gd name="connsiteX6797" fmla="*/ 1885886 w 6494035"/>
              <a:gd name="connsiteY6797" fmla="*/ 127723 h 3722228"/>
              <a:gd name="connsiteX6798" fmla="*/ 1905956 w 6494035"/>
              <a:gd name="connsiteY6798" fmla="*/ 123616 h 3722228"/>
              <a:gd name="connsiteX6799" fmla="*/ 1920974 w 6494035"/>
              <a:gd name="connsiteY6799" fmla="*/ 131364 h 3722228"/>
              <a:gd name="connsiteX6800" fmla="*/ 1928722 w 6494035"/>
              <a:gd name="connsiteY6800" fmla="*/ 158731 h 3722228"/>
              <a:gd name="connsiteX6801" fmla="*/ 1932371 w 6494035"/>
              <a:gd name="connsiteY6801" fmla="*/ 182008 h 3722228"/>
              <a:gd name="connsiteX6802" fmla="*/ 1955165 w 6494035"/>
              <a:gd name="connsiteY6802" fmla="*/ 169687 h 3722228"/>
              <a:gd name="connsiteX6803" fmla="*/ 1940118 w 6494035"/>
              <a:gd name="connsiteY6803" fmla="*/ 154175 h 3722228"/>
              <a:gd name="connsiteX6804" fmla="*/ 1936469 w 6494035"/>
              <a:gd name="connsiteY6804" fmla="*/ 135471 h 3722228"/>
              <a:gd name="connsiteX6805" fmla="*/ 1955165 w 6494035"/>
              <a:gd name="connsiteY6805" fmla="*/ 135471 h 3722228"/>
              <a:gd name="connsiteX6806" fmla="*/ 1993902 w 6494035"/>
              <a:gd name="connsiteY6806" fmla="*/ 131364 h 3722228"/>
              <a:gd name="connsiteX6807" fmla="*/ 2036739 w 6494035"/>
              <a:gd name="connsiteY6807" fmla="*/ 119959 h 3722228"/>
              <a:gd name="connsiteX6808" fmla="*/ 2018043 w 6494035"/>
              <a:gd name="connsiteY6808" fmla="*/ 115852 h 3722228"/>
              <a:gd name="connsiteX6809" fmla="*/ 2056782 w 6494035"/>
              <a:gd name="connsiteY6809" fmla="*/ 89399 h 3722228"/>
              <a:gd name="connsiteX6810" fmla="*/ 2013945 w 6494035"/>
              <a:gd name="connsiteY6810" fmla="*/ 104912 h 3722228"/>
              <a:gd name="connsiteX6811" fmla="*/ 1975207 w 6494035"/>
              <a:gd name="connsiteY6811" fmla="*/ 123616 h 3722228"/>
              <a:gd name="connsiteX6812" fmla="*/ 1932371 w 6494035"/>
              <a:gd name="connsiteY6812" fmla="*/ 119959 h 3722228"/>
              <a:gd name="connsiteX6813" fmla="*/ 1909128 w 6494035"/>
              <a:gd name="connsiteY6813" fmla="*/ 108104 h 3722228"/>
              <a:gd name="connsiteX6814" fmla="*/ 1932371 w 6494035"/>
              <a:gd name="connsiteY6814" fmla="*/ 92592 h 3722228"/>
              <a:gd name="connsiteX6815" fmla="*/ 1986155 w 6494035"/>
              <a:gd name="connsiteY6815" fmla="*/ 84844 h 3722228"/>
              <a:gd name="connsiteX6816" fmla="*/ 1940118 w 6494035"/>
              <a:gd name="connsiteY6816" fmla="*/ 84844 h 3722228"/>
              <a:gd name="connsiteX6817" fmla="*/ 1901381 w 6494035"/>
              <a:gd name="connsiteY6817" fmla="*/ 100356 h 3722228"/>
              <a:gd name="connsiteX6818" fmla="*/ 1878138 w 6494035"/>
              <a:gd name="connsiteY6818" fmla="*/ 81652 h 3722228"/>
              <a:gd name="connsiteX6819" fmla="*/ 1959712 w 6494035"/>
              <a:gd name="connsiteY6819" fmla="*/ 73887 h 3722228"/>
              <a:gd name="connsiteX6820" fmla="*/ 1870390 w 6494035"/>
              <a:gd name="connsiteY6820" fmla="*/ 69332 h 3722228"/>
              <a:gd name="connsiteX6821" fmla="*/ 1928722 w 6494035"/>
              <a:gd name="connsiteY6821" fmla="*/ 53819 h 3722228"/>
              <a:gd name="connsiteX6822" fmla="*/ 1882714 w 6494035"/>
              <a:gd name="connsiteY6822" fmla="*/ 46520 h 3722228"/>
              <a:gd name="connsiteX6823" fmla="*/ 1882714 w 6494035"/>
              <a:gd name="connsiteY6823" fmla="*/ 35115 h 3722228"/>
              <a:gd name="connsiteX6824" fmla="*/ 1924623 w 6494035"/>
              <a:gd name="connsiteY6824" fmla="*/ 31025 h 3722228"/>
              <a:gd name="connsiteX6825" fmla="*/ 1951964 w 6494035"/>
              <a:gd name="connsiteY6825" fmla="*/ 23260 h 3722228"/>
              <a:gd name="connsiteX6826" fmla="*/ 1959712 w 6494035"/>
              <a:gd name="connsiteY6826" fmla="*/ 31025 h 3722228"/>
              <a:gd name="connsiteX6827" fmla="*/ 1990703 w 6494035"/>
              <a:gd name="connsiteY6827" fmla="*/ 38773 h 3722228"/>
              <a:gd name="connsiteX6828" fmla="*/ 1975207 w 6494035"/>
              <a:gd name="connsiteY6828" fmla="*/ 20068 h 3722228"/>
              <a:gd name="connsiteX6829" fmla="*/ 1998451 w 6494035"/>
              <a:gd name="connsiteY6829" fmla="*/ 7748 h 3722228"/>
              <a:gd name="connsiteX6830" fmla="*/ 2018043 w 6494035"/>
              <a:gd name="connsiteY6830" fmla="*/ 20068 h 3722228"/>
              <a:gd name="connsiteX6831" fmla="*/ 2013945 w 6494035"/>
              <a:gd name="connsiteY6831" fmla="*/ 38773 h 3722228"/>
              <a:gd name="connsiteX6832" fmla="*/ 2036739 w 6494035"/>
              <a:gd name="connsiteY6832" fmla="*/ 50627 h 3722228"/>
              <a:gd name="connsiteX6833" fmla="*/ 2033539 w 6494035"/>
              <a:gd name="connsiteY6833" fmla="*/ 23260 h 3722228"/>
              <a:gd name="connsiteX6834" fmla="*/ 2059982 w 6494035"/>
              <a:gd name="connsiteY6834" fmla="*/ 7748 h 3722228"/>
              <a:gd name="connsiteX6835" fmla="*/ 2095071 w 6494035"/>
              <a:gd name="connsiteY6835" fmla="*/ 4556 h 3722228"/>
              <a:gd name="connsiteX6836" fmla="*/ 2110566 w 6494035"/>
              <a:gd name="connsiteY6836" fmla="*/ 38773 h 372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</a:cxnLst>
            <a:rect l="l" t="t" r="r" b="b"/>
            <a:pathLst>
              <a:path w="6494035" h="3722228">
                <a:moveTo>
                  <a:pt x="1689094" y="3652082"/>
                </a:moveTo>
                <a:lnTo>
                  <a:pt x="1704611" y="3652082"/>
                </a:lnTo>
                <a:lnTo>
                  <a:pt x="1716471" y="3663086"/>
                </a:lnTo>
                <a:lnTo>
                  <a:pt x="1720126" y="3675463"/>
                </a:lnTo>
                <a:lnTo>
                  <a:pt x="1747503" y="3691053"/>
                </a:lnTo>
                <a:lnTo>
                  <a:pt x="1766215" y="3706642"/>
                </a:lnTo>
                <a:lnTo>
                  <a:pt x="1786293" y="3709851"/>
                </a:lnTo>
                <a:lnTo>
                  <a:pt x="1763019" y="3722228"/>
                </a:lnTo>
                <a:lnTo>
                  <a:pt x="1739745" y="3717643"/>
                </a:lnTo>
                <a:lnTo>
                  <a:pt x="1720126" y="3717643"/>
                </a:lnTo>
                <a:lnTo>
                  <a:pt x="1696852" y="3722228"/>
                </a:lnTo>
                <a:lnTo>
                  <a:pt x="1662624" y="3709851"/>
                </a:lnTo>
                <a:lnTo>
                  <a:pt x="1708713" y="3706642"/>
                </a:lnTo>
                <a:lnTo>
                  <a:pt x="1689094" y="3686467"/>
                </a:lnTo>
                <a:lnTo>
                  <a:pt x="1696852" y="3675463"/>
                </a:lnTo>
                <a:lnTo>
                  <a:pt x="1681336" y="3678672"/>
                </a:lnTo>
                <a:lnTo>
                  <a:pt x="1681336" y="3659877"/>
                </a:lnTo>
                <a:close/>
                <a:moveTo>
                  <a:pt x="1851701" y="3605393"/>
                </a:moveTo>
                <a:lnTo>
                  <a:pt x="1875118" y="3605393"/>
                </a:lnTo>
                <a:lnTo>
                  <a:pt x="1867313" y="3621029"/>
                </a:lnTo>
                <a:lnTo>
                  <a:pt x="1854915" y="3628847"/>
                </a:lnTo>
                <a:lnTo>
                  <a:pt x="1847108" y="3624248"/>
                </a:lnTo>
                <a:close/>
                <a:moveTo>
                  <a:pt x="1883087" y="3601976"/>
                </a:moveTo>
                <a:lnTo>
                  <a:pt x="1890685" y="3601976"/>
                </a:lnTo>
                <a:lnTo>
                  <a:pt x="1898281" y="3601976"/>
                </a:lnTo>
                <a:lnTo>
                  <a:pt x="1901410" y="3609553"/>
                </a:lnTo>
                <a:lnTo>
                  <a:pt x="1905879" y="3614008"/>
                </a:lnTo>
                <a:lnTo>
                  <a:pt x="1890685" y="3621138"/>
                </a:lnTo>
                <a:lnTo>
                  <a:pt x="1878620" y="3632278"/>
                </a:lnTo>
                <a:lnTo>
                  <a:pt x="1871023" y="3624704"/>
                </a:lnTo>
                <a:lnTo>
                  <a:pt x="1878620" y="3614008"/>
                </a:lnTo>
                <a:close/>
                <a:moveTo>
                  <a:pt x="6358915" y="3490376"/>
                </a:moveTo>
                <a:lnTo>
                  <a:pt x="6363027" y="3494930"/>
                </a:lnTo>
                <a:lnTo>
                  <a:pt x="6363027" y="3502661"/>
                </a:lnTo>
                <a:lnTo>
                  <a:pt x="6363027" y="3505850"/>
                </a:lnTo>
                <a:lnTo>
                  <a:pt x="6363027" y="3513581"/>
                </a:lnTo>
                <a:lnTo>
                  <a:pt x="6363027" y="3517676"/>
                </a:lnTo>
                <a:lnTo>
                  <a:pt x="6370804" y="3513581"/>
                </a:lnTo>
                <a:lnTo>
                  <a:pt x="6370804" y="3517676"/>
                </a:lnTo>
                <a:lnTo>
                  <a:pt x="6374460" y="3521313"/>
                </a:lnTo>
                <a:lnTo>
                  <a:pt x="6370804" y="3525408"/>
                </a:lnTo>
                <a:lnTo>
                  <a:pt x="6370804" y="3536328"/>
                </a:lnTo>
                <a:lnTo>
                  <a:pt x="6366683" y="3547707"/>
                </a:lnTo>
                <a:lnTo>
                  <a:pt x="6358915" y="3562722"/>
                </a:lnTo>
                <a:lnTo>
                  <a:pt x="6351137" y="3575007"/>
                </a:lnTo>
                <a:lnTo>
                  <a:pt x="6343369" y="3585927"/>
                </a:lnTo>
                <a:lnTo>
                  <a:pt x="6340169" y="3598212"/>
                </a:lnTo>
                <a:lnTo>
                  <a:pt x="6343369" y="3605954"/>
                </a:lnTo>
                <a:lnTo>
                  <a:pt x="6335592" y="3601400"/>
                </a:lnTo>
                <a:lnTo>
                  <a:pt x="6332391" y="3605954"/>
                </a:lnTo>
                <a:lnTo>
                  <a:pt x="6327814" y="3601400"/>
                </a:lnTo>
                <a:lnTo>
                  <a:pt x="6327814" y="3605954"/>
                </a:lnTo>
                <a:lnTo>
                  <a:pt x="6316845" y="3613685"/>
                </a:lnTo>
                <a:lnTo>
                  <a:pt x="6304500" y="3624605"/>
                </a:lnTo>
                <a:lnTo>
                  <a:pt x="6301299" y="3640079"/>
                </a:lnTo>
                <a:lnTo>
                  <a:pt x="6293522" y="3647362"/>
                </a:lnTo>
                <a:lnTo>
                  <a:pt x="6285754" y="3659648"/>
                </a:lnTo>
                <a:lnTo>
                  <a:pt x="6277976" y="3667379"/>
                </a:lnTo>
                <a:lnTo>
                  <a:pt x="6281177" y="3670568"/>
                </a:lnTo>
                <a:lnTo>
                  <a:pt x="6277976" y="3670568"/>
                </a:lnTo>
                <a:lnTo>
                  <a:pt x="6270199" y="3678299"/>
                </a:lnTo>
                <a:lnTo>
                  <a:pt x="6258319" y="3686031"/>
                </a:lnTo>
                <a:lnTo>
                  <a:pt x="6254653" y="3693773"/>
                </a:lnTo>
                <a:lnTo>
                  <a:pt x="6234995" y="3698316"/>
                </a:lnTo>
                <a:lnTo>
                  <a:pt x="6230418" y="3693773"/>
                </a:lnTo>
                <a:lnTo>
                  <a:pt x="6222650" y="3690584"/>
                </a:lnTo>
                <a:lnTo>
                  <a:pt x="6222650" y="3682853"/>
                </a:lnTo>
                <a:lnTo>
                  <a:pt x="6211672" y="3678299"/>
                </a:lnTo>
                <a:lnTo>
                  <a:pt x="6211672" y="3675111"/>
                </a:lnTo>
                <a:lnTo>
                  <a:pt x="6203904" y="3675111"/>
                </a:lnTo>
                <a:lnTo>
                  <a:pt x="6196127" y="3670568"/>
                </a:lnTo>
                <a:lnTo>
                  <a:pt x="6199327" y="3662826"/>
                </a:lnTo>
                <a:lnTo>
                  <a:pt x="6196127" y="3662826"/>
                </a:lnTo>
                <a:lnTo>
                  <a:pt x="6196127" y="3659648"/>
                </a:lnTo>
                <a:lnTo>
                  <a:pt x="6203904" y="3659648"/>
                </a:lnTo>
                <a:lnTo>
                  <a:pt x="6203904" y="3651906"/>
                </a:lnTo>
                <a:lnTo>
                  <a:pt x="6207104" y="3644174"/>
                </a:lnTo>
                <a:lnTo>
                  <a:pt x="6214873" y="3647362"/>
                </a:lnTo>
                <a:lnTo>
                  <a:pt x="6211672" y="3640079"/>
                </a:lnTo>
                <a:lnTo>
                  <a:pt x="6214873" y="3640079"/>
                </a:lnTo>
                <a:lnTo>
                  <a:pt x="6214873" y="3636432"/>
                </a:lnTo>
                <a:lnTo>
                  <a:pt x="6219450" y="3632337"/>
                </a:lnTo>
                <a:lnTo>
                  <a:pt x="6222650" y="3632337"/>
                </a:lnTo>
                <a:lnTo>
                  <a:pt x="6222650" y="3628700"/>
                </a:lnTo>
                <a:lnTo>
                  <a:pt x="6234995" y="3624605"/>
                </a:lnTo>
                <a:lnTo>
                  <a:pt x="6242764" y="3613685"/>
                </a:lnTo>
                <a:lnTo>
                  <a:pt x="6242764" y="3616874"/>
                </a:lnTo>
                <a:lnTo>
                  <a:pt x="6246885" y="3616874"/>
                </a:lnTo>
                <a:lnTo>
                  <a:pt x="6246885" y="3609132"/>
                </a:lnTo>
                <a:lnTo>
                  <a:pt x="6254653" y="3601400"/>
                </a:lnTo>
                <a:lnTo>
                  <a:pt x="6265631" y="3601400"/>
                </a:lnTo>
                <a:lnTo>
                  <a:pt x="6277976" y="3593669"/>
                </a:lnTo>
                <a:lnTo>
                  <a:pt x="6301299" y="3578195"/>
                </a:lnTo>
                <a:lnTo>
                  <a:pt x="6320045" y="3562722"/>
                </a:lnTo>
                <a:lnTo>
                  <a:pt x="6332391" y="3540882"/>
                </a:lnTo>
                <a:lnTo>
                  <a:pt x="6335592" y="3533150"/>
                </a:lnTo>
                <a:lnTo>
                  <a:pt x="6340169" y="3529055"/>
                </a:lnTo>
                <a:lnTo>
                  <a:pt x="6347937" y="3517676"/>
                </a:lnTo>
                <a:lnTo>
                  <a:pt x="6351137" y="3502661"/>
                </a:lnTo>
                <a:close/>
                <a:moveTo>
                  <a:pt x="5821217" y="3443683"/>
                </a:moveTo>
                <a:lnTo>
                  <a:pt x="5825758" y="3443683"/>
                </a:lnTo>
                <a:lnTo>
                  <a:pt x="5828938" y="3448259"/>
                </a:lnTo>
                <a:lnTo>
                  <a:pt x="5840744" y="3456042"/>
                </a:lnTo>
                <a:lnTo>
                  <a:pt x="5860726" y="3459245"/>
                </a:lnTo>
                <a:lnTo>
                  <a:pt x="5871625" y="3456042"/>
                </a:lnTo>
                <a:lnTo>
                  <a:pt x="5875711" y="3456042"/>
                </a:lnTo>
                <a:lnTo>
                  <a:pt x="5887063" y="3451466"/>
                </a:lnTo>
                <a:lnTo>
                  <a:pt x="5887063" y="3456042"/>
                </a:lnTo>
                <a:lnTo>
                  <a:pt x="5879342" y="3497699"/>
                </a:lnTo>
                <a:lnTo>
                  <a:pt x="5875711" y="3497699"/>
                </a:lnTo>
                <a:lnTo>
                  <a:pt x="5875711" y="3494491"/>
                </a:lnTo>
                <a:lnTo>
                  <a:pt x="5871625" y="3497699"/>
                </a:lnTo>
                <a:lnTo>
                  <a:pt x="5871625" y="3505477"/>
                </a:lnTo>
                <a:lnTo>
                  <a:pt x="5868446" y="3513261"/>
                </a:lnTo>
                <a:lnTo>
                  <a:pt x="5863905" y="3525162"/>
                </a:lnTo>
                <a:lnTo>
                  <a:pt x="5856185" y="3528822"/>
                </a:lnTo>
                <a:lnTo>
                  <a:pt x="5856185" y="3521044"/>
                </a:lnTo>
                <a:lnTo>
                  <a:pt x="5860726" y="3521044"/>
                </a:lnTo>
                <a:lnTo>
                  <a:pt x="5860726" y="3513261"/>
                </a:lnTo>
                <a:lnTo>
                  <a:pt x="5856185" y="3513261"/>
                </a:lnTo>
                <a:lnTo>
                  <a:pt x="5848464" y="3525162"/>
                </a:lnTo>
                <a:lnTo>
                  <a:pt x="5844378" y="3525162"/>
                </a:lnTo>
                <a:lnTo>
                  <a:pt x="5840744" y="3536606"/>
                </a:lnTo>
                <a:lnTo>
                  <a:pt x="5833023" y="3536606"/>
                </a:lnTo>
                <a:lnTo>
                  <a:pt x="5825758" y="3532945"/>
                </a:lnTo>
                <a:lnTo>
                  <a:pt x="5821217" y="3528822"/>
                </a:lnTo>
                <a:lnTo>
                  <a:pt x="5825758" y="3528822"/>
                </a:lnTo>
                <a:lnTo>
                  <a:pt x="5825758" y="3525162"/>
                </a:lnTo>
                <a:lnTo>
                  <a:pt x="5818038" y="3521044"/>
                </a:lnTo>
                <a:lnTo>
                  <a:pt x="5813497" y="3510058"/>
                </a:lnTo>
                <a:lnTo>
                  <a:pt x="5818038" y="3494491"/>
                </a:lnTo>
                <a:lnTo>
                  <a:pt x="5821217" y="3497699"/>
                </a:lnTo>
                <a:lnTo>
                  <a:pt x="5821217" y="3494491"/>
                </a:lnTo>
                <a:lnTo>
                  <a:pt x="5818038" y="3451466"/>
                </a:lnTo>
                <a:close/>
                <a:moveTo>
                  <a:pt x="6389263" y="3296783"/>
                </a:moveTo>
                <a:lnTo>
                  <a:pt x="6393822" y="3296783"/>
                </a:lnTo>
                <a:lnTo>
                  <a:pt x="6393822" y="3301349"/>
                </a:lnTo>
                <a:lnTo>
                  <a:pt x="6393822" y="3309122"/>
                </a:lnTo>
                <a:lnTo>
                  <a:pt x="6397010" y="3312318"/>
                </a:lnTo>
                <a:lnTo>
                  <a:pt x="6404752" y="3316883"/>
                </a:lnTo>
                <a:lnTo>
                  <a:pt x="6409305" y="3324188"/>
                </a:lnTo>
                <a:lnTo>
                  <a:pt x="6412494" y="3324188"/>
                </a:lnTo>
                <a:lnTo>
                  <a:pt x="6412494" y="3339722"/>
                </a:lnTo>
                <a:lnTo>
                  <a:pt x="6409305" y="3343374"/>
                </a:lnTo>
                <a:lnTo>
                  <a:pt x="6412494" y="3350691"/>
                </a:lnTo>
                <a:lnTo>
                  <a:pt x="6412494" y="3363018"/>
                </a:lnTo>
                <a:lnTo>
                  <a:pt x="6417053" y="3373986"/>
                </a:lnTo>
                <a:lnTo>
                  <a:pt x="6420241" y="3386313"/>
                </a:lnTo>
                <a:lnTo>
                  <a:pt x="6428895" y="3386313"/>
                </a:lnTo>
                <a:lnTo>
                  <a:pt x="6436637" y="3370791"/>
                </a:lnTo>
                <a:lnTo>
                  <a:pt x="6436637" y="3366213"/>
                </a:lnTo>
                <a:lnTo>
                  <a:pt x="6436637" y="3358452"/>
                </a:lnTo>
                <a:lnTo>
                  <a:pt x="6447573" y="3358452"/>
                </a:lnTo>
                <a:lnTo>
                  <a:pt x="6447573" y="3370791"/>
                </a:lnTo>
                <a:lnTo>
                  <a:pt x="6459868" y="3381748"/>
                </a:lnTo>
                <a:lnTo>
                  <a:pt x="6470804" y="3381748"/>
                </a:lnTo>
                <a:lnTo>
                  <a:pt x="6482646" y="3370791"/>
                </a:lnTo>
                <a:lnTo>
                  <a:pt x="6494035" y="3370791"/>
                </a:lnTo>
                <a:lnTo>
                  <a:pt x="6494035" y="3381748"/>
                </a:lnTo>
                <a:lnTo>
                  <a:pt x="6482646" y="3394086"/>
                </a:lnTo>
                <a:lnTo>
                  <a:pt x="6447573" y="3463516"/>
                </a:lnTo>
                <a:lnTo>
                  <a:pt x="6424342" y="3486812"/>
                </a:lnTo>
                <a:lnTo>
                  <a:pt x="6409305" y="3502346"/>
                </a:lnTo>
                <a:lnTo>
                  <a:pt x="6397010" y="3517424"/>
                </a:lnTo>
                <a:lnTo>
                  <a:pt x="6381521" y="3536611"/>
                </a:lnTo>
                <a:lnTo>
                  <a:pt x="6381521" y="3525185"/>
                </a:lnTo>
                <a:lnTo>
                  <a:pt x="6378332" y="3528850"/>
                </a:lnTo>
                <a:lnTo>
                  <a:pt x="6378332" y="3521076"/>
                </a:lnTo>
                <a:lnTo>
                  <a:pt x="6381521" y="3513315"/>
                </a:lnTo>
                <a:lnTo>
                  <a:pt x="6389263" y="3494585"/>
                </a:lnTo>
                <a:lnTo>
                  <a:pt x="6389263" y="3479051"/>
                </a:lnTo>
                <a:lnTo>
                  <a:pt x="6386074" y="3471289"/>
                </a:lnTo>
                <a:lnTo>
                  <a:pt x="6381521" y="3463516"/>
                </a:lnTo>
                <a:lnTo>
                  <a:pt x="6378332" y="3455755"/>
                </a:lnTo>
                <a:lnTo>
                  <a:pt x="6381521" y="3447994"/>
                </a:lnTo>
                <a:lnTo>
                  <a:pt x="6389263" y="3443873"/>
                </a:lnTo>
                <a:lnTo>
                  <a:pt x="6397010" y="3417382"/>
                </a:lnTo>
                <a:lnTo>
                  <a:pt x="6401563" y="3420578"/>
                </a:lnTo>
                <a:lnTo>
                  <a:pt x="6401563" y="3405043"/>
                </a:lnTo>
                <a:lnTo>
                  <a:pt x="6401563" y="3386313"/>
                </a:lnTo>
                <a:lnTo>
                  <a:pt x="6404752" y="3386313"/>
                </a:lnTo>
                <a:lnTo>
                  <a:pt x="6409305" y="3378552"/>
                </a:lnTo>
                <a:lnTo>
                  <a:pt x="6401563" y="3378552"/>
                </a:lnTo>
                <a:lnTo>
                  <a:pt x="6401563" y="3366213"/>
                </a:lnTo>
                <a:lnTo>
                  <a:pt x="6401563" y="3363018"/>
                </a:lnTo>
                <a:lnTo>
                  <a:pt x="6404752" y="3366213"/>
                </a:lnTo>
                <a:lnTo>
                  <a:pt x="6404752" y="3363018"/>
                </a:lnTo>
                <a:lnTo>
                  <a:pt x="6404752" y="3355256"/>
                </a:lnTo>
                <a:lnTo>
                  <a:pt x="6401563" y="3355256"/>
                </a:lnTo>
                <a:lnTo>
                  <a:pt x="6397010" y="3358452"/>
                </a:lnTo>
                <a:lnTo>
                  <a:pt x="6393822" y="3316883"/>
                </a:lnTo>
                <a:close/>
                <a:moveTo>
                  <a:pt x="6327067" y="2889116"/>
                </a:moveTo>
                <a:lnTo>
                  <a:pt x="6331681" y="2893605"/>
                </a:lnTo>
                <a:lnTo>
                  <a:pt x="6342751" y="2908865"/>
                </a:lnTo>
                <a:lnTo>
                  <a:pt x="6347363" y="2912007"/>
                </a:lnTo>
                <a:lnTo>
                  <a:pt x="6347363" y="2919639"/>
                </a:lnTo>
                <a:lnTo>
                  <a:pt x="6355205" y="2927270"/>
                </a:lnTo>
                <a:lnTo>
                  <a:pt x="6363047" y="2942530"/>
                </a:lnTo>
                <a:lnTo>
                  <a:pt x="6363047" y="2950161"/>
                </a:lnTo>
                <a:lnTo>
                  <a:pt x="6355205" y="2946570"/>
                </a:lnTo>
                <a:lnTo>
                  <a:pt x="6355205" y="2938939"/>
                </a:lnTo>
                <a:lnTo>
                  <a:pt x="6342751" y="2931310"/>
                </a:lnTo>
                <a:lnTo>
                  <a:pt x="6331681" y="2908865"/>
                </a:lnTo>
                <a:close/>
                <a:moveTo>
                  <a:pt x="4105236" y="2861766"/>
                </a:moveTo>
                <a:lnTo>
                  <a:pt x="4112842" y="2869957"/>
                </a:lnTo>
                <a:lnTo>
                  <a:pt x="4108368" y="2873811"/>
                </a:lnTo>
                <a:lnTo>
                  <a:pt x="4100763" y="2869957"/>
                </a:lnTo>
                <a:close/>
                <a:moveTo>
                  <a:pt x="4150996" y="2842407"/>
                </a:moveTo>
                <a:lnTo>
                  <a:pt x="4156057" y="2850150"/>
                </a:lnTo>
                <a:lnTo>
                  <a:pt x="4150996" y="2857895"/>
                </a:lnTo>
                <a:lnTo>
                  <a:pt x="4147453" y="2854250"/>
                </a:lnTo>
                <a:lnTo>
                  <a:pt x="4147453" y="2850150"/>
                </a:lnTo>
                <a:close/>
                <a:moveTo>
                  <a:pt x="3989393" y="2669311"/>
                </a:moveTo>
                <a:lnTo>
                  <a:pt x="3989393" y="2677054"/>
                </a:lnTo>
                <a:lnTo>
                  <a:pt x="3992582" y="2677054"/>
                </a:lnTo>
                <a:lnTo>
                  <a:pt x="3992582" y="2684811"/>
                </a:lnTo>
                <a:lnTo>
                  <a:pt x="3997134" y="2689373"/>
                </a:lnTo>
                <a:lnTo>
                  <a:pt x="4008063" y="2719006"/>
                </a:lnTo>
                <a:lnTo>
                  <a:pt x="4012622" y="2738608"/>
                </a:lnTo>
                <a:lnTo>
                  <a:pt x="4004874" y="2754108"/>
                </a:lnTo>
                <a:lnTo>
                  <a:pt x="3997134" y="2746351"/>
                </a:lnTo>
                <a:lnTo>
                  <a:pt x="3992582" y="2746351"/>
                </a:lnTo>
                <a:lnTo>
                  <a:pt x="3992582" y="2754108"/>
                </a:lnTo>
                <a:lnTo>
                  <a:pt x="3997134" y="2765046"/>
                </a:lnTo>
                <a:lnTo>
                  <a:pt x="3989393" y="2780546"/>
                </a:lnTo>
                <a:lnTo>
                  <a:pt x="3989393" y="2788289"/>
                </a:lnTo>
                <a:lnTo>
                  <a:pt x="3973905" y="2834789"/>
                </a:lnTo>
                <a:lnTo>
                  <a:pt x="3950668" y="2888586"/>
                </a:lnTo>
                <a:lnTo>
                  <a:pt x="3927439" y="2950572"/>
                </a:lnTo>
                <a:lnTo>
                  <a:pt x="3915593" y="2958330"/>
                </a:lnTo>
                <a:lnTo>
                  <a:pt x="3903301" y="2962432"/>
                </a:lnTo>
                <a:lnTo>
                  <a:pt x="3892364" y="2966073"/>
                </a:lnTo>
                <a:lnTo>
                  <a:pt x="3884624" y="2958330"/>
                </a:lnTo>
                <a:lnTo>
                  <a:pt x="3869135" y="2954674"/>
                </a:lnTo>
                <a:lnTo>
                  <a:pt x="3861387" y="2939635"/>
                </a:lnTo>
                <a:lnTo>
                  <a:pt x="3861387" y="2916392"/>
                </a:lnTo>
                <a:lnTo>
                  <a:pt x="3856835" y="2908634"/>
                </a:lnTo>
                <a:lnTo>
                  <a:pt x="3853647" y="2885391"/>
                </a:lnTo>
                <a:lnTo>
                  <a:pt x="3861387" y="2873086"/>
                </a:lnTo>
                <a:lnTo>
                  <a:pt x="3864576" y="2869891"/>
                </a:lnTo>
                <a:lnTo>
                  <a:pt x="3884624" y="2842532"/>
                </a:lnTo>
                <a:lnTo>
                  <a:pt x="3884624" y="2838891"/>
                </a:lnTo>
                <a:lnTo>
                  <a:pt x="3884624" y="2831594"/>
                </a:lnTo>
                <a:lnTo>
                  <a:pt x="3880064" y="2823851"/>
                </a:lnTo>
                <a:lnTo>
                  <a:pt x="3876876" y="2816094"/>
                </a:lnTo>
                <a:lnTo>
                  <a:pt x="3876876" y="2796046"/>
                </a:lnTo>
                <a:lnTo>
                  <a:pt x="3884624" y="2769594"/>
                </a:lnTo>
                <a:lnTo>
                  <a:pt x="3887813" y="2761851"/>
                </a:lnTo>
                <a:lnTo>
                  <a:pt x="3895553" y="2757289"/>
                </a:lnTo>
                <a:lnTo>
                  <a:pt x="3903301" y="2754108"/>
                </a:lnTo>
                <a:lnTo>
                  <a:pt x="3911042" y="2757289"/>
                </a:lnTo>
                <a:lnTo>
                  <a:pt x="3911042" y="2754108"/>
                </a:lnTo>
                <a:lnTo>
                  <a:pt x="3918782" y="2749992"/>
                </a:lnTo>
                <a:lnTo>
                  <a:pt x="3927439" y="2754108"/>
                </a:lnTo>
                <a:lnTo>
                  <a:pt x="3923342" y="2746351"/>
                </a:lnTo>
                <a:lnTo>
                  <a:pt x="3938376" y="2738608"/>
                </a:lnTo>
                <a:lnTo>
                  <a:pt x="3938376" y="2746351"/>
                </a:lnTo>
                <a:lnTo>
                  <a:pt x="3946116" y="2742249"/>
                </a:lnTo>
                <a:lnTo>
                  <a:pt x="3942928" y="2738608"/>
                </a:lnTo>
                <a:lnTo>
                  <a:pt x="3950668" y="2726749"/>
                </a:lnTo>
                <a:lnTo>
                  <a:pt x="3950668" y="2734507"/>
                </a:lnTo>
                <a:lnTo>
                  <a:pt x="3958416" y="2726749"/>
                </a:lnTo>
                <a:lnTo>
                  <a:pt x="3961605" y="2726749"/>
                </a:lnTo>
                <a:lnTo>
                  <a:pt x="3953856" y="2723554"/>
                </a:lnTo>
                <a:lnTo>
                  <a:pt x="3958416" y="2715811"/>
                </a:lnTo>
                <a:lnTo>
                  <a:pt x="3961605" y="2719006"/>
                </a:lnTo>
                <a:lnTo>
                  <a:pt x="3961605" y="2715811"/>
                </a:lnTo>
                <a:lnTo>
                  <a:pt x="3958416" y="2704413"/>
                </a:lnTo>
                <a:lnTo>
                  <a:pt x="3966157" y="2704413"/>
                </a:lnTo>
                <a:lnTo>
                  <a:pt x="3966157" y="2708054"/>
                </a:lnTo>
                <a:lnTo>
                  <a:pt x="3973905" y="2700311"/>
                </a:lnTo>
                <a:lnTo>
                  <a:pt x="3977093" y="2704413"/>
                </a:lnTo>
                <a:lnTo>
                  <a:pt x="3981645" y="2692554"/>
                </a:lnTo>
                <a:lnTo>
                  <a:pt x="3977093" y="2681616"/>
                </a:lnTo>
                <a:lnTo>
                  <a:pt x="3984834" y="2677054"/>
                </a:lnTo>
                <a:close/>
                <a:moveTo>
                  <a:pt x="5910115" y="2661341"/>
                </a:moveTo>
                <a:lnTo>
                  <a:pt x="5910115" y="2665909"/>
                </a:lnTo>
                <a:lnTo>
                  <a:pt x="5914198" y="2673645"/>
                </a:lnTo>
                <a:lnTo>
                  <a:pt x="5914198" y="2688713"/>
                </a:lnTo>
                <a:lnTo>
                  <a:pt x="5917382" y="2688713"/>
                </a:lnTo>
                <a:lnTo>
                  <a:pt x="5917382" y="2696449"/>
                </a:lnTo>
                <a:lnTo>
                  <a:pt x="5921955" y="2700096"/>
                </a:lnTo>
                <a:lnTo>
                  <a:pt x="5921955" y="2711038"/>
                </a:lnTo>
                <a:lnTo>
                  <a:pt x="5925139" y="2711038"/>
                </a:lnTo>
                <a:lnTo>
                  <a:pt x="5925139" y="2730636"/>
                </a:lnTo>
                <a:lnTo>
                  <a:pt x="5929671" y="2749351"/>
                </a:lnTo>
                <a:lnTo>
                  <a:pt x="5932896" y="2746146"/>
                </a:lnTo>
                <a:lnTo>
                  <a:pt x="5940612" y="2738410"/>
                </a:lnTo>
                <a:lnTo>
                  <a:pt x="5945185" y="2749351"/>
                </a:lnTo>
                <a:lnTo>
                  <a:pt x="5956085" y="2757087"/>
                </a:lnTo>
                <a:lnTo>
                  <a:pt x="5956085" y="2784901"/>
                </a:lnTo>
                <a:lnTo>
                  <a:pt x="5956085" y="2792638"/>
                </a:lnTo>
                <a:lnTo>
                  <a:pt x="5963842" y="2803579"/>
                </a:lnTo>
                <a:lnTo>
                  <a:pt x="5968414" y="2823215"/>
                </a:lnTo>
                <a:lnTo>
                  <a:pt x="5968414" y="2834156"/>
                </a:lnTo>
                <a:lnTo>
                  <a:pt x="5968414" y="2841892"/>
                </a:lnTo>
                <a:lnTo>
                  <a:pt x="5971599" y="2849629"/>
                </a:lnTo>
                <a:lnTo>
                  <a:pt x="5979315" y="2861970"/>
                </a:lnTo>
                <a:lnTo>
                  <a:pt x="5991154" y="2861970"/>
                </a:lnTo>
                <a:lnTo>
                  <a:pt x="5994828" y="2872911"/>
                </a:lnTo>
                <a:lnTo>
                  <a:pt x="5998911" y="2872911"/>
                </a:lnTo>
                <a:lnTo>
                  <a:pt x="6010301" y="2880647"/>
                </a:lnTo>
                <a:lnTo>
                  <a:pt x="6014384" y="2888384"/>
                </a:lnTo>
                <a:lnTo>
                  <a:pt x="6018017" y="2892952"/>
                </a:lnTo>
                <a:lnTo>
                  <a:pt x="6010301" y="2896157"/>
                </a:lnTo>
                <a:lnTo>
                  <a:pt x="6014384" y="2903894"/>
                </a:lnTo>
                <a:lnTo>
                  <a:pt x="6022140" y="2915756"/>
                </a:lnTo>
                <a:lnTo>
                  <a:pt x="6022140" y="2919403"/>
                </a:lnTo>
                <a:lnTo>
                  <a:pt x="6029857" y="2942207"/>
                </a:lnTo>
                <a:lnTo>
                  <a:pt x="6033082" y="2946775"/>
                </a:lnTo>
                <a:lnTo>
                  <a:pt x="6033082" y="2931266"/>
                </a:lnTo>
                <a:lnTo>
                  <a:pt x="6045370" y="2942207"/>
                </a:lnTo>
                <a:lnTo>
                  <a:pt x="6045370" y="2939002"/>
                </a:lnTo>
                <a:lnTo>
                  <a:pt x="6049902" y="2946775"/>
                </a:lnTo>
                <a:lnTo>
                  <a:pt x="6049902" y="2965453"/>
                </a:lnTo>
                <a:lnTo>
                  <a:pt x="6040798" y="2965453"/>
                </a:lnTo>
                <a:lnTo>
                  <a:pt x="6045370" y="2973189"/>
                </a:lnTo>
                <a:lnTo>
                  <a:pt x="6057659" y="2980962"/>
                </a:lnTo>
                <a:lnTo>
                  <a:pt x="6064926" y="2988699"/>
                </a:lnTo>
                <a:lnTo>
                  <a:pt x="6068600" y="3000561"/>
                </a:lnTo>
                <a:lnTo>
                  <a:pt x="6076316" y="3008298"/>
                </a:lnTo>
                <a:lnTo>
                  <a:pt x="6080439" y="3016071"/>
                </a:lnTo>
                <a:lnTo>
                  <a:pt x="6076316" y="3027012"/>
                </a:lnTo>
                <a:lnTo>
                  <a:pt x="6084073" y="3042522"/>
                </a:lnTo>
                <a:lnTo>
                  <a:pt x="6076316" y="3073504"/>
                </a:lnTo>
                <a:lnTo>
                  <a:pt x="6080439" y="3089013"/>
                </a:lnTo>
                <a:lnTo>
                  <a:pt x="6076316" y="3116348"/>
                </a:lnTo>
                <a:lnTo>
                  <a:pt x="6064926" y="3142799"/>
                </a:lnTo>
                <a:lnTo>
                  <a:pt x="6057659" y="3170613"/>
                </a:lnTo>
                <a:lnTo>
                  <a:pt x="6037613" y="3201153"/>
                </a:lnTo>
                <a:lnTo>
                  <a:pt x="6037613" y="3204800"/>
                </a:lnTo>
                <a:lnTo>
                  <a:pt x="6037613" y="3208927"/>
                </a:lnTo>
                <a:lnTo>
                  <a:pt x="6014384" y="3227604"/>
                </a:lnTo>
                <a:lnTo>
                  <a:pt x="6010301" y="3239909"/>
                </a:lnTo>
                <a:lnTo>
                  <a:pt x="6006668" y="3250850"/>
                </a:lnTo>
                <a:lnTo>
                  <a:pt x="5991154" y="3270928"/>
                </a:lnTo>
                <a:lnTo>
                  <a:pt x="5983887" y="3285958"/>
                </a:lnTo>
                <a:lnTo>
                  <a:pt x="5963842" y="3320182"/>
                </a:lnTo>
                <a:lnTo>
                  <a:pt x="5952901" y="3351165"/>
                </a:lnTo>
                <a:lnTo>
                  <a:pt x="5932896" y="3363469"/>
                </a:lnTo>
                <a:lnTo>
                  <a:pt x="5902359" y="3363469"/>
                </a:lnTo>
                <a:lnTo>
                  <a:pt x="5890968" y="3374410"/>
                </a:lnTo>
                <a:lnTo>
                  <a:pt x="5868229" y="3386273"/>
                </a:lnTo>
                <a:lnTo>
                  <a:pt x="5871413" y="3389920"/>
                </a:lnTo>
                <a:lnTo>
                  <a:pt x="5868229" y="3397693"/>
                </a:lnTo>
                <a:lnTo>
                  <a:pt x="5860472" y="3382184"/>
                </a:lnTo>
                <a:lnTo>
                  <a:pt x="5855899" y="3378536"/>
                </a:lnTo>
                <a:lnTo>
                  <a:pt x="5855899" y="3374410"/>
                </a:lnTo>
                <a:lnTo>
                  <a:pt x="5855899" y="3366674"/>
                </a:lnTo>
                <a:lnTo>
                  <a:pt x="5844060" y="3374410"/>
                </a:lnTo>
                <a:lnTo>
                  <a:pt x="5840426" y="3374410"/>
                </a:lnTo>
                <a:lnTo>
                  <a:pt x="5848183" y="3366674"/>
                </a:lnTo>
                <a:lnTo>
                  <a:pt x="5848183" y="3358938"/>
                </a:lnTo>
                <a:lnTo>
                  <a:pt x="5836344" y="3363469"/>
                </a:lnTo>
                <a:lnTo>
                  <a:pt x="5840426" y="3363469"/>
                </a:lnTo>
                <a:lnTo>
                  <a:pt x="5840426" y="3371242"/>
                </a:lnTo>
                <a:lnTo>
                  <a:pt x="5813114" y="3386273"/>
                </a:lnTo>
                <a:lnTo>
                  <a:pt x="5802173" y="3374410"/>
                </a:lnTo>
                <a:lnTo>
                  <a:pt x="5789884" y="3371242"/>
                </a:lnTo>
                <a:lnTo>
                  <a:pt x="5782128" y="3363469"/>
                </a:lnTo>
                <a:lnTo>
                  <a:pt x="5778943" y="3366674"/>
                </a:lnTo>
                <a:lnTo>
                  <a:pt x="5766655" y="3358938"/>
                </a:lnTo>
                <a:lnTo>
                  <a:pt x="5758939" y="3355733"/>
                </a:lnTo>
                <a:lnTo>
                  <a:pt x="5755714" y="3347996"/>
                </a:lnTo>
                <a:lnTo>
                  <a:pt x="5747998" y="3335655"/>
                </a:lnTo>
                <a:lnTo>
                  <a:pt x="5747998" y="3324714"/>
                </a:lnTo>
                <a:lnTo>
                  <a:pt x="5755714" y="3309241"/>
                </a:lnTo>
                <a:lnTo>
                  <a:pt x="5743425" y="3285958"/>
                </a:lnTo>
                <a:lnTo>
                  <a:pt x="5751182" y="3281869"/>
                </a:lnTo>
                <a:lnTo>
                  <a:pt x="5751182" y="3278664"/>
                </a:lnTo>
                <a:lnTo>
                  <a:pt x="5740241" y="3278664"/>
                </a:lnTo>
                <a:lnTo>
                  <a:pt x="5728401" y="3281869"/>
                </a:lnTo>
                <a:lnTo>
                  <a:pt x="5736158" y="3274133"/>
                </a:lnTo>
                <a:lnTo>
                  <a:pt x="5740241" y="3263191"/>
                </a:lnTo>
                <a:lnTo>
                  <a:pt x="5736158" y="3239909"/>
                </a:lnTo>
                <a:lnTo>
                  <a:pt x="5728401" y="3247682"/>
                </a:lnTo>
                <a:lnTo>
                  <a:pt x="5720685" y="3266360"/>
                </a:lnTo>
                <a:lnTo>
                  <a:pt x="5712929" y="3266360"/>
                </a:lnTo>
                <a:lnTo>
                  <a:pt x="5705172" y="3270928"/>
                </a:lnTo>
                <a:lnTo>
                  <a:pt x="5709744" y="3263191"/>
                </a:lnTo>
                <a:lnTo>
                  <a:pt x="5717011" y="3263191"/>
                </a:lnTo>
                <a:lnTo>
                  <a:pt x="5720685" y="3243114"/>
                </a:lnTo>
                <a:lnTo>
                  <a:pt x="5732525" y="3227604"/>
                </a:lnTo>
                <a:lnTo>
                  <a:pt x="5736158" y="3216663"/>
                </a:lnTo>
                <a:lnTo>
                  <a:pt x="5740241" y="3212574"/>
                </a:lnTo>
                <a:lnTo>
                  <a:pt x="5740241" y="3193417"/>
                </a:lnTo>
                <a:lnTo>
                  <a:pt x="5736158" y="3208927"/>
                </a:lnTo>
                <a:lnTo>
                  <a:pt x="5732525" y="3208927"/>
                </a:lnTo>
                <a:lnTo>
                  <a:pt x="5720685" y="3224436"/>
                </a:lnTo>
                <a:lnTo>
                  <a:pt x="5709744" y="3232172"/>
                </a:lnTo>
                <a:lnTo>
                  <a:pt x="5694271" y="3243114"/>
                </a:lnTo>
                <a:lnTo>
                  <a:pt x="5686514" y="3250850"/>
                </a:lnTo>
                <a:lnTo>
                  <a:pt x="5689699" y="3258623"/>
                </a:lnTo>
                <a:lnTo>
                  <a:pt x="5681942" y="3258623"/>
                </a:lnTo>
                <a:lnTo>
                  <a:pt x="5678758" y="3250850"/>
                </a:lnTo>
                <a:lnTo>
                  <a:pt x="5678758" y="3247682"/>
                </a:lnTo>
                <a:lnTo>
                  <a:pt x="5678758" y="3235377"/>
                </a:lnTo>
                <a:lnTo>
                  <a:pt x="5674226" y="3224436"/>
                </a:lnTo>
                <a:lnTo>
                  <a:pt x="5671042" y="3212574"/>
                </a:lnTo>
                <a:lnTo>
                  <a:pt x="5663285" y="3208927"/>
                </a:lnTo>
                <a:lnTo>
                  <a:pt x="5663285" y="3197064"/>
                </a:lnTo>
                <a:lnTo>
                  <a:pt x="5666469" y="3193417"/>
                </a:lnTo>
                <a:lnTo>
                  <a:pt x="5658753" y="3189328"/>
                </a:lnTo>
                <a:lnTo>
                  <a:pt x="5663285" y="3186123"/>
                </a:lnTo>
                <a:lnTo>
                  <a:pt x="5654630" y="3178386"/>
                </a:lnTo>
                <a:lnTo>
                  <a:pt x="5646914" y="3181555"/>
                </a:lnTo>
                <a:lnTo>
                  <a:pt x="5639157" y="3173818"/>
                </a:lnTo>
                <a:lnTo>
                  <a:pt x="5631400" y="3173818"/>
                </a:lnTo>
                <a:lnTo>
                  <a:pt x="5612743" y="3158309"/>
                </a:lnTo>
                <a:lnTo>
                  <a:pt x="5592698" y="3162877"/>
                </a:lnTo>
                <a:lnTo>
                  <a:pt x="5558567" y="3166045"/>
                </a:lnTo>
                <a:lnTo>
                  <a:pt x="5523498" y="3178386"/>
                </a:lnTo>
                <a:lnTo>
                  <a:pt x="5504800" y="3173818"/>
                </a:lnTo>
                <a:lnTo>
                  <a:pt x="5473855" y="3186123"/>
                </a:lnTo>
                <a:lnTo>
                  <a:pt x="5462015" y="3193417"/>
                </a:lnTo>
                <a:lnTo>
                  <a:pt x="5454258" y="3204800"/>
                </a:lnTo>
                <a:lnTo>
                  <a:pt x="5449727" y="3212574"/>
                </a:lnTo>
                <a:lnTo>
                  <a:pt x="5438786" y="3216663"/>
                </a:lnTo>
                <a:lnTo>
                  <a:pt x="5434213" y="3216663"/>
                </a:lnTo>
                <a:lnTo>
                  <a:pt x="5423313" y="3216663"/>
                </a:lnTo>
                <a:lnTo>
                  <a:pt x="5415556" y="3219868"/>
                </a:lnTo>
                <a:lnTo>
                  <a:pt x="5411024" y="3212574"/>
                </a:lnTo>
                <a:lnTo>
                  <a:pt x="5388244" y="3208927"/>
                </a:lnTo>
                <a:lnTo>
                  <a:pt x="5376853" y="3212574"/>
                </a:lnTo>
                <a:lnTo>
                  <a:pt x="5357257" y="3219868"/>
                </a:lnTo>
                <a:lnTo>
                  <a:pt x="5354073" y="3224436"/>
                </a:lnTo>
                <a:lnTo>
                  <a:pt x="5341784" y="3227604"/>
                </a:lnTo>
                <a:lnTo>
                  <a:pt x="5326311" y="3235377"/>
                </a:lnTo>
                <a:lnTo>
                  <a:pt x="5315370" y="3239909"/>
                </a:lnTo>
                <a:lnTo>
                  <a:pt x="5299897" y="3239909"/>
                </a:lnTo>
                <a:lnTo>
                  <a:pt x="5288058" y="3232172"/>
                </a:lnTo>
                <a:lnTo>
                  <a:pt x="5280301" y="3219868"/>
                </a:lnTo>
                <a:lnTo>
                  <a:pt x="5268013" y="3216663"/>
                </a:lnTo>
                <a:lnTo>
                  <a:pt x="5272585" y="3201153"/>
                </a:lnTo>
                <a:lnTo>
                  <a:pt x="5276668" y="3201153"/>
                </a:lnTo>
                <a:lnTo>
                  <a:pt x="5284425" y="3197064"/>
                </a:lnTo>
                <a:lnTo>
                  <a:pt x="5288058" y="3178386"/>
                </a:lnTo>
                <a:lnTo>
                  <a:pt x="5292141" y="3178386"/>
                </a:lnTo>
                <a:lnTo>
                  <a:pt x="5299897" y="3158309"/>
                </a:lnTo>
                <a:lnTo>
                  <a:pt x="5295325" y="3142799"/>
                </a:lnTo>
                <a:lnTo>
                  <a:pt x="5288058" y="3112259"/>
                </a:lnTo>
                <a:lnTo>
                  <a:pt x="5292141" y="3085808"/>
                </a:lnTo>
                <a:lnTo>
                  <a:pt x="5288058" y="3070299"/>
                </a:lnTo>
                <a:lnTo>
                  <a:pt x="5280301" y="3062562"/>
                </a:lnTo>
                <a:lnTo>
                  <a:pt x="5284425" y="3047053"/>
                </a:lnTo>
                <a:lnTo>
                  <a:pt x="5276668" y="3031580"/>
                </a:lnTo>
                <a:lnTo>
                  <a:pt x="5268013" y="3008298"/>
                </a:lnTo>
                <a:lnTo>
                  <a:pt x="5272585" y="3008298"/>
                </a:lnTo>
                <a:lnTo>
                  <a:pt x="5276668" y="3019718"/>
                </a:lnTo>
                <a:lnTo>
                  <a:pt x="5280301" y="3019718"/>
                </a:lnTo>
                <a:lnTo>
                  <a:pt x="5276668" y="3008298"/>
                </a:lnTo>
                <a:lnTo>
                  <a:pt x="5276668" y="2996472"/>
                </a:lnTo>
                <a:lnTo>
                  <a:pt x="5280301" y="3000561"/>
                </a:lnTo>
                <a:lnTo>
                  <a:pt x="5280301" y="3008298"/>
                </a:lnTo>
                <a:lnTo>
                  <a:pt x="5284425" y="3008298"/>
                </a:lnTo>
                <a:lnTo>
                  <a:pt x="5288058" y="3016071"/>
                </a:lnTo>
                <a:lnTo>
                  <a:pt x="5288058" y="3000561"/>
                </a:lnTo>
                <a:lnTo>
                  <a:pt x="5284425" y="2993267"/>
                </a:lnTo>
                <a:lnTo>
                  <a:pt x="5280301" y="2965453"/>
                </a:lnTo>
                <a:lnTo>
                  <a:pt x="5280301" y="2957717"/>
                </a:lnTo>
                <a:lnTo>
                  <a:pt x="5288058" y="2942207"/>
                </a:lnTo>
                <a:lnTo>
                  <a:pt x="5292141" y="2927140"/>
                </a:lnTo>
                <a:lnTo>
                  <a:pt x="5295325" y="2915756"/>
                </a:lnTo>
                <a:lnTo>
                  <a:pt x="5303082" y="2903894"/>
                </a:lnTo>
                <a:lnTo>
                  <a:pt x="5299897" y="2919403"/>
                </a:lnTo>
                <a:lnTo>
                  <a:pt x="5303082" y="2919403"/>
                </a:lnTo>
                <a:lnTo>
                  <a:pt x="5310839" y="2903894"/>
                </a:lnTo>
                <a:lnTo>
                  <a:pt x="5323127" y="2900247"/>
                </a:lnTo>
                <a:lnTo>
                  <a:pt x="5338600" y="2892952"/>
                </a:lnTo>
                <a:lnTo>
                  <a:pt x="5361830" y="2880647"/>
                </a:lnTo>
                <a:lnTo>
                  <a:pt x="5372771" y="2880647"/>
                </a:lnTo>
                <a:lnTo>
                  <a:pt x="5384610" y="2872911"/>
                </a:lnTo>
                <a:lnTo>
                  <a:pt x="5395511" y="2872911"/>
                </a:lnTo>
                <a:lnTo>
                  <a:pt x="5407799" y="2869706"/>
                </a:lnTo>
                <a:lnTo>
                  <a:pt x="5418740" y="2865138"/>
                </a:lnTo>
                <a:lnTo>
                  <a:pt x="5454258" y="2849629"/>
                </a:lnTo>
                <a:lnTo>
                  <a:pt x="5466098" y="2830951"/>
                </a:lnTo>
                <a:lnTo>
                  <a:pt x="5477039" y="2826862"/>
                </a:lnTo>
                <a:lnTo>
                  <a:pt x="5477039" y="2819088"/>
                </a:lnTo>
                <a:lnTo>
                  <a:pt x="5477039" y="2807705"/>
                </a:lnTo>
                <a:lnTo>
                  <a:pt x="5489328" y="2792638"/>
                </a:lnTo>
                <a:lnTo>
                  <a:pt x="5492512" y="2784901"/>
                </a:lnTo>
                <a:lnTo>
                  <a:pt x="5497084" y="2784901"/>
                </a:lnTo>
                <a:lnTo>
                  <a:pt x="5500269" y="2792638"/>
                </a:lnTo>
                <a:lnTo>
                  <a:pt x="5507985" y="2807705"/>
                </a:lnTo>
                <a:lnTo>
                  <a:pt x="5507985" y="2795843"/>
                </a:lnTo>
                <a:lnTo>
                  <a:pt x="5515742" y="2800411"/>
                </a:lnTo>
                <a:lnTo>
                  <a:pt x="5512557" y="2792638"/>
                </a:lnTo>
                <a:lnTo>
                  <a:pt x="5507985" y="2780333"/>
                </a:lnTo>
                <a:lnTo>
                  <a:pt x="5512557" y="2777165"/>
                </a:lnTo>
                <a:lnTo>
                  <a:pt x="5515742" y="2784901"/>
                </a:lnTo>
                <a:lnTo>
                  <a:pt x="5520314" y="2780333"/>
                </a:lnTo>
                <a:lnTo>
                  <a:pt x="5523498" y="2784901"/>
                </a:lnTo>
                <a:lnTo>
                  <a:pt x="5528030" y="2784901"/>
                </a:lnTo>
                <a:lnTo>
                  <a:pt x="5528030" y="2777165"/>
                </a:lnTo>
                <a:lnTo>
                  <a:pt x="5528030" y="2769392"/>
                </a:lnTo>
                <a:lnTo>
                  <a:pt x="5535787" y="2761655"/>
                </a:lnTo>
                <a:lnTo>
                  <a:pt x="5538971" y="2764824"/>
                </a:lnTo>
                <a:lnTo>
                  <a:pt x="5538971" y="2757087"/>
                </a:lnTo>
                <a:lnTo>
                  <a:pt x="5543054" y="2753882"/>
                </a:lnTo>
                <a:lnTo>
                  <a:pt x="5550811" y="2757087"/>
                </a:lnTo>
                <a:lnTo>
                  <a:pt x="5543054" y="2746146"/>
                </a:lnTo>
                <a:lnTo>
                  <a:pt x="5554444" y="2738410"/>
                </a:lnTo>
                <a:lnTo>
                  <a:pt x="5558567" y="2746146"/>
                </a:lnTo>
                <a:lnTo>
                  <a:pt x="5569468" y="2730636"/>
                </a:lnTo>
                <a:lnTo>
                  <a:pt x="5574040" y="2726547"/>
                </a:lnTo>
                <a:lnTo>
                  <a:pt x="5577225" y="2734283"/>
                </a:lnTo>
                <a:lnTo>
                  <a:pt x="5584982" y="2722900"/>
                </a:lnTo>
                <a:lnTo>
                  <a:pt x="5589513" y="2730636"/>
                </a:lnTo>
                <a:lnTo>
                  <a:pt x="5608170" y="2746146"/>
                </a:lnTo>
                <a:lnTo>
                  <a:pt x="5600454" y="2753882"/>
                </a:lnTo>
                <a:lnTo>
                  <a:pt x="5604986" y="2761655"/>
                </a:lnTo>
                <a:lnTo>
                  <a:pt x="5612743" y="2749351"/>
                </a:lnTo>
                <a:lnTo>
                  <a:pt x="5620500" y="2753882"/>
                </a:lnTo>
                <a:lnTo>
                  <a:pt x="5628216" y="2757087"/>
                </a:lnTo>
                <a:lnTo>
                  <a:pt x="5631400" y="2753882"/>
                </a:lnTo>
                <a:lnTo>
                  <a:pt x="5639157" y="2761655"/>
                </a:lnTo>
                <a:lnTo>
                  <a:pt x="5635973" y="2753882"/>
                </a:lnTo>
                <a:lnTo>
                  <a:pt x="5639157" y="2753882"/>
                </a:lnTo>
                <a:lnTo>
                  <a:pt x="5631400" y="2738410"/>
                </a:lnTo>
                <a:lnTo>
                  <a:pt x="5639157" y="2730636"/>
                </a:lnTo>
                <a:lnTo>
                  <a:pt x="5643239" y="2718774"/>
                </a:lnTo>
                <a:lnTo>
                  <a:pt x="5650996" y="2718774"/>
                </a:lnTo>
                <a:lnTo>
                  <a:pt x="5646914" y="2707833"/>
                </a:lnTo>
                <a:lnTo>
                  <a:pt x="5658753" y="2700096"/>
                </a:lnTo>
                <a:lnTo>
                  <a:pt x="5666469" y="2700096"/>
                </a:lnTo>
                <a:lnTo>
                  <a:pt x="5666469" y="2696449"/>
                </a:lnTo>
                <a:lnTo>
                  <a:pt x="5671042" y="2692360"/>
                </a:lnTo>
                <a:lnTo>
                  <a:pt x="5697456" y="2692360"/>
                </a:lnTo>
                <a:lnTo>
                  <a:pt x="5701987" y="2692360"/>
                </a:lnTo>
                <a:lnTo>
                  <a:pt x="5697456" y="2676850"/>
                </a:lnTo>
                <a:lnTo>
                  <a:pt x="5694271" y="2676850"/>
                </a:lnTo>
                <a:lnTo>
                  <a:pt x="5689699" y="2669077"/>
                </a:lnTo>
                <a:lnTo>
                  <a:pt x="5697456" y="2669077"/>
                </a:lnTo>
                <a:lnTo>
                  <a:pt x="5705172" y="2673645"/>
                </a:lnTo>
                <a:lnTo>
                  <a:pt x="5709744" y="2673645"/>
                </a:lnTo>
                <a:lnTo>
                  <a:pt x="5712929" y="2681419"/>
                </a:lnTo>
                <a:lnTo>
                  <a:pt x="5728401" y="2684587"/>
                </a:lnTo>
                <a:lnTo>
                  <a:pt x="5732525" y="2688713"/>
                </a:lnTo>
                <a:lnTo>
                  <a:pt x="5743425" y="2688713"/>
                </a:lnTo>
                <a:lnTo>
                  <a:pt x="5751182" y="2692360"/>
                </a:lnTo>
                <a:lnTo>
                  <a:pt x="5763470" y="2688713"/>
                </a:lnTo>
                <a:lnTo>
                  <a:pt x="5771227" y="2692360"/>
                </a:lnTo>
                <a:lnTo>
                  <a:pt x="5774412" y="2696449"/>
                </a:lnTo>
                <a:lnTo>
                  <a:pt x="5778943" y="2700096"/>
                </a:lnTo>
                <a:lnTo>
                  <a:pt x="5774412" y="2692360"/>
                </a:lnTo>
                <a:lnTo>
                  <a:pt x="5782128" y="2688713"/>
                </a:lnTo>
                <a:lnTo>
                  <a:pt x="5786700" y="2692360"/>
                </a:lnTo>
                <a:lnTo>
                  <a:pt x="5789884" y="2696449"/>
                </a:lnTo>
                <a:lnTo>
                  <a:pt x="5782128" y="2704185"/>
                </a:lnTo>
                <a:lnTo>
                  <a:pt x="5782128" y="2707833"/>
                </a:lnTo>
                <a:lnTo>
                  <a:pt x="5778943" y="2715127"/>
                </a:lnTo>
                <a:lnTo>
                  <a:pt x="5778943" y="2711038"/>
                </a:lnTo>
                <a:lnTo>
                  <a:pt x="5771227" y="2715127"/>
                </a:lnTo>
                <a:lnTo>
                  <a:pt x="5766655" y="2722900"/>
                </a:lnTo>
                <a:lnTo>
                  <a:pt x="5766655" y="2726547"/>
                </a:lnTo>
                <a:lnTo>
                  <a:pt x="5766655" y="2734283"/>
                </a:lnTo>
                <a:lnTo>
                  <a:pt x="5755714" y="2753882"/>
                </a:lnTo>
                <a:lnTo>
                  <a:pt x="5766655" y="2764824"/>
                </a:lnTo>
                <a:lnTo>
                  <a:pt x="5771227" y="2769392"/>
                </a:lnTo>
                <a:lnTo>
                  <a:pt x="5778943" y="2772597"/>
                </a:lnTo>
                <a:lnTo>
                  <a:pt x="5782128" y="2780333"/>
                </a:lnTo>
                <a:lnTo>
                  <a:pt x="5802173" y="2795843"/>
                </a:lnTo>
                <a:lnTo>
                  <a:pt x="5824954" y="2800411"/>
                </a:lnTo>
                <a:lnTo>
                  <a:pt x="5824954" y="2811352"/>
                </a:lnTo>
                <a:lnTo>
                  <a:pt x="5844060" y="2819088"/>
                </a:lnTo>
                <a:lnTo>
                  <a:pt x="5852715" y="2819088"/>
                </a:lnTo>
                <a:lnTo>
                  <a:pt x="5860472" y="2815441"/>
                </a:lnTo>
                <a:lnTo>
                  <a:pt x="5871413" y="2792638"/>
                </a:lnTo>
                <a:lnTo>
                  <a:pt x="5883701" y="2749351"/>
                </a:lnTo>
                <a:lnTo>
                  <a:pt x="5883701" y="2730636"/>
                </a:lnTo>
                <a:lnTo>
                  <a:pt x="5886886" y="2722900"/>
                </a:lnTo>
                <a:lnTo>
                  <a:pt x="5883701" y="2715127"/>
                </a:lnTo>
                <a:lnTo>
                  <a:pt x="5890968" y="2704185"/>
                </a:lnTo>
                <a:lnTo>
                  <a:pt x="5886886" y="2700096"/>
                </a:lnTo>
                <a:lnTo>
                  <a:pt x="5890968" y="2692360"/>
                </a:lnTo>
                <a:lnTo>
                  <a:pt x="5894643" y="2692360"/>
                </a:lnTo>
                <a:lnTo>
                  <a:pt x="5898725" y="2669077"/>
                </a:lnTo>
                <a:close/>
                <a:moveTo>
                  <a:pt x="3865035" y="2659062"/>
                </a:moveTo>
                <a:lnTo>
                  <a:pt x="3869176" y="2659062"/>
                </a:lnTo>
                <a:lnTo>
                  <a:pt x="3869176" y="2670012"/>
                </a:lnTo>
                <a:lnTo>
                  <a:pt x="3865035" y="2666508"/>
                </a:lnTo>
                <a:lnTo>
                  <a:pt x="3865035" y="2662128"/>
                </a:lnTo>
                <a:close/>
                <a:moveTo>
                  <a:pt x="6262177" y="2635149"/>
                </a:moveTo>
                <a:lnTo>
                  <a:pt x="6281032" y="2635149"/>
                </a:lnTo>
                <a:lnTo>
                  <a:pt x="6285630" y="2642677"/>
                </a:lnTo>
                <a:lnTo>
                  <a:pt x="6277813" y="2642677"/>
                </a:lnTo>
                <a:lnTo>
                  <a:pt x="6265396" y="2642677"/>
                </a:lnTo>
                <a:close/>
                <a:moveTo>
                  <a:pt x="5446605" y="2627176"/>
                </a:moveTo>
                <a:lnTo>
                  <a:pt x="5449833" y="2634994"/>
                </a:lnTo>
                <a:lnTo>
                  <a:pt x="5457675" y="2634994"/>
                </a:lnTo>
                <a:lnTo>
                  <a:pt x="5462289" y="2642813"/>
                </a:lnTo>
                <a:lnTo>
                  <a:pt x="5457675" y="2646032"/>
                </a:lnTo>
                <a:lnTo>
                  <a:pt x="5454447" y="2650631"/>
                </a:lnTo>
                <a:lnTo>
                  <a:pt x="5446605" y="2642813"/>
                </a:lnTo>
                <a:lnTo>
                  <a:pt x="5434151" y="2634994"/>
                </a:lnTo>
                <a:lnTo>
                  <a:pt x="5426309" y="2634994"/>
                </a:lnTo>
                <a:lnTo>
                  <a:pt x="5426309" y="2630395"/>
                </a:lnTo>
                <a:lnTo>
                  <a:pt x="5438762" y="2630395"/>
                </a:lnTo>
                <a:close/>
                <a:moveTo>
                  <a:pt x="6286091" y="2612373"/>
                </a:moveTo>
                <a:lnTo>
                  <a:pt x="6289279" y="2612373"/>
                </a:lnTo>
                <a:lnTo>
                  <a:pt x="6293834" y="2620270"/>
                </a:lnTo>
                <a:lnTo>
                  <a:pt x="6297023" y="2623521"/>
                </a:lnTo>
                <a:lnTo>
                  <a:pt x="6301579" y="2636062"/>
                </a:lnTo>
                <a:lnTo>
                  <a:pt x="6301579" y="2647211"/>
                </a:lnTo>
                <a:lnTo>
                  <a:pt x="6297023" y="2636062"/>
                </a:lnTo>
                <a:lnTo>
                  <a:pt x="6286091" y="2628165"/>
                </a:lnTo>
                <a:close/>
                <a:moveTo>
                  <a:pt x="5574578" y="2607817"/>
                </a:moveTo>
                <a:lnTo>
                  <a:pt x="5597811" y="2607817"/>
                </a:lnTo>
                <a:lnTo>
                  <a:pt x="5590066" y="2615682"/>
                </a:lnTo>
                <a:lnTo>
                  <a:pt x="5585512" y="2615682"/>
                </a:lnTo>
                <a:lnTo>
                  <a:pt x="5577768" y="2620308"/>
                </a:lnTo>
                <a:lnTo>
                  <a:pt x="5547250" y="2636036"/>
                </a:lnTo>
                <a:lnTo>
                  <a:pt x="5535861" y="2647139"/>
                </a:lnTo>
                <a:lnTo>
                  <a:pt x="5531761" y="2647139"/>
                </a:lnTo>
                <a:lnTo>
                  <a:pt x="5528572" y="2651767"/>
                </a:lnTo>
                <a:lnTo>
                  <a:pt x="5516273" y="2651767"/>
                </a:lnTo>
                <a:lnTo>
                  <a:pt x="5520827" y="2643902"/>
                </a:lnTo>
                <a:lnTo>
                  <a:pt x="5524017" y="2636036"/>
                </a:lnTo>
                <a:lnTo>
                  <a:pt x="5535861" y="2628173"/>
                </a:lnTo>
                <a:lnTo>
                  <a:pt x="5547250" y="2623545"/>
                </a:lnTo>
                <a:lnTo>
                  <a:pt x="5554535" y="2615682"/>
                </a:lnTo>
                <a:close/>
                <a:moveTo>
                  <a:pt x="5369141" y="2604400"/>
                </a:moveTo>
                <a:lnTo>
                  <a:pt x="5376886" y="2604400"/>
                </a:lnTo>
                <a:lnTo>
                  <a:pt x="5372330" y="2619888"/>
                </a:lnTo>
                <a:lnTo>
                  <a:pt x="5361398" y="2615332"/>
                </a:lnTo>
                <a:lnTo>
                  <a:pt x="5361398" y="2612143"/>
                </a:lnTo>
                <a:lnTo>
                  <a:pt x="5369141" y="2615332"/>
                </a:lnTo>
                <a:lnTo>
                  <a:pt x="5364586" y="2607588"/>
                </a:lnTo>
                <a:close/>
                <a:moveTo>
                  <a:pt x="5507879" y="2599845"/>
                </a:moveTo>
                <a:lnTo>
                  <a:pt x="5512405" y="2604400"/>
                </a:lnTo>
                <a:lnTo>
                  <a:pt x="5504709" y="2612144"/>
                </a:lnTo>
                <a:lnTo>
                  <a:pt x="5489321" y="2615332"/>
                </a:lnTo>
                <a:lnTo>
                  <a:pt x="5484795" y="2619888"/>
                </a:lnTo>
                <a:lnTo>
                  <a:pt x="5477102" y="2615332"/>
                </a:lnTo>
                <a:lnTo>
                  <a:pt x="5473932" y="2619888"/>
                </a:lnTo>
                <a:lnTo>
                  <a:pt x="5461714" y="2619888"/>
                </a:lnTo>
                <a:lnTo>
                  <a:pt x="5457640" y="2615332"/>
                </a:lnTo>
                <a:lnTo>
                  <a:pt x="5442252" y="2615332"/>
                </a:lnTo>
                <a:lnTo>
                  <a:pt x="5442252" y="2612144"/>
                </a:lnTo>
                <a:lnTo>
                  <a:pt x="5446778" y="2607589"/>
                </a:lnTo>
                <a:lnTo>
                  <a:pt x="5457640" y="2604400"/>
                </a:lnTo>
                <a:lnTo>
                  <a:pt x="5469406" y="2607589"/>
                </a:lnTo>
                <a:lnTo>
                  <a:pt x="5477102" y="2612144"/>
                </a:lnTo>
                <a:lnTo>
                  <a:pt x="5481628" y="2607589"/>
                </a:lnTo>
                <a:lnTo>
                  <a:pt x="5497017" y="2612144"/>
                </a:lnTo>
                <a:lnTo>
                  <a:pt x="5500183" y="2607589"/>
                </a:lnTo>
                <a:lnTo>
                  <a:pt x="5504709" y="2607589"/>
                </a:lnTo>
                <a:lnTo>
                  <a:pt x="5504709" y="2604400"/>
                </a:lnTo>
                <a:close/>
                <a:moveTo>
                  <a:pt x="5408419" y="2599845"/>
                </a:moveTo>
                <a:lnTo>
                  <a:pt x="5411593" y="2604400"/>
                </a:lnTo>
                <a:lnTo>
                  <a:pt x="5416129" y="2604400"/>
                </a:lnTo>
                <a:lnTo>
                  <a:pt x="5423838" y="2607589"/>
                </a:lnTo>
                <a:lnTo>
                  <a:pt x="5427013" y="2604400"/>
                </a:lnTo>
                <a:lnTo>
                  <a:pt x="5431548" y="2615332"/>
                </a:lnTo>
                <a:lnTo>
                  <a:pt x="5416129" y="2615332"/>
                </a:lnTo>
                <a:lnTo>
                  <a:pt x="5416129" y="2612144"/>
                </a:lnTo>
                <a:lnTo>
                  <a:pt x="5411593" y="2612144"/>
                </a:lnTo>
                <a:lnTo>
                  <a:pt x="5408419" y="2619888"/>
                </a:lnTo>
                <a:lnTo>
                  <a:pt x="5400712" y="2619888"/>
                </a:lnTo>
                <a:lnTo>
                  <a:pt x="5380757" y="2619888"/>
                </a:lnTo>
                <a:lnTo>
                  <a:pt x="5380757" y="2612144"/>
                </a:lnTo>
                <a:lnTo>
                  <a:pt x="5388467" y="2607589"/>
                </a:lnTo>
                <a:lnTo>
                  <a:pt x="5396176" y="2607589"/>
                </a:lnTo>
                <a:lnTo>
                  <a:pt x="5400712" y="2612144"/>
                </a:lnTo>
                <a:lnTo>
                  <a:pt x="5403886" y="2612144"/>
                </a:lnTo>
                <a:lnTo>
                  <a:pt x="5408419" y="2607589"/>
                </a:lnTo>
                <a:lnTo>
                  <a:pt x="5400712" y="2604400"/>
                </a:lnTo>
                <a:close/>
                <a:moveTo>
                  <a:pt x="5334067" y="2599845"/>
                </a:moveTo>
                <a:lnTo>
                  <a:pt x="5341873" y="2604725"/>
                </a:lnTo>
                <a:lnTo>
                  <a:pt x="5349680" y="2599845"/>
                </a:lnTo>
                <a:lnTo>
                  <a:pt x="5362077" y="2608142"/>
                </a:lnTo>
                <a:lnTo>
                  <a:pt x="5349680" y="2608142"/>
                </a:lnTo>
                <a:lnTo>
                  <a:pt x="5349680" y="2613022"/>
                </a:lnTo>
                <a:lnTo>
                  <a:pt x="5341873" y="2608142"/>
                </a:lnTo>
                <a:lnTo>
                  <a:pt x="5334067" y="2608142"/>
                </a:lnTo>
                <a:close/>
                <a:moveTo>
                  <a:pt x="6242818" y="2597568"/>
                </a:moveTo>
                <a:lnTo>
                  <a:pt x="6247410" y="2597568"/>
                </a:lnTo>
                <a:lnTo>
                  <a:pt x="6255216" y="2600720"/>
                </a:lnTo>
                <a:lnTo>
                  <a:pt x="6263023" y="2600720"/>
                </a:lnTo>
                <a:lnTo>
                  <a:pt x="6270828" y="2616478"/>
                </a:lnTo>
                <a:lnTo>
                  <a:pt x="6263023" y="2612876"/>
                </a:lnTo>
                <a:lnTo>
                  <a:pt x="6250624" y="2605222"/>
                </a:lnTo>
                <a:close/>
                <a:moveTo>
                  <a:pt x="5833240" y="2589597"/>
                </a:moveTo>
                <a:lnTo>
                  <a:pt x="5836946" y="2592816"/>
                </a:lnTo>
                <a:lnTo>
                  <a:pt x="5836946" y="2600634"/>
                </a:lnTo>
                <a:lnTo>
                  <a:pt x="5829071" y="2608452"/>
                </a:lnTo>
                <a:lnTo>
                  <a:pt x="5810079" y="2613051"/>
                </a:lnTo>
                <a:lnTo>
                  <a:pt x="5817954" y="2597414"/>
                </a:lnTo>
                <a:close/>
                <a:moveTo>
                  <a:pt x="5686407" y="2581625"/>
                </a:moveTo>
                <a:lnTo>
                  <a:pt x="5690052" y="2589279"/>
                </a:lnTo>
                <a:lnTo>
                  <a:pt x="5679119" y="2600535"/>
                </a:lnTo>
                <a:lnTo>
                  <a:pt x="5674564" y="2596933"/>
                </a:lnTo>
                <a:close/>
                <a:moveTo>
                  <a:pt x="6199543" y="2573655"/>
                </a:moveTo>
                <a:lnTo>
                  <a:pt x="6207287" y="2576843"/>
                </a:lnTo>
                <a:lnTo>
                  <a:pt x="6211842" y="2581398"/>
                </a:lnTo>
                <a:lnTo>
                  <a:pt x="6219586" y="2589143"/>
                </a:lnTo>
                <a:lnTo>
                  <a:pt x="6211842" y="2589143"/>
                </a:lnTo>
                <a:lnTo>
                  <a:pt x="6204097" y="2581398"/>
                </a:lnTo>
                <a:close/>
                <a:moveTo>
                  <a:pt x="5303320" y="2573654"/>
                </a:moveTo>
                <a:lnTo>
                  <a:pt x="5326773" y="2573654"/>
                </a:lnTo>
                <a:lnTo>
                  <a:pt x="5323094" y="2576754"/>
                </a:lnTo>
                <a:lnTo>
                  <a:pt x="5318956" y="2576754"/>
                </a:lnTo>
                <a:lnTo>
                  <a:pt x="5315737" y="2581182"/>
                </a:lnTo>
                <a:lnTo>
                  <a:pt x="5303320" y="2576754"/>
                </a:lnTo>
                <a:close/>
                <a:moveTo>
                  <a:pt x="5164519" y="2554294"/>
                </a:moveTo>
                <a:lnTo>
                  <a:pt x="5183564" y="2558783"/>
                </a:lnTo>
                <a:lnTo>
                  <a:pt x="5183564" y="2554294"/>
                </a:lnTo>
                <a:lnTo>
                  <a:pt x="5190814" y="2554294"/>
                </a:lnTo>
                <a:lnTo>
                  <a:pt x="5198517" y="2558783"/>
                </a:lnTo>
                <a:lnTo>
                  <a:pt x="5203054" y="2561925"/>
                </a:lnTo>
                <a:lnTo>
                  <a:pt x="5210757" y="2558783"/>
                </a:lnTo>
                <a:lnTo>
                  <a:pt x="5213933" y="2569557"/>
                </a:lnTo>
                <a:lnTo>
                  <a:pt x="5244765" y="2574043"/>
                </a:lnTo>
                <a:lnTo>
                  <a:pt x="5252469" y="2574043"/>
                </a:lnTo>
                <a:lnTo>
                  <a:pt x="5256552" y="2566414"/>
                </a:lnTo>
                <a:lnTo>
                  <a:pt x="5264255" y="2566414"/>
                </a:lnTo>
                <a:lnTo>
                  <a:pt x="5267885" y="2569557"/>
                </a:lnTo>
                <a:lnTo>
                  <a:pt x="5271958" y="2569557"/>
                </a:lnTo>
                <a:lnTo>
                  <a:pt x="5284199" y="2569557"/>
                </a:lnTo>
                <a:lnTo>
                  <a:pt x="5291911" y="2574043"/>
                </a:lnTo>
                <a:lnTo>
                  <a:pt x="5299615" y="2584816"/>
                </a:lnTo>
                <a:lnTo>
                  <a:pt x="5310494" y="2592448"/>
                </a:lnTo>
                <a:lnTo>
                  <a:pt x="5315031" y="2588857"/>
                </a:lnTo>
                <a:lnTo>
                  <a:pt x="5325910" y="2588857"/>
                </a:lnTo>
                <a:lnTo>
                  <a:pt x="5333613" y="2592448"/>
                </a:lnTo>
                <a:lnTo>
                  <a:pt x="5329984" y="2596488"/>
                </a:lnTo>
                <a:lnTo>
                  <a:pt x="5329984" y="2604116"/>
                </a:lnTo>
                <a:lnTo>
                  <a:pt x="5333613" y="2611748"/>
                </a:lnTo>
                <a:lnTo>
                  <a:pt x="5333613" y="2615339"/>
                </a:lnTo>
                <a:lnTo>
                  <a:pt x="5322280" y="2611748"/>
                </a:lnTo>
                <a:lnTo>
                  <a:pt x="5307318" y="2604116"/>
                </a:lnTo>
                <a:lnTo>
                  <a:pt x="5295078" y="2607708"/>
                </a:lnTo>
                <a:lnTo>
                  <a:pt x="5284199" y="2604116"/>
                </a:lnTo>
                <a:lnTo>
                  <a:pt x="5276495" y="2604116"/>
                </a:lnTo>
                <a:lnTo>
                  <a:pt x="5260172" y="2600079"/>
                </a:lnTo>
                <a:lnTo>
                  <a:pt x="5249293" y="2596488"/>
                </a:lnTo>
                <a:lnTo>
                  <a:pt x="5226173" y="2588857"/>
                </a:lnTo>
                <a:lnTo>
                  <a:pt x="5210757" y="2592448"/>
                </a:lnTo>
                <a:lnTo>
                  <a:pt x="5190814" y="2584816"/>
                </a:lnTo>
                <a:lnTo>
                  <a:pt x="5168148" y="2581674"/>
                </a:lnTo>
                <a:lnTo>
                  <a:pt x="5172231" y="2577185"/>
                </a:lnTo>
                <a:lnTo>
                  <a:pt x="5157269" y="2574043"/>
                </a:lnTo>
                <a:lnTo>
                  <a:pt x="5145029" y="2569557"/>
                </a:lnTo>
                <a:lnTo>
                  <a:pt x="5149566" y="2569557"/>
                </a:lnTo>
                <a:lnTo>
                  <a:pt x="5152732" y="2569557"/>
                </a:lnTo>
                <a:lnTo>
                  <a:pt x="5160445" y="2561925"/>
                </a:lnTo>
                <a:close/>
                <a:moveTo>
                  <a:pt x="6160825" y="2538351"/>
                </a:moveTo>
                <a:lnTo>
                  <a:pt x="6165417" y="2546229"/>
                </a:lnTo>
                <a:lnTo>
                  <a:pt x="6168631" y="2550864"/>
                </a:lnTo>
                <a:lnTo>
                  <a:pt x="6176438" y="2554109"/>
                </a:lnTo>
                <a:lnTo>
                  <a:pt x="6181030" y="2561987"/>
                </a:lnTo>
                <a:lnTo>
                  <a:pt x="6184244" y="2566158"/>
                </a:lnTo>
                <a:lnTo>
                  <a:pt x="6188835" y="2574038"/>
                </a:lnTo>
                <a:lnTo>
                  <a:pt x="6188835" y="2577745"/>
                </a:lnTo>
                <a:lnTo>
                  <a:pt x="6176438" y="2577745"/>
                </a:lnTo>
                <a:lnTo>
                  <a:pt x="6173223" y="2566158"/>
                </a:lnTo>
                <a:lnTo>
                  <a:pt x="6165417" y="2561987"/>
                </a:lnTo>
                <a:lnTo>
                  <a:pt x="6165417" y="2550864"/>
                </a:lnTo>
                <a:lnTo>
                  <a:pt x="6160825" y="2546229"/>
                </a:lnTo>
                <a:close/>
                <a:moveTo>
                  <a:pt x="6114818" y="2520130"/>
                </a:moveTo>
                <a:lnTo>
                  <a:pt x="6119374" y="2523303"/>
                </a:lnTo>
                <a:lnTo>
                  <a:pt x="6119374" y="2535543"/>
                </a:lnTo>
                <a:lnTo>
                  <a:pt x="6111628" y="2538715"/>
                </a:lnTo>
                <a:lnTo>
                  <a:pt x="6111628" y="2546422"/>
                </a:lnTo>
                <a:lnTo>
                  <a:pt x="6103887" y="2550955"/>
                </a:lnTo>
                <a:lnTo>
                  <a:pt x="6099330" y="2550955"/>
                </a:lnTo>
                <a:lnTo>
                  <a:pt x="6096141" y="2554128"/>
                </a:lnTo>
                <a:lnTo>
                  <a:pt x="6076100" y="2566368"/>
                </a:lnTo>
                <a:lnTo>
                  <a:pt x="6060613" y="2566368"/>
                </a:lnTo>
                <a:lnTo>
                  <a:pt x="6057423" y="2561834"/>
                </a:lnTo>
                <a:lnTo>
                  <a:pt x="6049677" y="2561834"/>
                </a:lnTo>
                <a:lnTo>
                  <a:pt x="6041022" y="2558662"/>
                </a:lnTo>
                <a:lnTo>
                  <a:pt x="6033281" y="2554128"/>
                </a:lnTo>
                <a:lnTo>
                  <a:pt x="6033281" y="2546422"/>
                </a:lnTo>
                <a:lnTo>
                  <a:pt x="6037838" y="2550955"/>
                </a:lnTo>
                <a:lnTo>
                  <a:pt x="6045579" y="2546422"/>
                </a:lnTo>
                <a:lnTo>
                  <a:pt x="6053325" y="2550955"/>
                </a:lnTo>
                <a:lnTo>
                  <a:pt x="6065165" y="2546422"/>
                </a:lnTo>
                <a:lnTo>
                  <a:pt x="6068354" y="2538715"/>
                </a:lnTo>
                <a:lnTo>
                  <a:pt x="6072911" y="2550955"/>
                </a:lnTo>
                <a:lnTo>
                  <a:pt x="6076100" y="2546422"/>
                </a:lnTo>
                <a:lnTo>
                  <a:pt x="6080653" y="2550955"/>
                </a:lnTo>
                <a:lnTo>
                  <a:pt x="6088399" y="2546422"/>
                </a:lnTo>
                <a:lnTo>
                  <a:pt x="6091588" y="2538715"/>
                </a:lnTo>
                <a:lnTo>
                  <a:pt x="6099330" y="2538715"/>
                </a:lnTo>
                <a:lnTo>
                  <a:pt x="6103887" y="2535543"/>
                </a:lnTo>
                <a:lnTo>
                  <a:pt x="6099330" y="2523303"/>
                </a:lnTo>
                <a:close/>
                <a:moveTo>
                  <a:pt x="5577767" y="2497355"/>
                </a:moveTo>
                <a:lnTo>
                  <a:pt x="5597542" y="2497355"/>
                </a:lnTo>
                <a:lnTo>
                  <a:pt x="5601221" y="2508287"/>
                </a:lnTo>
                <a:lnTo>
                  <a:pt x="5590185" y="2512843"/>
                </a:lnTo>
                <a:lnTo>
                  <a:pt x="5577767" y="2500543"/>
                </a:lnTo>
                <a:close/>
                <a:moveTo>
                  <a:pt x="5620843" y="2492799"/>
                </a:moveTo>
                <a:lnTo>
                  <a:pt x="5636385" y="2492799"/>
                </a:lnTo>
                <a:lnTo>
                  <a:pt x="5644158" y="2492799"/>
                </a:lnTo>
                <a:lnTo>
                  <a:pt x="5647358" y="2492799"/>
                </a:lnTo>
                <a:lnTo>
                  <a:pt x="5655131" y="2492799"/>
                </a:lnTo>
                <a:lnTo>
                  <a:pt x="5663815" y="2492799"/>
                </a:lnTo>
                <a:lnTo>
                  <a:pt x="5671588" y="2500543"/>
                </a:lnTo>
                <a:lnTo>
                  <a:pt x="5675246" y="2505098"/>
                </a:lnTo>
                <a:lnTo>
                  <a:pt x="5675246" y="2512842"/>
                </a:lnTo>
                <a:lnTo>
                  <a:pt x="5655131" y="2505098"/>
                </a:lnTo>
                <a:lnTo>
                  <a:pt x="5647358" y="2500543"/>
                </a:lnTo>
                <a:lnTo>
                  <a:pt x="5647358" y="2505098"/>
                </a:lnTo>
                <a:lnTo>
                  <a:pt x="5636385" y="2505098"/>
                </a:lnTo>
                <a:lnTo>
                  <a:pt x="5636385" y="2500543"/>
                </a:lnTo>
                <a:lnTo>
                  <a:pt x="5628615" y="2505098"/>
                </a:lnTo>
                <a:lnTo>
                  <a:pt x="5620843" y="2500543"/>
                </a:lnTo>
                <a:lnTo>
                  <a:pt x="5616270" y="2505098"/>
                </a:lnTo>
                <a:lnTo>
                  <a:pt x="5613070" y="2500543"/>
                </a:lnTo>
                <a:close/>
                <a:moveTo>
                  <a:pt x="5884086" y="2489383"/>
                </a:moveTo>
                <a:lnTo>
                  <a:pt x="5902693" y="2497103"/>
                </a:lnTo>
                <a:lnTo>
                  <a:pt x="5929930" y="2504832"/>
                </a:lnTo>
                <a:lnTo>
                  <a:pt x="5945365" y="2512552"/>
                </a:lnTo>
                <a:lnTo>
                  <a:pt x="5948547" y="2512552"/>
                </a:lnTo>
                <a:lnTo>
                  <a:pt x="5963973" y="2523457"/>
                </a:lnTo>
                <a:lnTo>
                  <a:pt x="5971696" y="2523457"/>
                </a:lnTo>
                <a:lnTo>
                  <a:pt x="5979409" y="2531177"/>
                </a:lnTo>
                <a:lnTo>
                  <a:pt x="5979409" y="2546625"/>
                </a:lnTo>
                <a:lnTo>
                  <a:pt x="6014368" y="2558439"/>
                </a:lnTo>
                <a:lnTo>
                  <a:pt x="6022081" y="2573888"/>
                </a:lnTo>
                <a:lnTo>
                  <a:pt x="6002557" y="2577064"/>
                </a:lnTo>
                <a:lnTo>
                  <a:pt x="6010280" y="2592513"/>
                </a:lnTo>
                <a:lnTo>
                  <a:pt x="6025262" y="2604777"/>
                </a:lnTo>
                <a:lnTo>
                  <a:pt x="6029794" y="2607962"/>
                </a:lnTo>
                <a:lnTo>
                  <a:pt x="6032975" y="2615682"/>
                </a:lnTo>
                <a:lnTo>
                  <a:pt x="6032975" y="2627945"/>
                </a:lnTo>
                <a:lnTo>
                  <a:pt x="6049770" y="2627945"/>
                </a:lnTo>
                <a:lnTo>
                  <a:pt x="6052952" y="2631130"/>
                </a:lnTo>
                <a:lnTo>
                  <a:pt x="6049770" y="2635674"/>
                </a:lnTo>
                <a:lnTo>
                  <a:pt x="6064753" y="2638850"/>
                </a:lnTo>
                <a:lnTo>
                  <a:pt x="6060665" y="2646579"/>
                </a:lnTo>
                <a:lnTo>
                  <a:pt x="6068388" y="2650664"/>
                </a:lnTo>
                <a:lnTo>
                  <a:pt x="6076101" y="2654299"/>
                </a:lnTo>
                <a:lnTo>
                  <a:pt x="6068388" y="2658393"/>
                </a:lnTo>
                <a:lnTo>
                  <a:pt x="6076101" y="2658393"/>
                </a:lnTo>
                <a:lnTo>
                  <a:pt x="6076101" y="2662028"/>
                </a:lnTo>
                <a:lnTo>
                  <a:pt x="6064753" y="2662028"/>
                </a:lnTo>
                <a:lnTo>
                  <a:pt x="6064753" y="2658393"/>
                </a:lnTo>
                <a:lnTo>
                  <a:pt x="6029794" y="2650664"/>
                </a:lnTo>
                <a:lnTo>
                  <a:pt x="6022081" y="2650664"/>
                </a:lnTo>
                <a:lnTo>
                  <a:pt x="6002557" y="2635674"/>
                </a:lnTo>
                <a:lnTo>
                  <a:pt x="5998932" y="2627945"/>
                </a:lnTo>
                <a:lnTo>
                  <a:pt x="5994844" y="2627945"/>
                </a:lnTo>
                <a:lnTo>
                  <a:pt x="5991663" y="2620225"/>
                </a:lnTo>
                <a:lnTo>
                  <a:pt x="5979409" y="2600233"/>
                </a:lnTo>
                <a:lnTo>
                  <a:pt x="5976237" y="2600233"/>
                </a:lnTo>
                <a:lnTo>
                  <a:pt x="5971696" y="2600233"/>
                </a:lnTo>
                <a:lnTo>
                  <a:pt x="5960801" y="2600233"/>
                </a:lnTo>
                <a:lnTo>
                  <a:pt x="5956260" y="2592513"/>
                </a:lnTo>
                <a:lnTo>
                  <a:pt x="5953078" y="2592513"/>
                </a:lnTo>
                <a:lnTo>
                  <a:pt x="5948547" y="2597057"/>
                </a:lnTo>
                <a:lnTo>
                  <a:pt x="5945365" y="2597057"/>
                </a:lnTo>
                <a:lnTo>
                  <a:pt x="5937653" y="2592513"/>
                </a:lnTo>
                <a:lnTo>
                  <a:pt x="5940824" y="2604777"/>
                </a:lnTo>
                <a:lnTo>
                  <a:pt x="5933111" y="2604777"/>
                </a:lnTo>
                <a:lnTo>
                  <a:pt x="5933111" y="2607962"/>
                </a:lnTo>
                <a:lnTo>
                  <a:pt x="5914494" y="2607962"/>
                </a:lnTo>
                <a:lnTo>
                  <a:pt x="5922217" y="2612505"/>
                </a:lnTo>
                <a:lnTo>
                  <a:pt x="5929930" y="2623410"/>
                </a:lnTo>
                <a:lnTo>
                  <a:pt x="5914494" y="2631130"/>
                </a:lnTo>
                <a:lnTo>
                  <a:pt x="5879545" y="2627945"/>
                </a:lnTo>
                <a:close/>
                <a:moveTo>
                  <a:pt x="6084527" y="2484828"/>
                </a:moveTo>
                <a:lnTo>
                  <a:pt x="6115351" y="2500247"/>
                </a:lnTo>
                <a:lnTo>
                  <a:pt x="6127136" y="2512490"/>
                </a:lnTo>
                <a:lnTo>
                  <a:pt x="6127136" y="2515665"/>
                </a:lnTo>
                <a:lnTo>
                  <a:pt x="6130764" y="2527910"/>
                </a:lnTo>
                <a:lnTo>
                  <a:pt x="6127136" y="2535619"/>
                </a:lnTo>
                <a:lnTo>
                  <a:pt x="6127136" y="2527910"/>
                </a:lnTo>
                <a:lnTo>
                  <a:pt x="6123058" y="2515665"/>
                </a:lnTo>
                <a:lnTo>
                  <a:pt x="6111724" y="2504783"/>
                </a:lnTo>
                <a:lnTo>
                  <a:pt x="6092233" y="2492538"/>
                </a:lnTo>
                <a:lnTo>
                  <a:pt x="6084527" y="2489363"/>
                </a:lnTo>
                <a:close/>
                <a:moveTo>
                  <a:pt x="5198323" y="2484828"/>
                </a:moveTo>
                <a:lnTo>
                  <a:pt x="5210623" y="2484828"/>
                </a:lnTo>
                <a:lnTo>
                  <a:pt x="5210623" y="2496907"/>
                </a:lnTo>
                <a:lnTo>
                  <a:pt x="5202878" y="2492433"/>
                </a:lnTo>
                <a:lnTo>
                  <a:pt x="5195135" y="2496907"/>
                </a:lnTo>
                <a:close/>
                <a:moveTo>
                  <a:pt x="5152626" y="2460913"/>
                </a:moveTo>
                <a:lnTo>
                  <a:pt x="5157094" y="2460913"/>
                </a:lnTo>
                <a:lnTo>
                  <a:pt x="5157094" y="2465535"/>
                </a:lnTo>
                <a:lnTo>
                  <a:pt x="5160223" y="2465535"/>
                </a:lnTo>
                <a:lnTo>
                  <a:pt x="5160223" y="2460913"/>
                </a:lnTo>
                <a:lnTo>
                  <a:pt x="5164691" y="2460913"/>
                </a:lnTo>
                <a:lnTo>
                  <a:pt x="5167819" y="2465535"/>
                </a:lnTo>
                <a:lnTo>
                  <a:pt x="5167819" y="2480784"/>
                </a:lnTo>
                <a:lnTo>
                  <a:pt x="5179885" y="2484481"/>
                </a:lnTo>
                <a:lnTo>
                  <a:pt x="5175416" y="2488639"/>
                </a:lnTo>
                <a:lnTo>
                  <a:pt x="5179885" y="2492337"/>
                </a:lnTo>
                <a:lnTo>
                  <a:pt x="5164691" y="2488639"/>
                </a:lnTo>
                <a:lnTo>
                  <a:pt x="5160223" y="2476625"/>
                </a:lnTo>
                <a:lnTo>
                  <a:pt x="5152626" y="2468770"/>
                </a:lnTo>
                <a:close/>
                <a:moveTo>
                  <a:pt x="5014069" y="2450665"/>
                </a:moveTo>
                <a:lnTo>
                  <a:pt x="5017135" y="2450665"/>
                </a:lnTo>
                <a:lnTo>
                  <a:pt x="5025019" y="2461597"/>
                </a:lnTo>
                <a:lnTo>
                  <a:pt x="5021515" y="2466153"/>
                </a:lnTo>
                <a:lnTo>
                  <a:pt x="5014069" y="2453853"/>
                </a:lnTo>
                <a:close/>
                <a:moveTo>
                  <a:pt x="5710030" y="2434722"/>
                </a:moveTo>
                <a:lnTo>
                  <a:pt x="5720935" y="2442466"/>
                </a:lnTo>
                <a:lnTo>
                  <a:pt x="5736390" y="2445650"/>
                </a:lnTo>
                <a:lnTo>
                  <a:pt x="5740480" y="2450209"/>
                </a:lnTo>
                <a:lnTo>
                  <a:pt x="5744108" y="2461138"/>
                </a:lnTo>
                <a:lnTo>
                  <a:pt x="5740480" y="2468881"/>
                </a:lnTo>
                <a:lnTo>
                  <a:pt x="5748208" y="2488928"/>
                </a:lnTo>
                <a:lnTo>
                  <a:pt x="5748208" y="2484369"/>
                </a:lnTo>
                <a:lnTo>
                  <a:pt x="5751836" y="2484369"/>
                </a:lnTo>
                <a:lnTo>
                  <a:pt x="5755925" y="2488928"/>
                </a:lnTo>
                <a:lnTo>
                  <a:pt x="5755925" y="2492113"/>
                </a:lnTo>
                <a:lnTo>
                  <a:pt x="5755925" y="2496672"/>
                </a:lnTo>
                <a:lnTo>
                  <a:pt x="5763653" y="2503960"/>
                </a:lnTo>
                <a:lnTo>
                  <a:pt x="5771381" y="2499856"/>
                </a:lnTo>
                <a:lnTo>
                  <a:pt x="5786836" y="2481184"/>
                </a:lnTo>
                <a:lnTo>
                  <a:pt x="5805469" y="2476625"/>
                </a:lnTo>
                <a:lnTo>
                  <a:pt x="5802292" y="2468881"/>
                </a:lnTo>
                <a:lnTo>
                  <a:pt x="5817737" y="2461138"/>
                </a:lnTo>
                <a:lnTo>
                  <a:pt x="5848197" y="2476625"/>
                </a:lnTo>
                <a:lnTo>
                  <a:pt x="5868193" y="2481184"/>
                </a:lnTo>
                <a:lnTo>
                  <a:pt x="5883649" y="2488928"/>
                </a:lnTo>
                <a:lnTo>
                  <a:pt x="5879098" y="2627860"/>
                </a:lnTo>
                <a:lnTo>
                  <a:pt x="5860465" y="2604629"/>
                </a:lnTo>
                <a:lnTo>
                  <a:pt x="5848197" y="2607813"/>
                </a:lnTo>
                <a:lnTo>
                  <a:pt x="5840470" y="2604629"/>
                </a:lnTo>
                <a:lnTo>
                  <a:pt x="5840470" y="2592326"/>
                </a:lnTo>
                <a:lnTo>
                  <a:pt x="5832742" y="2576838"/>
                </a:lnTo>
                <a:lnTo>
                  <a:pt x="5832742" y="2569095"/>
                </a:lnTo>
                <a:lnTo>
                  <a:pt x="5820925" y="2550423"/>
                </a:lnTo>
                <a:lnTo>
                  <a:pt x="5805469" y="2538575"/>
                </a:lnTo>
                <a:lnTo>
                  <a:pt x="5779108" y="2527192"/>
                </a:lnTo>
                <a:lnTo>
                  <a:pt x="5763653" y="2523087"/>
                </a:lnTo>
                <a:lnTo>
                  <a:pt x="5755925" y="2515344"/>
                </a:lnTo>
                <a:lnTo>
                  <a:pt x="5759113" y="2515344"/>
                </a:lnTo>
                <a:lnTo>
                  <a:pt x="5759113" y="2511704"/>
                </a:lnTo>
                <a:lnTo>
                  <a:pt x="5755925" y="2511704"/>
                </a:lnTo>
                <a:lnTo>
                  <a:pt x="5744108" y="2511704"/>
                </a:lnTo>
                <a:lnTo>
                  <a:pt x="5744108" y="2507600"/>
                </a:lnTo>
                <a:lnTo>
                  <a:pt x="5740480" y="2511704"/>
                </a:lnTo>
                <a:lnTo>
                  <a:pt x="5732752" y="2503960"/>
                </a:lnTo>
                <a:lnTo>
                  <a:pt x="5736390" y="2496672"/>
                </a:lnTo>
                <a:lnTo>
                  <a:pt x="5736390" y="2492113"/>
                </a:lnTo>
                <a:lnTo>
                  <a:pt x="5732752" y="2496672"/>
                </a:lnTo>
                <a:lnTo>
                  <a:pt x="5728663" y="2503960"/>
                </a:lnTo>
                <a:lnTo>
                  <a:pt x="5725475" y="2511704"/>
                </a:lnTo>
                <a:lnTo>
                  <a:pt x="5717747" y="2515344"/>
                </a:lnTo>
                <a:lnTo>
                  <a:pt x="5713207" y="2507600"/>
                </a:lnTo>
                <a:lnTo>
                  <a:pt x="5717747" y="2499856"/>
                </a:lnTo>
                <a:lnTo>
                  <a:pt x="5713207" y="2496672"/>
                </a:lnTo>
                <a:lnTo>
                  <a:pt x="5710030" y="2492113"/>
                </a:lnTo>
                <a:lnTo>
                  <a:pt x="5697752" y="2492113"/>
                </a:lnTo>
                <a:lnTo>
                  <a:pt x="5705479" y="2488928"/>
                </a:lnTo>
                <a:lnTo>
                  <a:pt x="5713207" y="2488928"/>
                </a:lnTo>
                <a:lnTo>
                  <a:pt x="5725475" y="2484369"/>
                </a:lnTo>
                <a:lnTo>
                  <a:pt x="5728663" y="2484369"/>
                </a:lnTo>
                <a:lnTo>
                  <a:pt x="5732752" y="2484369"/>
                </a:lnTo>
                <a:lnTo>
                  <a:pt x="5736390" y="2481184"/>
                </a:lnTo>
                <a:lnTo>
                  <a:pt x="5732752" y="2476625"/>
                </a:lnTo>
                <a:lnTo>
                  <a:pt x="5720935" y="2476625"/>
                </a:lnTo>
                <a:lnTo>
                  <a:pt x="5705479" y="2481184"/>
                </a:lnTo>
                <a:lnTo>
                  <a:pt x="5702302" y="2468881"/>
                </a:lnTo>
                <a:lnTo>
                  <a:pt x="5702302" y="2465697"/>
                </a:lnTo>
                <a:lnTo>
                  <a:pt x="5694574" y="2461138"/>
                </a:lnTo>
                <a:lnTo>
                  <a:pt x="5679119" y="2457953"/>
                </a:lnTo>
                <a:lnTo>
                  <a:pt x="5679119" y="2453394"/>
                </a:lnTo>
                <a:lnTo>
                  <a:pt x="5682296" y="2445650"/>
                </a:lnTo>
                <a:lnTo>
                  <a:pt x="5694574" y="2442466"/>
                </a:lnTo>
                <a:close/>
                <a:moveTo>
                  <a:pt x="4986509" y="2397142"/>
                </a:moveTo>
                <a:lnTo>
                  <a:pt x="4998809" y="2407654"/>
                </a:lnTo>
                <a:lnTo>
                  <a:pt x="4994253" y="2419479"/>
                </a:lnTo>
                <a:lnTo>
                  <a:pt x="4983321" y="2400208"/>
                </a:lnTo>
                <a:close/>
                <a:moveTo>
                  <a:pt x="5554517" y="2392586"/>
                </a:moveTo>
                <a:lnTo>
                  <a:pt x="5559088" y="2397138"/>
                </a:lnTo>
                <a:lnTo>
                  <a:pt x="5554517" y="2408074"/>
                </a:lnTo>
                <a:lnTo>
                  <a:pt x="5546748" y="2415815"/>
                </a:lnTo>
                <a:lnTo>
                  <a:pt x="5543550" y="2423563"/>
                </a:lnTo>
                <a:lnTo>
                  <a:pt x="5523442" y="2423563"/>
                </a:lnTo>
                <a:lnTo>
                  <a:pt x="5515673" y="2423563"/>
                </a:lnTo>
                <a:lnTo>
                  <a:pt x="5496931" y="2423563"/>
                </a:lnTo>
                <a:lnTo>
                  <a:pt x="5484591" y="2420375"/>
                </a:lnTo>
                <a:lnTo>
                  <a:pt x="5477280" y="2420375"/>
                </a:lnTo>
                <a:lnTo>
                  <a:pt x="5465856" y="2420375"/>
                </a:lnTo>
                <a:lnTo>
                  <a:pt x="5457171" y="2420375"/>
                </a:lnTo>
                <a:lnTo>
                  <a:pt x="5453967" y="2431303"/>
                </a:lnTo>
                <a:lnTo>
                  <a:pt x="5453967" y="2446792"/>
                </a:lnTo>
                <a:lnTo>
                  <a:pt x="5461742" y="2450889"/>
                </a:lnTo>
                <a:lnTo>
                  <a:pt x="5465856" y="2458638"/>
                </a:lnTo>
                <a:lnTo>
                  <a:pt x="5473625" y="2458638"/>
                </a:lnTo>
                <a:lnTo>
                  <a:pt x="5481393" y="2446792"/>
                </a:lnTo>
                <a:lnTo>
                  <a:pt x="5489162" y="2450889"/>
                </a:lnTo>
                <a:lnTo>
                  <a:pt x="5492360" y="2450889"/>
                </a:lnTo>
                <a:lnTo>
                  <a:pt x="5496931" y="2446792"/>
                </a:lnTo>
                <a:lnTo>
                  <a:pt x="5507897" y="2446792"/>
                </a:lnTo>
                <a:lnTo>
                  <a:pt x="5512468" y="2443149"/>
                </a:lnTo>
                <a:lnTo>
                  <a:pt x="5515673" y="2443149"/>
                </a:lnTo>
                <a:lnTo>
                  <a:pt x="5523442" y="2446792"/>
                </a:lnTo>
                <a:lnTo>
                  <a:pt x="5520237" y="2450889"/>
                </a:lnTo>
                <a:lnTo>
                  <a:pt x="5512468" y="2450889"/>
                </a:lnTo>
                <a:lnTo>
                  <a:pt x="5500129" y="2458638"/>
                </a:lnTo>
                <a:lnTo>
                  <a:pt x="5484591" y="2469567"/>
                </a:lnTo>
                <a:lnTo>
                  <a:pt x="5477280" y="2469567"/>
                </a:lnTo>
                <a:lnTo>
                  <a:pt x="5500129" y="2492796"/>
                </a:lnTo>
                <a:lnTo>
                  <a:pt x="5500129" y="2500544"/>
                </a:lnTo>
                <a:lnTo>
                  <a:pt x="5496931" y="2508284"/>
                </a:lnTo>
                <a:lnTo>
                  <a:pt x="5504700" y="2508284"/>
                </a:lnTo>
                <a:lnTo>
                  <a:pt x="5504700" y="2516033"/>
                </a:lnTo>
                <a:lnTo>
                  <a:pt x="5512468" y="2516033"/>
                </a:lnTo>
                <a:lnTo>
                  <a:pt x="5512468" y="2523773"/>
                </a:lnTo>
                <a:lnTo>
                  <a:pt x="5500129" y="2523773"/>
                </a:lnTo>
                <a:lnTo>
                  <a:pt x="5492360" y="2528333"/>
                </a:lnTo>
                <a:lnTo>
                  <a:pt x="5492360" y="2531521"/>
                </a:lnTo>
                <a:lnTo>
                  <a:pt x="5481393" y="2531521"/>
                </a:lnTo>
                <a:lnTo>
                  <a:pt x="5484591" y="2516033"/>
                </a:lnTo>
                <a:lnTo>
                  <a:pt x="5469511" y="2505096"/>
                </a:lnTo>
                <a:lnTo>
                  <a:pt x="5469511" y="2500544"/>
                </a:lnTo>
                <a:lnTo>
                  <a:pt x="5473625" y="2492796"/>
                </a:lnTo>
                <a:lnTo>
                  <a:pt x="5469511" y="2485055"/>
                </a:lnTo>
                <a:lnTo>
                  <a:pt x="5465856" y="2489607"/>
                </a:lnTo>
                <a:lnTo>
                  <a:pt x="5457171" y="2492796"/>
                </a:lnTo>
                <a:lnTo>
                  <a:pt x="5457171" y="2497355"/>
                </a:lnTo>
                <a:lnTo>
                  <a:pt x="5457171" y="2508284"/>
                </a:lnTo>
                <a:lnTo>
                  <a:pt x="5457171" y="2523773"/>
                </a:lnTo>
                <a:lnTo>
                  <a:pt x="5457171" y="2536073"/>
                </a:lnTo>
                <a:lnTo>
                  <a:pt x="5457171" y="2551561"/>
                </a:lnTo>
                <a:lnTo>
                  <a:pt x="5449403" y="2547002"/>
                </a:lnTo>
                <a:lnTo>
                  <a:pt x="5446198" y="2551561"/>
                </a:lnTo>
                <a:lnTo>
                  <a:pt x="5438429" y="2547002"/>
                </a:lnTo>
                <a:lnTo>
                  <a:pt x="5438429" y="2539261"/>
                </a:lnTo>
                <a:lnTo>
                  <a:pt x="5441627" y="2528333"/>
                </a:lnTo>
                <a:lnTo>
                  <a:pt x="5438429" y="2512844"/>
                </a:lnTo>
                <a:lnTo>
                  <a:pt x="5438429" y="2505096"/>
                </a:lnTo>
                <a:lnTo>
                  <a:pt x="5426089" y="2505096"/>
                </a:lnTo>
                <a:lnTo>
                  <a:pt x="5426089" y="2492796"/>
                </a:lnTo>
                <a:lnTo>
                  <a:pt x="5422892" y="2489607"/>
                </a:lnTo>
                <a:lnTo>
                  <a:pt x="5430661" y="2485055"/>
                </a:lnTo>
                <a:lnTo>
                  <a:pt x="5433858" y="2477315"/>
                </a:lnTo>
                <a:lnTo>
                  <a:pt x="5438429" y="2469567"/>
                </a:lnTo>
                <a:lnTo>
                  <a:pt x="5433858" y="2462281"/>
                </a:lnTo>
                <a:lnTo>
                  <a:pt x="5438429" y="2450889"/>
                </a:lnTo>
                <a:lnTo>
                  <a:pt x="5446198" y="2446792"/>
                </a:lnTo>
                <a:lnTo>
                  <a:pt x="5449403" y="2431303"/>
                </a:lnTo>
                <a:lnTo>
                  <a:pt x="5449403" y="2427660"/>
                </a:lnTo>
                <a:lnTo>
                  <a:pt x="5453967" y="2412626"/>
                </a:lnTo>
                <a:lnTo>
                  <a:pt x="5457171" y="2408074"/>
                </a:lnTo>
                <a:lnTo>
                  <a:pt x="5461742" y="2415815"/>
                </a:lnTo>
                <a:lnTo>
                  <a:pt x="5465856" y="2412626"/>
                </a:lnTo>
                <a:lnTo>
                  <a:pt x="5469511" y="2404886"/>
                </a:lnTo>
                <a:lnTo>
                  <a:pt x="5481393" y="2404886"/>
                </a:lnTo>
                <a:lnTo>
                  <a:pt x="5481393" y="2408074"/>
                </a:lnTo>
                <a:lnTo>
                  <a:pt x="5496931" y="2408074"/>
                </a:lnTo>
                <a:lnTo>
                  <a:pt x="5515673" y="2412626"/>
                </a:lnTo>
                <a:lnTo>
                  <a:pt x="5538979" y="2412626"/>
                </a:lnTo>
                <a:lnTo>
                  <a:pt x="5551319" y="2400326"/>
                </a:lnTo>
                <a:close/>
                <a:moveTo>
                  <a:pt x="5616189" y="2384615"/>
                </a:moveTo>
                <a:lnTo>
                  <a:pt x="5612954" y="2392306"/>
                </a:lnTo>
                <a:lnTo>
                  <a:pt x="5616189" y="2404067"/>
                </a:lnTo>
                <a:lnTo>
                  <a:pt x="5608333" y="2407686"/>
                </a:lnTo>
                <a:lnTo>
                  <a:pt x="5612954" y="2411758"/>
                </a:lnTo>
                <a:lnTo>
                  <a:pt x="5616189" y="2407686"/>
                </a:lnTo>
                <a:lnTo>
                  <a:pt x="5620810" y="2407686"/>
                </a:lnTo>
                <a:lnTo>
                  <a:pt x="5620810" y="2404067"/>
                </a:lnTo>
                <a:lnTo>
                  <a:pt x="5631901" y="2399998"/>
                </a:lnTo>
                <a:lnTo>
                  <a:pt x="5631901" y="2407686"/>
                </a:lnTo>
                <a:lnTo>
                  <a:pt x="5620810" y="2414925"/>
                </a:lnTo>
                <a:lnTo>
                  <a:pt x="5636521" y="2427141"/>
                </a:lnTo>
                <a:lnTo>
                  <a:pt x="5616189" y="2422617"/>
                </a:lnTo>
                <a:lnTo>
                  <a:pt x="5616189" y="2427141"/>
                </a:lnTo>
                <a:lnTo>
                  <a:pt x="5620810" y="2450212"/>
                </a:lnTo>
                <a:lnTo>
                  <a:pt x="5612954" y="2437996"/>
                </a:lnTo>
                <a:lnTo>
                  <a:pt x="5608333" y="2427141"/>
                </a:lnTo>
                <a:lnTo>
                  <a:pt x="5608333" y="2422617"/>
                </a:lnTo>
                <a:lnTo>
                  <a:pt x="5605098" y="2414925"/>
                </a:lnTo>
                <a:lnTo>
                  <a:pt x="5605098" y="2407686"/>
                </a:lnTo>
                <a:lnTo>
                  <a:pt x="5608333" y="2396831"/>
                </a:lnTo>
                <a:close/>
                <a:moveTo>
                  <a:pt x="4951435" y="2365256"/>
                </a:moveTo>
                <a:lnTo>
                  <a:pt x="4966923" y="2376188"/>
                </a:lnTo>
                <a:lnTo>
                  <a:pt x="4966923" y="2380744"/>
                </a:lnTo>
                <a:lnTo>
                  <a:pt x="4951435" y="2368444"/>
                </a:lnTo>
                <a:close/>
                <a:moveTo>
                  <a:pt x="5206479" y="2342480"/>
                </a:moveTo>
                <a:lnTo>
                  <a:pt x="5211297" y="2345546"/>
                </a:lnTo>
                <a:lnTo>
                  <a:pt x="5215151" y="2353430"/>
                </a:lnTo>
                <a:lnTo>
                  <a:pt x="5206479" y="2353430"/>
                </a:lnTo>
                <a:lnTo>
                  <a:pt x="5203107" y="2345546"/>
                </a:lnTo>
                <a:close/>
                <a:moveTo>
                  <a:pt x="4515281" y="2326537"/>
                </a:moveTo>
                <a:lnTo>
                  <a:pt x="4519709" y="2326537"/>
                </a:lnTo>
                <a:lnTo>
                  <a:pt x="4519709" y="2330080"/>
                </a:lnTo>
                <a:lnTo>
                  <a:pt x="4522809" y="2335141"/>
                </a:lnTo>
                <a:lnTo>
                  <a:pt x="4519709" y="2335141"/>
                </a:lnTo>
                <a:lnTo>
                  <a:pt x="4515281" y="2335141"/>
                </a:lnTo>
                <a:close/>
                <a:moveTo>
                  <a:pt x="4940047" y="2311733"/>
                </a:moveTo>
                <a:lnTo>
                  <a:pt x="4952347" y="2311733"/>
                </a:lnTo>
                <a:lnTo>
                  <a:pt x="4971016" y="2319471"/>
                </a:lnTo>
                <a:lnTo>
                  <a:pt x="4986507" y="2319471"/>
                </a:lnTo>
                <a:lnTo>
                  <a:pt x="5001546" y="2334946"/>
                </a:lnTo>
                <a:lnTo>
                  <a:pt x="5001546" y="2342684"/>
                </a:lnTo>
                <a:lnTo>
                  <a:pt x="5029325" y="2361337"/>
                </a:lnTo>
                <a:lnTo>
                  <a:pt x="5040261" y="2369074"/>
                </a:lnTo>
                <a:lnTo>
                  <a:pt x="5052561" y="2384089"/>
                </a:lnTo>
                <a:lnTo>
                  <a:pt x="5060306" y="2380911"/>
                </a:lnTo>
                <a:lnTo>
                  <a:pt x="5063485" y="2384089"/>
                </a:lnTo>
                <a:lnTo>
                  <a:pt x="5068051" y="2396375"/>
                </a:lnTo>
                <a:lnTo>
                  <a:pt x="5075785" y="2396375"/>
                </a:lnTo>
                <a:lnTo>
                  <a:pt x="5079889" y="2404112"/>
                </a:lnTo>
                <a:lnTo>
                  <a:pt x="5087634" y="2407302"/>
                </a:lnTo>
                <a:lnTo>
                  <a:pt x="5098570" y="2415040"/>
                </a:lnTo>
                <a:lnTo>
                  <a:pt x="5103124" y="2419588"/>
                </a:lnTo>
                <a:lnTo>
                  <a:pt x="5095379" y="2422777"/>
                </a:lnTo>
                <a:lnTo>
                  <a:pt x="5103124" y="2422777"/>
                </a:lnTo>
                <a:lnTo>
                  <a:pt x="5110870" y="2419588"/>
                </a:lnTo>
                <a:lnTo>
                  <a:pt x="5114049" y="2422777"/>
                </a:lnTo>
                <a:lnTo>
                  <a:pt x="5118604" y="2430515"/>
                </a:lnTo>
                <a:lnTo>
                  <a:pt x="5110870" y="2435063"/>
                </a:lnTo>
                <a:lnTo>
                  <a:pt x="5118604" y="2435063"/>
                </a:lnTo>
                <a:lnTo>
                  <a:pt x="5110870" y="2442801"/>
                </a:lnTo>
                <a:lnTo>
                  <a:pt x="5118604" y="2445978"/>
                </a:lnTo>
                <a:lnTo>
                  <a:pt x="5129539" y="2450078"/>
                </a:lnTo>
                <a:lnTo>
                  <a:pt x="5134094" y="2461454"/>
                </a:lnTo>
                <a:lnTo>
                  <a:pt x="5141839" y="2473291"/>
                </a:lnTo>
                <a:lnTo>
                  <a:pt x="5137285" y="2481028"/>
                </a:lnTo>
                <a:lnTo>
                  <a:pt x="5145030" y="2476468"/>
                </a:lnTo>
                <a:lnTo>
                  <a:pt x="5152775" y="2476468"/>
                </a:lnTo>
                <a:lnTo>
                  <a:pt x="5160520" y="2488766"/>
                </a:lnTo>
                <a:lnTo>
                  <a:pt x="5165075" y="2491944"/>
                </a:lnTo>
                <a:lnTo>
                  <a:pt x="5157330" y="2504229"/>
                </a:lnTo>
                <a:lnTo>
                  <a:pt x="5160520" y="2507419"/>
                </a:lnTo>
                <a:lnTo>
                  <a:pt x="5160520" y="2519705"/>
                </a:lnTo>
                <a:lnTo>
                  <a:pt x="5157330" y="2550195"/>
                </a:lnTo>
                <a:lnTo>
                  <a:pt x="5145030" y="2542457"/>
                </a:lnTo>
                <a:lnTo>
                  <a:pt x="5141839" y="2550195"/>
                </a:lnTo>
                <a:lnTo>
                  <a:pt x="5134094" y="2546107"/>
                </a:lnTo>
                <a:lnTo>
                  <a:pt x="5134094" y="2553833"/>
                </a:lnTo>
                <a:lnTo>
                  <a:pt x="5121794" y="2535180"/>
                </a:lnTo>
                <a:lnTo>
                  <a:pt x="5114049" y="2530632"/>
                </a:lnTo>
                <a:lnTo>
                  <a:pt x="5106304" y="2522894"/>
                </a:lnTo>
                <a:lnTo>
                  <a:pt x="5087634" y="2511967"/>
                </a:lnTo>
                <a:lnTo>
                  <a:pt x="5087634" y="2504229"/>
                </a:lnTo>
                <a:lnTo>
                  <a:pt x="5071230" y="2491944"/>
                </a:lnTo>
                <a:lnTo>
                  <a:pt x="5060306" y="2473291"/>
                </a:lnTo>
                <a:lnTo>
                  <a:pt x="5060306" y="2469191"/>
                </a:lnTo>
                <a:lnTo>
                  <a:pt x="5048006" y="2453716"/>
                </a:lnTo>
                <a:lnTo>
                  <a:pt x="5048006" y="2450078"/>
                </a:lnTo>
                <a:lnTo>
                  <a:pt x="5037070" y="2435063"/>
                </a:lnTo>
                <a:lnTo>
                  <a:pt x="5032516" y="2427325"/>
                </a:lnTo>
                <a:lnTo>
                  <a:pt x="5024770" y="2422777"/>
                </a:lnTo>
                <a:lnTo>
                  <a:pt x="5013835" y="2396375"/>
                </a:lnTo>
                <a:lnTo>
                  <a:pt x="5017025" y="2391827"/>
                </a:lnTo>
                <a:lnTo>
                  <a:pt x="4994252" y="2380911"/>
                </a:lnTo>
                <a:lnTo>
                  <a:pt x="4990610" y="2369074"/>
                </a:lnTo>
                <a:lnTo>
                  <a:pt x="4986507" y="2369074"/>
                </a:lnTo>
                <a:lnTo>
                  <a:pt x="4975120" y="2353599"/>
                </a:lnTo>
                <a:lnTo>
                  <a:pt x="4971016" y="2353599"/>
                </a:lnTo>
                <a:lnTo>
                  <a:pt x="4944601" y="2330386"/>
                </a:lnTo>
                <a:lnTo>
                  <a:pt x="4940047" y="2319471"/>
                </a:lnTo>
                <a:close/>
                <a:moveTo>
                  <a:pt x="5380818" y="2280986"/>
                </a:moveTo>
                <a:lnTo>
                  <a:pt x="5385364" y="2284165"/>
                </a:lnTo>
                <a:lnTo>
                  <a:pt x="5385364" y="2291894"/>
                </a:lnTo>
                <a:lnTo>
                  <a:pt x="5388548" y="2284165"/>
                </a:lnTo>
                <a:lnTo>
                  <a:pt x="5393105" y="2284165"/>
                </a:lnTo>
                <a:lnTo>
                  <a:pt x="5393105" y="2291894"/>
                </a:lnTo>
                <a:lnTo>
                  <a:pt x="5400835" y="2291894"/>
                </a:lnTo>
                <a:lnTo>
                  <a:pt x="5400835" y="2299624"/>
                </a:lnTo>
                <a:lnTo>
                  <a:pt x="5404019" y="2304175"/>
                </a:lnTo>
                <a:lnTo>
                  <a:pt x="5408576" y="2304175"/>
                </a:lnTo>
                <a:lnTo>
                  <a:pt x="5408576" y="2307354"/>
                </a:lnTo>
                <a:lnTo>
                  <a:pt x="5404019" y="2311905"/>
                </a:lnTo>
                <a:lnTo>
                  <a:pt x="5411760" y="2311905"/>
                </a:lnTo>
                <a:lnTo>
                  <a:pt x="5415848" y="2307354"/>
                </a:lnTo>
                <a:lnTo>
                  <a:pt x="5427231" y="2315084"/>
                </a:lnTo>
                <a:lnTo>
                  <a:pt x="5434961" y="2315084"/>
                </a:lnTo>
                <a:lnTo>
                  <a:pt x="5434961" y="2322813"/>
                </a:lnTo>
                <a:lnTo>
                  <a:pt x="5427231" y="2322813"/>
                </a:lnTo>
                <a:lnTo>
                  <a:pt x="5419490" y="2326907"/>
                </a:lnTo>
                <a:lnTo>
                  <a:pt x="5415848" y="2326907"/>
                </a:lnTo>
                <a:lnTo>
                  <a:pt x="5411760" y="2326907"/>
                </a:lnTo>
                <a:lnTo>
                  <a:pt x="5423589" y="2338273"/>
                </a:lnTo>
                <a:lnTo>
                  <a:pt x="5408576" y="2342366"/>
                </a:lnTo>
                <a:lnTo>
                  <a:pt x="5404019" y="2338273"/>
                </a:lnTo>
                <a:lnTo>
                  <a:pt x="5400835" y="2342366"/>
                </a:lnTo>
                <a:lnTo>
                  <a:pt x="5404019" y="2350084"/>
                </a:lnTo>
                <a:lnTo>
                  <a:pt x="5404019" y="2353275"/>
                </a:lnTo>
                <a:lnTo>
                  <a:pt x="5400835" y="2357814"/>
                </a:lnTo>
                <a:lnTo>
                  <a:pt x="5400835" y="2361005"/>
                </a:lnTo>
                <a:lnTo>
                  <a:pt x="5396289" y="2361005"/>
                </a:lnTo>
                <a:lnTo>
                  <a:pt x="5396289" y="2365544"/>
                </a:lnTo>
                <a:lnTo>
                  <a:pt x="5404019" y="2368734"/>
                </a:lnTo>
                <a:lnTo>
                  <a:pt x="5408576" y="2376464"/>
                </a:lnTo>
                <a:lnTo>
                  <a:pt x="5408576" y="2381003"/>
                </a:lnTo>
                <a:lnTo>
                  <a:pt x="5404019" y="2388733"/>
                </a:lnTo>
                <a:lnTo>
                  <a:pt x="5411760" y="2391912"/>
                </a:lnTo>
                <a:lnTo>
                  <a:pt x="5423589" y="2404193"/>
                </a:lnTo>
                <a:lnTo>
                  <a:pt x="5431319" y="2407371"/>
                </a:lnTo>
                <a:lnTo>
                  <a:pt x="5427231" y="2411465"/>
                </a:lnTo>
                <a:lnTo>
                  <a:pt x="5408576" y="2415101"/>
                </a:lnTo>
                <a:lnTo>
                  <a:pt x="5400835" y="2419195"/>
                </a:lnTo>
                <a:lnTo>
                  <a:pt x="5396289" y="2434654"/>
                </a:lnTo>
                <a:lnTo>
                  <a:pt x="5400835" y="2445562"/>
                </a:lnTo>
                <a:lnTo>
                  <a:pt x="5385364" y="2457843"/>
                </a:lnTo>
                <a:lnTo>
                  <a:pt x="5373077" y="2465561"/>
                </a:lnTo>
                <a:lnTo>
                  <a:pt x="5377634" y="2468752"/>
                </a:lnTo>
                <a:lnTo>
                  <a:pt x="5373077" y="2488751"/>
                </a:lnTo>
                <a:lnTo>
                  <a:pt x="5365347" y="2503753"/>
                </a:lnTo>
                <a:lnTo>
                  <a:pt x="5338951" y="2515118"/>
                </a:lnTo>
                <a:lnTo>
                  <a:pt x="5334862" y="2499659"/>
                </a:lnTo>
                <a:lnTo>
                  <a:pt x="5327122" y="2499659"/>
                </a:lnTo>
                <a:lnTo>
                  <a:pt x="5319391" y="2503753"/>
                </a:lnTo>
                <a:lnTo>
                  <a:pt x="5319391" y="2491929"/>
                </a:lnTo>
                <a:lnTo>
                  <a:pt x="5315750" y="2496480"/>
                </a:lnTo>
                <a:lnTo>
                  <a:pt x="5308467" y="2491929"/>
                </a:lnTo>
                <a:lnTo>
                  <a:pt x="5303920" y="2496480"/>
                </a:lnTo>
                <a:lnTo>
                  <a:pt x="5296179" y="2499659"/>
                </a:lnTo>
                <a:lnTo>
                  <a:pt x="5292996" y="2496480"/>
                </a:lnTo>
                <a:lnTo>
                  <a:pt x="5285255" y="2503753"/>
                </a:lnTo>
                <a:lnTo>
                  <a:pt x="5280708" y="2491929"/>
                </a:lnTo>
                <a:lnTo>
                  <a:pt x="5272978" y="2488751"/>
                </a:lnTo>
                <a:lnTo>
                  <a:pt x="5261138" y="2491929"/>
                </a:lnTo>
                <a:lnTo>
                  <a:pt x="5257507" y="2488751"/>
                </a:lnTo>
                <a:lnTo>
                  <a:pt x="5249766" y="2491929"/>
                </a:lnTo>
                <a:lnTo>
                  <a:pt x="5249766" y="2476481"/>
                </a:lnTo>
                <a:lnTo>
                  <a:pt x="5249766" y="2468752"/>
                </a:lnTo>
                <a:lnTo>
                  <a:pt x="5245667" y="2453292"/>
                </a:lnTo>
                <a:lnTo>
                  <a:pt x="5237937" y="2445562"/>
                </a:lnTo>
                <a:lnTo>
                  <a:pt x="5230196" y="2445562"/>
                </a:lnTo>
                <a:lnTo>
                  <a:pt x="5234753" y="2442384"/>
                </a:lnTo>
                <a:lnTo>
                  <a:pt x="5227012" y="2437833"/>
                </a:lnTo>
                <a:lnTo>
                  <a:pt x="5230196" y="2430560"/>
                </a:lnTo>
                <a:lnTo>
                  <a:pt x="5222466" y="2422831"/>
                </a:lnTo>
                <a:lnTo>
                  <a:pt x="5222466" y="2411465"/>
                </a:lnTo>
                <a:lnTo>
                  <a:pt x="5227012" y="2399641"/>
                </a:lnTo>
                <a:lnTo>
                  <a:pt x="5230196" y="2391912"/>
                </a:lnTo>
                <a:lnTo>
                  <a:pt x="5234753" y="2388733"/>
                </a:lnTo>
                <a:lnTo>
                  <a:pt x="5237937" y="2388733"/>
                </a:lnTo>
                <a:lnTo>
                  <a:pt x="5242483" y="2391912"/>
                </a:lnTo>
                <a:lnTo>
                  <a:pt x="5253408" y="2391912"/>
                </a:lnTo>
                <a:lnTo>
                  <a:pt x="5261138" y="2396463"/>
                </a:lnTo>
                <a:lnTo>
                  <a:pt x="5265237" y="2396463"/>
                </a:lnTo>
                <a:lnTo>
                  <a:pt x="5268879" y="2384182"/>
                </a:lnTo>
                <a:lnTo>
                  <a:pt x="5272978" y="2373274"/>
                </a:lnTo>
                <a:lnTo>
                  <a:pt x="5285255" y="2368734"/>
                </a:lnTo>
                <a:lnTo>
                  <a:pt x="5308467" y="2361005"/>
                </a:lnTo>
                <a:lnTo>
                  <a:pt x="5331221" y="2334637"/>
                </a:lnTo>
                <a:lnTo>
                  <a:pt x="5334862" y="2330543"/>
                </a:lnTo>
                <a:lnTo>
                  <a:pt x="5346692" y="2322813"/>
                </a:lnTo>
                <a:lnTo>
                  <a:pt x="5346692" y="2330543"/>
                </a:lnTo>
                <a:lnTo>
                  <a:pt x="5349876" y="2326907"/>
                </a:lnTo>
                <a:lnTo>
                  <a:pt x="5354422" y="2315084"/>
                </a:lnTo>
                <a:lnTo>
                  <a:pt x="5362163" y="2311905"/>
                </a:lnTo>
                <a:lnTo>
                  <a:pt x="5365347" y="2315084"/>
                </a:lnTo>
                <a:lnTo>
                  <a:pt x="5373077" y="2296445"/>
                </a:lnTo>
                <a:close/>
                <a:moveTo>
                  <a:pt x="5558405" y="2222908"/>
                </a:moveTo>
                <a:lnTo>
                  <a:pt x="5569793" y="2230596"/>
                </a:lnTo>
                <a:lnTo>
                  <a:pt x="5577539" y="2235116"/>
                </a:lnTo>
                <a:lnTo>
                  <a:pt x="5577539" y="2245968"/>
                </a:lnTo>
                <a:lnTo>
                  <a:pt x="5573893" y="2250036"/>
                </a:lnTo>
                <a:lnTo>
                  <a:pt x="5581638" y="2250036"/>
                </a:lnTo>
                <a:lnTo>
                  <a:pt x="5581638" y="2265413"/>
                </a:lnTo>
                <a:lnTo>
                  <a:pt x="5585280" y="2276265"/>
                </a:lnTo>
                <a:lnTo>
                  <a:pt x="5577539" y="2280784"/>
                </a:lnTo>
                <a:lnTo>
                  <a:pt x="5581638" y="2296156"/>
                </a:lnTo>
                <a:lnTo>
                  <a:pt x="5577539" y="2296156"/>
                </a:lnTo>
                <a:lnTo>
                  <a:pt x="5569793" y="2276265"/>
                </a:lnTo>
                <a:lnTo>
                  <a:pt x="5558405" y="2288473"/>
                </a:lnTo>
                <a:lnTo>
                  <a:pt x="5566151" y="2299325"/>
                </a:lnTo>
                <a:lnTo>
                  <a:pt x="5562052" y="2314697"/>
                </a:lnTo>
                <a:lnTo>
                  <a:pt x="5558405" y="2311081"/>
                </a:lnTo>
                <a:lnTo>
                  <a:pt x="5558405" y="2307009"/>
                </a:lnTo>
                <a:lnTo>
                  <a:pt x="5558405" y="2303393"/>
                </a:lnTo>
                <a:lnTo>
                  <a:pt x="5554306" y="2307009"/>
                </a:lnTo>
                <a:lnTo>
                  <a:pt x="5538819" y="2303393"/>
                </a:lnTo>
                <a:lnTo>
                  <a:pt x="5531078" y="2283948"/>
                </a:lnTo>
                <a:lnTo>
                  <a:pt x="5535630" y="2276265"/>
                </a:lnTo>
                <a:lnTo>
                  <a:pt x="5531078" y="2268576"/>
                </a:lnTo>
                <a:lnTo>
                  <a:pt x="5520143" y="2265413"/>
                </a:lnTo>
                <a:lnTo>
                  <a:pt x="5523332" y="2276265"/>
                </a:lnTo>
                <a:lnTo>
                  <a:pt x="5515591" y="2273096"/>
                </a:lnTo>
                <a:lnTo>
                  <a:pt x="5512402" y="2268576"/>
                </a:lnTo>
                <a:lnTo>
                  <a:pt x="5512402" y="2273096"/>
                </a:lnTo>
                <a:lnTo>
                  <a:pt x="5507845" y="2273096"/>
                </a:lnTo>
                <a:lnTo>
                  <a:pt x="5504656" y="2265413"/>
                </a:lnTo>
                <a:lnTo>
                  <a:pt x="5496915" y="2273096"/>
                </a:lnTo>
                <a:lnTo>
                  <a:pt x="5492358" y="2283948"/>
                </a:lnTo>
                <a:lnTo>
                  <a:pt x="5492358" y="2276265"/>
                </a:lnTo>
                <a:lnTo>
                  <a:pt x="5492358" y="2260888"/>
                </a:lnTo>
                <a:lnTo>
                  <a:pt x="5507845" y="2257724"/>
                </a:lnTo>
                <a:lnTo>
                  <a:pt x="5512402" y="2250036"/>
                </a:lnTo>
                <a:lnTo>
                  <a:pt x="5523332" y="2245968"/>
                </a:lnTo>
                <a:lnTo>
                  <a:pt x="5527889" y="2253656"/>
                </a:lnTo>
                <a:lnTo>
                  <a:pt x="5523332" y="2257724"/>
                </a:lnTo>
                <a:lnTo>
                  <a:pt x="5523332" y="2260888"/>
                </a:lnTo>
                <a:lnTo>
                  <a:pt x="5535630" y="2253656"/>
                </a:lnTo>
                <a:lnTo>
                  <a:pt x="5538819" y="2245968"/>
                </a:lnTo>
                <a:lnTo>
                  <a:pt x="5546565" y="2250036"/>
                </a:lnTo>
                <a:lnTo>
                  <a:pt x="5546565" y="2238280"/>
                </a:lnTo>
                <a:lnTo>
                  <a:pt x="5550664" y="2242352"/>
                </a:lnTo>
                <a:lnTo>
                  <a:pt x="5554306" y="2238280"/>
                </a:lnTo>
                <a:lnTo>
                  <a:pt x="5562052" y="2238280"/>
                </a:lnTo>
                <a:close/>
                <a:moveTo>
                  <a:pt x="4623200" y="2222908"/>
                </a:moveTo>
                <a:lnTo>
                  <a:pt x="4642691" y="2235207"/>
                </a:lnTo>
                <a:lnTo>
                  <a:pt x="4642691" y="2238396"/>
                </a:lnTo>
                <a:lnTo>
                  <a:pt x="4650397" y="2250240"/>
                </a:lnTo>
                <a:lnTo>
                  <a:pt x="4661731" y="2268914"/>
                </a:lnTo>
                <a:lnTo>
                  <a:pt x="4658103" y="2292147"/>
                </a:lnTo>
                <a:lnTo>
                  <a:pt x="4635440" y="2304446"/>
                </a:lnTo>
                <a:lnTo>
                  <a:pt x="4627734" y="2292147"/>
                </a:lnTo>
                <a:lnTo>
                  <a:pt x="4623200" y="2273469"/>
                </a:lnTo>
                <a:lnTo>
                  <a:pt x="4615494" y="2257984"/>
                </a:lnTo>
                <a:lnTo>
                  <a:pt x="4620027" y="2257984"/>
                </a:lnTo>
                <a:lnTo>
                  <a:pt x="4623200" y="2242496"/>
                </a:lnTo>
                <a:lnTo>
                  <a:pt x="4620027" y="2238396"/>
                </a:lnTo>
                <a:lnTo>
                  <a:pt x="4623200" y="2235207"/>
                </a:lnTo>
                <a:lnTo>
                  <a:pt x="4627734" y="2227463"/>
                </a:lnTo>
                <a:close/>
                <a:moveTo>
                  <a:pt x="5538592" y="2214936"/>
                </a:moveTo>
                <a:lnTo>
                  <a:pt x="5543148" y="2219410"/>
                </a:lnTo>
                <a:lnTo>
                  <a:pt x="5538592" y="2227016"/>
                </a:lnTo>
                <a:lnTo>
                  <a:pt x="5527660" y="2222542"/>
                </a:lnTo>
                <a:lnTo>
                  <a:pt x="5530848" y="2219410"/>
                </a:lnTo>
                <a:close/>
                <a:moveTo>
                  <a:pt x="5515769" y="2196715"/>
                </a:moveTo>
                <a:lnTo>
                  <a:pt x="5520367" y="2199886"/>
                </a:lnTo>
                <a:lnTo>
                  <a:pt x="5515769" y="2212119"/>
                </a:lnTo>
                <a:lnTo>
                  <a:pt x="5512550" y="2227071"/>
                </a:lnTo>
                <a:lnTo>
                  <a:pt x="5515769" y="2238397"/>
                </a:lnTo>
                <a:lnTo>
                  <a:pt x="5512550" y="2238397"/>
                </a:lnTo>
                <a:lnTo>
                  <a:pt x="5504731" y="2230695"/>
                </a:lnTo>
                <a:lnTo>
                  <a:pt x="5500133" y="2230695"/>
                </a:lnTo>
                <a:lnTo>
                  <a:pt x="5496914" y="2219822"/>
                </a:lnTo>
                <a:lnTo>
                  <a:pt x="5504731" y="2215290"/>
                </a:lnTo>
                <a:lnTo>
                  <a:pt x="5512550" y="2199886"/>
                </a:lnTo>
                <a:close/>
                <a:moveTo>
                  <a:pt x="5528353" y="2192160"/>
                </a:moveTo>
                <a:lnTo>
                  <a:pt x="5528353" y="2211822"/>
                </a:lnTo>
                <a:lnTo>
                  <a:pt x="5523879" y="2214950"/>
                </a:lnTo>
                <a:lnTo>
                  <a:pt x="5520747" y="2227016"/>
                </a:lnTo>
                <a:lnTo>
                  <a:pt x="5516273" y="2227016"/>
                </a:lnTo>
                <a:lnTo>
                  <a:pt x="5523879" y="2207354"/>
                </a:lnTo>
                <a:close/>
                <a:moveTo>
                  <a:pt x="1720476" y="2188744"/>
                </a:moveTo>
                <a:lnTo>
                  <a:pt x="1732774" y="2188744"/>
                </a:lnTo>
                <a:lnTo>
                  <a:pt x="1728218" y="2199694"/>
                </a:lnTo>
                <a:lnTo>
                  <a:pt x="1712731" y="2199694"/>
                </a:lnTo>
                <a:lnTo>
                  <a:pt x="1720476" y="2196190"/>
                </a:lnTo>
                <a:close/>
                <a:moveTo>
                  <a:pt x="5535632" y="2184189"/>
                </a:moveTo>
                <a:lnTo>
                  <a:pt x="5538783" y="2188646"/>
                </a:lnTo>
                <a:lnTo>
                  <a:pt x="5546437" y="2188646"/>
                </a:lnTo>
                <a:lnTo>
                  <a:pt x="5546437" y="2196220"/>
                </a:lnTo>
                <a:lnTo>
                  <a:pt x="5554541" y="2210925"/>
                </a:lnTo>
                <a:lnTo>
                  <a:pt x="5550939" y="2214490"/>
                </a:lnTo>
                <a:lnTo>
                  <a:pt x="5543285" y="2196220"/>
                </a:lnTo>
                <a:lnTo>
                  <a:pt x="5538783" y="2196220"/>
                </a:lnTo>
                <a:close/>
                <a:moveTo>
                  <a:pt x="5434986" y="2184189"/>
                </a:moveTo>
                <a:lnTo>
                  <a:pt x="5434986" y="2191880"/>
                </a:lnTo>
                <a:lnTo>
                  <a:pt x="5434986" y="2196405"/>
                </a:lnTo>
                <a:lnTo>
                  <a:pt x="5439521" y="2207260"/>
                </a:lnTo>
                <a:lnTo>
                  <a:pt x="5431811" y="2211332"/>
                </a:lnTo>
                <a:lnTo>
                  <a:pt x="5431811" y="2219024"/>
                </a:lnTo>
                <a:lnTo>
                  <a:pt x="5424101" y="2222191"/>
                </a:lnTo>
                <a:lnTo>
                  <a:pt x="5416391" y="2234403"/>
                </a:lnTo>
                <a:lnTo>
                  <a:pt x="5408684" y="2237570"/>
                </a:lnTo>
                <a:lnTo>
                  <a:pt x="5396439" y="2245262"/>
                </a:lnTo>
                <a:lnTo>
                  <a:pt x="5388729" y="2249786"/>
                </a:lnTo>
                <a:lnTo>
                  <a:pt x="5400974" y="2237570"/>
                </a:lnTo>
                <a:lnTo>
                  <a:pt x="5408684" y="2234403"/>
                </a:lnTo>
                <a:lnTo>
                  <a:pt x="5416391" y="2219024"/>
                </a:lnTo>
                <a:lnTo>
                  <a:pt x="5424101" y="2211332"/>
                </a:lnTo>
                <a:lnTo>
                  <a:pt x="5431811" y="2207260"/>
                </a:lnTo>
                <a:lnTo>
                  <a:pt x="5431811" y="2196405"/>
                </a:lnTo>
                <a:close/>
                <a:moveTo>
                  <a:pt x="5485526" y="2176217"/>
                </a:moveTo>
                <a:lnTo>
                  <a:pt x="5493343" y="2176217"/>
                </a:lnTo>
                <a:lnTo>
                  <a:pt x="5497943" y="2184059"/>
                </a:lnTo>
                <a:lnTo>
                  <a:pt x="5501162" y="2180830"/>
                </a:lnTo>
                <a:lnTo>
                  <a:pt x="5508979" y="2184059"/>
                </a:lnTo>
                <a:lnTo>
                  <a:pt x="5508979" y="2191901"/>
                </a:lnTo>
                <a:lnTo>
                  <a:pt x="5505300" y="2196513"/>
                </a:lnTo>
                <a:lnTo>
                  <a:pt x="5485526" y="2212197"/>
                </a:lnTo>
                <a:lnTo>
                  <a:pt x="5485526" y="2188671"/>
                </a:lnTo>
                <a:close/>
                <a:moveTo>
                  <a:pt x="5550948" y="2160274"/>
                </a:moveTo>
                <a:lnTo>
                  <a:pt x="5554645" y="2164887"/>
                </a:lnTo>
                <a:lnTo>
                  <a:pt x="5558803" y="2168116"/>
                </a:lnTo>
                <a:lnTo>
                  <a:pt x="5554645" y="2175958"/>
                </a:lnTo>
                <a:lnTo>
                  <a:pt x="5562500" y="2196254"/>
                </a:lnTo>
                <a:lnTo>
                  <a:pt x="5554645" y="2191640"/>
                </a:lnTo>
                <a:lnTo>
                  <a:pt x="5546789" y="2180570"/>
                </a:lnTo>
                <a:lnTo>
                  <a:pt x="5538933" y="2175958"/>
                </a:lnTo>
                <a:lnTo>
                  <a:pt x="5531077" y="2164887"/>
                </a:lnTo>
                <a:close/>
                <a:moveTo>
                  <a:pt x="1758283" y="2134083"/>
                </a:moveTo>
                <a:lnTo>
                  <a:pt x="1762712" y="2134083"/>
                </a:lnTo>
                <a:lnTo>
                  <a:pt x="1765812" y="2142273"/>
                </a:lnTo>
                <a:lnTo>
                  <a:pt x="1762712" y="2146127"/>
                </a:lnTo>
                <a:close/>
                <a:moveTo>
                  <a:pt x="1732091" y="2119278"/>
                </a:moveTo>
                <a:lnTo>
                  <a:pt x="1735128" y="2119278"/>
                </a:lnTo>
                <a:lnTo>
                  <a:pt x="1735128" y="2122378"/>
                </a:lnTo>
                <a:lnTo>
                  <a:pt x="1732091" y="2126807"/>
                </a:lnTo>
                <a:close/>
                <a:moveTo>
                  <a:pt x="1727535" y="2098780"/>
                </a:moveTo>
                <a:lnTo>
                  <a:pt x="1735064" y="2103660"/>
                </a:lnTo>
                <a:lnTo>
                  <a:pt x="1735064" y="2111957"/>
                </a:lnTo>
                <a:lnTo>
                  <a:pt x="1731963" y="2111957"/>
                </a:lnTo>
                <a:close/>
                <a:moveTo>
                  <a:pt x="1110114" y="2065069"/>
                </a:moveTo>
                <a:lnTo>
                  <a:pt x="1110114" y="2065069"/>
                </a:lnTo>
                <a:lnTo>
                  <a:pt x="1133063" y="2065069"/>
                </a:lnTo>
                <a:lnTo>
                  <a:pt x="1133063" y="2065069"/>
                </a:lnTo>
                <a:close/>
                <a:moveTo>
                  <a:pt x="1727170" y="2064616"/>
                </a:moveTo>
                <a:lnTo>
                  <a:pt x="1731644" y="2068159"/>
                </a:lnTo>
                <a:lnTo>
                  <a:pt x="1724038" y="2068159"/>
                </a:lnTo>
                <a:lnTo>
                  <a:pt x="1724038" y="2073220"/>
                </a:lnTo>
                <a:lnTo>
                  <a:pt x="1719564" y="2073220"/>
                </a:lnTo>
                <a:lnTo>
                  <a:pt x="1719564" y="2068159"/>
                </a:lnTo>
                <a:close/>
                <a:moveTo>
                  <a:pt x="5446426" y="2030453"/>
                </a:moveTo>
                <a:lnTo>
                  <a:pt x="5454202" y="2030453"/>
                </a:lnTo>
                <a:lnTo>
                  <a:pt x="5469764" y="2034986"/>
                </a:lnTo>
                <a:lnTo>
                  <a:pt x="5473882" y="2030453"/>
                </a:lnTo>
                <a:lnTo>
                  <a:pt x="5477084" y="2034986"/>
                </a:lnTo>
                <a:lnTo>
                  <a:pt x="5477084" y="2042690"/>
                </a:lnTo>
                <a:lnTo>
                  <a:pt x="5477084" y="2053565"/>
                </a:lnTo>
                <a:lnTo>
                  <a:pt x="5484865" y="2061269"/>
                </a:lnTo>
                <a:lnTo>
                  <a:pt x="5484865" y="2068980"/>
                </a:lnTo>
                <a:lnTo>
                  <a:pt x="5481663" y="2084388"/>
                </a:lnTo>
                <a:lnTo>
                  <a:pt x="5469764" y="2088467"/>
                </a:lnTo>
                <a:lnTo>
                  <a:pt x="5466101" y="2099342"/>
                </a:lnTo>
                <a:lnTo>
                  <a:pt x="5473882" y="2111580"/>
                </a:lnTo>
                <a:lnTo>
                  <a:pt x="5473882" y="2114751"/>
                </a:lnTo>
                <a:lnTo>
                  <a:pt x="5473882" y="2122461"/>
                </a:lnTo>
                <a:lnTo>
                  <a:pt x="5484865" y="2130166"/>
                </a:lnTo>
                <a:lnTo>
                  <a:pt x="5489444" y="2126988"/>
                </a:lnTo>
                <a:lnTo>
                  <a:pt x="5489444" y="2122461"/>
                </a:lnTo>
                <a:lnTo>
                  <a:pt x="5500427" y="2122461"/>
                </a:lnTo>
                <a:lnTo>
                  <a:pt x="5505001" y="2134699"/>
                </a:lnTo>
                <a:lnTo>
                  <a:pt x="5508203" y="2134699"/>
                </a:lnTo>
                <a:lnTo>
                  <a:pt x="5508203" y="2130166"/>
                </a:lnTo>
                <a:lnTo>
                  <a:pt x="5523765" y="2134699"/>
                </a:lnTo>
                <a:lnTo>
                  <a:pt x="5515984" y="2137870"/>
                </a:lnTo>
                <a:lnTo>
                  <a:pt x="5520562" y="2145574"/>
                </a:lnTo>
                <a:lnTo>
                  <a:pt x="5528343" y="2150107"/>
                </a:lnTo>
                <a:lnTo>
                  <a:pt x="5528343" y="2165515"/>
                </a:lnTo>
                <a:lnTo>
                  <a:pt x="5523765" y="2157811"/>
                </a:lnTo>
                <a:lnTo>
                  <a:pt x="5515984" y="2153278"/>
                </a:lnTo>
                <a:lnTo>
                  <a:pt x="5512781" y="2150107"/>
                </a:lnTo>
                <a:lnTo>
                  <a:pt x="5505001" y="2142403"/>
                </a:lnTo>
                <a:lnTo>
                  <a:pt x="5500427" y="2137870"/>
                </a:lnTo>
                <a:lnTo>
                  <a:pt x="5497220" y="2130166"/>
                </a:lnTo>
                <a:lnTo>
                  <a:pt x="5492646" y="2134699"/>
                </a:lnTo>
                <a:lnTo>
                  <a:pt x="5500427" y="2150107"/>
                </a:lnTo>
                <a:lnTo>
                  <a:pt x="5497220" y="2150107"/>
                </a:lnTo>
                <a:lnTo>
                  <a:pt x="5489444" y="2137870"/>
                </a:lnTo>
                <a:lnTo>
                  <a:pt x="5473882" y="2134699"/>
                </a:lnTo>
                <a:lnTo>
                  <a:pt x="5469764" y="2137870"/>
                </a:lnTo>
                <a:lnTo>
                  <a:pt x="5466101" y="2137870"/>
                </a:lnTo>
                <a:lnTo>
                  <a:pt x="5461983" y="2134699"/>
                </a:lnTo>
                <a:lnTo>
                  <a:pt x="5454202" y="2130166"/>
                </a:lnTo>
                <a:lnTo>
                  <a:pt x="5457409" y="2122461"/>
                </a:lnTo>
                <a:lnTo>
                  <a:pt x="5457409" y="2114751"/>
                </a:lnTo>
                <a:lnTo>
                  <a:pt x="5454202" y="2114751"/>
                </a:lnTo>
                <a:lnTo>
                  <a:pt x="5449628" y="2122461"/>
                </a:lnTo>
                <a:lnTo>
                  <a:pt x="5446426" y="2119284"/>
                </a:lnTo>
                <a:lnTo>
                  <a:pt x="5438645" y="2096171"/>
                </a:lnTo>
                <a:lnTo>
                  <a:pt x="5430864" y="2080763"/>
                </a:lnTo>
                <a:lnTo>
                  <a:pt x="5438645" y="2084388"/>
                </a:lnTo>
                <a:lnTo>
                  <a:pt x="5441847" y="2088467"/>
                </a:lnTo>
                <a:lnTo>
                  <a:pt x="5446426" y="2084388"/>
                </a:lnTo>
                <a:lnTo>
                  <a:pt x="5441847" y="2068980"/>
                </a:lnTo>
                <a:lnTo>
                  <a:pt x="5441847" y="2053565"/>
                </a:lnTo>
                <a:close/>
                <a:moveTo>
                  <a:pt x="1128743" y="2026373"/>
                </a:moveTo>
                <a:lnTo>
                  <a:pt x="1128544" y="2026772"/>
                </a:lnTo>
                <a:lnTo>
                  <a:pt x="1163559" y="2026772"/>
                </a:lnTo>
                <a:lnTo>
                  <a:pt x="1163915" y="2026373"/>
                </a:lnTo>
                <a:close/>
                <a:moveTo>
                  <a:pt x="1616988" y="2019065"/>
                </a:moveTo>
                <a:lnTo>
                  <a:pt x="1635308" y="2022253"/>
                </a:lnTo>
                <a:lnTo>
                  <a:pt x="1647374" y="2026808"/>
                </a:lnTo>
                <a:lnTo>
                  <a:pt x="1639777" y="2034553"/>
                </a:lnTo>
                <a:lnTo>
                  <a:pt x="1612518" y="2029997"/>
                </a:lnTo>
                <a:close/>
                <a:moveTo>
                  <a:pt x="1394740" y="2014510"/>
                </a:moveTo>
                <a:lnTo>
                  <a:pt x="1417385" y="2019065"/>
                </a:lnTo>
                <a:lnTo>
                  <a:pt x="1426445" y="2029998"/>
                </a:lnTo>
                <a:lnTo>
                  <a:pt x="1410139" y="2029998"/>
                </a:lnTo>
                <a:lnTo>
                  <a:pt x="1394740" y="2029998"/>
                </a:lnTo>
                <a:lnTo>
                  <a:pt x="1387039" y="2022253"/>
                </a:lnTo>
                <a:close/>
                <a:moveTo>
                  <a:pt x="5241161" y="1996289"/>
                </a:moveTo>
                <a:lnTo>
                  <a:pt x="5244789" y="1999460"/>
                </a:lnTo>
                <a:lnTo>
                  <a:pt x="5244789" y="2007162"/>
                </a:lnTo>
                <a:lnTo>
                  <a:pt x="5237083" y="2014864"/>
                </a:lnTo>
                <a:lnTo>
                  <a:pt x="5237083" y="2026645"/>
                </a:lnTo>
                <a:lnTo>
                  <a:pt x="5225749" y="2030269"/>
                </a:lnTo>
                <a:lnTo>
                  <a:pt x="5218498" y="2037971"/>
                </a:lnTo>
                <a:lnTo>
                  <a:pt x="5198552" y="2030269"/>
                </a:lnTo>
                <a:lnTo>
                  <a:pt x="5198552" y="2014864"/>
                </a:lnTo>
                <a:lnTo>
                  <a:pt x="5210792" y="2007162"/>
                </a:lnTo>
                <a:lnTo>
                  <a:pt x="5210792" y="1999460"/>
                </a:lnTo>
                <a:lnTo>
                  <a:pt x="5213964" y="1999460"/>
                </a:lnTo>
                <a:lnTo>
                  <a:pt x="5218498" y="1999460"/>
                </a:lnTo>
                <a:lnTo>
                  <a:pt x="5237083" y="1999460"/>
                </a:lnTo>
                <a:close/>
                <a:moveTo>
                  <a:pt x="1488722" y="1988318"/>
                </a:moveTo>
                <a:lnTo>
                  <a:pt x="1507298" y="1988318"/>
                </a:lnTo>
                <a:lnTo>
                  <a:pt x="1519078" y="1991507"/>
                </a:lnTo>
                <a:lnTo>
                  <a:pt x="1522700" y="1991507"/>
                </a:lnTo>
                <a:lnTo>
                  <a:pt x="1537653" y="1991507"/>
                </a:lnTo>
                <a:lnTo>
                  <a:pt x="1557587" y="1996062"/>
                </a:lnTo>
                <a:lnTo>
                  <a:pt x="1565292" y="2003806"/>
                </a:lnTo>
                <a:lnTo>
                  <a:pt x="1591565" y="2011550"/>
                </a:lnTo>
                <a:lnTo>
                  <a:pt x="1583867" y="2022481"/>
                </a:lnTo>
                <a:lnTo>
                  <a:pt x="1553056" y="2022481"/>
                </a:lnTo>
                <a:lnTo>
                  <a:pt x="1542185" y="2022481"/>
                </a:lnTo>
                <a:lnTo>
                  <a:pt x="1526776" y="2037969"/>
                </a:lnTo>
                <a:lnTo>
                  <a:pt x="1519078" y="2026582"/>
                </a:lnTo>
                <a:lnTo>
                  <a:pt x="1476486" y="2026582"/>
                </a:lnTo>
                <a:lnTo>
                  <a:pt x="1465615" y="2022481"/>
                </a:lnTo>
                <a:lnTo>
                  <a:pt x="1468788" y="2011550"/>
                </a:lnTo>
                <a:lnTo>
                  <a:pt x="1511374" y="2014737"/>
                </a:lnTo>
                <a:lnTo>
                  <a:pt x="1499593" y="2006995"/>
                </a:lnTo>
                <a:lnTo>
                  <a:pt x="1496426" y="1999251"/>
                </a:lnTo>
                <a:close/>
                <a:moveTo>
                  <a:pt x="1491580" y="1957571"/>
                </a:moveTo>
                <a:lnTo>
                  <a:pt x="1499324" y="1957571"/>
                </a:lnTo>
                <a:lnTo>
                  <a:pt x="1495680" y="1965100"/>
                </a:lnTo>
                <a:lnTo>
                  <a:pt x="1488391" y="1965100"/>
                </a:lnTo>
                <a:lnTo>
                  <a:pt x="1483836" y="1960671"/>
                </a:lnTo>
                <a:close/>
                <a:moveTo>
                  <a:pt x="1499779" y="1930240"/>
                </a:moveTo>
                <a:lnTo>
                  <a:pt x="1507308" y="1934381"/>
                </a:lnTo>
                <a:lnTo>
                  <a:pt x="1499779" y="1934381"/>
                </a:lnTo>
                <a:close/>
                <a:moveTo>
                  <a:pt x="1314381" y="1910881"/>
                </a:moveTo>
                <a:lnTo>
                  <a:pt x="1337611" y="1910881"/>
                </a:lnTo>
                <a:lnTo>
                  <a:pt x="1364033" y="1918691"/>
                </a:lnTo>
                <a:lnTo>
                  <a:pt x="1391362" y="1934316"/>
                </a:lnTo>
                <a:lnTo>
                  <a:pt x="1414603" y="1945344"/>
                </a:lnTo>
                <a:lnTo>
                  <a:pt x="1445576" y="1960969"/>
                </a:lnTo>
                <a:lnTo>
                  <a:pt x="1442384" y="1968780"/>
                </a:lnTo>
                <a:lnTo>
                  <a:pt x="1461063" y="1973372"/>
                </a:lnTo>
                <a:lnTo>
                  <a:pt x="1476550" y="1981187"/>
                </a:lnTo>
                <a:lnTo>
                  <a:pt x="1402751" y="1988997"/>
                </a:lnTo>
                <a:lnTo>
                  <a:pt x="1414603" y="1973372"/>
                </a:lnTo>
                <a:lnTo>
                  <a:pt x="1391362" y="1965562"/>
                </a:lnTo>
                <a:lnTo>
                  <a:pt x="1383619" y="1945344"/>
                </a:lnTo>
                <a:lnTo>
                  <a:pt x="1356290" y="1945344"/>
                </a:lnTo>
                <a:lnTo>
                  <a:pt x="1317574" y="1929719"/>
                </a:lnTo>
                <a:lnTo>
                  <a:pt x="1325317" y="1926506"/>
                </a:lnTo>
                <a:lnTo>
                  <a:pt x="1302539" y="1921909"/>
                </a:lnTo>
                <a:lnTo>
                  <a:pt x="1283407" y="1937534"/>
                </a:lnTo>
                <a:lnTo>
                  <a:pt x="1256079" y="1937534"/>
                </a:lnTo>
                <a:lnTo>
                  <a:pt x="1271566" y="1929719"/>
                </a:lnTo>
                <a:lnTo>
                  <a:pt x="1287053" y="1918691"/>
                </a:lnTo>
                <a:close/>
                <a:moveTo>
                  <a:pt x="1457644" y="1902909"/>
                </a:moveTo>
                <a:lnTo>
                  <a:pt x="1465174" y="1919117"/>
                </a:lnTo>
                <a:lnTo>
                  <a:pt x="1465174" y="1922930"/>
                </a:lnTo>
                <a:close/>
                <a:moveTo>
                  <a:pt x="1414991" y="1891521"/>
                </a:moveTo>
                <a:lnTo>
                  <a:pt x="1414991" y="1899050"/>
                </a:lnTo>
                <a:lnTo>
                  <a:pt x="1409815" y="1899050"/>
                </a:lnTo>
                <a:lnTo>
                  <a:pt x="1409815" y="1895950"/>
                </a:lnTo>
                <a:close/>
                <a:moveTo>
                  <a:pt x="1453045" y="1875578"/>
                </a:moveTo>
                <a:lnTo>
                  <a:pt x="1461717" y="1891066"/>
                </a:lnTo>
                <a:lnTo>
                  <a:pt x="1453045" y="1891066"/>
                </a:lnTo>
                <a:lnTo>
                  <a:pt x="1453045" y="1887421"/>
                </a:lnTo>
                <a:lnTo>
                  <a:pt x="1449672" y="1880133"/>
                </a:lnTo>
                <a:close/>
                <a:moveTo>
                  <a:pt x="1402632" y="1868745"/>
                </a:moveTo>
                <a:lnTo>
                  <a:pt x="1410517" y="1868745"/>
                </a:lnTo>
                <a:lnTo>
                  <a:pt x="1410517" y="1880339"/>
                </a:lnTo>
                <a:lnTo>
                  <a:pt x="1402632" y="1884205"/>
                </a:lnTo>
                <a:lnTo>
                  <a:pt x="1399566" y="1880339"/>
                </a:lnTo>
                <a:lnTo>
                  <a:pt x="1402632" y="1875992"/>
                </a:lnTo>
                <a:close/>
                <a:moveTo>
                  <a:pt x="5441861" y="1864190"/>
                </a:moveTo>
                <a:lnTo>
                  <a:pt x="5454317" y="1872018"/>
                </a:lnTo>
                <a:lnTo>
                  <a:pt x="5454317" y="1883066"/>
                </a:lnTo>
                <a:lnTo>
                  <a:pt x="5449703" y="1890890"/>
                </a:lnTo>
                <a:lnTo>
                  <a:pt x="5446475" y="1918975"/>
                </a:lnTo>
                <a:lnTo>
                  <a:pt x="5441861" y="1934627"/>
                </a:lnTo>
                <a:lnTo>
                  <a:pt x="5438633" y="1950279"/>
                </a:lnTo>
                <a:lnTo>
                  <a:pt x="5434021" y="1950279"/>
                </a:lnTo>
                <a:lnTo>
                  <a:pt x="5434021" y="1942451"/>
                </a:lnTo>
                <a:lnTo>
                  <a:pt x="5426179" y="1934627"/>
                </a:lnTo>
                <a:lnTo>
                  <a:pt x="5418337" y="1918975"/>
                </a:lnTo>
                <a:lnTo>
                  <a:pt x="5418337" y="1906542"/>
                </a:lnTo>
                <a:lnTo>
                  <a:pt x="5422950" y="1898718"/>
                </a:lnTo>
                <a:lnTo>
                  <a:pt x="5434021" y="1872018"/>
                </a:lnTo>
                <a:close/>
                <a:moveTo>
                  <a:pt x="1434868" y="1857358"/>
                </a:moveTo>
                <a:lnTo>
                  <a:pt x="1445801" y="1869184"/>
                </a:lnTo>
                <a:lnTo>
                  <a:pt x="1445801" y="1879695"/>
                </a:lnTo>
                <a:lnTo>
                  <a:pt x="1438056" y="1875316"/>
                </a:lnTo>
                <a:lnTo>
                  <a:pt x="1442157" y="1869184"/>
                </a:lnTo>
                <a:lnTo>
                  <a:pt x="1430314" y="1861738"/>
                </a:lnTo>
                <a:close/>
                <a:moveTo>
                  <a:pt x="1391594" y="1830027"/>
                </a:moveTo>
                <a:lnTo>
                  <a:pt x="1399412" y="1830027"/>
                </a:lnTo>
                <a:lnTo>
                  <a:pt x="1410450" y="1830027"/>
                </a:lnTo>
                <a:lnTo>
                  <a:pt x="1415049" y="1830027"/>
                </a:lnTo>
                <a:lnTo>
                  <a:pt x="1394813" y="1838631"/>
                </a:lnTo>
                <a:close/>
                <a:moveTo>
                  <a:pt x="5577329" y="1825472"/>
                </a:moveTo>
                <a:lnTo>
                  <a:pt x="5569445" y="1840959"/>
                </a:lnTo>
                <a:lnTo>
                  <a:pt x="5573825" y="1845515"/>
                </a:lnTo>
                <a:lnTo>
                  <a:pt x="5566379" y="1845515"/>
                </a:lnTo>
                <a:lnTo>
                  <a:pt x="5566379" y="1840959"/>
                </a:lnTo>
                <a:lnTo>
                  <a:pt x="5569445" y="1833216"/>
                </a:lnTo>
                <a:lnTo>
                  <a:pt x="5569445" y="1830027"/>
                </a:lnTo>
                <a:lnTo>
                  <a:pt x="5573825" y="1830027"/>
                </a:lnTo>
                <a:close/>
                <a:moveTo>
                  <a:pt x="1414370" y="1823194"/>
                </a:moveTo>
                <a:lnTo>
                  <a:pt x="1422114" y="1826313"/>
                </a:lnTo>
                <a:lnTo>
                  <a:pt x="1429858" y="1841464"/>
                </a:lnTo>
                <a:lnTo>
                  <a:pt x="1426214" y="1853496"/>
                </a:lnTo>
                <a:lnTo>
                  <a:pt x="1422114" y="1845921"/>
                </a:lnTo>
                <a:lnTo>
                  <a:pt x="1422114" y="1841464"/>
                </a:lnTo>
                <a:lnTo>
                  <a:pt x="1422114" y="1830770"/>
                </a:lnTo>
                <a:lnTo>
                  <a:pt x="1414370" y="1826313"/>
                </a:lnTo>
                <a:close/>
                <a:moveTo>
                  <a:pt x="2671145" y="1818639"/>
                </a:moveTo>
                <a:lnTo>
                  <a:pt x="2666717" y="1830719"/>
                </a:lnTo>
                <a:lnTo>
                  <a:pt x="2663617" y="1826245"/>
                </a:lnTo>
                <a:close/>
                <a:moveTo>
                  <a:pt x="2651791" y="1815223"/>
                </a:moveTo>
                <a:lnTo>
                  <a:pt x="2648287" y="1822669"/>
                </a:lnTo>
                <a:lnTo>
                  <a:pt x="2643907" y="1826173"/>
                </a:lnTo>
                <a:lnTo>
                  <a:pt x="2640841" y="1818289"/>
                </a:lnTo>
                <a:close/>
                <a:moveTo>
                  <a:pt x="5601200" y="1784475"/>
                </a:moveTo>
                <a:lnTo>
                  <a:pt x="5597346" y="1787575"/>
                </a:lnTo>
                <a:lnTo>
                  <a:pt x="5592528" y="1792004"/>
                </a:lnTo>
                <a:lnTo>
                  <a:pt x="5589155" y="1787575"/>
                </a:lnTo>
                <a:close/>
                <a:moveTo>
                  <a:pt x="3671812" y="1747909"/>
                </a:moveTo>
                <a:lnTo>
                  <a:pt x="3672458" y="1749137"/>
                </a:lnTo>
                <a:lnTo>
                  <a:pt x="3671204" y="1751521"/>
                </a:lnTo>
                <a:lnTo>
                  <a:pt x="3672564" y="1749202"/>
                </a:lnTo>
                <a:close/>
                <a:moveTo>
                  <a:pt x="2636286" y="1718426"/>
                </a:moveTo>
                <a:lnTo>
                  <a:pt x="2640759" y="1718426"/>
                </a:lnTo>
                <a:lnTo>
                  <a:pt x="2648365" y="1722567"/>
                </a:lnTo>
                <a:lnTo>
                  <a:pt x="2643891" y="1722567"/>
                </a:lnTo>
                <a:close/>
                <a:moveTo>
                  <a:pt x="3660737" y="1653515"/>
                </a:moveTo>
                <a:lnTo>
                  <a:pt x="3653035" y="1664170"/>
                </a:lnTo>
                <a:lnTo>
                  <a:pt x="3653035" y="1668608"/>
                </a:lnTo>
                <a:lnTo>
                  <a:pt x="3649411" y="1668608"/>
                </a:lnTo>
                <a:lnTo>
                  <a:pt x="3642162" y="1675711"/>
                </a:lnTo>
                <a:lnTo>
                  <a:pt x="3634459" y="1675711"/>
                </a:lnTo>
                <a:lnTo>
                  <a:pt x="3634459" y="1679263"/>
                </a:lnTo>
                <a:lnTo>
                  <a:pt x="3622225" y="1675711"/>
                </a:lnTo>
                <a:lnTo>
                  <a:pt x="3619055" y="1668608"/>
                </a:lnTo>
                <a:lnTo>
                  <a:pt x="3622225" y="1668608"/>
                </a:lnTo>
                <a:lnTo>
                  <a:pt x="3626757" y="1664170"/>
                </a:lnTo>
                <a:lnTo>
                  <a:pt x="3629928" y="1664170"/>
                </a:lnTo>
                <a:lnTo>
                  <a:pt x="3634459" y="1661062"/>
                </a:lnTo>
                <a:lnTo>
                  <a:pt x="3642162" y="1661062"/>
                </a:lnTo>
                <a:close/>
                <a:moveTo>
                  <a:pt x="3455753" y="1653515"/>
                </a:moveTo>
                <a:lnTo>
                  <a:pt x="3460309" y="1661258"/>
                </a:lnTo>
                <a:lnTo>
                  <a:pt x="3471242" y="1661258"/>
                </a:lnTo>
                <a:lnTo>
                  <a:pt x="3475795" y="1661258"/>
                </a:lnTo>
                <a:lnTo>
                  <a:pt x="3486727" y="1661258"/>
                </a:lnTo>
                <a:lnTo>
                  <a:pt x="3491283" y="1664447"/>
                </a:lnTo>
                <a:lnTo>
                  <a:pt x="3499026" y="1664447"/>
                </a:lnTo>
                <a:lnTo>
                  <a:pt x="3499026" y="1669003"/>
                </a:lnTo>
                <a:lnTo>
                  <a:pt x="3471242" y="1669003"/>
                </a:lnTo>
                <a:lnTo>
                  <a:pt x="3468052" y="1664447"/>
                </a:lnTo>
                <a:lnTo>
                  <a:pt x="3452564" y="1664447"/>
                </a:lnTo>
                <a:lnTo>
                  <a:pt x="3444821" y="1664447"/>
                </a:lnTo>
                <a:lnTo>
                  <a:pt x="3444821" y="1656703"/>
                </a:lnTo>
                <a:lnTo>
                  <a:pt x="3452564" y="1656703"/>
                </a:lnTo>
                <a:close/>
                <a:moveTo>
                  <a:pt x="3262617" y="1645544"/>
                </a:moveTo>
                <a:lnTo>
                  <a:pt x="3266666" y="1648644"/>
                </a:lnTo>
                <a:lnTo>
                  <a:pt x="3266666" y="1653073"/>
                </a:lnTo>
                <a:close/>
                <a:moveTo>
                  <a:pt x="3536619" y="1637572"/>
                </a:moveTo>
                <a:lnTo>
                  <a:pt x="3532191" y="1645762"/>
                </a:lnTo>
                <a:lnTo>
                  <a:pt x="3529091" y="1649616"/>
                </a:lnTo>
                <a:lnTo>
                  <a:pt x="3529091" y="1640945"/>
                </a:lnTo>
                <a:close/>
                <a:moveTo>
                  <a:pt x="3231870" y="1595437"/>
                </a:moveTo>
                <a:lnTo>
                  <a:pt x="3235057" y="1599906"/>
                </a:lnTo>
                <a:lnTo>
                  <a:pt x="3239613" y="1595437"/>
                </a:lnTo>
                <a:lnTo>
                  <a:pt x="3242802" y="1595437"/>
                </a:lnTo>
                <a:lnTo>
                  <a:pt x="3255101" y="1599906"/>
                </a:lnTo>
                <a:lnTo>
                  <a:pt x="3281519" y="1595437"/>
                </a:lnTo>
                <a:lnTo>
                  <a:pt x="3281519" y="1603034"/>
                </a:lnTo>
                <a:lnTo>
                  <a:pt x="3277876" y="1610631"/>
                </a:lnTo>
                <a:lnTo>
                  <a:pt x="3281519" y="1622696"/>
                </a:lnTo>
                <a:lnTo>
                  <a:pt x="3277876" y="1630293"/>
                </a:lnTo>
                <a:lnTo>
                  <a:pt x="3266034" y="1625824"/>
                </a:lnTo>
                <a:lnTo>
                  <a:pt x="3262388" y="1622696"/>
                </a:lnTo>
                <a:lnTo>
                  <a:pt x="3250545" y="1618227"/>
                </a:lnTo>
                <a:lnTo>
                  <a:pt x="3235057" y="1610631"/>
                </a:lnTo>
                <a:lnTo>
                  <a:pt x="3227314" y="1607502"/>
                </a:lnTo>
                <a:lnTo>
                  <a:pt x="3227314" y="1599906"/>
                </a:lnTo>
                <a:close/>
                <a:moveTo>
                  <a:pt x="3857330" y="1586986"/>
                </a:moveTo>
                <a:lnTo>
                  <a:pt x="3857330" y="1590899"/>
                </a:lnTo>
                <a:lnTo>
                  <a:pt x="3857461" y="1591211"/>
                </a:lnTo>
                <a:lnTo>
                  <a:pt x="3857461" y="1587464"/>
                </a:lnTo>
                <a:close/>
                <a:moveTo>
                  <a:pt x="3485818" y="1584050"/>
                </a:moveTo>
                <a:lnTo>
                  <a:pt x="3490246" y="1587150"/>
                </a:lnTo>
                <a:lnTo>
                  <a:pt x="3493346" y="1591579"/>
                </a:lnTo>
                <a:lnTo>
                  <a:pt x="3490246" y="1591579"/>
                </a:lnTo>
                <a:close/>
                <a:moveTo>
                  <a:pt x="3854137" y="1575550"/>
                </a:moveTo>
                <a:lnTo>
                  <a:pt x="3854998" y="1578467"/>
                </a:lnTo>
                <a:lnTo>
                  <a:pt x="3854340" y="1576062"/>
                </a:lnTo>
                <a:close/>
                <a:moveTo>
                  <a:pt x="3011640" y="1571523"/>
                </a:moveTo>
                <a:lnTo>
                  <a:pt x="3011640" y="1579051"/>
                </a:lnTo>
                <a:lnTo>
                  <a:pt x="3004111" y="1575951"/>
                </a:lnTo>
                <a:close/>
                <a:moveTo>
                  <a:pt x="3436813" y="1571342"/>
                </a:moveTo>
                <a:lnTo>
                  <a:pt x="3444119" y="1579076"/>
                </a:lnTo>
                <a:lnTo>
                  <a:pt x="3451934" y="1579076"/>
                </a:lnTo>
                <a:lnTo>
                  <a:pt x="3455502" y="1590899"/>
                </a:lnTo>
                <a:lnTo>
                  <a:pt x="3459580" y="1594097"/>
                </a:lnTo>
                <a:lnTo>
                  <a:pt x="3459580" y="1598633"/>
                </a:lnTo>
                <a:lnTo>
                  <a:pt x="3455502" y="1598633"/>
                </a:lnTo>
                <a:lnTo>
                  <a:pt x="3447857" y="1590899"/>
                </a:lnTo>
                <a:lnTo>
                  <a:pt x="3440041" y="1583166"/>
                </a:lnTo>
                <a:lnTo>
                  <a:pt x="3432225" y="1575432"/>
                </a:lnTo>
                <a:close/>
                <a:moveTo>
                  <a:pt x="3493333" y="1563551"/>
                </a:moveTo>
                <a:lnTo>
                  <a:pt x="3497889" y="1568612"/>
                </a:lnTo>
                <a:lnTo>
                  <a:pt x="3497889" y="1572155"/>
                </a:lnTo>
                <a:lnTo>
                  <a:pt x="3490144" y="1572155"/>
                </a:lnTo>
                <a:lnTo>
                  <a:pt x="3490144" y="1568612"/>
                </a:lnTo>
                <a:lnTo>
                  <a:pt x="3485589" y="1572155"/>
                </a:lnTo>
                <a:lnTo>
                  <a:pt x="3482401" y="1568612"/>
                </a:lnTo>
                <a:close/>
                <a:moveTo>
                  <a:pt x="3042603" y="1553303"/>
                </a:moveTo>
                <a:lnTo>
                  <a:pt x="3042603" y="1556491"/>
                </a:lnTo>
                <a:lnTo>
                  <a:pt x="3050347" y="1556491"/>
                </a:lnTo>
                <a:lnTo>
                  <a:pt x="3045791" y="1561046"/>
                </a:lnTo>
                <a:lnTo>
                  <a:pt x="3042603" y="1568791"/>
                </a:lnTo>
                <a:lnTo>
                  <a:pt x="3038048" y="1564235"/>
                </a:lnTo>
                <a:lnTo>
                  <a:pt x="3038048" y="1561046"/>
                </a:lnTo>
                <a:lnTo>
                  <a:pt x="3030304" y="1561046"/>
                </a:lnTo>
                <a:close/>
                <a:moveTo>
                  <a:pt x="3053080" y="1548747"/>
                </a:moveTo>
                <a:lnTo>
                  <a:pt x="3060608" y="1548747"/>
                </a:lnTo>
                <a:lnTo>
                  <a:pt x="3060608" y="1552888"/>
                </a:lnTo>
                <a:close/>
                <a:moveTo>
                  <a:pt x="3854102" y="1548066"/>
                </a:moveTo>
                <a:lnTo>
                  <a:pt x="3854102" y="1555800"/>
                </a:lnTo>
                <a:lnTo>
                  <a:pt x="3846287" y="1555800"/>
                </a:lnTo>
                <a:lnTo>
                  <a:pt x="3850477" y="1566326"/>
                </a:lnTo>
                <a:lnTo>
                  <a:pt x="3846584" y="1556515"/>
                </a:lnTo>
                <a:lnTo>
                  <a:pt x="3854340" y="1556515"/>
                </a:lnTo>
                <a:lnTo>
                  <a:pt x="3854340" y="1548778"/>
                </a:lnTo>
                <a:lnTo>
                  <a:pt x="3857461" y="1556515"/>
                </a:lnTo>
                <a:lnTo>
                  <a:pt x="3869377" y="1568800"/>
                </a:lnTo>
                <a:lnTo>
                  <a:pt x="3896237" y="1571990"/>
                </a:lnTo>
                <a:lnTo>
                  <a:pt x="3903519" y="1564252"/>
                </a:lnTo>
                <a:lnTo>
                  <a:pt x="3923254" y="1553497"/>
                </a:lnTo>
                <a:lnTo>
                  <a:pt x="3923254" y="1552602"/>
                </a:lnTo>
                <a:lnTo>
                  <a:pt x="3903715" y="1563534"/>
                </a:lnTo>
                <a:lnTo>
                  <a:pt x="3896069" y="1571342"/>
                </a:lnTo>
                <a:lnTo>
                  <a:pt x="3869564" y="1567698"/>
                </a:lnTo>
                <a:lnTo>
                  <a:pt x="3857330" y="1555800"/>
                </a:lnTo>
                <a:close/>
                <a:moveTo>
                  <a:pt x="3162174" y="1522555"/>
                </a:moveTo>
                <a:lnTo>
                  <a:pt x="3165748" y="1522555"/>
                </a:lnTo>
                <a:lnTo>
                  <a:pt x="3173345" y="1538043"/>
                </a:lnTo>
                <a:lnTo>
                  <a:pt x="3169771" y="1541230"/>
                </a:lnTo>
                <a:lnTo>
                  <a:pt x="3169771" y="1545786"/>
                </a:lnTo>
                <a:lnTo>
                  <a:pt x="3165748" y="1572207"/>
                </a:lnTo>
                <a:lnTo>
                  <a:pt x="3158151" y="1569018"/>
                </a:lnTo>
                <a:lnTo>
                  <a:pt x="3154576" y="1576760"/>
                </a:lnTo>
                <a:lnTo>
                  <a:pt x="3146086" y="1572207"/>
                </a:lnTo>
                <a:lnTo>
                  <a:pt x="3146086" y="1561275"/>
                </a:lnTo>
                <a:lnTo>
                  <a:pt x="3146086" y="1556719"/>
                </a:lnTo>
                <a:lnTo>
                  <a:pt x="3146086" y="1548976"/>
                </a:lnTo>
                <a:lnTo>
                  <a:pt x="3146086" y="1545786"/>
                </a:lnTo>
                <a:lnTo>
                  <a:pt x="3138489" y="1533487"/>
                </a:lnTo>
                <a:lnTo>
                  <a:pt x="3142958" y="1530298"/>
                </a:lnTo>
                <a:lnTo>
                  <a:pt x="3146086" y="1530298"/>
                </a:lnTo>
                <a:close/>
                <a:moveTo>
                  <a:pt x="5743527" y="1401844"/>
                </a:moveTo>
                <a:lnTo>
                  <a:pt x="5748084" y="1406410"/>
                </a:lnTo>
                <a:lnTo>
                  <a:pt x="5755834" y="1406410"/>
                </a:lnTo>
                <a:lnTo>
                  <a:pt x="5759028" y="1425140"/>
                </a:lnTo>
                <a:lnTo>
                  <a:pt x="5766778" y="1432902"/>
                </a:lnTo>
                <a:lnTo>
                  <a:pt x="5774538" y="1448437"/>
                </a:lnTo>
                <a:lnTo>
                  <a:pt x="5779095" y="1460311"/>
                </a:lnTo>
                <a:lnTo>
                  <a:pt x="5782288" y="1460311"/>
                </a:lnTo>
                <a:lnTo>
                  <a:pt x="5782288" y="1475846"/>
                </a:lnTo>
                <a:lnTo>
                  <a:pt x="5774538" y="1483608"/>
                </a:lnTo>
                <a:lnTo>
                  <a:pt x="5782288" y="1499143"/>
                </a:lnTo>
                <a:lnTo>
                  <a:pt x="5774538" y="1499143"/>
                </a:lnTo>
                <a:lnTo>
                  <a:pt x="5771344" y="1502338"/>
                </a:lnTo>
                <a:lnTo>
                  <a:pt x="5771344" y="1514666"/>
                </a:lnTo>
                <a:lnTo>
                  <a:pt x="5779095" y="1541170"/>
                </a:lnTo>
                <a:lnTo>
                  <a:pt x="5779095" y="1568567"/>
                </a:lnTo>
                <a:lnTo>
                  <a:pt x="5786845" y="1576341"/>
                </a:lnTo>
                <a:lnTo>
                  <a:pt x="5779095" y="1579536"/>
                </a:lnTo>
                <a:lnTo>
                  <a:pt x="5779095" y="1591863"/>
                </a:lnTo>
                <a:lnTo>
                  <a:pt x="5766778" y="1599637"/>
                </a:lnTo>
                <a:lnTo>
                  <a:pt x="5771344" y="1584102"/>
                </a:lnTo>
                <a:lnTo>
                  <a:pt x="5763584" y="1579536"/>
                </a:lnTo>
                <a:lnTo>
                  <a:pt x="5763584" y="1587297"/>
                </a:lnTo>
                <a:lnTo>
                  <a:pt x="5763584" y="1591863"/>
                </a:lnTo>
                <a:lnTo>
                  <a:pt x="5759028" y="1587297"/>
                </a:lnTo>
                <a:lnTo>
                  <a:pt x="5755834" y="1591863"/>
                </a:lnTo>
                <a:lnTo>
                  <a:pt x="5755834" y="1602832"/>
                </a:lnTo>
                <a:lnTo>
                  <a:pt x="5751277" y="1610594"/>
                </a:lnTo>
                <a:lnTo>
                  <a:pt x="5743527" y="1595071"/>
                </a:lnTo>
                <a:lnTo>
                  <a:pt x="5740333" y="1599637"/>
                </a:lnTo>
                <a:lnTo>
                  <a:pt x="5735767" y="1610594"/>
                </a:lnTo>
                <a:lnTo>
                  <a:pt x="5728017" y="1607398"/>
                </a:lnTo>
                <a:lnTo>
                  <a:pt x="5717073" y="1615160"/>
                </a:lnTo>
                <a:lnTo>
                  <a:pt x="5720266" y="1607398"/>
                </a:lnTo>
                <a:lnTo>
                  <a:pt x="5709322" y="1607398"/>
                </a:lnTo>
                <a:lnTo>
                  <a:pt x="5709322" y="1599637"/>
                </a:lnTo>
                <a:lnTo>
                  <a:pt x="5705213" y="1599637"/>
                </a:lnTo>
                <a:lnTo>
                  <a:pt x="5705213" y="1610594"/>
                </a:lnTo>
                <a:lnTo>
                  <a:pt x="5712964" y="1615160"/>
                </a:lnTo>
                <a:lnTo>
                  <a:pt x="5712964" y="1622933"/>
                </a:lnTo>
                <a:lnTo>
                  <a:pt x="5701562" y="1626129"/>
                </a:lnTo>
                <a:lnTo>
                  <a:pt x="5697463" y="1646230"/>
                </a:lnTo>
                <a:lnTo>
                  <a:pt x="5689713" y="1641664"/>
                </a:lnTo>
                <a:lnTo>
                  <a:pt x="5678759" y="1633890"/>
                </a:lnTo>
                <a:lnTo>
                  <a:pt x="5678759" y="1630695"/>
                </a:lnTo>
                <a:lnTo>
                  <a:pt x="5678759" y="1622933"/>
                </a:lnTo>
                <a:lnTo>
                  <a:pt x="5681953" y="1615160"/>
                </a:lnTo>
                <a:lnTo>
                  <a:pt x="5678759" y="1610594"/>
                </a:lnTo>
                <a:lnTo>
                  <a:pt x="5666452" y="1610594"/>
                </a:lnTo>
                <a:lnTo>
                  <a:pt x="5658702" y="1615160"/>
                </a:lnTo>
                <a:lnTo>
                  <a:pt x="5639092" y="1622933"/>
                </a:lnTo>
                <a:lnTo>
                  <a:pt x="5623582" y="1630695"/>
                </a:lnTo>
                <a:lnTo>
                  <a:pt x="5623582" y="1626129"/>
                </a:lnTo>
                <a:lnTo>
                  <a:pt x="5619931" y="1622933"/>
                </a:lnTo>
                <a:lnTo>
                  <a:pt x="5619931" y="1626129"/>
                </a:lnTo>
                <a:lnTo>
                  <a:pt x="5619931" y="1633890"/>
                </a:lnTo>
                <a:lnTo>
                  <a:pt x="5619931" y="1638456"/>
                </a:lnTo>
                <a:lnTo>
                  <a:pt x="5612638" y="1633890"/>
                </a:lnTo>
                <a:lnTo>
                  <a:pt x="5604888" y="1633890"/>
                </a:lnTo>
                <a:lnTo>
                  <a:pt x="5592571" y="1638456"/>
                </a:lnTo>
                <a:lnTo>
                  <a:pt x="5592571" y="1626129"/>
                </a:lnTo>
                <a:lnTo>
                  <a:pt x="5600321" y="1622933"/>
                </a:lnTo>
                <a:lnTo>
                  <a:pt x="5604888" y="1618367"/>
                </a:lnTo>
                <a:lnTo>
                  <a:pt x="5612638" y="1615160"/>
                </a:lnTo>
                <a:lnTo>
                  <a:pt x="5615831" y="1602832"/>
                </a:lnTo>
                <a:lnTo>
                  <a:pt x="5623582" y="1599637"/>
                </a:lnTo>
                <a:lnTo>
                  <a:pt x="5619931" y="1591863"/>
                </a:lnTo>
                <a:lnTo>
                  <a:pt x="5631332" y="1587297"/>
                </a:lnTo>
                <a:lnTo>
                  <a:pt x="5631332" y="1591863"/>
                </a:lnTo>
                <a:lnTo>
                  <a:pt x="5635441" y="1591863"/>
                </a:lnTo>
                <a:lnTo>
                  <a:pt x="5639092" y="1591863"/>
                </a:lnTo>
                <a:lnTo>
                  <a:pt x="5666452" y="1584102"/>
                </a:lnTo>
                <a:lnTo>
                  <a:pt x="5671009" y="1579536"/>
                </a:lnTo>
                <a:lnTo>
                  <a:pt x="5674202" y="1584102"/>
                </a:lnTo>
                <a:lnTo>
                  <a:pt x="5678759" y="1587297"/>
                </a:lnTo>
                <a:lnTo>
                  <a:pt x="5681953" y="1584102"/>
                </a:lnTo>
                <a:lnTo>
                  <a:pt x="5689713" y="1579536"/>
                </a:lnTo>
                <a:lnTo>
                  <a:pt x="5681953" y="1572227"/>
                </a:lnTo>
                <a:lnTo>
                  <a:pt x="5686519" y="1564466"/>
                </a:lnTo>
                <a:lnTo>
                  <a:pt x="5693812" y="1548931"/>
                </a:lnTo>
                <a:lnTo>
                  <a:pt x="5689713" y="1533396"/>
                </a:lnTo>
                <a:lnTo>
                  <a:pt x="5701562" y="1525634"/>
                </a:lnTo>
                <a:lnTo>
                  <a:pt x="5701562" y="1533396"/>
                </a:lnTo>
                <a:lnTo>
                  <a:pt x="5697463" y="1537962"/>
                </a:lnTo>
                <a:lnTo>
                  <a:pt x="5697463" y="1541170"/>
                </a:lnTo>
                <a:lnTo>
                  <a:pt x="5701562" y="1548931"/>
                </a:lnTo>
                <a:lnTo>
                  <a:pt x="5705213" y="1548931"/>
                </a:lnTo>
                <a:lnTo>
                  <a:pt x="5709322" y="1545271"/>
                </a:lnTo>
                <a:lnTo>
                  <a:pt x="5724823" y="1537962"/>
                </a:lnTo>
                <a:lnTo>
                  <a:pt x="5732573" y="1514666"/>
                </a:lnTo>
                <a:lnTo>
                  <a:pt x="5735767" y="1514666"/>
                </a:lnTo>
                <a:lnTo>
                  <a:pt x="5735767" y="1494577"/>
                </a:lnTo>
                <a:lnTo>
                  <a:pt x="5740333" y="1475846"/>
                </a:lnTo>
                <a:lnTo>
                  <a:pt x="5735767" y="1452550"/>
                </a:lnTo>
                <a:lnTo>
                  <a:pt x="5735767" y="1456198"/>
                </a:lnTo>
                <a:lnTo>
                  <a:pt x="5732573" y="1452550"/>
                </a:lnTo>
                <a:lnTo>
                  <a:pt x="5732573" y="1448437"/>
                </a:lnTo>
                <a:lnTo>
                  <a:pt x="5732573" y="1432902"/>
                </a:lnTo>
                <a:lnTo>
                  <a:pt x="5735767" y="1425140"/>
                </a:lnTo>
                <a:lnTo>
                  <a:pt x="5732573" y="1417379"/>
                </a:lnTo>
                <a:lnTo>
                  <a:pt x="5740333" y="1414172"/>
                </a:lnTo>
                <a:lnTo>
                  <a:pt x="5743527" y="1425140"/>
                </a:lnTo>
                <a:lnTo>
                  <a:pt x="5748084" y="1421945"/>
                </a:lnTo>
                <a:lnTo>
                  <a:pt x="5751277" y="1421945"/>
                </a:lnTo>
                <a:lnTo>
                  <a:pt x="5751277" y="1414172"/>
                </a:lnTo>
                <a:lnTo>
                  <a:pt x="5743527" y="1414172"/>
                </a:lnTo>
                <a:close/>
                <a:moveTo>
                  <a:pt x="3966318" y="1356090"/>
                </a:moveTo>
                <a:lnTo>
                  <a:pt x="3946740" y="1360638"/>
                </a:lnTo>
                <a:lnTo>
                  <a:pt x="3938985" y="1368375"/>
                </a:lnTo>
                <a:lnTo>
                  <a:pt x="3923569" y="1375637"/>
                </a:lnTo>
                <a:lnTo>
                  <a:pt x="3922569" y="1375637"/>
                </a:lnTo>
                <a:lnTo>
                  <a:pt x="3907793" y="1390491"/>
                </a:lnTo>
                <a:lnTo>
                  <a:pt x="3888253" y="1393689"/>
                </a:lnTo>
                <a:lnTo>
                  <a:pt x="3877379" y="1424624"/>
                </a:lnTo>
                <a:lnTo>
                  <a:pt x="3888253" y="1424624"/>
                </a:lnTo>
                <a:lnTo>
                  <a:pt x="3880438" y="1429160"/>
                </a:lnTo>
                <a:lnTo>
                  <a:pt x="3892331" y="1436893"/>
                </a:lnTo>
                <a:lnTo>
                  <a:pt x="3896069" y="1444702"/>
                </a:lnTo>
                <a:lnTo>
                  <a:pt x="3896069" y="1463367"/>
                </a:lnTo>
                <a:lnTo>
                  <a:pt x="3907793" y="1478834"/>
                </a:lnTo>
                <a:lnTo>
                  <a:pt x="3927842" y="1501589"/>
                </a:lnTo>
                <a:lnTo>
                  <a:pt x="3943303" y="1521667"/>
                </a:lnTo>
                <a:lnTo>
                  <a:pt x="3961993" y="1529401"/>
                </a:lnTo>
                <a:lnTo>
                  <a:pt x="3943303" y="1537135"/>
                </a:lnTo>
                <a:lnTo>
                  <a:pt x="3943303" y="1552602"/>
                </a:lnTo>
                <a:lnTo>
                  <a:pt x="3943303" y="1559890"/>
                </a:lnTo>
                <a:lnTo>
                  <a:pt x="3938885" y="1555800"/>
                </a:lnTo>
                <a:lnTo>
                  <a:pt x="3931070" y="1559890"/>
                </a:lnTo>
                <a:lnTo>
                  <a:pt x="3938885" y="1579076"/>
                </a:lnTo>
                <a:lnTo>
                  <a:pt x="3923569" y="1571498"/>
                </a:lnTo>
                <a:lnTo>
                  <a:pt x="3923569" y="1571990"/>
                </a:lnTo>
                <a:lnTo>
                  <a:pt x="3938985" y="1579727"/>
                </a:lnTo>
                <a:lnTo>
                  <a:pt x="3935864" y="1583799"/>
                </a:lnTo>
                <a:lnTo>
                  <a:pt x="3950902" y="1602939"/>
                </a:lnTo>
                <a:lnTo>
                  <a:pt x="3966318" y="1607079"/>
                </a:lnTo>
                <a:lnTo>
                  <a:pt x="3985044" y="1618006"/>
                </a:lnTo>
                <a:lnTo>
                  <a:pt x="4015970" y="1622554"/>
                </a:lnTo>
                <a:lnTo>
                  <a:pt x="4039236" y="1614817"/>
                </a:lnTo>
                <a:lnTo>
                  <a:pt x="4043775" y="1614817"/>
                </a:lnTo>
                <a:lnTo>
                  <a:pt x="4036020" y="1618006"/>
                </a:lnTo>
                <a:lnTo>
                  <a:pt x="4036020" y="1622554"/>
                </a:lnTo>
                <a:lnTo>
                  <a:pt x="4046991" y="1618006"/>
                </a:lnTo>
                <a:lnTo>
                  <a:pt x="4043775" y="1607079"/>
                </a:lnTo>
                <a:lnTo>
                  <a:pt x="4039236" y="1568800"/>
                </a:lnTo>
                <a:lnTo>
                  <a:pt x="4020510" y="1556515"/>
                </a:lnTo>
                <a:lnTo>
                  <a:pt x="4020510" y="1548778"/>
                </a:lnTo>
                <a:lnTo>
                  <a:pt x="4031481" y="1548778"/>
                </a:lnTo>
                <a:lnTo>
                  <a:pt x="4023725" y="1540972"/>
                </a:lnTo>
                <a:lnTo>
                  <a:pt x="4012849" y="1545588"/>
                </a:lnTo>
                <a:lnTo>
                  <a:pt x="4008215" y="1517760"/>
                </a:lnTo>
                <a:lnTo>
                  <a:pt x="4012849" y="1517760"/>
                </a:lnTo>
                <a:lnTo>
                  <a:pt x="4023725" y="1517760"/>
                </a:lnTo>
                <a:lnTo>
                  <a:pt x="4039236" y="1522308"/>
                </a:lnTo>
                <a:lnTo>
                  <a:pt x="4043775" y="1517760"/>
                </a:lnTo>
                <a:lnTo>
                  <a:pt x="4043775" y="1510023"/>
                </a:lnTo>
                <a:lnTo>
                  <a:pt x="4031481" y="1502761"/>
                </a:lnTo>
                <a:lnTo>
                  <a:pt x="4023725" y="1487286"/>
                </a:lnTo>
                <a:lnTo>
                  <a:pt x="4012849" y="1483621"/>
                </a:lnTo>
                <a:lnTo>
                  <a:pt x="4005094" y="1495023"/>
                </a:lnTo>
                <a:lnTo>
                  <a:pt x="4008215" y="1510023"/>
                </a:lnTo>
                <a:lnTo>
                  <a:pt x="3997339" y="1495023"/>
                </a:lnTo>
                <a:lnTo>
                  <a:pt x="3997339" y="1475883"/>
                </a:lnTo>
                <a:lnTo>
                  <a:pt x="3997339" y="1468553"/>
                </a:lnTo>
                <a:lnTo>
                  <a:pt x="3985044" y="1464006"/>
                </a:lnTo>
                <a:lnTo>
                  <a:pt x="3974073" y="1464006"/>
                </a:lnTo>
                <a:lnTo>
                  <a:pt x="3958562" y="1433057"/>
                </a:lnTo>
                <a:lnTo>
                  <a:pt x="3946740" y="1425319"/>
                </a:lnTo>
                <a:lnTo>
                  <a:pt x="3958562" y="1425319"/>
                </a:lnTo>
                <a:lnTo>
                  <a:pt x="3970006" y="1425319"/>
                </a:lnTo>
                <a:lnTo>
                  <a:pt x="3958562" y="1414392"/>
                </a:lnTo>
                <a:lnTo>
                  <a:pt x="3966318" y="1406654"/>
                </a:lnTo>
                <a:lnTo>
                  <a:pt x="4005094" y="1402039"/>
                </a:lnTo>
                <a:lnTo>
                  <a:pt x="3992799" y="1394777"/>
                </a:lnTo>
                <a:lnTo>
                  <a:pt x="3992799" y="1360638"/>
                </a:lnTo>
                <a:lnTo>
                  <a:pt x="3974073" y="1363828"/>
                </a:lnTo>
                <a:close/>
                <a:moveTo>
                  <a:pt x="3726370" y="1352887"/>
                </a:moveTo>
                <a:lnTo>
                  <a:pt x="3706802" y="1363772"/>
                </a:lnTo>
                <a:lnTo>
                  <a:pt x="3664921" y="1379204"/>
                </a:lnTo>
                <a:lnTo>
                  <a:pt x="3668119" y="1399167"/>
                </a:lnTo>
                <a:lnTo>
                  <a:pt x="3660379" y="1383735"/>
                </a:lnTo>
                <a:lnTo>
                  <a:pt x="3641717" y="1394628"/>
                </a:lnTo>
                <a:lnTo>
                  <a:pt x="3645353" y="1406879"/>
                </a:lnTo>
                <a:lnTo>
                  <a:pt x="3680400" y="1414133"/>
                </a:lnTo>
                <a:lnTo>
                  <a:pt x="3683584" y="1417764"/>
                </a:lnTo>
                <a:lnTo>
                  <a:pt x="3675844" y="1417764"/>
                </a:lnTo>
                <a:lnTo>
                  <a:pt x="3664921" y="1417764"/>
                </a:lnTo>
                <a:lnTo>
                  <a:pt x="3652640" y="1425476"/>
                </a:lnTo>
                <a:lnTo>
                  <a:pt x="3633977" y="1437277"/>
                </a:lnTo>
                <a:lnTo>
                  <a:pt x="3622149" y="1433188"/>
                </a:lnTo>
                <a:lnTo>
                  <a:pt x="3626238" y="1421845"/>
                </a:lnTo>
                <a:lnTo>
                  <a:pt x="3611226" y="1414133"/>
                </a:lnTo>
                <a:lnTo>
                  <a:pt x="3603486" y="1410052"/>
                </a:lnTo>
                <a:lnTo>
                  <a:pt x="3611226" y="1406879"/>
                </a:lnTo>
                <a:lnTo>
                  <a:pt x="3626238" y="1399167"/>
                </a:lnTo>
                <a:lnTo>
                  <a:pt x="3622149" y="1394628"/>
                </a:lnTo>
                <a:lnTo>
                  <a:pt x="3591191" y="1391447"/>
                </a:lnTo>
                <a:lnTo>
                  <a:pt x="3588007" y="1383735"/>
                </a:lnTo>
                <a:lnTo>
                  <a:pt x="3591191" y="1383735"/>
                </a:lnTo>
                <a:lnTo>
                  <a:pt x="3595747" y="1383735"/>
                </a:lnTo>
                <a:lnTo>
                  <a:pt x="3588007" y="1371492"/>
                </a:lnTo>
                <a:lnTo>
                  <a:pt x="3588007" y="1379204"/>
                </a:lnTo>
                <a:lnTo>
                  <a:pt x="3583452" y="1376023"/>
                </a:lnTo>
                <a:lnTo>
                  <a:pt x="3580268" y="1376023"/>
                </a:lnTo>
                <a:lnTo>
                  <a:pt x="3567987" y="1379204"/>
                </a:lnTo>
                <a:lnTo>
                  <a:pt x="3557064" y="1399167"/>
                </a:lnTo>
                <a:lnTo>
                  <a:pt x="3549324" y="1410052"/>
                </a:lnTo>
                <a:lnTo>
                  <a:pt x="3549324" y="1425476"/>
                </a:lnTo>
                <a:lnTo>
                  <a:pt x="3537495" y="1429557"/>
                </a:lnTo>
                <a:lnTo>
                  <a:pt x="3537495" y="1421845"/>
                </a:lnTo>
                <a:lnTo>
                  <a:pt x="3532940" y="1421845"/>
                </a:lnTo>
                <a:lnTo>
                  <a:pt x="3532940" y="1429557"/>
                </a:lnTo>
                <a:lnTo>
                  <a:pt x="3532940" y="1433188"/>
                </a:lnTo>
                <a:lnTo>
                  <a:pt x="3532940" y="1437277"/>
                </a:lnTo>
                <a:lnTo>
                  <a:pt x="3529756" y="1452701"/>
                </a:lnTo>
                <a:lnTo>
                  <a:pt x="3529756" y="1463586"/>
                </a:lnTo>
                <a:lnTo>
                  <a:pt x="3525200" y="1463586"/>
                </a:lnTo>
                <a:lnTo>
                  <a:pt x="3517461" y="1471298"/>
                </a:lnTo>
                <a:lnTo>
                  <a:pt x="3522017" y="1483548"/>
                </a:lnTo>
                <a:lnTo>
                  <a:pt x="3514277" y="1486721"/>
                </a:lnTo>
                <a:lnTo>
                  <a:pt x="3525200" y="1498972"/>
                </a:lnTo>
                <a:lnTo>
                  <a:pt x="3522017" y="1506684"/>
                </a:lnTo>
                <a:lnTo>
                  <a:pt x="3545221" y="1517578"/>
                </a:lnTo>
                <a:lnTo>
                  <a:pt x="3564803" y="1517578"/>
                </a:lnTo>
                <a:lnTo>
                  <a:pt x="3567987" y="1517578"/>
                </a:lnTo>
                <a:lnTo>
                  <a:pt x="3575726" y="1522116"/>
                </a:lnTo>
                <a:lnTo>
                  <a:pt x="3588007" y="1522116"/>
                </a:lnTo>
                <a:lnTo>
                  <a:pt x="3591191" y="1514396"/>
                </a:lnTo>
                <a:lnTo>
                  <a:pt x="3603486" y="1509866"/>
                </a:lnTo>
                <a:lnTo>
                  <a:pt x="3614409" y="1502154"/>
                </a:lnTo>
                <a:lnTo>
                  <a:pt x="3629888" y="1498972"/>
                </a:lnTo>
                <a:lnTo>
                  <a:pt x="3657196" y="1498972"/>
                </a:lnTo>
                <a:lnTo>
                  <a:pt x="3657196" y="1494433"/>
                </a:lnTo>
                <a:lnTo>
                  <a:pt x="3660379" y="1494433"/>
                </a:lnTo>
                <a:lnTo>
                  <a:pt x="3660379" y="1498972"/>
                </a:lnTo>
                <a:lnTo>
                  <a:pt x="3672661" y="1506684"/>
                </a:lnTo>
                <a:lnTo>
                  <a:pt x="3680400" y="1506684"/>
                </a:lnTo>
                <a:lnTo>
                  <a:pt x="3691323" y="1514396"/>
                </a:lnTo>
                <a:lnTo>
                  <a:pt x="3691323" y="1509866"/>
                </a:lnTo>
                <a:lnTo>
                  <a:pt x="3695879" y="1514396"/>
                </a:lnTo>
                <a:lnTo>
                  <a:pt x="3710891" y="1522116"/>
                </a:lnTo>
                <a:lnTo>
                  <a:pt x="3714541" y="1517578"/>
                </a:lnTo>
                <a:lnTo>
                  <a:pt x="3722281" y="1522116"/>
                </a:lnTo>
                <a:lnTo>
                  <a:pt x="3746391" y="1517578"/>
                </a:lnTo>
                <a:lnTo>
                  <a:pt x="3754130" y="1522116"/>
                </a:lnTo>
                <a:lnTo>
                  <a:pt x="3772793" y="1517578"/>
                </a:lnTo>
                <a:lnTo>
                  <a:pt x="3788271" y="1506684"/>
                </a:lnTo>
                <a:lnTo>
                  <a:pt x="3788271" y="1491260"/>
                </a:lnTo>
                <a:lnTo>
                  <a:pt x="3776896" y="1471298"/>
                </a:lnTo>
                <a:lnTo>
                  <a:pt x="3754130" y="1460413"/>
                </a:lnTo>
                <a:lnTo>
                  <a:pt x="3734109" y="1444989"/>
                </a:lnTo>
                <a:lnTo>
                  <a:pt x="3718630" y="1433188"/>
                </a:lnTo>
                <a:lnTo>
                  <a:pt x="3691323" y="1417764"/>
                </a:lnTo>
                <a:lnTo>
                  <a:pt x="3691323" y="1410052"/>
                </a:lnTo>
                <a:lnTo>
                  <a:pt x="3718630" y="1376023"/>
                </a:lnTo>
                <a:lnTo>
                  <a:pt x="3730006" y="1376023"/>
                </a:lnTo>
                <a:lnTo>
                  <a:pt x="3734109" y="1360599"/>
                </a:lnTo>
                <a:close/>
                <a:moveTo>
                  <a:pt x="5520536" y="1313940"/>
                </a:moveTo>
                <a:lnTo>
                  <a:pt x="5520391" y="1314146"/>
                </a:lnTo>
                <a:lnTo>
                  <a:pt x="5535716" y="1360080"/>
                </a:lnTo>
                <a:lnTo>
                  <a:pt x="5535834" y="1359482"/>
                </a:lnTo>
                <a:close/>
                <a:moveTo>
                  <a:pt x="3880679" y="1309598"/>
                </a:moveTo>
                <a:lnTo>
                  <a:pt x="3882964" y="1316082"/>
                </a:lnTo>
                <a:lnTo>
                  <a:pt x="3880726" y="1309598"/>
                </a:lnTo>
                <a:close/>
                <a:moveTo>
                  <a:pt x="5725556" y="1275439"/>
                </a:moveTo>
                <a:lnTo>
                  <a:pt x="5736467" y="1283206"/>
                </a:lnTo>
                <a:lnTo>
                  <a:pt x="5756010" y="1301951"/>
                </a:lnTo>
                <a:lnTo>
                  <a:pt x="5774650" y="1314289"/>
                </a:lnTo>
                <a:lnTo>
                  <a:pt x="5782374" y="1314289"/>
                </a:lnTo>
                <a:lnTo>
                  <a:pt x="5790104" y="1322063"/>
                </a:lnTo>
                <a:lnTo>
                  <a:pt x="5797829" y="1322063"/>
                </a:lnTo>
                <a:lnTo>
                  <a:pt x="5802378" y="1306522"/>
                </a:lnTo>
                <a:lnTo>
                  <a:pt x="5805558" y="1309719"/>
                </a:lnTo>
                <a:lnTo>
                  <a:pt x="5805558" y="1325260"/>
                </a:lnTo>
                <a:lnTo>
                  <a:pt x="5813283" y="1340801"/>
                </a:lnTo>
                <a:lnTo>
                  <a:pt x="5821012" y="1337149"/>
                </a:lnTo>
                <a:lnTo>
                  <a:pt x="5821012" y="1340801"/>
                </a:lnTo>
                <a:lnTo>
                  <a:pt x="5813283" y="1344916"/>
                </a:lnTo>
                <a:lnTo>
                  <a:pt x="5809648" y="1348575"/>
                </a:lnTo>
                <a:lnTo>
                  <a:pt x="5794648" y="1352690"/>
                </a:lnTo>
                <a:lnTo>
                  <a:pt x="5786918" y="1360458"/>
                </a:lnTo>
                <a:lnTo>
                  <a:pt x="5786918" y="1375999"/>
                </a:lnTo>
                <a:lnTo>
                  <a:pt x="5786918" y="1383767"/>
                </a:lnTo>
                <a:lnTo>
                  <a:pt x="5756010" y="1371429"/>
                </a:lnTo>
                <a:lnTo>
                  <a:pt x="5744191" y="1368225"/>
                </a:lnTo>
                <a:lnTo>
                  <a:pt x="5740556" y="1371429"/>
                </a:lnTo>
                <a:lnTo>
                  <a:pt x="5736467" y="1379196"/>
                </a:lnTo>
                <a:lnTo>
                  <a:pt x="5732826" y="1371429"/>
                </a:lnTo>
                <a:lnTo>
                  <a:pt x="5725556" y="1375999"/>
                </a:lnTo>
                <a:lnTo>
                  <a:pt x="5725556" y="1379196"/>
                </a:lnTo>
                <a:lnTo>
                  <a:pt x="5736467" y="1383767"/>
                </a:lnTo>
                <a:lnTo>
                  <a:pt x="5740556" y="1391541"/>
                </a:lnTo>
                <a:lnTo>
                  <a:pt x="5744191" y="1391541"/>
                </a:lnTo>
                <a:lnTo>
                  <a:pt x="5740556" y="1399308"/>
                </a:lnTo>
                <a:lnTo>
                  <a:pt x="5736467" y="1399308"/>
                </a:lnTo>
                <a:lnTo>
                  <a:pt x="5732826" y="1407082"/>
                </a:lnTo>
                <a:lnTo>
                  <a:pt x="5728737" y="1407082"/>
                </a:lnTo>
                <a:lnTo>
                  <a:pt x="5725556" y="1402512"/>
                </a:lnTo>
                <a:lnTo>
                  <a:pt x="5725556" y="1391541"/>
                </a:lnTo>
                <a:lnTo>
                  <a:pt x="5713283" y="1383767"/>
                </a:lnTo>
                <a:lnTo>
                  <a:pt x="5713283" y="1371429"/>
                </a:lnTo>
                <a:lnTo>
                  <a:pt x="5721012" y="1360458"/>
                </a:lnTo>
                <a:lnTo>
                  <a:pt x="5713283" y="1348575"/>
                </a:lnTo>
                <a:lnTo>
                  <a:pt x="5717826" y="1344916"/>
                </a:lnTo>
                <a:lnTo>
                  <a:pt x="5725556" y="1348575"/>
                </a:lnTo>
                <a:lnTo>
                  <a:pt x="5736467" y="1348575"/>
                </a:lnTo>
                <a:lnTo>
                  <a:pt x="5732826" y="1333034"/>
                </a:lnTo>
                <a:lnTo>
                  <a:pt x="5736467" y="1333034"/>
                </a:lnTo>
                <a:lnTo>
                  <a:pt x="5732826" y="1317493"/>
                </a:lnTo>
                <a:lnTo>
                  <a:pt x="5728737" y="1294177"/>
                </a:lnTo>
                <a:lnTo>
                  <a:pt x="5721012" y="1278636"/>
                </a:lnTo>
                <a:close/>
                <a:moveTo>
                  <a:pt x="1778781" y="1256079"/>
                </a:moveTo>
                <a:lnTo>
                  <a:pt x="1786488" y="1256079"/>
                </a:lnTo>
                <a:lnTo>
                  <a:pt x="1809607" y="1267982"/>
                </a:lnTo>
                <a:lnTo>
                  <a:pt x="1821392" y="1275476"/>
                </a:lnTo>
                <a:lnTo>
                  <a:pt x="1825019" y="1282968"/>
                </a:lnTo>
                <a:lnTo>
                  <a:pt x="1805979" y="1282968"/>
                </a:lnTo>
                <a:lnTo>
                  <a:pt x="1789660" y="1271067"/>
                </a:lnTo>
                <a:close/>
                <a:moveTo>
                  <a:pt x="3884659" y="1240779"/>
                </a:moveTo>
                <a:lnTo>
                  <a:pt x="3861918" y="1308915"/>
                </a:lnTo>
                <a:lnTo>
                  <a:pt x="3862319" y="1308915"/>
                </a:lnTo>
                <a:close/>
                <a:moveTo>
                  <a:pt x="3927842" y="1231949"/>
                </a:moveTo>
                <a:lnTo>
                  <a:pt x="3885025" y="1239683"/>
                </a:lnTo>
                <a:lnTo>
                  <a:pt x="3884796" y="1240369"/>
                </a:lnTo>
                <a:lnTo>
                  <a:pt x="3928109" y="1232632"/>
                </a:lnTo>
                <a:lnTo>
                  <a:pt x="3974073" y="1244917"/>
                </a:lnTo>
                <a:lnTo>
                  <a:pt x="4100710" y="1260391"/>
                </a:lnTo>
                <a:lnTo>
                  <a:pt x="4100227" y="1259286"/>
                </a:lnTo>
                <a:lnTo>
                  <a:pt x="3973886" y="1244219"/>
                </a:lnTo>
                <a:close/>
                <a:moveTo>
                  <a:pt x="1960256" y="1217361"/>
                </a:moveTo>
                <a:lnTo>
                  <a:pt x="1947930" y="1237341"/>
                </a:lnTo>
                <a:lnTo>
                  <a:pt x="1916898" y="1271398"/>
                </a:lnTo>
                <a:lnTo>
                  <a:pt x="1932414" y="1263678"/>
                </a:lnTo>
                <a:lnTo>
                  <a:pt x="1940172" y="1267761"/>
                </a:lnTo>
                <a:lnTo>
                  <a:pt x="1932414" y="1279118"/>
                </a:lnTo>
                <a:lnTo>
                  <a:pt x="1955688" y="1279118"/>
                </a:lnTo>
                <a:lnTo>
                  <a:pt x="1978962" y="1286378"/>
                </a:lnTo>
                <a:lnTo>
                  <a:pt x="1971204" y="1298639"/>
                </a:lnTo>
                <a:lnTo>
                  <a:pt x="1971204" y="1309537"/>
                </a:lnTo>
                <a:lnTo>
                  <a:pt x="1983070" y="1306359"/>
                </a:lnTo>
                <a:lnTo>
                  <a:pt x="1986720" y="1317257"/>
                </a:lnTo>
                <a:lnTo>
                  <a:pt x="1986720" y="1329517"/>
                </a:lnTo>
                <a:lnTo>
                  <a:pt x="1983070" y="1340415"/>
                </a:lnTo>
                <a:lnTo>
                  <a:pt x="1971204" y="1360396"/>
                </a:lnTo>
                <a:lnTo>
                  <a:pt x="1955688" y="1352676"/>
                </a:lnTo>
                <a:lnTo>
                  <a:pt x="1963446" y="1332696"/>
                </a:lnTo>
                <a:lnTo>
                  <a:pt x="1960256" y="1329517"/>
                </a:lnTo>
                <a:lnTo>
                  <a:pt x="1947930" y="1340415"/>
                </a:lnTo>
                <a:lnTo>
                  <a:pt x="1921466" y="1348135"/>
                </a:lnTo>
                <a:lnTo>
                  <a:pt x="1940172" y="1332696"/>
                </a:lnTo>
                <a:lnTo>
                  <a:pt x="1921466" y="1332696"/>
                </a:lnTo>
                <a:lnTo>
                  <a:pt x="1863052" y="1329517"/>
                </a:lnTo>
                <a:lnTo>
                  <a:pt x="1863052" y="1317257"/>
                </a:lnTo>
                <a:lnTo>
                  <a:pt x="1878567" y="1306359"/>
                </a:lnTo>
                <a:lnTo>
                  <a:pt x="1867613" y="1301817"/>
                </a:lnTo>
                <a:lnTo>
                  <a:pt x="1890434" y="1286378"/>
                </a:lnTo>
                <a:lnTo>
                  <a:pt x="1890434" y="1279118"/>
                </a:lnTo>
                <a:lnTo>
                  <a:pt x="1909140" y="1255959"/>
                </a:lnTo>
                <a:lnTo>
                  <a:pt x="1924656" y="1229622"/>
                </a:lnTo>
                <a:lnTo>
                  <a:pt x="1947930" y="1221902"/>
                </a:lnTo>
                <a:close/>
                <a:moveTo>
                  <a:pt x="5235305" y="1171848"/>
                </a:moveTo>
                <a:lnTo>
                  <a:pt x="5236969" y="1174541"/>
                </a:lnTo>
                <a:lnTo>
                  <a:pt x="5218279" y="1193206"/>
                </a:lnTo>
                <a:lnTo>
                  <a:pt x="5202818" y="1190008"/>
                </a:lnTo>
                <a:lnTo>
                  <a:pt x="5195512" y="1190008"/>
                </a:lnTo>
                <a:lnTo>
                  <a:pt x="5172404" y="1190008"/>
                </a:lnTo>
                <a:lnTo>
                  <a:pt x="5136894" y="1178184"/>
                </a:lnTo>
                <a:lnTo>
                  <a:pt x="5125850" y="1205550"/>
                </a:lnTo>
                <a:lnTo>
                  <a:pt x="5083034" y="1221018"/>
                </a:lnTo>
                <a:lnTo>
                  <a:pt x="5055679" y="1221018"/>
                </a:lnTo>
                <a:lnTo>
                  <a:pt x="5044295" y="1221018"/>
                </a:lnTo>
                <a:lnTo>
                  <a:pt x="5029000" y="1213367"/>
                </a:lnTo>
                <a:lnTo>
                  <a:pt x="5029352" y="1213967"/>
                </a:lnTo>
                <a:lnTo>
                  <a:pt x="5044390" y="1221705"/>
                </a:lnTo>
                <a:lnTo>
                  <a:pt x="5055834" y="1221705"/>
                </a:lnTo>
                <a:lnTo>
                  <a:pt x="5083166" y="1221705"/>
                </a:lnTo>
                <a:lnTo>
                  <a:pt x="5125915" y="1206230"/>
                </a:lnTo>
                <a:lnTo>
                  <a:pt x="5137358" y="1178878"/>
                </a:lnTo>
                <a:lnTo>
                  <a:pt x="5172446" y="1190687"/>
                </a:lnTo>
                <a:lnTo>
                  <a:pt x="5195617" y="1190687"/>
                </a:lnTo>
                <a:lnTo>
                  <a:pt x="5203372" y="1190687"/>
                </a:lnTo>
                <a:lnTo>
                  <a:pt x="5218410" y="1194352"/>
                </a:lnTo>
                <a:lnTo>
                  <a:pt x="5237514" y="1175213"/>
                </a:lnTo>
                <a:close/>
                <a:moveTo>
                  <a:pt x="3188552" y="1155866"/>
                </a:moveTo>
                <a:lnTo>
                  <a:pt x="3193370" y="1160295"/>
                </a:lnTo>
                <a:lnTo>
                  <a:pt x="3197224" y="1160295"/>
                </a:lnTo>
                <a:lnTo>
                  <a:pt x="3197224" y="1163395"/>
                </a:lnTo>
                <a:lnTo>
                  <a:pt x="3193370" y="1163395"/>
                </a:lnTo>
                <a:lnTo>
                  <a:pt x="3185180" y="1163395"/>
                </a:lnTo>
                <a:close/>
                <a:moveTo>
                  <a:pt x="4832082" y="1154983"/>
                </a:moveTo>
                <a:lnTo>
                  <a:pt x="4832082" y="1162717"/>
                </a:lnTo>
                <a:lnTo>
                  <a:pt x="4824267" y="1174541"/>
                </a:lnTo>
                <a:lnTo>
                  <a:pt x="4819849" y="1178184"/>
                </a:lnTo>
                <a:lnTo>
                  <a:pt x="4820059" y="1178723"/>
                </a:lnTo>
                <a:lnTo>
                  <a:pt x="4824406" y="1175213"/>
                </a:lnTo>
                <a:lnTo>
                  <a:pt x="4832161" y="1163403"/>
                </a:lnTo>
                <a:lnTo>
                  <a:pt x="4832161" y="1155666"/>
                </a:lnTo>
                <a:lnTo>
                  <a:pt x="4893636" y="1171140"/>
                </a:lnTo>
                <a:lnTo>
                  <a:pt x="4921441" y="1201615"/>
                </a:lnTo>
                <a:lnTo>
                  <a:pt x="4940167" y="1201615"/>
                </a:lnTo>
                <a:lnTo>
                  <a:pt x="4975160" y="1190687"/>
                </a:lnTo>
                <a:lnTo>
                  <a:pt x="4990671" y="1194352"/>
                </a:lnTo>
                <a:lnTo>
                  <a:pt x="5024813" y="1206230"/>
                </a:lnTo>
                <a:lnTo>
                  <a:pt x="5027790" y="1211304"/>
                </a:lnTo>
                <a:lnTo>
                  <a:pt x="5024756" y="1205550"/>
                </a:lnTo>
                <a:lnTo>
                  <a:pt x="4990605" y="1193206"/>
                </a:lnTo>
                <a:lnTo>
                  <a:pt x="4975143" y="1190008"/>
                </a:lnTo>
                <a:lnTo>
                  <a:pt x="4939973" y="1200939"/>
                </a:lnTo>
                <a:lnTo>
                  <a:pt x="4921283" y="1200939"/>
                </a:lnTo>
                <a:lnTo>
                  <a:pt x="4893588" y="1170451"/>
                </a:lnTo>
                <a:close/>
                <a:moveTo>
                  <a:pt x="3250090" y="1147895"/>
                </a:moveTo>
                <a:lnTo>
                  <a:pt x="3258694" y="1152323"/>
                </a:lnTo>
                <a:lnTo>
                  <a:pt x="3255151" y="1155423"/>
                </a:lnTo>
                <a:lnTo>
                  <a:pt x="3250090" y="1152323"/>
                </a:lnTo>
                <a:close/>
                <a:moveTo>
                  <a:pt x="2848388" y="1144478"/>
                </a:moveTo>
                <a:lnTo>
                  <a:pt x="2856169" y="1147659"/>
                </a:lnTo>
                <a:lnTo>
                  <a:pt x="2848388" y="1155388"/>
                </a:lnTo>
                <a:lnTo>
                  <a:pt x="2856169" y="1152208"/>
                </a:lnTo>
                <a:lnTo>
                  <a:pt x="2868523" y="1147659"/>
                </a:lnTo>
                <a:lnTo>
                  <a:pt x="2871726" y="1147659"/>
                </a:lnTo>
                <a:lnTo>
                  <a:pt x="2879507" y="1159932"/>
                </a:lnTo>
                <a:lnTo>
                  <a:pt x="2876304" y="1163113"/>
                </a:lnTo>
                <a:lnTo>
                  <a:pt x="2879507" y="1163113"/>
                </a:lnTo>
                <a:lnTo>
                  <a:pt x="2884085" y="1175386"/>
                </a:lnTo>
                <a:lnTo>
                  <a:pt x="2871726" y="1182662"/>
                </a:lnTo>
                <a:lnTo>
                  <a:pt x="2868523" y="1186297"/>
                </a:lnTo>
                <a:lnTo>
                  <a:pt x="2863945" y="1182662"/>
                </a:lnTo>
                <a:lnTo>
                  <a:pt x="2868523" y="1194027"/>
                </a:lnTo>
                <a:lnTo>
                  <a:pt x="2868523" y="1201751"/>
                </a:lnTo>
                <a:lnTo>
                  <a:pt x="2868523" y="1205846"/>
                </a:lnTo>
                <a:lnTo>
                  <a:pt x="2868523" y="1216751"/>
                </a:lnTo>
                <a:lnTo>
                  <a:pt x="2863945" y="1221300"/>
                </a:lnTo>
                <a:lnTo>
                  <a:pt x="2863945" y="1224481"/>
                </a:lnTo>
                <a:lnTo>
                  <a:pt x="2863945" y="1236754"/>
                </a:lnTo>
                <a:lnTo>
                  <a:pt x="2852962" y="1236754"/>
                </a:lnTo>
                <a:lnTo>
                  <a:pt x="2837405" y="1239935"/>
                </a:lnTo>
                <a:lnTo>
                  <a:pt x="2829624" y="1247665"/>
                </a:lnTo>
                <a:lnTo>
                  <a:pt x="2829624" y="1244479"/>
                </a:lnTo>
                <a:lnTo>
                  <a:pt x="2821843" y="1247665"/>
                </a:lnTo>
                <a:lnTo>
                  <a:pt x="2809944" y="1252208"/>
                </a:lnTo>
                <a:lnTo>
                  <a:pt x="2802168" y="1252208"/>
                </a:lnTo>
                <a:lnTo>
                  <a:pt x="2794387" y="1252208"/>
                </a:lnTo>
                <a:lnTo>
                  <a:pt x="2802168" y="1244479"/>
                </a:lnTo>
                <a:lnTo>
                  <a:pt x="2791184" y="1244479"/>
                </a:lnTo>
                <a:lnTo>
                  <a:pt x="2791184" y="1239935"/>
                </a:lnTo>
                <a:lnTo>
                  <a:pt x="2798960" y="1236754"/>
                </a:lnTo>
                <a:lnTo>
                  <a:pt x="2786606" y="1236754"/>
                </a:lnTo>
                <a:lnTo>
                  <a:pt x="2791184" y="1232205"/>
                </a:lnTo>
                <a:lnTo>
                  <a:pt x="2798960" y="1232205"/>
                </a:lnTo>
                <a:lnTo>
                  <a:pt x="2798960" y="1229024"/>
                </a:lnTo>
                <a:lnTo>
                  <a:pt x="2802168" y="1224481"/>
                </a:lnTo>
                <a:lnTo>
                  <a:pt x="2814062" y="1221300"/>
                </a:lnTo>
                <a:lnTo>
                  <a:pt x="2817725" y="1221300"/>
                </a:lnTo>
                <a:lnTo>
                  <a:pt x="2814062" y="1216751"/>
                </a:lnTo>
                <a:lnTo>
                  <a:pt x="2809944" y="1221300"/>
                </a:lnTo>
                <a:lnTo>
                  <a:pt x="2802168" y="1221300"/>
                </a:lnTo>
                <a:lnTo>
                  <a:pt x="2806286" y="1216751"/>
                </a:lnTo>
                <a:lnTo>
                  <a:pt x="2809944" y="1209026"/>
                </a:lnTo>
                <a:lnTo>
                  <a:pt x="2814062" y="1205846"/>
                </a:lnTo>
                <a:lnTo>
                  <a:pt x="2802168" y="1201751"/>
                </a:lnTo>
                <a:lnTo>
                  <a:pt x="2794387" y="1194027"/>
                </a:lnTo>
                <a:lnTo>
                  <a:pt x="2802168" y="1190386"/>
                </a:lnTo>
                <a:lnTo>
                  <a:pt x="2806286" y="1190386"/>
                </a:lnTo>
                <a:lnTo>
                  <a:pt x="2802168" y="1186297"/>
                </a:lnTo>
                <a:lnTo>
                  <a:pt x="2798960" y="1178572"/>
                </a:lnTo>
                <a:lnTo>
                  <a:pt x="2794387" y="1182662"/>
                </a:lnTo>
                <a:lnTo>
                  <a:pt x="2798960" y="1175386"/>
                </a:lnTo>
                <a:lnTo>
                  <a:pt x="2806286" y="1175386"/>
                </a:lnTo>
                <a:lnTo>
                  <a:pt x="2814062" y="1178572"/>
                </a:lnTo>
                <a:lnTo>
                  <a:pt x="2821843" y="1175386"/>
                </a:lnTo>
                <a:lnTo>
                  <a:pt x="2825506" y="1175386"/>
                </a:lnTo>
                <a:lnTo>
                  <a:pt x="2829624" y="1170843"/>
                </a:lnTo>
                <a:lnTo>
                  <a:pt x="2832826" y="1167662"/>
                </a:lnTo>
                <a:lnTo>
                  <a:pt x="2832826" y="1163113"/>
                </a:lnTo>
                <a:lnTo>
                  <a:pt x="2821843" y="1163113"/>
                </a:lnTo>
                <a:lnTo>
                  <a:pt x="2825506" y="1159932"/>
                </a:lnTo>
                <a:lnTo>
                  <a:pt x="2829624" y="1155388"/>
                </a:lnTo>
                <a:lnTo>
                  <a:pt x="2840607" y="1147659"/>
                </a:lnTo>
                <a:close/>
                <a:moveTo>
                  <a:pt x="3173337" y="1139923"/>
                </a:moveTo>
                <a:lnTo>
                  <a:pt x="3177893" y="1152003"/>
                </a:lnTo>
                <a:lnTo>
                  <a:pt x="3170148" y="1152003"/>
                </a:lnTo>
                <a:lnTo>
                  <a:pt x="3165593" y="1147529"/>
                </a:lnTo>
                <a:lnTo>
                  <a:pt x="3162405" y="1144397"/>
                </a:lnTo>
                <a:close/>
                <a:moveTo>
                  <a:pt x="3204172" y="1123980"/>
                </a:moveTo>
                <a:lnTo>
                  <a:pt x="3208341" y="1123980"/>
                </a:lnTo>
                <a:lnTo>
                  <a:pt x="3212047" y="1136457"/>
                </a:lnTo>
                <a:lnTo>
                  <a:pt x="3204172" y="1139692"/>
                </a:lnTo>
                <a:lnTo>
                  <a:pt x="3208341" y="1143851"/>
                </a:lnTo>
                <a:lnTo>
                  <a:pt x="3204172" y="1147548"/>
                </a:lnTo>
                <a:lnTo>
                  <a:pt x="3204172" y="1155404"/>
                </a:lnTo>
                <a:lnTo>
                  <a:pt x="3200929" y="1155404"/>
                </a:lnTo>
                <a:lnTo>
                  <a:pt x="3196298" y="1147548"/>
                </a:lnTo>
                <a:lnTo>
                  <a:pt x="3185180" y="1131837"/>
                </a:lnTo>
                <a:lnTo>
                  <a:pt x="3188423" y="1131837"/>
                </a:lnTo>
                <a:lnTo>
                  <a:pt x="3193055" y="1128602"/>
                </a:lnTo>
                <a:lnTo>
                  <a:pt x="3196298" y="1131837"/>
                </a:lnTo>
                <a:lnTo>
                  <a:pt x="3200929" y="1128602"/>
                </a:lnTo>
                <a:close/>
                <a:moveTo>
                  <a:pt x="4297727" y="1120776"/>
                </a:moveTo>
                <a:lnTo>
                  <a:pt x="4244037" y="1136318"/>
                </a:lnTo>
                <a:lnTo>
                  <a:pt x="4186609" y="1131707"/>
                </a:lnTo>
                <a:lnTo>
                  <a:pt x="4100466" y="1147249"/>
                </a:lnTo>
                <a:lnTo>
                  <a:pt x="4090255" y="1199810"/>
                </a:lnTo>
                <a:lnTo>
                  <a:pt x="4100710" y="1147928"/>
                </a:lnTo>
                <a:lnTo>
                  <a:pt x="4186774" y="1132386"/>
                </a:lnTo>
                <a:lnTo>
                  <a:pt x="4244182" y="1136933"/>
                </a:lnTo>
                <a:lnTo>
                  <a:pt x="4297901" y="1121458"/>
                </a:lnTo>
                <a:lnTo>
                  <a:pt x="4340744" y="1155666"/>
                </a:lnTo>
                <a:lnTo>
                  <a:pt x="4402692" y="1147928"/>
                </a:lnTo>
                <a:lnTo>
                  <a:pt x="4468706" y="1190687"/>
                </a:lnTo>
                <a:lnTo>
                  <a:pt x="4511549" y="1232632"/>
                </a:lnTo>
                <a:lnTo>
                  <a:pt x="4565741" y="1240369"/>
                </a:lnTo>
                <a:lnTo>
                  <a:pt x="4599883" y="1255844"/>
                </a:lnTo>
                <a:lnTo>
                  <a:pt x="4634970" y="1263581"/>
                </a:lnTo>
                <a:lnTo>
                  <a:pt x="4645941" y="1260391"/>
                </a:lnTo>
                <a:lnTo>
                  <a:pt x="4650481" y="1252654"/>
                </a:lnTo>
                <a:lnTo>
                  <a:pt x="4676868" y="1240369"/>
                </a:lnTo>
                <a:lnTo>
                  <a:pt x="4676868" y="1232632"/>
                </a:lnTo>
                <a:lnTo>
                  <a:pt x="4688690" y="1221705"/>
                </a:lnTo>
                <a:lnTo>
                  <a:pt x="4692378" y="1217157"/>
                </a:lnTo>
                <a:lnTo>
                  <a:pt x="4704200" y="1209420"/>
                </a:lnTo>
                <a:lnTo>
                  <a:pt x="4727466" y="1206230"/>
                </a:lnTo>
                <a:lnTo>
                  <a:pt x="4735126" y="1213967"/>
                </a:lnTo>
                <a:lnTo>
                  <a:pt x="4758392" y="1209420"/>
                </a:lnTo>
                <a:lnTo>
                  <a:pt x="4762459" y="1221705"/>
                </a:lnTo>
                <a:lnTo>
                  <a:pt x="4777969" y="1224894"/>
                </a:lnTo>
                <a:lnTo>
                  <a:pt x="4804356" y="1224894"/>
                </a:lnTo>
                <a:lnTo>
                  <a:pt x="4839917" y="1221705"/>
                </a:lnTo>
                <a:lnTo>
                  <a:pt x="4839505" y="1221053"/>
                </a:lnTo>
                <a:lnTo>
                  <a:pt x="4804218" y="1224215"/>
                </a:lnTo>
                <a:lnTo>
                  <a:pt x="4777882" y="1224215"/>
                </a:lnTo>
                <a:lnTo>
                  <a:pt x="4762421" y="1221018"/>
                </a:lnTo>
                <a:lnTo>
                  <a:pt x="4758343" y="1208748"/>
                </a:lnTo>
                <a:lnTo>
                  <a:pt x="4735066" y="1213284"/>
                </a:lnTo>
                <a:lnTo>
                  <a:pt x="4727250" y="1205550"/>
                </a:lnTo>
                <a:lnTo>
                  <a:pt x="4704143" y="1208748"/>
                </a:lnTo>
                <a:lnTo>
                  <a:pt x="4692250" y="1216481"/>
                </a:lnTo>
                <a:lnTo>
                  <a:pt x="4688512" y="1221018"/>
                </a:lnTo>
                <a:lnTo>
                  <a:pt x="4676788" y="1231949"/>
                </a:lnTo>
                <a:lnTo>
                  <a:pt x="4676788" y="1239683"/>
                </a:lnTo>
                <a:lnTo>
                  <a:pt x="4650283" y="1252027"/>
                </a:lnTo>
                <a:lnTo>
                  <a:pt x="4645695" y="1259315"/>
                </a:lnTo>
                <a:lnTo>
                  <a:pt x="4634821" y="1262958"/>
                </a:lnTo>
                <a:lnTo>
                  <a:pt x="4599821" y="1255150"/>
                </a:lnTo>
                <a:lnTo>
                  <a:pt x="4565669" y="1239683"/>
                </a:lnTo>
                <a:lnTo>
                  <a:pt x="4511469" y="1231949"/>
                </a:lnTo>
                <a:lnTo>
                  <a:pt x="4468653" y="1190008"/>
                </a:lnTo>
                <a:lnTo>
                  <a:pt x="4402559" y="1147249"/>
                </a:lnTo>
                <a:lnTo>
                  <a:pt x="4340544" y="1154983"/>
                </a:lnTo>
                <a:close/>
                <a:moveTo>
                  <a:pt x="572505" y="1101204"/>
                </a:moveTo>
                <a:lnTo>
                  <a:pt x="610847" y="1124496"/>
                </a:lnTo>
                <a:lnTo>
                  <a:pt x="614005" y="1147328"/>
                </a:lnTo>
                <a:lnTo>
                  <a:pt x="621674" y="1162856"/>
                </a:lnTo>
                <a:lnTo>
                  <a:pt x="633850" y="1190709"/>
                </a:lnTo>
                <a:lnTo>
                  <a:pt x="610847" y="1182950"/>
                </a:lnTo>
                <a:lnTo>
                  <a:pt x="598667" y="1167422"/>
                </a:lnTo>
                <a:lnTo>
                  <a:pt x="583331" y="1155092"/>
                </a:lnTo>
                <a:lnTo>
                  <a:pt x="564836" y="1128602"/>
                </a:lnTo>
                <a:lnTo>
                  <a:pt x="564836" y="1105770"/>
                </a:lnTo>
                <a:close/>
                <a:moveTo>
                  <a:pt x="5241489" y="1101110"/>
                </a:moveTo>
                <a:lnTo>
                  <a:pt x="5233910" y="1139441"/>
                </a:lnTo>
                <a:lnTo>
                  <a:pt x="5229663" y="1162717"/>
                </a:lnTo>
                <a:lnTo>
                  <a:pt x="5229833" y="1162992"/>
                </a:lnTo>
                <a:lnTo>
                  <a:pt x="5233920" y="1140123"/>
                </a:lnTo>
                <a:lnTo>
                  <a:pt x="5241676" y="1101436"/>
                </a:lnTo>
                <a:close/>
                <a:moveTo>
                  <a:pt x="3289505" y="1082984"/>
                </a:moveTo>
                <a:lnTo>
                  <a:pt x="3286405" y="1098267"/>
                </a:lnTo>
                <a:lnTo>
                  <a:pt x="3281976" y="1116699"/>
                </a:lnTo>
                <a:lnTo>
                  <a:pt x="3281976" y="1105910"/>
                </a:lnTo>
                <a:lnTo>
                  <a:pt x="3286405" y="1093773"/>
                </a:lnTo>
                <a:lnTo>
                  <a:pt x="3286405" y="1086130"/>
                </a:lnTo>
                <a:close/>
                <a:moveTo>
                  <a:pt x="2849239" y="1082984"/>
                </a:moveTo>
                <a:lnTo>
                  <a:pt x="2853380" y="1086084"/>
                </a:lnTo>
                <a:lnTo>
                  <a:pt x="2853380" y="1090513"/>
                </a:lnTo>
                <a:lnTo>
                  <a:pt x="2849239" y="1090513"/>
                </a:lnTo>
                <a:close/>
                <a:moveTo>
                  <a:pt x="2863778" y="1075013"/>
                </a:moveTo>
                <a:lnTo>
                  <a:pt x="2868280" y="1078201"/>
                </a:lnTo>
                <a:lnTo>
                  <a:pt x="2868280" y="1075013"/>
                </a:lnTo>
                <a:lnTo>
                  <a:pt x="2871432" y="1075013"/>
                </a:lnTo>
                <a:lnTo>
                  <a:pt x="2871432" y="1085945"/>
                </a:lnTo>
                <a:lnTo>
                  <a:pt x="2879536" y="1085945"/>
                </a:lnTo>
                <a:lnTo>
                  <a:pt x="2875934" y="1090501"/>
                </a:lnTo>
                <a:lnTo>
                  <a:pt x="2871432" y="1090501"/>
                </a:lnTo>
                <a:lnTo>
                  <a:pt x="2868280" y="1090501"/>
                </a:lnTo>
                <a:lnTo>
                  <a:pt x="2863778" y="1082756"/>
                </a:lnTo>
                <a:lnTo>
                  <a:pt x="2860626" y="1082756"/>
                </a:lnTo>
                <a:close/>
                <a:moveTo>
                  <a:pt x="2844683" y="1075013"/>
                </a:moveTo>
                <a:lnTo>
                  <a:pt x="2853287" y="1075013"/>
                </a:lnTo>
                <a:lnTo>
                  <a:pt x="2853287" y="1079062"/>
                </a:lnTo>
                <a:close/>
                <a:moveTo>
                  <a:pt x="3317050" y="1067041"/>
                </a:moveTo>
                <a:lnTo>
                  <a:pt x="3324795" y="1067041"/>
                </a:lnTo>
                <a:lnTo>
                  <a:pt x="3320239" y="1070276"/>
                </a:lnTo>
                <a:lnTo>
                  <a:pt x="3320239" y="1082753"/>
                </a:lnTo>
                <a:lnTo>
                  <a:pt x="3320239" y="1085988"/>
                </a:lnTo>
                <a:lnTo>
                  <a:pt x="3312495" y="1098465"/>
                </a:lnTo>
                <a:lnTo>
                  <a:pt x="3309307" y="1074898"/>
                </a:lnTo>
                <a:close/>
                <a:moveTo>
                  <a:pt x="2869248" y="1052237"/>
                </a:moveTo>
                <a:lnTo>
                  <a:pt x="2869248" y="1055389"/>
                </a:lnTo>
                <a:lnTo>
                  <a:pt x="2864367" y="1063042"/>
                </a:lnTo>
                <a:lnTo>
                  <a:pt x="2869248" y="1063042"/>
                </a:lnTo>
                <a:lnTo>
                  <a:pt x="2864367" y="1067544"/>
                </a:lnTo>
                <a:lnTo>
                  <a:pt x="2856071" y="1071146"/>
                </a:lnTo>
                <a:lnTo>
                  <a:pt x="2856071" y="1067544"/>
                </a:lnTo>
                <a:lnTo>
                  <a:pt x="2856071" y="1063042"/>
                </a:lnTo>
                <a:lnTo>
                  <a:pt x="2856071" y="1059890"/>
                </a:lnTo>
                <a:lnTo>
                  <a:pt x="2860951" y="1059890"/>
                </a:lnTo>
                <a:lnTo>
                  <a:pt x="2860951" y="1055389"/>
                </a:lnTo>
                <a:close/>
                <a:moveTo>
                  <a:pt x="5276727" y="1047008"/>
                </a:moveTo>
                <a:lnTo>
                  <a:pt x="5264833" y="1051544"/>
                </a:lnTo>
                <a:lnTo>
                  <a:pt x="5229663" y="1066565"/>
                </a:lnTo>
                <a:lnTo>
                  <a:pt x="5222017" y="1085751"/>
                </a:lnTo>
                <a:lnTo>
                  <a:pt x="5222260" y="1085751"/>
                </a:lnTo>
                <a:lnTo>
                  <a:pt x="5229759" y="1067704"/>
                </a:lnTo>
                <a:lnTo>
                  <a:pt x="5264847" y="1052229"/>
                </a:lnTo>
                <a:lnTo>
                  <a:pt x="5277142" y="1047682"/>
                </a:lnTo>
                <a:lnTo>
                  <a:pt x="5288113" y="1052229"/>
                </a:lnTo>
                <a:lnTo>
                  <a:pt x="5311284" y="1055419"/>
                </a:lnTo>
                <a:lnTo>
                  <a:pt x="5323200" y="1059967"/>
                </a:lnTo>
                <a:lnTo>
                  <a:pt x="5330861" y="1063157"/>
                </a:lnTo>
                <a:lnTo>
                  <a:pt x="5365097" y="1113721"/>
                </a:lnTo>
                <a:lnTo>
                  <a:pt x="5380513" y="1129196"/>
                </a:lnTo>
                <a:lnTo>
                  <a:pt x="5392430" y="1152476"/>
                </a:lnTo>
                <a:lnTo>
                  <a:pt x="5400091" y="1163403"/>
                </a:lnTo>
                <a:lnTo>
                  <a:pt x="5407846" y="1171140"/>
                </a:lnTo>
                <a:lnTo>
                  <a:pt x="5426572" y="1171140"/>
                </a:lnTo>
                <a:lnTo>
                  <a:pt x="5438867" y="1171140"/>
                </a:lnTo>
                <a:lnTo>
                  <a:pt x="5469793" y="1186615"/>
                </a:lnTo>
                <a:lnTo>
                  <a:pt x="5489370" y="1224894"/>
                </a:lnTo>
                <a:lnTo>
                  <a:pt x="5497126" y="1224894"/>
                </a:lnTo>
                <a:lnTo>
                  <a:pt x="5515852" y="1221705"/>
                </a:lnTo>
                <a:lnTo>
                  <a:pt x="5523607" y="1209420"/>
                </a:lnTo>
                <a:lnTo>
                  <a:pt x="5543562" y="1201615"/>
                </a:lnTo>
                <a:lnTo>
                  <a:pt x="5558601" y="1194573"/>
                </a:lnTo>
                <a:lnTo>
                  <a:pt x="5558601" y="1193206"/>
                </a:lnTo>
                <a:lnTo>
                  <a:pt x="5543649" y="1200939"/>
                </a:lnTo>
                <a:lnTo>
                  <a:pt x="5523601" y="1208748"/>
                </a:lnTo>
                <a:lnTo>
                  <a:pt x="5515785" y="1221018"/>
                </a:lnTo>
                <a:lnTo>
                  <a:pt x="5497095" y="1224215"/>
                </a:lnTo>
                <a:lnTo>
                  <a:pt x="5489449" y="1224215"/>
                </a:lnTo>
                <a:lnTo>
                  <a:pt x="5469740" y="1185472"/>
                </a:lnTo>
                <a:lnTo>
                  <a:pt x="5438817" y="1170451"/>
                </a:lnTo>
                <a:lnTo>
                  <a:pt x="5426584" y="1170451"/>
                </a:lnTo>
                <a:lnTo>
                  <a:pt x="5407894" y="1170451"/>
                </a:lnTo>
                <a:lnTo>
                  <a:pt x="5400079" y="1162717"/>
                </a:lnTo>
                <a:lnTo>
                  <a:pt x="5392433" y="1151786"/>
                </a:lnTo>
                <a:lnTo>
                  <a:pt x="5380539" y="1128510"/>
                </a:lnTo>
                <a:lnTo>
                  <a:pt x="5365078" y="1113042"/>
                </a:lnTo>
                <a:lnTo>
                  <a:pt x="5330927" y="1062475"/>
                </a:lnTo>
                <a:lnTo>
                  <a:pt x="5323111" y="1058832"/>
                </a:lnTo>
                <a:lnTo>
                  <a:pt x="5310878" y="1054742"/>
                </a:lnTo>
                <a:lnTo>
                  <a:pt x="5288111" y="1051544"/>
                </a:lnTo>
                <a:close/>
                <a:moveTo>
                  <a:pt x="2895173" y="1044265"/>
                </a:moveTo>
                <a:lnTo>
                  <a:pt x="2910612" y="1047459"/>
                </a:lnTo>
                <a:lnTo>
                  <a:pt x="2926051" y="1044265"/>
                </a:lnTo>
                <a:lnTo>
                  <a:pt x="2926051" y="1055201"/>
                </a:lnTo>
                <a:lnTo>
                  <a:pt x="2910612" y="1067502"/>
                </a:lnTo>
                <a:lnTo>
                  <a:pt x="2910612" y="1070684"/>
                </a:lnTo>
                <a:lnTo>
                  <a:pt x="2906974" y="1078425"/>
                </a:lnTo>
                <a:lnTo>
                  <a:pt x="2918331" y="1075243"/>
                </a:lnTo>
                <a:lnTo>
                  <a:pt x="2945572" y="1075243"/>
                </a:lnTo>
                <a:lnTo>
                  <a:pt x="2948751" y="1082985"/>
                </a:lnTo>
                <a:lnTo>
                  <a:pt x="2941031" y="1093921"/>
                </a:lnTo>
                <a:lnTo>
                  <a:pt x="2930133" y="1113500"/>
                </a:lnTo>
                <a:lnTo>
                  <a:pt x="2933771" y="1117145"/>
                </a:lnTo>
                <a:lnTo>
                  <a:pt x="2926051" y="1121241"/>
                </a:lnTo>
                <a:lnTo>
                  <a:pt x="2918331" y="1124435"/>
                </a:lnTo>
                <a:lnTo>
                  <a:pt x="2933771" y="1124435"/>
                </a:lnTo>
                <a:lnTo>
                  <a:pt x="2953292" y="1144478"/>
                </a:lnTo>
                <a:lnTo>
                  <a:pt x="2965553" y="1167715"/>
                </a:lnTo>
                <a:lnTo>
                  <a:pt x="2980992" y="1178638"/>
                </a:lnTo>
                <a:lnTo>
                  <a:pt x="2984170" y="1194134"/>
                </a:lnTo>
                <a:lnTo>
                  <a:pt x="2980992" y="1194134"/>
                </a:lnTo>
                <a:lnTo>
                  <a:pt x="2988712" y="1209617"/>
                </a:lnTo>
                <a:lnTo>
                  <a:pt x="2984170" y="1213713"/>
                </a:lnTo>
                <a:lnTo>
                  <a:pt x="2988712" y="1221454"/>
                </a:lnTo>
                <a:lnTo>
                  <a:pt x="2991890" y="1216907"/>
                </a:lnTo>
                <a:lnTo>
                  <a:pt x="2999610" y="1213713"/>
                </a:lnTo>
                <a:lnTo>
                  <a:pt x="3015049" y="1224649"/>
                </a:lnTo>
                <a:lnTo>
                  <a:pt x="3007329" y="1244691"/>
                </a:lnTo>
                <a:lnTo>
                  <a:pt x="2999610" y="1247886"/>
                </a:lnTo>
                <a:lnTo>
                  <a:pt x="2995972" y="1252433"/>
                </a:lnTo>
                <a:lnTo>
                  <a:pt x="2991890" y="1255627"/>
                </a:lnTo>
                <a:lnTo>
                  <a:pt x="3007329" y="1260174"/>
                </a:lnTo>
                <a:lnTo>
                  <a:pt x="2999610" y="1271110"/>
                </a:lnTo>
                <a:lnTo>
                  <a:pt x="2988712" y="1275670"/>
                </a:lnTo>
                <a:lnTo>
                  <a:pt x="2973273" y="1271110"/>
                </a:lnTo>
                <a:lnTo>
                  <a:pt x="2965553" y="1271110"/>
                </a:lnTo>
                <a:lnTo>
                  <a:pt x="2945572" y="1275670"/>
                </a:lnTo>
                <a:lnTo>
                  <a:pt x="2930133" y="1275670"/>
                </a:lnTo>
                <a:lnTo>
                  <a:pt x="2918331" y="1278851"/>
                </a:lnTo>
                <a:lnTo>
                  <a:pt x="2910612" y="1286593"/>
                </a:lnTo>
                <a:lnTo>
                  <a:pt x="2902892" y="1286593"/>
                </a:lnTo>
                <a:lnTo>
                  <a:pt x="2884275" y="1294347"/>
                </a:lnTo>
                <a:lnTo>
                  <a:pt x="2876555" y="1290702"/>
                </a:lnTo>
                <a:lnTo>
                  <a:pt x="2887453" y="1282960"/>
                </a:lnTo>
                <a:lnTo>
                  <a:pt x="2899255" y="1267928"/>
                </a:lnTo>
                <a:lnTo>
                  <a:pt x="2906974" y="1263369"/>
                </a:lnTo>
                <a:lnTo>
                  <a:pt x="2922414" y="1263369"/>
                </a:lnTo>
                <a:lnTo>
                  <a:pt x="2930133" y="1252433"/>
                </a:lnTo>
                <a:lnTo>
                  <a:pt x="2918331" y="1255627"/>
                </a:lnTo>
                <a:lnTo>
                  <a:pt x="2902892" y="1252433"/>
                </a:lnTo>
                <a:lnTo>
                  <a:pt x="2899255" y="1247886"/>
                </a:lnTo>
                <a:lnTo>
                  <a:pt x="2891994" y="1252433"/>
                </a:lnTo>
                <a:lnTo>
                  <a:pt x="2887453" y="1244691"/>
                </a:lnTo>
                <a:lnTo>
                  <a:pt x="2906974" y="1229208"/>
                </a:lnTo>
                <a:lnTo>
                  <a:pt x="2906974" y="1216907"/>
                </a:lnTo>
                <a:lnTo>
                  <a:pt x="2899255" y="1216907"/>
                </a:lnTo>
                <a:lnTo>
                  <a:pt x="2895173" y="1216907"/>
                </a:lnTo>
                <a:lnTo>
                  <a:pt x="2899255" y="1213713"/>
                </a:lnTo>
                <a:lnTo>
                  <a:pt x="2914694" y="1205971"/>
                </a:lnTo>
                <a:lnTo>
                  <a:pt x="2930133" y="1205971"/>
                </a:lnTo>
                <a:lnTo>
                  <a:pt x="2926051" y="1198230"/>
                </a:lnTo>
                <a:lnTo>
                  <a:pt x="2926051" y="1186380"/>
                </a:lnTo>
                <a:lnTo>
                  <a:pt x="2926051" y="1183198"/>
                </a:lnTo>
                <a:lnTo>
                  <a:pt x="2922414" y="1183198"/>
                </a:lnTo>
                <a:lnTo>
                  <a:pt x="2918331" y="1167715"/>
                </a:lnTo>
                <a:lnTo>
                  <a:pt x="2918331" y="1163155"/>
                </a:lnTo>
                <a:lnTo>
                  <a:pt x="2926051" y="1155414"/>
                </a:lnTo>
                <a:lnTo>
                  <a:pt x="2918331" y="1155414"/>
                </a:lnTo>
                <a:lnTo>
                  <a:pt x="2906974" y="1159961"/>
                </a:lnTo>
                <a:lnTo>
                  <a:pt x="2895173" y="1163155"/>
                </a:lnTo>
                <a:lnTo>
                  <a:pt x="2887453" y="1159961"/>
                </a:lnTo>
                <a:lnTo>
                  <a:pt x="2895173" y="1139918"/>
                </a:lnTo>
                <a:lnTo>
                  <a:pt x="2895173" y="1136737"/>
                </a:lnTo>
                <a:lnTo>
                  <a:pt x="2895173" y="1128995"/>
                </a:lnTo>
                <a:lnTo>
                  <a:pt x="2884275" y="1128995"/>
                </a:lnTo>
                <a:lnTo>
                  <a:pt x="2879733" y="1144478"/>
                </a:lnTo>
                <a:lnTo>
                  <a:pt x="2879733" y="1132177"/>
                </a:lnTo>
                <a:lnTo>
                  <a:pt x="2879733" y="1117145"/>
                </a:lnTo>
                <a:lnTo>
                  <a:pt x="2887453" y="1105758"/>
                </a:lnTo>
                <a:lnTo>
                  <a:pt x="2879733" y="1109403"/>
                </a:lnTo>
                <a:lnTo>
                  <a:pt x="2872014" y="1101662"/>
                </a:lnTo>
                <a:lnTo>
                  <a:pt x="2879733" y="1093921"/>
                </a:lnTo>
                <a:lnTo>
                  <a:pt x="2884275" y="1086167"/>
                </a:lnTo>
                <a:lnTo>
                  <a:pt x="2876555" y="1082985"/>
                </a:lnTo>
                <a:lnTo>
                  <a:pt x="2879733" y="1070684"/>
                </a:lnTo>
                <a:lnTo>
                  <a:pt x="2887453" y="1067502"/>
                </a:lnTo>
                <a:lnTo>
                  <a:pt x="2887453" y="1059748"/>
                </a:lnTo>
                <a:lnTo>
                  <a:pt x="2891994" y="1059748"/>
                </a:lnTo>
                <a:close/>
                <a:moveTo>
                  <a:pt x="2922121" y="1028322"/>
                </a:moveTo>
                <a:lnTo>
                  <a:pt x="2925494" y="1031865"/>
                </a:lnTo>
                <a:lnTo>
                  <a:pt x="2934166" y="1031865"/>
                </a:lnTo>
                <a:lnTo>
                  <a:pt x="2934166" y="1036926"/>
                </a:lnTo>
                <a:lnTo>
                  <a:pt x="2922121" y="1036926"/>
                </a:lnTo>
                <a:close/>
                <a:moveTo>
                  <a:pt x="2960473" y="982771"/>
                </a:moveTo>
                <a:lnTo>
                  <a:pt x="2960473" y="990589"/>
                </a:lnTo>
                <a:lnTo>
                  <a:pt x="2964947" y="998408"/>
                </a:lnTo>
                <a:lnTo>
                  <a:pt x="2955999" y="1006226"/>
                </a:lnTo>
                <a:lnTo>
                  <a:pt x="2955999" y="998408"/>
                </a:lnTo>
                <a:lnTo>
                  <a:pt x="2952868" y="995189"/>
                </a:lnTo>
                <a:lnTo>
                  <a:pt x="2955999" y="995189"/>
                </a:lnTo>
                <a:lnTo>
                  <a:pt x="2952868" y="987370"/>
                </a:lnTo>
                <a:close/>
                <a:moveTo>
                  <a:pt x="2860951" y="928109"/>
                </a:moveTo>
                <a:lnTo>
                  <a:pt x="2869248" y="936406"/>
                </a:lnTo>
                <a:lnTo>
                  <a:pt x="2864367" y="941286"/>
                </a:lnTo>
                <a:lnTo>
                  <a:pt x="2856071" y="932989"/>
                </a:lnTo>
                <a:close/>
                <a:moveTo>
                  <a:pt x="3115180" y="912634"/>
                </a:moveTo>
                <a:lnTo>
                  <a:pt x="3119428" y="912634"/>
                </a:lnTo>
                <a:lnTo>
                  <a:pt x="3117857" y="913655"/>
                </a:lnTo>
                <a:close/>
                <a:moveTo>
                  <a:pt x="3103797" y="909436"/>
                </a:moveTo>
                <a:lnTo>
                  <a:pt x="3115180" y="912634"/>
                </a:lnTo>
                <a:lnTo>
                  <a:pt x="3103797" y="912634"/>
                </a:lnTo>
                <a:close/>
                <a:moveTo>
                  <a:pt x="1607503" y="827896"/>
                </a:moveTo>
                <a:lnTo>
                  <a:pt x="1607503" y="840373"/>
                </a:lnTo>
                <a:lnTo>
                  <a:pt x="1591867" y="859320"/>
                </a:lnTo>
                <a:lnTo>
                  <a:pt x="1584049" y="851464"/>
                </a:lnTo>
                <a:lnTo>
                  <a:pt x="1596466" y="832518"/>
                </a:lnTo>
                <a:close/>
                <a:moveTo>
                  <a:pt x="1545852" y="801704"/>
                </a:moveTo>
                <a:lnTo>
                  <a:pt x="1573350" y="809579"/>
                </a:lnTo>
                <a:lnTo>
                  <a:pt x="1565686" y="817453"/>
                </a:lnTo>
                <a:lnTo>
                  <a:pt x="1542697" y="828572"/>
                </a:lnTo>
                <a:lnTo>
                  <a:pt x="1530526" y="824866"/>
                </a:lnTo>
                <a:lnTo>
                  <a:pt x="1530526" y="817453"/>
                </a:lnTo>
                <a:close/>
                <a:moveTo>
                  <a:pt x="1639849" y="793733"/>
                </a:moveTo>
                <a:lnTo>
                  <a:pt x="1650799" y="796921"/>
                </a:lnTo>
                <a:lnTo>
                  <a:pt x="1650799" y="804665"/>
                </a:lnTo>
                <a:lnTo>
                  <a:pt x="1642915" y="809221"/>
                </a:lnTo>
                <a:close/>
                <a:moveTo>
                  <a:pt x="1658070" y="789177"/>
                </a:moveTo>
                <a:lnTo>
                  <a:pt x="1665676" y="789177"/>
                </a:lnTo>
                <a:lnTo>
                  <a:pt x="1670150" y="797474"/>
                </a:lnTo>
                <a:lnTo>
                  <a:pt x="1662544" y="802354"/>
                </a:lnTo>
                <a:close/>
                <a:moveTo>
                  <a:pt x="2617117" y="774374"/>
                </a:moveTo>
                <a:lnTo>
                  <a:pt x="2632231" y="789830"/>
                </a:lnTo>
                <a:lnTo>
                  <a:pt x="2628104" y="805287"/>
                </a:lnTo>
                <a:lnTo>
                  <a:pt x="2632231" y="817108"/>
                </a:lnTo>
                <a:lnTo>
                  <a:pt x="2640011" y="805287"/>
                </a:lnTo>
                <a:lnTo>
                  <a:pt x="2643673" y="809379"/>
                </a:lnTo>
                <a:lnTo>
                  <a:pt x="2647791" y="809379"/>
                </a:lnTo>
                <a:lnTo>
                  <a:pt x="2647791" y="794374"/>
                </a:lnTo>
                <a:lnTo>
                  <a:pt x="2651454" y="789830"/>
                </a:lnTo>
                <a:lnTo>
                  <a:pt x="2659234" y="805287"/>
                </a:lnTo>
                <a:lnTo>
                  <a:pt x="2663361" y="801651"/>
                </a:lnTo>
                <a:lnTo>
                  <a:pt x="2663361" y="794374"/>
                </a:lnTo>
                <a:lnTo>
                  <a:pt x="2671141" y="789830"/>
                </a:lnTo>
                <a:lnTo>
                  <a:pt x="2678921" y="797559"/>
                </a:lnTo>
                <a:lnTo>
                  <a:pt x="2686710" y="801651"/>
                </a:lnTo>
                <a:lnTo>
                  <a:pt x="2682128" y="789830"/>
                </a:lnTo>
                <a:lnTo>
                  <a:pt x="2694491" y="797559"/>
                </a:lnTo>
                <a:lnTo>
                  <a:pt x="2702271" y="789830"/>
                </a:lnTo>
                <a:lnTo>
                  <a:pt x="2710051" y="794374"/>
                </a:lnTo>
                <a:lnTo>
                  <a:pt x="2713258" y="789830"/>
                </a:lnTo>
                <a:lnTo>
                  <a:pt x="2713258" y="782102"/>
                </a:lnTo>
                <a:lnTo>
                  <a:pt x="2721038" y="778917"/>
                </a:lnTo>
                <a:lnTo>
                  <a:pt x="2725621" y="789830"/>
                </a:lnTo>
                <a:lnTo>
                  <a:pt x="2744388" y="786646"/>
                </a:lnTo>
                <a:lnTo>
                  <a:pt x="2736608" y="794374"/>
                </a:lnTo>
                <a:lnTo>
                  <a:pt x="2744388" y="794374"/>
                </a:lnTo>
                <a:lnTo>
                  <a:pt x="2740725" y="805287"/>
                </a:lnTo>
                <a:lnTo>
                  <a:pt x="2744388" y="805287"/>
                </a:lnTo>
                <a:lnTo>
                  <a:pt x="2759957" y="820743"/>
                </a:lnTo>
                <a:lnTo>
                  <a:pt x="2759957" y="828015"/>
                </a:lnTo>
                <a:lnTo>
                  <a:pt x="2756295" y="832564"/>
                </a:lnTo>
                <a:lnTo>
                  <a:pt x="2752168" y="843472"/>
                </a:lnTo>
                <a:lnTo>
                  <a:pt x="2744388" y="848021"/>
                </a:lnTo>
                <a:lnTo>
                  <a:pt x="2740725" y="855743"/>
                </a:lnTo>
                <a:lnTo>
                  <a:pt x="2725621" y="858928"/>
                </a:lnTo>
                <a:lnTo>
                  <a:pt x="2710051" y="866656"/>
                </a:lnTo>
                <a:lnTo>
                  <a:pt x="2697697" y="874385"/>
                </a:lnTo>
                <a:lnTo>
                  <a:pt x="2682128" y="882113"/>
                </a:lnTo>
                <a:lnTo>
                  <a:pt x="2666558" y="886656"/>
                </a:lnTo>
                <a:lnTo>
                  <a:pt x="2643673" y="878928"/>
                </a:lnTo>
                <a:lnTo>
                  <a:pt x="2632231" y="871200"/>
                </a:lnTo>
                <a:lnTo>
                  <a:pt x="2601557" y="871200"/>
                </a:lnTo>
                <a:lnTo>
                  <a:pt x="2601557" y="863472"/>
                </a:lnTo>
                <a:lnTo>
                  <a:pt x="2604764" y="863472"/>
                </a:lnTo>
                <a:lnTo>
                  <a:pt x="2617117" y="855743"/>
                </a:lnTo>
                <a:lnTo>
                  <a:pt x="2609337" y="848021"/>
                </a:lnTo>
                <a:lnTo>
                  <a:pt x="2609337" y="835743"/>
                </a:lnTo>
                <a:lnTo>
                  <a:pt x="2585987" y="835743"/>
                </a:lnTo>
                <a:lnTo>
                  <a:pt x="2581414" y="832564"/>
                </a:lnTo>
                <a:lnTo>
                  <a:pt x="2601557" y="828015"/>
                </a:lnTo>
                <a:lnTo>
                  <a:pt x="2620324" y="828015"/>
                </a:lnTo>
                <a:lnTo>
                  <a:pt x="2624906" y="824836"/>
                </a:lnTo>
                <a:lnTo>
                  <a:pt x="2620324" y="824836"/>
                </a:lnTo>
                <a:lnTo>
                  <a:pt x="2612544" y="820743"/>
                </a:lnTo>
                <a:lnTo>
                  <a:pt x="2620324" y="813015"/>
                </a:lnTo>
                <a:lnTo>
                  <a:pt x="2604764" y="805287"/>
                </a:lnTo>
                <a:lnTo>
                  <a:pt x="2589194" y="813015"/>
                </a:lnTo>
                <a:lnTo>
                  <a:pt x="2578207" y="809379"/>
                </a:lnTo>
                <a:lnTo>
                  <a:pt x="2585987" y="801651"/>
                </a:lnTo>
                <a:lnTo>
                  <a:pt x="2593776" y="805287"/>
                </a:lnTo>
                <a:lnTo>
                  <a:pt x="2596974" y="801651"/>
                </a:lnTo>
                <a:lnTo>
                  <a:pt x="2589194" y="797559"/>
                </a:lnTo>
                <a:lnTo>
                  <a:pt x="2593776" y="794374"/>
                </a:lnTo>
                <a:lnTo>
                  <a:pt x="2596974" y="786646"/>
                </a:lnTo>
                <a:lnTo>
                  <a:pt x="2604764" y="794374"/>
                </a:lnTo>
                <a:lnTo>
                  <a:pt x="2612544" y="794374"/>
                </a:lnTo>
                <a:lnTo>
                  <a:pt x="2604764" y="782102"/>
                </a:lnTo>
                <a:close/>
                <a:moveTo>
                  <a:pt x="3270135" y="719959"/>
                </a:moveTo>
                <a:lnTo>
                  <a:pt x="3262829" y="724495"/>
                </a:lnTo>
                <a:lnTo>
                  <a:pt x="3270135" y="724495"/>
                </a:lnTo>
                <a:close/>
                <a:moveTo>
                  <a:pt x="3231423" y="716750"/>
                </a:moveTo>
                <a:lnTo>
                  <a:pt x="3226949" y="720395"/>
                </a:lnTo>
                <a:lnTo>
                  <a:pt x="3223817" y="720395"/>
                </a:lnTo>
                <a:close/>
                <a:moveTo>
                  <a:pt x="3242907" y="709463"/>
                </a:moveTo>
                <a:lnTo>
                  <a:pt x="3247506" y="717117"/>
                </a:lnTo>
                <a:lnTo>
                  <a:pt x="3250725" y="709463"/>
                </a:lnTo>
                <a:lnTo>
                  <a:pt x="3255323" y="717117"/>
                </a:lnTo>
                <a:lnTo>
                  <a:pt x="3242907" y="724771"/>
                </a:lnTo>
                <a:lnTo>
                  <a:pt x="3239687" y="728373"/>
                </a:lnTo>
                <a:lnTo>
                  <a:pt x="3235088" y="728373"/>
                </a:lnTo>
                <a:lnTo>
                  <a:pt x="3231869" y="720269"/>
                </a:lnTo>
                <a:close/>
                <a:moveTo>
                  <a:pt x="3226949" y="704907"/>
                </a:moveTo>
                <a:lnTo>
                  <a:pt x="3231423" y="709462"/>
                </a:lnTo>
                <a:lnTo>
                  <a:pt x="3231423" y="716750"/>
                </a:lnTo>
                <a:lnTo>
                  <a:pt x="3226949" y="716750"/>
                </a:lnTo>
                <a:lnTo>
                  <a:pt x="3219344" y="720395"/>
                </a:lnTo>
                <a:lnTo>
                  <a:pt x="3219344" y="712650"/>
                </a:lnTo>
                <a:lnTo>
                  <a:pt x="3226949" y="712650"/>
                </a:lnTo>
                <a:close/>
                <a:moveTo>
                  <a:pt x="1553196" y="686687"/>
                </a:moveTo>
                <a:lnTo>
                  <a:pt x="1553196" y="709811"/>
                </a:lnTo>
                <a:lnTo>
                  <a:pt x="1565517" y="705277"/>
                </a:lnTo>
                <a:lnTo>
                  <a:pt x="1588789" y="736112"/>
                </a:lnTo>
                <a:lnTo>
                  <a:pt x="1591987" y="758785"/>
                </a:lnTo>
                <a:lnTo>
                  <a:pt x="1607500" y="766497"/>
                </a:lnTo>
                <a:lnTo>
                  <a:pt x="1612062" y="778738"/>
                </a:lnTo>
                <a:lnTo>
                  <a:pt x="1596549" y="786449"/>
                </a:lnTo>
                <a:lnTo>
                  <a:pt x="1568708" y="774203"/>
                </a:lnTo>
                <a:lnTo>
                  <a:pt x="1568708" y="755613"/>
                </a:lnTo>
                <a:lnTo>
                  <a:pt x="1557758" y="758785"/>
                </a:lnTo>
                <a:lnTo>
                  <a:pt x="1538140" y="774203"/>
                </a:lnTo>
                <a:lnTo>
                  <a:pt x="1522621" y="786449"/>
                </a:lnTo>
                <a:lnTo>
                  <a:pt x="1507109" y="786449"/>
                </a:lnTo>
                <a:lnTo>
                  <a:pt x="1503917" y="778738"/>
                </a:lnTo>
                <a:lnTo>
                  <a:pt x="1483836" y="778738"/>
                </a:lnTo>
                <a:lnTo>
                  <a:pt x="1488398" y="771031"/>
                </a:lnTo>
                <a:lnTo>
                  <a:pt x="1507109" y="758785"/>
                </a:lnTo>
                <a:lnTo>
                  <a:pt x="1522621" y="720694"/>
                </a:lnTo>
                <a:lnTo>
                  <a:pt x="1538140" y="702105"/>
                </a:lnTo>
                <a:close/>
                <a:moveTo>
                  <a:pt x="1747635" y="632025"/>
                </a:moveTo>
                <a:lnTo>
                  <a:pt x="1758969" y="639882"/>
                </a:lnTo>
                <a:lnTo>
                  <a:pt x="1751263" y="658828"/>
                </a:lnTo>
                <a:lnTo>
                  <a:pt x="1732677" y="663449"/>
                </a:lnTo>
                <a:lnTo>
                  <a:pt x="1712732" y="658828"/>
                </a:lnTo>
                <a:lnTo>
                  <a:pt x="1717265" y="647737"/>
                </a:lnTo>
                <a:lnTo>
                  <a:pt x="1728144" y="635260"/>
                </a:lnTo>
                <a:close/>
                <a:moveTo>
                  <a:pt x="1422285" y="509036"/>
                </a:moveTo>
                <a:lnTo>
                  <a:pt x="1434170" y="532268"/>
                </a:lnTo>
                <a:lnTo>
                  <a:pt x="1437828" y="550943"/>
                </a:lnTo>
                <a:lnTo>
                  <a:pt x="1430056" y="558687"/>
                </a:lnTo>
                <a:lnTo>
                  <a:pt x="1409940" y="558687"/>
                </a:lnTo>
                <a:lnTo>
                  <a:pt x="1394395" y="550943"/>
                </a:lnTo>
                <a:lnTo>
                  <a:pt x="1375651" y="535455"/>
                </a:lnTo>
                <a:lnTo>
                  <a:pt x="1391197" y="532268"/>
                </a:lnTo>
                <a:lnTo>
                  <a:pt x="1402167" y="519969"/>
                </a:lnTo>
                <a:close/>
                <a:moveTo>
                  <a:pt x="1781783" y="427044"/>
                </a:moveTo>
                <a:lnTo>
                  <a:pt x="1794126" y="434938"/>
                </a:lnTo>
                <a:lnTo>
                  <a:pt x="1825213" y="442832"/>
                </a:lnTo>
                <a:lnTo>
                  <a:pt x="1832986" y="474409"/>
                </a:lnTo>
                <a:lnTo>
                  <a:pt x="1813786" y="466515"/>
                </a:lnTo>
                <a:lnTo>
                  <a:pt x="1797326" y="466515"/>
                </a:lnTo>
                <a:lnTo>
                  <a:pt x="1778583" y="466515"/>
                </a:lnTo>
                <a:lnTo>
                  <a:pt x="1770811" y="458621"/>
                </a:lnTo>
                <a:lnTo>
                  <a:pt x="1778583" y="447477"/>
                </a:lnTo>
                <a:lnTo>
                  <a:pt x="1774011" y="439583"/>
                </a:lnTo>
                <a:close/>
                <a:moveTo>
                  <a:pt x="1669963" y="404268"/>
                </a:moveTo>
                <a:lnTo>
                  <a:pt x="1715996" y="408827"/>
                </a:lnTo>
                <a:lnTo>
                  <a:pt x="1700508" y="416568"/>
                </a:lnTo>
                <a:lnTo>
                  <a:pt x="1680901" y="427490"/>
                </a:lnTo>
                <a:lnTo>
                  <a:pt x="1657660" y="442970"/>
                </a:lnTo>
                <a:lnTo>
                  <a:pt x="1657660" y="458000"/>
                </a:lnTo>
                <a:lnTo>
                  <a:pt x="1646722" y="478016"/>
                </a:lnTo>
                <a:lnTo>
                  <a:pt x="1654476" y="496702"/>
                </a:lnTo>
                <a:lnTo>
                  <a:pt x="1627115" y="512183"/>
                </a:lnTo>
                <a:lnTo>
                  <a:pt x="1649906" y="516718"/>
                </a:lnTo>
                <a:lnTo>
                  <a:pt x="1669963" y="493497"/>
                </a:lnTo>
                <a:lnTo>
                  <a:pt x="1662210" y="488962"/>
                </a:lnTo>
                <a:lnTo>
                  <a:pt x="1669963" y="470275"/>
                </a:lnTo>
                <a:lnTo>
                  <a:pt x="1680901" y="465740"/>
                </a:lnTo>
                <a:lnTo>
                  <a:pt x="1685470" y="450711"/>
                </a:lnTo>
                <a:lnTo>
                  <a:pt x="1700508" y="439337"/>
                </a:lnTo>
                <a:lnTo>
                  <a:pt x="1723750" y="427490"/>
                </a:lnTo>
                <a:lnTo>
                  <a:pt x="1765681" y="424308"/>
                </a:lnTo>
                <a:lnTo>
                  <a:pt x="1762498" y="439337"/>
                </a:lnTo>
                <a:lnTo>
                  <a:pt x="1765681" y="447054"/>
                </a:lnTo>
                <a:lnTo>
                  <a:pt x="1757927" y="465740"/>
                </a:lnTo>
                <a:lnTo>
                  <a:pt x="1739237" y="493497"/>
                </a:lnTo>
                <a:lnTo>
                  <a:pt x="1757927" y="481222"/>
                </a:lnTo>
                <a:lnTo>
                  <a:pt x="1765681" y="485756"/>
                </a:lnTo>
                <a:lnTo>
                  <a:pt x="1785738" y="493497"/>
                </a:lnTo>
                <a:lnTo>
                  <a:pt x="1781168" y="481222"/>
                </a:lnTo>
                <a:lnTo>
                  <a:pt x="1796676" y="473481"/>
                </a:lnTo>
                <a:lnTo>
                  <a:pt x="1813081" y="478016"/>
                </a:lnTo>
                <a:lnTo>
                  <a:pt x="1836322" y="485756"/>
                </a:lnTo>
                <a:lnTo>
                  <a:pt x="1839524" y="496702"/>
                </a:lnTo>
                <a:lnTo>
                  <a:pt x="1820834" y="501237"/>
                </a:lnTo>
                <a:lnTo>
                  <a:pt x="1836322" y="508978"/>
                </a:lnTo>
                <a:lnTo>
                  <a:pt x="1820834" y="516718"/>
                </a:lnTo>
                <a:lnTo>
                  <a:pt x="1844075" y="519924"/>
                </a:lnTo>
                <a:lnTo>
                  <a:pt x="1847259" y="539488"/>
                </a:lnTo>
                <a:lnTo>
                  <a:pt x="1862766" y="524008"/>
                </a:lnTo>
                <a:lnTo>
                  <a:pt x="1874620" y="531748"/>
                </a:lnTo>
                <a:lnTo>
                  <a:pt x="1878253" y="543145"/>
                </a:lnTo>
                <a:lnTo>
                  <a:pt x="1878253" y="554969"/>
                </a:lnTo>
                <a:lnTo>
                  <a:pt x="1893291" y="565892"/>
                </a:lnTo>
                <a:lnTo>
                  <a:pt x="1905595" y="578191"/>
                </a:lnTo>
                <a:lnTo>
                  <a:pt x="1893291" y="589113"/>
                </a:lnTo>
                <a:lnTo>
                  <a:pt x="1908798" y="589113"/>
                </a:lnTo>
                <a:lnTo>
                  <a:pt x="1916552" y="604594"/>
                </a:lnTo>
                <a:lnTo>
                  <a:pt x="1890108" y="609152"/>
                </a:lnTo>
                <a:lnTo>
                  <a:pt x="1921102" y="624182"/>
                </a:lnTo>
                <a:lnTo>
                  <a:pt x="1905595" y="624182"/>
                </a:lnTo>
                <a:lnTo>
                  <a:pt x="1885558" y="631923"/>
                </a:lnTo>
                <a:lnTo>
                  <a:pt x="1897862" y="647404"/>
                </a:lnTo>
                <a:lnTo>
                  <a:pt x="1908798" y="666066"/>
                </a:lnTo>
                <a:lnTo>
                  <a:pt x="1932039" y="673807"/>
                </a:lnTo>
                <a:lnTo>
                  <a:pt x="1939793" y="704769"/>
                </a:lnTo>
                <a:lnTo>
                  <a:pt x="1959382" y="704769"/>
                </a:lnTo>
                <a:lnTo>
                  <a:pt x="1970787" y="712509"/>
                </a:lnTo>
                <a:lnTo>
                  <a:pt x="1967135" y="724333"/>
                </a:lnTo>
                <a:lnTo>
                  <a:pt x="1944343" y="743019"/>
                </a:lnTo>
                <a:lnTo>
                  <a:pt x="1924286" y="750760"/>
                </a:lnTo>
                <a:lnTo>
                  <a:pt x="1913349" y="773957"/>
                </a:lnTo>
                <a:lnTo>
                  <a:pt x="1897862" y="758500"/>
                </a:lnTo>
                <a:lnTo>
                  <a:pt x="1885558" y="732074"/>
                </a:lnTo>
                <a:lnTo>
                  <a:pt x="1878253" y="712509"/>
                </a:lnTo>
                <a:lnTo>
                  <a:pt x="1862766" y="712509"/>
                </a:lnTo>
                <a:lnTo>
                  <a:pt x="1866867" y="727990"/>
                </a:lnTo>
                <a:lnTo>
                  <a:pt x="1847259" y="732074"/>
                </a:lnTo>
                <a:lnTo>
                  <a:pt x="1855012" y="755295"/>
                </a:lnTo>
                <a:lnTo>
                  <a:pt x="1866867" y="773957"/>
                </a:lnTo>
                <a:lnTo>
                  <a:pt x="1882354" y="793997"/>
                </a:lnTo>
                <a:lnTo>
                  <a:pt x="1885558" y="824508"/>
                </a:lnTo>
                <a:lnTo>
                  <a:pt x="1874620" y="847729"/>
                </a:lnTo>
                <a:lnTo>
                  <a:pt x="1866867" y="855469"/>
                </a:lnTo>
                <a:lnTo>
                  <a:pt x="1855012" y="847729"/>
                </a:lnTo>
                <a:lnTo>
                  <a:pt x="1836322" y="827689"/>
                </a:lnTo>
                <a:lnTo>
                  <a:pt x="1808530" y="804919"/>
                </a:lnTo>
                <a:lnTo>
                  <a:pt x="1824017" y="839988"/>
                </a:lnTo>
                <a:lnTo>
                  <a:pt x="1839524" y="863210"/>
                </a:lnTo>
                <a:lnTo>
                  <a:pt x="1839524" y="878691"/>
                </a:lnTo>
                <a:lnTo>
                  <a:pt x="1824017" y="878691"/>
                </a:lnTo>
                <a:lnTo>
                  <a:pt x="1808530" y="870950"/>
                </a:lnTo>
                <a:lnTo>
                  <a:pt x="1781168" y="843170"/>
                </a:lnTo>
                <a:lnTo>
                  <a:pt x="1762498" y="832248"/>
                </a:lnTo>
                <a:lnTo>
                  <a:pt x="1750174" y="812659"/>
                </a:lnTo>
                <a:lnTo>
                  <a:pt x="1754744" y="809027"/>
                </a:lnTo>
                <a:lnTo>
                  <a:pt x="1757927" y="801286"/>
                </a:lnTo>
                <a:lnTo>
                  <a:pt x="1742440" y="789438"/>
                </a:lnTo>
                <a:lnTo>
                  <a:pt x="1731503" y="770776"/>
                </a:lnTo>
                <a:lnTo>
                  <a:pt x="1723750" y="763035"/>
                </a:lnTo>
                <a:lnTo>
                  <a:pt x="1719648" y="770776"/>
                </a:lnTo>
                <a:lnTo>
                  <a:pt x="1704141" y="766217"/>
                </a:lnTo>
                <a:lnTo>
                  <a:pt x="1696407" y="766217"/>
                </a:lnTo>
                <a:lnTo>
                  <a:pt x="1680901" y="770776"/>
                </a:lnTo>
                <a:lnTo>
                  <a:pt x="1662210" y="758500"/>
                </a:lnTo>
                <a:lnTo>
                  <a:pt x="1665412" y="739814"/>
                </a:lnTo>
                <a:lnTo>
                  <a:pt x="1680901" y="724333"/>
                </a:lnTo>
                <a:lnTo>
                  <a:pt x="1688653" y="727990"/>
                </a:lnTo>
                <a:lnTo>
                  <a:pt x="1715996" y="735279"/>
                </a:lnTo>
                <a:lnTo>
                  <a:pt x="1734687" y="727990"/>
                </a:lnTo>
                <a:lnTo>
                  <a:pt x="1746991" y="732074"/>
                </a:lnTo>
                <a:lnTo>
                  <a:pt x="1750174" y="720249"/>
                </a:lnTo>
                <a:lnTo>
                  <a:pt x="1742440" y="704769"/>
                </a:lnTo>
                <a:lnTo>
                  <a:pt x="1754744" y="701587"/>
                </a:lnTo>
                <a:lnTo>
                  <a:pt x="1773434" y="689287"/>
                </a:lnTo>
                <a:lnTo>
                  <a:pt x="1788922" y="673807"/>
                </a:lnTo>
                <a:lnTo>
                  <a:pt x="1788922" y="658326"/>
                </a:lnTo>
                <a:lnTo>
                  <a:pt x="1788922" y="639663"/>
                </a:lnTo>
                <a:lnTo>
                  <a:pt x="1777985" y="624182"/>
                </a:lnTo>
                <a:lnTo>
                  <a:pt x="1773434" y="612334"/>
                </a:lnTo>
                <a:lnTo>
                  <a:pt x="1746991" y="616442"/>
                </a:lnTo>
                <a:lnTo>
                  <a:pt x="1750174" y="604594"/>
                </a:lnTo>
                <a:lnTo>
                  <a:pt x="1765681" y="604594"/>
                </a:lnTo>
                <a:lnTo>
                  <a:pt x="1750174" y="585931"/>
                </a:lnTo>
                <a:lnTo>
                  <a:pt x="1750174" y="562710"/>
                </a:lnTo>
                <a:lnTo>
                  <a:pt x="1739237" y="547229"/>
                </a:lnTo>
                <a:lnTo>
                  <a:pt x="1723750" y="547229"/>
                </a:lnTo>
                <a:lnTo>
                  <a:pt x="1731503" y="554969"/>
                </a:lnTo>
                <a:lnTo>
                  <a:pt x="1726933" y="570450"/>
                </a:lnTo>
                <a:lnTo>
                  <a:pt x="1715996" y="570450"/>
                </a:lnTo>
                <a:lnTo>
                  <a:pt x="1688653" y="554969"/>
                </a:lnTo>
                <a:lnTo>
                  <a:pt x="1693204" y="570450"/>
                </a:lnTo>
                <a:lnTo>
                  <a:pt x="1680901" y="562710"/>
                </a:lnTo>
                <a:lnTo>
                  <a:pt x="1657660" y="554969"/>
                </a:lnTo>
                <a:lnTo>
                  <a:pt x="1631215" y="547229"/>
                </a:lnTo>
                <a:lnTo>
                  <a:pt x="1611626" y="531748"/>
                </a:lnTo>
                <a:lnTo>
                  <a:pt x="1588386" y="527664"/>
                </a:lnTo>
                <a:lnTo>
                  <a:pt x="1580632" y="501237"/>
                </a:lnTo>
                <a:lnTo>
                  <a:pt x="1607076" y="504443"/>
                </a:lnTo>
                <a:lnTo>
                  <a:pt x="1607076" y="493497"/>
                </a:lnTo>
                <a:lnTo>
                  <a:pt x="1580632" y="485756"/>
                </a:lnTo>
                <a:lnTo>
                  <a:pt x="1591570" y="458000"/>
                </a:lnTo>
                <a:lnTo>
                  <a:pt x="1603873" y="454795"/>
                </a:lnTo>
                <a:lnTo>
                  <a:pt x="1599323" y="450711"/>
                </a:lnTo>
                <a:lnTo>
                  <a:pt x="1623482" y="431597"/>
                </a:lnTo>
                <a:lnTo>
                  <a:pt x="1642172" y="419749"/>
                </a:lnTo>
                <a:close/>
                <a:moveTo>
                  <a:pt x="1561045" y="373521"/>
                </a:moveTo>
                <a:lnTo>
                  <a:pt x="1596117" y="373521"/>
                </a:lnTo>
                <a:lnTo>
                  <a:pt x="1634841" y="393048"/>
                </a:lnTo>
                <a:lnTo>
                  <a:pt x="1603861" y="408489"/>
                </a:lnTo>
                <a:lnTo>
                  <a:pt x="1576079" y="431650"/>
                </a:lnTo>
                <a:lnTo>
                  <a:pt x="1537814" y="411668"/>
                </a:lnTo>
                <a:lnTo>
                  <a:pt x="1534627" y="423929"/>
                </a:lnTo>
                <a:lnTo>
                  <a:pt x="1553301" y="427109"/>
                </a:lnTo>
                <a:lnTo>
                  <a:pt x="1530070" y="447087"/>
                </a:lnTo>
                <a:lnTo>
                  <a:pt x="1514583" y="439367"/>
                </a:lnTo>
                <a:lnTo>
                  <a:pt x="1522327" y="419388"/>
                </a:lnTo>
                <a:lnTo>
                  <a:pt x="1537814" y="393048"/>
                </a:lnTo>
                <a:close/>
                <a:moveTo>
                  <a:pt x="1472791" y="358717"/>
                </a:moveTo>
                <a:lnTo>
                  <a:pt x="1483705" y="358717"/>
                </a:lnTo>
                <a:lnTo>
                  <a:pt x="1495977" y="370964"/>
                </a:lnTo>
                <a:lnTo>
                  <a:pt x="1518705" y="366428"/>
                </a:lnTo>
                <a:lnTo>
                  <a:pt x="1530069" y="374139"/>
                </a:lnTo>
                <a:lnTo>
                  <a:pt x="1522340" y="378675"/>
                </a:lnTo>
                <a:lnTo>
                  <a:pt x="1510976" y="378675"/>
                </a:lnTo>
                <a:lnTo>
                  <a:pt x="1514612" y="381850"/>
                </a:lnTo>
                <a:lnTo>
                  <a:pt x="1506884" y="381850"/>
                </a:lnTo>
                <a:lnTo>
                  <a:pt x="1488248" y="389555"/>
                </a:lnTo>
                <a:lnTo>
                  <a:pt x="1488248" y="397267"/>
                </a:lnTo>
                <a:lnTo>
                  <a:pt x="1495977" y="397267"/>
                </a:lnTo>
                <a:lnTo>
                  <a:pt x="1503704" y="397267"/>
                </a:lnTo>
                <a:lnTo>
                  <a:pt x="1506884" y="419943"/>
                </a:lnTo>
                <a:lnTo>
                  <a:pt x="1491433" y="439902"/>
                </a:lnTo>
                <a:lnTo>
                  <a:pt x="1475977" y="450787"/>
                </a:lnTo>
                <a:lnTo>
                  <a:pt x="1460520" y="447613"/>
                </a:lnTo>
                <a:lnTo>
                  <a:pt x="1465063" y="439902"/>
                </a:lnTo>
                <a:lnTo>
                  <a:pt x="1452792" y="447613"/>
                </a:lnTo>
                <a:lnTo>
                  <a:pt x="1452792" y="455324"/>
                </a:lnTo>
                <a:lnTo>
                  <a:pt x="1441879" y="463029"/>
                </a:lnTo>
                <a:lnTo>
                  <a:pt x="1434150" y="458498"/>
                </a:lnTo>
                <a:lnTo>
                  <a:pt x="1437786" y="443076"/>
                </a:lnTo>
                <a:lnTo>
                  <a:pt x="1434150" y="427655"/>
                </a:lnTo>
                <a:lnTo>
                  <a:pt x="1430058" y="416769"/>
                </a:lnTo>
                <a:lnTo>
                  <a:pt x="1417786" y="404977"/>
                </a:lnTo>
                <a:lnTo>
                  <a:pt x="1417786" y="385931"/>
                </a:lnTo>
                <a:lnTo>
                  <a:pt x="1434150" y="378675"/>
                </a:lnTo>
                <a:lnTo>
                  <a:pt x="1434150" y="397267"/>
                </a:lnTo>
                <a:lnTo>
                  <a:pt x="1441879" y="404977"/>
                </a:lnTo>
                <a:lnTo>
                  <a:pt x="1452792" y="393642"/>
                </a:lnTo>
                <a:lnTo>
                  <a:pt x="1460520" y="381850"/>
                </a:lnTo>
                <a:lnTo>
                  <a:pt x="1472791" y="381850"/>
                </a:lnTo>
                <a:lnTo>
                  <a:pt x="1472791" y="374139"/>
                </a:lnTo>
                <a:lnTo>
                  <a:pt x="1460520" y="366428"/>
                </a:lnTo>
                <a:close/>
                <a:moveTo>
                  <a:pt x="1386854" y="334803"/>
                </a:moveTo>
                <a:lnTo>
                  <a:pt x="1402612" y="339439"/>
                </a:lnTo>
                <a:lnTo>
                  <a:pt x="1410490" y="350561"/>
                </a:lnTo>
                <a:lnTo>
                  <a:pt x="1406783" y="362609"/>
                </a:lnTo>
                <a:lnTo>
                  <a:pt x="1394732" y="370489"/>
                </a:lnTo>
                <a:lnTo>
                  <a:pt x="1383610" y="374196"/>
                </a:lnTo>
                <a:lnTo>
                  <a:pt x="1378974" y="350561"/>
                </a:lnTo>
                <a:lnTo>
                  <a:pt x="1371096" y="342681"/>
                </a:lnTo>
                <a:close/>
                <a:moveTo>
                  <a:pt x="1252692" y="316582"/>
                </a:moveTo>
                <a:lnTo>
                  <a:pt x="1248132" y="335233"/>
                </a:lnTo>
                <a:lnTo>
                  <a:pt x="1229392" y="347518"/>
                </a:lnTo>
                <a:lnTo>
                  <a:pt x="1252692" y="347518"/>
                </a:lnTo>
                <a:lnTo>
                  <a:pt x="1263661" y="342976"/>
                </a:lnTo>
                <a:lnTo>
                  <a:pt x="1279204" y="355261"/>
                </a:lnTo>
                <a:lnTo>
                  <a:pt x="1275552" y="362534"/>
                </a:lnTo>
                <a:lnTo>
                  <a:pt x="1260465" y="370276"/>
                </a:lnTo>
                <a:lnTo>
                  <a:pt x="1279204" y="370276"/>
                </a:lnTo>
                <a:lnTo>
                  <a:pt x="1294747" y="373912"/>
                </a:lnTo>
                <a:lnTo>
                  <a:pt x="1302050" y="362534"/>
                </a:lnTo>
                <a:lnTo>
                  <a:pt x="1302050" y="347518"/>
                </a:lnTo>
                <a:lnTo>
                  <a:pt x="1309822" y="350707"/>
                </a:lnTo>
                <a:lnTo>
                  <a:pt x="1317593" y="366181"/>
                </a:lnTo>
                <a:lnTo>
                  <a:pt x="1309822" y="385749"/>
                </a:lnTo>
                <a:lnTo>
                  <a:pt x="1302050" y="404401"/>
                </a:lnTo>
                <a:lnTo>
                  <a:pt x="1309822" y="408954"/>
                </a:lnTo>
                <a:lnTo>
                  <a:pt x="1322168" y="401212"/>
                </a:lnTo>
                <a:lnTo>
                  <a:pt x="1329939" y="381654"/>
                </a:lnTo>
                <a:lnTo>
                  <a:pt x="1337697" y="362534"/>
                </a:lnTo>
                <a:lnTo>
                  <a:pt x="1353240" y="347518"/>
                </a:lnTo>
                <a:lnTo>
                  <a:pt x="1364208" y="350707"/>
                </a:lnTo>
                <a:lnTo>
                  <a:pt x="1371980" y="366181"/>
                </a:lnTo>
                <a:lnTo>
                  <a:pt x="1376087" y="378007"/>
                </a:lnTo>
                <a:lnTo>
                  <a:pt x="1368329" y="393481"/>
                </a:lnTo>
                <a:lnTo>
                  <a:pt x="1361012" y="412132"/>
                </a:lnTo>
                <a:lnTo>
                  <a:pt x="1353240" y="427605"/>
                </a:lnTo>
                <a:lnTo>
                  <a:pt x="1345469" y="439891"/>
                </a:lnTo>
                <a:lnTo>
                  <a:pt x="1348665" y="450810"/>
                </a:lnTo>
                <a:lnTo>
                  <a:pt x="1356437" y="466284"/>
                </a:lnTo>
                <a:lnTo>
                  <a:pt x="1361012" y="462637"/>
                </a:lnTo>
                <a:lnTo>
                  <a:pt x="1368329" y="478111"/>
                </a:lnTo>
                <a:lnTo>
                  <a:pt x="1379752" y="489031"/>
                </a:lnTo>
                <a:lnTo>
                  <a:pt x="1368329" y="504504"/>
                </a:lnTo>
                <a:lnTo>
                  <a:pt x="1356437" y="496773"/>
                </a:lnTo>
                <a:lnTo>
                  <a:pt x="1340908" y="496773"/>
                </a:lnTo>
                <a:lnTo>
                  <a:pt x="1329939" y="496773"/>
                </a:lnTo>
                <a:lnTo>
                  <a:pt x="1322168" y="516789"/>
                </a:lnTo>
                <a:lnTo>
                  <a:pt x="1340908" y="509057"/>
                </a:lnTo>
                <a:lnTo>
                  <a:pt x="1340908" y="519977"/>
                </a:lnTo>
                <a:lnTo>
                  <a:pt x="1325365" y="524521"/>
                </a:lnTo>
                <a:lnTo>
                  <a:pt x="1306625" y="524521"/>
                </a:lnTo>
                <a:lnTo>
                  <a:pt x="1283310" y="516789"/>
                </a:lnTo>
                <a:lnTo>
                  <a:pt x="1271433" y="504504"/>
                </a:lnTo>
                <a:lnTo>
                  <a:pt x="1271433" y="489031"/>
                </a:lnTo>
                <a:lnTo>
                  <a:pt x="1252692" y="501316"/>
                </a:lnTo>
                <a:lnTo>
                  <a:pt x="1229392" y="504504"/>
                </a:lnTo>
                <a:lnTo>
                  <a:pt x="1197396" y="509057"/>
                </a:lnTo>
                <a:lnTo>
                  <a:pt x="1163113" y="501316"/>
                </a:lnTo>
                <a:lnTo>
                  <a:pt x="1139812" y="496773"/>
                </a:lnTo>
                <a:lnTo>
                  <a:pt x="1139812" y="485853"/>
                </a:lnTo>
                <a:lnTo>
                  <a:pt x="1143464" y="473567"/>
                </a:lnTo>
                <a:lnTo>
                  <a:pt x="1127934" y="462637"/>
                </a:lnTo>
                <a:lnTo>
                  <a:pt x="1109195" y="454906"/>
                </a:lnTo>
                <a:lnTo>
                  <a:pt x="1104620" y="439891"/>
                </a:lnTo>
                <a:lnTo>
                  <a:pt x="1109195" y="427605"/>
                </a:lnTo>
                <a:lnTo>
                  <a:pt x="1139812" y="427605"/>
                </a:lnTo>
                <a:lnTo>
                  <a:pt x="1166324" y="432159"/>
                </a:lnTo>
                <a:lnTo>
                  <a:pt x="1186428" y="439891"/>
                </a:lnTo>
                <a:lnTo>
                  <a:pt x="1212939" y="443079"/>
                </a:lnTo>
                <a:lnTo>
                  <a:pt x="1205168" y="435337"/>
                </a:lnTo>
                <a:lnTo>
                  <a:pt x="1178657" y="416685"/>
                </a:lnTo>
                <a:lnTo>
                  <a:pt x="1150781" y="416685"/>
                </a:lnTo>
                <a:lnTo>
                  <a:pt x="1120163" y="408954"/>
                </a:lnTo>
                <a:lnTo>
                  <a:pt x="1116966" y="393481"/>
                </a:lnTo>
                <a:lnTo>
                  <a:pt x="1124269" y="385749"/>
                </a:lnTo>
                <a:lnTo>
                  <a:pt x="1147584" y="385749"/>
                </a:lnTo>
                <a:lnTo>
                  <a:pt x="1186428" y="385749"/>
                </a:lnTo>
                <a:lnTo>
                  <a:pt x="1135693" y="373912"/>
                </a:lnTo>
                <a:lnTo>
                  <a:pt x="1143464" y="370276"/>
                </a:lnTo>
                <a:lnTo>
                  <a:pt x="1127934" y="362534"/>
                </a:lnTo>
                <a:lnTo>
                  <a:pt x="1135693" y="350707"/>
                </a:lnTo>
                <a:lnTo>
                  <a:pt x="1150781" y="347518"/>
                </a:lnTo>
                <a:lnTo>
                  <a:pt x="1163113" y="342976"/>
                </a:lnTo>
                <a:lnTo>
                  <a:pt x="1158552" y="335233"/>
                </a:lnTo>
                <a:lnTo>
                  <a:pt x="1166324" y="332055"/>
                </a:lnTo>
                <a:lnTo>
                  <a:pt x="1181854" y="332055"/>
                </a:lnTo>
                <a:lnTo>
                  <a:pt x="1201971" y="324314"/>
                </a:lnTo>
                <a:lnTo>
                  <a:pt x="1220710" y="319771"/>
                </a:lnTo>
                <a:close/>
                <a:moveTo>
                  <a:pt x="1618978" y="304055"/>
                </a:moveTo>
                <a:lnTo>
                  <a:pt x="1623458" y="311719"/>
                </a:lnTo>
                <a:lnTo>
                  <a:pt x="1623458" y="323890"/>
                </a:lnTo>
                <a:lnTo>
                  <a:pt x="1603744" y="346879"/>
                </a:lnTo>
                <a:lnTo>
                  <a:pt x="1581341" y="339215"/>
                </a:lnTo>
                <a:lnTo>
                  <a:pt x="1569244" y="323890"/>
                </a:lnTo>
                <a:lnTo>
                  <a:pt x="1592096" y="311719"/>
                </a:lnTo>
                <a:close/>
                <a:moveTo>
                  <a:pt x="1627090" y="247116"/>
                </a:moveTo>
                <a:lnTo>
                  <a:pt x="1647108" y="247116"/>
                </a:lnTo>
                <a:lnTo>
                  <a:pt x="1670319" y="262582"/>
                </a:lnTo>
                <a:lnTo>
                  <a:pt x="1681243" y="270312"/>
                </a:lnTo>
                <a:lnTo>
                  <a:pt x="1700803" y="285771"/>
                </a:lnTo>
                <a:lnTo>
                  <a:pt x="1708545" y="300781"/>
                </a:lnTo>
                <a:lnTo>
                  <a:pt x="1696715" y="300781"/>
                </a:lnTo>
                <a:lnTo>
                  <a:pt x="1693073" y="308511"/>
                </a:lnTo>
                <a:lnTo>
                  <a:pt x="1693073" y="316241"/>
                </a:lnTo>
                <a:lnTo>
                  <a:pt x="1700803" y="331706"/>
                </a:lnTo>
                <a:lnTo>
                  <a:pt x="1719458" y="334888"/>
                </a:lnTo>
                <a:lnTo>
                  <a:pt x="1739486" y="342625"/>
                </a:lnTo>
                <a:lnTo>
                  <a:pt x="1770428" y="342625"/>
                </a:lnTo>
                <a:lnTo>
                  <a:pt x="1793172" y="339436"/>
                </a:lnTo>
                <a:lnTo>
                  <a:pt x="1820931" y="347173"/>
                </a:lnTo>
                <a:lnTo>
                  <a:pt x="1836402" y="358083"/>
                </a:lnTo>
                <a:lnTo>
                  <a:pt x="1836402" y="365813"/>
                </a:lnTo>
                <a:lnTo>
                  <a:pt x="1820931" y="373550"/>
                </a:lnTo>
                <a:lnTo>
                  <a:pt x="1813200" y="385372"/>
                </a:lnTo>
                <a:lnTo>
                  <a:pt x="1800913" y="389009"/>
                </a:lnTo>
                <a:lnTo>
                  <a:pt x="1773612" y="389009"/>
                </a:lnTo>
                <a:lnTo>
                  <a:pt x="1750400" y="381279"/>
                </a:lnTo>
                <a:lnTo>
                  <a:pt x="1719458" y="377642"/>
                </a:lnTo>
                <a:lnTo>
                  <a:pt x="1685333" y="370361"/>
                </a:lnTo>
                <a:lnTo>
                  <a:pt x="1654849" y="362631"/>
                </a:lnTo>
                <a:lnTo>
                  <a:pt x="1634831" y="347173"/>
                </a:lnTo>
                <a:lnTo>
                  <a:pt x="1642561" y="331706"/>
                </a:lnTo>
                <a:lnTo>
                  <a:pt x="1650302" y="316241"/>
                </a:lnTo>
                <a:lnTo>
                  <a:pt x="1654849" y="296689"/>
                </a:lnTo>
                <a:lnTo>
                  <a:pt x="1650302" y="285771"/>
                </a:lnTo>
                <a:lnTo>
                  <a:pt x="1631637" y="278041"/>
                </a:lnTo>
                <a:lnTo>
                  <a:pt x="1623906" y="262582"/>
                </a:lnTo>
                <a:close/>
                <a:moveTo>
                  <a:pt x="1133218" y="231173"/>
                </a:moveTo>
                <a:lnTo>
                  <a:pt x="1159603" y="234378"/>
                </a:lnTo>
                <a:lnTo>
                  <a:pt x="1163703" y="238958"/>
                </a:lnTo>
                <a:lnTo>
                  <a:pt x="1194645" y="242164"/>
                </a:lnTo>
                <a:lnTo>
                  <a:pt x="1194645" y="249942"/>
                </a:lnTo>
                <a:lnTo>
                  <a:pt x="1202375" y="257727"/>
                </a:lnTo>
                <a:lnTo>
                  <a:pt x="1190088" y="265513"/>
                </a:lnTo>
                <a:lnTo>
                  <a:pt x="1205559" y="262308"/>
                </a:lnTo>
                <a:lnTo>
                  <a:pt x="1210116" y="262308"/>
                </a:lnTo>
                <a:lnTo>
                  <a:pt x="1205559" y="273291"/>
                </a:lnTo>
                <a:lnTo>
                  <a:pt x="1217846" y="265513"/>
                </a:lnTo>
                <a:lnTo>
                  <a:pt x="1217846" y="262308"/>
                </a:lnTo>
                <a:lnTo>
                  <a:pt x="1233318" y="265513"/>
                </a:lnTo>
                <a:lnTo>
                  <a:pt x="1241058" y="270086"/>
                </a:lnTo>
                <a:lnTo>
                  <a:pt x="1241058" y="292982"/>
                </a:lnTo>
                <a:lnTo>
                  <a:pt x="1248788" y="308546"/>
                </a:lnTo>
                <a:lnTo>
                  <a:pt x="1229676" y="311751"/>
                </a:lnTo>
                <a:lnTo>
                  <a:pt x="1205559" y="316332"/>
                </a:lnTo>
                <a:lnTo>
                  <a:pt x="1179174" y="319536"/>
                </a:lnTo>
                <a:lnTo>
                  <a:pt x="1163703" y="324110"/>
                </a:lnTo>
                <a:lnTo>
                  <a:pt x="1148690" y="335100"/>
                </a:lnTo>
                <a:lnTo>
                  <a:pt x="1133218" y="335100"/>
                </a:lnTo>
                <a:lnTo>
                  <a:pt x="1128662" y="331895"/>
                </a:lnTo>
                <a:lnTo>
                  <a:pt x="1113190" y="347459"/>
                </a:lnTo>
                <a:lnTo>
                  <a:pt x="1102277" y="362570"/>
                </a:lnTo>
                <a:lnTo>
                  <a:pt x="1086806" y="358450"/>
                </a:lnTo>
                <a:lnTo>
                  <a:pt x="1063594" y="366229"/>
                </a:lnTo>
                <a:lnTo>
                  <a:pt x="1051764" y="366229"/>
                </a:lnTo>
                <a:lnTo>
                  <a:pt x="1056310" y="350664"/>
                </a:lnTo>
                <a:lnTo>
                  <a:pt x="1056310" y="339681"/>
                </a:lnTo>
                <a:lnTo>
                  <a:pt x="1048580" y="331895"/>
                </a:lnTo>
                <a:lnTo>
                  <a:pt x="1036293" y="319536"/>
                </a:lnTo>
                <a:lnTo>
                  <a:pt x="1059495" y="308546"/>
                </a:lnTo>
                <a:lnTo>
                  <a:pt x="1071334" y="292982"/>
                </a:lnTo>
                <a:lnTo>
                  <a:pt x="1086806" y="292982"/>
                </a:lnTo>
                <a:lnTo>
                  <a:pt x="1089989" y="288862"/>
                </a:lnTo>
                <a:lnTo>
                  <a:pt x="1086806" y="281077"/>
                </a:lnTo>
                <a:lnTo>
                  <a:pt x="1089989" y="281077"/>
                </a:lnTo>
                <a:lnTo>
                  <a:pt x="1094536" y="281077"/>
                </a:lnTo>
                <a:lnTo>
                  <a:pt x="1125478" y="262308"/>
                </a:lnTo>
                <a:lnTo>
                  <a:pt x="1120931" y="254523"/>
                </a:lnTo>
                <a:close/>
                <a:moveTo>
                  <a:pt x="1512078" y="224340"/>
                </a:moveTo>
                <a:lnTo>
                  <a:pt x="1519824" y="232028"/>
                </a:lnTo>
                <a:lnTo>
                  <a:pt x="1523012" y="247401"/>
                </a:lnTo>
                <a:lnTo>
                  <a:pt x="1530754" y="273625"/>
                </a:lnTo>
                <a:lnTo>
                  <a:pt x="1543052" y="247401"/>
                </a:lnTo>
                <a:lnTo>
                  <a:pt x="1550340" y="273625"/>
                </a:lnTo>
                <a:lnTo>
                  <a:pt x="1553986" y="247401"/>
                </a:lnTo>
                <a:lnTo>
                  <a:pt x="1569474" y="247401"/>
                </a:lnTo>
                <a:lnTo>
                  <a:pt x="1592702" y="255089"/>
                </a:lnTo>
                <a:lnTo>
                  <a:pt x="1589059" y="277697"/>
                </a:lnTo>
                <a:lnTo>
                  <a:pt x="1573573" y="300758"/>
                </a:lnTo>
                <a:lnTo>
                  <a:pt x="1550340" y="316130"/>
                </a:lnTo>
                <a:lnTo>
                  <a:pt x="1519824" y="311610"/>
                </a:lnTo>
                <a:lnTo>
                  <a:pt x="1543052" y="285381"/>
                </a:lnTo>
                <a:lnTo>
                  <a:pt x="1504337" y="280861"/>
                </a:lnTo>
                <a:lnTo>
                  <a:pt x="1499779" y="270009"/>
                </a:lnTo>
                <a:lnTo>
                  <a:pt x="1504337" y="247401"/>
                </a:lnTo>
                <a:close/>
                <a:moveTo>
                  <a:pt x="1363462" y="185622"/>
                </a:moveTo>
                <a:lnTo>
                  <a:pt x="1363462" y="204177"/>
                </a:lnTo>
                <a:lnTo>
                  <a:pt x="1375776" y="204177"/>
                </a:lnTo>
                <a:lnTo>
                  <a:pt x="1383525" y="211872"/>
                </a:lnTo>
                <a:lnTo>
                  <a:pt x="1378961" y="227256"/>
                </a:lnTo>
                <a:lnTo>
                  <a:pt x="1375776" y="242640"/>
                </a:lnTo>
                <a:lnTo>
                  <a:pt x="1386720" y="247168"/>
                </a:lnTo>
                <a:lnTo>
                  <a:pt x="1402220" y="254857"/>
                </a:lnTo>
                <a:lnTo>
                  <a:pt x="1414077" y="242640"/>
                </a:lnTo>
                <a:lnTo>
                  <a:pt x="1421837" y="227256"/>
                </a:lnTo>
                <a:lnTo>
                  <a:pt x="1434150" y="208701"/>
                </a:lnTo>
                <a:lnTo>
                  <a:pt x="1457409" y="196483"/>
                </a:lnTo>
                <a:lnTo>
                  <a:pt x="1449650" y="216395"/>
                </a:lnTo>
                <a:lnTo>
                  <a:pt x="1441900" y="239473"/>
                </a:lnTo>
                <a:lnTo>
                  <a:pt x="1445095" y="250334"/>
                </a:lnTo>
                <a:lnTo>
                  <a:pt x="1460595" y="242640"/>
                </a:lnTo>
                <a:lnTo>
                  <a:pt x="1465158" y="254857"/>
                </a:lnTo>
                <a:lnTo>
                  <a:pt x="1449650" y="277485"/>
                </a:lnTo>
                <a:lnTo>
                  <a:pt x="1429586" y="288801"/>
                </a:lnTo>
                <a:lnTo>
                  <a:pt x="1391275" y="281107"/>
                </a:lnTo>
                <a:lnTo>
                  <a:pt x="1394470" y="273412"/>
                </a:lnTo>
                <a:lnTo>
                  <a:pt x="1309642" y="285180"/>
                </a:lnTo>
                <a:lnTo>
                  <a:pt x="1298697" y="269796"/>
                </a:lnTo>
                <a:lnTo>
                  <a:pt x="1321499" y="265723"/>
                </a:lnTo>
                <a:lnTo>
                  <a:pt x="1352517" y="265723"/>
                </a:lnTo>
                <a:lnTo>
                  <a:pt x="1368016" y="254857"/>
                </a:lnTo>
                <a:lnTo>
                  <a:pt x="1325150" y="250334"/>
                </a:lnTo>
                <a:lnTo>
                  <a:pt x="1340660" y="239473"/>
                </a:lnTo>
                <a:lnTo>
                  <a:pt x="1337008" y="234950"/>
                </a:lnTo>
                <a:lnTo>
                  <a:pt x="1306447" y="250334"/>
                </a:lnTo>
                <a:lnTo>
                  <a:pt x="1286383" y="247168"/>
                </a:lnTo>
                <a:lnTo>
                  <a:pt x="1275438" y="227256"/>
                </a:lnTo>
                <a:lnTo>
                  <a:pt x="1301892" y="216395"/>
                </a:lnTo>
                <a:lnTo>
                  <a:pt x="1317391" y="201006"/>
                </a:lnTo>
                <a:lnTo>
                  <a:pt x="1340660" y="190146"/>
                </a:lnTo>
                <a:close/>
                <a:moveTo>
                  <a:pt x="483286" y="185622"/>
                </a:moveTo>
                <a:lnTo>
                  <a:pt x="506523" y="196514"/>
                </a:lnTo>
                <a:lnTo>
                  <a:pt x="545252" y="185622"/>
                </a:lnTo>
                <a:lnTo>
                  <a:pt x="549370" y="196514"/>
                </a:lnTo>
                <a:lnTo>
                  <a:pt x="526525" y="208839"/>
                </a:lnTo>
                <a:lnTo>
                  <a:pt x="557116" y="204253"/>
                </a:lnTo>
                <a:lnTo>
                  <a:pt x="552998" y="219731"/>
                </a:lnTo>
                <a:lnTo>
                  <a:pt x="564862" y="216578"/>
                </a:lnTo>
                <a:lnTo>
                  <a:pt x="575745" y="219731"/>
                </a:lnTo>
                <a:lnTo>
                  <a:pt x="588099" y="232056"/>
                </a:lnTo>
                <a:lnTo>
                  <a:pt x="575745" y="235305"/>
                </a:lnTo>
                <a:lnTo>
                  <a:pt x="583492" y="243044"/>
                </a:lnTo>
                <a:lnTo>
                  <a:pt x="575745" y="243044"/>
                </a:lnTo>
                <a:lnTo>
                  <a:pt x="591237" y="250783"/>
                </a:lnTo>
                <a:lnTo>
                  <a:pt x="580353" y="265784"/>
                </a:lnTo>
                <a:lnTo>
                  <a:pt x="611338" y="250783"/>
                </a:lnTo>
                <a:lnTo>
                  <a:pt x="622220" y="254796"/>
                </a:lnTo>
                <a:lnTo>
                  <a:pt x="629966" y="258522"/>
                </a:lnTo>
                <a:lnTo>
                  <a:pt x="637712" y="273523"/>
                </a:lnTo>
                <a:lnTo>
                  <a:pt x="637712" y="281262"/>
                </a:lnTo>
                <a:lnTo>
                  <a:pt x="657323" y="281262"/>
                </a:lnTo>
                <a:lnTo>
                  <a:pt x="669578" y="296740"/>
                </a:lnTo>
                <a:lnTo>
                  <a:pt x="696052" y="301326"/>
                </a:lnTo>
                <a:lnTo>
                  <a:pt x="723309" y="332282"/>
                </a:lnTo>
                <a:lnTo>
                  <a:pt x="742527" y="339544"/>
                </a:lnTo>
                <a:lnTo>
                  <a:pt x="757528" y="378239"/>
                </a:lnTo>
                <a:lnTo>
                  <a:pt x="788512" y="396966"/>
                </a:lnTo>
                <a:lnTo>
                  <a:pt x="788512" y="389226"/>
                </a:lnTo>
                <a:lnTo>
                  <a:pt x="796259" y="393717"/>
                </a:lnTo>
                <a:lnTo>
                  <a:pt x="800769" y="409195"/>
                </a:lnTo>
                <a:lnTo>
                  <a:pt x="808515" y="389226"/>
                </a:lnTo>
                <a:lnTo>
                  <a:pt x="831360" y="378239"/>
                </a:lnTo>
                <a:lnTo>
                  <a:pt x="920584" y="366009"/>
                </a:lnTo>
                <a:lnTo>
                  <a:pt x="916466" y="373748"/>
                </a:lnTo>
                <a:lnTo>
                  <a:pt x="885483" y="381487"/>
                </a:lnTo>
                <a:lnTo>
                  <a:pt x="843616" y="385978"/>
                </a:lnTo>
                <a:lnTo>
                  <a:pt x="823614" y="401456"/>
                </a:lnTo>
                <a:lnTo>
                  <a:pt x="834988" y="404704"/>
                </a:lnTo>
                <a:lnTo>
                  <a:pt x="877737" y="389226"/>
                </a:lnTo>
                <a:lnTo>
                  <a:pt x="869991" y="396966"/>
                </a:lnTo>
                <a:lnTo>
                  <a:pt x="920584" y="381487"/>
                </a:lnTo>
                <a:lnTo>
                  <a:pt x="916466" y="385978"/>
                </a:lnTo>
                <a:lnTo>
                  <a:pt x="920584" y="393717"/>
                </a:lnTo>
                <a:lnTo>
                  <a:pt x="954804" y="373748"/>
                </a:lnTo>
                <a:lnTo>
                  <a:pt x="954804" y="366009"/>
                </a:lnTo>
                <a:lnTo>
                  <a:pt x="962451" y="362761"/>
                </a:lnTo>
                <a:lnTo>
                  <a:pt x="954804" y="409195"/>
                </a:lnTo>
                <a:lnTo>
                  <a:pt x="962451" y="420183"/>
                </a:lnTo>
                <a:lnTo>
                  <a:pt x="985689" y="393717"/>
                </a:lnTo>
                <a:lnTo>
                  <a:pt x="1001182" y="389226"/>
                </a:lnTo>
                <a:lnTo>
                  <a:pt x="997553" y="409195"/>
                </a:lnTo>
                <a:lnTo>
                  <a:pt x="982552" y="424673"/>
                </a:lnTo>
                <a:lnTo>
                  <a:pt x="1005299" y="424673"/>
                </a:lnTo>
                <a:lnTo>
                  <a:pt x="1016673" y="412444"/>
                </a:lnTo>
                <a:lnTo>
                  <a:pt x="1036283" y="416934"/>
                </a:lnTo>
                <a:lnTo>
                  <a:pt x="1048637" y="435661"/>
                </a:lnTo>
                <a:lnTo>
                  <a:pt x="1082759" y="466139"/>
                </a:lnTo>
                <a:lnTo>
                  <a:pt x="1110114" y="470726"/>
                </a:lnTo>
                <a:lnTo>
                  <a:pt x="1120998" y="493943"/>
                </a:lnTo>
                <a:lnTo>
                  <a:pt x="1117860" y="504835"/>
                </a:lnTo>
                <a:lnTo>
                  <a:pt x="1102368" y="501682"/>
                </a:lnTo>
                <a:lnTo>
                  <a:pt x="1086877" y="509421"/>
                </a:lnTo>
                <a:lnTo>
                  <a:pt x="1133352" y="528052"/>
                </a:lnTo>
                <a:lnTo>
                  <a:pt x="1175219" y="528052"/>
                </a:lnTo>
                <a:lnTo>
                  <a:pt x="1194828" y="551269"/>
                </a:lnTo>
                <a:lnTo>
                  <a:pt x="1194828" y="570856"/>
                </a:lnTo>
                <a:lnTo>
                  <a:pt x="1182965" y="566365"/>
                </a:lnTo>
                <a:lnTo>
                  <a:pt x="1190711" y="597321"/>
                </a:lnTo>
                <a:lnTo>
                  <a:pt x="1190711" y="581843"/>
                </a:lnTo>
                <a:lnTo>
                  <a:pt x="1198456" y="574104"/>
                </a:lnTo>
                <a:lnTo>
                  <a:pt x="1202574" y="578595"/>
                </a:lnTo>
                <a:lnTo>
                  <a:pt x="1210320" y="547638"/>
                </a:lnTo>
                <a:lnTo>
                  <a:pt x="1218066" y="535791"/>
                </a:lnTo>
                <a:lnTo>
                  <a:pt x="1249050" y="535791"/>
                </a:lnTo>
                <a:lnTo>
                  <a:pt x="1264542" y="524899"/>
                </a:lnTo>
                <a:lnTo>
                  <a:pt x="1213458" y="528052"/>
                </a:lnTo>
                <a:lnTo>
                  <a:pt x="1210320" y="524899"/>
                </a:lnTo>
                <a:lnTo>
                  <a:pt x="1225813" y="517160"/>
                </a:lnTo>
                <a:lnTo>
                  <a:pt x="1268562" y="512574"/>
                </a:lnTo>
                <a:lnTo>
                  <a:pt x="1276308" y="543530"/>
                </a:lnTo>
                <a:lnTo>
                  <a:pt x="1284053" y="551269"/>
                </a:lnTo>
                <a:lnTo>
                  <a:pt x="1295035" y="551269"/>
                </a:lnTo>
                <a:lnTo>
                  <a:pt x="1302781" y="574104"/>
                </a:lnTo>
                <a:lnTo>
                  <a:pt x="1310527" y="570856"/>
                </a:lnTo>
                <a:lnTo>
                  <a:pt x="1361120" y="581843"/>
                </a:lnTo>
                <a:lnTo>
                  <a:pt x="1368866" y="570856"/>
                </a:lnTo>
                <a:lnTo>
                  <a:pt x="1376514" y="581843"/>
                </a:lnTo>
                <a:lnTo>
                  <a:pt x="1387496" y="586334"/>
                </a:lnTo>
                <a:lnTo>
                  <a:pt x="1376514" y="570856"/>
                </a:lnTo>
                <a:lnTo>
                  <a:pt x="1379750" y="559008"/>
                </a:lnTo>
                <a:lnTo>
                  <a:pt x="1395241" y="559008"/>
                </a:lnTo>
                <a:lnTo>
                  <a:pt x="1407498" y="570856"/>
                </a:lnTo>
                <a:lnTo>
                  <a:pt x="1399751" y="578595"/>
                </a:lnTo>
                <a:lnTo>
                  <a:pt x="1418479" y="574104"/>
                </a:lnTo>
                <a:lnTo>
                  <a:pt x="1395241" y="601907"/>
                </a:lnTo>
                <a:lnTo>
                  <a:pt x="1402987" y="609646"/>
                </a:lnTo>
                <a:lnTo>
                  <a:pt x="1392006" y="609646"/>
                </a:lnTo>
                <a:lnTo>
                  <a:pt x="1392006" y="628278"/>
                </a:lnTo>
                <a:lnTo>
                  <a:pt x="1395241" y="617385"/>
                </a:lnTo>
                <a:lnTo>
                  <a:pt x="1407498" y="617385"/>
                </a:lnTo>
                <a:lnTo>
                  <a:pt x="1415244" y="589582"/>
                </a:lnTo>
                <a:lnTo>
                  <a:pt x="1422990" y="578595"/>
                </a:lnTo>
                <a:lnTo>
                  <a:pt x="1434853" y="581843"/>
                </a:lnTo>
                <a:lnTo>
                  <a:pt x="1465837" y="570856"/>
                </a:lnTo>
                <a:lnTo>
                  <a:pt x="1469073" y="555378"/>
                </a:lnTo>
                <a:lnTo>
                  <a:pt x="1450345" y="563117"/>
                </a:lnTo>
                <a:lnTo>
                  <a:pt x="1458091" y="551269"/>
                </a:lnTo>
                <a:lnTo>
                  <a:pt x="1469073" y="543530"/>
                </a:lnTo>
                <a:lnTo>
                  <a:pt x="1476818" y="539899"/>
                </a:lnTo>
                <a:lnTo>
                  <a:pt x="1473583" y="547638"/>
                </a:lnTo>
                <a:lnTo>
                  <a:pt x="1481329" y="543530"/>
                </a:lnTo>
                <a:lnTo>
                  <a:pt x="1484564" y="535791"/>
                </a:lnTo>
                <a:lnTo>
                  <a:pt x="1473583" y="539899"/>
                </a:lnTo>
                <a:lnTo>
                  <a:pt x="1469073" y="528052"/>
                </a:lnTo>
                <a:lnTo>
                  <a:pt x="1461327" y="528052"/>
                </a:lnTo>
                <a:lnTo>
                  <a:pt x="1445835" y="517160"/>
                </a:lnTo>
                <a:lnTo>
                  <a:pt x="1445835" y="509421"/>
                </a:lnTo>
                <a:lnTo>
                  <a:pt x="1461327" y="493943"/>
                </a:lnTo>
                <a:lnTo>
                  <a:pt x="1469073" y="493943"/>
                </a:lnTo>
                <a:lnTo>
                  <a:pt x="1465837" y="478465"/>
                </a:lnTo>
                <a:lnTo>
                  <a:pt x="1476818" y="470726"/>
                </a:lnTo>
                <a:lnTo>
                  <a:pt x="1489075" y="462986"/>
                </a:lnTo>
                <a:lnTo>
                  <a:pt x="1492310" y="470726"/>
                </a:lnTo>
                <a:lnTo>
                  <a:pt x="1499958" y="458878"/>
                </a:lnTo>
                <a:lnTo>
                  <a:pt x="1492310" y="455247"/>
                </a:lnTo>
                <a:lnTo>
                  <a:pt x="1512312" y="451139"/>
                </a:lnTo>
                <a:lnTo>
                  <a:pt x="1530942" y="458878"/>
                </a:lnTo>
                <a:lnTo>
                  <a:pt x="1530942" y="478465"/>
                </a:lnTo>
                <a:lnTo>
                  <a:pt x="1523196" y="501682"/>
                </a:lnTo>
                <a:lnTo>
                  <a:pt x="1527314" y="520313"/>
                </a:lnTo>
                <a:lnTo>
                  <a:pt x="1515450" y="517160"/>
                </a:lnTo>
                <a:lnTo>
                  <a:pt x="1519568" y="524899"/>
                </a:lnTo>
                <a:lnTo>
                  <a:pt x="1504567" y="532638"/>
                </a:lnTo>
                <a:lnTo>
                  <a:pt x="1512312" y="543530"/>
                </a:lnTo>
                <a:lnTo>
                  <a:pt x="1519568" y="539899"/>
                </a:lnTo>
                <a:lnTo>
                  <a:pt x="1530942" y="547638"/>
                </a:lnTo>
                <a:lnTo>
                  <a:pt x="1519568" y="551269"/>
                </a:lnTo>
                <a:lnTo>
                  <a:pt x="1512312" y="589582"/>
                </a:lnTo>
                <a:lnTo>
                  <a:pt x="1550552" y="559008"/>
                </a:lnTo>
                <a:lnTo>
                  <a:pt x="1561534" y="581843"/>
                </a:lnTo>
                <a:lnTo>
                  <a:pt x="1553787" y="597321"/>
                </a:lnTo>
                <a:lnTo>
                  <a:pt x="1542805" y="605060"/>
                </a:lnTo>
                <a:lnTo>
                  <a:pt x="1542805" y="636017"/>
                </a:lnTo>
                <a:lnTo>
                  <a:pt x="1581535" y="612799"/>
                </a:lnTo>
                <a:lnTo>
                  <a:pt x="1600263" y="586334"/>
                </a:lnTo>
                <a:lnTo>
                  <a:pt x="1616637" y="581843"/>
                </a:lnTo>
                <a:lnTo>
                  <a:pt x="1612519" y="574104"/>
                </a:lnTo>
                <a:lnTo>
                  <a:pt x="1619775" y="555378"/>
                </a:lnTo>
                <a:lnTo>
                  <a:pt x="1666250" y="570856"/>
                </a:lnTo>
                <a:lnTo>
                  <a:pt x="1658504" y="574104"/>
                </a:lnTo>
                <a:lnTo>
                  <a:pt x="1673996" y="589582"/>
                </a:lnTo>
                <a:lnTo>
                  <a:pt x="1663112" y="594168"/>
                </a:lnTo>
                <a:lnTo>
                  <a:pt x="1670858" y="597321"/>
                </a:lnTo>
                <a:lnTo>
                  <a:pt x="1666250" y="609646"/>
                </a:lnTo>
                <a:lnTo>
                  <a:pt x="1643012" y="609646"/>
                </a:lnTo>
                <a:lnTo>
                  <a:pt x="1647621" y="643756"/>
                </a:lnTo>
                <a:lnTo>
                  <a:pt x="1639875" y="659234"/>
                </a:lnTo>
                <a:lnTo>
                  <a:pt x="1592516" y="674234"/>
                </a:lnTo>
                <a:lnTo>
                  <a:pt x="1592516" y="655603"/>
                </a:lnTo>
                <a:lnTo>
                  <a:pt x="1584771" y="647864"/>
                </a:lnTo>
                <a:lnTo>
                  <a:pt x="1577025" y="651495"/>
                </a:lnTo>
                <a:lnTo>
                  <a:pt x="1584771" y="678821"/>
                </a:lnTo>
                <a:lnTo>
                  <a:pt x="1538688" y="659234"/>
                </a:lnTo>
                <a:lnTo>
                  <a:pt x="1550552" y="674234"/>
                </a:lnTo>
                <a:lnTo>
                  <a:pt x="1515450" y="702038"/>
                </a:lnTo>
                <a:lnTo>
                  <a:pt x="1504567" y="697452"/>
                </a:lnTo>
                <a:lnTo>
                  <a:pt x="1481329" y="671081"/>
                </a:lnTo>
                <a:lnTo>
                  <a:pt x="1473583" y="671081"/>
                </a:lnTo>
                <a:lnTo>
                  <a:pt x="1484564" y="694299"/>
                </a:lnTo>
                <a:lnTo>
                  <a:pt x="1515450" y="705286"/>
                </a:lnTo>
                <a:lnTo>
                  <a:pt x="1489075" y="740351"/>
                </a:lnTo>
                <a:lnTo>
                  <a:pt x="1473583" y="748090"/>
                </a:lnTo>
                <a:lnTo>
                  <a:pt x="1458091" y="743982"/>
                </a:lnTo>
                <a:lnTo>
                  <a:pt x="1453581" y="736242"/>
                </a:lnTo>
                <a:lnTo>
                  <a:pt x="1438481" y="759460"/>
                </a:lnTo>
                <a:lnTo>
                  <a:pt x="1422990" y="759460"/>
                </a:lnTo>
                <a:lnTo>
                  <a:pt x="1384260" y="732994"/>
                </a:lnTo>
                <a:lnTo>
                  <a:pt x="1384260" y="740351"/>
                </a:lnTo>
                <a:lnTo>
                  <a:pt x="1402987" y="748090"/>
                </a:lnTo>
                <a:lnTo>
                  <a:pt x="1427107" y="771307"/>
                </a:lnTo>
                <a:lnTo>
                  <a:pt x="1418479" y="782199"/>
                </a:lnTo>
                <a:lnTo>
                  <a:pt x="1387496" y="782199"/>
                </a:lnTo>
                <a:lnTo>
                  <a:pt x="1392006" y="789938"/>
                </a:lnTo>
                <a:lnTo>
                  <a:pt x="1341510" y="828633"/>
                </a:lnTo>
                <a:lnTo>
                  <a:pt x="1310527" y="859590"/>
                </a:lnTo>
                <a:lnTo>
                  <a:pt x="1291799" y="913381"/>
                </a:lnTo>
                <a:lnTo>
                  <a:pt x="1299545" y="921120"/>
                </a:lnTo>
                <a:lnTo>
                  <a:pt x="1318273" y="925611"/>
                </a:lnTo>
                <a:lnTo>
                  <a:pt x="1315037" y="974816"/>
                </a:lnTo>
                <a:lnTo>
                  <a:pt x="1307291" y="987141"/>
                </a:lnTo>
                <a:lnTo>
                  <a:pt x="1345628" y="982555"/>
                </a:lnTo>
                <a:lnTo>
                  <a:pt x="1379750" y="1002619"/>
                </a:lnTo>
                <a:lnTo>
                  <a:pt x="1387496" y="1021250"/>
                </a:lnTo>
                <a:lnTo>
                  <a:pt x="1387496" y="1032238"/>
                </a:lnTo>
                <a:lnTo>
                  <a:pt x="1415244" y="1044563"/>
                </a:lnTo>
                <a:lnTo>
                  <a:pt x="1430735" y="1060041"/>
                </a:lnTo>
                <a:lnTo>
                  <a:pt x="1481329" y="1070933"/>
                </a:lnTo>
                <a:lnTo>
                  <a:pt x="1461327" y="1136954"/>
                </a:lnTo>
                <a:lnTo>
                  <a:pt x="1465837" y="1155681"/>
                </a:lnTo>
                <a:lnTo>
                  <a:pt x="1458091" y="1163420"/>
                </a:lnTo>
                <a:lnTo>
                  <a:pt x="1481329" y="1175172"/>
                </a:lnTo>
                <a:lnTo>
                  <a:pt x="1484564" y="1190745"/>
                </a:lnTo>
                <a:lnTo>
                  <a:pt x="1492310" y="1198484"/>
                </a:lnTo>
                <a:lnTo>
                  <a:pt x="1504567" y="1186637"/>
                </a:lnTo>
                <a:lnTo>
                  <a:pt x="1507704" y="1194376"/>
                </a:lnTo>
                <a:lnTo>
                  <a:pt x="1523196" y="1160171"/>
                </a:lnTo>
                <a:lnTo>
                  <a:pt x="1519568" y="1090520"/>
                </a:lnTo>
                <a:lnTo>
                  <a:pt x="1589281" y="1055455"/>
                </a:lnTo>
                <a:lnTo>
                  <a:pt x="1600263" y="1025836"/>
                </a:lnTo>
                <a:lnTo>
                  <a:pt x="1597027" y="990294"/>
                </a:lnTo>
                <a:lnTo>
                  <a:pt x="1577025" y="963924"/>
                </a:lnTo>
                <a:lnTo>
                  <a:pt x="1616637" y="921120"/>
                </a:lnTo>
                <a:lnTo>
                  <a:pt x="1612519" y="886915"/>
                </a:lnTo>
                <a:lnTo>
                  <a:pt x="1632129" y="863698"/>
                </a:lnTo>
                <a:lnTo>
                  <a:pt x="1627520" y="840481"/>
                </a:lnTo>
                <a:lnTo>
                  <a:pt x="1647621" y="828633"/>
                </a:lnTo>
                <a:lnTo>
                  <a:pt x="1689488" y="851851"/>
                </a:lnTo>
                <a:lnTo>
                  <a:pt x="1712725" y="844111"/>
                </a:lnTo>
                <a:lnTo>
                  <a:pt x="1735473" y="879176"/>
                </a:lnTo>
                <a:lnTo>
                  <a:pt x="1732336" y="890164"/>
                </a:lnTo>
                <a:lnTo>
                  <a:pt x="1771064" y="902393"/>
                </a:lnTo>
                <a:lnTo>
                  <a:pt x="1755573" y="952076"/>
                </a:lnTo>
                <a:lnTo>
                  <a:pt x="1743219" y="963924"/>
                </a:lnTo>
                <a:lnTo>
                  <a:pt x="1755573" y="963924"/>
                </a:lnTo>
                <a:lnTo>
                  <a:pt x="1755573" y="971663"/>
                </a:lnTo>
                <a:lnTo>
                  <a:pt x="1735473" y="974816"/>
                </a:lnTo>
                <a:lnTo>
                  <a:pt x="1740081" y="982555"/>
                </a:lnTo>
                <a:lnTo>
                  <a:pt x="1766457" y="974816"/>
                </a:lnTo>
                <a:lnTo>
                  <a:pt x="1774202" y="1002619"/>
                </a:lnTo>
                <a:lnTo>
                  <a:pt x="1809304" y="982555"/>
                </a:lnTo>
                <a:lnTo>
                  <a:pt x="1848033" y="928859"/>
                </a:lnTo>
                <a:lnTo>
                  <a:pt x="1852544" y="933445"/>
                </a:lnTo>
                <a:lnTo>
                  <a:pt x="1879017" y="1047716"/>
                </a:lnTo>
                <a:lnTo>
                  <a:pt x="1867643" y="1067780"/>
                </a:lnTo>
                <a:lnTo>
                  <a:pt x="1886763" y="1090520"/>
                </a:lnTo>
                <a:lnTo>
                  <a:pt x="1886763" y="1105998"/>
                </a:lnTo>
                <a:lnTo>
                  <a:pt x="1909510" y="1105998"/>
                </a:lnTo>
                <a:lnTo>
                  <a:pt x="1937258" y="1129215"/>
                </a:lnTo>
                <a:lnTo>
                  <a:pt x="1894509" y="1144693"/>
                </a:lnTo>
                <a:lnTo>
                  <a:pt x="1875390" y="1155681"/>
                </a:lnTo>
                <a:lnTo>
                  <a:pt x="1875390" y="1167910"/>
                </a:lnTo>
                <a:lnTo>
                  <a:pt x="1925002" y="1144693"/>
                </a:lnTo>
                <a:lnTo>
                  <a:pt x="1937258" y="1152432"/>
                </a:lnTo>
                <a:lnTo>
                  <a:pt x="1932748" y="1163420"/>
                </a:lnTo>
                <a:lnTo>
                  <a:pt x="1948240" y="1155681"/>
                </a:lnTo>
                <a:lnTo>
                  <a:pt x="1960496" y="1167910"/>
                </a:lnTo>
                <a:lnTo>
                  <a:pt x="1955986" y="1190745"/>
                </a:lnTo>
                <a:lnTo>
                  <a:pt x="1945004" y="1209376"/>
                </a:lnTo>
                <a:lnTo>
                  <a:pt x="1901764" y="1224854"/>
                </a:lnTo>
                <a:lnTo>
                  <a:pt x="1863525" y="1252658"/>
                </a:lnTo>
                <a:lnTo>
                  <a:pt x="1763319" y="1244919"/>
                </a:lnTo>
                <a:lnTo>
                  <a:pt x="1735473" y="1248072"/>
                </a:lnTo>
                <a:lnTo>
                  <a:pt x="1670858" y="1294506"/>
                </a:lnTo>
                <a:lnTo>
                  <a:pt x="1635266" y="1329571"/>
                </a:lnTo>
                <a:lnTo>
                  <a:pt x="1681742" y="1294506"/>
                </a:lnTo>
                <a:lnTo>
                  <a:pt x="1732336" y="1271289"/>
                </a:lnTo>
                <a:lnTo>
                  <a:pt x="1755573" y="1275397"/>
                </a:lnTo>
                <a:lnTo>
                  <a:pt x="1774202" y="1286767"/>
                </a:lnTo>
                <a:lnTo>
                  <a:pt x="1766457" y="1298614"/>
                </a:lnTo>
                <a:lnTo>
                  <a:pt x="1747827" y="1309602"/>
                </a:lnTo>
                <a:lnTo>
                  <a:pt x="1727727" y="1306354"/>
                </a:lnTo>
                <a:lnTo>
                  <a:pt x="1743219" y="1317341"/>
                </a:lnTo>
                <a:lnTo>
                  <a:pt x="1755573" y="1317341"/>
                </a:lnTo>
                <a:lnTo>
                  <a:pt x="1743219" y="1332819"/>
                </a:lnTo>
                <a:lnTo>
                  <a:pt x="1763319" y="1360527"/>
                </a:lnTo>
                <a:lnTo>
                  <a:pt x="1817050" y="1386993"/>
                </a:lnTo>
                <a:lnTo>
                  <a:pt x="1750965" y="1401993"/>
                </a:lnTo>
                <a:lnTo>
                  <a:pt x="1747827" y="1409732"/>
                </a:lnTo>
                <a:lnTo>
                  <a:pt x="1720472" y="1429796"/>
                </a:lnTo>
                <a:lnTo>
                  <a:pt x="1712725" y="1422057"/>
                </a:lnTo>
                <a:lnTo>
                  <a:pt x="1716843" y="1406579"/>
                </a:lnTo>
                <a:lnTo>
                  <a:pt x="1732336" y="1391101"/>
                </a:lnTo>
                <a:lnTo>
                  <a:pt x="1766457" y="1379254"/>
                </a:lnTo>
                <a:lnTo>
                  <a:pt x="1747827" y="1379254"/>
                </a:lnTo>
                <a:lnTo>
                  <a:pt x="1755573" y="1368266"/>
                </a:lnTo>
                <a:lnTo>
                  <a:pt x="1697234" y="1383362"/>
                </a:lnTo>
                <a:lnTo>
                  <a:pt x="1693606" y="1398840"/>
                </a:lnTo>
                <a:lnTo>
                  <a:pt x="1666250" y="1398840"/>
                </a:lnTo>
                <a:lnTo>
                  <a:pt x="1650758" y="1414318"/>
                </a:lnTo>
                <a:lnTo>
                  <a:pt x="1627520" y="1429796"/>
                </a:lnTo>
                <a:lnTo>
                  <a:pt x="1612519" y="1453014"/>
                </a:lnTo>
                <a:lnTo>
                  <a:pt x="1616637" y="1463906"/>
                </a:lnTo>
                <a:lnTo>
                  <a:pt x="1627520" y="1463906"/>
                </a:lnTo>
                <a:lnTo>
                  <a:pt x="1627520" y="1471645"/>
                </a:lnTo>
                <a:lnTo>
                  <a:pt x="1600263" y="1475753"/>
                </a:lnTo>
                <a:lnTo>
                  <a:pt x="1581535" y="1479384"/>
                </a:lnTo>
                <a:lnTo>
                  <a:pt x="1550552" y="1487123"/>
                </a:lnTo>
                <a:lnTo>
                  <a:pt x="1577025" y="1487123"/>
                </a:lnTo>
                <a:lnTo>
                  <a:pt x="1550552" y="1494957"/>
                </a:lnTo>
                <a:lnTo>
                  <a:pt x="1538688" y="1498970"/>
                </a:lnTo>
                <a:lnTo>
                  <a:pt x="1542805" y="1502219"/>
                </a:lnTo>
                <a:lnTo>
                  <a:pt x="1535060" y="1517697"/>
                </a:lnTo>
                <a:lnTo>
                  <a:pt x="1519568" y="1537761"/>
                </a:lnTo>
                <a:lnTo>
                  <a:pt x="1507704" y="1525436"/>
                </a:lnTo>
                <a:lnTo>
                  <a:pt x="1507704" y="1533175"/>
                </a:lnTo>
                <a:lnTo>
                  <a:pt x="1512312" y="1545500"/>
                </a:lnTo>
                <a:lnTo>
                  <a:pt x="1496821" y="1568717"/>
                </a:lnTo>
                <a:lnTo>
                  <a:pt x="1492310" y="1548653"/>
                </a:lnTo>
                <a:lnTo>
                  <a:pt x="1489075" y="1537761"/>
                </a:lnTo>
                <a:lnTo>
                  <a:pt x="1496821" y="1522283"/>
                </a:lnTo>
                <a:lnTo>
                  <a:pt x="1484564" y="1525436"/>
                </a:lnTo>
                <a:lnTo>
                  <a:pt x="1481329" y="1553239"/>
                </a:lnTo>
                <a:lnTo>
                  <a:pt x="1465837" y="1548653"/>
                </a:lnTo>
                <a:lnTo>
                  <a:pt x="1484564" y="1564131"/>
                </a:lnTo>
                <a:lnTo>
                  <a:pt x="1481329" y="1571870"/>
                </a:lnTo>
                <a:lnTo>
                  <a:pt x="1476818" y="1587349"/>
                </a:lnTo>
                <a:lnTo>
                  <a:pt x="1489075" y="1591457"/>
                </a:lnTo>
                <a:lnTo>
                  <a:pt x="1489075" y="1610088"/>
                </a:lnTo>
                <a:lnTo>
                  <a:pt x="1484564" y="1599196"/>
                </a:lnTo>
                <a:lnTo>
                  <a:pt x="1481329" y="1606935"/>
                </a:lnTo>
                <a:lnTo>
                  <a:pt x="1469073" y="1610088"/>
                </a:lnTo>
                <a:lnTo>
                  <a:pt x="1489075" y="1614674"/>
                </a:lnTo>
                <a:lnTo>
                  <a:pt x="1481329" y="1630152"/>
                </a:lnTo>
                <a:lnTo>
                  <a:pt x="1465837" y="1625566"/>
                </a:lnTo>
                <a:lnTo>
                  <a:pt x="1473583" y="1637891"/>
                </a:lnTo>
                <a:lnTo>
                  <a:pt x="1434853" y="1661109"/>
                </a:lnTo>
                <a:lnTo>
                  <a:pt x="1407498" y="1676205"/>
                </a:lnTo>
                <a:lnTo>
                  <a:pt x="1379750" y="1695313"/>
                </a:lnTo>
                <a:lnTo>
                  <a:pt x="1357002" y="1725792"/>
                </a:lnTo>
                <a:lnTo>
                  <a:pt x="1361120" y="1764487"/>
                </a:lnTo>
                <a:lnTo>
                  <a:pt x="1364749" y="1799552"/>
                </a:lnTo>
                <a:lnTo>
                  <a:pt x="1372494" y="1826018"/>
                </a:lnTo>
                <a:lnTo>
                  <a:pt x="1361120" y="1864713"/>
                </a:lnTo>
                <a:lnTo>
                  <a:pt x="1345628" y="1864713"/>
                </a:lnTo>
                <a:lnTo>
                  <a:pt x="1333765" y="1849235"/>
                </a:lnTo>
                <a:lnTo>
                  <a:pt x="1326019" y="1822769"/>
                </a:lnTo>
                <a:lnTo>
                  <a:pt x="1326019" y="1802800"/>
                </a:lnTo>
                <a:lnTo>
                  <a:pt x="1318273" y="1799552"/>
                </a:lnTo>
                <a:lnTo>
                  <a:pt x="1322783" y="1784074"/>
                </a:lnTo>
                <a:lnTo>
                  <a:pt x="1315037" y="1764487"/>
                </a:lnTo>
                <a:lnTo>
                  <a:pt x="1299545" y="1749009"/>
                </a:lnTo>
                <a:lnTo>
                  <a:pt x="1276308" y="1761334"/>
                </a:lnTo>
                <a:lnTo>
                  <a:pt x="1260815" y="1741270"/>
                </a:lnTo>
                <a:lnTo>
                  <a:pt x="1230323" y="1741270"/>
                </a:lnTo>
                <a:lnTo>
                  <a:pt x="1221204" y="1738117"/>
                </a:lnTo>
                <a:lnTo>
                  <a:pt x="1194828" y="1741270"/>
                </a:lnTo>
                <a:lnTo>
                  <a:pt x="1171591" y="1741270"/>
                </a:lnTo>
                <a:lnTo>
                  <a:pt x="1190711" y="1753595"/>
                </a:lnTo>
                <a:lnTo>
                  <a:pt x="1194828" y="1764487"/>
                </a:lnTo>
                <a:lnTo>
                  <a:pt x="1175219" y="1769073"/>
                </a:lnTo>
                <a:lnTo>
                  <a:pt x="1148843" y="1756748"/>
                </a:lnTo>
                <a:lnTo>
                  <a:pt x="1117860" y="1753595"/>
                </a:lnTo>
                <a:lnTo>
                  <a:pt x="1090504" y="1753595"/>
                </a:lnTo>
                <a:lnTo>
                  <a:pt x="1067266" y="1769073"/>
                </a:lnTo>
                <a:lnTo>
                  <a:pt x="1040891" y="1779965"/>
                </a:lnTo>
                <a:lnTo>
                  <a:pt x="1016673" y="1802800"/>
                </a:lnTo>
                <a:lnTo>
                  <a:pt x="1020791" y="1833757"/>
                </a:lnTo>
                <a:lnTo>
                  <a:pt x="1016673" y="1849235"/>
                </a:lnTo>
                <a:lnTo>
                  <a:pt x="1008927" y="1853725"/>
                </a:lnTo>
                <a:lnTo>
                  <a:pt x="1005299" y="1872452"/>
                </a:lnTo>
                <a:lnTo>
                  <a:pt x="1001182" y="1895669"/>
                </a:lnTo>
                <a:lnTo>
                  <a:pt x="997553" y="1922039"/>
                </a:lnTo>
                <a:lnTo>
                  <a:pt x="1005299" y="1941626"/>
                </a:lnTo>
                <a:lnTo>
                  <a:pt x="997553" y="1937135"/>
                </a:lnTo>
                <a:lnTo>
                  <a:pt x="1005299" y="1957104"/>
                </a:lnTo>
                <a:lnTo>
                  <a:pt x="1016673" y="1980417"/>
                </a:lnTo>
                <a:lnTo>
                  <a:pt x="1024419" y="2003634"/>
                </a:lnTo>
                <a:lnTo>
                  <a:pt x="1044028" y="2010895"/>
                </a:lnTo>
                <a:lnTo>
                  <a:pt x="1056383" y="2018634"/>
                </a:lnTo>
                <a:lnTo>
                  <a:pt x="1086877" y="2014526"/>
                </a:lnTo>
                <a:lnTo>
                  <a:pt x="1105506" y="2006787"/>
                </a:lnTo>
                <a:lnTo>
                  <a:pt x="1133352" y="1995895"/>
                </a:lnTo>
                <a:lnTo>
                  <a:pt x="1141098" y="1983570"/>
                </a:lnTo>
                <a:lnTo>
                  <a:pt x="1148843" y="1960353"/>
                </a:lnTo>
                <a:lnTo>
                  <a:pt x="1156589" y="1952613"/>
                </a:lnTo>
                <a:lnTo>
                  <a:pt x="1179337" y="1944874"/>
                </a:lnTo>
                <a:lnTo>
                  <a:pt x="1194828" y="1941626"/>
                </a:lnTo>
                <a:lnTo>
                  <a:pt x="1218066" y="1944874"/>
                </a:lnTo>
                <a:lnTo>
                  <a:pt x="1218066" y="1960353"/>
                </a:lnTo>
                <a:lnTo>
                  <a:pt x="1205712" y="1975831"/>
                </a:lnTo>
                <a:lnTo>
                  <a:pt x="1194828" y="1988156"/>
                </a:lnTo>
                <a:lnTo>
                  <a:pt x="1202574" y="1991309"/>
                </a:lnTo>
                <a:lnTo>
                  <a:pt x="1194828" y="2014526"/>
                </a:lnTo>
                <a:lnTo>
                  <a:pt x="1187082" y="2006787"/>
                </a:lnTo>
                <a:lnTo>
                  <a:pt x="1182965" y="2014526"/>
                </a:lnTo>
                <a:lnTo>
                  <a:pt x="1182247" y="2014526"/>
                </a:lnTo>
                <a:lnTo>
                  <a:pt x="1186797" y="2019045"/>
                </a:lnTo>
                <a:lnTo>
                  <a:pt x="1182231" y="2037774"/>
                </a:lnTo>
                <a:lnTo>
                  <a:pt x="1179070" y="2053227"/>
                </a:lnTo>
                <a:lnTo>
                  <a:pt x="1171344" y="2060954"/>
                </a:lnTo>
                <a:lnTo>
                  <a:pt x="1163559" y="2068261"/>
                </a:lnTo>
                <a:lnTo>
                  <a:pt x="1167246" y="2072796"/>
                </a:lnTo>
                <a:lnTo>
                  <a:pt x="1171344" y="2072796"/>
                </a:lnTo>
                <a:lnTo>
                  <a:pt x="1182231" y="2072796"/>
                </a:lnTo>
                <a:lnTo>
                  <a:pt x="1205469" y="2072796"/>
                </a:lnTo>
                <a:lnTo>
                  <a:pt x="1233273" y="2068261"/>
                </a:lnTo>
                <a:lnTo>
                  <a:pt x="1248257" y="2072796"/>
                </a:lnTo>
                <a:lnTo>
                  <a:pt x="1263768" y="2072796"/>
                </a:lnTo>
                <a:lnTo>
                  <a:pt x="1268334" y="2080522"/>
                </a:lnTo>
                <a:lnTo>
                  <a:pt x="1260549" y="2083714"/>
                </a:lnTo>
                <a:lnTo>
                  <a:pt x="1279221" y="2088333"/>
                </a:lnTo>
                <a:lnTo>
                  <a:pt x="1279221" y="2099251"/>
                </a:lnTo>
                <a:lnTo>
                  <a:pt x="1276061" y="2111513"/>
                </a:lnTo>
                <a:lnTo>
                  <a:pt x="1271495" y="2126966"/>
                </a:lnTo>
                <a:lnTo>
                  <a:pt x="1268334" y="2145695"/>
                </a:lnTo>
                <a:lnTo>
                  <a:pt x="1268334" y="2165264"/>
                </a:lnTo>
                <a:lnTo>
                  <a:pt x="1268334" y="2180717"/>
                </a:lnTo>
                <a:lnTo>
                  <a:pt x="1276061" y="2191719"/>
                </a:lnTo>
                <a:lnTo>
                  <a:pt x="1279221" y="2199446"/>
                </a:lnTo>
                <a:lnTo>
                  <a:pt x="1287007" y="2203981"/>
                </a:lnTo>
                <a:lnTo>
                  <a:pt x="1291513" y="2207172"/>
                </a:lnTo>
                <a:lnTo>
                  <a:pt x="1294733" y="2214899"/>
                </a:lnTo>
                <a:lnTo>
                  <a:pt x="1302459" y="2214899"/>
                </a:lnTo>
                <a:lnTo>
                  <a:pt x="1314282" y="2222626"/>
                </a:lnTo>
                <a:lnTo>
                  <a:pt x="1333423" y="2214899"/>
                </a:lnTo>
                <a:lnTo>
                  <a:pt x="1345247" y="2207172"/>
                </a:lnTo>
                <a:lnTo>
                  <a:pt x="1368485" y="2211708"/>
                </a:lnTo>
                <a:lnTo>
                  <a:pt x="1387157" y="2222626"/>
                </a:lnTo>
                <a:lnTo>
                  <a:pt x="1394884" y="2227245"/>
                </a:lnTo>
                <a:lnTo>
                  <a:pt x="1402610" y="2242194"/>
                </a:lnTo>
                <a:lnTo>
                  <a:pt x="1402610" y="2227245"/>
                </a:lnTo>
                <a:lnTo>
                  <a:pt x="1418121" y="2211708"/>
                </a:lnTo>
                <a:lnTo>
                  <a:pt x="1429945" y="2207172"/>
                </a:lnTo>
                <a:lnTo>
                  <a:pt x="1434511" y="2188528"/>
                </a:lnTo>
                <a:lnTo>
                  <a:pt x="1449963" y="2176182"/>
                </a:lnTo>
                <a:lnTo>
                  <a:pt x="1457748" y="2180717"/>
                </a:lnTo>
                <a:lnTo>
                  <a:pt x="1460909" y="2172990"/>
                </a:lnTo>
                <a:lnTo>
                  <a:pt x="1491874" y="2165264"/>
                </a:lnTo>
                <a:lnTo>
                  <a:pt x="1499600" y="2161148"/>
                </a:lnTo>
                <a:lnTo>
                  <a:pt x="1503697" y="2153422"/>
                </a:lnTo>
                <a:lnTo>
                  <a:pt x="1514644" y="2145695"/>
                </a:lnTo>
                <a:lnTo>
                  <a:pt x="1522369" y="2153422"/>
                </a:lnTo>
                <a:lnTo>
                  <a:pt x="1506917" y="2168455"/>
                </a:lnTo>
                <a:lnTo>
                  <a:pt x="1506917" y="2176182"/>
                </a:lnTo>
                <a:lnTo>
                  <a:pt x="1506917" y="2191719"/>
                </a:lnTo>
                <a:lnTo>
                  <a:pt x="1499600" y="2203981"/>
                </a:lnTo>
                <a:lnTo>
                  <a:pt x="1506917" y="2219434"/>
                </a:lnTo>
                <a:lnTo>
                  <a:pt x="1519209" y="2219434"/>
                </a:lnTo>
                <a:lnTo>
                  <a:pt x="1522369" y="2203981"/>
                </a:lnTo>
                <a:lnTo>
                  <a:pt x="1519209" y="2183908"/>
                </a:lnTo>
                <a:lnTo>
                  <a:pt x="1526936" y="2176182"/>
                </a:lnTo>
                <a:lnTo>
                  <a:pt x="1545607" y="2172990"/>
                </a:lnTo>
                <a:lnTo>
                  <a:pt x="1542447" y="2165264"/>
                </a:lnTo>
                <a:lnTo>
                  <a:pt x="1545607" y="2153422"/>
                </a:lnTo>
                <a:lnTo>
                  <a:pt x="1553334" y="2168455"/>
                </a:lnTo>
                <a:lnTo>
                  <a:pt x="1561119" y="2168455"/>
                </a:lnTo>
                <a:lnTo>
                  <a:pt x="1576572" y="2176182"/>
                </a:lnTo>
                <a:lnTo>
                  <a:pt x="1580669" y="2188528"/>
                </a:lnTo>
                <a:lnTo>
                  <a:pt x="1603907" y="2188528"/>
                </a:lnTo>
                <a:lnTo>
                  <a:pt x="1623925" y="2188528"/>
                </a:lnTo>
                <a:lnTo>
                  <a:pt x="1631652" y="2196254"/>
                </a:lnTo>
                <a:lnTo>
                  <a:pt x="1654421" y="2199446"/>
                </a:lnTo>
                <a:lnTo>
                  <a:pt x="1673094" y="2191719"/>
                </a:lnTo>
                <a:lnTo>
                  <a:pt x="1662206" y="2188528"/>
                </a:lnTo>
                <a:lnTo>
                  <a:pt x="1711784" y="2188528"/>
                </a:lnTo>
                <a:lnTo>
                  <a:pt x="1693112" y="2191719"/>
                </a:lnTo>
                <a:lnTo>
                  <a:pt x="1700897" y="2203981"/>
                </a:lnTo>
                <a:lnTo>
                  <a:pt x="1719569" y="2203981"/>
                </a:lnTo>
                <a:lnTo>
                  <a:pt x="1731861" y="2214899"/>
                </a:lnTo>
                <a:lnTo>
                  <a:pt x="1735022" y="2230352"/>
                </a:lnTo>
                <a:lnTo>
                  <a:pt x="1742748" y="2230352"/>
                </a:lnTo>
                <a:lnTo>
                  <a:pt x="1754630" y="2238163"/>
                </a:lnTo>
                <a:lnTo>
                  <a:pt x="1781029" y="2257732"/>
                </a:lnTo>
                <a:lnTo>
                  <a:pt x="1773303" y="2276376"/>
                </a:lnTo>
                <a:lnTo>
                  <a:pt x="1785595" y="2268650"/>
                </a:lnTo>
                <a:lnTo>
                  <a:pt x="1808774" y="2284103"/>
                </a:lnTo>
                <a:lnTo>
                  <a:pt x="1832012" y="2291914"/>
                </a:lnTo>
                <a:lnTo>
                  <a:pt x="1851621" y="2284103"/>
                </a:lnTo>
                <a:lnTo>
                  <a:pt x="1874800" y="2291914"/>
                </a:lnTo>
                <a:lnTo>
                  <a:pt x="1893472" y="2299640"/>
                </a:lnTo>
                <a:lnTo>
                  <a:pt x="1913081" y="2315094"/>
                </a:lnTo>
                <a:lnTo>
                  <a:pt x="1916710" y="2327439"/>
                </a:lnTo>
                <a:lnTo>
                  <a:pt x="1920807" y="2322820"/>
                </a:lnTo>
                <a:lnTo>
                  <a:pt x="1928534" y="2330631"/>
                </a:lnTo>
                <a:lnTo>
                  <a:pt x="1939480" y="2368844"/>
                </a:lnTo>
                <a:lnTo>
                  <a:pt x="1954932" y="2373379"/>
                </a:lnTo>
                <a:lnTo>
                  <a:pt x="1951772" y="2388917"/>
                </a:lnTo>
                <a:lnTo>
                  <a:pt x="1928534" y="2407562"/>
                </a:lnTo>
                <a:lnTo>
                  <a:pt x="1916710" y="2423015"/>
                </a:lnTo>
                <a:lnTo>
                  <a:pt x="1901257" y="2442667"/>
                </a:lnTo>
                <a:lnTo>
                  <a:pt x="1928534" y="2434857"/>
                </a:lnTo>
                <a:lnTo>
                  <a:pt x="1944045" y="2415288"/>
                </a:lnTo>
                <a:lnTo>
                  <a:pt x="1985897" y="2419823"/>
                </a:lnTo>
                <a:lnTo>
                  <a:pt x="1975009" y="2442667"/>
                </a:lnTo>
                <a:lnTo>
                  <a:pt x="1939480" y="2450394"/>
                </a:lnTo>
                <a:lnTo>
                  <a:pt x="1967224" y="2454005"/>
                </a:lnTo>
                <a:lnTo>
                  <a:pt x="1998189" y="2423015"/>
                </a:lnTo>
                <a:lnTo>
                  <a:pt x="2020958" y="2430825"/>
                </a:lnTo>
                <a:lnTo>
                  <a:pt x="2048762" y="2438552"/>
                </a:lnTo>
                <a:lnTo>
                  <a:pt x="2067434" y="2454005"/>
                </a:lnTo>
                <a:lnTo>
                  <a:pt x="2064215" y="2469039"/>
                </a:lnTo>
                <a:lnTo>
                  <a:pt x="2090672" y="2461312"/>
                </a:lnTo>
                <a:lnTo>
                  <a:pt x="2121168" y="2469039"/>
                </a:lnTo>
                <a:lnTo>
                  <a:pt x="2152132" y="2469039"/>
                </a:lnTo>
                <a:lnTo>
                  <a:pt x="2187194" y="2489111"/>
                </a:lnTo>
                <a:lnTo>
                  <a:pt x="2214938" y="2512291"/>
                </a:lnTo>
                <a:lnTo>
                  <a:pt x="2245434" y="2515483"/>
                </a:lnTo>
                <a:lnTo>
                  <a:pt x="2256848" y="2535051"/>
                </a:lnTo>
                <a:lnTo>
                  <a:pt x="2264575" y="2558315"/>
                </a:lnTo>
                <a:lnTo>
                  <a:pt x="2256848" y="2597033"/>
                </a:lnTo>
                <a:lnTo>
                  <a:pt x="2241337" y="2615677"/>
                </a:lnTo>
                <a:lnTo>
                  <a:pt x="2225884" y="2638941"/>
                </a:lnTo>
                <a:lnTo>
                  <a:pt x="2210431" y="2666237"/>
                </a:lnTo>
                <a:lnTo>
                  <a:pt x="2194920" y="2673963"/>
                </a:lnTo>
                <a:lnTo>
                  <a:pt x="2183096" y="2689501"/>
                </a:lnTo>
                <a:lnTo>
                  <a:pt x="2183096" y="2715872"/>
                </a:lnTo>
                <a:lnTo>
                  <a:pt x="2187194" y="2739136"/>
                </a:lnTo>
                <a:lnTo>
                  <a:pt x="2183096" y="2777433"/>
                </a:lnTo>
                <a:lnTo>
                  <a:pt x="2175369" y="2792887"/>
                </a:lnTo>
                <a:lnTo>
                  <a:pt x="2172150" y="2816067"/>
                </a:lnTo>
                <a:lnTo>
                  <a:pt x="2152132" y="2854784"/>
                </a:lnTo>
                <a:lnTo>
                  <a:pt x="2148913" y="2873512"/>
                </a:lnTo>
                <a:lnTo>
                  <a:pt x="2133460" y="2893081"/>
                </a:lnTo>
                <a:lnTo>
                  <a:pt x="2113441" y="2893081"/>
                </a:lnTo>
                <a:lnTo>
                  <a:pt x="2082887" y="2900808"/>
                </a:lnTo>
                <a:lnTo>
                  <a:pt x="2051923" y="2916345"/>
                </a:lnTo>
                <a:lnTo>
                  <a:pt x="2025524" y="2931799"/>
                </a:lnTo>
                <a:lnTo>
                  <a:pt x="2005974" y="2950444"/>
                </a:lnTo>
                <a:lnTo>
                  <a:pt x="2002287" y="2981434"/>
                </a:lnTo>
                <a:lnTo>
                  <a:pt x="2002287" y="3008729"/>
                </a:lnTo>
                <a:lnTo>
                  <a:pt x="1993682" y="3024267"/>
                </a:lnTo>
                <a:lnTo>
                  <a:pt x="1978170" y="3047447"/>
                </a:lnTo>
                <a:lnTo>
                  <a:pt x="1970444" y="3066175"/>
                </a:lnTo>
                <a:lnTo>
                  <a:pt x="1959498" y="3085744"/>
                </a:lnTo>
                <a:lnTo>
                  <a:pt x="1944045" y="3101197"/>
                </a:lnTo>
                <a:lnTo>
                  <a:pt x="1936319" y="3119926"/>
                </a:lnTo>
                <a:lnTo>
                  <a:pt x="1920807" y="3139915"/>
                </a:lnTo>
                <a:lnTo>
                  <a:pt x="1908983" y="3158643"/>
                </a:lnTo>
                <a:lnTo>
                  <a:pt x="1898038" y="3170485"/>
                </a:lnTo>
                <a:lnTo>
                  <a:pt x="1870293" y="3174097"/>
                </a:lnTo>
                <a:lnTo>
                  <a:pt x="1851621" y="3162675"/>
                </a:lnTo>
                <a:lnTo>
                  <a:pt x="1836109" y="3158643"/>
                </a:lnTo>
                <a:lnTo>
                  <a:pt x="1820656" y="3150833"/>
                </a:lnTo>
                <a:lnTo>
                  <a:pt x="1820656" y="3158643"/>
                </a:lnTo>
                <a:lnTo>
                  <a:pt x="1824286" y="3170485"/>
                </a:lnTo>
                <a:lnTo>
                  <a:pt x="1836109" y="3174097"/>
                </a:lnTo>
                <a:lnTo>
                  <a:pt x="1847056" y="3185939"/>
                </a:lnTo>
                <a:lnTo>
                  <a:pt x="1847056" y="3189130"/>
                </a:lnTo>
                <a:lnTo>
                  <a:pt x="1847056" y="3201392"/>
                </a:lnTo>
                <a:lnTo>
                  <a:pt x="1862508" y="3209203"/>
                </a:lnTo>
                <a:lnTo>
                  <a:pt x="1862508" y="3216929"/>
                </a:lnTo>
                <a:lnTo>
                  <a:pt x="1854782" y="3235574"/>
                </a:lnTo>
                <a:lnTo>
                  <a:pt x="1847056" y="3255143"/>
                </a:lnTo>
                <a:lnTo>
                  <a:pt x="1816559" y="3266565"/>
                </a:lnTo>
                <a:lnTo>
                  <a:pt x="1785595" y="3270680"/>
                </a:lnTo>
                <a:lnTo>
                  <a:pt x="1754630" y="3270680"/>
                </a:lnTo>
                <a:lnTo>
                  <a:pt x="1765986" y="3281598"/>
                </a:lnTo>
                <a:lnTo>
                  <a:pt x="1765986" y="3293860"/>
                </a:lnTo>
                <a:lnTo>
                  <a:pt x="1762357" y="3309397"/>
                </a:lnTo>
                <a:lnTo>
                  <a:pt x="1765986" y="3317124"/>
                </a:lnTo>
                <a:lnTo>
                  <a:pt x="1758260" y="3328042"/>
                </a:lnTo>
                <a:lnTo>
                  <a:pt x="1731861" y="3328042"/>
                </a:lnTo>
                <a:lnTo>
                  <a:pt x="1711784" y="3320315"/>
                </a:lnTo>
                <a:lnTo>
                  <a:pt x="1711784" y="3332577"/>
                </a:lnTo>
                <a:lnTo>
                  <a:pt x="1716350" y="3343495"/>
                </a:lnTo>
                <a:lnTo>
                  <a:pt x="1724076" y="3355337"/>
                </a:lnTo>
                <a:lnTo>
                  <a:pt x="1742748" y="3355337"/>
                </a:lnTo>
                <a:lnTo>
                  <a:pt x="1746845" y="3359032"/>
                </a:lnTo>
                <a:lnTo>
                  <a:pt x="1746845" y="3370874"/>
                </a:lnTo>
                <a:lnTo>
                  <a:pt x="1739588" y="3374486"/>
                </a:lnTo>
                <a:lnTo>
                  <a:pt x="1735022" y="3366759"/>
                </a:lnTo>
                <a:lnTo>
                  <a:pt x="1724076" y="3366759"/>
                </a:lnTo>
                <a:lnTo>
                  <a:pt x="1724076" y="3374486"/>
                </a:lnTo>
                <a:lnTo>
                  <a:pt x="1731861" y="3381792"/>
                </a:lnTo>
                <a:lnTo>
                  <a:pt x="1719569" y="3389519"/>
                </a:lnTo>
                <a:lnTo>
                  <a:pt x="1724076" y="3409592"/>
                </a:lnTo>
                <a:lnTo>
                  <a:pt x="1724076" y="3432772"/>
                </a:lnTo>
                <a:lnTo>
                  <a:pt x="1708624" y="3432772"/>
                </a:lnTo>
                <a:lnTo>
                  <a:pt x="1693112" y="3451500"/>
                </a:lnTo>
                <a:lnTo>
                  <a:pt x="1688604" y="3471069"/>
                </a:lnTo>
                <a:lnTo>
                  <a:pt x="1711784" y="3489714"/>
                </a:lnTo>
                <a:lnTo>
                  <a:pt x="1731861" y="3494249"/>
                </a:lnTo>
                <a:lnTo>
                  <a:pt x="1724076" y="3520704"/>
                </a:lnTo>
                <a:lnTo>
                  <a:pt x="1704058" y="3540693"/>
                </a:lnTo>
                <a:lnTo>
                  <a:pt x="1704058" y="3559422"/>
                </a:lnTo>
                <a:lnTo>
                  <a:pt x="1688604" y="3578066"/>
                </a:lnTo>
                <a:lnTo>
                  <a:pt x="1685385" y="3597635"/>
                </a:lnTo>
                <a:lnTo>
                  <a:pt x="1693112" y="3616364"/>
                </a:lnTo>
                <a:lnTo>
                  <a:pt x="1704058" y="3639544"/>
                </a:lnTo>
                <a:lnTo>
                  <a:pt x="1688604" y="3644079"/>
                </a:lnTo>
                <a:lnTo>
                  <a:pt x="1673094" y="3655081"/>
                </a:lnTo>
                <a:lnTo>
                  <a:pt x="1669932" y="3667343"/>
                </a:lnTo>
                <a:lnTo>
                  <a:pt x="1669932" y="3685988"/>
                </a:lnTo>
                <a:lnTo>
                  <a:pt x="1662206" y="3693798"/>
                </a:lnTo>
                <a:lnTo>
                  <a:pt x="1650324" y="3690103"/>
                </a:lnTo>
                <a:lnTo>
                  <a:pt x="1642597" y="3678261"/>
                </a:lnTo>
                <a:lnTo>
                  <a:pt x="1650324" y="3670534"/>
                </a:lnTo>
                <a:lnTo>
                  <a:pt x="1662206" y="3667343"/>
                </a:lnTo>
                <a:lnTo>
                  <a:pt x="1650324" y="3651890"/>
                </a:lnTo>
                <a:lnTo>
                  <a:pt x="1631652" y="3655081"/>
                </a:lnTo>
                <a:lnTo>
                  <a:pt x="1646694" y="3667343"/>
                </a:lnTo>
                <a:lnTo>
                  <a:pt x="1639437" y="3674650"/>
                </a:lnTo>
                <a:lnTo>
                  <a:pt x="1639437" y="3678261"/>
                </a:lnTo>
                <a:lnTo>
                  <a:pt x="1627145" y="3674650"/>
                </a:lnTo>
                <a:lnTo>
                  <a:pt x="1631652" y="3667343"/>
                </a:lnTo>
                <a:lnTo>
                  <a:pt x="1616199" y="3662808"/>
                </a:lnTo>
                <a:lnTo>
                  <a:pt x="1619360" y="3651890"/>
                </a:lnTo>
                <a:lnTo>
                  <a:pt x="1611633" y="3659616"/>
                </a:lnTo>
                <a:lnTo>
                  <a:pt x="1611633" y="3644079"/>
                </a:lnTo>
                <a:lnTo>
                  <a:pt x="1627145" y="3644079"/>
                </a:lnTo>
                <a:lnTo>
                  <a:pt x="1627145" y="3631817"/>
                </a:lnTo>
                <a:lnTo>
                  <a:pt x="1616199" y="3628626"/>
                </a:lnTo>
                <a:lnTo>
                  <a:pt x="1611633" y="3636352"/>
                </a:lnTo>
                <a:lnTo>
                  <a:pt x="1599809" y="3624090"/>
                </a:lnTo>
                <a:lnTo>
                  <a:pt x="1592083" y="3605446"/>
                </a:lnTo>
                <a:lnTo>
                  <a:pt x="1592083" y="3601330"/>
                </a:lnTo>
                <a:lnTo>
                  <a:pt x="1576572" y="3585793"/>
                </a:lnTo>
                <a:lnTo>
                  <a:pt x="1584298" y="3582182"/>
                </a:lnTo>
                <a:lnTo>
                  <a:pt x="1580669" y="3570340"/>
                </a:lnTo>
                <a:lnTo>
                  <a:pt x="1588395" y="3570340"/>
                </a:lnTo>
                <a:lnTo>
                  <a:pt x="1576572" y="3562613"/>
                </a:lnTo>
                <a:lnTo>
                  <a:pt x="1573411" y="3540693"/>
                </a:lnTo>
                <a:lnTo>
                  <a:pt x="1573411" y="3528431"/>
                </a:lnTo>
                <a:lnTo>
                  <a:pt x="1588395" y="3528431"/>
                </a:lnTo>
                <a:lnTo>
                  <a:pt x="1576572" y="3512978"/>
                </a:lnTo>
                <a:lnTo>
                  <a:pt x="1561119" y="3512978"/>
                </a:lnTo>
                <a:lnTo>
                  <a:pt x="1568845" y="3497440"/>
                </a:lnTo>
                <a:lnTo>
                  <a:pt x="1545607" y="3486522"/>
                </a:lnTo>
                <a:lnTo>
                  <a:pt x="1537881" y="3489714"/>
                </a:lnTo>
                <a:lnTo>
                  <a:pt x="1542447" y="3466954"/>
                </a:lnTo>
                <a:lnTo>
                  <a:pt x="1561119" y="3466954"/>
                </a:lnTo>
                <a:lnTo>
                  <a:pt x="1568845" y="3486522"/>
                </a:lnTo>
                <a:lnTo>
                  <a:pt x="1576572" y="3466954"/>
                </a:lnTo>
                <a:lnTo>
                  <a:pt x="1568845" y="3440498"/>
                </a:lnTo>
                <a:lnTo>
                  <a:pt x="1573411" y="3435963"/>
                </a:lnTo>
                <a:lnTo>
                  <a:pt x="1580669" y="3420510"/>
                </a:lnTo>
                <a:lnTo>
                  <a:pt x="1568845" y="3417318"/>
                </a:lnTo>
                <a:lnTo>
                  <a:pt x="1568845" y="3401781"/>
                </a:lnTo>
                <a:lnTo>
                  <a:pt x="1568845" y="3374486"/>
                </a:lnTo>
                <a:lnTo>
                  <a:pt x="1568845" y="3348114"/>
                </a:lnTo>
                <a:lnTo>
                  <a:pt x="1553334" y="3348114"/>
                </a:lnTo>
                <a:lnTo>
                  <a:pt x="1545607" y="3343495"/>
                </a:lnTo>
                <a:lnTo>
                  <a:pt x="1542447" y="3324850"/>
                </a:lnTo>
                <a:lnTo>
                  <a:pt x="1545607" y="3301586"/>
                </a:lnTo>
                <a:lnTo>
                  <a:pt x="1537881" y="3274291"/>
                </a:lnTo>
                <a:lnTo>
                  <a:pt x="1530154" y="3240109"/>
                </a:lnTo>
                <a:lnTo>
                  <a:pt x="1537881" y="3224656"/>
                </a:lnTo>
                <a:lnTo>
                  <a:pt x="1545607" y="3193665"/>
                </a:lnTo>
                <a:lnTo>
                  <a:pt x="1553334" y="3158643"/>
                </a:lnTo>
                <a:lnTo>
                  <a:pt x="1553334" y="3132188"/>
                </a:lnTo>
                <a:lnTo>
                  <a:pt x="1553334" y="3119926"/>
                </a:lnTo>
                <a:lnTo>
                  <a:pt x="1545607" y="3088935"/>
                </a:lnTo>
                <a:lnTo>
                  <a:pt x="1545607" y="3066175"/>
                </a:lnTo>
                <a:lnTo>
                  <a:pt x="1545607" y="3035185"/>
                </a:lnTo>
                <a:lnTo>
                  <a:pt x="1550173" y="3001003"/>
                </a:lnTo>
                <a:lnTo>
                  <a:pt x="1553334" y="2970012"/>
                </a:lnTo>
                <a:lnTo>
                  <a:pt x="1553334" y="2939525"/>
                </a:lnTo>
                <a:lnTo>
                  <a:pt x="1550173" y="2908535"/>
                </a:lnTo>
                <a:lnTo>
                  <a:pt x="1553334" y="2896273"/>
                </a:lnTo>
                <a:lnTo>
                  <a:pt x="1553334" y="2873512"/>
                </a:lnTo>
                <a:lnTo>
                  <a:pt x="1553334" y="2831604"/>
                </a:lnTo>
                <a:lnTo>
                  <a:pt x="1545607" y="2796078"/>
                </a:lnTo>
                <a:lnTo>
                  <a:pt x="1526936" y="2781045"/>
                </a:lnTo>
                <a:lnTo>
                  <a:pt x="1506917" y="2765591"/>
                </a:lnTo>
                <a:lnTo>
                  <a:pt x="1473201" y="2746863"/>
                </a:lnTo>
                <a:lnTo>
                  <a:pt x="1445456" y="2731409"/>
                </a:lnTo>
                <a:lnTo>
                  <a:pt x="1418121" y="2700419"/>
                </a:lnTo>
                <a:lnTo>
                  <a:pt x="1410394" y="2669428"/>
                </a:lnTo>
                <a:lnTo>
                  <a:pt x="1394884" y="2658510"/>
                </a:lnTo>
                <a:lnTo>
                  <a:pt x="1387157" y="2635330"/>
                </a:lnTo>
                <a:lnTo>
                  <a:pt x="1371646" y="2612486"/>
                </a:lnTo>
                <a:lnTo>
                  <a:pt x="1360758" y="2584771"/>
                </a:lnTo>
                <a:lnTo>
                  <a:pt x="1340681" y="2554200"/>
                </a:lnTo>
                <a:lnTo>
                  <a:pt x="1310186" y="2527829"/>
                </a:lnTo>
                <a:lnTo>
                  <a:pt x="1310186" y="2496838"/>
                </a:lnTo>
                <a:lnTo>
                  <a:pt x="1317970" y="2484576"/>
                </a:lnTo>
                <a:lnTo>
                  <a:pt x="1333423" y="2476766"/>
                </a:lnTo>
                <a:lnTo>
                  <a:pt x="1337520" y="2476766"/>
                </a:lnTo>
                <a:lnTo>
                  <a:pt x="1340681" y="2461312"/>
                </a:lnTo>
                <a:lnTo>
                  <a:pt x="1337520" y="2454005"/>
                </a:lnTo>
                <a:lnTo>
                  <a:pt x="1329794" y="2461312"/>
                </a:lnTo>
                <a:lnTo>
                  <a:pt x="1314282" y="2454005"/>
                </a:lnTo>
                <a:lnTo>
                  <a:pt x="1322067" y="2446279"/>
                </a:lnTo>
                <a:lnTo>
                  <a:pt x="1317970" y="2427634"/>
                </a:lnTo>
                <a:lnTo>
                  <a:pt x="1325697" y="2423015"/>
                </a:lnTo>
                <a:lnTo>
                  <a:pt x="1325697" y="2415288"/>
                </a:lnTo>
                <a:lnTo>
                  <a:pt x="1333423" y="2404370"/>
                </a:lnTo>
                <a:lnTo>
                  <a:pt x="1333423" y="2392108"/>
                </a:lnTo>
                <a:lnTo>
                  <a:pt x="1340681" y="2388917"/>
                </a:lnTo>
                <a:lnTo>
                  <a:pt x="1360758" y="2376571"/>
                </a:lnTo>
                <a:lnTo>
                  <a:pt x="1356193" y="2368844"/>
                </a:lnTo>
                <a:lnTo>
                  <a:pt x="1363919" y="2353811"/>
                </a:lnTo>
                <a:lnTo>
                  <a:pt x="1387157" y="2338358"/>
                </a:lnTo>
                <a:lnTo>
                  <a:pt x="1391723" y="2327439"/>
                </a:lnTo>
                <a:lnTo>
                  <a:pt x="1387157" y="2319629"/>
                </a:lnTo>
                <a:lnTo>
                  <a:pt x="1391723" y="2307367"/>
                </a:lnTo>
                <a:lnTo>
                  <a:pt x="1387157" y="2291914"/>
                </a:lnTo>
                <a:lnTo>
                  <a:pt x="1391723" y="2276376"/>
                </a:lnTo>
                <a:lnTo>
                  <a:pt x="1387157" y="2268650"/>
                </a:lnTo>
                <a:lnTo>
                  <a:pt x="1379431" y="2257732"/>
                </a:lnTo>
                <a:lnTo>
                  <a:pt x="1371646" y="2238163"/>
                </a:lnTo>
                <a:lnTo>
                  <a:pt x="1376211" y="2230352"/>
                </a:lnTo>
                <a:lnTo>
                  <a:pt x="1368485" y="2230352"/>
                </a:lnTo>
                <a:lnTo>
                  <a:pt x="1360758" y="2222626"/>
                </a:lnTo>
                <a:lnTo>
                  <a:pt x="1348467" y="2222626"/>
                </a:lnTo>
                <a:lnTo>
                  <a:pt x="1329794" y="2238163"/>
                </a:lnTo>
                <a:lnTo>
                  <a:pt x="1337520" y="2253616"/>
                </a:lnTo>
                <a:lnTo>
                  <a:pt x="1322067" y="2257732"/>
                </a:lnTo>
                <a:lnTo>
                  <a:pt x="1314282" y="2245890"/>
                </a:lnTo>
                <a:lnTo>
                  <a:pt x="1310186" y="2245890"/>
                </a:lnTo>
                <a:lnTo>
                  <a:pt x="1299298" y="2238163"/>
                </a:lnTo>
                <a:lnTo>
                  <a:pt x="1283787" y="2234468"/>
                </a:lnTo>
                <a:lnTo>
                  <a:pt x="1279221" y="2242194"/>
                </a:lnTo>
                <a:lnTo>
                  <a:pt x="1276061" y="2238163"/>
                </a:lnTo>
                <a:lnTo>
                  <a:pt x="1271495" y="2227245"/>
                </a:lnTo>
                <a:lnTo>
                  <a:pt x="1268334" y="2230352"/>
                </a:lnTo>
                <a:lnTo>
                  <a:pt x="1263768" y="2227245"/>
                </a:lnTo>
                <a:lnTo>
                  <a:pt x="1263768" y="2214899"/>
                </a:lnTo>
                <a:lnTo>
                  <a:pt x="1248257" y="2207172"/>
                </a:lnTo>
                <a:lnTo>
                  <a:pt x="1233273" y="2191719"/>
                </a:lnTo>
                <a:lnTo>
                  <a:pt x="1237370" y="2203981"/>
                </a:lnTo>
                <a:lnTo>
                  <a:pt x="1217761" y="2191719"/>
                </a:lnTo>
                <a:lnTo>
                  <a:pt x="1220980" y="2183908"/>
                </a:lnTo>
                <a:lnTo>
                  <a:pt x="1220980" y="2172990"/>
                </a:lnTo>
                <a:lnTo>
                  <a:pt x="1213195" y="2161148"/>
                </a:lnTo>
                <a:lnTo>
                  <a:pt x="1202308" y="2149810"/>
                </a:lnTo>
                <a:lnTo>
                  <a:pt x="1186797" y="2130158"/>
                </a:lnTo>
                <a:lnTo>
                  <a:pt x="1194523" y="2130158"/>
                </a:lnTo>
                <a:lnTo>
                  <a:pt x="1190016" y="2126966"/>
                </a:lnTo>
                <a:lnTo>
                  <a:pt x="1186797" y="2122431"/>
                </a:lnTo>
                <a:lnTo>
                  <a:pt x="1179070" y="2126966"/>
                </a:lnTo>
                <a:lnTo>
                  <a:pt x="1155833" y="2122431"/>
                </a:lnTo>
                <a:lnTo>
                  <a:pt x="1140789" y="2114704"/>
                </a:lnTo>
                <a:lnTo>
                  <a:pt x="1113044" y="2111513"/>
                </a:lnTo>
                <a:lnTo>
                  <a:pt x="1094372" y="2096060"/>
                </a:lnTo>
                <a:lnTo>
                  <a:pt x="1094528" y="2095903"/>
                </a:lnTo>
                <a:lnTo>
                  <a:pt x="1082759" y="2080547"/>
                </a:lnTo>
                <a:lnTo>
                  <a:pt x="1056383" y="2065069"/>
                </a:lnTo>
                <a:lnTo>
                  <a:pt x="1040891" y="2065069"/>
                </a:lnTo>
                <a:lnTo>
                  <a:pt x="1008927" y="2076056"/>
                </a:lnTo>
                <a:lnTo>
                  <a:pt x="967060" y="2052744"/>
                </a:lnTo>
                <a:lnTo>
                  <a:pt x="931566" y="2041852"/>
                </a:lnTo>
                <a:lnTo>
                  <a:pt x="900975" y="2022265"/>
                </a:lnTo>
                <a:lnTo>
                  <a:pt x="874599" y="2014526"/>
                </a:lnTo>
                <a:lnTo>
                  <a:pt x="846754" y="1995895"/>
                </a:lnTo>
                <a:lnTo>
                  <a:pt x="831360" y="1968092"/>
                </a:lnTo>
                <a:lnTo>
                  <a:pt x="839008" y="1964843"/>
                </a:lnTo>
                <a:lnTo>
                  <a:pt x="839008" y="1952613"/>
                </a:lnTo>
                <a:lnTo>
                  <a:pt x="843616" y="1944874"/>
                </a:lnTo>
                <a:lnTo>
                  <a:pt x="834988" y="1922039"/>
                </a:lnTo>
                <a:lnTo>
                  <a:pt x="823614" y="1895669"/>
                </a:lnTo>
                <a:lnTo>
                  <a:pt x="804004" y="1869299"/>
                </a:lnTo>
                <a:lnTo>
                  <a:pt x="769784" y="1833757"/>
                </a:lnTo>
                <a:lnTo>
                  <a:pt x="777531" y="1822769"/>
                </a:lnTo>
                <a:lnTo>
                  <a:pt x="773020" y="1810539"/>
                </a:lnTo>
                <a:lnTo>
                  <a:pt x="754293" y="1795444"/>
                </a:lnTo>
                <a:lnTo>
                  <a:pt x="754293" y="1784074"/>
                </a:lnTo>
                <a:lnTo>
                  <a:pt x="746547" y="1784074"/>
                </a:lnTo>
                <a:lnTo>
                  <a:pt x="734781" y="1764487"/>
                </a:lnTo>
                <a:lnTo>
                  <a:pt x="719289" y="1733531"/>
                </a:lnTo>
                <a:lnTo>
                  <a:pt x="719289" y="1702575"/>
                </a:lnTo>
                <a:lnTo>
                  <a:pt x="685070" y="1679835"/>
                </a:lnTo>
                <a:lnTo>
                  <a:pt x="680560" y="1722639"/>
                </a:lnTo>
                <a:lnTo>
                  <a:pt x="696052" y="1741270"/>
                </a:lnTo>
                <a:lnTo>
                  <a:pt x="708308" y="1769073"/>
                </a:lnTo>
                <a:lnTo>
                  <a:pt x="708308" y="1779965"/>
                </a:lnTo>
                <a:lnTo>
                  <a:pt x="716055" y="1787704"/>
                </a:lnTo>
                <a:lnTo>
                  <a:pt x="727035" y="1815030"/>
                </a:lnTo>
                <a:lnTo>
                  <a:pt x="727035" y="1802800"/>
                </a:lnTo>
                <a:lnTo>
                  <a:pt x="742527" y="1853725"/>
                </a:lnTo>
                <a:lnTo>
                  <a:pt x="749783" y="1869299"/>
                </a:lnTo>
                <a:lnTo>
                  <a:pt x="754293" y="1880191"/>
                </a:lnTo>
                <a:lnTo>
                  <a:pt x="757528" y="1898822"/>
                </a:lnTo>
                <a:lnTo>
                  <a:pt x="749783" y="1906561"/>
                </a:lnTo>
                <a:lnTo>
                  <a:pt x="742527" y="1891083"/>
                </a:lnTo>
                <a:lnTo>
                  <a:pt x="708308" y="1853725"/>
                </a:lnTo>
                <a:lnTo>
                  <a:pt x="711543" y="1822769"/>
                </a:lnTo>
                <a:lnTo>
                  <a:pt x="696052" y="1802800"/>
                </a:lnTo>
                <a:lnTo>
                  <a:pt x="688306" y="1807291"/>
                </a:lnTo>
                <a:lnTo>
                  <a:pt x="665068" y="1779965"/>
                </a:lnTo>
                <a:lnTo>
                  <a:pt x="680560" y="1784074"/>
                </a:lnTo>
                <a:lnTo>
                  <a:pt x="685070" y="1764487"/>
                </a:lnTo>
                <a:lnTo>
                  <a:pt x="669578" y="1741270"/>
                </a:lnTo>
                <a:lnTo>
                  <a:pt x="657323" y="1725792"/>
                </a:lnTo>
                <a:lnTo>
                  <a:pt x="649577" y="1687574"/>
                </a:lnTo>
                <a:lnTo>
                  <a:pt x="642321" y="1661109"/>
                </a:lnTo>
                <a:lnTo>
                  <a:pt x="637712" y="1637891"/>
                </a:lnTo>
                <a:lnTo>
                  <a:pt x="622220" y="1622413"/>
                </a:lnTo>
                <a:lnTo>
                  <a:pt x="606729" y="1610088"/>
                </a:lnTo>
                <a:lnTo>
                  <a:pt x="583492" y="1606935"/>
                </a:lnTo>
                <a:lnTo>
                  <a:pt x="583492" y="1583718"/>
                </a:lnTo>
                <a:lnTo>
                  <a:pt x="568489" y="1553239"/>
                </a:lnTo>
                <a:lnTo>
                  <a:pt x="572609" y="1540914"/>
                </a:lnTo>
                <a:lnTo>
                  <a:pt x="564862" y="1533175"/>
                </a:lnTo>
                <a:lnTo>
                  <a:pt x="564862" y="1517697"/>
                </a:lnTo>
                <a:lnTo>
                  <a:pt x="572609" y="1522283"/>
                </a:lnTo>
                <a:lnTo>
                  <a:pt x="568489" y="1502219"/>
                </a:lnTo>
                <a:lnTo>
                  <a:pt x="557116" y="1506709"/>
                </a:lnTo>
                <a:lnTo>
                  <a:pt x="549370" y="1479384"/>
                </a:lnTo>
                <a:lnTo>
                  <a:pt x="549370" y="1453014"/>
                </a:lnTo>
                <a:lnTo>
                  <a:pt x="545252" y="1440688"/>
                </a:lnTo>
                <a:lnTo>
                  <a:pt x="557116" y="1406579"/>
                </a:lnTo>
                <a:lnTo>
                  <a:pt x="560744" y="1363775"/>
                </a:lnTo>
                <a:lnTo>
                  <a:pt x="583492" y="1317341"/>
                </a:lnTo>
                <a:lnTo>
                  <a:pt x="598983" y="1275397"/>
                </a:lnTo>
                <a:lnTo>
                  <a:pt x="606729" y="1244919"/>
                </a:lnTo>
                <a:lnTo>
                  <a:pt x="611338" y="1194376"/>
                </a:lnTo>
                <a:lnTo>
                  <a:pt x="637712" y="1206223"/>
                </a:lnTo>
                <a:lnTo>
                  <a:pt x="637712" y="1221702"/>
                </a:lnTo>
                <a:lnTo>
                  <a:pt x="634575" y="1237180"/>
                </a:lnTo>
                <a:lnTo>
                  <a:pt x="649577" y="1224854"/>
                </a:lnTo>
                <a:lnTo>
                  <a:pt x="654087" y="1190745"/>
                </a:lnTo>
                <a:lnTo>
                  <a:pt x="649577" y="1175172"/>
                </a:lnTo>
                <a:lnTo>
                  <a:pt x="634575" y="1155681"/>
                </a:lnTo>
                <a:lnTo>
                  <a:pt x="626829" y="1124629"/>
                </a:lnTo>
                <a:lnTo>
                  <a:pt x="588099" y="1098259"/>
                </a:lnTo>
                <a:lnTo>
                  <a:pt x="583492" y="1086411"/>
                </a:lnTo>
                <a:lnTo>
                  <a:pt x="591237" y="1010358"/>
                </a:lnTo>
                <a:lnTo>
                  <a:pt x="603592" y="994880"/>
                </a:lnTo>
                <a:lnTo>
                  <a:pt x="580353" y="1010358"/>
                </a:lnTo>
                <a:lnTo>
                  <a:pt x="572609" y="971663"/>
                </a:lnTo>
                <a:lnTo>
                  <a:pt x="591237" y="948446"/>
                </a:lnTo>
                <a:lnTo>
                  <a:pt x="603592" y="917871"/>
                </a:lnTo>
                <a:lnTo>
                  <a:pt x="598983" y="925611"/>
                </a:lnTo>
                <a:lnTo>
                  <a:pt x="583492" y="948446"/>
                </a:lnTo>
                <a:lnTo>
                  <a:pt x="572609" y="956185"/>
                </a:lnTo>
                <a:lnTo>
                  <a:pt x="572609" y="944337"/>
                </a:lnTo>
                <a:lnTo>
                  <a:pt x="583492" y="928859"/>
                </a:lnTo>
                <a:lnTo>
                  <a:pt x="580353" y="913381"/>
                </a:lnTo>
                <a:lnTo>
                  <a:pt x="572609" y="913381"/>
                </a:lnTo>
                <a:lnTo>
                  <a:pt x="560744" y="921120"/>
                </a:lnTo>
                <a:lnTo>
                  <a:pt x="557116" y="921120"/>
                </a:lnTo>
                <a:lnTo>
                  <a:pt x="568489" y="910132"/>
                </a:lnTo>
                <a:lnTo>
                  <a:pt x="572609" y="894654"/>
                </a:lnTo>
                <a:lnTo>
                  <a:pt x="575745" y="882425"/>
                </a:lnTo>
                <a:lnTo>
                  <a:pt x="568489" y="882425"/>
                </a:lnTo>
                <a:lnTo>
                  <a:pt x="568489" y="874686"/>
                </a:lnTo>
                <a:lnTo>
                  <a:pt x="560744" y="859590"/>
                </a:lnTo>
                <a:lnTo>
                  <a:pt x="568489" y="848220"/>
                </a:lnTo>
                <a:lnTo>
                  <a:pt x="572609" y="851851"/>
                </a:lnTo>
                <a:lnTo>
                  <a:pt x="568489" y="836372"/>
                </a:lnTo>
                <a:lnTo>
                  <a:pt x="560744" y="825480"/>
                </a:lnTo>
                <a:lnTo>
                  <a:pt x="568489" y="813155"/>
                </a:lnTo>
                <a:lnTo>
                  <a:pt x="564862" y="817741"/>
                </a:lnTo>
                <a:lnTo>
                  <a:pt x="557116" y="810002"/>
                </a:lnTo>
                <a:lnTo>
                  <a:pt x="560744" y="774460"/>
                </a:lnTo>
                <a:lnTo>
                  <a:pt x="545252" y="813155"/>
                </a:lnTo>
                <a:lnTo>
                  <a:pt x="537506" y="805416"/>
                </a:lnTo>
                <a:lnTo>
                  <a:pt x="542016" y="782199"/>
                </a:lnTo>
                <a:lnTo>
                  <a:pt x="534271" y="789938"/>
                </a:lnTo>
                <a:lnTo>
                  <a:pt x="526525" y="779046"/>
                </a:lnTo>
                <a:lnTo>
                  <a:pt x="529761" y="805416"/>
                </a:lnTo>
                <a:lnTo>
                  <a:pt x="518877" y="810002"/>
                </a:lnTo>
                <a:lnTo>
                  <a:pt x="511133" y="797677"/>
                </a:lnTo>
                <a:lnTo>
                  <a:pt x="503386" y="771307"/>
                </a:lnTo>
                <a:lnTo>
                  <a:pt x="506523" y="767199"/>
                </a:lnTo>
                <a:lnTo>
                  <a:pt x="498778" y="767199"/>
                </a:lnTo>
                <a:lnTo>
                  <a:pt x="487893" y="748090"/>
                </a:lnTo>
                <a:lnTo>
                  <a:pt x="491032" y="740351"/>
                </a:lnTo>
                <a:lnTo>
                  <a:pt x="495640" y="732994"/>
                </a:lnTo>
                <a:lnTo>
                  <a:pt x="498778" y="743982"/>
                </a:lnTo>
                <a:lnTo>
                  <a:pt x="506523" y="736242"/>
                </a:lnTo>
                <a:lnTo>
                  <a:pt x="503386" y="728503"/>
                </a:lnTo>
                <a:lnTo>
                  <a:pt x="487893" y="736242"/>
                </a:lnTo>
                <a:lnTo>
                  <a:pt x="475539" y="736242"/>
                </a:lnTo>
                <a:lnTo>
                  <a:pt x="468284" y="728503"/>
                </a:lnTo>
                <a:lnTo>
                  <a:pt x="472402" y="720764"/>
                </a:lnTo>
                <a:lnTo>
                  <a:pt x="460537" y="725255"/>
                </a:lnTo>
                <a:lnTo>
                  <a:pt x="448184" y="713025"/>
                </a:lnTo>
                <a:lnTo>
                  <a:pt x="421809" y="709777"/>
                </a:lnTo>
                <a:lnTo>
                  <a:pt x="409552" y="694299"/>
                </a:lnTo>
                <a:lnTo>
                  <a:pt x="417298" y="689713"/>
                </a:lnTo>
                <a:lnTo>
                  <a:pt x="417298" y="681974"/>
                </a:lnTo>
                <a:lnTo>
                  <a:pt x="406317" y="689713"/>
                </a:lnTo>
                <a:lnTo>
                  <a:pt x="398572" y="681974"/>
                </a:lnTo>
                <a:lnTo>
                  <a:pt x="386707" y="671081"/>
                </a:lnTo>
                <a:lnTo>
                  <a:pt x="390825" y="663342"/>
                </a:lnTo>
                <a:lnTo>
                  <a:pt x="401808" y="655603"/>
                </a:lnTo>
                <a:lnTo>
                  <a:pt x="383079" y="659234"/>
                </a:lnTo>
                <a:lnTo>
                  <a:pt x="371214" y="659234"/>
                </a:lnTo>
                <a:lnTo>
                  <a:pt x="368078" y="655603"/>
                </a:lnTo>
                <a:lnTo>
                  <a:pt x="363470" y="655603"/>
                </a:lnTo>
                <a:lnTo>
                  <a:pt x="355724" y="666973"/>
                </a:lnTo>
                <a:lnTo>
                  <a:pt x="360331" y="674234"/>
                </a:lnTo>
                <a:lnTo>
                  <a:pt x="337094" y="694299"/>
                </a:lnTo>
                <a:lnTo>
                  <a:pt x="321603" y="689713"/>
                </a:lnTo>
                <a:lnTo>
                  <a:pt x="294247" y="705286"/>
                </a:lnTo>
                <a:lnTo>
                  <a:pt x="278754" y="713025"/>
                </a:lnTo>
                <a:lnTo>
                  <a:pt x="263264" y="713025"/>
                </a:lnTo>
                <a:lnTo>
                  <a:pt x="267872" y="705286"/>
                </a:lnTo>
                <a:lnTo>
                  <a:pt x="290620" y="694299"/>
                </a:lnTo>
                <a:lnTo>
                  <a:pt x="275126" y="694299"/>
                </a:lnTo>
                <a:lnTo>
                  <a:pt x="275126" y="689713"/>
                </a:lnTo>
                <a:lnTo>
                  <a:pt x="286500" y="678821"/>
                </a:lnTo>
                <a:lnTo>
                  <a:pt x="306109" y="655603"/>
                </a:lnTo>
                <a:lnTo>
                  <a:pt x="324741" y="647864"/>
                </a:lnTo>
                <a:lnTo>
                  <a:pt x="329348" y="651495"/>
                </a:lnTo>
                <a:lnTo>
                  <a:pt x="340231" y="647864"/>
                </a:lnTo>
                <a:lnTo>
                  <a:pt x="337094" y="643756"/>
                </a:lnTo>
                <a:lnTo>
                  <a:pt x="347977" y="636017"/>
                </a:lnTo>
                <a:lnTo>
                  <a:pt x="332486" y="636017"/>
                </a:lnTo>
                <a:lnTo>
                  <a:pt x="337094" y="625125"/>
                </a:lnTo>
                <a:lnTo>
                  <a:pt x="321603" y="636017"/>
                </a:lnTo>
                <a:lnTo>
                  <a:pt x="298365" y="647864"/>
                </a:lnTo>
                <a:lnTo>
                  <a:pt x="275126" y="666973"/>
                </a:lnTo>
                <a:lnTo>
                  <a:pt x="267872" y="666973"/>
                </a:lnTo>
                <a:lnTo>
                  <a:pt x="271008" y="674234"/>
                </a:lnTo>
                <a:lnTo>
                  <a:pt x="263264" y="678821"/>
                </a:lnTo>
                <a:lnTo>
                  <a:pt x="243261" y="689713"/>
                </a:lnTo>
                <a:lnTo>
                  <a:pt x="216788" y="709777"/>
                </a:lnTo>
                <a:lnTo>
                  <a:pt x="224533" y="713025"/>
                </a:lnTo>
                <a:lnTo>
                  <a:pt x="227768" y="720764"/>
                </a:lnTo>
                <a:lnTo>
                  <a:pt x="197276" y="743982"/>
                </a:lnTo>
                <a:lnTo>
                  <a:pt x="166292" y="759460"/>
                </a:lnTo>
                <a:lnTo>
                  <a:pt x="139819" y="774460"/>
                </a:lnTo>
                <a:lnTo>
                  <a:pt x="104815" y="797677"/>
                </a:lnTo>
                <a:lnTo>
                  <a:pt x="86088" y="810002"/>
                </a:lnTo>
                <a:lnTo>
                  <a:pt x="69223" y="820894"/>
                </a:lnTo>
                <a:lnTo>
                  <a:pt x="46475" y="833219"/>
                </a:lnTo>
                <a:lnTo>
                  <a:pt x="46475" y="825480"/>
                </a:lnTo>
                <a:lnTo>
                  <a:pt x="35101" y="828633"/>
                </a:lnTo>
                <a:lnTo>
                  <a:pt x="7746" y="836372"/>
                </a:lnTo>
                <a:lnTo>
                  <a:pt x="12257" y="828633"/>
                </a:lnTo>
                <a:lnTo>
                  <a:pt x="4510" y="833219"/>
                </a:lnTo>
                <a:lnTo>
                  <a:pt x="0" y="836372"/>
                </a:lnTo>
                <a:lnTo>
                  <a:pt x="0" y="828633"/>
                </a:lnTo>
                <a:lnTo>
                  <a:pt x="0" y="820894"/>
                </a:lnTo>
                <a:lnTo>
                  <a:pt x="7746" y="813155"/>
                </a:lnTo>
                <a:lnTo>
                  <a:pt x="30984" y="813155"/>
                </a:lnTo>
                <a:lnTo>
                  <a:pt x="27356" y="817741"/>
                </a:lnTo>
                <a:lnTo>
                  <a:pt x="30984" y="820894"/>
                </a:lnTo>
                <a:lnTo>
                  <a:pt x="35101" y="817741"/>
                </a:lnTo>
                <a:lnTo>
                  <a:pt x="38730" y="820894"/>
                </a:lnTo>
                <a:lnTo>
                  <a:pt x="38730" y="810002"/>
                </a:lnTo>
                <a:lnTo>
                  <a:pt x="50595" y="797677"/>
                </a:lnTo>
                <a:lnTo>
                  <a:pt x="78341" y="782199"/>
                </a:lnTo>
                <a:lnTo>
                  <a:pt x="89323" y="786785"/>
                </a:lnTo>
                <a:lnTo>
                  <a:pt x="97070" y="771307"/>
                </a:lnTo>
                <a:lnTo>
                  <a:pt x="120209" y="759460"/>
                </a:lnTo>
                <a:lnTo>
                  <a:pt x="124326" y="759460"/>
                </a:lnTo>
                <a:lnTo>
                  <a:pt x="124326" y="755829"/>
                </a:lnTo>
                <a:lnTo>
                  <a:pt x="135308" y="732994"/>
                </a:lnTo>
                <a:lnTo>
                  <a:pt x="143054" y="725255"/>
                </a:lnTo>
                <a:lnTo>
                  <a:pt x="166292" y="702038"/>
                </a:lnTo>
                <a:lnTo>
                  <a:pt x="132072" y="709777"/>
                </a:lnTo>
                <a:lnTo>
                  <a:pt x="139819" y="689713"/>
                </a:lnTo>
                <a:lnTo>
                  <a:pt x="116582" y="717516"/>
                </a:lnTo>
                <a:lnTo>
                  <a:pt x="112561" y="694299"/>
                </a:lnTo>
                <a:lnTo>
                  <a:pt x="108835" y="697452"/>
                </a:lnTo>
                <a:lnTo>
                  <a:pt x="104815" y="686560"/>
                </a:lnTo>
                <a:lnTo>
                  <a:pt x="78341" y="697452"/>
                </a:lnTo>
                <a:lnTo>
                  <a:pt x="66085" y="694299"/>
                </a:lnTo>
                <a:lnTo>
                  <a:pt x="73831" y="689713"/>
                </a:lnTo>
                <a:lnTo>
                  <a:pt x="78341" y="674234"/>
                </a:lnTo>
                <a:lnTo>
                  <a:pt x="89323" y="663342"/>
                </a:lnTo>
                <a:lnTo>
                  <a:pt x="101089" y="620539"/>
                </a:lnTo>
                <a:lnTo>
                  <a:pt x="89323" y="640125"/>
                </a:lnTo>
                <a:lnTo>
                  <a:pt x="73831" y="640125"/>
                </a:lnTo>
                <a:lnTo>
                  <a:pt x="58339" y="636017"/>
                </a:lnTo>
                <a:lnTo>
                  <a:pt x="58339" y="617385"/>
                </a:lnTo>
                <a:lnTo>
                  <a:pt x="50595" y="601907"/>
                </a:lnTo>
                <a:lnTo>
                  <a:pt x="66085" y="589582"/>
                </a:lnTo>
                <a:lnTo>
                  <a:pt x="81578" y="601907"/>
                </a:lnTo>
                <a:lnTo>
                  <a:pt x="81578" y="609646"/>
                </a:lnTo>
                <a:lnTo>
                  <a:pt x="93834" y="597321"/>
                </a:lnTo>
                <a:lnTo>
                  <a:pt x="97070" y="578595"/>
                </a:lnTo>
                <a:lnTo>
                  <a:pt x="86088" y="586334"/>
                </a:lnTo>
                <a:lnTo>
                  <a:pt x="78341" y="589582"/>
                </a:lnTo>
                <a:lnTo>
                  <a:pt x="66085" y="581843"/>
                </a:lnTo>
                <a:lnTo>
                  <a:pt x="61477" y="563117"/>
                </a:lnTo>
                <a:lnTo>
                  <a:pt x="66085" y="551269"/>
                </a:lnTo>
                <a:lnTo>
                  <a:pt x="69223" y="543530"/>
                </a:lnTo>
                <a:lnTo>
                  <a:pt x="78341" y="543530"/>
                </a:lnTo>
                <a:lnTo>
                  <a:pt x="86088" y="528052"/>
                </a:lnTo>
                <a:lnTo>
                  <a:pt x="104815" y="512574"/>
                </a:lnTo>
                <a:lnTo>
                  <a:pt x="124326" y="504835"/>
                </a:lnTo>
                <a:lnTo>
                  <a:pt x="116582" y="504835"/>
                </a:lnTo>
                <a:lnTo>
                  <a:pt x="132072" y="489357"/>
                </a:lnTo>
                <a:lnTo>
                  <a:pt x="147564" y="486204"/>
                </a:lnTo>
                <a:lnTo>
                  <a:pt x="143054" y="497096"/>
                </a:lnTo>
                <a:lnTo>
                  <a:pt x="158547" y="497096"/>
                </a:lnTo>
                <a:lnTo>
                  <a:pt x="181783" y="481617"/>
                </a:lnTo>
                <a:lnTo>
                  <a:pt x="189530" y="486204"/>
                </a:lnTo>
                <a:lnTo>
                  <a:pt x="216788" y="473878"/>
                </a:lnTo>
                <a:lnTo>
                  <a:pt x="224533" y="455247"/>
                </a:lnTo>
                <a:lnTo>
                  <a:pt x="224533" y="443400"/>
                </a:lnTo>
                <a:lnTo>
                  <a:pt x="240024" y="435661"/>
                </a:lnTo>
                <a:lnTo>
                  <a:pt x="243261" y="424673"/>
                </a:lnTo>
                <a:lnTo>
                  <a:pt x="232278" y="427922"/>
                </a:lnTo>
                <a:lnTo>
                  <a:pt x="201296" y="439769"/>
                </a:lnTo>
                <a:lnTo>
                  <a:pt x="194041" y="432412"/>
                </a:lnTo>
                <a:lnTo>
                  <a:pt x="186294" y="424673"/>
                </a:lnTo>
                <a:lnTo>
                  <a:pt x="166292" y="424673"/>
                </a:lnTo>
                <a:lnTo>
                  <a:pt x="147564" y="409195"/>
                </a:lnTo>
                <a:lnTo>
                  <a:pt x="155311" y="393717"/>
                </a:lnTo>
                <a:lnTo>
                  <a:pt x="155311" y="373748"/>
                </a:lnTo>
                <a:lnTo>
                  <a:pt x="163056" y="381487"/>
                </a:lnTo>
                <a:lnTo>
                  <a:pt x="170802" y="389226"/>
                </a:lnTo>
                <a:lnTo>
                  <a:pt x="181783" y="385978"/>
                </a:lnTo>
                <a:lnTo>
                  <a:pt x="170802" y="381487"/>
                </a:lnTo>
                <a:lnTo>
                  <a:pt x="155311" y="366009"/>
                </a:lnTo>
                <a:lnTo>
                  <a:pt x="147564" y="358652"/>
                </a:lnTo>
                <a:lnTo>
                  <a:pt x="150801" y="347283"/>
                </a:lnTo>
                <a:lnTo>
                  <a:pt x="155311" y="347283"/>
                </a:lnTo>
                <a:lnTo>
                  <a:pt x="197276" y="335435"/>
                </a:lnTo>
                <a:lnTo>
                  <a:pt x="197276" y="339544"/>
                </a:lnTo>
                <a:lnTo>
                  <a:pt x="209042" y="339544"/>
                </a:lnTo>
                <a:lnTo>
                  <a:pt x="209042" y="335435"/>
                </a:lnTo>
                <a:lnTo>
                  <a:pt x="235514" y="324543"/>
                </a:lnTo>
                <a:lnTo>
                  <a:pt x="251007" y="327696"/>
                </a:lnTo>
                <a:lnTo>
                  <a:pt x="240024" y="339544"/>
                </a:lnTo>
                <a:lnTo>
                  <a:pt x="235514" y="350913"/>
                </a:lnTo>
                <a:lnTo>
                  <a:pt x="267872" y="366009"/>
                </a:lnTo>
                <a:lnTo>
                  <a:pt x="282873" y="358652"/>
                </a:lnTo>
                <a:lnTo>
                  <a:pt x="278754" y="370500"/>
                </a:lnTo>
                <a:lnTo>
                  <a:pt x="286500" y="358652"/>
                </a:lnTo>
                <a:lnTo>
                  <a:pt x="282873" y="350913"/>
                </a:lnTo>
                <a:lnTo>
                  <a:pt x="275126" y="350913"/>
                </a:lnTo>
                <a:lnTo>
                  <a:pt x="282873" y="324543"/>
                </a:lnTo>
                <a:lnTo>
                  <a:pt x="286500" y="324543"/>
                </a:lnTo>
                <a:lnTo>
                  <a:pt x="286500" y="343174"/>
                </a:lnTo>
                <a:lnTo>
                  <a:pt x="294247" y="355022"/>
                </a:lnTo>
                <a:lnTo>
                  <a:pt x="309248" y="358652"/>
                </a:lnTo>
                <a:lnTo>
                  <a:pt x="321603" y="347283"/>
                </a:lnTo>
                <a:lnTo>
                  <a:pt x="294247" y="339544"/>
                </a:lnTo>
                <a:lnTo>
                  <a:pt x="290620" y="335435"/>
                </a:lnTo>
                <a:lnTo>
                  <a:pt x="301502" y="324543"/>
                </a:lnTo>
                <a:lnTo>
                  <a:pt x="271008" y="309065"/>
                </a:lnTo>
                <a:lnTo>
                  <a:pt x="278754" y="281262"/>
                </a:lnTo>
                <a:lnTo>
                  <a:pt x="267872" y="243044"/>
                </a:lnTo>
                <a:lnTo>
                  <a:pt x="278754" y="243044"/>
                </a:lnTo>
                <a:lnTo>
                  <a:pt x="298365" y="224317"/>
                </a:lnTo>
                <a:lnTo>
                  <a:pt x="306109" y="232056"/>
                </a:lnTo>
                <a:lnTo>
                  <a:pt x="332486" y="235305"/>
                </a:lnTo>
                <a:lnTo>
                  <a:pt x="360331" y="227566"/>
                </a:lnTo>
                <a:lnTo>
                  <a:pt x="378960" y="211992"/>
                </a:lnTo>
                <a:lnTo>
                  <a:pt x="417298" y="196514"/>
                </a:lnTo>
                <a:lnTo>
                  <a:pt x="456910" y="193361"/>
                </a:lnTo>
                <a:lnTo>
                  <a:pt x="448184" y="208839"/>
                </a:lnTo>
                <a:lnTo>
                  <a:pt x="464657" y="201100"/>
                </a:lnTo>
                <a:lnTo>
                  <a:pt x="464657" y="193361"/>
                </a:lnTo>
                <a:close/>
                <a:moveTo>
                  <a:pt x="5782198" y="158295"/>
                </a:moveTo>
                <a:lnTo>
                  <a:pt x="5794601" y="161493"/>
                </a:lnTo>
                <a:lnTo>
                  <a:pt x="5790013" y="158295"/>
                </a:lnTo>
                <a:lnTo>
                  <a:pt x="5891617" y="169226"/>
                </a:lnTo>
                <a:lnTo>
                  <a:pt x="5894846" y="161493"/>
                </a:lnTo>
                <a:lnTo>
                  <a:pt x="5929846" y="176960"/>
                </a:lnTo>
                <a:lnTo>
                  <a:pt x="5991862" y="189304"/>
                </a:lnTo>
                <a:lnTo>
                  <a:pt x="6010552" y="200236"/>
                </a:lnTo>
                <a:lnTo>
                  <a:pt x="6006814" y="192428"/>
                </a:lnTo>
                <a:lnTo>
                  <a:pt x="6037737" y="203359"/>
                </a:lnTo>
                <a:lnTo>
                  <a:pt x="6065601" y="231171"/>
                </a:lnTo>
                <a:lnTo>
                  <a:pt x="6088369" y="242102"/>
                </a:lnTo>
                <a:lnTo>
                  <a:pt x="6088369" y="234368"/>
                </a:lnTo>
                <a:lnTo>
                  <a:pt x="6096184" y="246192"/>
                </a:lnTo>
                <a:lnTo>
                  <a:pt x="6088369" y="226635"/>
                </a:lnTo>
                <a:lnTo>
                  <a:pt x="6057786" y="207970"/>
                </a:lnTo>
                <a:lnTo>
                  <a:pt x="6068830" y="207970"/>
                </a:lnTo>
                <a:lnTo>
                  <a:pt x="6084291" y="211167"/>
                </a:lnTo>
                <a:lnTo>
                  <a:pt x="6092107" y="207970"/>
                </a:lnTo>
                <a:lnTo>
                  <a:pt x="6084291" y="203359"/>
                </a:lnTo>
                <a:lnTo>
                  <a:pt x="6103830" y="200236"/>
                </a:lnTo>
                <a:lnTo>
                  <a:pt x="6173152" y="223437"/>
                </a:lnTo>
                <a:lnTo>
                  <a:pt x="6165846" y="242102"/>
                </a:lnTo>
                <a:lnTo>
                  <a:pt x="6176720" y="257570"/>
                </a:lnTo>
                <a:lnTo>
                  <a:pt x="6150384" y="246192"/>
                </a:lnTo>
                <a:lnTo>
                  <a:pt x="6173152" y="269468"/>
                </a:lnTo>
                <a:lnTo>
                  <a:pt x="6134923" y="264857"/>
                </a:lnTo>
                <a:lnTo>
                  <a:pt x="6153443" y="272665"/>
                </a:lnTo>
                <a:lnTo>
                  <a:pt x="6158030" y="280399"/>
                </a:lnTo>
                <a:lnTo>
                  <a:pt x="6153443" y="288133"/>
                </a:lnTo>
                <a:lnTo>
                  <a:pt x="6169074" y="295867"/>
                </a:lnTo>
                <a:lnTo>
                  <a:pt x="6161258" y="315870"/>
                </a:lnTo>
                <a:lnTo>
                  <a:pt x="6192181" y="331412"/>
                </a:lnTo>
                <a:lnTo>
                  <a:pt x="6180798" y="326802"/>
                </a:lnTo>
                <a:lnTo>
                  <a:pt x="6184536" y="342344"/>
                </a:lnTo>
                <a:lnTo>
                  <a:pt x="6165846" y="326802"/>
                </a:lnTo>
                <a:lnTo>
                  <a:pt x="6173152" y="342344"/>
                </a:lnTo>
                <a:lnTo>
                  <a:pt x="6134923" y="319068"/>
                </a:lnTo>
                <a:lnTo>
                  <a:pt x="6130336" y="326802"/>
                </a:lnTo>
                <a:lnTo>
                  <a:pt x="6111646" y="319068"/>
                </a:lnTo>
                <a:lnTo>
                  <a:pt x="6092107" y="295867"/>
                </a:lnTo>
                <a:lnTo>
                  <a:pt x="6072907" y="295867"/>
                </a:lnTo>
                <a:lnTo>
                  <a:pt x="6068830" y="288133"/>
                </a:lnTo>
                <a:lnTo>
                  <a:pt x="6068830" y="303600"/>
                </a:lnTo>
                <a:lnTo>
                  <a:pt x="6050140" y="308137"/>
                </a:lnTo>
                <a:lnTo>
                  <a:pt x="6026013" y="288133"/>
                </a:lnTo>
                <a:lnTo>
                  <a:pt x="6014629" y="261734"/>
                </a:lnTo>
                <a:lnTo>
                  <a:pt x="6018197" y="277202"/>
                </a:lnTo>
                <a:lnTo>
                  <a:pt x="6006814" y="269468"/>
                </a:lnTo>
                <a:lnTo>
                  <a:pt x="6010552" y="277202"/>
                </a:lnTo>
                <a:lnTo>
                  <a:pt x="6006814" y="280399"/>
                </a:lnTo>
                <a:lnTo>
                  <a:pt x="6037737" y="315870"/>
                </a:lnTo>
                <a:lnTo>
                  <a:pt x="6040965" y="357811"/>
                </a:lnTo>
                <a:lnTo>
                  <a:pt x="6037737" y="372832"/>
                </a:lnTo>
                <a:lnTo>
                  <a:pt x="6033319" y="369635"/>
                </a:lnTo>
                <a:lnTo>
                  <a:pt x="6022275" y="372832"/>
                </a:lnTo>
                <a:lnTo>
                  <a:pt x="5991862" y="357811"/>
                </a:lnTo>
                <a:lnTo>
                  <a:pt x="5984046" y="365099"/>
                </a:lnTo>
                <a:lnTo>
                  <a:pt x="5999168" y="361901"/>
                </a:lnTo>
                <a:lnTo>
                  <a:pt x="6002736" y="369635"/>
                </a:lnTo>
                <a:lnTo>
                  <a:pt x="5987275" y="369635"/>
                </a:lnTo>
                <a:lnTo>
                  <a:pt x="5994920" y="392910"/>
                </a:lnTo>
                <a:lnTo>
                  <a:pt x="6006814" y="372832"/>
                </a:lnTo>
                <a:lnTo>
                  <a:pt x="6030091" y="392910"/>
                </a:lnTo>
                <a:lnTo>
                  <a:pt x="6037737" y="385177"/>
                </a:lnTo>
                <a:lnTo>
                  <a:pt x="6050140" y="396108"/>
                </a:lnTo>
                <a:lnTo>
                  <a:pt x="6050140" y="403842"/>
                </a:lnTo>
                <a:lnTo>
                  <a:pt x="6057786" y="403842"/>
                </a:lnTo>
                <a:lnTo>
                  <a:pt x="6068830" y="419309"/>
                </a:lnTo>
                <a:lnTo>
                  <a:pt x="6065601" y="419309"/>
                </a:lnTo>
                <a:lnTo>
                  <a:pt x="6065601" y="427043"/>
                </a:lnTo>
                <a:lnTo>
                  <a:pt x="6072907" y="427043"/>
                </a:lnTo>
                <a:lnTo>
                  <a:pt x="6111646" y="458053"/>
                </a:lnTo>
                <a:lnTo>
                  <a:pt x="6114874" y="485344"/>
                </a:lnTo>
                <a:lnTo>
                  <a:pt x="6076475" y="469876"/>
                </a:lnTo>
                <a:lnTo>
                  <a:pt x="6080553" y="480808"/>
                </a:lnTo>
                <a:lnTo>
                  <a:pt x="6053368" y="508619"/>
                </a:lnTo>
                <a:lnTo>
                  <a:pt x="6050140" y="531821"/>
                </a:lnTo>
                <a:lnTo>
                  <a:pt x="6040965" y="539108"/>
                </a:lnTo>
                <a:lnTo>
                  <a:pt x="6033319" y="535018"/>
                </a:lnTo>
                <a:lnTo>
                  <a:pt x="6033319" y="554576"/>
                </a:lnTo>
                <a:lnTo>
                  <a:pt x="6030091" y="554576"/>
                </a:lnTo>
                <a:lnTo>
                  <a:pt x="6033319" y="558220"/>
                </a:lnTo>
                <a:lnTo>
                  <a:pt x="6030091" y="562310"/>
                </a:lnTo>
                <a:lnTo>
                  <a:pt x="6033319" y="573241"/>
                </a:lnTo>
                <a:lnTo>
                  <a:pt x="6026013" y="573241"/>
                </a:lnTo>
                <a:lnTo>
                  <a:pt x="6030091" y="577851"/>
                </a:lnTo>
                <a:lnTo>
                  <a:pt x="6018197" y="611984"/>
                </a:lnTo>
                <a:lnTo>
                  <a:pt x="6026013" y="635185"/>
                </a:lnTo>
                <a:lnTo>
                  <a:pt x="6014629" y="632062"/>
                </a:lnTo>
                <a:lnTo>
                  <a:pt x="5987275" y="608786"/>
                </a:lnTo>
                <a:lnTo>
                  <a:pt x="5971813" y="611984"/>
                </a:lnTo>
                <a:lnTo>
                  <a:pt x="5956352" y="627452"/>
                </a:lnTo>
                <a:lnTo>
                  <a:pt x="5953123" y="662551"/>
                </a:lnTo>
                <a:lnTo>
                  <a:pt x="5940720" y="627452"/>
                </a:lnTo>
                <a:lnTo>
                  <a:pt x="5929846" y="665749"/>
                </a:lnTo>
                <a:lnTo>
                  <a:pt x="5917953" y="658461"/>
                </a:lnTo>
                <a:lnTo>
                  <a:pt x="5906569" y="662551"/>
                </a:lnTo>
                <a:lnTo>
                  <a:pt x="5902491" y="670285"/>
                </a:lnTo>
                <a:lnTo>
                  <a:pt x="5917953" y="701294"/>
                </a:lnTo>
                <a:lnTo>
                  <a:pt x="5910307" y="701294"/>
                </a:lnTo>
                <a:lnTo>
                  <a:pt x="5914385" y="739517"/>
                </a:lnTo>
                <a:lnTo>
                  <a:pt x="5925768" y="758702"/>
                </a:lnTo>
                <a:lnTo>
                  <a:pt x="5933074" y="762792"/>
                </a:lnTo>
                <a:lnTo>
                  <a:pt x="5929846" y="755059"/>
                </a:lnTo>
                <a:lnTo>
                  <a:pt x="5948536" y="758702"/>
                </a:lnTo>
                <a:lnTo>
                  <a:pt x="5956352" y="796925"/>
                </a:lnTo>
                <a:lnTo>
                  <a:pt x="5960769" y="804659"/>
                </a:lnTo>
                <a:lnTo>
                  <a:pt x="5968585" y="801461"/>
                </a:lnTo>
                <a:lnTo>
                  <a:pt x="5979459" y="824737"/>
                </a:lnTo>
                <a:lnTo>
                  <a:pt x="5976401" y="832024"/>
                </a:lnTo>
                <a:lnTo>
                  <a:pt x="5968585" y="827934"/>
                </a:lnTo>
                <a:lnTo>
                  <a:pt x="5968585" y="809195"/>
                </a:lnTo>
                <a:lnTo>
                  <a:pt x="5960769" y="817003"/>
                </a:lnTo>
                <a:lnTo>
                  <a:pt x="5968585" y="870693"/>
                </a:lnTo>
                <a:lnTo>
                  <a:pt x="5984046" y="881625"/>
                </a:lnTo>
                <a:lnTo>
                  <a:pt x="5979459" y="897166"/>
                </a:lnTo>
                <a:lnTo>
                  <a:pt x="5968585" y="893969"/>
                </a:lnTo>
                <a:lnTo>
                  <a:pt x="5956352" y="912634"/>
                </a:lnTo>
                <a:lnTo>
                  <a:pt x="5960769" y="935835"/>
                </a:lnTo>
                <a:lnTo>
                  <a:pt x="5976401" y="955467"/>
                </a:lnTo>
                <a:lnTo>
                  <a:pt x="5963997" y="955467"/>
                </a:lnTo>
                <a:lnTo>
                  <a:pt x="5953123" y="966398"/>
                </a:lnTo>
                <a:lnTo>
                  <a:pt x="5945308" y="963201"/>
                </a:lnTo>
                <a:lnTo>
                  <a:pt x="5956352" y="1005067"/>
                </a:lnTo>
                <a:lnTo>
                  <a:pt x="5956352" y="1025145"/>
                </a:lnTo>
                <a:lnTo>
                  <a:pt x="5945308" y="1051544"/>
                </a:lnTo>
                <a:lnTo>
                  <a:pt x="5856107" y="889433"/>
                </a:lnTo>
                <a:lnTo>
                  <a:pt x="5832830" y="832024"/>
                </a:lnTo>
                <a:lnTo>
                  <a:pt x="5840645" y="801461"/>
                </a:lnTo>
                <a:lnTo>
                  <a:pt x="5828752" y="778260"/>
                </a:lnTo>
                <a:lnTo>
                  <a:pt x="5840645" y="781458"/>
                </a:lnTo>
                <a:lnTo>
                  <a:pt x="5840645" y="770526"/>
                </a:lnTo>
                <a:lnTo>
                  <a:pt x="5848291" y="765990"/>
                </a:lnTo>
                <a:lnTo>
                  <a:pt x="5863753" y="688950"/>
                </a:lnTo>
                <a:lnTo>
                  <a:pt x="5863753" y="647083"/>
                </a:lnTo>
                <a:lnTo>
                  <a:pt x="5887030" y="619718"/>
                </a:lnTo>
                <a:lnTo>
                  <a:pt x="5876156" y="616520"/>
                </a:lnTo>
                <a:lnTo>
                  <a:pt x="5879214" y="604250"/>
                </a:lnTo>
                <a:lnTo>
                  <a:pt x="5856107" y="554576"/>
                </a:lnTo>
                <a:lnTo>
                  <a:pt x="5871568" y="546842"/>
                </a:lnTo>
                <a:lnTo>
                  <a:pt x="5876156" y="542752"/>
                </a:lnTo>
                <a:lnTo>
                  <a:pt x="5852879" y="535018"/>
                </a:lnTo>
                <a:lnTo>
                  <a:pt x="5836398" y="546842"/>
                </a:lnTo>
                <a:lnTo>
                  <a:pt x="5852879" y="585585"/>
                </a:lnTo>
                <a:lnTo>
                  <a:pt x="5860694" y="588783"/>
                </a:lnTo>
                <a:lnTo>
                  <a:pt x="5856107" y="596517"/>
                </a:lnTo>
                <a:lnTo>
                  <a:pt x="5848291" y="588783"/>
                </a:lnTo>
                <a:lnTo>
                  <a:pt x="5844214" y="593319"/>
                </a:lnTo>
                <a:lnTo>
                  <a:pt x="5832830" y="639350"/>
                </a:lnTo>
                <a:lnTo>
                  <a:pt x="5825014" y="647083"/>
                </a:lnTo>
                <a:lnTo>
                  <a:pt x="5820936" y="632062"/>
                </a:lnTo>
                <a:lnTo>
                  <a:pt x="5813291" y="635185"/>
                </a:lnTo>
                <a:lnTo>
                  <a:pt x="5797829" y="588783"/>
                </a:lnTo>
                <a:lnTo>
                  <a:pt x="5790013" y="604250"/>
                </a:lnTo>
                <a:lnTo>
                  <a:pt x="5774552" y="596517"/>
                </a:lnTo>
                <a:lnTo>
                  <a:pt x="5763678" y="611984"/>
                </a:lnTo>
                <a:lnTo>
                  <a:pt x="5751785" y="608786"/>
                </a:lnTo>
                <a:lnTo>
                  <a:pt x="5740401" y="704492"/>
                </a:lnTo>
                <a:lnTo>
                  <a:pt x="5743969" y="724495"/>
                </a:lnTo>
                <a:lnTo>
                  <a:pt x="5759091" y="719959"/>
                </a:lnTo>
                <a:lnTo>
                  <a:pt x="5766736" y="732229"/>
                </a:lnTo>
                <a:lnTo>
                  <a:pt x="5736323" y="735427"/>
                </a:lnTo>
                <a:lnTo>
                  <a:pt x="5732585" y="750894"/>
                </a:lnTo>
                <a:lnTo>
                  <a:pt x="5724939" y="747250"/>
                </a:lnTo>
                <a:lnTo>
                  <a:pt x="5705230" y="758702"/>
                </a:lnTo>
                <a:lnTo>
                  <a:pt x="5697584" y="750894"/>
                </a:lnTo>
                <a:lnTo>
                  <a:pt x="5717633" y="739517"/>
                </a:lnTo>
                <a:lnTo>
                  <a:pt x="5694356" y="732229"/>
                </a:lnTo>
                <a:lnTo>
                  <a:pt x="5686541" y="732229"/>
                </a:lnTo>
                <a:lnTo>
                  <a:pt x="5686541" y="739517"/>
                </a:lnTo>
                <a:lnTo>
                  <a:pt x="5658846" y="732229"/>
                </a:lnTo>
                <a:lnTo>
                  <a:pt x="5651030" y="739517"/>
                </a:lnTo>
                <a:lnTo>
                  <a:pt x="5651030" y="750894"/>
                </a:lnTo>
                <a:lnTo>
                  <a:pt x="5646952" y="755059"/>
                </a:lnTo>
                <a:lnTo>
                  <a:pt x="5639307" y="750894"/>
                </a:lnTo>
                <a:lnTo>
                  <a:pt x="5631491" y="758702"/>
                </a:lnTo>
                <a:lnTo>
                  <a:pt x="5608214" y="755059"/>
                </a:lnTo>
                <a:lnTo>
                  <a:pt x="5605155" y="765990"/>
                </a:lnTo>
                <a:lnTo>
                  <a:pt x="5597340" y="758702"/>
                </a:lnTo>
                <a:lnTo>
                  <a:pt x="5546708" y="770526"/>
                </a:lnTo>
                <a:lnTo>
                  <a:pt x="5508139" y="889433"/>
                </a:lnTo>
                <a:lnTo>
                  <a:pt x="5508139" y="897166"/>
                </a:lnTo>
                <a:lnTo>
                  <a:pt x="5515785" y="901703"/>
                </a:lnTo>
                <a:lnTo>
                  <a:pt x="5504911" y="904900"/>
                </a:lnTo>
                <a:lnTo>
                  <a:pt x="5481634" y="974132"/>
                </a:lnTo>
                <a:lnTo>
                  <a:pt x="5497095" y="978668"/>
                </a:lnTo>
                <a:lnTo>
                  <a:pt x="5515785" y="974132"/>
                </a:lnTo>
                <a:lnTo>
                  <a:pt x="5523601" y="1005067"/>
                </a:lnTo>
                <a:lnTo>
                  <a:pt x="5531246" y="997333"/>
                </a:lnTo>
                <a:lnTo>
                  <a:pt x="5528018" y="989600"/>
                </a:lnTo>
                <a:lnTo>
                  <a:pt x="5535834" y="981866"/>
                </a:lnTo>
                <a:lnTo>
                  <a:pt x="5539062" y="1009678"/>
                </a:lnTo>
                <a:lnTo>
                  <a:pt x="5554523" y="994136"/>
                </a:lnTo>
                <a:lnTo>
                  <a:pt x="5558601" y="1009678"/>
                </a:lnTo>
                <a:lnTo>
                  <a:pt x="5562339" y="997333"/>
                </a:lnTo>
                <a:lnTo>
                  <a:pt x="5554523" y="978668"/>
                </a:lnTo>
                <a:lnTo>
                  <a:pt x="5577801" y="974132"/>
                </a:lnTo>
                <a:lnTo>
                  <a:pt x="5620617" y="1009678"/>
                </a:lnTo>
                <a:lnTo>
                  <a:pt x="5620617" y="1017411"/>
                </a:lnTo>
                <a:lnTo>
                  <a:pt x="5612801" y="1017411"/>
                </a:lnTo>
                <a:lnTo>
                  <a:pt x="5636078" y="1047008"/>
                </a:lnTo>
                <a:lnTo>
                  <a:pt x="5631491" y="1074374"/>
                </a:lnTo>
                <a:lnTo>
                  <a:pt x="5658846" y="1182274"/>
                </a:lnTo>
                <a:lnTo>
                  <a:pt x="5643724" y="1228751"/>
                </a:lnTo>
                <a:lnTo>
                  <a:pt x="5643724" y="1267048"/>
                </a:lnTo>
                <a:lnTo>
                  <a:pt x="5616029" y="1344460"/>
                </a:lnTo>
                <a:lnTo>
                  <a:pt x="5592752" y="1370859"/>
                </a:lnTo>
                <a:lnTo>
                  <a:pt x="5577801" y="1374949"/>
                </a:lnTo>
                <a:lnTo>
                  <a:pt x="5562339" y="1370859"/>
                </a:lnTo>
                <a:lnTo>
                  <a:pt x="5558601" y="1363125"/>
                </a:lnTo>
                <a:lnTo>
                  <a:pt x="5546708" y="1363125"/>
                </a:lnTo>
                <a:lnTo>
                  <a:pt x="5531268" y="1393645"/>
                </a:lnTo>
                <a:lnTo>
                  <a:pt x="5531268" y="1394777"/>
                </a:lnTo>
                <a:lnTo>
                  <a:pt x="5528147" y="1398849"/>
                </a:lnTo>
                <a:lnTo>
                  <a:pt x="5523607" y="1409844"/>
                </a:lnTo>
                <a:lnTo>
                  <a:pt x="5520391" y="1425319"/>
                </a:lnTo>
                <a:lnTo>
                  <a:pt x="5523607" y="1425319"/>
                </a:lnTo>
                <a:lnTo>
                  <a:pt x="5528147" y="1440794"/>
                </a:lnTo>
                <a:lnTo>
                  <a:pt x="5520391" y="1448531"/>
                </a:lnTo>
                <a:lnTo>
                  <a:pt x="5515852" y="1453079"/>
                </a:lnTo>
                <a:lnTo>
                  <a:pt x="5508096" y="1460816"/>
                </a:lnTo>
                <a:lnTo>
                  <a:pt x="5508096" y="1464006"/>
                </a:lnTo>
                <a:lnTo>
                  <a:pt x="5497126" y="1468553"/>
                </a:lnTo>
                <a:lnTo>
                  <a:pt x="5493059" y="1479481"/>
                </a:lnTo>
                <a:lnTo>
                  <a:pt x="5493059" y="1487286"/>
                </a:lnTo>
                <a:lnTo>
                  <a:pt x="5489370" y="1487286"/>
                </a:lnTo>
                <a:lnTo>
                  <a:pt x="5497126" y="1495023"/>
                </a:lnTo>
                <a:lnTo>
                  <a:pt x="5512636" y="1506833"/>
                </a:lnTo>
                <a:lnTo>
                  <a:pt x="5515852" y="1506833"/>
                </a:lnTo>
                <a:lnTo>
                  <a:pt x="5535902" y="1537782"/>
                </a:lnTo>
                <a:lnTo>
                  <a:pt x="5551318" y="1561062"/>
                </a:lnTo>
                <a:lnTo>
                  <a:pt x="5551318" y="1579727"/>
                </a:lnTo>
                <a:lnTo>
                  <a:pt x="5554533" y="1583799"/>
                </a:lnTo>
                <a:lnTo>
                  <a:pt x="5554533" y="1595202"/>
                </a:lnTo>
                <a:lnTo>
                  <a:pt x="5551318" y="1607079"/>
                </a:lnTo>
                <a:lnTo>
                  <a:pt x="5543562" y="1607079"/>
                </a:lnTo>
                <a:lnTo>
                  <a:pt x="5539023" y="1607079"/>
                </a:lnTo>
                <a:lnTo>
                  <a:pt x="5539023" y="1614817"/>
                </a:lnTo>
                <a:lnTo>
                  <a:pt x="5531268" y="1610269"/>
                </a:lnTo>
                <a:lnTo>
                  <a:pt x="5531268" y="1607079"/>
                </a:lnTo>
                <a:lnTo>
                  <a:pt x="5528147" y="1614817"/>
                </a:lnTo>
                <a:lnTo>
                  <a:pt x="5528147" y="1618006"/>
                </a:lnTo>
                <a:lnTo>
                  <a:pt x="5523607" y="1614817"/>
                </a:lnTo>
                <a:lnTo>
                  <a:pt x="5520391" y="1618006"/>
                </a:lnTo>
                <a:lnTo>
                  <a:pt x="5523607" y="1622554"/>
                </a:lnTo>
                <a:lnTo>
                  <a:pt x="5520391" y="1625744"/>
                </a:lnTo>
                <a:lnTo>
                  <a:pt x="5515852" y="1622554"/>
                </a:lnTo>
                <a:lnTo>
                  <a:pt x="5512636" y="1625744"/>
                </a:lnTo>
                <a:lnTo>
                  <a:pt x="5504881" y="1630291"/>
                </a:lnTo>
                <a:lnTo>
                  <a:pt x="5504881" y="1614817"/>
                </a:lnTo>
                <a:lnTo>
                  <a:pt x="5500341" y="1618006"/>
                </a:lnTo>
                <a:lnTo>
                  <a:pt x="5497126" y="1602939"/>
                </a:lnTo>
                <a:lnTo>
                  <a:pt x="5500341" y="1599342"/>
                </a:lnTo>
                <a:lnTo>
                  <a:pt x="5497126" y="1595202"/>
                </a:lnTo>
                <a:lnTo>
                  <a:pt x="5497126" y="1591537"/>
                </a:lnTo>
                <a:lnTo>
                  <a:pt x="5500341" y="1587464"/>
                </a:lnTo>
                <a:lnTo>
                  <a:pt x="5500341" y="1583799"/>
                </a:lnTo>
                <a:lnTo>
                  <a:pt x="5497126" y="1579727"/>
                </a:lnTo>
                <a:lnTo>
                  <a:pt x="5489370" y="1564252"/>
                </a:lnTo>
                <a:lnTo>
                  <a:pt x="5485304" y="1561062"/>
                </a:lnTo>
                <a:lnTo>
                  <a:pt x="5485304" y="1556515"/>
                </a:lnTo>
                <a:lnTo>
                  <a:pt x="5497126" y="1561062"/>
                </a:lnTo>
                <a:lnTo>
                  <a:pt x="5493059" y="1553325"/>
                </a:lnTo>
                <a:lnTo>
                  <a:pt x="5489370" y="1548778"/>
                </a:lnTo>
                <a:lnTo>
                  <a:pt x="5485304" y="1540972"/>
                </a:lnTo>
                <a:lnTo>
                  <a:pt x="5481615" y="1537782"/>
                </a:lnTo>
                <a:lnTo>
                  <a:pt x="5489370" y="1537782"/>
                </a:lnTo>
                <a:lnTo>
                  <a:pt x="5489370" y="1533235"/>
                </a:lnTo>
                <a:lnTo>
                  <a:pt x="5477548" y="1537782"/>
                </a:lnTo>
                <a:lnTo>
                  <a:pt x="5469793" y="1530045"/>
                </a:lnTo>
                <a:lnTo>
                  <a:pt x="5466199" y="1530045"/>
                </a:lnTo>
                <a:lnTo>
                  <a:pt x="5466199" y="1537782"/>
                </a:lnTo>
                <a:lnTo>
                  <a:pt x="5462038" y="1533235"/>
                </a:lnTo>
                <a:lnTo>
                  <a:pt x="5454377" y="1533235"/>
                </a:lnTo>
                <a:lnTo>
                  <a:pt x="5457498" y="1525498"/>
                </a:lnTo>
                <a:lnTo>
                  <a:pt x="5446622" y="1525498"/>
                </a:lnTo>
                <a:lnTo>
                  <a:pt x="5449743" y="1514570"/>
                </a:lnTo>
                <a:lnTo>
                  <a:pt x="5454377" y="1510023"/>
                </a:lnTo>
                <a:lnTo>
                  <a:pt x="5457498" y="1510023"/>
                </a:lnTo>
                <a:lnTo>
                  <a:pt x="5449743" y="1506833"/>
                </a:lnTo>
                <a:lnTo>
                  <a:pt x="5449743" y="1495023"/>
                </a:lnTo>
                <a:lnTo>
                  <a:pt x="5454377" y="1487286"/>
                </a:lnTo>
                <a:lnTo>
                  <a:pt x="5449743" y="1483621"/>
                </a:lnTo>
                <a:lnTo>
                  <a:pt x="5446622" y="1483621"/>
                </a:lnTo>
                <a:lnTo>
                  <a:pt x="5434327" y="1479481"/>
                </a:lnTo>
                <a:lnTo>
                  <a:pt x="5434327" y="1483621"/>
                </a:lnTo>
                <a:lnTo>
                  <a:pt x="5431112" y="1483621"/>
                </a:lnTo>
                <a:lnTo>
                  <a:pt x="5423356" y="1479481"/>
                </a:lnTo>
                <a:lnTo>
                  <a:pt x="5407846" y="1483621"/>
                </a:lnTo>
                <a:lnTo>
                  <a:pt x="5396024" y="1491358"/>
                </a:lnTo>
                <a:lnTo>
                  <a:pt x="5385148" y="1502761"/>
                </a:lnTo>
                <a:lnTo>
                  <a:pt x="5372853" y="1514570"/>
                </a:lnTo>
                <a:lnTo>
                  <a:pt x="5369637" y="1510023"/>
                </a:lnTo>
                <a:lnTo>
                  <a:pt x="5377392" y="1502761"/>
                </a:lnTo>
                <a:lnTo>
                  <a:pt x="5377392" y="1499096"/>
                </a:lnTo>
                <a:lnTo>
                  <a:pt x="5380513" y="1495023"/>
                </a:lnTo>
                <a:lnTo>
                  <a:pt x="5372853" y="1491358"/>
                </a:lnTo>
                <a:lnTo>
                  <a:pt x="5369637" y="1483621"/>
                </a:lnTo>
                <a:lnTo>
                  <a:pt x="5380513" y="1460816"/>
                </a:lnTo>
                <a:lnTo>
                  <a:pt x="5365097" y="1448531"/>
                </a:lnTo>
                <a:lnTo>
                  <a:pt x="5349587" y="1456269"/>
                </a:lnTo>
                <a:lnTo>
                  <a:pt x="5338616" y="1479481"/>
                </a:lnTo>
                <a:lnTo>
                  <a:pt x="5326321" y="1491358"/>
                </a:lnTo>
                <a:lnTo>
                  <a:pt x="5323200" y="1502761"/>
                </a:lnTo>
                <a:lnTo>
                  <a:pt x="5315445" y="1506833"/>
                </a:lnTo>
                <a:lnTo>
                  <a:pt x="5299935" y="1506833"/>
                </a:lnTo>
                <a:lnTo>
                  <a:pt x="5303623" y="1525498"/>
                </a:lnTo>
                <a:lnTo>
                  <a:pt x="5311284" y="1540972"/>
                </a:lnTo>
                <a:lnTo>
                  <a:pt x="5318566" y="1537782"/>
                </a:lnTo>
                <a:lnTo>
                  <a:pt x="5330861" y="1545588"/>
                </a:lnTo>
                <a:lnTo>
                  <a:pt x="5334077" y="1556515"/>
                </a:lnTo>
                <a:lnTo>
                  <a:pt x="5341832" y="1564252"/>
                </a:lnTo>
                <a:lnTo>
                  <a:pt x="5349587" y="1561062"/>
                </a:lnTo>
                <a:lnTo>
                  <a:pt x="5361882" y="1548778"/>
                </a:lnTo>
                <a:lnTo>
                  <a:pt x="5369637" y="1540972"/>
                </a:lnTo>
                <a:lnTo>
                  <a:pt x="5385148" y="1548778"/>
                </a:lnTo>
                <a:lnTo>
                  <a:pt x="5396024" y="1548778"/>
                </a:lnTo>
                <a:lnTo>
                  <a:pt x="5407846" y="1548778"/>
                </a:lnTo>
                <a:lnTo>
                  <a:pt x="5407846" y="1564252"/>
                </a:lnTo>
                <a:lnTo>
                  <a:pt x="5396024" y="1561062"/>
                </a:lnTo>
                <a:lnTo>
                  <a:pt x="5377392" y="1571990"/>
                </a:lnTo>
                <a:lnTo>
                  <a:pt x="5380513" y="1576062"/>
                </a:lnTo>
                <a:lnTo>
                  <a:pt x="5365097" y="1595202"/>
                </a:lnTo>
                <a:lnTo>
                  <a:pt x="5354127" y="1614817"/>
                </a:lnTo>
                <a:lnTo>
                  <a:pt x="5354127" y="1625744"/>
                </a:lnTo>
                <a:lnTo>
                  <a:pt x="5377392" y="1638029"/>
                </a:lnTo>
                <a:lnTo>
                  <a:pt x="5392430" y="1668978"/>
                </a:lnTo>
                <a:lnTo>
                  <a:pt x="5400091" y="1672168"/>
                </a:lnTo>
                <a:lnTo>
                  <a:pt x="5403779" y="1684045"/>
                </a:lnTo>
                <a:lnTo>
                  <a:pt x="5415601" y="1695448"/>
                </a:lnTo>
                <a:lnTo>
                  <a:pt x="5423356" y="1703185"/>
                </a:lnTo>
                <a:lnTo>
                  <a:pt x="5403779" y="1699520"/>
                </a:lnTo>
                <a:lnTo>
                  <a:pt x="5396024" y="1695448"/>
                </a:lnTo>
                <a:lnTo>
                  <a:pt x="5392430" y="1699520"/>
                </a:lnTo>
                <a:lnTo>
                  <a:pt x="5400091" y="1699520"/>
                </a:lnTo>
                <a:lnTo>
                  <a:pt x="5411534" y="1710448"/>
                </a:lnTo>
                <a:lnTo>
                  <a:pt x="5426572" y="1725922"/>
                </a:lnTo>
                <a:lnTo>
                  <a:pt x="5415601" y="1730470"/>
                </a:lnTo>
                <a:lnTo>
                  <a:pt x="5411534" y="1738207"/>
                </a:lnTo>
                <a:lnTo>
                  <a:pt x="5400091" y="1738207"/>
                </a:lnTo>
                <a:lnTo>
                  <a:pt x="5396024" y="1746012"/>
                </a:lnTo>
                <a:lnTo>
                  <a:pt x="5403779" y="1741397"/>
                </a:lnTo>
                <a:lnTo>
                  <a:pt x="5403779" y="1749202"/>
                </a:lnTo>
                <a:lnTo>
                  <a:pt x="5419290" y="1741397"/>
                </a:lnTo>
                <a:lnTo>
                  <a:pt x="5431112" y="1749202"/>
                </a:lnTo>
                <a:lnTo>
                  <a:pt x="5434327" y="1753750"/>
                </a:lnTo>
                <a:lnTo>
                  <a:pt x="5426572" y="1761487"/>
                </a:lnTo>
                <a:lnTo>
                  <a:pt x="5434327" y="1761487"/>
                </a:lnTo>
                <a:lnTo>
                  <a:pt x="5434327" y="1769224"/>
                </a:lnTo>
                <a:lnTo>
                  <a:pt x="5426572" y="1769224"/>
                </a:lnTo>
                <a:lnTo>
                  <a:pt x="5431112" y="1772414"/>
                </a:lnTo>
                <a:lnTo>
                  <a:pt x="5431112" y="1780152"/>
                </a:lnTo>
                <a:lnTo>
                  <a:pt x="5426572" y="1780152"/>
                </a:lnTo>
                <a:lnTo>
                  <a:pt x="5426572" y="1784224"/>
                </a:lnTo>
                <a:lnTo>
                  <a:pt x="5434327" y="1787889"/>
                </a:lnTo>
                <a:lnTo>
                  <a:pt x="5426572" y="1791961"/>
                </a:lnTo>
                <a:lnTo>
                  <a:pt x="5426572" y="1787889"/>
                </a:lnTo>
                <a:lnTo>
                  <a:pt x="5423356" y="1791961"/>
                </a:lnTo>
                <a:lnTo>
                  <a:pt x="5415601" y="1810694"/>
                </a:lnTo>
                <a:lnTo>
                  <a:pt x="5407846" y="1830716"/>
                </a:lnTo>
                <a:lnTo>
                  <a:pt x="5400091" y="1830716"/>
                </a:lnTo>
                <a:lnTo>
                  <a:pt x="5400091" y="1833906"/>
                </a:lnTo>
                <a:lnTo>
                  <a:pt x="5403779" y="1838453"/>
                </a:lnTo>
                <a:lnTo>
                  <a:pt x="5400091" y="1846191"/>
                </a:lnTo>
                <a:lnTo>
                  <a:pt x="5400091" y="1857118"/>
                </a:lnTo>
                <a:lnTo>
                  <a:pt x="5400091" y="1864855"/>
                </a:lnTo>
                <a:lnTo>
                  <a:pt x="5392430" y="1875783"/>
                </a:lnTo>
                <a:lnTo>
                  <a:pt x="5385148" y="1883520"/>
                </a:lnTo>
                <a:lnTo>
                  <a:pt x="5372853" y="1888135"/>
                </a:lnTo>
                <a:lnTo>
                  <a:pt x="5377392" y="1891325"/>
                </a:lnTo>
                <a:lnTo>
                  <a:pt x="5365097" y="1903610"/>
                </a:lnTo>
                <a:lnTo>
                  <a:pt x="5357342" y="1906800"/>
                </a:lnTo>
                <a:lnTo>
                  <a:pt x="5354127" y="1906800"/>
                </a:lnTo>
                <a:lnTo>
                  <a:pt x="5346371" y="1926347"/>
                </a:lnTo>
                <a:lnTo>
                  <a:pt x="5330861" y="1930012"/>
                </a:lnTo>
                <a:lnTo>
                  <a:pt x="5326321" y="1934084"/>
                </a:lnTo>
                <a:lnTo>
                  <a:pt x="5318566" y="1930012"/>
                </a:lnTo>
                <a:lnTo>
                  <a:pt x="5315445" y="1934084"/>
                </a:lnTo>
                <a:lnTo>
                  <a:pt x="5311284" y="1930012"/>
                </a:lnTo>
                <a:lnTo>
                  <a:pt x="5299935" y="1937274"/>
                </a:lnTo>
                <a:lnTo>
                  <a:pt x="5288113" y="1926347"/>
                </a:lnTo>
                <a:lnTo>
                  <a:pt x="5292179" y="1945012"/>
                </a:lnTo>
                <a:lnTo>
                  <a:pt x="5272602" y="1952817"/>
                </a:lnTo>
                <a:lnTo>
                  <a:pt x="5268062" y="1949627"/>
                </a:lnTo>
                <a:lnTo>
                  <a:pt x="5268062" y="1952817"/>
                </a:lnTo>
                <a:lnTo>
                  <a:pt x="5260307" y="1957364"/>
                </a:lnTo>
                <a:lnTo>
                  <a:pt x="5252552" y="1960554"/>
                </a:lnTo>
                <a:lnTo>
                  <a:pt x="5241676" y="1965102"/>
                </a:lnTo>
                <a:lnTo>
                  <a:pt x="5229759" y="1968292"/>
                </a:lnTo>
                <a:lnTo>
                  <a:pt x="5229759" y="1965102"/>
                </a:lnTo>
                <a:lnTo>
                  <a:pt x="5226165" y="1976029"/>
                </a:lnTo>
                <a:lnTo>
                  <a:pt x="5233920" y="1983766"/>
                </a:lnTo>
                <a:lnTo>
                  <a:pt x="5222004" y="1988314"/>
                </a:lnTo>
                <a:lnTo>
                  <a:pt x="5218410" y="1972839"/>
                </a:lnTo>
                <a:lnTo>
                  <a:pt x="5214343" y="1965102"/>
                </a:lnTo>
                <a:lnTo>
                  <a:pt x="5222004" y="1960554"/>
                </a:lnTo>
                <a:lnTo>
                  <a:pt x="5211128" y="1952817"/>
                </a:lnTo>
                <a:lnTo>
                  <a:pt x="5206588" y="1960554"/>
                </a:lnTo>
                <a:lnTo>
                  <a:pt x="5198833" y="1957364"/>
                </a:lnTo>
                <a:lnTo>
                  <a:pt x="5191078" y="1952817"/>
                </a:lnTo>
                <a:lnTo>
                  <a:pt x="5187862" y="1952817"/>
                </a:lnTo>
                <a:lnTo>
                  <a:pt x="5187862" y="1960554"/>
                </a:lnTo>
                <a:lnTo>
                  <a:pt x="5180107" y="1960554"/>
                </a:lnTo>
                <a:lnTo>
                  <a:pt x="5175567" y="1965102"/>
                </a:lnTo>
                <a:lnTo>
                  <a:pt x="5167812" y="1965102"/>
                </a:lnTo>
                <a:lnTo>
                  <a:pt x="5167812" y="1972839"/>
                </a:lnTo>
                <a:lnTo>
                  <a:pt x="5160151" y="1972839"/>
                </a:lnTo>
                <a:lnTo>
                  <a:pt x="5152396" y="1980576"/>
                </a:lnTo>
                <a:lnTo>
                  <a:pt x="5152396" y="1991504"/>
                </a:lnTo>
                <a:lnTo>
                  <a:pt x="5149180" y="1996051"/>
                </a:lnTo>
                <a:lnTo>
                  <a:pt x="5141425" y="1999241"/>
                </a:lnTo>
                <a:lnTo>
                  <a:pt x="5137358" y="2018856"/>
                </a:lnTo>
                <a:lnTo>
                  <a:pt x="5152396" y="2037521"/>
                </a:lnTo>
                <a:lnTo>
                  <a:pt x="5160151" y="2052995"/>
                </a:lnTo>
                <a:lnTo>
                  <a:pt x="5180107" y="2073017"/>
                </a:lnTo>
                <a:lnTo>
                  <a:pt x="5187862" y="2076207"/>
                </a:lnTo>
                <a:lnTo>
                  <a:pt x="5191078" y="2080755"/>
                </a:lnTo>
                <a:lnTo>
                  <a:pt x="5198833" y="2088560"/>
                </a:lnTo>
                <a:lnTo>
                  <a:pt x="5206588" y="2099487"/>
                </a:lnTo>
                <a:lnTo>
                  <a:pt x="5211128" y="2099487"/>
                </a:lnTo>
                <a:lnTo>
                  <a:pt x="5211128" y="2111297"/>
                </a:lnTo>
                <a:lnTo>
                  <a:pt x="5222004" y="2142314"/>
                </a:lnTo>
                <a:lnTo>
                  <a:pt x="5222004" y="2150052"/>
                </a:lnTo>
                <a:lnTo>
                  <a:pt x="5226165" y="2153241"/>
                </a:lnTo>
                <a:lnTo>
                  <a:pt x="5222004" y="2157789"/>
                </a:lnTo>
                <a:lnTo>
                  <a:pt x="5222004" y="2160979"/>
                </a:lnTo>
                <a:lnTo>
                  <a:pt x="5226165" y="2165526"/>
                </a:lnTo>
                <a:lnTo>
                  <a:pt x="5222004" y="2173264"/>
                </a:lnTo>
                <a:lnTo>
                  <a:pt x="5226165" y="2176454"/>
                </a:lnTo>
                <a:lnTo>
                  <a:pt x="5218410" y="2188738"/>
                </a:lnTo>
                <a:lnTo>
                  <a:pt x="5206588" y="2196476"/>
                </a:lnTo>
                <a:lnTo>
                  <a:pt x="5198833" y="2196476"/>
                </a:lnTo>
                <a:lnTo>
                  <a:pt x="5195617" y="2204213"/>
                </a:lnTo>
                <a:lnTo>
                  <a:pt x="5175567" y="2211543"/>
                </a:lnTo>
                <a:lnTo>
                  <a:pt x="5172446" y="2215140"/>
                </a:lnTo>
                <a:lnTo>
                  <a:pt x="5167812" y="2227018"/>
                </a:lnTo>
                <a:lnTo>
                  <a:pt x="5160151" y="2219281"/>
                </a:lnTo>
                <a:lnTo>
                  <a:pt x="5160151" y="2234755"/>
                </a:lnTo>
                <a:lnTo>
                  <a:pt x="5149180" y="2234755"/>
                </a:lnTo>
                <a:lnTo>
                  <a:pt x="5133670" y="2245683"/>
                </a:lnTo>
                <a:lnTo>
                  <a:pt x="5133670" y="2222878"/>
                </a:lnTo>
                <a:lnTo>
                  <a:pt x="5137358" y="2219281"/>
                </a:lnTo>
                <a:lnTo>
                  <a:pt x="5133670" y="2211543"/>
                </a:lnTo>
                <a:lnTo>
                  <a:pt x="5129603" y="2211543"/>
                </a:lnTo>
                <a:lnTo>
                  <a:pt x="5125915" y="2207403"/>
                </a:lnTo>
                <a:lnTo>
                  <a:pt x="5114093" y="2204213"/>
                </a:lnTo>
                <a:lnTo>
                  <a:pt x="5110499" y="2204213"/>
                </a:lnTo>
                <a:lnTo>
                  <a:pt x="5110499" y="2196476"/>
                </a:lnTo>
                <a:lnTo>
                  <a:pt x="5106337" y="2191928"/>
                </a:lnTo>
                <a:lnTo>
                  <a:pt x="5103216" y="2196476"/>
                </a:lnTo>
                <a:lnTo>
                  <a:pt x="5095461" y="2188738"/>
                </a:lnTo>
                <a:lnTo>
                  <a:pt x="5095461" y="2181001"/>
                </a:lnTo>
                <a:lnTo>
                  <a:pt x="5087706" y="2173264"/>
                </a:lnTo>
                <a:lnTo>
                  <a:pt x="5067656" y="2160979"/>
                </a:lnTo>
                <a:lnTo>
                  <a:pt x="5048079" y="2157789"/>
                </a:lnTo>
                <a:lnTo>
                  <a:pt x="5052145" y="2142314"/>
                </a:lnTo>
                <a:lnTo>
                  <a:pt x="5032568" y="2145436"/>
                </a:lnTo>
                <a:lnTo>
                  <a:pt x="5032568" y="2160979"/>
                </a:lnTo>
                <a:lnTo>
                  <a:pt x="5032568" y="2173264"/>
                </a:lnTo>
                <a:lnTo>
                  <a:pt x="5024813" y="2188738"/>
                </a:lnTo>
                <a:lnTo>
                  <a:pt x="5021692" y="2207403"/>
                </a:lnTo>
                <a:lnTo>
                  <a:pt x="5017058" y="2215140"/>
                </a:lnTo>
                <a:lnTo>
                  <a:pt x="5021692" y="2238420"/>
                </a:lnTo>
                <a:lnTo>
                  <a:pt x="5032568" y="2234755"/>
                </a:lnTo>
                <a:lnTo>
                  <a:pt x="5036635" y="2250230"/>
                </a:lnTo>
                <a:lnTo>
                  <a:pt x="5040323" y="2250230"/>
                </a:lnTo>
                <a:lnTo>
                  <a:pt x="5048079" y="2281179"/>
                </a:lnTo>
                <a:lnTo>
                  <a:pt x="5059901" y="2284369"/>
                </a:lnTo>
                <a:lnTo>
                  <a:pt x="5070871" y="2284369"/>
                </a:lnTo>
                <a:lnTo>
                  <a:pt x="5079951" y="2299912"/>
                </a:lnTo>
                <a:lnTo>
                  <a:pt x="5106337" y="2330861"/>
                </a:lnTo>
                <a:lnTo>
                  <a:pt x="5106337" y="2350476"/>
                </a:lnTo>
                <a:lnTo>
                  <a:pt x="5110499" y="2361404"/>
                </a:lnTo>
                <a:lnTo>
                  <a:pt x="5110499" y="2369141"/>
                </a:lnTo>
                <a:lnTo>
                  <a:pt x="5118159" y="2373688"/>
                </a:lnTo>
                <a:lnTo>
                  <a:pt x="5125915" y="2400090"/>
                </a:lnTo>
                <a:lnTo>
                  <a:pt x="5121848" y="2392353"/>
                </a:lnTo>
                <a:lnTo>
                  <a:pt x="5118159" y="2400090"/>
                </a:lnTo>
                <a:lnTo>
                  <a:pt x="5114093" y="2404638"/>
                </a:lnTo>
                <a:lnTo>
                  <a:pt x="5110499" y="2400090"/>
                </a:lnTo>
                <a:lnTo>
                  <a:pt x="5098582" y="2389163"/>
                </a:lnTo>
                <a:lnTo>
                  <a:pt x="5083166" y="2381426"/>
                </a:lnTo>
                <a:lnTo>
                  <a:pt x="5067656" y="2365951"/>
                </a:lnTo>
                <a:lnTo>
                  <a:pt x="5063589" y="2358214"/>
                </a:lnTo>
                <a:lnTo>
                  <a:pt x="5052145" y="2345929"/>
                </a:lnTo>
                <a:lnTo>
                  <a:pt x="5052145" y="2338599"/>
                </a:lnTo>
                <a:lnTo>
                  <a:pt x="5052145" y="2327196"/>
                </a:lnTo>
                <a:lnTo>
                  <a:pt x="5048079" y="2323124"/>
                </a:lnTo>
                <a:lnTo>
                  <a:pt x="5044390" y="2307649"/>
                </a:lnTo>
                <a:lnTo>
                  <a:pt x="5040323" y="2292175"/>
                </a:lnTo>
                <a:lnTo>
                  <a:pt x="5032568" y="2281179"/>
                </a:lnTo>
                <a:lnTo>
                  <a:pt x="5024813" y="2273442"/>
                </a:lnTo>
                <a:lnTo>
                  <a:pt x="5013937" y="2257967"/>
                </a:lnTo>
                <a:lnTo>
                  <a:pt x="5009397" y="2250230"/>
                </a:lnTo>
                <a:lnTo>
                  <a:pt x="5006181" y="2253420"/>
                </a:lnTo>
                <a:lnTo>
                  <a:pt x="5006181" y="2261157"/>
                </a:lnTo>
                <a:lnTo>
                  <a:pt x="5001642" y="2257967"/>
                </a:lnTo>
                <a:lnTo>
                  <a:pt x="4998426" y="2242493"/>
                </a:lnTo>
                <a:lnTo>
                  <a:pt x="5001642" y="2227018"/>
                </a:lnTo>
                <a:lnTo>
                  <a:pt x="5006181" y="2219281"/>
                </a:lnTo>
                <a:lnTo>
                  <a:pt x="5006181" y="2215140"/>
                </a:lnTo>
                <a:lnTo>
                  <a:pt x="5001642" y="2204213"/>
                </a:lnTo>
                <a:lnTo>
                  <a:pt x="5006181" y="2196476"/>
                </a:lnTo>
                <a:lnTo>
                  <a:pt x="5006181" y="2176454"/>
                </a:lnTo>
                <a:lnTo>
                  <a:pt x="5001642" y="2176454"/>
                </a:lnTo>
                <a:lnTo>
                  <a:pt x="5006181" y="2173264"/>
                </a:lnTo>
                <a:lnTo>
                  <a:pt x="5006181" y="2153241"/>
                </a:lnTo>
                <a:lnTo>
                  <a:pt x="4993886" y="2130437"/>
                </a:lnTo>
                <a:lnTo>
                  <a:pt x="4993886" y="2138174"/>
                </a:lnTo>
                <a:lnTo>
                  <a:pt x="4990671" y="2138174"/>
                </a:lnTo>
                <a:lnTo>
                  <a:pt x="4986131" y="2119034"/>
                </a:lnTo>
                <a:lnTo>
                  <a:pt x="4982916" y="2099487"/>
                </a:lnTo>
                <a:lnTo>
                  <a:pt x="4978376" y="2083945"/>
                </a:lnTo>
                <a:lnTo>
                  <a:pt x="4978376" y="2073017"/>
                </a:lnTo>
                <a:lnTo>
                  <a:pt x="4970621" y="2073017"/>
                </a:lnTo>
                <a:lnTo>
                  <a:pt x="4967405" y="2065280"/>
                </a:lnTo>
                <a:lnTo>
                  <a:pt x="4962866" y="2057543"/>
                </a:lnTo>
                <a:lnTo>
                  <a:pt x="4959745" y="2060733"/>
                </a:lnTo>
                <a:lnTo>
                  <a:pt x="4959745" y="2073017"/>
                </a:lnTo>
                <a:lnTo>
                  <a:pt x="4951989" y="2080755"/>
                </a:lnTo>
                <a:lnTo>
                  <a:pt x="4936479" y="2088560"/>
                </a:lnTo>
                <a:lnTo>
                  <a:pt x="4932412" y="2091750"/>
                </a:lnTo>
                <a:lnTo>
                  <a:pt x="4924657" y="2088560"/>
                </a:lnTo>
                <a:lnTo>
                  <a:pt x="4916902" y="2088560"/>
                </a:lnTo>
                <a:lnTo>
                  <a:pt x="4916902" y="2083945"/>
                </a:lnTo>
                <a:lnTo>
                  <a:pt x="4909146" y="2088560"/>
                </a:lnTo>
                <a:lnTo>
                  <a:pt x="4909146" y="2065280"/>
                </a:lnTo>
                <a:lnTo>
                  <a:pt x="4913686" y="2045258"/>
                </a:lnTo>
                <a:lnTo>
                  <a:pt x="4909146" y="2034331"/>
                </a:lnTo>
                <a:lnTo>
                  <a:pt x="4898175" y="2018856"/>
                </a:lnTo>
                <a:lnTo>
                  <a:pt x="4898175" y="2022453"/>
                </a:lnTo>
                <a:lnTo>
                  <a:pt x="4885881" y="2011118"/>
                </a:lnTo>
                <a:lnTo>
                  <a:pt x="4893636" y="2014716"/>
                </a:lnTo>
                <a:lnTo>
                  <a:pt x="4898175" y="2011118"/>
                </a:lnTo>
                <a:lnTo>
                  <a:pt x="4885881" y="2003788"/>
                </a:lnTo>
                <a:lnTo>
                  <a:pt x="4881814" y="1996051"/>
                </a:lnTo>
                <a:lnTo>
                  <a:pt x="4878220" y="1991504"/>
                </a:lnTo>
                <a:lnTo>
                  <a:pt x="4870465" y="1988314"/>
                </a:lnTo>
                <a:lnTo>
                  <a:pt x="4866303" y="1988314"/>
                </a:lnTo>
                <a:lnTo>
                  <a:pt x="4855427" y="1972839"/>
                </a:lnTo>
                <a:lnTo>
                  <a:pt x="4850887" y="1960554"/>
                </a:lnTo>
                <a:lnTo>
                  <a:pt x="4847672" y="1945012"/>
                </a:lnTo>
                <a:lnTo>
                  <a:pt x="4835377" y="1934084"/>
                </a:lnTo>
                <a:lnTo>
                  <a:pt x="4824406" y="1930012"/>
                </a:lnTo>
                <a:lnTo>
                  <a:pt x="4819867" y="1918610"/>
                </a:lnTo>
                <a:lnTo>
                  <a:pt x="4808990" y="1914537"/>
                </a:lnTo>
                <a:lnTo>
                  <a:pt x="4808990" y="1922275"/>
                </a:lnTo>
                <a:lnTo>
                  <a:pt x="4816651" y="1922275"/>
                </a:lnTo>
                <a:lnTo>
                  <a:pt x="4819867" y="1934084"/>
                </a:lnTo>
                <a:lnTo>
                  <a:pt x="4816651" y="1937274"/>
                </a:lnTo>
                <a:lnTo>
                  <a:pt x="4819867" y="1945012"/>
                </a:lnTo>
                <a:lnTo>
                  <a:pt x="4816651" y="1957364"/>
                </a:lnTo>
                <a:lnTo>
                  <a:pt x="4808990" y="1949627"/>
                </a:lnTo>
                <a:lnTo>
                  <a:pt x="4808990" y="1945012"/>
                </a:lnTo>
                <a:lnTo>
                  <a:pt x="4804356" y="1949627"/>
                </a:lnTo>
                <a:lnTo>
                  <a:pt x="4808990" y="1957364"/>
                </a:lnTo>
                <a:lnTo>
                  <a:pt x="4801235" y="1957364"/>
                </a:lnTo>
                <a:lnTo>
                  <a:pt x="4796695" y="1957364"/>
                </a:lnTo>
                <a:lnTo>
                  <a:pt x="4785725" y="1960554"/>
                </a:lnTo>
                <a:lnTo>
                  <a:pt x="4785725" y="1952817"/>
                </a:lnTo>
                <a:lnTo>
                  <a:pt x="4777969" y="1965102"/>
                </a:lnTo>
                <a:lnTo>
                  <a:pt x="4773903" y="1960554"/>
                </a:lnTo>
                <a:lnTo>
                  <a:pt x="4773903" y="1949627"/>
                </a:lnTo>
                <a:lnTo>
                  <a:pt x="4770214" y="1949627"/>
                </a:lnTo>
                <a:lnTo>
                  <a:pt x="4770214" y="1957364"/>
                </a:lnTo>
                <a:lnTo>
                  <a:pt x="4754704" y="1965102"/>
                </a:lnTo>
                <a:lnTo>
                  <a:pt x="4747421" y="1968292"/>
                </a:lnTo>
                <a:lnTo>
                  <a:pt x="4747421" y="1972839"/>
                </a:lnTo>
                <a:lnTo>
                  <a:pt x="4750637" y="1983766"/>
                </a:lnTo>
                <a:lnTo>
                  <a:pt x="4747421" y="1991504"/>
                </a:lnTo>
                <a:lnTo>
                  <a:pt x="4742882" y="1996051"/>
                </a:lnTo>
                <a:lnTo>
                  <a:pt x="4739761" y="2003788"/>
                </a:lnTo>
                <a:lnTo>
                  <a:pt x="4724250" y="2006978"/>
                </a:lnTo>
                <a:lnTo>
                  <a:pt x="4724250" y="2003788"/>
                </a:lnTo>
                <a:lnTo>
                  <a:pt x="4716495" y="2006978"/>
                </a:lnTo>
                <a:lnTo>
                  <a:pt x="4719710" y="2006978"/>
                </a:lnTo>
                <a:lnTo>
                  <a:pt x="4700984" y="2034331"/>
                </a:lnTo>
                <a:lnTo>
                  <a:pt x="4684623" y="2045258"/>
                </a:lnTo>
                <a:lnTo>
                  <a:pt x="4669112" y="2060733"/>
                </a:lnTo>
                <a:lnTo>
                  <a:pt x="4661357" y="2068470"/>
                </a:lnTo>
                <a:lnTo>
                  <a:pt x="4665897" y="2073017"/>
                </a:lnTo>
                <a:lnTo>
                  <a:pt x="4650481" y="2080755"/>
                </a:lnTo>
                <a:lnTo>
                  <a:pt x="4642726" y="2083945"/>
                </a:lnTo>
                <a:lnTo>
                  <a:pt x="4634970" y="2091750"/>
                </a:lnTo>
                <a:lnTo>
                  <a:pt x="4630431" y="2091750"/>
                </a:lnTo>
                <a:lnTo>
                  <a:pt x="4622675" y="2096297"/>
                </a:lnTo>
                <a:lnTo>
                  <a:pt x="4619460" y="2111297"/>
                </a:lnTo>
                <a:lnTo>
                  <a:pt x="4622675" y="2122699"/>
                </a:lnTo>
                <a:lnTo>
                  <a:pt x="4622675" y="2130437"/>
                </a:lnTo>
                <a:lnTo>
                  <a:pt x="4622675" y="2142314"/>
                </a:lnTo>
                <a:lnTo>
                  <a:pt x="4619460" y="2142314"/>
                </a:lnTo>
                <a:lnTo>
                  <a:pt x="4627215" y="2153241"/>
                </a:lnTo>
                <a:lnTo>
                  <a:pt x="4619460" y="2168716"/>
                </a:lnTo>
                <a:lnTo>
                  <a:pt x="4614920" y="2181001"/>
                </a:lnTo>
                <a:lnTo>
                  <a:pt x="4619460" y="2211543"/>
                </a:lnTo>
                <a:lnTo>
                  <a:pt x="4607165" y="2211543"/>
                </a:lnTo>
                <a:lnTo>
                  <a:pt x="4599883" y="2227018"/>
                </a:lnTo>
                <a:lnTo>
                  <a:pt x="4611705" y="2230683"/>
                </a:lnTo>
                <a:lnTo>
                  <a:pt x="4607165" y="2234755"/>
                </a:lnTo>
                <a:lnTo>
                  <a:pt x="4592127" y="2234755"/>
                </a:lnTo>
                <a:lnTo>
                  <a:pt x="4584372" y="2242493"/>
                </a:lnTo>
                <a:lnTo>
                  <a:pt x="4584372" y="2250230"/>
                </a:lnTo>
                <a:lnTo>
                  <a:pt x="4573496" y="2257967"/>
                </a:lnTo>
                <a:lnTo>
                  <a:pt x="4545691" y="2219281"/>
                </a:lnTo>
                <a:lnTo>
                  <a:pt x="4550230" y="2222878"/>
                </a:lnTo>
                <a:lnTo>
                  <a:pt x="4534720" y="2188738"/>
                </a:lnTo>
                <a:lnTo>
                  <a:pt x="4522425" y="2168716"/>
                </a:lnTo>
                <a:lnTo>
                  <a:pt x="4507009" y="2138174"/>
                </a:lnTo>
                <a:lnTo>
                  <a:pt x="4499727" y="2114962"/>
                </a:lnTo>
                <a:lnTo>
                  <a:pt x="4487432" y="2096297"/>
                </a:lnTo>
                <a:lnTo>
                  <a:pt x="4468706" y="2037521"/>
                </a:lnTo>
                <a:lnTo>
                  <a:pt x="4464166" y="2022453"/>
                </a:lnTo>
                <a:lnTo>
                  <a:pt x="4460950" y="1996051"/>
                </a:lnTo>
                <a:lnTo>
                  <a:pt x="4460950" y="1980576"/>
                </a:lnTo>
                <a:lnTo>
                  <a:pt x="4456411" y="1972839"/>
                </a:lnTo>
                <a:lnTo>
                  <a:pt x="4456411" y="1968292"/>
                </a:lnTo>
                <a:lnTo>
                  <a:pt x="4460950" y="1965102"/>
                </a:lnTo>
                <a:lnTo>
                  <a:pt x="4456411" y="1960554"/>
                </a:lnTo>
                <a:lnTo>
                  <a:pt x="4453195" y="1952817"/>
                </a:lnTo>
                <a:lnTo>
                  <a:pt x="4460950" y="1952817"/>
                </a:lnTo>
                <a:lnTo>
                  <a:pt x="4460950" y="1949627"/>
                </a:lnTo>
                <a:lnTo>
                  <a:pt x="4448655" y="1949627"/>
                </a:lnTo>
                <a:lnTo>
                  <a:pt x="4448655" y="1957364"/>
                </a:lnTo>
                <a:lnTo>
                  <a:pt x="4440900" y="1960554"/>
                </a:lnTo>
                <a:lnTo>
                  <a:pt x="4448655" y="1965102"/>
                </a:lnTo>
                <a:lnTo>
                  <a:pt x="4445534" y="1976029"/>
                </a:lnTo>
                <a:lnTo>
                  <a:pt x="4422269" y="1983766"/>
                </a:lnTo>
                <a:lnTo>
                  <a:pt x="4406758" y="1976029"/>
                </a:lnTo>
                <a:lnTo>
                  <a:pt x="4379426" y="1949627"/>
                </a:lnTo>
                <a:lnTo>
                  <a:pt x="4387181" y="1949627"/>
                </a:lnTo>
                <a:lnTo>
                  <a:pt x="4406758" y="1941822"/>
                </a:lnTo>
                <a:lnTo>
                  <a:pt x="4406758" y="1934084"/>
                </a:lnTo>
                <a:lnTo>
                  <a:pt x="4391721" y="1941822"/>
                </a:lnTo>
                <a:lnTo>
                  <a:pt x="4371671" y="1930012"/>
                </a:lnTo>
                <a:lnTo>
                  <a:pt x="4368550" y="1918610"/>
                </a:lnTo>
                <a:lnTo>
                  <a:pt x="4371671" y="1914537"/>
                </a:lnTo>
                <a:lnTo>
                  <a:pt x="4368550" y="1914537"/>
                </a:lnTo>
                <a:lnTo>
                  <a:pt x="4364010" y="1918610"/>
                </a:lnTo>
                <a:lnTo>
                  <a:pt x="4345284" y="1910872"/>
                </a:lnTo>
                <a:lnTo>
                  <a:pt x="4340744" y="1899063"/>
                </a:lnTo>
                <a:lnTo>
                  <a:pt x="4337529" y="1891325"/>
                </a:lnTo>
                <a:lnTo>
                  <a:pt x="4329773" y="1891325"/>
                </a:lnTo>
                <a:lnTo>
                  <a:pt x="4325707" y="1880330"/>
                </a:lnTo>
                <a:lnTo>
                  <a:pt x="4317951" y="1875783"/>
                </a:lnTo>
                <a:lnTo>
                  <a:pt x="4310196" y="1880330"/>
                </a:lnTo>
                <a:lnTo>
                  <a:pt x="4287025" y="1883520"/>
                </a:lnTo>
                <a:lnTo>
                  <a:pt x="4287025" y="1888135"/>
                </a:lnTo>
                <a:lnTo>
                  <a:pt x="4279270" y="1883520"/>
                </a:lnTo>
                <a:lnTo>
                  <a:pt x="4271515" y="1880330"/>
                </a:lnTo>
                <a:lnTo>
                  <a:pt x="4256004" y="1883520"/>
                </a:lnTo>
                <a:lnTo>
                  <a:pt x="4240494" y="1883520"/>
                </a:lnTo>
                <a:lnTo>
                  <a:pt x="4228672" y="1888135"/>
                </a:lnTo>
                <a:lnTo>
                  <a:pt x="4217795" y="1883520"/>
                </a:lnTo>
                <a:lnTo>
                  <a:pt x="4197745" y="1880330"/>
                </a:lnTo>
                <a:lnTo>
                  <a:pt x="4179019" y="1880330"/>
                </a:lnTo>
                <a:lnTo>
                  <a:pt x="4158969" y="1875783"/>
                </a:lnTo>
                <a:lnTo>
                  <a:pt x="4136271" y="1872593"/>
                </a:lnTo>
                <a:lnTo>
                  <a:pt x="4128516" y="1853928"/>
                </a:lnTo>
                <a:lnTo>
                  <a:pt x="4117545" y="1841643"/>
                </a:lnTo>
                <a:lnTo>
                  <a:pt x="4105250" y="1846191"/>
                </a:lnTo>
                <a:lnTo>
                  <a:pt x="4097495" y="1849381"/>
                </a:lnTo>
                <a:lnTo>
                  <a:pt x="4089739" y="1853928"/>
                </a:lnTo>
                <a:lnTo>
                  <a:pt x="4082079" y="1857118"/>
                </a:lnTo>
                <a:lnTo>
                  <a:pt x="4066568" y="1853928"/>
                </a:lnTo>
                <a:lnTo>
                  <a:pt x="4051058" y="1846191"/>
                </a:lnTo>
                <a:lnTo>
                  <a:pt x="4039236" y="1838453"/>
                </a:lnTo>
                <a:lnTo>
                  <a:pt x="4031481" y="1830716"/>
                </a:lnTo>
                <a:lnTo>
                  <a:pt x="4015970" y="1826169"/>
                </a:lnTo>
                <a:lnTo>
                  <a:pt x="4005094" y="1807504"/>
                </a:lnTo>
                <a:lnTo>
                  <a:pt x="4000554" y="1799766"/>
                </a:lnTo>
                <a:lnTo>
                  <a:pt x="3992799" y="1795626"/>
                </a:lnTo>
                <a:lnTo>
                  <a:pt x="3985044" y="1780152"/>
                </a:lnTo>
                <a:lnTo>
                  <a:pt x="3981828" y="1772414"/>
                </a:lnTo>
                <a:lnTo>
                  <a:pt x="3974073" y="1780152"/>
                </a:lnTo>
                <a:lnTo>
                  <a:pt x="3962251" y="1772414"/>
                </a:lnTo>
                <a:lnTo>
                  <a:pt x="3962251" y="1769224"/>
                </a:lnTo>
                <a:lnTo>
                  <a:pt x="3958562" y="1769224"/>
                </a:lnTo>
                <a:lnTo>
                  <a:pt x="3958562" y="1780152"/>
                </a:lnTo>
                <a:lnTo>
                  <a:pt x="3950902" y="1780152"/>
                </a:lnTo>
                <a:lnTo>
                  <a:pt x="3946740" y="1780152"/>
                </a:lnTo>
                <a:lnTo>
                  <a:pt x="3938985" y="1780152"/>
                </a:lnTo>
                <a:lnTo>
                  <a:pt x="3943146" y="1784224"/>
                </a:lnTo>
                <a:lnTo>
                  <a:pt x="3946740" y="1784224"/>
                </a:lnTo>
                <a:lnTo>
                  <a:pt x="3946740" y="1787889"/>
                </a:lnTo>
                <a:lnTo>
                  <a:pt x="3938985" y="1791961"/>
                </a:lnTo>
                <a:lnTo>
                  <a:pt x="3943146" y="1795626"/>
                </a:lnTo>
                <a:lnTo>
                  <a:pt x="3950902" y="1810694"/>
                </a:lnTo>
                <a:lnTo>
                  <a:pt x="3954496" y="1822979"/>
                </a:lnTo>
                <a:lnTo>
                  <a:pt x="3962251" y="1826169"/>
                </a:lnTo>
                <a:lnTo>
                  <a:pt x="3962251" y="1833906"/>
                </a:lnTo>
                <a:lnTo>
                  <a:pt x="3970006" y="1833906"/>
                </a:lnTo>
                <a:lnTo>
                  <a:pt x="3970006" y="1838453"/>
                </a:lnTo>
                <a:lnTo>
                  <a:pt x="3977288" y="1846191"/>
                </a:lnTo>
                <a:lnTo>
                  <a:pt x="3985044" y="1849381"/>
                </a:lnTo>
                <a:lnTo>
                  <a:pt x="3989583" y="1861665"/>
                </a:lnTo>
                <a:lnTo>
                  <a:pt x="3989583" y="1864855"/>
                </a:lnTo>
                <a:lnTo>
                  <a:pt x="3985044" y="1864855"/>
                </a:lnTo>
                <a:lnTo>
                  <a:pt x="3989583" y="1872593"/>
                </a:lnTo>
                <a:lnTo>
                  <a:pt x="3992799" y="1880330"/>
                </a:lnTo>
                <a:lnTo>
                  <a:pt x="4000554" y="1888135"/>
                </a:lnTo>
                <a:lnTo>
                  <a:pt x="4008215" y="1899063"/>
                </a:lnTo>
                <a:lnTo>
                  <a:pt x="4005094" y="1880330"/>
                </a:lnTo>
                <a:lnTo>
                  <a:pt x="4008215" y="1875783"/>
                </a:lnTo>
                <a:lnTo>
                  <a:pt x="4012849" y="1869403"/>
                </a:lnTo>
                <a:lnTo>
                  <a:pt x="4020510" y="1875783"/>
                </a:lnTo>
                <a:lnTo>
                  <a:pt x="4020510" y="1888135"/>
                </a:lnTo>
                <a:lnTo>
                  <a:pt x="4020510" y="1899063"/>
                </a:lnTo>
                <a:lnTo>
                  <a:pt x="4020510" y="1906800"/>
                </a:lnTo>
                <a:lnTo>
                  <a:pt x="4023725" y="1910872"/>
                </a:lnTo>
                <a:lnTo>
                  <a:pt x="4028265" y="1914537"/>
                </a:lnTo>
                <a:lnTo>
                  <a:pt x="4039236" y="1914537"/>
                </a:lnTo>
                <a:lnTo>
                  <a:pt x="4043775" y="1910872"/>
                </a:lnTo>
                <a:lnTo>
                  <a:pt x="4066568" y="1910872"/>
                </a:lnTo>
                <a:lnTo>
                  <a:pt x="4077444" y="1906800"/>
                </a:lnTo>
                <a:lnTo>
                  <a:pt x="4085200" y="1899063"/>
                </a:lnTo>
                <a:lnTo>
                  <a:pt x="4097495" y="1883520"/>
                </a:lnTo>
                <a:lnTo>
                  <a:pt x="4108465" y="1872593"/>
                </a:lnTo>
                <a:lnTo>
                  <a:pt x="4113005" y="1864855"/>
                </a:lnTo>
                <a:lnTo>
                  <a:pt x="4117545" y="1869403"/>
                </a:lnTo>
                <a:lnTo>
                  <a:pt x="4117545" y="1875783"/>
                </a:lnTo>
                <a:lnTo>
                  <a:pt x="4117545" y="1888135"/>
                </a:lnTo>
                <a:lnTo>
                  <a:pt x="4132582" y="1910872"/>
                </a:lnTo>
                <a:lnTo>
                  <a:pt x="4158969" y="1918610"/>
                </a:lnTo>
                <a:lnTo>
                  <a:pt x="4171264" y="1922275"/>
                </a:lnTo>
                <a:lnTo>
                  <a:pt x="4186774" y="1941822"/>
                </a:lnTo>
                <a:lnTo>
                  <a:pt x="4194530" y="1945012"/>
                </a:lnTo>
                <a:lnTo>
                  <a:pt x="4186774" y="1968292"/>
                </a:lnTo>
                <a:lnTo>
                  <a:pt x="4171264" y="1991504"/>
                </a:lnTo>
                <a:lnTo>
                  <a:pt x="4166724" y="1991504"/>
                </a:lnTo>
                <a:lnTo>
                  <a:pt x="4163603" y="1988314"/>
                </a:lnTo>
                <a:lnTo>
                  <a:pt x="4158969" y="1999241"/>
                </a:lnTo>
                <a:lnTo>
                  <a:pt x="4155848" y="2011118"/>
                </a:lnTo>
                <a:lnTo>
                  <a:pt x="4158969" y="2022453"/>
                </a:lnTo>
                <a:lnTo>
                  <a:pt x="4140338" y="2026593"/>
                </a:lnTo>
                <a:lnTo>
                  <a:pt x="4132582" y="2034331"/>
                </a:lnTo>
                <a:lnTo>
                  <a:pt x="4132582" y="2042068"/>
                </a:lnTo>
                <a:lnTo>
                  <a:pt x="4128516" y="2045258"/>
                </a:lnTo>
                <a:lnTo>
                  <a:pt x="4108465" y="2049805"/>
                </a:lnTo>
                <a:lnTo>
                  <a:pt x="4108465" y="2060733"/>
                </a:lnTo>
                <a:lnTo>
                  <a:pt x="4105250" y="2065280"/>
                </a:lnTo>
                <a:lnTo>
                  <a:pt x="4097495" y="2065280"/>
                </a:lnTo>
                <a:lnTo>
                  <a:pt x="4077444" y="2068470"/>
                </a:lnTo>
                <a:lnTo>
                  <a:pt x="4066568" y="2073017"/>
                </a:lnTo>
                <a:lnTo>
                  <a:pt x="4051058" y="2080755"/>
                </a:lnTo>
                <a:lnTo>
                  <a:pt x="4046991" y="2091750"/>
                </a:lnTo>
                <a:lnTo>
                  <a:pt x="4046991" y="2096297"/>
                </a:lnTo>
                <a:lnTo>
                  <a:pt x="3997339" y="2114962"/>
                </a:lnTo>
                <a:lnTo>
                  <a:pt x="3985044" y="2119034"/>
                </a:lnTo>
                <a:lnTo>
                  <a:pt x="3977288" y="2130437"/>
                </a:lnTo>
                <a:lnTo>
                  <a:pt x="3966318" y="2130437"/>
                </a:lnTo>
                <a:lnTo>
                  <a:pt x="3962251" y="2130437"/>
                </a:lnTo>
                <a:lnTo>
                  <a:pt x="3943146" y="2142314"/>
                </a:lnTo>
                <a:lnTo>
                  <a:pt x="3915814" y="2145436"/>
                </a:lnTo>
                <a:lnTo>
                  <a:pt x="3903519" y="2150052"/>
                </a:lnTo>
                <a:lnTo>
                  <a:pt x="3903519" y="2157789"/>
                </a:lnTo>
                <a:lnTo>
                  <a:pt x="3892548" y="2157789"/>
                </a:lnTo>
                <a:lnTo>
                  <a:pt x="3877038" y="2157789"/>
                </a:lnTo>
                <a:lnTo>
                  <a:pt x="3869377" y="2153241"/>
                </a:lnTo>
                <a:lnTo>
                  <a:pt x="3865216" y="2142314"/>
                </a:lnTo>
                <a:lnTo>
                  <a:pt x="3862095" y="2119034"/>
                </a:lnTo>
                <a:lnTo>
                  <a:pt x="3854340" y="2099487"/>
                </a:lnTo>
                <a:lnTo>
                  <a:pt x="3854340" y="2088560"/>
                </a:lnTo>
                <a:lnTo>
                  <a:pt x="3854340" y="2080755"/>
                </a:lnTo>
                <a:lnTo>
                  <a:pt x="3842045" y="2057543"/>
                </a:lnTo>
                <a:lnTo>
                  <a:pt x="3831074" y="2045258"/>
                </a:lnTo>
                <a:lnTo>
                  <a:pt x="3811024" y="2014716"/>
                </a:lnTo>
                <a:lnTo>
                  <a:pt x="3800147" y="1996051"/>
                </a:lnTo>
                <a:lnTo>
                  <a:pt x="3784637" y="1991504"/>
                </a:lnTo>
                <a:lnTo>
                  <a:pt x="3772815" y="1972839"/>
                </a:lnTo>
                <a:lnTo>
                  <a:pt x="3772815" y="1957364"/>
                </a:lnTo>
                <a:lnTo>
                  <a:pt x="3772815" y="1949627"/>
                </a:lnTo>
                <a:lnTo>
                  <a:pt x="3754089" y="1914537"/>
                </a:lnTo>
                <a:lnTo>
                  <a:pt x="3738578" y="1906800"/>
                </a:lnTo>
                <a:lnTo>
                  <a:pt x="3729499" y="1895873"/>
                </a:lnTo>
                <a:lnTo>
                  <a:pt x="3734039" y="1891325"/>
                </a:lnTo>
                <a:lnTo>
                  <a:pt x="3718623" y="1872593"/>
                </a:lnTo>
                <a:lnTo>
                  <a:pt x="3703112" y="1846191"/>
                </a:lnTo>
                <a:lnTo>
                  <a:pt x="3691290" y="1826169"/>
                </a:lnTo>
                <a:lnTo>
                  <a:pt x="3683535" y="1822979"/>
                </a:lnTo>
                <a:lnTo>
                  <a:pt x="3675780" y="1822979"/>
                </a:lnTo>
                <a:lnTo>
                  <a:pt x="3680320" y="1807504"/>
                </a:lnTo>
                <a:lnTo>
                  <a:pt x="3680320" y="1795626"/>
                </a:lnTo>
                <a:lnTo>
                  <a:pt x="3680320" y="1780152"/>
                </a:lnTo>
                <a:lnTo>
                  <a:pt x="3679548" y="1778294"/>
                </a:lnTo>
                <a:lnTo>
                  <a:pt x="3680199" y="1780102"/>
                </a:lnTo>
                <a:lnTo>
                  <a:pt x="3680199" y="1795624"/>
                </a:lnTo>
                <a:lnTo>
                  <a:pt x="3676118" y="1795624"/>
                </a:lnTo>
                <a:lnTo>
                  <a:pt x="3676118" y="1802919"/>
                </a:lnTo>
                <a:lnTo>
                  <a:pt x="3672458" y="1822942"/>
                </a:lnTo>
                <a:lnTo>
                  <a:pt x="3668376" y="1830703"/>
                </a:lnTo>
                <a:lnTo>
                  <a:pt x="3649656" y="1815181"/>
                </a:lnTo>
                <a:lnTo>
                  <a:pt x="3645152" y="1802919"/>
                </a:lnTo>
                <a:lnTo>
                  <a:pt x="3641914" y="1799737"/>
                </a:lnTo>
                <a:lnTo>
                  <a:pt x="3634173" y="1787863"/>
                </a:lnTo>
                <a:lnTo>
                  <a:pt x="3629598" y="1787863"/>
                </a:lnTo>
                <a:lnTo>
                  <a:pt x="3629598" y="1791976"/>
                </a:lnTo>
                <a:lnTo>
                  <a:pt x="3634173" y="1799737"/>
                </a:lnTo>
                <a:lnTo>
                  <a:pt x="3652893" y="1826124"/>
                </a:lnTo>
                <a:lnTo>
                  <a:pt x="3652893" y="1833885"/>
                </a:lnTo>
                <a:lnTo>
                  <a:pt x="3664716" y="1853908"/>
                </a:lnTo>
                <a:lnTo>
                  <a:pt x="3676118" y="1872611"/>
                </a:lnTo>
                <a:lnTo>
                  <a:pt x="3698920" y="1914520"/>
                </a:lnTo>
                <a:lnTo>
                  <a:pt x="3703424" y="1918555"/>
                </a:lnTo>
                <a:lnTo>
                  <a:pt x="3698920" y="1918555"/>
                </a:lnTo>
                <a:lnTo>
                  <a:pt x="3706661" y="1941838"/>
                </a:lnTo>
                <a:lnTo>
                  <a:pt x="3714403" y="1945020"/>
                </a:lnTo>
                <a:lnTo>
                  <a:pt x="3718907" y="1952703"/>
                </a:lnTo>
                <a:lnTo>
                  <a:pt x="3726719" y="1960464"/>
                </a:lnTo>
                <a:lnTo>
                  <a:pt x="3729886" y="1972803"/>
                </a:lnTo>
                <a:lnTo>
                  <a:pt x="3738542" y="1980486"/>
                </a:lnTo>
                <a:lnTo>
                  <a:pt x="3734460" y="1980486"/>
                </a:lnTo>
                <a:lnTo>
                  <a:pt x="3746283" y="2026508"/>
                </a:lnTo>
                <a:lnTo>
                  <a:pt x="3754025" y="2034269"/>
                </a:lnTo>
                <a:lnTo>
                  <a:pt x="3764933" y="2042030"/>
                </a:lnTo>
                <a:lnTo>
                  <a:pt x="3769508" y="2045212"/>
                </a:lnTo>
                <a:lnTo>
                  <a:pt x="3777249" y="2068416"/>
                </a:lnTo>
                <a:lnTo>
                  <a:pt x="3784991" y="2091621"/>
                </a:lnTo>
                <a:lnTo>
                  <a:pt x="3792732" y="2107143"/>
                </a:lnTo>
                <a:lnTo>
                  <a:pt x="3795969" y="2107143"/>
                </a:lnTo>
                <a:lnTo>
                  <a:pt x="3795969" y="2099382"/>
                </a:lnTo>
                <a:lnTo>
                  <a:pt x="3803711" y="2111256"/>
                </a:lnTo>
                <a:lnTo>
                  <a:pt x="3808285" y="2111256"/>
                </a:lnTo>
                <a:lnTo>
                  <a:pt x="3819194" y="2114904"/>
                </a:lnTo>
                <a:lnTo>
                  <a:pt x="3834677" y="2129882"/>
                </a:lnTo>
                <a:lnTo>
                  <a:pt x="3846500" y="2145404"/>
                </a:lnTo>
                <a:lnTo>
                  <a:pt x="3857901" y="2153165"/>
                </a:lnTo>
                <a:lnTo>
                  <a:pt x="3862053" y="2153165"/>
                </a:lnTo>
                <a:lnTo>
                  <a:pt x="3865220" y="2157666"/>
                </a:lnTo>
                <a:lnTo>
                  <a:pt x="3869795" y="2173187"/>
                </a:lnTo>
                <a:lnTo>
                  <a:pt x="3854242" y="2180948"/>
                </a:lnTo>
                <a:lnTo>
                  <a:pt x="3854242" y="2184130"/>
                </a:lnTo>
                <a:lnTo>
                  <a:pt x="3865220" y="2180948"/>
                </a:lnTo>
                <a:lnTo>
                  <a:pt x="3869795" y="2184130"/>
                </a:lnTo>
                <a:lnTo>
                  <a:pt x="3885278" y="2203687"/>
                </a:lnTo>
                <a:lnTo>
                  <a:pt x="3896186" y="2207335"/>
                </a:lnTo>
                <a:lnTo>
                  <a:pt x="3919411" y="2196392"/>
                </a:lnTo>
                <a:lnTo>
                  <a:pt x="3935808" y="2199574"/>
                </a:lnTo>
                <a:lnTo>
                  <a:pt x="3954529" y="2191813"/>
                </a:lnTo>
                <a:lnTo>
                  <a:pt x="3962270" y="2191813"/>
                </a:lnTo>
                <a:lnTo>
                  <a:pt x="3982327" y="2188632"/>
                </a:lnTo>
                <a:lnTo>
                  <a:pt x="3993236" y="2188632"/>
                </a:lnTo>
                <a:lnTo>
                  <a:pt x="4008719" y="2184130"/>
                </a:lnTo>
                <a:lnTo>
                  <a:pt x="4016460" y="2180948"/>
                </a:lnTo>
                <a:lnTo>
                  <a:pt x="4020612" y="2173187"/>
                </a:lnTo>
                <a:lnTo>
                  <a:pt x="4032014" y="2176369"/>
                </a:lnTo>
                <a:lnTo>
                  <a:pt x="4028354" y="2188632"/>
                </a:lnTo>
                <a:lnTo>
                  <a:pt x="4028354" y="2191813"/>
                </a:lnTo>
                <a:lnTo>
                  <a:pt x="4028354" y="2207335"/>
                </a:lnTo>
                <a:lnTo>
                  <a:pt x="4024202" y="2226892"/>
                </a:lnTo>
                <a:lnTo>
                  <a:pt x="4008719" y="2250175"/>
                </a:lnTo>
                <a:lnTo>
                  <a:pt x="4005552" y="2257858"/>
                </a:lnTo>
                <a:lnTo>
                  <a:pt x="4005552" y="2265619"/>
                </a:lnTo>
                <a:lnTo>
                  <a:pt x="3990069" y="2288824"/>
                </a:lnTo>
                <a:lnTo>
                  <a:pt x="3990069" y="2296584"/>
                </a:lnTo>
                <a:lnTo>
                  <a:pt x="3966845" y="2330732"/>
                </a:lnTo>
                <a:lnTo>
                  <a:pt x="3931726" y="2365811"/>
                </a:lnTo>
                <a:lnTo>
                  <a:pt x="3908502" y="2384514"/>
                </a:lnTo>
                <a:lnTo>
                  <a:pt x="3869795" y="2415480"/>
                </a:lnTo>
                <a:lnTo>
                  <a:pt x="3838759" y="2450559"/>
                </a:lnTo>
                <a:lnTo>
                  <a:pt x="3834677" y="2458320"/>
                </a:lnTo>
                <a:lnTo>
                  <a:pt x="3823768" y="2466003"/>
                </a:lnTo>
                <a:lnTo>
                  <a:pt x="3823768" y="2469185"/>
                </a:lnTo>
                <a:lnTo>
                  <a:pt x="3816027" y="2473764"/>
                </a:lnTo>
                <a:lnTo>
                  <a:pt x="3808285" y="2476946"/>
                </a:lnTo>
                <a:lnTo>
                  <a:pt x="3803711" y="2489285"/>
                </a:lnTo>
                <a:lnTo>
                  <a:pt x="3795969" y="2507911"/>
                </a:lnTo>
                <a:lnTo>
                  <a:pt x="3788228" y="2519785"/>
                </a:lnTo>
                <a:lnTo>
                  <a:pt x="3780487" y="2535230"/>
                </a:lnTo>
                <a:lnTo>
                  <a:pt x="3780487" y="2550751"/>
                </a:lnTo>
                <a:lnTo>
                  <a:pt x="3784991" y="2558512"/>
                </a:lnTo>
                <a:lnTo>
                  <a:pt x="3788228" y="2561694"/>
                </a:lnTo>
                <a:lnTo>
                  <a:pt x="3792732" y="2566195"/>
                </a:lnTo>
                <a:lnTo>
                  <a:pt x="3792732" y="2569377"/>
                </a:lnTo>
                <a:lnTo>
                  <a:pt x="3788228" y="2573956"/>
                </a:lnTo>
                <a:lnTo>
                  <a:pt x="3792732" y="2584899"/>
                </a:lnTo>
                <a:lnTo>
                  <a:pt x="3788228" y="2597161"/>
                </a:lnTo>
                <a:lnTo>
                  <a:pt x="3792732" y="2612217"/>
                </a:lnTo>
                <a:lnTo>
                  <a:pt x="3795969" y="2627738"/>
                </a:lnTo>
                <a:lnTo>
                  <a:pt x="3803711" y="2631386"/>
                </a:lnTo>
                <a:lnTo>
                  <a:pt x="3808285" y="2635422"/>
                </a:lnTo>
                <a:lnTo>
                  <a:pt x="3808285" y="2638604"/>
                </a:lnTo>
                <a:lnTo>
                  <a:pt x="3811452" y="2646364"/>
                </a:lnTo>
                <a:lnTo>
                  <a:pt x="3808285" y="2658704"/>
                </a:lnTo>
                <a:lnTo>
                  <a:pt x="3808285" y="2669647"/>
                </a:lnTo>
                <a:lnTo>
                  <a:pt x="3808285" y="2681909"/>
                </a:lnTo>
                <a:lnTo>
                  <a:pt x="3811452" y="2689670"/>
                </a:lnTo>
                <a:lnTo>
                  <a:pt x="3808285" y="2692852"/>
                </a:lnTo>
                <a:lnTo>
                  <a:pt x="3811452" y="2700612"/>
                </a:lnTo>
                <a:lnTo>
                  <a:pt x="3811452" y="2719238"/>
                </a:lnTo>
                <a:lnTo>
                  <a:pt x="3816027" y="2723817"/>
                </a:lnTo>
                <a:lnTo>
                  <a:pt x="3811452" y="2731578"/>
                </a:lnTo>
                <a:lnTo>
                  <a:pt x="3808285" y="2734760"/>
                </a:lnTo>
                <a:lnTo>
                  <a:pt x="3811452" y="2739261"/>
                </a:lnTo>
                <a:lnTo>
                  <a:pt x="3803711" y="2746556"/>
                </a:lnTo>
                <a:lnTo>
                  <a:pt x="3795969" y="2757965"/>
                </a:lnTo>
                <a:lnTo>
                  <a:pt x="3792732" y="2762078"/>
                </a:lnTo>
                <a:lnTo>
                  <a:pt x="3788228" y="2765726"/>
                </a:lnTo>
                <a:lnTo>
                  <a:pt x="3777249" y="2769839"/>
                </a:lnTo>
                <a:lnTo>
                  <a:pt x="3772675" y="2777522"/>
                </a:lnTo>
                <a:lnTo>
                  <a:pt x="3749943" y="2785283"/>
                </a:lnTo>
                <a:lnTo>
                  <a:pt x="3734460" y="2793044"/>
                </a:lnTo>
                <a:lnTo>
                  <a:pt x="3729886" y="2796226"/>
                </a:lnTo>
                <a:lnTo>
                  <a:pt x="3729886" y="2800805"/>
                </a:lnTo>
                <a:lnTo>
                  <a:pt x="3718907" y="2811747"/>
                </a:lnTo>
                <a:lnTo>
                  <a:pt x="3706661" y="2819431"/>
                </a:lnTo>
                <a:lnTo>
                  <a:pt x="3687941" y="2839531"/>
                </a:lnTo>
                <a:lnTo>
                  <a:pt x="3683859" y="2846749"/>
                </a:lnTo>
                <a:lnTo>
                  <a:pt x="3687941" y="2858157"/>
                </a:lnTo>
                <a:lnTo>
                  <a:pt x="3691178" y="2873213"/>
                </a:lnTo>
                <a:lnTo>
                  <a:pt x="3695682" y="2888657"/>
                </a:lnTo>
                <a:lnTo>
                  <a:pt x="3695682" y="2885475"/>
                </a:lnTo>
                <a:lnTo>
                  <a:pt x="3698920" y="2888657"/>
                </a:lnTo>
                <a:lnTo>
                  <a:pt x="3698920" y="2904179"/>
                </a:lnTo>
                <a:lnTo>
                  <a:pt x="3695682" y="2911940"/>
                </a:lnTo>
                <a:lnTo>
                  <a:pt x="3691178" y="2927384"/>
                </a:lnTo>
                <a:lnTo>
                  <a:pt x="3695682" y="2924202"/>
                </a:lnTo>
                <a:lnTo>
                  <a:pt x="3698920" y="2931963"/>
                </a:lnTo>
                <a:lnTo>
                  <a:pt x="3687941" y="2939724"/>
                </a:lnTo>
                <a:lnTo>
                  <a:pt x="3657397" y="2950589"/>
                </a:lnTo>
                <a:lnTo>
                  <a:pt x="3649656" y="2954702"/>
                </a:lnTo>
                <a:lnTo>
                  <a:pt x="3641914" y="2962463"/>
                </a:lnTo>
                <a:lnTo>
                  <a:pt x="3634173" y="2966110"/>
                </a:lnTo>
                <a:lnTo>
                  <a:pt x="3637410" y="2973405"/>
                </a:lnTo>
                <a:lnTo>
                  <a:pt x="3641914" y="2970224"/>
                </a:lnTo>
                <a:lnTo>
                  <a:pt x="3641914" y="2973405"/>
                </a:lnTo>
                <a:lnTo>
                  <a:pt x="3641914" y="2988849"/>
                </a:lnTo>
                <a:lnTo>
                  <a:pt x="3634173" y="3008950"/>
                </a:lnTo>
                <a:lnTo>
                  <a:pt x="3626431" y="3027576"/>
                </a:lnTo>
                <a:lnTo>
                  <a:pt x="3598633" y="3050858"/>
                </a:lnTo>
                <a:lnTo>
                  <a:pt x="3598633" y="3058542"/>
                </a:lnTo>
                <a:lnTo>
                  <a:pt x="3583642" y="3073598"/>
                </a:lnTo>
                <a:lnTo>
                  <a:pt x="3583642" y="3081358"/>
                </a:lnTo>
                <a:lnTo>
                  <a:pt x="3564500" y="3096802"/>
                </a:lnTo>
                <a:lnTo>
                  <a:pt x="3544865" y="3116825"/>
                </a:lnTo>
                <a:lnTo>
                  <a:pt x="3506157" y="3143290"/>
                </a:lnTo>
                <a:lnTo>
                  <a:pt x="3490674" y="3143290"/>
                </a:lnTo>
                <a:lnTo>
                  <a:pt x="3486522" y="3147403"/>
                </a:lnTo>
                <a:lnTo>
                  <a:pt x="3475614" y="3147403"/>
                </a:lnTo>
                <a:lnTo>
                  <a:pt x="3471039" y="3151051"/>
                </a:lnTo>
                <a:lnTo>
                  <a:pt x="3447815" y="3147403"/>
                </a:lnTo>
                <a:lnTo>
                  <a:pt x="3436906" y="3147403"/>
                </a:lnTo>
                <a:lnTo>
                  <a:pt x="3416849" y="3147403"/>
                </a:lnTo>
                <a:lnTo>
                  <a:pt x="3416849" y="3151051"/>
                </a:lnTo>
                <a:lnTo>
                  <a:pt x="3401788" y="3155086"/>
                </a:lnTo>
                <a:lnTo>
                  <a:pt x="3382646" y="3155086"/>
                </a:lnTo>
                <a:lnTo>
                  <a:pt x="3378564" y="3158734"/>
                </a:lnTo>
                <a:lnTo>
                  <a:pt x="3375397" y="3166495"/>
                </a:lnTo>
                <a:lnTo>
                  <a:pt x="3363081" y="3162847"/>
                </a:lnTo>
                <a:lnTo>
                  <a:pt x="3355340" y="3155086"/>
                </a:lnTo>
                <a:lnTo>
                  <a:pt x="3352102" y="3155086"/>
                </a:lnTo>
                <a:lnTo>
                  <a:pt x="3352102" y="3147403"/>
                </a:lnTo>
                <a:lnTo>
                  <a:pt x="3343024" y="3147403"/>
                </a:lnTo>
                <a:lnTo>
                  <a:pt x="3343024" y="3151051"/>
                </a:lnTo>
                <a:lnTo>
                  <a:pt x="3339857" y="3151051"/>
                </a:lnTo>
                <a:lnTo>
                  <a:pt x="3343024" y="3140108"/>
                </a:lnTo>
                <a:lnTo>
                  <a:pt x="3332115" y="3120085"/>
                </a:lnTo>
                <a:lnTo>
                  <a:pt x="3332115" y="3116825"/>
                </a:lnTo>
                <a:lnTo>
                  <a:pt x="3339857" y="3116825"/>
                </a:lnTo>
                <a:lnTo>
                  <a:pt x="3343024" y="3104563"/>
                </a:lnTo>
                <a:lnTo>
                  <a:pt x="3339857" y="3093620"/>
                </a:lnTo>
                <a:lnTo>
                  <a:pt x="3324303" y="3062655"/>
                </a:lnTo>
                <a:lnTo>
                  <a:pt x="3312480" y="3035337"/>
                </a:lnTo>
                <a:lnTo>
                  <a:pt x="3308820" y="3024394"/>
                </a:lnTo>
                <a:lnTo>
                  <a:pt x="3293830" y="3008950"/>
                </a:lnTo>
                <a:lnTo>
                  <a:pt x="3286089" y="2988849"/>
                </a:lnTo>
                <a:lnTo>
                  <a:pt x="3286089" y="2981166"/>
                </a:lnTo>
                <a:lnTo>
                  <a:pt x="3281514" y="2973405"/>
                </a:lnTo>
                <a:lnTo>
                  <a:pt x="3278347" y="2946941"/>
                </a:lnTo>
                <a:lnTo>
                  <a:pt x="3273773" y="2935145"/>
                </a:lnTo>
                <a:lnTo>
                  <a:pt x="3270535" y="2916441"/>
                </a:lnTo>
                <a:lnTo>
                  <a:pt x="3270535" y="2900997"/>
                </a:lnTo>
                <a:lnTo>
                  <a:pt x="3270535" y="2888657"/>
                </a:lnTo>
                <a:lnTo>
                  <a:pt x="3262794" y="2877714"/>
                </a:lnTo>
                <a:lnTo>
                  <a:pt x="3247311" y="2842713"/>
                </a:lnTo>
                <a:lnTo>
                  <a:pt x="3231828" y="2816249"/>
                </a:lnTo>
                <a:lnTo>
                  <a:pt x="3227746" y="2803986"/>
                </a:lnTo>
                <a:lnTo>
                  <a:pt x="3220005" y="2788465"/>
                </a:lnTo>
                <a:lnTo>
                  <a:pt x="3220005" y="2777522"/>
                </a:lnTo>
                <a:lnTo>
                  <a:pt x="3220005" y="2762078"/>
                </a:lnTo>
                <a:lnTo>
                  <a:pt x="3216345" y="2750204"/>
                </a:lnTo>
                <a:lnTo>
                  <a:pt x="3224087" y="2746556"/>
                </a:lnTo>
                <a:lnTo>
                  <a:pt x="3231828" y="2726999"/>
                </a:lnTo>
                <a:lnTo>
                  <a:pt x="3231828" y="2708296"/>
                </a:lnTo>
                <a:lnTo>
                  <a:pt x="3239570" y="2692852"/>
                </a:lnTo>
                <a:lnTo>
                  <a:pt x="3242807" y="2685091"/>
                </a:lnTo>
                <a:lnTo>
                  <a:pt x="3250548" y="2677330"/>
                </a:lnTo>
                <a:lnTo>
                  <a:pt x="3258290" y="2674148"/>
                </a:lnTo>
                <a:lnTo>
                  <a:pt x="3262794" y="2654125"/>
                </a:lnTo>
                <a:lnTo>
                  <a:pt x="3258290" y="2638604"/>
                </a:lnTo>
                <a:lnTo>
                  <a:pt x="3250548" y="2623625"/>
                </a:lnTo>
                <a:lnTo>
                  <a:pt x="3247311" y="2604922"/>
                </a:lnTo>
                <a:lnTo>
                  <a:pt x="3255053" y="2597161"/>
                </a:lnTo>
                <a:lnTo>
                  <a:pt x="3242807" y="2561694"/>
                </a:lnTo>
                <a:lnTo>
                  <a:pt x="3231828" y="2542990"/>
                </a:lnTo>
                <a:lnTo>
                  <a:pt x="3242807" y="2542990"/>
                </a:lnTo>
                <a:lnTo>
                  <a:pt x="3247311" y="2538411"/>
                </a:lnTo>
                <a:lnTo>
                  <a:pt x="3234995" y="2538411"/>
                </a:lnTo>
                <a:lnTo>
                  <a:pt x="3231828" y="2535230"/>
                </a:lnTo>
                <a:lnTo>
                  <a:pt x="3231828" y="2531194"/>
                </a:lnTo>
                <a:lnTo>
                  <a:pt x="3227746" y="2523433"/>
                </a:lnTo>
                <a:lnTo>
                  <a:pt x="3224087" y="2515672"/>
                </a:lnTo>
                <a:lnTo>
                  <a:pt x="3208604" y="2496969"/>
                </a:lnTo>
                <a:lnTo>
                  <a:pt x="3189039" y="2476946"/>
                </a:lnTo>
                <a:lnTo>
                  <a:pt x="3181227" y="2469185"/>
                </a:lnTo>
                <a:lnTo>
                  <a:pt x="3189039" y="2473764"/>
                </a:lnTo>
                <a:lnTo>
                  <a:pt x="3189039" y="2469185"/>
                </a:lnTo>
                <a:lnTo>
                  <a:pt x="3178060" y="2466003"/>
                </a:lnTo>
                <a:lnTo>
                  <a:pt x="3173486" y="2458320"/>
                </a:lnTo>
                <a:lnTo>
                  <a:pt x="3178060" y="2458320"/>
                </a:lnTo>
                <a:lnTo>
                  <a:pt x="3173486" y="2453741"/>
                </a:lnTo>
                <a:lnTo>
                  <a:pt x="3178060" y="2450559"/>
                </a:lnTo>
                <a:lnTo>
                  <a:pt x="3173486" y="2445980"/>
                </a:lnTo>
                <a:lnTo>
                  <a:pt x="3170319" y="2450559"/>
                </a:lnTo>
                <a:lnTo>
                  <a:pt x="3165744" y="2438219"/>
                </a:lnTo>
                <a:lnTo>
                  <a:pt x="3162577" y="2430924"/>
                </a:lnTo>
                <a:lnTo>
                  <a:pt x="3170319" y="2430924"/>
                </a:lnTo>
                <a:lnTo>
                  <a:pt x="3173486" y="2415480"/>
                </a:lnTo>
                <a:lnTo>
                  <a:pt x="3178060" y="2419593"/>
                </a:lnTo>
                <a:lnTo>
                  <a:pt x="3185802" y="2415480"/>
                </a:lnTo>
                <a:lnTo>
                  <a:pt x="3173486" y="2411833"/>
                </a:lnTo>
                <a:lnTo>
                  <a:pt x="3173486" y="2404537"/>
                </a:lnTo>
                <a:lnTo>
                  <a:pt x="3178060" y="2404537"/>
                </a:lnTo>
                <a:lnTo>
                  <a:pt x="3178060" y="2396777"/>
                </a:lnTo>
                <a:lnTo>
                  <a:pt x="3173486" y="2392275"/>
                </a:lnTo>
                <a:lnTo>
                  <a:pt x="3181227" y="2376754"/>
                </a:lnTo>
                <a:lnTo>
                  <a:pt x="3181227" y="2365811"/>
                </a:lnTo>
                <a:lnTo>
                  <a:pt x="3181227" y="2350367"/>
                </a:lnTo>
                <a:lnTo>
                  <a:pt x="3181227" y="2338027"/>
                </a:lnTo>
                <a:lnTo>
                  <a:pt x="3173486" y="2334845"/>
                </a:lnTo>
                <a:lnTo>
                  <a:pt x="3170319" y="2334845"/>
                </a:lnTo>
                <a:lnTo>
                  <a:pt x="3165744" y="2327084"/>
                </a:lnTo>
                <a:lnTo>
                  <a:pt x="3158003" y="2323049"/>
                </a:lnTo>
                <a:lnTo>
                  <a:pt x="3154836" y="2323049"/>
                </a:lnTo>
                <a:lnTo>
                  <a:pt x="3150261" y="2319401"/>
                </a:lnTo>
                <a:lnTo>
                  <a:pt x="3150261" y="2323049"/>
                </a:lnTo>
                <a:lnTo>
                  <a:pt x="3134778" y="2327084"/>
                </a:lnTo>
                <a:lnTo>
                  <a:pt x="3122955" y="2323049"/>
                </a:lnTo>
                <a:lnTo>
                  <a:pt x="3122955" y="2327084"/>
                </a:lnTo>
                <a:lnTo>
                  <a:pt x="3107472" y="2330732"/>
                </a:lnTo>
                <a:lnTo>
                  <a:pt x="3099731" y="2327084"/>
                </a:lnTo>
                <a:lnTo>
                  <a:pt x="3088752" y="2311640"/>
                </a:lnTo>
                <a:lnTo>
                  <a:pt x="3091919" y="2307527"/>
                </a:lnTo>
                <a:lnTo>
                  <a:pt x="3091919" y="2303880"/>
                </a:lnTo>
                <a:lnTo>
                  <a:pt x="3084177" y="2303880"/>
                </a:lnTo>
                <a:lnTo>
                  <a:pt x="3081010" y="2292083"/>
                </a:lnTo>
                <a:lnTo>
                  <a:pt x="3065528" y="2284322"/>
                </a:lnTo>
                <a:lnTo>
                  <a:pt x="3042303" y="2284322"/>
                </a:lnTo>
                <a:lnTo>
                  <a:pt x="3030409" y="2284322"/>
                </a:lnTo>
                <a:lnTo>
                  <a:pt x="3014927" y="2288824"/>
                </a:lnTo>
                <a:lnTo>
                  <a:pt x="3011760" y="2288824"/>
                </a:lnTo>
                <a:lnTo>
                  <a:pt x="3004018" y="2292083"/>
                </a:lnTo>
                <a:lnTo>
                  <a:pt x="2999444" y="2296584"/>
                </a:lnTo>
                <a:lnTo>
                  <a:pt x="2983961" y="2299766"/>
                </a:lnTo>
                <a:lnTo>
                  <a:pt x="2973052" y="2303880"/>
                </a:lnTo>
                <a:lnTo>
                  <a:pt x="2948843" y="2311640"/>
                </a:lnTo>
                <a:lnTo>
                  <a:pt x="2937934" y="2315288"/>
                </a:lnTo>
                <a:lnTo>
                  <a:pt x="2922451" y="2315288"/>
                </a:lnTo>
                <a:lnTo>
                  <a:pt x="2914710" y="2311640"/>
                </a:lnTo>
                <a:lnTo>
                  <a:pt x="2914710" y="2303880"/>
                </a:lnTo>
                <a:lnTo>
                  <a:pt x="2910135" y="2311640"/>
                </a:lnTo>
                <a:lnTo>
                  <a:pt x="2899227" y="2307527"/>
                </a:lnTo>
                <a:lnTo>
                  <a:pt x="2891485" y="2311640"/>
                </a:lnTo>
                <a:lnTo>
                  <a:pt x="2868191" y="2311640"/>
                </a:lnTo>
                <a:lnTo>
                  <a:pt x="2848626" y="2315288"/>
                </a:lnTo>
                <a:lnTo>
                  <a:pt x="2825402" y="2327084"/>
                </a:lnTo>
                <a:lnTo>
                  <a:pt x="2806681" y="2323049"/>
                </a:lnTo>
                <a:lnTo>
                  <a:pt x="2771634" y="2296584"/>
                </a:lnTo>
                <a:lnTo>
                  <a:pt x="2748409" y="2276562"/>
                </a:lnTo>
                <a:lnTo>
                  <a:pt x="2732856" y="2268801"/>
                </a:lnTo>
                <a:lnTo>
                  <a:pt x="2712869" y="2261040"/>
                </a:lnTo>
                <a:lnTo>
                  <a:pt x="2712869" y="2253357"/>
                </a:lnTo>
                <a:lnTo>
                  <a:pt x="2705550" y="2242414"/>
                </a:lnTo>
                <a:lnTo>
                  <a:pt x="2705550" y="2234653"/>
                </a:lnTo>
                <a:lnTo>
                  <a:pt x="2705550" y="2230540"/>
                </a:lnTo>
                <a:lnTo>
                  <a:pt x="2701890" y="2222857"/>
                </a:lnTo>
                <a:lnTo>
                  <a:pt x="2697808" y="2215096"/>
                </a:lnTo>
                <a:lnTo>
                  <a:pt x="2682325" y="2203687"/>
                </a:lnTo>
                <a:lnTo>
                  <a:pt x="2678666" y="2196392"/>
                </a:lnTo>
                <a:lnTo>
                  <a:pt x="2671347" y="2191813"/>
                </a:lnTo>
                <a:lnTo>
                  <a:pt x="2666842" y="2184130"/>
                </a:lnTo>
                <a:lnTo>
                  <a:pt x="2663605" y="2188632"/>
                </a:lnTo>
                <a:lnTo>
                  <a:pt x="2663605" y="2173187"/>
                </a:lnTo>
                <a:lnTo>
                  <a:pt x="2651359" y="2173187"/>
                </a:lnTo>
                <a:lnTo>
                  <a:pt x="2651359" y="2168609"/>
                </a:lnTo>
                <a:lnTo>
                  <a:pt x="2643548" y="2165427"/>
                </a:lnTo>
                <a:lnTo>
                  <a:pt x="2635806" y="2160848"/>
                </a:lnTo>
                <a:lnTo>
                  <a:pt x="2651359" y="2153165"/>
                </a:lnTo>
                <a:lnTo>
                  <a:pt x="2635806" y="2153165"/>
                </a:lnTo>
                <a:lnTo>
                  <a:pt x="2632639" y="2145404"/>
                </a:lnTo>
                <a:lnTo>
                  <a:pt x="2632639" y="2142222"/>
                </a:lnTo>
                <a:lnTo>
                  <a:pt x="2635806" y="2137643"/>
                </a:lnTo>
                <a:lnTo>
                  <a:pt x="2635806" y="2134461"/>
                </a:lnTo>
                <a:lnTo>
                  <a:pt x="2635806" y="2129882"/>
                </a:lnTo>
                <a:lnTo>
                  <a:pt x="2640381" y="2126700"/>
                </a:lnTo>
                <a:lnTo>
                  <a:pt x="2632639" y="2126700"/>
                </a:lnTo>
                <a:lnTo>
                  <a:pt x="2628065" y="2122587"/>
                </a:lnTo>
                <a:lnTo>
                  <a:pt x="2624898" y="2111256"/>
                </a:lnTo>
                <a:lnTo>
                  <a:pt x="2628065" y="2103495"/>
                </a:lnTo>
                <a:lnTo>
                  <a:pt x="2635806" y="2091621"/>
                </a:lnTo>
                <a:lnTo>
                  <a:pt x="2640381" y="2080756"/>
                </a:lnTo>
                <a:lnTo>
                  <a:pt x="2643548" y="2065235"/>
                </a:lnTo>
                <a:lnTo>
                  <a:pt x="2651359" y="2045212"/>
                </a:lnTo>
                <a:lnTo>
                  <a:pt x="2648122" y="2022395"/>
                </a:lnTo>
                <a:lnTo>
                  <a:pt x="2640381" y="2011064"/>
                </a:lnTo>
                <a:lnTo>
                  <a:pt x="2648122" y="2011064"/>
                </a:lnTo>
                <a:lnTo>
                  <a:pt x="2648122" y="1999190"/>
                </a:lnTo>
                <a:lnTo>
                  <a:pt x="2643548" y="1983746"/>
                </a:lnTo>
                <a:lnTo>
                  <a:pt x="2640381" y="1988247"/>
                </a:lnTo>
                <a:lnTo>
                  <a:pt x="2635806" y="1975985"/>
                </a:lnTo>
                <a:lnTo>
                  <a:pt x="2632639" y="1975985"/>
                </a:lnTo>
                <a:lnTo>
                  <a:pt x="2635806" y="1957282"/>
                </a:lnTo>
                <a:lnTo>
                  <a:pt x="2643548" y="1949521"/>
                </a:lnTo>
                <a:lnTo>
                  <a:pt x="2648122" y="1941838"/>
                </a:lnTo>
                <a:lnTo>
                  <a:pt x="2651359" y="1934077"/>
                </a:lnTo>
                <a:lnTo>
                  <a:pt x="2655864" y="1926316"/>
                </a:lnTo>
                <a:lnTo>
                  <a:pt x="2663605" y="1914520"/>
                </a:lnTo>
                <a:lnTo>
                  <a:pt x="2678666" y="1898998"/>
                </a:lnTo>
                <a:lnTo>
                  <a:pt x="2678666" y="1883476"/>
                </a:lnTo>
                <a:lnTo>
                  <a:pt x="2686407" y="1868964"/>
                </a:lnTo>
                <a:lnTo>
                  <a:pt x="2705550" y="1849329"/>
                </a:lnTo>
                <a:lnTo>
                  <a:pt x="2717373" y="1830703"/>
                </a:lnTo>
                <a:lnTo>
                  <a:pt x="2740668" y="1822942"/>
                </a:lnTo>
                <a:lnTo>
                  <a:pt x="2756151" y="1815181"/>
                </a:lnTo>
                <a:lnTo>
                  <a:pt x="2775715" y="1795624"/>
                </a:lnTo>
                <a:lnTo>
                  <a:pt x="2786624" y="1776455"/>
                </a:lnTo>
                <a:lnTo>
                  <a:pt x="2783457" y="1768771"/>
                </a:lnTo>
                <a:lnTo>
                  <a:pt x="2783457" y="1749137"/>
                </a:lnTo>
                <a:lnTo>
                  <a:pt x="2791198" y="1738194"/>
                </a:lnTo>
                <a:lnTo>
                  <a:pt x="2794436" y="1725932"/>
                </a:lnTo>
                <a:lnTo>
                  <a:pt x="2806681" y="1710410"/>
                </a:lnTo>
                <a:lnTo>
                  <a:pt x="2822164" y="1702727"/>
                </a:lnTo>
                <a:lnTo>
                  <a:pt x="2845459" y="1691784"/>
                </a:lnTo>
                <a:lnTo>
                  <a:pt x="2852708" y="1672149"/>
                </a:lnTo>
                <a:lnTo>
                  <a:pt x="2860449" y="1653523"/>
                </a:lnTo>
                <a:lnTo>
                  <a:pt x="2871850" y="1653523"/>
                </a:lnTo>
                <a:lnTo>
                  <a:pt x="2883744" y="1664466"/>
                </a:lnTo>
                <a:lnTo>
                  <a:pt x="2902394" y="1664466"/>
                </a:lnTo>
                <a:lnTo>
                  <a:pt x="2914710" y="1664466"/>
                </a:lnTo>
                <a:lnTo>
                  <a:pt x="2922451" y="1661284"/>
                </a:lnTo>
                <a:lnTo>
                  <a:pt x="2925618" y="1668502"/>
                </a:lnTo>
                <a:lnTo>
                  <a:pt x="2937934" y="1668502"/>
                </a:lnTo>
                <a:lnTo>
                  <a:pt x="2945676" y="1668502"/>
                </a:lnTo>
                <a:lnTo>
                  <a:pt x="2953417" y="1661284"/>
                </a:lnTo>
                <a:lnTo>
                  <a:pt x="2965311" y="1656705"/>
                </a:lnTo>
                <a:lnTo>
                  <a:pt x="2973052" y="1653523"/>
                </a:lnTo>
                <a:lnTo>
                  <a:pt x="2980794" y="1648944"/>
                </a:lnTo>
                <a:lnTo>
                  <a:pt x="2991702" y="1641184"/>
                </a:lnTo>
                <a:lnTo>
                  <a:pt x="3014927" y="1633500"/>
                </a:lnTo>
                <a:lnTo>
                  <a:pt x="3034562" y="1633500"/>
                </a:lnTo>
                <a:lnTo>
                  <a:pt x="3045963" y="1630319"/>
                </a:lnTo>
                <a:lnTo>
                  <a:pt x="3053704" y="1625740"/>
                </a:lnTo>
                <a:lnTo>
                  <a:pt x="3068694" y="1625740"/>
                </a:lnTo>
                <a:lnTo>
                  <a:pt x="3081010" y="1633500"/>
                </a:lnTo>
                <a:lnTo>
                  <a:pt x="3088752" y="1633500"/>
                </a:lnTo>
                <a:lnTo>
                  <a:pt x="3096493" y="1630319"/>
                </a:lnTo>
                <a:lnTo>
                  <a:pt x="3107472" y="1622558"/>
                </a:lnTo>
                <a:lnTo>
                  <a:pt x="3111976" y="1622558"/>
                </a:lnTo>
                <a:lnTo>
                  <a:pt x="3119718" y="1625740"/>
                </a:lnTo>
                <a:lnTo>
                  <a:pt x="3122955" y="1622558"/>
                </a:lnTo>
                <a:lnTo>
                  <a:pt x="3138438" y="1630319"/>
                </a:lnTo>
                <a:lnTo>
                  <a:pt x="3154836" y="1625740"/>
                </a:lnTo>
                <a:lnTo>
                  <a:pt x="3162577" y="1617979"/>
                </a:lnTo>
                <a:lnTo>
                  <a:pt x="3173486" y="1614797"/>
                </a:lnTo>
                <a:lnTo>
                  <a:pt x="3181227" y="1617979"/>
                </a:lnTo>
                <a:lnTo>
                  <a:pt x="3185802" y="1630319"/>
                </a:lnTo>
                <a:lnTo>
                  <a:pt x="3196780" y="1622558"/>
                </a:lnTo>
                <a:lnTo>
                  <a:pt x="3201285" y="1625740"/>
                </a:lnTo>
                <a:lnTo>
                  <a:pt x="3193543" y="1633500"/>
                </a:lnTo>
                <a:lnTo>
                  <a:pt x="3189039" y="1645763"/>
                </a:lnTo>
                <a:lnTo>
                  <a:pt x="3196780" y="1653523"/>
                </a:lnTo>
                <a:lnTo>
                  <a:pt x="3201285" y="1664466"/>
                </a:lnTo>
                <a:lnTo>
                  <a:pt x="3193543" y="1676263"/>
                </a:lnTo>
                <a:lnTo>
                  <a:pt x="3181227" y="1687671"/>
                </a:lnTo>
                <a:lnTo>
                  <a:pt x="3185802" y="1699545"/>
                </a:lnTo>
                <a:lnTo>
                  <a:pt x="3193543" y="1699545"/>
                </a:lnTo>
                <a:lnTo>
                  <a:pt x="3193543" y="1702727"/>
                </a:lnTo>
                <a:lnTo>
                  <a:pt x="3201285" y="1702727"/>
                </a:lnTo>
                <a:lnTo>
                  <a:pt x="3204522" y="1707228"/>
                </a:lnTo>
                <a:lnTo>
                  <a:pt x="3212263" y="1714989"/>
                </a:lnTo>
                <a:lnTo>
                  <a:pt x="3231828" y="1718171"/>
                </a:lnTo>
                <a:lnTo>
                  <a:pt x="3255053" y="1722750"/>
                </a:lnTo>
                <a:lnTo>
                  <a:pt x="3266031" y="1725932"/>
                </a:lnTo>
                <a:lnTo>
                  <a:pt x="3286089" y="1730511"/>
                </a:lnTo>
                <a:lnTo>
                  <a:pt x="3293830" y="1749137"/>
                </a:lnTo>
                <a:lnTo>
                  <a:pt x="3324303" y="1756897"/>
                </a:lnTo>
                <a:lnTo>
                  <a:pt x="3367656" y="1780102"/>
                </a:lnTo>
                <a:lnTo>
                  <a:pt x="3378564" y="1768771"/>
                </a:lnTo>
                <a:lnTo>
                  <a:pt x="3382646" y="1756897"/>
                </a:lnTo>
                <a:lnTo>
                  <a:pt x="3378564" y="1738194"/>
                </a:lnTo>
                <a:lnTo>
                  <a:pt x="3386305" y="1725932"/>
                </a:lnTo>
                <a:lnTo>
                  <a:pt x="3401788" y="1722750"/>
                </a:lnTo>
                <a:lnTo>
                  <a:pt x="3405870" y="1722750"/>
                </a:lnTo>
                <a:lnTo>
                  <a:pt x="3409530" y="1718171"/>
                </a:lnTo>
                <a:lnTo>
                  <a:pt x="3424590" y="1718171"/>
                </a:lnTo>
                <a:lnTo>
                  <a:pt x="3436906" y="1722750"/>
                </a:lnTo>
                <a:lnTo>
                  <a:pt x="3440073" y="1730511"/>
                </a:lnTo>
                <a:lnTo>
                  <a:pt x="3460131" y="1738194"/>
                </a:lnTo>
                <a:lnTo>
                  <a:pt x="3482933" y="1749137"/>
                </a:lnTo>
                <a:lnTo>
                  <a:pt x="3494334" y="1749137"/>
                </a:lnTo>
                <a:lnTo>
                  <a:pt x="3509817" y="1749137"/>
                </a:lnTo>
                <a:lnTo>
                  <a:pt x="3560348" y="1761476"/>
                </a:lnTo>
                <a:lnTo>
                  <a:pt x="3587724" y="1756897"/>
                </a:lnTo>
                <a:lnTo>
                  <a:pt x="3587724" y="1749137"/>
                </a:lnTo>
                <a:lnTo>
                  <a:pt x="3595466" y="1753715"/>
                </a:lnTo>
                <a:lnTo>
                  <a:pt x="3598633" y="1749137"/>
                </a:lnTo>
                <a:lnTo>
                  <a:pt x="3614115" y="1753715"/>
                </a:lnTo>
                <a:lnTo>
                  <a:pt x="3621857" y="1761476"/>
                </a:lnTo>
                <a:lnTo>
                  <a:pt x="3621857" y="1753715"/>
                </a:lnTo>
                <a:lnTo>
                  <a:pt x="3626431" y="1753715"/>
                </a:lnTo>
                <a:lnTo>
                  <a:pt x="3629598" y="1756897"/>
                </a:lnTo>
                <a:lnTo>
                  <a:pt x="3645152" y="1756897"/>
                </a:lnTo>
                <a:lnTo>
                  <a:pt x="3664716" y="1753715"/>
                </a:lnTo>
                <a:lnTo>
                  <a:pt x="3668253" y="1741790"/>
                </a:lnTo>
                <a:lnTo>
                  <a:pt x="3668025" y="1741397"/>
                </a:lnTo>
                <a:lnTo>
                  <a:pt x="3672564" y="1738207"/>
                </a:lnTo>
                <a:lnTo>
                  <a:pt x="3675780" y="1725922"/>
                </a:lnTo>
                <a:lnTo>
                  <a:pt x="3680320" y="1710448"/>
                </a:lnTo>
                <a:lnTo>
                  <a:pt x="3680320" y="1703185"/>
                </a:lnTo>
                <a:lnTo>
                  <a:pt x="3683535" y="1695448"/>
                </a:lnTo>
                <a:lnTo>
                  <a:pt x="3688075" y="1684045"/>
                </a:lnTo>
                <a:lnTo>
                  <a:pt x="3691290" y="1676308"/>
                </a:lnTo>
                <a:lnTo>
                  <a:pt x="3691290" y="1668978"/>
                </a:lnTo>
                <a:lnTo>
                  <a:pt x="3691290" y="1661241"/>
                </a:lnTo>
                <a:lnTo>
                  <a:pt x="3688075" y="1653503"/>
                </a:lnTo>
                <a:lnTo>
                  <a:pt x="3691290" y="1641219"/>
                </a:lnTo>
                <a:lnTo>
                  <a:pt x="3695357" y="1645766"/>
                </a:lnTo>
                <a:lnTo>
                  <a:pt x="3703112" y="1641219"/>
                </a:lnTo>
                <a:lnTo>
                  <a:pt x="3706706" y="1638029"/>
                </a:lnTo>
                <a:lnTo>
                  <a:pt x="3706706" y="1633481"/>
                </a:lnTo>
                <a:lnTo>
                  <a:pt x="3706706" y="1622554"/>
                </a:lnTo>
                <a:lnTo>
                  <a:pt x="3710868" y="1622554"/>
                </a:lnTo>
                <a:lnTo>
                  <a:pt x="3714462" y="1625744"/>
                </a:lnTo>
                <a:lnTo>
                  <a:pt x="3726284" y="1625744"/>
                </a:lnTo>
                <a:lnTo>
                  <a:pt x="3738578" y="1622554"/>
                </a:lnTo>
                <a:lnTo>
                  <a:pt x="3754089" y="1625744"/>
                </a:lnTo>
                <a:lnTo>
                  <a:pt x="3769127" y="1625744"/>
                </a:lnTo>
                <a:lnTo>
                  <a:pt x="3784637" y="1614817"/>
                </a:lnTo>
                <a:lnTo>
                  <a:pt x="3795513" y="1614817"/>
                </a:lnTo>
                <a:lnTo>
                  <a:pt x="3803269" y="1614817"/>
                </a:lnTo>
                <a:lnTo>
                  <a:pt x="3811024" y="1610269"/>
                </a:lnTo>
                <a:lnTo>
                  <a:pt x="3815563" y="1614817"/>
                </a:lnTo>
                <a:lnTo>
                  <a:pt x="3826534" y="1607079"/>
                </a:lnTo>
                <a:lnTo>
                  <a:pt x="3838829" y="1610269"/>
                </a:lnTo>
                <a:lnTo>
                  <a:pt x="3857461" y="1614817"/>
                </a:lnTo>
                <a:lnTo>
                  <a:pt x="3865216" y="1614817"/>
                </a:lnTo>
                <a:lnTo>
                  <a:pt x="3864020" y="1610265"/>
                </a:lnTo>
                <a:lnTo>
                  <a:pt x="3864976" y="1614101"/>
                </a:lnTo>
                <a:lnTo>
                  <a:pt x="3857330" y="1614101"/>
                </a:lnTo>
                <a:lnTo>
                  <a:pt x="3838641" y="1609564"/>
                </a:lnTo>
                <a:lnTo>
                  <a:pt x="3826238" y="1606367"/>
                </a:lnTo>
                <a:lnTo>
                  <a:pt x="3815364" y="1614101"/>
                </a:lnTo>
                <a:lnTo>
                  <a:pt x="3811286" y="1609564"/>
                </a:lnTo>
                <a:lnTo>
                  <a:pt x="3803470" y="1614101"/>
                </a:lnTo>
                <a:lnTo>
                  <a:pt x="3795824" y="1614101"/>
                </a:lnTo>
                <a:lnTo>
                  <a:pt x="3784781" y="1614101"/>
                </a:lnTo>
                <a:lnTo>
                  <a:pt x="3769319" y="1625032"/>
                </a:lnTo>
                <a:lnTo>
                  <a:pt x="3753858" y="1625032"/>
                </a:lnTo>
                <a:lnTo>
                  <a:pt x="3738396" y="1621834"/>
                </a:lnTo>
                <a:lnTo>
                  <a:pt x="3726163" y="1625032"/>
                </a:lnTo>
                <a:lnTo>
                  <a:pt x="3714269" y="1625032"/>
                </a:lnTo>
                <a:lnTo>
                  <a:pt x="3711041" y="1621834"/>
                </a:lnTo>
                <a:lnTo>
                  <a:pt x="3706454" y="1621834"/>
                </a:lnTo>
                <a:lnTo>
                  <a:pt x="3706454" y="1632766"/>
                </a:lnTo>
                <a:lnTo>
                  <a:pt x="3706454" y="1637376"/>
                </a:lnTo>
                <a:lnTo>
                  <a:pt x="3703395" y="1640574"/>
                </a:lnTo>
                <a:lnTo>
                  <a:pt x="3695580" y="1645110"/>
                </a:lnTo>
                <a:lnTo>
                  <a:pt x="3690992" y="1640574"/>
                </a:lnTo>
                <a:lnTo>
                  <a:pt x="3687764" y="1632766"/>
                </a:lnTo>
                <a:lnTo>
                  <a:pt x="3690992" y="1625032"/>
                </a:lnTo>
                <a:lnTo>
                  <a:pt x="3690992" y="1621834"/>
                </a:lnTo>
                <a:lnTo>
                  <a:pt x="3680118" y="1629642"/>
                </a:lnTo>
                <a:lnTo>
                  <a:pt x="3660069" y="1621834"/>
                </a:lnTo>
                <a:lnTo>
                  <a:pt x="3649025" y="1637376"/>
                </a:lnTo>
                <a:lnTo>
                  <a:pt x="3629486" y="1640574"/>
                </a:lnTo>
                <a:lnTo>
                  <a:pt x="3618103" y="1640574"/>
                </a:lnTo>
                <a:lnTo>
                  <a:pt x="3614025" y="1632766"/>
                </a:lnTo>
                <a:lnTo>
                  <a:pt x="3595335" y="1625032"/>
                </a:lnTo>
                <a:lnTo>
                  <a:pt x="3583102" y="1625032"/>
                </a:lnTo>
                <a:lnTo>
                  <a:pt x="3583102" y="1637376"/>
                </a:lnTo>
                <a:lnTo>
                  <a:pt x="3579874" y="1637376"/>
                </a:lnTo>
                <a:lnTo>
                  <a:pt x="3567640" y="1640574"/>
                </a:lnTo>
                <a:lnTo>
                  <a:pt x="3556597" y="1637376"/>
                </a:lnTo>
                <a:lnTo>
                  <a:pt x="3552009" y="1629642"/>
                </a:lnTo>
                <a:lnTo>
                  <a:pt x="3541135" y="1625032"/>
                </a:lnTo>
                <a:lnTo>
                  <a:pt x="3537057" y="1625032"/>
                </a:lnTo>
                <a:lnTo>
                  <a:pt x="3532470" y="1629642"/>
                </a:lnTo>
                <a:lnTo>
                  <a:pt x="3521596" y="1629642"/>
                </a:lnTo>
                <a:lnTo>
                  <a:pt x="3521596" y="1625032"/>
                </a:lnTo>
                <a:lnTo>
                  <a:pt x="3537057" y="1621834"/>
                </a:lnTo>
                <a:lnTo>
                  <a:pt x="3517008" y="1621834"/>
                </a:lnTo>
                <a:lnTo>
                  <a:pt x="3513780" y="1617298"/>
                </a:lnTo>
                <a:lnTo>
                  <a:pt x="3521596" y="1617298"/>
                </a:lnTo>
                <a:lnTo>
                  <a:pt x="3521596" y="1614101"/>
                </a:lnTo>
                <a:lnTo>
                  <a:pt x="3513780" y="1614101"/>
                </a:lnTo>
                <a:lnTo>
                  <a:pt x="3513780" y="1606367"/>
                </a:lnTo>
                <a:lnTo>
                  <a:pt x="3513780" y="1598633"/>
                </a:lnTo>
                <a:lnTo>
                  <a:pt x="3506134" y="1590899"/>
                </a:lnTo>
                <a:lnTo>
                  <a:pt x="3493731" y="1590899"/>
                </a:lnTo>
                <a:lnTo>
                  <a:pt x="3498319" y="1586363"/>
                </a:lnTo>
                <a:lnTo>
                  <a:pt x="3493731" y="1583166"/>
                </a:lnTo>
                <a:lnTo>
                  <a:pt x="3498319" y="1583166"/>
                </a:lnTo>
                <a:lnTo>
                  <a:pt x="3501547" y="1586363"/>
                </a:lnTo>
                <a:lnTo>
                  <a:pt x="3509193" y="1586363"/>
                </a:lnTo>
                <a:lnTo>
                  <a:pt x="3506134" y="1583166"/>
                </a:lnTo>
                <a:lnTo>
                  <a:pt x="3509193" y="1575432"/>
                </a:lnTo>
                <a:lnTo>
                  <a:pt x="3506134" y="1575432"/>
                </a:lnTo>
                <a:lnTo>
                  <a:pt x="3501547" y="1567698"/>
                </a:lnTo>
                <a:lnTo>
                  <a:pt x="3506134" y="1559890"/>
                </a:lnTo>
                <a:lnTo>
                  <a:pt x="3490673" y="1559890"/>
                </a:lnTo>
                <a:lnTo>
                  <a:pt x="3490673" y="1548066"/>
                </a:lnTo>
                <a:lnTo>
                  <a:pt x="3501547" y="1540332"/>
                </a:lnTo>
                <a:lnTo>
                  <a:pt x="3509193" y="1537135"/>
                </a:lnTo>
                <a:lnTo>
                  <a:pt x="3521596" y="1540332"/>
                </a:lnTo>
                <a:lnTo>
                  <a:pt x="3521596" y="1537135"/>
                </a:lnTo>
                <a:lnTo>
                  <a:pt x="3524824" y="1532599"/>
                </a:lnTo>
                <a:lnTo>
                  <a:pt x="3529242" y="1537135"/>
                </a:lnTo>
                <a:lnTo>
                  <a:pt x="3544363" y="1537135"/>
                </a:lnTo>
                <a:lnTo>
                  <a:pt x="3544363" y="1532599"/>
                </a:lnTo>
                <a:lnTo>
                  <a:pt x="3559825" y="1524865"/>
                </a:lnTo>
                <a:lnTo>
                  <a:pt x="3552009" y="1524865"/>
                </a:lnTo>
                <a:lnTo>
                  <a:pt x="3532470" y="1521667"/>
                </a:lnTo>
                <a:lnTo>
                  <a:pt x="3513780" y="1524865"/>
                </a:lnTo>
                <a:lnTo>
                  <a:pt x="3509193" y="1529401"/>
                </a:lnTo>
                <a:lnTo>
                  <a:pt x="3498319" y="1537135"/>
                </a:lnTo>
                <a:lnTo>
                  <a:pt x="3490673" y="1544869"/>
                </a:lnTo>
                <a:lnTo>
                  <a:pt x="3490673" y="1537135"/>
                </a:lnTo>
                <a:lnTo>
                  <a:pt x="3498319" y="1529401"/>
                </a:lnTo>
                <a:lnTo>
                  <a:pt x="3490673" y="1529401"/>
                </a:lnTo>
                <a:lnTo>
                  <a:pt x="3490673" y="1532599"/>
                </a:lnTo>
                <a:lnTo>
                  <a:pt x="3486085" y="1529401"/>
                </a:lnTo>
                <a:lnTo>
                  <a:pt x="3470624" y="1524865"/>
                </a:lnTo>
                <a:lnTo>
                  <a:pt x="3467396" y="1521667"/>
                </a:lnTo>
                <a:lnTo>
                  <a:pt x="3459580" y="1524865"/>
                </a:lnTo>
                <a:lnTo>
                  <a:pt x="3455502" y="1524865"/>
                </a:lnTo>
                <a:lnTo>
                  <a:pt x="3451934" y="1529401"/>
                </a:lnTo>
                <a:lnTo>
                  <a:pt x="3444119" y="1532599"/>
                </a:lnTo>
                <a:lnTo>
                  <a:pt x="3451934" y="1544869"/>
                </a:lnTo>
                <a:lnTo>
                  <a:pt x="3447857" y="1540332"/>
                </a:lnTo>
                <a:lnTo>
                  <a:pt x="3444119" y="1540332"/>
                </a:lnTo>
                <a:lnTo>
                  <a:pt x="3447857" y="1544869"/>
                </a:lnTo>
                <a:lnTo>
                  <a:pt x="3447857" y="1548066"/>
                </a:lnTo>
                <a:lnTo>
                  <a:pt x="3436813" y="1544869"/>
                </a:lnTo>
                <a:lnTo>
                  <a:pt x="3424579" y="1537135"/>
                </a:lnTo>
                <a:lnTo>
                  <a:pt x="3429167" y="1537135"/>
                </a:lnTo>
                <a:lnTo>
                  <a:pt x="3429167" y="1532599"/>
                </a:lnTo>
                <a:lnTo>
                  <a:pt x="3421351" y="1537135"/>
                </a:lnTo>
                <a:lnTo>
                  <a:pt x="3421351" y="1548066"/>
                </a:lnTo>
                <a:lnTo>
                  <a:pt x="3436813" y="1567698"/>
                </a:lnTo>
                <a:lnTo>
                  <a:pt x="3429167" y="1575432"/>
                </a:lnTo>
                <a:lnTo>
                  <a:pt x="3421351" y="1575432"/>
                </a:lnTo>
                <a:lnTo>
                  <a:pt x="3432225" y="1579076"/>
                </a:lnTo>
                <a:lnTo>
                  <a:pt x="3447857" y="1590899"/>
                </a:lnTo>
                <a:lnTo>
                  <a:pt x="3451934" y="1606367"/>
                </a:lnTo>
                <a:lnTo>
                  <a:pt x="3440041" y="1598633"/>
                </a:lnTo>
                <a:lnTo>
                  <a:pt x="3432225" y="1601831"/>
                </a:lnTo>
                <a:lnTo>
                  <a:pt x="3440041" y="1614101"/>
                </a:lnTo>
                <a:lnTo>
                  <a:pt x="3436813" y="1614101"/>
                </a:lnTo>
                <a:lnTo>
                  <a:pt x="3424579" y="1606367"/>
                </a:lnTo>
                <a:lnTo>
                  <a:pt x="3436813" y="1625032"/>
                </a:lnTo>
                <a:lnTo>
                  <a:pt x="3436813" y="1629642"/>
                </a:lnTo>
                <a:lnTo>
                  <a:pt x="3436813" y="1632766"/>
                </a:lnTo>
                <a:lnTo>
                  <a:pt x="3424579" y="1625032"/>
                </a:lnTo>
                <a:lnTo>
                  <a:pt x="3424579" y="1629642"/>
                </a:lnTo>
                <a:lnTo>
                  <a:pt x="3424579" y="1632766"/>
                </a:lnTo>
                <a:lnTo>
                  <a:pt x="3421351" y="1632766"/>
                </a:lnTo>
                <a:lnTo>
                  <a:pt x="3416764" y="1621834"/>
                </a:lnTo>
                <a:lnTo>
                  <a:pt x="3409118" y="1621834"/>
                </a:lnTo>
                <a:lnTo>
                  <a:pt x="3413536" y="1629642"/>
                </a:lnTo>
                <a:lnTo>
                  <a:pt x="3409118" y="1625032"/>
                </a:lnTo>
                <a:lnTo>
                  <a:pt x="3405890" y="1617298"/>
                </a:lnTo>
                <a:lnTo>
                  <a:pt x="3405890" y="1609564"/>
                </a:lnTo>
                <a:lnTo>
                  <a:pt x="3393487" y="1601831"/>
                </a:lnTo>
                <a:lnTo>
                  <a:pt x="3401302" y="1594097"/>
                </a:lnTo>
                <a:lnTo>
                  <a:pt x="3413536" y="1590899"/>
                </a:lnTo>
                <a:lnTo>
                  <a:pt x="3429167" y="1598633"/>
                </a:lnTo>
                <a:lnTo>
                  <a:pt x="3432225" y="1594097"/>
                </a:lnTo>
                <a:lnTo>
                  <a:pt x="3421351" y="1586363"/>
                </a:lnTo>
                <a:lnTo>
                  <a:pt x="3413536" y="1586363"/>
                </a:lnTo>
                <a:lnTo>
                  <a:pt x="3393487" y="1590899"/>
                </a:lnTo>
                <a:lnTo>
                  <a:pt x="3385841" y="1575432"/>
                </a:lnTo>
                <a:lnTo>
                  <a:pt x="3393487" y="1575432"/>
                </a:lnTo>
                <a:lnTo>
                  <a:pt x="3393487" y="1571342"/>
                </a:lnTo>
                <a:lnTo>
                  <a:pt x="3385841" y="1571342"/>
                </a:lnTo>
                <a:lnTo>
                  <a:pt x="3374967" y="1559890"/>
                </a:lnTo>
                <a:lnTo>
                  <a:pt x="3374967" y="1555800"/>
                </a:lnTo>
                <a:lnTo>
                  <a:pt x="3367151" y="1548066"/>
                </a:lnTo>
                <a:lnTo>
                  <a:pt x="3355258" y="1540332"/>
                </a:lnTo>
                <a:lnTo>
                  <a:pt x="3359335" y="1540332"/>
                </a:lnTo>
                <a:lnTo>
                  <a:pt x="3359335" y="1529401"/>
                </a:lnTo>
                <a:lnTo>
                  <a:pt x="3363073" y="1524865"/>
                </a:lnTo>
                <a:lnTo>
                  <a:pt x="3359335" y="1521667"/>
                </a:lnTo>
                <a:lnTo>
                  <a:pt x="3359335" y="1509323"/>
                </a:lnTo>
                <a:lnTo>
                  <a:pt x="3351690" y="1501589"/>
                </a:lnTo>
                <a:lnTo>
                  <a:pt x="3339796" y="1486122"/>
                </a:lnTo>
                <a:lnTo>
                  <a:pt x="3327563" y="1482924"/>
                </a:lnTo>
                <a:lnTo>
                  <a:pt x="3312102" y="1478834"/>
                </a:lnTo>
                <a:lnTo>
                  <a:pt x="3312102" y="1475190"/>
                </a:lnTo>
                <a:lnTo>
                  <a:pt x="3319747" y="1478834"/>
                </a:lnTo>
                <a:lnTo>
                  <a:pt x="3308873" y="1467457"/>
                </a:lnTo>
                <a:lnTo>
                  <a:pt x="3296470" y="1463367"/>
                </a:lnTo>
                <a:lnTo>
                  <a:pt x="3289334" y="1467457"/>
                </a:lnTo>
                <a:lnTo>
                  <a:pt x="3270135" y="1447899"/>
                </a:lnTo>
                <a:lnTo>
                  <a:pt x="3281518" y="1444702"/>
                </a:lnTo>
                <a:lnTo>
                  <a:pt x="3266057" y="1432357"/>
                </a:lnTo>
                <a:lnTo>
                  <a:pt x="3266057" y="1424624"/>
                </a:lnTo>
                <a:lnTo>
                  <a:pt x="3255013" y="1416890"/>
                </a:lnTo>
                <a:lnTo>
                  <a:pt x="3247367" y="1429160"/>
                </a:lnTo>
                <a:lnTo>
                  <a:pt x="3239552" y="1413692"/>
                </a:lnTo>
                <a:lnTo>
                  <a:pt x="3242780" y="1409156"/>
                </a:lnTo>
                <a:lnTo>
                  <a:pt x="3239552" y="1405958"/>
                </a:lnTo>
                <a:lnTo>
                  <a:pt x="3231906" y="1405958"/>
                </a:lnTo>
                <a:lnTo>
                  <a:pt x="3231906" y="1409156"/>
                </a:lnTo>
                <a:lnTo>
                  <a:pt x="3224090" y="1413692"/>
                </a:lnTo>
                <a:lnTo>
                  <a:pt x="3216444" y="1416890"/>
                </a:lnTo>
                <a:lnTo>
                  <a:pt x="3219503" y="1424624"/>
                </a:lnTo>
                <a:lnTo>
                  <a:pt x="3216444" y="1429160"/>
                </a:lnTo>
                <a:lnTo>
                  <a:pt x="3216444" y="1436893"/>
                </a:lnTo>
                <a:lnTo>
                  <a:pt x="3242780" y="1463367"/>
                </a:lnTo>
                <a:lnTo>
                  <a:pt x="3258241" y="1490658"/>
                </a:lnTo>
                <a:lnTo>
                  <a:pt x="3281518" y="1501589"/>
                </a:lnTo>
                <a:lnTo>
                  <a:pt x="3289334" y="1501589"/>
                </a:lnTo>
                <a:lnTo>
                  <a:pt x="3293412" y="1506200"/>
                </a:lnTo>
                <a:lnTo>
                  <a:pt x="3289334" y="1509323"/>
                </a:lnTo>
                <a:lnTo>
                  <a:pt x="3289334" y="1513934"/>
                </a:lnTo>
                <a:lnTo>
                  <a:pt x="3304286" y="1521667"/>
                </a:lnTo>
                <a:lnTo>
                  <a:pt x="3324335" y="1529401"/>
                </a:lnTo>
                <a:lnTo>
                  <a:pt x="3339796" y="1544869"/>
                </a:lnTo>
                <a:lnTo>
                  <a:pt x="3339796" y="1552602"/>
                </a:lnTo>
                <a:lnTo>
                  <a:pt x="3332150" y="1552602"/>
                </a:lnTo>
                <a:lnTo>
                  <a:pt x="3327563" y="1548066"/>
                </a:lnTo>
                <a:lnTo>
                  <a:pt x="3324335" y="1540332"/>
                </a:lnTo>
                <a:lnTo>
                  <a:pt x="3312102" y="1537135"/>
                </a:lnTo>
                <a:lnTo>
                  <a:pt x="3308873" y="1540332"/>
                </a:lnTo>
                <a:lnTo>
                  <a:pt x="3301058" y="1555800"/>
                </a:lnTo>
                <a:lnTo>
                  <a:pt x="3308873" y="1559890"/>
                </a:lnTo>
                <a:lnTo>
                  <a:pt x="3312102" y="1559890"/>
                </a:lnTo>
                <a:lnTo>
                  <a:pt x="3316519" y="1575432"/>
                </a:lnTo>
                <a:lnTo>
                  <a:pt x="3304286" y="1579076"/>
                </a:lnTo>
                <a:lnTo>
                  <a:pt x="3304286" y="1586363"/>
                </a:lnTo>
                <a:lnTo>
                  <a:pt x="3296470" y="1598633"/>
                </a:lnTo>
                <a:lnTo>
                  <a:pt x="3289334" y="1601831"/>
                </a:lnTo>
                <a:lnTo>
                  <a:pt x="3289334" y="1594097"/>
                </a:lnTo>
                <a:lnTo>
                  <a:pt x="3293412" y="1590899"/>
                </a:lnTo>
                <a:lnTo>
                  <a:pt x="3293412" y="1583166"/>
                </a:lnTo>
                <a:lnTo>
                  <a:pt x="3296470" y="1579076"/>
                </a:lnTo>
                <a:lnTo>
                  <a:pt x="3285596" y="1548066"/>
                </a:lnTo>
                <a:lnTo>
                  <a:pt x="3281518" y="1548066"/>
                </a:lnTo>
                <a:lnTo>
                  <a:pt x="3273703" y="1544869"/>
                </a:lnTo>
                <a:lnTo>
                  <a:pt x="3273703" y="1540332"/>
                </a:lnTo>
                <a:lnTo>
                  <a:pt x="3270135" y="1532599"/>
                </a:lnTo>
                <a:lnTo>
                  <a:pt x="3262829" y="1532599"/>
                </a:lnTo>
                <a:lnTo>
                  <a:pt x="3258241" y="1529401"/>
                </a:lnTo>
                <a:lnTo>
                  <a:pt x="3255013" y="1529401"/>
                </a:lnTo>
                <a:lnTo>
                  <a:pt x="3250595" y="1524865"/>
                </a:lnTo>
                <a:lnTo>
                  <a:pt x="3250595" y="1517131"/>
                </a:lnTo>
                <a:lnTo>
                  <a:pt x="3234964" y="1517131"/>
                </a:lnTo>
                <a:lnTo>
                  <a:pt x="3224090" y="1513934"/>
                </a:lnTo>
                <a:lnTo>
                  <a:pt x="3211857" y="1498392"/>
                </a:lnTo>
                <a:lnTo>
                  <a:pt x="3208629" y="1493856"/>
                </a:lnTo>
                <a:lnTo>
                  <a:pt x="3196395" y="1482924"/>
                </a:lnTo>
                <a:lnTo>
                  <a:pt x="3189089" y="1478834"/>
                </a:lnTo>
                <a:lnTo>
                  <a:pt x="3181274" y="1478834"/>
                </a:lnTo>
                <a:lnTo>
                  <a:pt x="3185351" y="1471100"/>
                </a:lnTo>
                <a:lnTo>
                  <a:pt x="3181274" y="1467457"/>
                </a:lnTo>
                <a:lnTo>
                  <a:pt x="3177706" y="1455633"/>
                </a:lnTo>
                <a:lnTo>
                  <a:pt x="3173628" y="1447899"/>
                </a:lnTo>
                <a:lnTo>
                  <a:pt x="3162584" y="1444702"/>
                </a:lnTo>
                <a:lnTo>
                  <a:pt x="3150351" y="1444702"/>
                </a:lnTo>
                <a:lnTo>
                  <a:pt x="3142535" y="1447899"/>
                </a:lnTo>
                <a:lnTo>
                  <a:pt x="3134889" y="1455633"/>
                </a:lnTo>
                <a:lnTo>
                  <a:pt x="3130302" y="1455633"/>
                </a:lnTo>
                <a:lnTo>
                  <a:pt x="3127074" y="1459723"/>
                </a:lnTo>
                <a:lnTo>
                  <a:pt x="3122486" y="1459723"/>
                </a:lnTo>
                <a:lnTo>
                  <a:pt x="3122486" y="1463367"/>
                </a:lnTo>
                <a:lnTo>
                  <a:pt x="3115180" y="1463367"/>
                </a:lnTo>
                <a:lnTo>
                  <a:pt x="3107534" y="1467457"/>
                </a:lnTo>
                <a:lnTo>
                  <a:pt x="3107534" y="1475190"/>
                </a:lnTo>
                <a:lnTo>
                  <a:pt x="3092073" y="1475190"/>
                </a:lnTo>
                <a:lnTo>
                  <a:pt x="3084257" y="1471100"/>
                </a:lnTo>
                <a:lnTo>
                  <a:pt x="3081029" y="1467457"/>
                </a:lnTo>
                <a:lnTo>
                  <a:pt x="3076612" y="1467457"/>
                </a:lnTo>
                <a:lnTo>
                  <a:pt x="3068796" y="1467457"/>
                </a:lnTo>
                <a:lnTo>
                  <a:pt x="3068796" y="1463367"/>
                </a:lnTo>
                <a:lnTo>
                  <a:pt x="3060980" y="1463367"/>
                </a:lnTo>
                <a:lnTo>
                  <a:pt x="3057922" y="1463367"/>
                </a:lnTo>
                <a:lnTo>
                  <a:pt x="3053334" y="1467457"/>
                </a:lnTo>
                <a:lnTo>
                  <a:pt x="3042290" y="1475190"/>
                </a:lnTo>
                <a:lnTo>
                  <a:pt x="3042290" y="1486122"/>
                </a:lnTo>
                <a:lnTo>
                  <a:pt x="3045519" y="1490658"/>
                </a:lnTo>
                <a:lnTo>
                  <a:pt x="3042290" y="1493856"/>
                </a:lnTo>
                <a:lnTo>
                  <a:pt x="3042290" y="1501589"/>
                </a:lnTo>
                <a:lnTo>
                  <a:pt x="3034645" y="1509323"/>
                </a:lnTo>
                <a:lnTo>
                  <a:pt x="3022242" y="1521667"/>
                </a:lnTo>
                <a:lnTo>
                  <a:pt x="3007290" y="1521667"/>
                </a:lnTo>
                <a:lnTo>
                  <a:pt x="2999474" y="1524865"/>
                </a:lnTo>
                <a:lnTo>
                  <a:pt x="2995906" y="1524865"/>
                </a:lnTo>
                <a:lnTo>
                  <a:pt x="2995906" y="1537135"/>
                </a:lnTo>
                <a:lnTo>
                  <a:pt x="2988600" y="1544869"/>
                </a:lnTo>
                <a:lnTo>
                  <a:pt x="2973139" y="1559890"/>
                </a:lnTo>
                <a:lnTo>
                  <a:pt x="2976367" y="1567698"/>
                </a:lnTo>
                <a:lnTo>
                  <a:pt x="2984013" y="1579076"/>
                </a:lnTo>
                <a:lnTo>
                  <a:pt x="2984013" y="1583166"/>
                </a:lnTo>
                <a:lnTo>
                  <a:pt x="2976367" y="1586363"/>
                </a:lnTo>
                <a:lnTo>
                  <a:pt x="2968551" y="1594097"/>
                </a:lnTo>
                <a:lnTo>
                  <a:pt x="2965323" y="1601831"/>
                </a:lnTo>
                <a:lnTo>
                  <a:pt x="2965323" y="1606367"/>
                </a:lnTo>
                <a:lnTo>
                  <a:pt x="2960905" y="1609564"/>
                </a:lnTo>
                <a:lnTo>
                  <a:pt x="2948502" y="1609564"/>
                </a:lnTo>
                <a:lnTo>
                  <a:pt x="2941196" y="1617298"/>
                </a:lnTo>
                <a:lnTo>
                  <a:pt x="2937628" y="1629642"/>
                </a:lnTo>
                <a:lnTo>
                  <a:pt x="2933551" y="1625032"/>
                </a:lnTo>
                <a:lnTo>
                  <a:pt x="2929813" y="1625032"/>
                </a:lnTo>
                <a:lnTo>
                  <a:pt x="2925735" y="1629642"/>
                </a:lnTo>
                <a:lnTo>
                  <a:pt x="2922167" y="1629642"/>
                </a:lnTo>
                <a:lnTo>
                  <a:pt x="2914861" y="1629642"/>
                </a:lnTo>
                <a:lnTo>
                  <a:pt x="2910273" y="1629642"/>
                </a:lnTo>
                <a:lnTo>
                  <a:pt x="2899399" y="1629642"/>
                </a:lnTo>
                <a:lnTo>
                  <a:pt x="2891584" y="1632766"/>
                </a:lnTo>
                <a:lnTo>
                  <a:pt x="2883768" y="1632766"/>
                </a:lnTo>
                <a:lnTo>
                  <a:pt x="2871535" y="1645110"/>
                </a:lnTo>
                <a:lnTo>
                  <a:pt x="2856073" y="1637376"/>
                </a:lnTo>
                <a:lnTo>
                  <a:pt x="2852845" y="1629642"/>
                </a:lnTo>
                <a:lnTo>
                  <a:pt x="2852845" y="1621834"/>
                </a:lnTo>
                <a:lnTo>
                  <a:pt x="2840952" y="1617298"/>
                </a:lnTo>
                <a:lnTo>
                  <a:pt x="2837384" y="1617298"/>
                </a:lnTo>
                <a:lnTo>
                  <a:pt x="2821922" y="1621834"/>
                </a:lnTo>
                <a:lnTo>
                  <a:pt x="2814616" y="1617298"/>
                </a:lnTo>
                <a:lnTo>
                  <a:pt x="2802383" y="1617298"/>
                </a:lnTo>
                <a:lnTo>
                  <a:pt x="2806800" y="1609564"/>
                </a:lnTo>
                <a:lnTo>
                  <a:pt x="2806800" y="1586363"/>
                </a:lnTo>
                <a:lnTo>
                  <a:pt x="2806800" y="1583166"/>
                </a:lnTo>
                <a:lnTo>
                  <a:pt x="2802383" y="1583166"/>
                </a:lnTo>
                <a:lnTo>
                  <a:pt x="2802383" y="1579076"/>
                </a:lnTo>
                <a:lnTo>
                  <a:pt x="2794567" y="1579076"/>
                </a:lnTo>
                <a:lnTo>
                  <a:pt x="2799155" y="1563534"/>
                </a:lnTo>
                <a:lnTo>
                  <a:pt x="2802383" y="1559890"/>
                </a:lnTo>
                <a:lnTo>
                  <a:pt x="2814616" y="1529401"/>
                </a:lnTo>
                <a:lnTo>
                  <a:pt x="2810029" y="1493856"/>
                </a:lnTo>
                <a:lnTo>
                  <a:pt x="2814616" y="1490658"/>
                </a:lnTo>
                <a:lnTo>
                  <a:pt x="2810029" y="1482924"/>
                </a:lnTo>
                <a:lnTo>
                  <a:pt x="2806800" y="1482924"/>
                </a:lnTo>
                <a:lnTo>
                  <a:pt x="2806800" y="1478834"/>
                </a:lnTo>
                <a:lnTo>
                  <a:pt x="2802383" y="1467457"/>
                </a:lnTo>
                <a:lnTo>
                  <a:pt x="2810029" y="1463367"/>
                </a:lnTo>
                <a:lnTo>
                  <a:pt x="2821922" y="1463367"/>
                </a:lnTo>
                <a:lnTo>
                  <a:pt x="2821922" y="1459723"/>
                </a:lnTo>
                <a:lnTo>
                  <a:pt x="2829568" y="1455633"/>
                </a:lnTo>
                <a:lnTo>
                  <a:pt x="2837384" y="1459723"/>
                </a:lnTo>
                <a:lnTo>
                  <a:pt x="2856073" y="1459723"/>
                </a:lnTo>
                <a:lnTo>
                  <a:pt x="2868307" y="1459723"/>
                </a:lnTo>
                <a:lnTo>
                  <a:pt x="2886996" y="1463367"/>
                </a:lnTo>
                <a:lnTo>
                  <a:pt x="2910273" y="1463367"/>
                </a:lnTo>
                <a:lnTo>
                  <a:pt x="2929813" y="1463367"/>
                </a:lnTo>
                <a:lnTo>
                  <a:pt x="2948502" y="1463367"/>
                </a:lnTo>
                <a:lnTo>
                  <a:pt x="2956318" y="1436893"/>
                </a:lnTo>
                <a:lnTo>
                  <a:pt x="2960905" y="1432357"/>
                </a:lnTo>
                <a:lnTo>
                  <a:pt x="2956318" y="1429160"/>
                </a:lnTo>
                <a:lnTo>
                  <a:pt x="2960905" y="1409156"/>
                </a:lnTo>
                <a:lnTo>
                  <a:pt x="2968551" y="1421426"/>
                </a:lnTo>
                <a:lnTo>
                  <a:pt x="2965323" y="1409156"/>
                </a:lnTo>
                <a:lnTo>
                  <a:pt x="2956318" y="1405958"/>
                </a:lnTo>
                <a:lnTo>
                  <a:pt x="2956318" y="1393689"/>
                </a:lnTo>
                <a:lnTo>
                  <a:pt x="2941196" y="1378593"/>
                </a:lnTo>
                <a:lnTo>
                  <a:pt x="2941196" y="1367215"/>
                </a:lnTo>
                <a:lnTo>
                  <a:pt x="2933551" y="1363125"/>
                </a:lnTo>
                <a:lnTo>
                  <a:pt x="2922167" y="1359482"/>
                </a:lnTo>
                <a:lnTo>
                  <a:pt x="2899399" y="1352194"/>
                </a:lnTo>
                <a:lnTo>
                  <a:pt x="2894812" y="1344460"/>
                </a:lnTo>
                <a:lnTo>
                  <a:pt x="2899399" y="1344460"/>
                </a:lnTo>
                <a:lnTo>
                  <a:pt x="2894812" y="1339924"/>
                </a:lnTo>
                <a:lnTo>
                  <a:pt x="2902458" y="1339924"/>
                </a:lnTo>
                <a:lnTo>
                  <a:pt x="2899399" y="1336726"/>
                </a:lnTo>
                <a:lnTo>
                  <a:pt x="2891584" y="1336726"/>
                </a:lnTo>
                <a:lnTo>
                  <a:pt x="2894812" y="1332190"/>
                </a:lnTo>
                <a:lnTo>
                  <a:pt x="2907045" y="1328993"/>
                </a:lnTo>
                <a:lnTo>
                  <a:pt x="2914861" y="1328993"/>
                </a:lnTo>
                <a:lnTo>
                  <a:pt x="2922167" y="1328993"/>
                </a:lnTo>
                <a:lnTo>
                  <a:pt x="2933551" y="1336726"/>
                </a:lnTo>
                <a:lnTo>
                  <a:pt x="2937628" y="1332190"/>
                </a:lnTo>
                <a:lnTo>
                  <a:pt x="2945274" y="1332190"/>
                </a:lnTo>
                <a:lnTo>
                  <a:pt x="2953090" y="1332190"/>
                </a:lnTo>
                <a:lnTo>
                  <a:pt x="2948502" y="1316648"/>
                </a:lnTo>
                <a:lnTo>
                  <a:pt x="2945274" y="1301181"/>
                </a:lnTo>
                <a:lnTo>
                  <a:pt x="2953090" y="1301181"/>
                </a:lnTo>
                <a:lnTo>
                  <a:pt x="2960905" y="1301181"/>
                </a:lnTo>
                <a:lnTo>
                  <a:pt x="2960905" y="1308915"/>
                </a:lnTo>
                <a:lnTo>
                  <a:pt x="2968551" y="1313451"/>
                </a:lnTo>
                <a:lnTo>
                  <a:pt x="2980954" y="1313451"/>
                </a:lnTo>
                <a:lnTo>
                  <a:pt x="2984013" y="1305717"/>
                </a:lnTo>
                <a:lnTo>
                  <a:pt x="2991828" y="1301181"/>
                </a:lnTo>
                <a:lnTo>
                  <a:pt x="3007290" y="1297983"/>
                </a:lnTo>
                <a:lnTo>
                  <a:pt x="3011368" y="1290250"/>
                </a:lnTo>
                <a:lnTo>
                  <a:pt x="3011368" y="1270692"/>
                </a:lnTo>
                <a:lnTo>
                  <a:pt x="3034645" y="1267048"/>
                </a:lnTo>
                <a:lnTo>
                  <a:pt x="3045519" y="1259315"/>
                </a:lnTo>
                <a:lnTo>
                  <a:pt x="3050106" y="1259315"/>
                </a:lnTo>
                <a:lnTo>
                  <a:pt x="3050106" y="1252027"/>
                </a:lnTo>
                <a:lnTo>
                  <a:pt x="3057922" y="1247416"/>
                </a:lnTo>
                <a:lnTo>
                  <a:pt x="3068796" y="1247416"/>
                </a:lnTo>
                <a:lnTo>
                  <a:pt x="3060980" y="1244219"/>
                </a:lnTo>
                <a:lnTo>
                  <a:pt x="3057922" y="1239683"/>
                </a:lnTo>
                <a:lnTo>
                  <a:pt x="3065568" y="1228751"/>
                </a:lnTo>
                <a:lnTo>
                  <a:pt x="3068796" y="1208748"/>
                </a:lnTo>
                <a:lnTo>
                  <a:pt x="3076612" y="1221018"/>
                </a:lnTo>
                <a:lnTo>
                  <a:pt x="3081029" y="1231949"/>
                </a:lnTo>
                <a:lnTo>
                  <a:pt x="3088845" y="1236485"/>
                </a:lnTo>
                <a:lnTo>
                  <a:pt x="3084257" y="1224215"/>
                </a:lnTo>
                <a:lnTo>
                  <a:pt x="3088845" y="1216481"/>
                </a:lnTo>
                <a:lnTo>
                  <a:pt x="3084257" y="1216481"/>
                </a:lnTo>
                <a:lnTo>
                  <a:pt x="3084257" y="1208748"/>
                </a:lnTo>
                <a:lnTo>
                  <a:pt x="3096151" y="1200939"/>
                </a:lnTo>
                <a:lnTo>
                  <a:pt x="3107534" y="1197816"/>
                </a:lnTo>
                <a:lnTo>
                  <a:pt x="3111612" y="1205550"/>
                </a:lnTo>
                <a:lnTo>
                  <a:pt x="3111612" y="1200939"/>
                </a:lnTo>
                <a:lnTo>
                  <a:pt x="3115180" y="1193206"/>
                </a:lnTo>
                <a:lnTo>
                  <a:pt x="3130302" y="1193206"/>
                </a:lnTo>
                <a:lnTo>
                  <a:pt x="3134889" y="1200939"/>
                </a:lnTo>
                <a:lnTo>
                  <a:pt x="3137948" y="1190008"/>
                </a:lnTo>
                <a:lnTo>
                  <a:pt x="3145763" y="1190008"/>
                </a:lnTo>
                <a:lnTo>
                  <a:pt x="3142535" y="1185472"/>
                </a:lnTo>
                <a:lnTo>
                  <a:pt x="3145763" y="1178184"/>
                </a:lnTo>
                <a:lnTo>
                  <a:pt x="3142535" y="1178184"/>
                </a:lnTo>
                <a:lnTo>
                  <a:pt x="3142535" y="1174541"/>
                </a:lnTo>
                <a:lnTo>
                  <a:pt x="3142535" y="1166807"/>
                </a:lnTo>
                <a:lnTo>
                  <a:pt x="3137948" y="1159073"/>
                </a:lnTo>
                <a:lnTo>
                  <a:pt x="3130302" y="1159073"/>
                </a:lnTo>
                <a:lnTo>
                  <a:pt x="3134889" y="1154983"/>
                </a:lnTo>
                <a:lnTo>
                  <a:pt x="3137948" y="1154983"/>
                </a:lnTo>
                <a:lnTo>
                  <a:pt x="3137948" y="1139441"/>
                </a:lnTo>
                <a:lnTo>
                  <a:pt x="3134889" y="1136318"/>
                </a:lnTo>
                <a:lnTo>
                  <a:pt x="3130302" y="1139441"/>
                </a:lnTo>
                <a:lnTo>
                  <a:pt x="3130302" y="1120776"/>
                </a:lnTo>
                <a:lnTo>
                  <a:pt x="3130302" y="1108506"/>
                </a:lnTo>
                <a:lnTo>
                  <a:pt x="3137948" y="1113042"/>
                </a:lnTo>
                <a:lnTo>
                  <a:pt x="3142535" y="1100772"/>
                </a:lnTo>
                <a:lnTo>
                  <a:pt x="3150351" y="1105309"/>
                </a:lnTo>
                <a:lnTo>
                  <a:pt x="3150351" y="1097575"/>
                </a:lnTo>
                <a:lnTo>
                  <a:pt x="3165812" y="1097575"/>
                </a:lnTo>
                <a:lnTo>
                  <a:pt x="3173628" y="1108506"/>
                </a:lnTo>
                <a:lnTo>
                  <a:pt x="3181274" y="1113042"/>
                </a:lnTo>
                <a:lnTo>
                  <a:pt x="3177706" y="1120776"/>
                </a:lnTo>
                <a:lnTo>
                  <a:pt x="3169890" y="1120776"/>
                </a:lnTo>
                <a:lnTo>
                  <a:pt x="3169890" y="1123974"/>
                </a:lnTo>
                <a:lnTo>
                  <a:pt x="3169890" y="1128510"/>
                </a:lnTo>
                <a:lnTo>
                  <a:pt x="3165812" y="1136318"/>
                </a:lnTo>
                <a:lnTo>
                  <a:pt x="3157997" y="1139441"/>
                </a:lnTo>
                <a:lnTo>
                  <a:pt x="3157997" y="1151786"/>
                </a:lnTo>
                <a:lnTo>
                  <a:pt x="3157997" y="1159073"/>
                </a:lnTo>
                <a:lnTo>
                  <a:pt x="3165812" y="1162717"/>
                </a:lnTo>
                <a:lnTo>
                  <a:pt x="3165812" y="1166807"/>
                </a:lnTo>
                <a:lnTo>
                  <a:pt x="3165812" y="1170451"/>
                </a:lnTo>
                <a:lnTo>
                  <a:pt x="3169890" y="1174541"/>
                </a:lnTo>
                <a:lnTo>
                  <a:pt x="3177706" y="1174541"/>
                </a:lnTo>
                <a:lnTo>
                  <a:pt x="3185351" y="1174541"/>
                </a:lnTo>
                <a:lnTo>
                  <a:pt x="3181274" y="1185472"/>
                </a:lnTo>
                <a:lnTo>
                  <a:pt x="3193167" y="1185472"/>
                </a:lnTo>
                <a:lnTo>
                  <a:pt x="3196395" y="1178184"/>
                </a:lnTo>
                <a:lnTo>
                  <a:pt x="3211857" y="1166807"/>
                </a:lnTo>
                <a:lnTo>
                  <a:pt x="3216444" y="1174541"/>
                </a:lnTo>
                <a:lnTo>
                  <a:pt x="3231906" y="1182274"/>
                </a:lnTo>
                <a:lnTo>
                  <a:pt x="3234964" y="1185472"/>
                </a:lnTo>
                <a:lnTo>
                  <a:pt x="3247367" y="1193206"/>
                </a:lnTo>
                <a:lnTo>
                  <a:pt x="3250595" y="1190008"/>
                </a:lnTo>
                <a:lnTo>
                  <a:pt x="3255013" y="1190008"/>
                </a:lnTo>
                <a:lnTo>
                  <a:pt x="3255013" y="1182274"/>
                </a:lnTo>
                <a:lnTo>
                  <a:pt x="3277950" y="1174541"/>
                </a:lnTo>
                <a:lnTo>
                  <a:pt x="3281518" y="1166807"/>
                </a:lnTo>
                <a:lnTo>
                  <a:pt x="3289334" y="1162717"/>
                </a:lnTo>
                <a:lnTo>
                  <a:pt x="3293412" y="1162717"/>
                </a:lnTo>
                <a:lnTo>
                  <a:pt x="3316519" y="1159073"/>
                </a:lnTo>
                <a:lnTo>
                  <a:pt x="3319747" y="1166807"/>
                </a:lnTo>
                <a:lnTo>
                  <a:pt x="3324335" y="1170451"/>
                </a:lnTo>
                <a:lnTo>
                  <a:pt x="3332150" y="1170451"/>
                </a:lnTo>
                <a:lnTo>
                  <a:pt x="3339796" y="1174541"/>
                </a:lnTo>
                <a:lnTo>
                  <a:pt x="3343024" y="1166807"/>
                </a:lnTo>
                <a:lnTo>
                  <a:pt x="3355258" y="1159073"/>
                </a:lnTo>
                <a:lnTo>
                  <a:pt x="3343024" y="1162717"/>
                </a:lnTo>
                <a:lnTo>
                  <a:pt x="3347612" y="1154983"/>
                </a:lnTo>
                <a:lnTo>
                  <a:pt x="3370379" y="1154983"/>
                </a:lnTo>
                <a:lnTo>
                  <a:pt x="3359335" y="1113042"/>
                </a:lnTo>
                <a:lnTo>
                  <a:pt x="3367151" y="1082107"/>
                </a:lnTo>
                <a:lnTo>
                  <a:pt x="3385841" y="1066565"/>
                </a:lnTo>
                <a:lnTo>
                  <a:pt x="3401302" y="1089841"/>
                </a:lnTo>
                <a:lnTo>
                  <a:pt x="3409118" y="1089841"/>
                </a:lnTo>
                <a:lnTo>
                  <a:pt x="3416764" y="1085751"/>
                </a:lnTo>
                <a:lnTo>
                  <a:pt x="3416764" y="1066565"/>
                </a:lnTo>
                <a:lnTo>
                  <a:pt x="3416764" y="1051544"/>
                </a:lnTo>
                <a:lnTo>
                  <a:pt x="3413536" y="1054742"/>
                </a:lnTo>
                <a:lnTo>
                  <a:pt x="3401302" y="1039274"/>
                </a:lnTo>
                <a:lnTo>
                  <a:pt x="3398074" y="1025145"/>
                </a:lnTo>
                <a:lnTo>
                  <a:pt x="3440041" y="1009678"/>
                </a:lnTo>
                <a:lnTo>
                  <a:pt x="3463318" y="1012875"/>
                </a:lnTo>
                <a:lnTo>
                  <a:pt x="3475042" y="1012875"/>
                </a:lnTo>
                <a:lnTo>
                  <a:pt x="3475042" y="1005067"/>
                </a:lnTo>
                <a:lnTo>
                  <a:pt x="3493731" y="997333"/>
                </a:lnTo>
                <a:lnTo>
                  <a:pt x="3513780" y="1001944"/>
                </a:lnTo>
                <a:lnTo>
                  <a:pt x="3506134" y="989600"/>
                </a:lnTo>
                <a:lnTo>
                  <a:pt x="3490673" y="989600"/>
                </a:lnTo>
                <a:lnTo>
                  <a:pt x="3482857" y="970935"/>
                </a:lnTo>
                <a:lnTo>
                  <a:pt x="3470624" y="978668"/>
                </a:lnTo>
                <a:lnTo>
                  <a:pt x="3463318" y="981866"/>
                </a:lnTo>
                <a:lnTo>
                  <a:pt x="3444119" y="981866"/>
                </a:lnTo>
                <a:lnTo>
                  <a:pt x="3429167" y="989600"/>
                </a:lnTo>
                <a:lnTo>
                  <a:pt x="3413536" y="994136"/>
                </a:lnTo>
                <a:lnTo>
                  <a:pt x="3390428" y="1005067"/>
                </a:lnTo>
                <a:lnTo>
                  <a:pt x="3378025" y="997333"/>
                </a:lnTo>
                <a:lnTo>
                  <a:pt x="3378025" y="994136"/>
                </a:lnTo>
                <a:lnTo>
                  <a:pt x="3382613" y="994136"/>
                </a:lnTo>
                <a:lnTo>
                  <a:pt x="3385841" y="994136"/>
                </a:lnTo>
                <a:lnTo>
                  <a:pt x="3385841" y="986402"/>
                </a:lnTo>
                <a:lnTo>
                  <a:pt x="3382613" y="994136"/>
                </a:lnTo>
                <a:lnTo>
                  <a:pt x="3378025" y="989600"/>
                </a:lnTo>
                <a:lnTo>
                  <a:pt x="3378025" y="986402"/>
                </a:lnTo>
                <a:lnTo>
                  <a:pt x="3370379" y="981866"/>
                </a:lnTo>
                <a:lnTo>
                  <a:pt x="3363073" y="981866"/>
                </a:lnTo>
                <a:lnTo>
                  <a:pt x="3359335" y="978668"/>
                </a:lnTo>
                <a:lnTo>
                  <a:pt x="3355258" y="966398"/>
                </a:lnTo>
                <a:lnTo>
                  <a:pt x="3359335" y="963201"/>
                </a:lnTo>
                <a:lnTo>
                  <a:pt x="3355258" y="951377"/>
                </a:lnTo>
                <a:lnTo>
                  <a:pt x="3359335" y="951377"/>
                </a:lnTo>
                <a:lnTo>
                  <a:pt x="3351690" y="935835"/>
                </a:lnTo>
                <a:lnTo>
                  <a:pt x="3347612" y="912634"/>
                </a:lnTo>
                <a:lnTo>
                  <a:pt x="3347612" y="909436"/>
                </a:lnTo>
                <a:lnTo>
                  <a:pt x="3355258" y="901703"/>
                </a:lnTo>
                <a:lnTo>
                  <a:pt x="3355258" y="893969"/>
                </a:lnTo>
                <a:lnTo>
                  <a:pt x="3359335" y="893969"/>
                </a:lnTo>
                <a:lnTo>
                  <a:pt x="3367151" y="889433"/>
                </a:lnTo>
                <a:lnTo>
                  <a:pt x="3363073" y="886235"/>
                </a:lnTo>
                <a:lnTo>
                  <a:pt x="3370379" y="881625"/>
                </a:lnTo>
                <a:lnTo>
                  <a:pt x="3370379" y="878501"/>
                </a:lnTo>
                <a:lnTo>
                  <a:pt x="3378025" y="873891"/>
                </a:lnTo>
                <a:lnTo>
                  <a:pt x="3382613" y="862959"/>
                </a:lnTo>
                <a:lnTo>
                  <a:pt x="3393487" y="847492"/>
                </a:lnTo>
                <a:lnTo>
                  <a:pt x="3398074" y="839758"/>
                </a:lnTo>
                <a:lnTo>
                  <a:pt x="3405890" y="832024"/>
                </a:lnTo>
                <a:lnTo>
                  <a:pt x="3413536" y="832024"/>
                </a:lnTo>
                <a:lnTo>
                  <a:pt x="3409118" y="824737"/>
                </a:lnTo>
                <a:lnTo>
                  <a:pt x="3409118" y="812393"/>
                </a:lnTo>
                <a:lnTo>
                  <a:pt x="3398074" y="804659"/>
                </a:lnTo>
                <a:lnTo>
                  <a:pt x="3393487" y="801461"/>
                </a:lnTo>
                <a:lnTo>
                  <a:pt x="3385841" y="801461"/>
                </a:lnTo>
                <a:lnTo>
                  <a:pt x="3370379" y="801461"/>
                </a:lnTo>
                <a:lnTo>
                  <a:pt x="3370379" y="804659"/>
                </a:lnTo>
                <a:lnTo>
                  <a:pt x="3355258" y="801461"/>
                </a:lnTo>
                <a:lnTo>
                  <a:pt x="3351690" y="817003"/>
                </a:lnTo>
                <a:lnTo>
                  <a:pt x="3343024" y="820126"/>
                </a:lnTo>
                <a:lnTo>
                  <a:pt x="3347612" y="824737"/>
                </a:lnTo>
                <a:lnTo>
                  <a:pt x="3343024" y="835668"/>
                </a:lnTo>
                <a:lnTo>
                  <a:pt x="3339796" y="843402"/>
                </a:lnTo>
                <a:lnTo>
                  <a:pt x="3343024" y="847492"/>
                </a:lnTo>
                <a:lnTo>
                  <a:pt x="3347612" y="851136"/>
                </a:lnTo>
                <a:lnTo>
                  <a:pt x="3339796" y="862959"/>
                </a:lnTo>
                <a:lnTo>
                  <a:pt x="3335209" y="873891"/>
                </a:lnTo>
                <a:lnTo>
                  <a:pt x="3332150" y="878501"/>
                </a:lnTo>
                <a:lnTo>
                  <a:pt x="3319747" y="886235"/>
                </a:lnTo>
                <a:lnTo>
                  <a:pt x="3316519" y="881625"/>
                </a:lnTo>
                <a:lnTo>
                  <a:pt x="3316519" y="886235"/>
                </a:lnTo>
                <a:lnTo>
                  <a:pt x="3312102" y="889433"/>
                </a:lnTo>
                <a:lnTo>
                  <a:pt x="3308873" y="897166"/>
                </a:lnTo>
                <a:lnTo>
                  <a:pt x="3301058" y="897166"/>
                </a:lnTo>
                <a:lnTo>
                  <a:pt x="3296470" y="904900"/>
                </a:lnTo>
                <a:lnTo>
                  <a:pt x="3301058" y="909436"/>
                </a:lnTo>
                <a:lnTo>
                  <a:pt x="3296470" y="909436"/>
                </a:lnTo>
                <a:lnTo>
                  <a:pt x="3293412" y="909436"/>
                </a:lnTo>
                <a:lnTo>
                  <a:pt x="3293412" y="920368"/>
                </a:lnTo>
                <a:lnTo>
                  <a:pt x="3289334" y="920368"/>
                </a:lnTo>
                <a:lnTo>
                  <a:pt x="3285596" y="920368"/>
                </a:lnTo>
                <a:lnTo>
                  <a:pt x="3285596" y="924904"/>
                </a:lnTo>
                <a:lnTo>
                  <a:pt x="3285596" y="932191"/>
                </a:lnTo>
                <a:lnTo>
                  <a:pt x="3285596" y="943569"/>
                </a:lnTo>
                <a:lnTo>
                  <a:pt x="3285596" y="947733"/>
                </a:lnTo>
                <a:lnTo>
                  <a:pt x="3281518" y="947733"/>
                </a:lnTo>
                <a:lnTo>
                  <a:pt x="3281518" y="955467"/>
                </a:lnTo>
                <a:lnTo>
                  <a:pt x="3281518" y="966398"/>
                </a:lnTo>
                <a:lnTo>
                  <a:pt x="3289334" y="981866"/>
                </a:lnTo>
                <a:lnTo>
                  <a:pt x="3293412" y="986402"/>
                </a:lnTo>
                <a:lnTo>
                  <a:pt x="3296470" y="981866"/>
                </a:lnTo>
                <a:lnTo>
                  <a:pt x="3304286" y="994136"/>
                </a:lnTo>
                <a:lnTo>
                  <a:pt x="3312102" y="997333"/>
                </a:lnTo>
                <a:lnTo>
                  <a:pt x="3316519" y="1009678"/>
                </a:lnTo>
                <a:lnTo>
                  <a:pt x="3304286" y="1020609"/>
                </a:lnTo>
                <a:lnTo>
                  <a:pt x="3308873" y="1028343"/>
                </a:lnTo>
                <a:lnTo>
                  <a:pt x="3301058" y="1031540"/>
                </a:lnTo>
                <a:lnTo>
                  <a:pt x="3301058" y="1036077"/>
                </a:lnTo>
                <a:lnTo>
                  <a:pt x="3296470" y="1031540"/>
                </a:lnTo>
                <a:lnTo>
                  <a:pt x="3289334" y="1039274"/>
                </a:lnTo>
                <a:lnTo>
                  <a:pt x="3281518" y="1043810"/>
                </a:lnTo>
                <a:lnTo>
                  <a:pt x="3273703" y="1043810"/>
                </a:lnTo>
                <a:lnTo>
                  <a:pt x="3281518" y="1047008"/>
                </a:lnTo>
                <a:lnTo>
                  <a:pt x="3281518" y="1058832"/>
                </a:lnTo>
                <a:lnTo>
                  <a:pt x="3281518" y="1066565"/>
                </a:lnTo>
                <a:lnTo>
                  <a:pt x="3277950" y="1070209"/>
                </a:lnTo>
                <a:lnTo>
                  <a:pt x="3281518" y="1074374"/>
                </a:lnTo>
                <a:lnTo>
                  <a:pt x="3277950" y="1097575"/>
                </a:lnTo>
                <a:lnTo>
                  <a:pt x="3270135" y="1120776"/>
                </a:lnTo>
                <a:lnTo>
                  <a:pt x="3250595" y="1120776"/>
                </a:lnTo>
                <a:lnTo>
                  <a:pt x="3247367" y="1123974"/>
                </a:lnTo>
                <a:lnTo>
                  <a:pt x="3239552" y="1128510"/>
                </a:lnTo>
                <a:lnTo>
                  <a:pt x="3239552" y="1131707"/>
                </a:lnTo>
                <a:lnTo>
                  <a:pt x="3242780" y="1136318"/>
                </a:lnTo>
                <a:lnTo>
                  <a:pt x="3239552" y="1144052"/>
                </a:lnTo>
                <a:lnTo>
                  <a:pt x="3231906" y="1144052"/>
                </a:lnTo>
                <a:lnTo>
                  <a:pt x="3224090" y="1144052"/>
                </a:lnTo>
                <a:lnTo>
                  <a:pt x="3219503" y="1144052"/>
                </a:lnTo>
                <a:lnTo>
                  <a:pt x="3219503" y="1131707"/>
                </a:lnTo>
                <a:lnTo>
                  <a:pt x="3211857" y="1120776"/>
                </a:lnTo>
                <a:lnTo>
                  <a:pt x="3216444" y="1116240"/>
                </a:lnTo>
                <a:lnTo>
                  <a:pt x="3211857" y="1113042"/>
                </a:lnTo>
                <a:lnTo>
                  <a:pt x="3216444" y="1113042"/>
                </a:lnTo>
                <a:lnTo>
                  <a:pt x="3216444" y="1105309"/>
                </a:lnTo>
                <a:lnTo>
                  <a:pt x="3208629" y="1097575"/>
                </a:lnTo>
                <a:lnTo>
                  <a:pt x="3200813" y="1082107"/>
                </a:lnTo>
                <a:lnTo>
                  <a:pt x="3193167" y="1070209"/>
                </a:lnTo>
                <a:lnTo>
                  <a:pt x="3196395" y="1062475"/>
                </a:lnTo>
                <a:lnTo>
                  <a:pt x="3193167" y="1054742"/>
                </a:lnTo>
                <a:lnTo>
                  <a:pt x="3189089" y="1058832"/>
                </a:lnTo>
                <a:lnTo>
                  <a:pt x="3185351" y="1051544"/>
                </a:lnTo>
                <a:lnTo>
                  <a:pt x="3181274" y="1036077"/>
                </a:lnTo>
                <a:lnTo>
                  <a:pt x="3181274" y="1031540"/>
                </a:lnTo>
                <a:lnTo>
                  <a:pt x="3173628" y="1025145"/>
                </a:lnTo>
                <a:lnTo>
                  <a:pt x="3173628" y="1009678"/>
                </a:lnTo>
                <a:lnTo>
                  <a:pt x="3173628" y="1005067"/>
                </a:lnTo>
                <a:lnTo>
                  <a:pt x="3169890" y="1009678"/>
                </a:lnTo>
                <a:lnTo>
                  <a:pt x="3169890" y="1017411"/>
                </a:lnTo>
                <a:lnTo>
                  <a:pt x="3165812" y="1017411"/>
                </a:lnTo>
                <a:lnTo>
                  <a:pt x="3169890" y="1025145"/>
                </a:lnTo>
                <a:lnTo>
                  <a:pt x="3162584" y="1036077"/>
                </a:lnTo>
                <a:lnTo>
                  <a:pt x="3154938" y="1028343"/>
                </a:lnTo>
                <a:lnTo>
                  <a:pt x="3150351" y="1031540"/>
                </a:lnTo>
                <a:lnTo>
                  <a:pt x="3154938" y="1036077"/>
                </a:lnTo>
                <a:lnTo>
                  <a:pt x="3142535" y="1051544"/>
                </a:lnTo>
                <a:lnTo>
                  <a:pt x="3130302" y="1062475"/>
                </a:lnTo>
                <a:lnTo>
                  <a:pt x="3111612" y="1066565"/>
                </a:lnTo>
                <a:lnTo>
                  <a:pt x="3096151" y="1058832"/>
                </a:lnTo>
                <a:lnTo>
                  <a:pt x="3081029" y="1043810"/>
                </a:lnTo>
                <a:lnTo>
                  <a:pt x="3081029" y="1036077"/>
                </a:lnTo>
                <a:lnTo>
                  <a:pt x="3092073" y="1039274"/>
                </a:lnTo>
                <a:lnTo>
                  <a:pt x="3088845" y="1031540"/>
                </a:lnTo>
                <a:lnTo>
                  <a:pt x="3092073" y="1020609"/>
                </a:lnTo>
                <a:lnTo>
                  <a:pt x="3088845" y="1020609"/>
                </a:lnTo>
                <a:lnTo>
                  <a:pt x="3084257" y="1025145"/>
                </a:lnTo>
                <a:lnTo>
                  <a:pt x="3076612" y="1031540"/>
                </a:lnTo>
                <a:lnTo>
                  <a:pt x="3073383" y="1025145"/>
                </a:lnTo>
                <a:lnTo>
                  <a:pt x="3081029" y="1012875"/>
                </a:lnTo>
                <a:lnTo>
                  <a:pt x="3084257" y="1012875"/>
                </a:lnTo>
                <a:lnTo>
                  <a:pt x="3088845" y="1009678"/>
                </a:lnTo>
                <a:lnTo>
                  <a:pt x="3084257" y="1009678"/>
                </a:lnTo>
                <a:lnTo>
                  <a:pt x="3092073" y="1001944"/>
                </a:lnTo>
                <a:lnTo>
                  <a:pt x="3103797" y="989600"/>
                </a:lnTo>
                <a:lnTo>
                  <a:pt x="3088845" y="994136"/>
                </a:lnTo>
                <a:lnTo>
                  <a:pt x="3084257" y="1001944"/>
                </a:lnTo>
                <a:lnTo>
                  <a:pt x="3081029" y="994136"/>
                </a:lnTo>
                <a:lnTo>
                  <a:pt x="3076612" y="1001944"/>
                </a:lnTo>
                <a:lnTo>
                  <a:pt x="3076612" y="989600"/>
                </a:lnTo>
                <a:lnTo>
                  <a:pt x="3073383" y="978668"/>
                </a:lnTo>
                <a:lnTo>
                  <a:pt x="3073383" y="970935"/>
                </a:lnTo>
                <a:lnTo>
                  <a:pt x="3096151" y="970935"/>
                </a:lnTo>
                <a:lnTo>
                  <a:pt x="3111612" y="970935"/>
                </a:lnTo>
                <a:lnTo>
                  <a:pt x="3115180" y="966398"/>
                </a:lnTo>
                <a:lnTo>
                  <a:pt x="3111612" y="963201"/>
                </a:lnTo>
                <a:lnTo>
                  <a:pt x="3111612" y="966398"/>
                </a:lnTo>
                <a:lnTo>
                  <a:pt x="3103797" y="966398"/>
                </a:lnTo>
                <a:lnTo>
                  <a:pt x="3096151" y="966398"/>
                </a:lnTo>
                <a:lnTo>
                  <a:pt x="3076612" y="966398"/>
                </a:lnTo>
                <a:lnTo>
                  <a:pt x="3073383" y="963201"/>
                </a:lnTo>
                <a:lnTo>
                  <a:pt x="3073383" y="958665"/>
                </a:lnTo>
                <a:lnTo>
                  <a:pt x="3076612" y="955467"/>
                </a:lnTo>
                <a:lnTo>
                  <a:pt x="3068796" y="951377"/>
                </a:lnTo>
                <a:lnTo>
                  <a:pt x="3076612" y="947733"/>
                </a:lnTo>
                <a:lnTo>
                  <a:pt x="3092073" y="947733"/>
                </a:lnTo>
                <a:lnTo>
                  <a:pt x="3096151" y="947733"/>
                </a:lnTo>
                <a:lnTo>
                  <a:pt x="3084257" y="939925"/>
                </a:lnTo>
                <a:lnTo>
                  <a:pt x="3073383" y="939925"/>
                </a:lnTo>
                <a:lnTo>
                  <a:pt x="3073383" y="935835"/>
                </a:lnTo>
                <a:lnTo>
                  <a:pt x="3081029" y="935835"/>
                </a:lnTo>
                <a:lnTo>
                  <a:pt x="3088845" y="932191"/>
                </a:lnTo>
                <a:lnTo>
                  <a:pt x="3103797" y="928101"/>
                </a:lnTo>
                <a:lnTo>
                  <a:pt x="3103797" y="932191"/>
                </a:lnTo>
                <a:lnTo>
                  <a:pt x="3107534" y="932191"/>
                </a:lnTo>
                <a:lnTo>
                  <a:pt x="3103797" y="924904"/>
                </a:lnTo>
                <a:lnTo>
                  <a:pt x="3088845" y="924904"/>
                </a:lnTo>
                <a:lnTo>
                  <a:pt x="3088845" y="920368"/>
                </a:lnTo>
                <a:lnTo>
                  <a:pt x="3103797" y="917170"/>
                </a:lnTo>
                <a:lnTo>
                  <a:pt x="3107534" y="920368"/>
                </a:lnTo>
                <a:lnTo>
                  <a:pt x="3117857" y="913655"/>
                </a:lnTo>
                <a:lnTo>
                  <a:pt x="3127074" y="917170"/>
                </a:lnTo>
                <a:lnTo>
                  <a:pt x="3119428" y="909436"/>
                </a:lnTo>
                <a:lnTo>
                  <a:pt x="3122486" y="904900"/>
                </a:lnTo>
                <a:lnTo>
                  <a:pt x="3134889" y="912634"/>
                </a:lnTo>
                <a:lnTo>
                  <a:pt x="3130302" y="904900"/>
                </a:lnTo>
                <a:lnTo>
                  <a:pt x="3127074" y="901703"/>
                </a:lnTo>
                <a:lnTo>
                  <a:pt x="3130302" y="901703"/>
                </a:lnTo>
                <a:lnTo>
                  <a:pt x="3130302" y="893969"/>
                </a:lnTo>
                <a:lnTo>
                  <a:pt x="3150351" y="886235"/>
                </a:lnTo>
                <a:lnTo>
                  <a:pt x="3154938" y="893969"/>
                </a:lnTo>
                <a:lnTo>
                  <a:pt x="3169890" y="889433"/>
                </a:lnTo>
                <a:lnTo>
                  <a:pt x="3177706" y="878501"/>
                </a:lnTo>
                <a:lnTo>
                  <a:pt x="3177706" y="873891"/>
                </a:lnTo>
                <a:lnTo>
                  <a:pt x="3177706" y="870693"/>
                </a:lnTo>
                <a:lnTo>
                  <a:pt x="3169890" y="878501"/>
                </a:lnTo>
                <a:lnTo>
                  <a:pt x="3157997" y="889433"/>
                </a:lnTo>
                <a:lnTo>
                  <a:pt x="3145763" y="881625"/>
                </a:lnTo>
                <a:lnTo>
                  <a:pt x="3157997" y="873891"/>
                </a:lnTo>
                <a:lnTo>
                  <a:pt x="3157997" y="870693"/>
                </a:lnTo>
                <a:lnTo>
                  <a:pt x="3169890" y="855226"/>
                </a:lnTo>
                <a:lnTo>
                  <a:pt x="3177706" y="858869"/>
                </a:lnTo>
                <a:lnTo>
                  <a:pt x="3181274" y="851136"/>
                </a:lnTo>
                <a:lnTo>
                  <a:pt x="3177706" y="851136"/>
                </a:lnTo>
                <a:lnTo>
                  <a:pt x="3185351" y="839758"/>
                </a:lnTo>
                <a:lnTo>
                  <a:pt x="3189089" y="832024"/>
                </a:lnTo>
                <a:lnTo>
                  <a:pt x="3196395" y="835668"/>
                </a:lnTo>
                <a:lnTo>
                  <a:pt x="3200813" y="827934"/>
                </a:lnTo>
                <a:lnTo>
                  <a:pt x="3193167" y="827934"/>
                </a:lnTo>
                <a:lnTo>
                  <a:pt x="3193167" y="824737"/>
                </a:lnTo>
                <a:lnTo>
                  <a:pt x="3189089" y="827934"/>
                </a:lnTo>
                <a:lnTo>
                  <a:pt x="3189089" y="817003"/>
                </a:lnTo>
                <a:lnTo>
                  <a:pt x="3196395" y="820126"/>
                </a:lnTo>
                <a:lnTo>
                  <a:pt x="3193167" y="817003"/>
                </a:lnTo>
                <a:lnTo>
                  <a:pt x="3196395" y="804659"/>
                </a:lnTo>
                <a:lnTo>
                  <a:pt x="3204041" y="804659"/>
                </a:lnTo>
                <a:lnTo>
                  <a:pt x="3200813" y="796925"/>
                </a:lnTo>
                <a:lnTo>
                  <a:pt x="3219503" y="793727"/>
                </a:lnTo>
                <a:lnTo>
                  <a:pt x="3219503" y="789191"/>
                </a:lnTo>
                <a:lnTo>
                  <a:pt x="3200813" y="793727"/>
                </a:lnTo>
                <a:lnTo>
                  <a:pt x="3200813" y="781458"/>
                </a:lnTo>
                <a:lnTo>
                  <a:pt x="3208629" y="770526"/>
                </a:lnTo>
                <a:lnTo>
                  <a:pt x="3216444" y="762792"/>
                </a:lnTo>
                <a:lnTo>
                  <a:pt x="3239552" y="762792"/>
                </a:lnTo>
                <a:lnTo>
                  <a:pt x="3239552" y="758702"/>
                </a:lnTo>
                <a:lnTo>
                  <a:pt x="3219503" y="758702"/>
                </a:lnTo>
                <a:lnTo>
                  <a:pt x="3231906" y="750894"/>
                </a:lnTo>
                <a:lnTo>
                  <a:pt x="3234964" y="750894"/>
                </a:lnTo>
                <a:lnTo>
                  <a:pt x="3239552" y="755059"/>
                </a:lnTo>
                <a:lnTo>
                  <a:pt x="3239552" y="750894"/>
                </a:lnTo>
                <a:lnTo>
                  <a:pt x="3234964" y="747250"/>
                </a:lnTo>
                <a:lnTo>
                  <a:pt x="3239552" y="743160"/>
                </a:lnTo>
                <a:lnTo>
                  <a:pt x="3231906" y="747250"/>
                </a:lnTo>
                <a:lnTo>
                  <a:pt x="3227318" y="743160"/>
                </a:lnTo>
                <a:lnTo>
                  <a:pt x="3239552" y="739517"/>
                </a:lnTo>
                <a:lnTo>
                  <a:pt x="3242780" y="739517"/>
                </a:lnTo>
                <a:lnTo>
                  <a:pt x="3242780" y="735427"/>
                </a:lnTo>
                <a:lnTo>
                  <a:pt x="3250595" y="735427"/>
                </a:lnTo>
                <a:lnTo>
                  <a:pt x="3250595" y="739517"/>
                </a:lnTo>
                <a:lnTo>
                  <a:pt x="3255013" y="735427"/>
                </a:lnTo>
                <a:lnTo>
                  <a:pt x="3250595" y="735427"/>
                </a:lnTo>
                <a:lnTo>
                  <a:pt x="3255013" y="724495"/>
                </a:lnTo>
                <a:lnTo>
                  <a:pt x="3258241" y="716762"/>
                </a:lnTo>
                <a:lnTo>
                  <a:pt x="3262829" y="716762"/>
                </a:lnTo>
                <a:lnTo>
                  <a:pt x="3270135" y="709028"/>
                </a:lnTo>
                <a:lnTo>
                  <a:pt x="3270135" y="704492"/>
                </a:lnTo>
                <a:lnTo>
                  <a:pt x="3273703" y="701294"/>
                </a:lnTo>
                <a:lnTo>
                  <a:pt x="3270135" y="701294"/>
                </a:lnTo>
                <a:lnTo>
                  <a:pt x="3262829" y="704492"/>
                </a:lnTo>
                <a:lnTo>
                  <a:pt x="3258241" y="701294"/>
                </a:lnTo>
                <a:lnTo>
                  <a:pt x="3262829" y="693560"/>
                </a:lnTo>
                <a:lnTo>
                  <a:pt x="3285596" y="688950"/>
                </a:lnTo>
                <a:lnTo>
                  <a:pt x="3288505" y="691828"/>
                </a:lnTo>
                <a:lnTo>
                  <a:pt x="3289334" y="693560"/>
                </a:lnTo>
                <a:lnTo>
                  <a:pt x="3290256" y="693560"/>
                </a:lnTo>
                <a:lnTo>
                  <a:pt x="3293412" y="696684"/>
                </a:lnTo>
                <a:lnTo>
                  <a:pt x="3296470" y="696684"/>
                </a:lnTo>
                <a:lnTo>
                  <a:pt x="3296470" y="693560"/>
                </a:lnTo>
                <a:lnTo>
                  <a:pt x="3290256" y="693560"/>
                </a:lnTo>
                <a:lnTo>
                  <a:pt x="3288505" y="691828"/>
                </a:lnTo>
                <a:lnTo>
                  <a:pt x="3285596" y="685752"/>
                </a:lnTo>
                <a:lnTo>
                  <a:pt x="3296470" y="678018"/>
                </a:lnTo>
                <a:lnTo>
                  <a:pt x="3301058" y="688950"/>
                </a:lnTo>
                <a:lnTo>
                  <a:pt x="3301058" y="681216"/>
                </a:lnTo>
                <a:lnTo>
                  <a:pt x="3304286" y="678018"/>
                </a:lnTo>
                <a:lnTo>
                  <a:pt x="3308873" y="693560"/>
                </a:lnTo>
                <a:lnTo>
                  <a:pt x="3312102" y="693560"/>
                </a:lnTo>
                <a:lnTo>
                  <a:pt x="3316519" y="688950"/>
                </a:lnTo>
                <a:lnTo>
                  <a:pt x="3312102" y="681216"/>
                </a:lnTo>
                <a:lnTo>
                  <a:pt x="3319747" y="678018"/>
                </a:lnTo>
                <a:lnTo>
                  <a:pt x="3324335" y="673482"/>
                </a:lnTo>
                <a:lnTo>
                  <a:pt x="3335209" y="681216"/>
                </a:lnTo>
                <a:lnTo>
                  <a:pt x="3335209" y="670285"/>
                </a:lnTo>
                <a:lnTo>
                  <a:pt x="3327563" y="670285"/>
                </a:lnTo>
                <a:lnTo>
                  <a:pt x="3319747" y="662551"/>
                </a:lnTo>
                <a:lnTo>
                  <a:pt x="3332150" y="662551"/>
                </a:lnTo>
                <a:lnTo>
                  <a:pt x="3347612" y="662551"/>
                </a:lnTo>
                <a:lnTo>
                  <a:pt x="3351690" y="665749"/>
                </a:lnTo>
                <a:lnTo>
                  <a:pt x="3359335" y="658461"/>
                </a:lnTo>
                <a:lnTo>
                  <a:pt x="3359335" y="647083"/>
                </a:lnTo>
                <a:lnTo>
                  <a:pt x="3367151" y="654817"/>
                </a:lnTo>
                <a:lnTo>
                  <a:pt x="3370379" y="650727"/>
                </a:lnTo>
                <a:lnTo>
                  <a:pt x="3367151" y="647083"/>
                </a:lnTo>
                <a:lnTo>
                  <a:pt x="3370379" y="639350"/>
                </a:lnTo>
                <a:lnTo>
                  <a:pt x="3382613" y="639350"/>
                </a:lnTo>
                <a:lnTo>
                  <a:pt x="3390428" y="639350"/>
                </a:lnTo>
                <a:lnTo>
                  <a:pt x="3382613" y="650727"/>
                </a:lnTo>
                <a:lnTo>
                  <a:pt x="3382613" y="662551"/>
                </a:lnTo>
                <a:lnTo>
                  <a:pt x="3385841" y="665749"/>
                </a:lnTo>
                <a:lnTo>
                  <a:pt x="3385841" y="658461"/>
                </a:lnTo>
                <a:lnTo>
                  <a:pt x="3401302" y="639350"/>
                </a:lnTo>
                <a:lnTo>
                  <a:pt x="3401302" y="647083"/>
                </a:lnTo>
                <a:lnTo>
                  <a:pt x="3405890" y="654817"/>
                </a:lnTo>
                <a:lnTo>
                  <a:pt x="3409118" y="650727"/>
                </a:lnTo>
                <a:lnTo>
                  <a:pt x="3413536" y="647083"/>
                </a:lnTo>
                <a:lnTo>
                  <a:pt x="3416764" y="642993"/>
                </a:lnTo>
                <a:lnTo>
                  <a:pt x="3409118" y="639350"/>
                </a:lnTo>
                <a:lnTo>
                  <a:pt x="3413536" y="632062"/>
                </a:lnTo>
                <a:lnTo>
                  <a:pt x="3424579" y="632062"/>
                </a:lnTo>
                <a:lnTo>
                  <a:pt x="3432225" y="635185"/>
                </a:lnTo>
                <a:lnTo>
                  <a:pt x="3432225" y="639350"/>
                </a:lnTo>
                <a:lnTo>
                  <a:pt x="3424579" y="642993"/>
                </a:lnTo>
                <a:lnTo>
                  <a:pt x="3432225" y="647083"/>
                </a:lnTo>
                <a:lnTo>
                  <a:pt x="3424579" y="650727"/>
                </a:lnTo>
                <a:lnTo>
                  <a:pt x="3432225" y="650727"/>
                </a:lnTo>
                <a:lnTo>
                  <a:pt x="3440041" y="639350"/>
                </a:lnTo>
                <a:lnTo>
                  <a:pt x="3444119" y="639350"/>
                </a:lnTo>
                <a:lnTo>
                  <a:pt x="3447857" y="642993"/>
                </a:lnTo>
                <a:lnTo>
                  <a:pt x="3451934" y="639350"/>
                </a:lnTo>
                <a:lnTo>
                  <a:pt x="3463318" y="647083"/>
                </a:lnTo>
                <a:lnTo>
                  <a:pt x="3467396" y="647083"/>
                </a:lnTo>
                <a:lnTo>
                  <a:pt x="3475042" y="654817"/>
                </a:lnTo>
                <a:lnTo>
                  <a:pt x="3463318" y="662551"/>
                </a:lnTo>
                <a:lnTo>
                  <a:pt x="3440041" y="662551"/>
                </a:lnTo>
                <a:lnTo>
                  <a:pt x="3451934" y="665749"/>
                </a:lnTo>
                <a:lnTo>
                  <a:pt x="3459580" y="673482"/>
                </a:lnTo>
                <a:lnTo>
                  <a:pt x="3463318" y="670285"/>
                </a:lnTo>
                <a:lnTo>
                  <a:pt x="3470624" y="670285"/>
                </a:lnTo>
                <a:lnTo>
                  <a:pt x="3478270" y="673482"/>
                </a:lnTo>
                <a:lnTo>
                  <a:pt x="3513780" y="673482"/>
                </a:lnTo>
                <a:lnTo>
                  <a:pt x="3501547" y="678018"/>
                </a:lnTo>
                <a:lnTo>
                  <a:pt x="3521596" y="681216"/>
                </a:lnTo>
                <a:lnTo>
                  <a:pt x="3521596" y="693560"/>
                </a:lnTo>
                <a:lnTo>
                  <a:pt x="3524824" y="685752"/>
                </a:lnTo>
                <a:lnTo>
                  <a:pt x="3556597" y="685752"/>
                </a:lnTo>
                <a:lnTo>
                  <a:pt x="3637302" y="716762"/>
                </a:lnTo>
                <a:lnTo>
                  <a:pt x="3667715" y="743160"/>
                </a:lnTo>
                <a:lnTo>
                  <a:pt x="3649025" y="770526"/>
                </a:lnTo>
                <a:lnTo>
                  <a:pt x="3621841" y="781458"/>
                </a:lnTo>
                <a:lnTo>
                  <a:pt x="3513780" y="750894"/>
                </a:lnTo>
                <a:lnTo>
                  <a:pt x="3567640" y="793727"/>
                </a:lnTo>
                <a:lnTo>
                  <a:pt x="3564412" y="812393"/>
                </a:lnTo>
                <a:lnTo>
                  <a:pt x="3575286" y="843402"/>
                </a:lnTo>
                <a:lnTo>
                  <a:pt x="3621841" y="862959"/>
                </a:lnTo>
                <a:lnTo>
                  <a:pt x="3633564" y="858869"/>
                </a:lnTo>
                <a:lnTo>
                  <a:pt x="3625918" y="843402"/>
                </a:lnTo>
                <a:lnTo>
                  <a:pt x="3614025" y="839758"/>
                </a:lnTo>
                <a:lnTo>
                  <a:pt x="3598563" y="824737"/>
                </a:lnTo>
                <a:lnTo>
                  <a:pt x="3606209" y="812393"/>
                </a:lnTo>
                <a:lnTo>
                  <a:pt x="3629486" y="824737"/>
                </a:lnTo>
                <a:lnTo>
                  <a:pt x="3629486" y="832024"/>
                </a:lnTo>
                <a:lnTo>
                  <a:pt x="3672303" y="832024"/>
                </a:lnTo>
                <a:lnTo>
                  <a:pt x="3652254" y="796925"/>
                </a:lnTo>
                <a:lnTo>
                  <a:pt x="3664657" y="781458"/>
                </a:lnTo>
                <a:lnTo>
                  <a:pt x="3683347" y="762792"/>
                </a:lnTo>
                <a:lnTo>
                  <a:pt x="3706454" y="762792"/>
                </a:lnTo>
                <a:lnTo>
                  <a:pt x="3721915" y="773724"/>
                </a:lnTo>
                <a:lnTo>
                  <a:pt x="3721915" y="747250"/>
                </a:lnTo>
                <a:lnTo>
                  <a:pt x="3706454" y="735427"/>
                </a:lnTo>
                <a:lnTo>
                  <a:pt x="3703395" y="701294"/>
                </a:lnTo>
                <a:lnTo>
                  <a:pt x="3687764" y="693560"/>
                </a:lnTo>
                <a:lnTo>
                  <a:pt x="3733809" y="696684"/>
                </a:lnTo>
                <a:lnTo>
                  <a:pt x="3749270" y="712225"/>
                </a:lnTo>
                <a:lnTo>
                  <a:pt x="3726163" y="719959"/>
                </a:lnTo>
                <a:lnTo>
                  <a:pt x="3726163" y="727693"/>
                </a:lnTo>
                <a:lnTo>
                  <a:pt x="3753858" y="747250"/>
                </a:lnTo>
                <a:lnTo>
                  <a:pt x="3772547" y="739517"/>
                </a:lnTo>
                <a:lnTo>
                  <a:pt x="3772547" y="719959"/>
                </a:lnTo>
                <a:lnTo>
                  <a:pt x="3788009" y="716762"/>
                </a:lnTo>
                <a:lnTo>
                  <a:pt x="3780363" y="709028"/>
                </a:lnTo>
                <a:lnTo>
                  <a:pt x="3830825" y="681216"/>
                </a:lnTo>
                <a:lnTo>
                  <a:pt x="3838641" y="693560"/>
                </a:lnTo>
                <a:lnTo>
                  <a:pt x="3841869" y="685752"/>
                </a:lnTo>
                <a:lnTo>
                  <a:pt x="3834053" y="681216"/>
                </a:lnTo>
                <a:lnTo>
                  <a:pt x="3857330" y="665749"/>
                </a:lnTo>
                <a:lnTo>
                  <a:pt x="3864976" y="665749"/>
                </a:lnTo>
                <a:lnTo>
                  <a:pt x="3854102" y="670285"/>
                </a:lnTo>
                <a:lnTo>
                  <a:pt x="3861918" y="685752"/>
                </a:lnTo>
                <a:lnTo>
                  <a:pt x="3854102" y="696684"/>
                </a:lnTo>
                <a:lnTo>
                  <a:pt x="3857330" y="701294"/>
                </a:lnTo>
                <a:lnTo>
                  <a:pt x="3872792" y="688950"/>
                </a:lnTo>
                <a:lnTo>
                  <a:pt x="3880438" y="693560"/>
                </a:lnTo>
                <a:lnTo>
                  <a:pt x="3880438" y="678018"/>
                </a:lnTo>
                <a:lnTo>
                  <a:pt x="3892331" y="673482"/>
                </a:lnTo>
                <a:lnTo>
                  <a:pt x="3911531" y="673482"/>
                </a:lnTo>
                <a:lnTo>
                  <a:pt x="3943303" y="658461"/>
                </a:lnTo>
                <a:lnTo>
                  <a:pt x="3951119" y="678018"/>
                </a:lnTo>
                <a:lnTo>
                  <a:pt x="3958934" y="678018"/>
                </a:lnTo>
                <a:lnTo>
                  <a:pt x="3958934" y="665749"/>
                </a:lnTo>
                <a:lnTo>
                  <a:pt x="3969808" y="658461"/>
                </a:lnTo>
                <a:lnTo>
                  <a:pt x="3951119" y="635185"/>
                </a:lnTo>
                <a:lnTo>
                  <a:pt x="3954347" y="627452"/>
                </a:lnTo>
                <a:lnTo>
                  <a:pt x="4028086" y="635185"/>
                </a:lnTo>
                <a:lnTo>
                  <a:pt x="4074131" y="647083"/>
                </a:lnTo>
                <a:lnTo>
                  <a:pt x="4100466" y="665749"/>
                </a:lnTo>
                <a:lnTo>
                  <a:pt x="4105054" y="639350"/>
                </a:lnTo>
                <a:lnTo>
                  <a:pt x="4077699" y="632062"/>
                </a:lnTo>
                <a:lnTo>
                  <a:pt x="4077699" y="619718"/>
                </a:lnTo>
                <a:lnTo>
                  <a:pt x="4054592" y="619718"/>
                </a:lnTo>
                <a:lnTo>
                  <a:pt x="4051363" y="608786"/>
                </a:lnTo>
                <a:lnTo>
                  <a:pt x="4054592" y="608786"/>
                </a:lnTo>
                <a:lnTo>
                  <a:pt x="4059009" y="604250"/>
                </a:lnTo>
                <a:lnTo>
                  <a:pt x="4046776" y="577851"/>
                </a:lnTo>
                <a:lnTo>
                  <a:pt x="4038960" y="585585"/>
                </a:lnTo>
                <a:lnTo>
                  <a:pt x="4038960" y="570118"/>
                </a:lnTo>
                <a:lnTo>
                  <a:pt x="4031314" y="573241"/>
                </a:lnTo>
                <a:lnTo>
                  <a:pt x="4035902" y="562310"/>
                </a:lnTo>
                <a:lnTo>
                  <a:pt x="4046776" y="554576"/>
                </a:lnTo>
                <a:lnTo>
                  <a:pt x="4051363" y="535018"/>
                </a:lnTo>
                <a:lnTo>
                  <a:pt x="4043548" y="496275"/>
                </a:lnTo>
                <a:lnTo>
                  <a:pt x="4100466" y="496275"/>
                </a:lnTo>
                <a:lnTo>
                  <a:pt x="4108282" y="516353"/>
                </a:lnTo>
                <a:lnTo>
                  <a:pt x="4108282" y="542752"/>
                </a:lnTo>
                <a:lnTo>
                  <a:pt x="4132409" y="565507"/>
                </a:lnTo>
                <a:lnTo>
                  <a:pt x="4163332" y="635185"/>
                </a:lnTo>
                <a:lnTo>
                  <a:pt x="4186609" y="642993"/>
                </a:lnTo>
                <a:lnTo>
                  <a:pt x="4178793" y="650727"/>
                </a:lnTo>
                <a:lnTo>
                  <a:pt x="4186609" y="670285"/>
                </a:lnTo>
                <a:lnTo>
                  <a:pt x="4171147" y="696684"/>
                </a:lnTo>
                <a:lnTo>
                  <a:pt x="4174375" y="704492"/>
                </a:lnTo>
                <a:lnTo>
                  <a:pt x="4159254" y="712225"/>
                </a:lnTo>
                <a:lnTo>
                  <a:pt x="4143792" y="701294"/>
                </a:lnTo>
                <a:lnTo>
                  <a:pt x="4125103" y="709028"/>
                </a:lnTo>
                <a:lnTo>
                  <a:pt x="4155686" y="719959"/>
                </a:lnTo>
                <a:lnTo>
                  <a:pt x="4194424" y="716762"/>
                </a:lnTo>
                <a:lnTo>
                  <a:pt x="4189837" y="704492"/>
                </a:lnTo>
                <a:lnTo>
                  <a:pt x="4209886" y="688950"/>
                </a:lnTo>
                <a:lnTo>
                  <a:pt x="4213114" y="665749"/>
                </a:lnTo>
                <a:lnTo>
                  <a:pt x="4194424" y="635185"/>
                </a:lnTo>
                <a:lnTo>
                  <a:pt x="4225347" y="619718"/>
                </a:lnTo>
                <a:lnTo>
                  <a:pt x="4244037" y="632062"/>
                </a:lnTo>
                <a:lnTo>
                  <a:pt x="4251683" y="658461"/>
                </a:lnTo>
                <a:lnTo>
                  <a:pt x="4286853" y="662551"/>
                </a:lnTo>
                <a:lnTo>
                  <a:pt x="4259498" y="658461"/>
                </a:lnTo>
                <a:lnTo>
                  <a:pt x="4255930" y="642993"/>
                </a:lnTo>
                <a:lnTo>
                  <a:pt x="4259498" y="639350"/>
                </a:lnTo>
                <a:lnTo>
                  <a:pt x="4244037" y="619718"/>
                </a:lnTo>
                <a:lnTo>
                  <a:pt x="4205298" y="611984"/>
                </a:lnTo>
                <a:lnTo>
                  <a:pt x="4178793" y="624254"/>
                </a:lnTo>
                <a:lnTo>
                  <a:pt x="4163332" y="596517"/>
                </a:lnTo>
                <a:lnTo>
                  <a:pt x="4159254" y="562310"/>
                </a:lnTo>
                <a:lnTo>
                  <a:pt x="4128331" y="542752"/>
                </a:lnTo>
                <a:lnTo>
                  <a:pt x="4128331" y="527285"/>
                </a:lnTo>
                <a:lnTo>
                  <a:pt x="4140224" y="519551"/>
                </a:lnTo>
                <a:lnTo>
                  <a:pt x="4132409" y="485344"/>
                </a:lnTo>
                <a:lnTo>
                  <a:pt x="4155686" y="508619"/>
                </a:lnTo>
                <a:lnTo>
                  <a:pt x="4155686" y="524087"/>
                </a:lnTo>
                <a:lnTo>
                  <a:pt x="4163332" y="539108"/>
                </a:lnTo>
                <a:lnTo>
                  <a:pt x="4178793" y="542752"/>
                </a:lnTo>
                <a:lnTo>
                  <a:pt x="4232993" y="550486"/>
                </a:lnTo>
                <a:lnTo>
                  <a:pt x="4166560" y="519551"/>
                </a:lnTo>
                <a:lnTo>
                  <a:pt x="4171147" y="511743"/>
                </a:lnTo>
                <a:lnTo>
                  <a:pt x="4202070" y="511743"/>
                </a:lnTo>
                <a:lnTo>
                  <a:pt x="4186609" y="508619"/>
                </a:lnTo>
                <a:lnTo>
                  <a:pt x="4194424" y="496275"/>
                </a:lnTo>
                <a:lnTo>
                  <a:pt x="4209886" y="493078"/>
                </a:lnTo>
                <a:lnTo>
                  <a:pt x="4251683" y="508619"/>
                </a:lnTo>
                <a:lnTo>
                  <a:pt x="4282266" y="508619"/>
                </a:lnTo>
                <a:lnTo>
                  <a:pt x="4282266" y="519551"/>
                </a:lnTo>
                <a:lnTo>
                  <a:pt x="4274450" y="524087"/>
                </a:lnTo>
                <a:lnTo>
                  <a:pt x="4279038" y="535018"/>
                </a:lnTo>
                <a:lnTo>
                  <a:pt x="4290082" y="546842"/>
                </a:lnTo>
                <a:lnTo>
                  <a:pt x="4290082" y="539108"/>
                </a:lnTo>
                <a:lnTo>
                  <a:pt x="4302315" y="565507"/>
                </a:lnTo>
                <a:lnTo>
                  <a:pt x="4317776" y="570118"/>
                </a:lnTo>
                <a:lnTo>
                  <a:pt x="4340544" y="577851"/>
                </a:lnTo>
                <a:lnTo>
                  <a:pt x="4348359" y="570118"/>
                </a:lnTo>
                <a:lnTo>
                  <a:pt x="4317776" y="565507"/>
                </a:lnTo>
                <a:lnTo>
                  <a:pt x="4305543" y="558220"/>
                </a:lnTo>
                <a:lnTo>
                  <a:pt x="4314208" y="546842"/>
                </a:lnTo>
                <a:lnTo>
                  <a:pt x="4290082" y="527285"/>
                </a:lnTo>
                <a:lnTo>
                  <a:pt x="4282266" y="504009"/>
                </a:lnTo>
                <a:lnTo>
                  <a:pt x="4266804" y="500811"/>
                </a:lnTo>
                <a:lnTo>
                  <a:pt x="4255930" y="488541"/>
                </a:lnTo>
                <a:lnTo>
                  <a:pt x="4228576" y="485344"/>
                </a:lnTo>
                <a:lnTo>
                  <a:pt x="4209886" y="465340"/>
                </a:lnTo>
                <a:lnTo>
                  <a:pt x="4202070" y="446601"/>
                </a:lnTo>
                <a:lnTo>
                  <a:pt x="4290082" y="419309"/>
                </a:lnTo>
                <a:lnTo>
                  <a:pt x="4294499" y="423846"/>
                </a:lnTo>
                <a:lnTo>
                  <a:pt x="4290082" y="431579"/>
                </a:lnTo>
                <a:lnTo>
                  <a:pt x="4302315" y="427043"/>
                </a:lnTo>
                <a:lnTo>
                  <a:pt x="4286853" y="408378"/>
                </a:lnTo>
                <a:lnTo>
                  <a:pt x="4302315" y="411576"/>
                </a:lnTo>
                <a:lnTo>
                  <a:pt x="4297727" y="408378"/>
                </a:lnTo>
                <a:lnTo>
                  <a:pt x="4263576" y="400644"/>
                </a:lnTo>
                <a:lnTo>
                  <a:pt x="4279038" y="392910"/>
                </a:lnTo>
                <a:lnTo>
                  <a:pt x="4259498" y="388300"/>
                </a:lnTo>
                <a:lnTo>
                  <a:pt x="4259498" y="380566"/>
                </a:lnTo>
                <a:lnTo>
                  <a:pt x="4266804" y="380566"/>
                </a:lnTo>
                <a:lnTo>
                  <a:pt x="4271392" y="369635"/>
                </a:lnTo>
                <a:lnTo>
                  <a:pt x="4279038" y="369635"/>
                </a:lnTo>
                <a:lnTo>
                  <a:pt x="4259498" y="365099"/>
                </a:lnTo>
                <a:lnTo>
                  <a:pt x="4279038" y="365099"/>
                </a:lnTo>
                <a:lnTo>
                  <a:pt x="4282266" y="338700"/>
                </a:lnTo>
                <a:lnTo>
                  <a:pt x="4286853" y="346434"/>
                </a:lnTo>
                <a:lnTo>
                  <a:pt x="4297727" y="334610"/>
                </a:lnTo>
                <a:lnTo>
                  <a:pt x="4325592" y="331412"/>
                </a:lnTo>
                <a:lnTo>
                  <a:pt x="4325592" y="323678"/>
                </a:lnTo>
                <a:lnTo>
                  <a:pt x="4352947" y="311334"/>
                </a:lnTo>
                <a:lnTo>
                  <a:pt x="4333238" y="308137"/>
                </a:lnTo>
                <a:lnTo>
                  <a:pt x="4356005" y="300403"/>
                </a:lnTo>
                <a:lnTo>
                  <a:pt x="4379282" y="295867"/>
                </a:lnTo>
                <a:lnTo>
                  <a:pt x="4379282" y="308137"/>
                </a:lnTo>
                <a:lnTo>
                  <a:pt x="4394744" y="300403"/>
                </a:lnTo>
                <a:lnTo>
                  <a:pt x="4394744" y="308137"/>
                </a:lnTo>
                <a:lnTo>
                  <a:pt x="4402559" y="295867"/>
                </a:lnTo>
                <a:lnTo>
                  <a:pt x="4407147" y="295867"/>
                </a:lnTo>
                <a:lnTo>
                  <a:pt x="4410205" y="272665"/>
                </a:lnTo>
                <a:lnTo>
                  <a:pt x="4414453" y="284935"/>
                </a:lnTo>
                <a:lnTo>
                  <a:pt x="4425837" y="280399"/>
                </a:lnTo>
                <a:lnTo>
                  <a:pt x="4394744" y="257570"/>
                </a:lnTo>
                <a:lnTo>
                  <a:pt x="4414453" y="261734"/>
                </a:lnTo>
                <a:lnTo>
                  <a:pt x="4429914" y="253926"/>
                </a:lnTo>
                <a:lnTo>
                  <a:pt x="4456250" y="257570"/>
                </a:lnTo>
                <a:lnTo>
                  <a:pt x="4456250" y="238458"/>
                </a:lnTo>
                <a:lnTo>
                  <a:pt x="4440788" y="249836"/>
                </a:lnTo>
                <a:lnTo>
                  <a:pt x="4429914" y="246192"/>
                </a:lnTo>
                <a:lnTo>
                  <a:pt x="4414453" y="231171"/>
                </a:lnTo>
                <a:lnTo>
                  <a:pt x="4410205" y="189304"/>
                </a:lnTo>
                <a:lnTo>
                  <a:pt x="4418021" y="181496"/>
                </a:lnTo>
                <a:lnTo>
                  <a:pt x="4437560" y="184694"/>
                </a:lnTo>
                <a:lnTo>
                  <a:pt x="4445376" y="195625"/>
                </a:lnTo>
                <a:lnTo>
                  <a:pt x="4433482" y="207970"/>
                </a:lnTo>
                <a:lnTo>
                  <a:pt x="4448604" y="211167"/>
                </a:lnTo>
                <a:lnTo>
                  <a:pt x="4453022" y="207970"/>
                </a:lnTo>
                <a:lnTo>
                  <a:pt x="4460837" y="211167"/>
                </a:lnTo>
                <a:lnTo>
                  <a:pt x="4464066" y="223437"/>
                </a:lnTo>
                <a:lnTo>
                  <a:pt x="4471711" y="215703"/>
                </a:lnTo>
                <a:lnTo>
                  <a:pt x="4484114" y="223437"/>
                </a:lnTo>
                <a:lnTo>
                  <a:pt x="4487173" y="246192"/>
                </a:lnTo>
                <a:lnTo>
                  <a:pt x="4499576" y="238458"/>
                </a:lnTo>
                <a:lnTo>
                  <a:pt x="4494988" y="226635"/>
                </a:lnTo>
                <a:lnTo>
                  <a:pt x="4526931" y="215703"/>
                </a:lnTo>
                <a:lnTo>
                  <a:pt x="4537805" y="223437"/>
                </a:lnTo>
                <a:lnTo>
                  <a:pt x="4537805" y="215703"/>
                </a:lnTo>
                <a:lnTo>
                  <a:pt x="4565669" y="207970"/>
                </a:lnTo>
                <a:lnTo>
                  <a:pt x="4607466" y="218901"/>
                </a:lnTo>
                <a:lnTo>
                  <a:pt x="4614772" y="226635"/>
                </a:lnTo>
                <a:lnTo>
                  <a:pt x="4614772" y="218901"/>
                </a:lnTo>
                <a:lnTo>
                  <a:pt x="4638049" y="231171"/>
                </a:lnTo>
                <a:lnTo>
                  <a:pt x="4642637" y="249836"/>
                </a:lnTo>
                <a:lnTo>
                  <a:pt x="4619360" y="242102"/>
                </a:lnTo>
                <a:lnTo>
                  <a:pt x="4630234" y="257570"/>
                </a:lnTo>
                <a:lnTo>
                  <a:pt x="4638049" y="253926"/>
                </a:lnTo>
                <a:lnTo>
                  <a:pt x="4653511" y="261734"/>
                </a:lnTo>
                <a:lnTo>
                  <a:pt x="4650283" y="288133"/>
                </a:lnTo>
                <a:lnTo>
                  <a:pt x="4653511" y="292669"/>
                </a:lnTo>
                <a:lnTo>
                  <a:pt x="4642637" y="295867"/>
                </a:lnTo>
                <a:lnTo>
                  <a:pt x="4638049" y="315870"/>
                </a:lnTo>
                <a:lnTo>
                  <a:pt x="4619360" y="319068"/>
                </a:lnTo>
                <a:lnTo>
                  <a:pt x="4630234" y="323678"/>
                </a:lnTo>
                <a:lnTo>
                  <a:pt x="4599821" y="357811"/>
                </a:lnTo>
                <a:lnTo>
                  <a:pt x="4588437" y="357811"/>
                </a:lnTo>
                <a:lnTo>
                  <a:pt x="4592005" y="361901"/>
                </a:lnTo>
                <a:lnTo>
                  <a:pt x="4588437" y="396108"/>
                </a:lnTo>
                <a:lnTo>
                  <a:pt x="4611544" y="388300"/>
                </a:lnTo>
                <a:lnTo>
                  <a:pt x="4599821" y="385177"/>
                </a:lnTo>
                <a:lnTo>
                  <a:pt x="4619360" y="369635"/>
                </a:lnTo>
                <a:lnTo>
                  <a:pt x="4622588" y="372832"/>
                </a:lnTo>
                <a:lnTo>
                  <a:pt x="4622588" y="365099"/>
                </a:lnTo>
                <a:lnTo>
                  <a:pt x="4642637" y="361901"/>
                </a:lnTo>
                <a:lnTo>
                  <a:pt x="4638049" y="354167"/>
                </a:lnTo>
                <a:lnTo>
                  <a:pt x="4658098" y="357811"/>
                </a:lnTo>
                <a:lnTo>
                  <a:pt x="4676788" y="338700"/>
                </a:lnTo>
                <a:lnTo>
                  <a:pt x="4658098" y="338700"/>
                </a:lnTo>
                <a:lnTo>
                  <a:pt x="4642637" y="346434"/>
                </a:lnTo>
                <a:lnTo>
                  <a:pt x="4638049" y="338700"/>
                </a:lnTo>
                <a:lnTo>
                  <a:pt x="4642637" y="326802"/>
                </a:lnTo>
                <a:lnTo>
                  <a:pt x="4676788" y="323678"/>
                </a:lnTo>
                <a:lnTo>
                  <a:pt x="4676788" y="331412"/>
                </a:lnTo>
                <a:lnTo>
                  <a:pt x="4696327" y="331412"/>
                </a:lnTo>
                <a:lnTo>
                  <a:pt x="4696327" y="323678"/>
                </a:lnTo>
                <a:lnTo>
                  <a:pt x="4711789" y="331412"/>
                </a:lnTo>
                <a:lnTo>
                  <a:pt x="4727250" y="354167"/>
                </a:lnTo>
                <a:lnTo>
                  <a:pt x="4735066" y="342344"/>
                </a:lnTo>
                <a:lnTo>
                  <a:pt x="4719604" y="334610"/>
                </a:lnTo>
                <a:lnTo>
                  <a:pt x="4739653" y="326802"/>
                </a:lnTo>
                <a:lnTo>
                  <a:pt x="4788756" y="315870"/>
                </a:lnTo>
                <a:lnTo>
                  <a:pt x="4793344" y="319068"/>
                </a:lnTo>
                <a:lnTo>
                  <a:pt x="4785528" y="323678"/>
                </a:lnTo>
                <a:lnTo>
                  <a:pt x="4788756" y="331412"/>
                </a:lnTo>
                <a:lnTo>
                  <a:pt x="4819849" y="331412"/>
                </a:lnTo>
                <a:lnTo>
                  <a:pt x="4816621" y="326802"/>
                </a:lnTo>
                <a:lnTo>
                  <a:pt x="4827495" y="323678"/>
                </a:lnTo>
                <a:lnTo>
                  <a:pt x="4850772" y="319068"/>
                </a:lnTo>
                <a:lnTo>
                  <a:pt x="4866233" y="303600"/>
                </a:lnTo>
                <a:lnTo>
                  <a:pt x="4839898" y="295867"/>
                </a:lnTo>
                <a:lnTo>
                  <a:pt x="4839898" y="284935"/>
                </a:lnTo>
                <a:lnTo>
                  <a:pt x="4847544" y="288133"/>
                </a:lnTo>
                <a:lnTo>
                  <a:pt x="4847544" y="280399"/>
                </a:lnTo>
                <a:lnTo>
                  <a:pt x="4858418" y="272665"/>
                </a:lnTo>
                <a:lnTo>
                  <a:pt x="4878127" y="280399"/>
                </a:lnTo>
                <a:lnTo>
                  <a:pt x="4947788" y="277202"/>
                </a:lnTo>
                <a:lnTo>
                  <a:pt x="4951866" y="284935"/>
                </a:lnTo>
                <a:lnTo>
                  <a:pt x="4939973" y="292669"/>
                </a:lnTo>
                <a:lnTo>
                  <a:pt x="4944050" y="300403"/>
                </a:lnTo>
                <a:lnTo>
                  <a:pt x="4928589" y="319068"/>
                </a:lnTo>
                <a:lnTo>
                  <a:pt x="4944050" y="334610"/>
                </a:lnTo>
                <a:lnTo>
                  <a:pt x="4951866" y="334610"/>
                </a:lnTo>
                <a:lnTo>
                  <a:pt x="4939973" y="319068"/>
                </a:lnTo>
                <a:lnTo>
                  <a:pt x="4990605" y="334610"/>
                </a:lnTo>
                <a:lnTo>
                  <a:pt x="4990605" y="323678"/>
                </a:lnTo>
                <a:lnTo>
                  <a:pt x="5006066" y="331412"/>
                </a:lnTo>
                <a:lnTo>
                  <a:pt x="4998420" y="338700"/>
                </a:lnTo>
                <a:lnTo>
                  <a:pt x="5059757" y="361901"/>
                </a:lnTo>
                <a:lnTo>
                  <a:pt x="5062985" y="357811"/>
                </a:lnTo>
                <a:lnTo>
                  <a:pt x="5059757" y="334610"/>
                </a:lnTo>
                <a:lnTo>
                  <a:pt x="5044295" y="308137"/>
                </a:lnTo>
                <a:lnTo>
                  <a:pt x="5079806" y="323678"/>
                </a:lnTo>
                <a:lnTo>
                  <a:pt x="5095437" y="319068"/>
                </a:lnTo>
                <a:lnTo>
                  <a:pt x="5106311" y="303600"/>
                </a:lnTo>
                <a:lnTo>
                  <a:pt x="5152355" y="311334"/>
                </a:lnTo>
                <a:lnTo>
                  <a:pt x="5144540" y="295867"/>
                </a:lnTo>
                <a:lnTo>
                  <a:pt x="5149127" y="288133"/>
                </a:lnTo>
                <a:lnTo>
                  <a:pt x="5164589" y="295867"/>
                </a:lnTo>
                <a:lnTo>
                  <a:pt x="5172404" y="284935"/>
                </a:lnTo>
                <a:lnTo>
                  <a:pt x="5149127" y="277202"/>
                </a:lnTo>
                <a:lnTo>
                  <a:pt x="5152355" y="272665"/>
                </a:lnTo>
                <a:lnTo>
                  <a:pt x="5144540" y="264857"/>
                </a:lnTo>
                <a:lnTo>
                  <a:pt x="5136894" y="269468"/>
                </a:lnTo>
                <a:lnTo>
                  <a:pt x="5129588" y="257570"/>
                </a:lnTo>
                <a:lnTo>
                  <a:pt x="5149127" y="249836"/>
                </a:lnTo>
                <a:lnTo>
                  <a:pt x="5129588" y="234368"/>
                </a:lnTo>
                <a:lnTo>
                  <a:pt x="5129588" y="231171"/>
                </a:lnTo>
                <a:lnTo>
                  <a:pt x="5236969" y="223437"/>
                </a:lnTo>
                <a:lnTo>
                  <a:pt x="5244784" y="231171"/>
                </a:lnTo>
                <a:lnTo>
                  <a:pt x="5222017" y="226635"/>
                </a:lnTo>
                <a:lnTo>
                  <a:pt x="5218279" y="242102"/>
                </a:lnTo>
                <a:lnTo>
                  <a:pt x="5233910" y="234368"/>
                </a:lnTo>
                <a:lnTo>
                  <a:pt x="5241556" y="242102"/>
                </a:lnTo>
                <a:lnTo>
                  <a:pt x="5229663" y="246192"/>
                </a:lnTo>
                <a:lnTo>
                  <a:pt x="5244784" y="257570"/>
                </a:lnTo>
                <a:lnTo>
                  <a:pt x="5249372" y="218901"/>
                </a:lnTo>
                <a:lnTo>
                  <a:pt x="5292188" y="215703"/>
                </a:lnTo>
                <a:lnTo>
                  <a:pt x="5307650" y="223437"/>
                </a:lnTo>
                <a:lnTo>
                  <a:pt x="5307650" y="226635"/>
                </a:lnTo>
                <a:lnTo>
                  <a:pt x="5288111" y="223437"/>
                </a:lnTo>
                <a:lnTo>
                  <a:pt x="5292188" y="231171"/>
                </a:lnTo>
                <a:lnTo>
                  <a:pt x="5333985" y="238458"/>
                </a:lnTo>
                <a:lnTo>
                  <a:pt x="5338573" y="249836"/>
                </a:lnTo>
                <a:lnTo>
                  <a:pt x="5341801" y="238458"/>
                </a:lnTo>
                <a:lnTo>
                  <a:pt x="5376802" y="246192"/>
                </a:lnTo>
                <a:lnTo>
                  <a:pt x="5369496" y="249836"/>
                </a:lnTo>
                <a:lnTo>
                  <a:pt x="5392433" y="253926"/>
                </a:lnTo>
                <a:lnTo>
                  <a:pt x="5438817" y="218901"/>
                </a:lnTo>
                <a:lnTo>
                  <a:pt x="5477046" y="215703"/>
                </a:lnTo>
                <a:lnTo>
                  <a:pt x="5515785" y="223437"/>
                </a:lnTo>
                <a:lnTo>
                  <a:pt x="5543649" y="253926"/>
                </a:lnTo>
                <a:lnTo>
                  <a:pt x="5574063" y="261734"/>
                </a:lnTo>
                <a:lnTo>
                  <a:pt x="5574063" y="249836"/>
                </a:lnTo>
                <a:lnTo>
                  <a:pt x="5585107" y="261734"/>
                </a:lnTo>
                <a:lnTo>
                  <a:pt x="5585107" y="246192"/>
                </a:lnTo>
                <a:lnTo>
                  <a:pt x="5612801" y="231171"/>
                </a:lnTo>
                <a:lnTo>
                  <a:pt x="5631491" y="234368"/>
                </a:lnTo>
                <a:lnTo>
                  <a:pt x="5663433" y="226635"/>
                </a:lnTo>
                <a:lnTo>
                  <a:pt x="5666492" y="211167"/>
                </a:lnTo>
                <a:lnTo>
                  <a:pt x="5697584" y="226635"/>
                </a:lnTo>
                <a:lnTo>
                  <a:pt x="5751785" y="234368"/>
                </a:lnTo>
                <a:lnTo>
                  <a:pt x="5740401" y="215703"/>
                </a:lnTo>
                <a:lnTo>
                  <a:pt x="5720862" y="200236"/>
                </a:lnTo>
                <a:lnTo>
                  <a:pt x="5709818" y="203359"/>
                </a:lnTo>
                <a:lnTo>
                  <a:pt x="5709818" y="192428"/>
                </a:lnTo>
                <a:lnTo>
                  <a:pt x="5694356" y="176960"/>
                </a:lnTo>
                <a:lnTo>
                  <a:pt x="5748047" y="176960"/>
                </a:lnTo>
                <a:close/>
                <a:moveTo>
                  <a:pt x="1344679" y="130960"/>
                </a:moveTo>
                <a:lnTo>
                  <a:pt x="1367911" y="138733"/>
                </a:lnTo>
                <a:lnTo>
                  <a:pt x="1367911" y="130960"/>
                </a:lnTo>
                <a:lnTo>
                  <a:pt x="1378839" y="135532"/>
                </a:lnTo>
                <a:lnTo>
                  <a:pt x="1386580" y="146506"/>
                </a:lnTo>
                <a:lnTo>
                  <a:pt x="1367911" y="154276"/>
                </a:lnTo>
                <a:lnTo>
                  <a:pt x="1363349" y="166164"/>
                </a:lnTo>
                <a:lnTo>
                  <a:pt x="1355608" y="166164"/>
                </a:lnTo>
                <a:lnTo>
                  <a:pt x="1355608" y="173936"/>
                </a:lnTo>
                <a:lnTo>
                  <a:pt x="1332375" y="177594"/>
                </a:lnTo>
                <a:lnTo>
                  <a:pt x="1324634" y="185364"/>
                </a:lnTo>
                <a:lnTo>
                  <a:pt x="1313698" y="177594"/>
                </a:lnTo>
                <a:lnTo>
                  <a:pt x="1332375" y="154276"/>
                </a:lnTo>
                <a:lnTo>
                  <a:pt x="1305957" y="166164"/>
                </a:lnTo>
                <a:lnTo>
                  <a:pt x="1301860" y="173936"/>
                </a:lnTo>
                <a:lnTo>
                  <a:pt x="1290474" y="181706"/>
                </a:lnTo>
                <a:lnTo>
                  <a:pt x="1294112" y="173936"/>
                </a:lnTo>
                <a:lnTo>
                  <a:pt x="1275442" y="185364"/>
                </a:lnTo>
                <a:lnTo>
                  <a:pt x="1259951" y="193137"/>
                </a:lnTo>
                <a:lnTo>
                  <a:pt x="1270879" y="169822"/>
                </a:lnTo>
                <a:lnTo>
                  <a:pt x="1252210" y="181706"/>
                </a:lnTo>
                <a:lnTo>
                  <a:pt x="1236719" y="177594"/>
                </a:lnTo>
                <a:lnTo>
                  <a:pt x="1239906" y="162049"/>
                </a:lnTo>
                <a:lnTo>
                  <a:pt x="1267693" y="158848"/>
                </a:lnTo>
                <a:lnTo>
                  <a:pt x="1286370" y="151075"/>
                </a:lnTo>
                <a:lnTo>
                  <a:pt x="1316892" y="138733"/>
                </a:lnTo>
                <a:close/>
                <a:moveTo>
                  <a:pt x="1445393" y="127544"/>
                </a:moveTo>
                <a:lnTo>
                  <a:pt x="1468396" y="127544"/>
                </a:lnTo>
                <a:lnTo>
                  <a:pt x="1495912" y="138666"/>
                </a:lnTo>
                <a:lnTo>
                  <a:pt x="1488243" y="146546"/>
                </a:lnTo>
                <a:lnTo>
                  <a:pt x="1472908" y="143302"/>
                </a:lnTo>
                <a:lnTo>
                  <a:pt x="1472908" y="151179"/>
                </a:lnTo>
                <a:lnTo>
                  <a:pt x="1476065" y="154424"/>
                </a:lnTo>
                <a:lnTo>
                  <a:pt x="1472908" y="162303"/>
                </a:lnTo>
                <a:lnTo>
                  <a:pt x="1453058" y="166937"/>
                </a:lnTo>
                <a:lnTo>
                  <a:pt x="1426897" y="166937"/>
                </a:lnTo>
                <a:lnTo>
                  <a:pt x="1426897" y="154424"/>
                </a:lnTo>
                <a:lnTo>
                  <a:pt x="1430054" y="143302"/>
                </a:lnTo>
                <a:close/>
                <a:moveTo>
                  <a:pt x="1484291" y="104768"/>
                </a:moveTo>
                <a:lnTo>
                  <a:pt x="1519821" y="104768"/>
                </a:lnTo>
                <a:lnTo>
                  <a:pt x="1519821" y="120405"/>
                </a:lnTo>
                <a:lnTo>
                  <a:pt x="1504333" y="128222"/>
                </a:lnTo>
                <a:lnTo>
                  <a:pt x="1481102" y="120405"/>
                </a:lnTo>
                <a:lnTo>
                  <a:pt x="1461061" y="112586"/>
                </a:lnTo>
                <a:close/>
                <a:moveTo>
                  <a:pt x="2604824" y="58078"/>
                </a:moveTo>
                <a:lnTo>
                  <a:pt x="2663531" y="68989"/>
                </a:lnTo>
                <a:lnTo>
                  <a:pt x="2694039" y="84478"/>
                </a:lnTo>
                <a:lnTo>
                  <a:pt x="2682206" y="92245"/>
                </a:lnTo>
                <a:lnTo>
                  <a:pt x="2651236" y="92245"/>
                </a:lnTo>
                <a:lnTo>
                  <a:pt x="2612546" y="96776"/>
                </a:lnTo>
                <a:lnTo>
                  <a:pt x="2586150" y="99967"/>
                </a:lnTo>
                <a:lnTo>
                  <a:pt x="2569784" y="111849"/>
                </a:lnTo>
                <a:lnTo>
                  <a:pt x="2609356" y="104544"/>
                </a:lnTo>
                <a:lnTo>
                  <a:pt x="2658999" y="104544"/>
                </a:lnTo>
                <a:lnTo>
                  <a:pt x="2701761" y="99967"/>
                </a:lnTo>
                <a:lnTo>
                  <a:pt x="2701761" y="119570"/>
                </a:lnTo>
                <a:lnTo>
                  <a:pt x="2712672" y="123223"/>
                </a:lnTo>
                <a:lnTo>
                  <a:pt x="2743641" y="135059"/>
                </a:lnTo>
                <a:lnTo>
                  <a:pt x="2724967" y="145970"/>
                </a:lnTo>
                <a:lnTo>
                  <a:pt x="2717246" y="150547"/>
                </a:lnTo>
                <a:lnTo>
                  <a:pt x="2701761" y="150547"/>
                </a:lnTo>
                <a:lnTo>
                  <a:pt x="2689927" y="158268"/>
                </a:lnTo>
                <a:lnTo>
                  <a:pt x="2666721" y="153738"/>
                </a:lnTo>
                <a:lnTo>
                  <a:pt x="2628030" y="153738"/>
                </a:lnTo>
                <a:lnTo>
                  <a:pt x="2569784" y="173757"/>
                </a:lnTo>
                <a:lnTo>
                  <a:pt x="2574316" y="176947"/>
                </a:lnTo>
                <a:lnTo>
                  <a:pt x="2628030" y="166036"/>
                </a:lnTo>
                <a:lnTo>
                  <a:pt x="2678555" y="166036"/>
                </a:lnTo>
                <a:lnTo>
                  <a:pt x="2682206" y="176947"/>
                </a:lnTo>
                <a:lnTo>
                  <a:pt x="2651236" y="192436"/>
                </a:lnTo>
                <a:lnTo>
                  <a:pt x="2658999" y="200203"/>
                </a:lnTo>
                <a:lnTo>
                  <a:pt x="2689927" y="189246"/>
                </a:lnTo>
                <a:lnTo>
                  <a:pt x="2694039" y="169226"/>
                </a:lnTo>
                <a:lnTo>
                  <a:pt x="2720435" y="166036"/>
                </a:lnTo>
                <a:lnTo>
                  <a:pt x="2720435" y="176947"/>
                </a:lnTo>
                <a:lnTo>
                  <a:pt x="2709482" y="211115"/>
                </a:lnTo>
                <a:lnTo>
                  <a:pt x="2678555" y="246207"/>
                </a:lnTo>
                <a:lnTo>
                  <a:pt x="2697229" y="231181"/>
                </a:lnTo>
                <a:lnTo>
                  <a:pt x="2724967" y="211115"/>
                </a:lnTo>
                <a:lnTo>
                  <a:pt x="2735878" y="192436"/>
                </a:lnTo>
                <a:lnTo>
                  <a:pt x="2743641" y="189246"/>
                </a:lnTo>
                <a:lnTo>
                  <a:pt x="2743641" y="203394"/>
                </a:lnTo>
                <a:lnTo>
                  <a:pt x="2767771" y="203394"/>
                </a:lnTo>
                <a:lnTo>
                  <a:pt x="2778681" y="189246"/>
                </a:lnTo>
                <a:lnTo>
                  <a:pt x="2809651" y="181525"/>
                </a:lnTo>
                <a:lnTo>
                  <a:pt x="2837389" y="195626"/>
                </a:lnTo>
                <a:lnTo>
                  <a:pt x="2832857" y="211115"/>
                </a:lnTo>
                <a:lnTo>
                  <a:pt x="2806462" y="226603"/>
                </a:lnTo>
                <a:lnTo>
                  <a:pt x="2809651" y="234371"/>
                </a:lnTo>
                <a:lnTo>
                  <a:pt x="2786403" y="242092"/>
                </a:lnTo>
                <a:lnTo>
                  <a:pt x="2759126" y="246207"/>
                </a:lnTo>
                <a:lnTo>
                  <a:pt x="2735878" y="246207"/>
                </a:lnTo>
                <a:lnTo>
                  <a:pt x="2767771" y="249859"/>
                </a:lnTo>
                <a:lnTo>
                  <a:pt x="2786403" y="249859"/>
                </a:lnTo>
                <a:lnTo>
                  <a:pt x="2775492" y="269417"/>
                </a:lnTo>
                <a:lnTo>
                  <a:pt x="2735878" y="261695"/>
                </a:lnTo>
                <a:lnTo>
                  <a:pt x="2724967" y="284905"/>
                </a:lnTo>
                <a:lnTo>
                  <a:pt x="2724967" y="288095"/>
                </a:lnTo>
                <a:lnTo>
                  <a:pt x="2740452" y="277184"/>
                </a:lnTo>
                <a:lnTo>
                  <a:pt x="2767771" y="277184"/>
                </a:lnTo>
                <a:lnTo>
                  <a:pt x="2735878" y="311351"/>
                </a:lnTo>
                <a:lnTo>
                  <a:pt x="2709482" y="339138"/>
                </a:lnTo>
                <a:lnTo>
                  <a:pt x="2704950" y="369653"/>
                </a:lnTo>
                <a:lnTo>
                  <a:pt x="2724967" y="388332"/>
                </a:lnTo>
                <a:lnTo>
                  <a:pt x="2712672" y="392863"/>
                </a:lnTo>
                <a:lnTo>
                  <a:pt x="2728156" y="396053"/>
                </a:lnTo>
                <a:lnTo>
                  <a:pt x="2732730" y="423840"/>
                </a:lnTo>
                <a:lnTo>
                  <a:pt x="2697229" y="416119"/>
                </a:lnTo>
                <a:lnTo>
                  <a:pt x="2686276" y="431608"/>
                </a:lnTo>
                <a:lnTo>
                  <a:pt x="2704950" y="439329"/>
                </a:lnTo>
                <a:lnTo>
                  <a:pt x="2709482" y="480801"/>
                </a:lnTo>
                <a:lnTo>
                  <a:pt x="2704950" y="519500"/>
                </a:lnTo>
                <a:lnTo>
                  <a:pt x="2686276" y="550477"/>
                </a:lnTo>
                <a:lnTo>
                  <a:pt x="2655810" y="558244"/>
                </a:lnTo>
                <a:lnTo>
                  <a:pt x="2632562" y="547287"/>
                </a:lnTo>
                <a:lnTo>
                  <a:pt x="2604824" y="554592"/>
                </a:lnTo>
                <a:lnTo>
                  <a:pt x="2612546" y="573733"/>
                </a:lnTo>
                <a:lnTo>
                  <a:pt x="2635751" y="604248"/>
                </a:lnTo>
                <a:lnTo>
                  <a:pt x="2648047" y="619736"/>
                </a:lnTo>
                <a:lnTo>
                  <a:pt x="2648047" y="650714"/>
                </a:lnTo>
                <a:lnTo>
                  <a:pt x="2628030" y="654782"/>
                </a:lnTo>
                <a:lnTo>
                  <a:pt x="2624841" y="654782"/>
                </a:lnTo>
                <a:lnTo>
                  <a:pt x="2609356" y="647523"/>
                </a:lnTo>
                <a:lnTo>
                  <a:pt x="2609356" y="635225"/>
                </a:lnTo>
                <a:lnTo>
                  <a:pt x="2597061" y="624268"/>
                </a:lnTo>
                <a:lnTo>
                  <a:pt x="2578428" y="611969"/>
                </a:lnTo>
                <a:lnTo>
                  <a:pt x="2551110" y="593290"/>
                </a:lnTo>
                <a:lnTo>
                  <a:pt x="2546578" y="601058"/>
                </a:lnTo>
                <a:lnTo>
                  <a:pt x="2569784" y="616546"/>
                </a:lnTo>
                <a:lnTo>
                  <a:pt x="2589801" y="627458"/>
                </a:lnTo>
                <a:lnTo>
                  <a:pt x="2554300" y="632035"/>
                </a:lnTo>
                <a:lnTo>
                  <a:pt x="2543389" y="642946"/>
                </a:lnTo>
                <a:lnTo>
                  <a:pt x="2538814" y="650714"/>
                </a:lnTo>
                <a:lnTo>
                  <a:pt x="2569784" y="650714"/>
                </a:lnTo>
                <a:lnTo>
                  <a:pt x="2531093" y="658435"/>
                </a:lnTo>
                <a:lnTo>
                  <a:pt x="2586150" y="654782"/>
                </a:lnTo>
                <a:lnTo>
                  <a:pt x="2635751" y="666202"/>
                </a:lnTo>
                <a:lnTo>
                  <a:pt x="2617120" y="678039"/>
                </a:lnTo>
                <a:lnTo>
                  <a:pt x="2566595" y="704438"/>
                </a:lnTo>
                <a:lnTo>
                  <a:pt x="2520182" y="712206"/>
                </a:lnTo>
                <a:lnTo>
                  <a:pt x="2477379" y="719927"/>
                </a:lnTo>
                <a:lnTo>
                  <a:pt x="2461894" y="704438"/>
                </a:lnTo>
                <a:lnTo>
                  <a:pt x="2466468" y="724504"/>
                </a:lnTo>
                <a:lnTo>
                  <a:pt x="2450983" y="732225"/>
                </a:lnTo>
                <a:lnTo>
                  <a:pt x="2420014" y="758672"/>
                </a:lnTo>
                <a:lnTo>
                  <a:pt x="2380441" y="785996"/>
                </a:lnTo>
                <a:lnTo>
                  <a:pt x="2361768" y="785996"/>
                </a:lnTo>
                <a:lnTo>
                  <a:pt x="2369488" y="766393"/>
                </a:lnTo>
                <a:lnTo>
                  <a:pt x="2357235" y="766393"/>
                </a:lnTo>
                <a:lnTo>
                  <a:pt x="2354046" y="789186"/>
                </a:lnTo>
                <a:lnTo>
                  <a:pt x="2330839" y="793717"/>
                </a:lnTo>
                <a:lnTo>
                  <a:pt x="2319006" y="801485"/>
                </a:lnTo>
                <a:lnTo>
                  <a:pt x="2303521" y="824695"/>
                </a:lnTo>
                <a:lnTo>
                  <a:pt x="2295758" y="843373"/>
                </a:lnTo>
                <a:lnTo>
                  <a:pt x="2277126" y="874351"/>
                </a:lnTo>
                <a:lnTo>
                  <a:pt x="2261641" y="917164"/>
                </a:lnTo>
                <a:lnTo>
                  <a:pt x="2218837" y="982308"/>
                </a:lnTo>
                <a:lnTo>
                  <a:pt x="2203394" y="978656"/>
                </a:lnTo>
                <a:lnTo>
                  <a:pt x="2180188" y="948141"/>
                </a:lnTo>
                <a:lnTo>
                  <a:pt x="2152870" y="948141"/>
                </a:lnTo>
                <a:lnTo>
                  <a:pt x="2133734" y="920354"/>
                </a:lnTo>
                <a:lnTo>
                  <a:pt x="2110989" y="855672"/>
                </a:lnTo>
                <a:lnTo>
                  <a:pt x="2103268" y="781881"/>
                </a:lnTo>
                <a:lnTo>
                  <a:pt x="2098694" y="724504"/>
                </a:lnTo>
                <a:lnTo>
                  <a:pt x="2118710" y="681691"/>
                </a:lnTo>
                <a:lnTo>
                  <a:pt x="2145106" y="678039"/>
                </a:lnTo>
                <a:lnTo>
                  <a:pt x="2164704" y="666202"/>
                </a:lnTo>
                <a:lnTo>
                  <a:pt x="2167892" y="632035"/>
                </a:lnTo>
                <a:lnTo>
                  <a:pt x="2133734" y="601058"/>
                </a:lnTo>
                <a:lnTo>
                  <a:pt x="2180188" y="619736"/>
                </a:lnTo>
                <a:lnTo>
                  <a:pt x="2156940" y="580992"/>
                </a:lnTo>
                <a:lnTo>
                  <a:pt x="2126012" y="573733"/>
                </a:lnTo>
                <a:lnTo>
                  <a:pt x="2133734" y="550477"/>
                </a:lnTo>
                <a:lnTo>
                  <a:pt x="2156940" y="534989"/>
                </a:lnTo>
                <a:lnTo>
                  <a:pt x="2149219" y="434798"/>
                </a:lnTo>
                <a:lnTo>
                  <a:pt x="2137385" y="400630"/>
                </a:lnTo>
                <a:lnTo>
                  <a:pt x="2106415" y="380565"/>
                </a:lnTo>
                <a:lnTo>
                  <a:pt x="2080020" y="369653"/>
                </a:lnTo>
                <a:lnTo>
                  <a:pt x="2056814" y="377374"/>
                </a:lnTo>
                <a:lnTo>
                  <a:pt x="2049092" y="365539"/>
                </a:lnTo>
                <a:lnTo>
                  <a:pt x="2033607" y="361886"/>
                </a:lnTo>
                <a:lnTo>
                  <a:pt x="2037258" y="380565"/>
                </a:lnTo>
                <a:lnTo>
                  <a:pt x="2014052" y="369653"/>
                </a:lnTo>
                <a:lnTo>
                  <a:pt x="2003099" y="350050"/>
                </a:lnTo>
                <a:lnTo>
                  <a:pt x="2018584" y="346397"/>
                </a:lnTo>
                <a:lnTo>
                  <a:pt x="2033607" y="339138"/>
                </a:lnTo>
                <a:lnTo>
                  <a:pt x="2021774" y="339138"/>
                </a:lnTo>
                <a:lnTo>
                  <a:pt x="2006288" y="334561"/>
                </a:lnTo>
                <a:lnTo>
                  <a:pt x="2021774" y="323650"/>
                </a:lnTo>
                <a:lnTo>
                  <a:pt x="2018584" y="319073"/>
                </a:lnTo>
                <a:lnTo>
                  <a:pt x="1998567" y="326840"/>
                </a:lnTo>
                <a:lnTo>
                  <a:pt x="2003099" y="311351"/>
                </a:lnTo>
                <a:lnTo>
                  <a:pt x="2033607" y="311351"/>
                </a:lnTo>
                <a:lnTo>
                  <a:pt x="2067766" y="323650"/>
                </a:lnTo>
                <a:lnTo>
                  <a:pt x="2080020" y="303584"/>
                </a:lnTo>
                <a:lnTo>
                  <a:pt x="2064577" y="308161"/>
                </a:lnTo>
                <a:lnTo>
                  <a:pt x="2044980" y="308161"/>
                </a:lnTo>
                <a:lnTo>
                  <a:pt x="2025886" y="300394"/>
                </a:lnTo>
                <a:lnTo>
                  <a:pt x="2037258" y="295863"/>
                </a:lnTo>
                <a:lnTo>
                  <a:pt x="2021774" y="292673"/>
                </a:lnTo>
                <a:lnTo>
                  <a:pt x="2006288" y="280374"/>
                </a:lnTo>
                <a:lnTo>
                  <a:pt x="1998567" y="269417"/>
                </a:lnTo>
                <a:lnTo>
                  <a:pt x="2006288" y="249859"/>
                </a:lnTo>
                <a:lnTo>
                  <a:pt x="2029536" y="246207"/>
                </a:lnTo>
                <a:lnTo>
                  <a:pt x="2049092" y="246207"/>
                </a:lnTo>
                <a:lnTo>
                  <a:pt x="2072298" y="242092"/>
                </a:lnTo>
                <a:lnTo>
                  <a:pt x="2072298" y="238902"/>
                </a:lnTo>
                <a:lnTo>
                  <a:pt x="2095504" y="234371"/>
                </a:lnTo>
                <a:lnTo>
                  <a:pt x="2110989" y="234371"/>
                </a:lnTo>
                <a:lnTo>
                  <a:pt x="2118710" y="238902"/>
                </a:lnTo>
                <a:lnTo>
                  <a:pt x="2145106" y="223413"/>
                </a:lnTo>
                <a:lnTo>
                  <a:pt x="2149219" y="211115"/>
                </a:lnTo>
                <a:lnTo>
                  <a:pt x="2164704" y="207924"/>
                </a:lnTo>
                <a:lnTo>
                  <a:pt x="2152870" y="200203"/>
                </a:lnTo>
                <a:lnTo>
                  <a:pt x="2172425" y="195626"/>
                </a:lnTo>
                <a:lnTo>
                  <a:pt x="2172425" y="192436"/>
                </a:lnTo>
                <a:lnTo>
                  <a:pt x="2164704" y="195626"/>
                </a:lnTo>
                <a:lnTo>
                  <a:pt x="2141498" y="200203"/>
                </a:lnTo>
                <a:lnTo>
                  <a:pt x="2137385" y="192436"/>
                </a:lnTo>
                <a:lnTo>
                  <a:pt x="2126012" y="192436"/>
                </a:lnTo>
                <a:lnTo>
                  <a:pt x="2129664" y="184715"/>
                </a:lnTo>
                <a:lnTo>
                  <a:pt x="2141498" y="176947"/>
                </a:lnTo>
                <a:lnTo>
                  <a:pt x="2167892" y="161459"/>
                </a:lnTo>
                <a:lnTo>
                  <a:pt x="2183336" y="150547"/>
                </a:lnTo>
                <a:lnTo>
                  <a:pt x="2203394" y="145970"/>
                </a:lnTo>
                <a:lnTo>
                  <a:pt x="2207465" y="161459"/>
                </a:lnTo>
                <a:lnTo>
                  <a:pt x="2211116" y="161459"/>
                </a:lnTo>
                <a:lnTo>
                  <a:pt x="2211116" y="138711"/>
                </a:lnTo>
                <a:lnTo>
                  <a:pt x="2222950" y="138711"/>
                </a:lnTo>
                <a:lnTo>
                  <a:pt x="2230671" y="150547"/>
                </a:lnTo>
                <a:lnTo>
                  <a:pt x="2241624" y="145970"/>
                </a:lnTo>
                <a:lnTo>
                  <a:pt x="2261641" y="111849"/>
                </a:lnTo>
                <a:lnTo>
                  <a:pt x="2277126" y="115455"/>
                </a:lnTo>
                <a:lnTo>
                  <a:pt x="2277126" y="130944"/>
                </a:lnTo>
                <a:lnTo>
                  <a:pt x="2295758" y="153738"/>
                </a:lnTo>
                <a:lnTo>
                  <a:pt x="2300331" y="153738"/>
                </a:lnTo>
                <a:lnTo>
                  <a:pt x="2284847" y="107734"/>
                </a:lnTo>
                <a:lnTo>
                  <a:pt x="2354046" y="99967"/>
                </a:lnTo>
                <a:lnTo>
                  <a:pt x="2357235" y="127337"/>
                </a:lnTo>
                <a:lnTo>
                  <a:pt x="2389086" y="138711"/>
                </a:lnTo>
                <a:lnTo>
                  <a:pt x="2392737" y="135059"/>
                </a:lnTo>
                <a:lnTo>
                  <a:pt x="2389086" y="115455"/>
                </a:lnTo>
                <a:lnTo>
                  <a:pt x="2396808" y="99967"/>
                </a:lnTo>
                <a:lnTo>
                  <a:pt x="2427777" y="127337"/>
                </a:lnTo>
                <a:lnTo>
                  <a:pt x="2446409" y="158268"/>
                </a:lnTo>
                <a:lnTo>
                  <a:pt x="2454172" y="150547"/>
                </a:lnTo>
                <a:lnTo>
                  <a:pt x="2450983" y="135059"/>
                </a:lnTo>
                <a:lnTo>
                  <a:pt x="2469658" y="123223"/>
                </a:lnTo>
                <a:lnTo>
                  <a:pt x="2481911" y="130944"/>
                </a:lnTo>
                <a:lnTo>
                  <a:pt x="2485100" y="130944"/>
                </a:lnTo>
                <a:lnTo>
                  <a:pt x="2461894" y="92245"/>
                </a:lnTo>
                <a:lnTo>
                  <a:pt x="2500585" y="104544"/>
                </a:lnTo>
                <a:lnTo>
                  <a:pt x="2520182" y="123223"/>
                </a:lnTo>
                <a:lnTo>
                  <a:pt x="2520182" y="107734"/>
                </a:lnTo>
                <a:lnTo>
                  <a:pt x="2508348" y="92245"/>
                </a:lnTo>
                <a:lnTo>
                  <a:pt x="2477379" y="84478"/>
                </a:lnTo>
                <a:lnTo>
                  <a:pt x="2469658" y="65799"/>
                </a:lnTo>
                <a:lnTo>
                  <a:pt x="2481911" y="65799"/>
                </a:lnTo>
                <a:lnTo>
                  <a:pt x="2551110" y="65799"/>
                </a:lnTo>
                <a:close/>
                <a:moveTo>
                  <a:pt x="1844248" y="38719"/>
                </a:moveTo>
                <a:lnTo>
                  <a:pt x="1859687" y="54265"/>
                </a:lnTo>
                <a:lnTo>
                  <a:pt x="1851967" y="69810"/>
                </a:lnTo>
                <a:lnTo>
                  <a:pt x="1851967" y="93133"/>
                </a:lnTo>
                <a:lnTo>
                  <a:pt x="1859687" y="100911"/>
                </a:lnTo>
                <a:lnTo>
                  <a:pt x="1855146" y="120569"/>
                </a:lnTo>
                <a:lnTo>
                  <a:pt x="1867407" y="131547"/>
                </a:lnTo>
                <a:lnTo>
                  <a:pt x="1851967" y="159437"/>
                </a:lnTo>
                <a:lnTo>
                  <a:pt x="1867407" y="154861"/>
                </a:lnTo>
                <a:lnTo>
                  <a:pt x="1875126" y="178184"/>
                </a:lnTo>
                <a:lnTo>
                  <a:pt x="1862866" y="178184"/>
                </a:lnTo>
                <a:lnTo>
                  <a:pt x="1844248" y="185961"/>
                </a:lnTo>
                <a:lnTo>
                  <a:pt x="1821089" y="193729"/>
                </a:lnTo>
                <a:lnTo>
                  <a:pt x="1828808" y="174983"/>
                </a:lnTo>
                <a:lnTo>
                  <a:pt x="1813369" y="185961"/>
                </a:lnTo>
                <a:lnTo>
                  <a:pt x="1808828" y="201506"/>
                </a:lnTo>
                <a:lnTo>
                  <a:pt x="1797026" y="204707"/>
                </a:lnTo>
                <a:lnTo>
                  <a:pt x="1781587" y="217052"/>
                </a:lnTo>
                <a:lnTo>
                  <a:pt x="1762970" y="212475"/>
                </a:lnTo>
                <a:lnTo>
                  <a:pt x="1750708" y="209275"/>
                </a:lnTo>
                <a:lnTo>
                  <a:pt x="1732091" y="196930"/>
                </a:lnTo>
                <a:lnTo>
                  <a:pt x="1732091" y="174983"/>
                </a:lnTo>
                <a:lnTo>
                  <a:pt x="1750708" y="159437"/>
                </a:lnTo>
                <a:lnTo>
                  <a:pt x="1793848" y="167206"/>
                </a:lnTo>
                <a:lnTo>
                  <a:pt x="1789307" y="147092"/>
                </a:lnTo>
                <a:lnTo>
                  <a:pt x="1755250" y="143892"/>
                </a:lnTo>
                <a:lnTo>
                  <a:pt x="1735270" y="139315"/>
                </a:lnTo>
                <a:lnTo>
                  <a:pt x="1762970" y="123769"/>
                </a:lnTo>
                <a:lnTo>
                  <a:pt x="1735270" y="123769"/>
                </a:lnTo>
                <a:lnTo>
                  <a:pt x="1750708" y="97246"/>
                </a:lnTo>
                <a:lnTo>
                  <a:pt x="1770690" y="108223"/>
                </a:lnTo>
                <a:lnTo>
                  <a:pt x="1789307" y="97246"/>
                </a:lnTo>
                <a:lnTo>
                  <a:pt x="1770690" y="97246"/>
                </a:lnTo>
                <a:lnTo>
                  <a:pt x="1762970" y="85356"/>
                </a:lnTo>
                <a:lnTo>
                  <a:pt x="1778409" y="73932"/>
                </a:lnTo>
                <a:lnTo>
                  <a:pt x="1801108" y="81700"/>
                </a:lnTo>
                <a:lnTo>
                  <a:pt x="1808828" y="73932"/>
                </a:lnTo>
                <a:lnTo>
                  <a:pt x="1801108" y="66155"/>
                </a:lnTo>
                <a:lnTo>
                  <a:pt x="1816548" y="58842"/>
                </a:lnTo>
                <a:close/>
                <a:moveTo>
                  <a:pt x="2114187" y="0"/>
                </a:moveTo>
                <a:lnTo>
                  <a:pt x="2149276" y="12320"/>
                </a:lnTo>
                <a:lnTo>
                  <a:pt x="2152476" y="38773"/>
                </a:lnTo>
                <a:lnTo>
                  <a:pt x="2164771" y="15512"/>
                </a:lnTo>
                <a:lnTo>
                  <a:pt x="2175719" y="12320"/>
                </a:lnTo>
                <a:lnTo>
                  <a:pt x="2180266" y="27367"/>
                </a:lnTo>
                <a:lnTo>
                  <a:pt x="2188014" y="15512"/>
                </a:lnTo>
                <a:lnTo>
                  <a:pt x="2203060" y="15512"/>
                </a:lnTo>
                <a:lnTo>
                  <a:pt x="2203060" y="31025"/>
                </a:lnTo>
                <a:lnTo>
                  <a:pt x="2238598" y="38773"/>
                </a:lnTo>
                <a:lnTo>
                  <a:pt x="2199860" y="53819"/>
                </a:lnTo>
                <a:lnTo>
                  <a:pt x="2238598" y="50627"/>
                </a:lnTo>
                <a:lnTo>
                  <a:pt x="2265041" y="50627"/>
                </a:lnTo>
                <a:lnTo>
                  <a:pt x="2280536" y="84844"/>
                </a:lnTo>
                <a:lnTo>
                  <a:pt x="2265041" y="97164"/>
                </a:lnTo>
                <a:lnTo>
                  <a:pt x="2238598" y="108104"/>
                </a:lnTo>
                <a:lnTo>
                  <a:pt x="2203060" y="112660"/>
                </a:lnTo>
                <a:lnTo>
                  <a:pt x="2160224" y="112660"/>
                </a:lnTo>
                <a:lnTo>
                  <a:pt x="2175719" y="123616"/>
                </a:lnTo>
                <a:lnTo>
                  <a:pt x="2215355" y="119959"/>
                </a:lnTo>
                <a:lnTo>
                  <a:pt x="2172519" y="139129"/>
                </a:lnTo>
                <a:lnTo>
                  <a:pt x="2149276" y="146427"/>
                </a:lnTo>
                <a:lnTo>
                  <a:pt x="2126061" y="158731"/>
                </a:lnTo>
                <a:lnTo>
                  <a:pt x="2106440" y="169687"/>
                </a:lnTo>
                <a:lnTo>
                  <a:pt x="2083225" y="189755"/>
                </a:lnTo>
                <a:lnTo>
                  <a:pt x="2056782" y="196140"/>
                </a:lnTo>
                <a:lnTo>
                  <a:pt x="2025791" y="203888"/>
                </a:lnTo>
                <a:lnTo>
                  <a:pt x="1998451" y="200695"/>
                </a:lnTo>
                <a:lnTo>
                  <a:pt x="1975207" y="196140"/>
                </a:lnTo>
                <a:lnTo>
                  <a:pt x="1947417" y="216208"/>
                </a:lnTo>
                <a:lnTo>
                  <a:pt x="1975207" y="216208"/>
                </a:lnTo>
                <a:lnTo>
                  <a:pt x="1990703" y="231720"/>
                </a:lnTo>
                <a:lnTo>
                  <a:pt x="1970660" y="250425"/>
                </a:lnTo>
                <a:lnTo>
                  <a:pt x="1959712" y="262279"/>
                </a:lnTo>
                <a:lnTo>
                  <a:pt x="1924623" y="262279"/>
                </a:lnTo>
                <a:lnTo>
                  <a:pt x="1916876" y="273219"/>
                </a:lnTo>
                <a:lnTo>
                  <a:pt x="1901381" y="280984"/>
                </a:lnTo>
                <a:lnTo>
                  <a:pt x="1874966" y="280984"/>
                </a:lnTo>
                <a:lnTo>
                  <a:pt x="1862643" y="262279"/>
                </a:lnTo>
                <a:lnTo>
                  <a:pt x="1851723" y="280984"/>
                </a:lnTo>
                <a:lnTo>
                  <a:pt x="1878138" y="301051"/>
                </a:lnTo>
                <a:lnTo>
                  <a:pt x="1898208" y="301051"/>
                </a:lnTo>
                <a:lnTo>
                  <a:pt x="1878138" y="324312"/>
                </a:lnTo>
                <a:lnTo>
                  <a:pt x="1862643" y="332076"/>
                </a:lnTo>
                <a:lnTo>
                  <a:pt x="1836228" y="327504"/>
                </a:lnTo>
                <a:lnTo>
                  <a:pt x="1843975" y="319756"/>
                </a:lnTo>
                <a:lnTo>
                  <a:pt x="1839877" y="311992"/>
                </a:lnTo>
                <a:lnTo>
                  <a:pt x="1828481" y="301051"/>
                </a:lnTo>
                <a:lnTo>
                  <a:pt x="1816634" y="316564"/>
                </a:lnTo>
                <a:lnTo>
                  <a:pt x="1773348" y="311992"/>
                </a:lnTo>
                <a:lnTo>
                  <a:pt x="1742807" y="301051"/>
                </a:lnTo>
                <a:lnTo>
                  <a:pt x="1719564" y="288732"/>
                </a:lnTo>
                <a:lnTo>
                  <a:pt x="1724111" y="280984"/>
                </a:lnTo>
                <a:lnTo>
                  <a:pt x="1735060" y="270027"/>
                </a:lnTo>
                <a:lnTo>
                  <a:pt x="1750555" y="258172"/>
                </a:lnTo>
                <a:lnTo>
                  <a:pt x="1777896" y="270027"/>
                </a:lnTo>
                <a:lnTo>
                  <a:pt x="1777896" y="250425"/>
                </a:lnTo>
                <a:lnTo>
                  <a:pt x="1781096" y="234912"/>
                </a:lnTo>
                <a:lnTo>
                  <a:pt x="1801139" y="234912"/>
                </a:lnTo>
                <a:lnTo>
                  <a:pt x="1805686" y="254531"/>
                </a:lnTo>
                <a:lnTo>
                  <a:pt x="1808886" y="270027"/>
                </a:lnTo>
                <a:lnTo>
                  <a:pt x="1828481" y="270027"/>
                </a:lnTo>
                <a:lnTo>
                  <a:pt x="1859470" y="250425"/>
                </a:lnTo>
                <a:lnTo>
                  <a:pt x="1847148" y="250425"/>
                </a:lnTo>
                <a:lnTo>
                  <a:pt x="1828481" y="254531"/>
                </a:lnTo>
                <a:lnTo>
                  <a:pt x="1854895" y="192948"/>
                </a:lnTo>
                <a:lnTo>
                  <a:pt x="1870390" y="200695"/>
                </a:lnTo>
                <a:lnTo>
                  <a:pt x="1885886" y="219400"/>
                </a:lnTo>
                <a:lnTo>
                  <a:pt x="1893632" y="208460"/>
                </a:lnTo>
                <a:lnTo>
                  <a:pt x="1909128" y="196140"/>
                </a:lnTo>
                <a:lnTo>
                  <a:pt x="1890461" y="192948"/>
                </a:lnTo>
                <a:lnTo>
                  <a:pt x="1882714" y="177435"/>
                </a:lnTo>
                <a:lnTo>
                  <a:pt x="1878138" y="150983"/>
                </a:lnTo>
                <a:lnTo>
                  <a:pt x="1885886" y="127723"/>
                </a:lnTo>
                <a:lnTo>
                  <a:pt x="1905956" y="123616"/>
                </a:lnTo>
                <a:lnTo>
                  <a:pt x="1920974" y="131364"/>
                </a:lnTo>
                <a:lnTo>
                  <a:pt x="1928722" y="158731"/>
                </a:lnTo>
                <a:lnTo>
                  <a:pt x="1932371" y="182008"/>
                </a:lnTo>
                <a:lnTo>
                  <a:pt x="1955165" y="169687"/>
                </a:lnTo>
                <a:lnTo>
                  <a:pt x="1940118" y="154175"/>
                </a:lnTo>
                <a:lnTo>
                  <a:pt x="1936469" y="135471"/>
                </a:lnTo>
                <a:lnTo>
                  <a:pt x="1955165" y="135471"/>
                </a:lnTo>
                <a:lnTo>
                  <a:pt x="1993902" y="131364"/>
                </a:lnTo>
                <a:lnTo>
                  <a:pt x="2036739" y="119959"/>
                </a:lnTo>
                <a:lnTo>
                  <a:pt x="2018043" y="115852"/>
                </a:lnTo>
                <a:lnTo>
                  <a:pt x="2056782" y="89399"/>
                </a:lnTo>
                <a:lnTo>
                  <a:pt x="2013945" y="104912"/>
                </a:lnTo>
                <a:lnTo>
                  <a:pt x="1975207" y="123616"/>
                </a:lnTo>
                <a:lnTo>
                  <a:pt x="1932371" y="119959"/>
                </a:lnTo>
                <a:lnTo>
                  <a:pt x="1909128" y="108104"/>
                </a:lnTo>
                <a:lnTo>
                  <a:pt x="1932371" y="92592"/>
                </a:lnTo>
                <a:lnTo>
                  <a:pt x="1986155" y="84844"/>
                </a:lnTo>
                <a:lnTo>
                  <a:pt x="1940118" y="84844"/>
                </a:lnTo>
                <a:lnTo>
                  <a:pt x="1901381" y="100356"/>
                </a:lnTo>
                <a:lnTo>
                  <a:pt x="1878138" y="81652"/>
                </a:lnTo>
                <a:lnTo>
                  <a:pt x="1959712" y="73887"/>
                </a:lnTo>
                <a:lnTo>
                  <a:pt x="1870390" y="69332"/>
                </a:lnTo>
                <a:lnTo>
                  <a:pt x="1928722" y="53819"/>
                </a:lnTo>
                <a:lnTo>
                  <a:pt x="1882714" y="46520"/>
                </a:lnTo>
                <a:lnTo>
                  <a:pt x="1882714" y="35115"/>
                </a:lnTo>
                <a:lnTo>
                  <a:pt x="1924623" y="31025"/>
                </a:lnTo>
                <a:lnTo>
                  <a:pt x="1951964" y="23260"/>
                </a:lnTo>
                <a:lnTo>
                  <a:pt x="1959712" y="31025"/>
                </a:lnTo>
                <a:lnTo>
                  <a:pt x="1990703" y="38773"/>
                </a:lnTo>
                <a:lnTo>
                  <a:pt x="1975207" y="20068"/>
                </a:lnTo>
                <a:lnTo>
                  <a:pt x="1998451" y="7748"/>
                </a:lnTo>
                <a:lnTo>
                  <a:pt x="2018043" y="20068"/>
                </a:lnTo>
                <a:lnTo>
                  <a:pt x="2013945" y="38773"/>
                </a:lnTo>
                <a:lnTo>
                  <a:pt x="2036739" y="50627"/>
                </a:lnTo>
                <a:lnTo>
                  <a:pt x="2033539" y="23260"/>
                </a:lnTo>
                <a:lnTo>
                  <a:pt x="2059982" y="7748"/>
                </a:lnTo>
                <a:lnTo>
                  <a:pt x="2095071" y="4556"/>
                </a:lnTo>
                <a:lnTo>
                  <a:pt x="2110566" y="38773"/>
                </a:lnTo>
                <a:close/>
              </a:path>
            </a:pathLst>
          </a:custGeom>
          <a:solidFill>
            <a:srgbClr val="E3EFFF">
              <a:alpha val="10000"/>
            </a:srgbClr>
          </a:solidFill>
          <a:ln w="63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endParaRPr lang="fr-F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261DF9-F136-194C-888A-295E95C14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73000"/>
              </p:ext>
            </p:extLst>
          </p:nvPr>
        </p:nvGraphicFramePr>
        <p:xfrm>
          <a:off x="0" y="-391886"/>
          <a:ext cx="12192000" cy="7422616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0316379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55879346"/>
                    </a:ext>
                  </a:extLst>
                </a:gridCol>
              </a:tblGrid>
              <a:tr h="620365">
                <a:tc gridSpan="2">
                  <a:txBody>
                    <a:bodyPr/>
                    <a:lstStyle/>
                    <a:p>
                      <a:pPr lvl="1"/>
                      <a:endParaRPr lang="en-US" sz="3200" b="1" kern="1200" dirty="0">
                        <a:solidFill>
                          <a:srgbClr val="00B0F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598"/>
                  </a:ext>
                </a:extLst>
              </a:tr>
              <a:tr h="1044825">
                <a:tc gridSpan="2">
                  <a:txBody>
                    <a:bodyPr/>
                    <a:lstStyle/>
                    <a:p>
                      <a:pPr lvl="1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609846"/>
                  </a:ext>
                </a:extLst>
              </a:tr>
              <a:tr h="4810426">
                <a:tc gridSpan="2"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marR="180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558981"/>
                  </a:ext>
                </a:extLst>
              </a:tr>
              <a:tr h="947000">
                <a:tc>
                  <a:txBody>
                    <a:bodyPr/>
                    <a:lstStyle/>
                    <a:p>
                      <a:pPr lvl="1"/>
                      <a:endParaRPr lang="en-US" sz="18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128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44BAFF-24C9-5E4D-AEEB-0553B8874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395" y="6130440"/>
            <a:ext cx="1000650" cy="72988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04F0C370-3BC2-4EC7-A7EB-A6E722C288EA}"/>
              </a:ext>
            </a:extLst>
          </p:cNvPr>
          <p:cNvGrpSpPr/>
          <p:nvPr/>
        </p:nvGrpSpPr>
        <p:grpSpPr>
          <a:xfrm>
            <a:off x="609600" y="1490426"/>
            <a:ext cx="382452" cy="416583"/>
            <a:chOff x="165055" y="4906692"/>
            <a:chExt cx="359433" cy="416583"/>
          </a:xfrm>
        </p:grpSpPr>
        <p:pic>
          <p:nvPicPr>
            <p:cNvPr id="47" name="Picture 20">
              <a:extLst>
                <a:ext uri="{FF2B5EF4-FFF2-40B4-BE49-F238E27FC236}">
                  <a16:creationId xmlns:a16="http://schemas.microsoft.com/office/drawing/2014/main" id="{56A9CD2D-CD2E-4C04-A9F2-7D6E0A592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55" y="4963842"/>
              <a:ext cx="359433" cy="35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0">
              <a:extLst>
                <a:ext uri="{FF2B5EF4-FFF2-40B4-BE49-F238E27FC236}">
                  <a16:creationId xmlns:a16="http://schemas.microsoft.com/office/drawing/2014/main" id="{4D70204D-7D51-456B-B03D-7DC2346DE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55" y="4906692"/>
              <a:ext cx="359433" cy="35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9D562F-4F7C-4F90-A33A-094019712578}"/>
              </a:ext>
            </a:extLst>
          </p:cNvPr>
          <p:cNvGrpSpPr/>
          <p:nvPr/>
        </p:nvGrpSpPr>
        <p:grpSpPr>
          <a:xfrm>
            <a:off x="609600" y="2566217"/>
            <a:ext cx="382452" cy="416583"/>
            <a:chOff x="165055" y="4906692"/>
            <a:chExt cx="359433" cy="416583"/>
          </a:xfrm>
        </p:grpSpPr>
        <p:pic>
          <p:nvPicPr>
            <p:cNvPr id="40" name="Picture 20">
              <a:extLst>
                <a:ext uri="{FF2B5EF4-FFF2-40B4-BE49-F238E27FC236}">
                  <a16:creationId xmlns:a16="http://schemas.microsoft.com/office/drawing/2014/main" id="{E61E2581-2148-48CD-AAF7-95FDEC471A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55" y="4963842"/>
              <a:ext cx="359433" cy="35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0">
              <a:extLst>
                <a:ext uri="{FF2B5EF4-FFF2-40B4-BE49-F238E27FC236}">
                  <a16:creationId xmlns:a16="http://schemas.microsoft.com/office/drawing/2014/main" id="{0FB69875-240A-4D6C-97E9-369967E8B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55" y="4906692"/>
              <a:ext cx="359433" cy="35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DFE9207-D496-4B59-B6CA-87C31A0F7C34}"/>
              </a:ext>
            </a:extLst>
          </p:cNvPr>
          <p:cNvSpPr txBox="1"/>
          <p:nvPr/>
        </p:nvSpPr>
        <p:spPr>
          <a:xfrm>
            <a:off x="273255" y="345098"/>
            <a:ext cx="9714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Roboto" panose="02000000000000000000"/>
              </a:rPr>
              <a:t>UNEP à la </a:t>
            </a:r>
            <a:r>
              <a:rPr lang="en-US" sz="3200" b="1" dirty="0" err="1">
                <a:solidFill>
                  <a:srgbClr val="00B0F0"/>
                </a:solidFill>
                <a:latin typeface="Roboto" panose="02000000000000000000"/>
              </a:rPr>
              <a:t>Conférence</a:t>
            </a:r>
            <a:r>
              <a:rPr lang="en-US" sz="3200" b="1" dirty="0">
                <a:solidFill>
                  <a:srgbClr val="00B0F0"/>
                </a:solidFill>
                <a:latin typeface="Roboto" panose="02000000000000000000"/>
              </a:rPr>
              <a:t> : </a:t>
            </a:r>
            <a:r>
              <a:rPr lang="en-US" sz="3200" b="1" dirty="0" err="1">
                <a:solidFill>
                  <a:srgbClr val="00B0F0"/>
                </a:solidFill>
                <a:latin typeface="Roboto" panose="02000000000000000000"/>
              </a:rPr>
              <a:t>priorités</a:t>
            </a:r>
            <a:r>
              <a:rPr lang="en-US" sz="3200" b="1" dirty="0">
                <a:solidFill>
                  <a:srgbClr val="00B0F0"/>
                </a:solidFill>
                <a:latin typeface="Roboto" panose="02000000000000000000"/>
              </a:rPr>
              <a:t> et </a:t>
            </a:r>
            <a:r>
              <a:rPr lang="en-US" sz="3200" b="1" dirty="0" err="1">
                <a:solidFill>
                  <a:srgbClr val="00B0F0"/>
                </a:solidFill>
                <a:latin typeface="Roboto" panose="02000000000000000000"/>
              </a:rPr>
              <a:t>enjeux</a:t>
            </a:r>
            <a:r>
              <a:rPr lang="en-US" sz="3200" b="1" dirty="0">
                <a:solidFill>
                  <a:srgbClr val="00B0F0"/>
                </a:solidFill>
                <a:latin typeface="Roboto" panose="02000000000000000000"/>
              </a:rPr>
              <a:t> </a:t>
            </a:r>
            <a:endParaRPr lang="en-US" sz="32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3AA4987-F030-9C15-FE12-696A0523D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241" y="-14166"/>
            <a:ext cx="3590759" cy="239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4ADC0-319D-F20F-7BDB-0A119C1A7633}"/>
              </a:ext>
            </a:extLst>
          </p:cNvPr>
          <p:cNvSpPr txBox="1"/>
          <p:nvPr/>
        </p:nvSpPr>
        <p:spPr>
          <a:xfrm>
            <a:off x="1167786" y="2546705"/>
            <a:ext cx="57525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Roboto" pitchFamily="2" charset="0"/>
              </a:rPr>
              <a:t>Urgence à </a:t>
            </a:r>
            <a:r>
              <a:rPr lang="en-US" sz="2000" b="1" dirty="0" err="1">
                <a:solidFill>
                  <a:schemeClr val="bg1"/>
                </a:solidFill>
                <a:latin typeface="Roboto" pitchFamily="2" charset="0"/>
              </a:rPr>
              <a:t>renverser</a:t>
            </a:r>
            <a:r>
              <a:rPr lang="en-US" sz="2000" b="1" dirty="0">
                <a:solidFill>
                  <a:schemeClr val="bg1"/>
                </a:solidFill>
                <a:latin typeface="Roboto" pitchFamily="2" charset="0"/>
              </a:rPr>
              <a:t> la tendance </a:t>
            </a:r>
            <a:r>
              <a:rPr lang="en-US" sz="2000" b="1" dirty="0" err="1">
                <a:solidFill>
                  <a:schemeClr val="bg1"/>
                </a:solidFill>
                <a:latin typeface="Roboto" pitchFamily="2" charset="0"/>
              </a:rPr>
              <a:t>en</a:t>
            </a:r>
            <a:r>
              <a:rPr lang="en-US" sz="2000" b="1" dirty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oboto" pitchFamily="2" charset="0"/>
              </a:rPr>
              <a:t>cours</a:t>
            </a:r>
            <a:r>
              <a:rPr lang="en-US" sz="2000" b="1" dirty="0">
                <a:solidFill>
                  <a:schemeClr val="bg1"/>
                </a:solidFill>
                <a:latin typeface="Roboto" pitchFamily="2" charset="0"/>
              </a:rPr>
              <a:t> :</a:t>
            </a:r>
          </a:p>
          <a:p>
            <a:endParaRPr lang="en-US" sz="2000" b="1" dirty="0">
              <a:solidFill>
                <a:schemeClr val="bg1"/>
              </a:solidFill>
              <a:latin typeface="Robo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Au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cours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des 10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dernières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années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, 90% des catastrophes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naturelles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avaient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un lien avec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l’eau</a:t>
            </a:r>
            <a:endParaRPr lang="en-US" dirty="0">
              <a:solidFill>
                <a:schemeClr val="bg1"/>
              </a:solidFill>
              <a:latin typeface="Robo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Robo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1.4 milliard de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personnes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ont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été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affectées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par la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sécheresse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entre 2000 et 2019, et 1.6 milliard par des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inondations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Robo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Disparition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de plus de 83% de la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biodiversité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d’eau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douce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depuis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les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années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Robo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Roboto" pitchFamily="2" charset="0"/>
            </a:endParaRPr>
          </a:p>
          <a:p>
            <a:pPr lvl="1"/>
            <a:endParaRPr lang="en-US" sz="2000" dirty="0">
              <a:solidFill>
                <a:schemeClr val="bg1"/>
              </a:solidFill>
              <a:latin typeface="Roboto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Roboto" pitchFamily="2" charset="0"/>
              </a:rPr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1AE24-540D-C7FF-ADC3-207E45CB61CF}"/>
              </a:ext>
            </a:extLst>
          </p:cNvPr>
          <p:cNvSpPr txBox="1"/>
          <p:nvPr/>
        </p:nvSpPr>
        <p:spPr>
          <a:xfrm>
            <a:off x="1157152" y="1362514"/>
            <a:ext cx="7304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i="0" dirty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Dialogue interactif 3 : « L'eau pour le climat, la résilience et l'environnement : de la source à la mer, biodiversité, climat, résilience et réduction des risques de catastrophe »</a:t>
            </a:r>
            <a:endParaRPr lang="en-US" sz="20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1AAA5C2E-D9D9-DB2A-4AEC-A51DCFBCF415}"/>
              </a:ext>
            </a:extLst>
          </p:cNvPr>
          <p:cNvSpPr txBox="1"/>
          <p:nvPr/>
        </p:nvSpPr>
        <p:spPr>
          <a:xfrm>
            <a:off x="6799496" y="2774509"/>
            <a:ext cx="539250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Robo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Robo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Grande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difficultés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nombreux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pays à faire face à la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complexité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du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sujet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et son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caractère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systémique</a:t>
            </a:r>
            <a:endParaRPr lang="en-US" dirty="0">
              <a:solidFill>
                <a:schemeClr val="bg1"/>
              </a:solidFill>
              <a:latin typeface="Robo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Robo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Processus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intergouvernmentaux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peu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liés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les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uns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 aux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</a:rPr>
              <a:t>autres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Robo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Roboto" pitchFamily="2" charset="0"/>
            </a:endParaRPr>
          </a:p>
          <a:p>
            <a:pPr lvl="1"/>
            <a:endParaRPr lang="en-US" sz="2000" dirty="0">
              <a:solidFill>
                <a:schemeClr val="bg1"/>
              </a:solidFill>
              <a:latin typeface="Roboto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Roboto" pitchFamily="2" charset="0"/>
              </a:rPr>
              <a:t> </a:t>
            </a:r>
            <a:endParaRPr lang="en-US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55963FC-E031-A584-C756-6E5BB5D411F2}"/>
              </a:ext>
            </a:extLst>
          </p:cNvPr>
          <p:cNvCxnSpPr>
            <a:cxnSpLocks/>
          </p:cNvCxnSpPr>
          <p:nvPr/>
        </p:nvCxnSpPr>
        <p:spPr>
          <a:xfrm>
            <a:off x="6799496" y="2925650"/>
            <a:ext cx="0" cy="28435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52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ld">
            <a:extLst>
              <a:ext uri="{FF2B5EF4-FFF2-40B4-BE49-F238E27FC236}">
                <a16:creationId xmlns:a16="http://schemas.microsoft.com/office/drawing/2014/main" id="{348ABA81-394C-489C-B259-98C3E4DF377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44500" y="222815"/>
            <a:ext cx="11172300" cy="6972812"/>
          </a:xfrm>
          <a:custGeom>
            <a:avLst/>
            <a:gdLst>
              <a:gd name="connsiteX0" fmla="*/ 1689094 w 6494035"/>
              <a:gd name="connsiteY0" fmla="*/ 3652082 h 3722228"/>
              <a:gd name="connsiteX1" fmla="*/ 1704611 w 6494035"/>
              <a:gd name="connsiteY1" fmla="*/ 3652082 h 3722228"/>
              <a:gd name="connsiteX2" fmla="*/ 1716471 w 6494035"/>
              <a:gd name="connsiteY2" fmla="*/ 3663086 h 3722228"/>
              <a:gd name="connsiteX3" fmla="*/ 1720126 w 6494035"/>
              <a:gd name="connsiteY3" fmla="*/ 3675463 h 3722228"/>
              <a:gd name="connsiteX4" fmla="*/ 1747503 w 6494035"/>
              <a:gd name="connsiteY4" fmla="*/ 3691053 h 3722228"/>
              <a:gd name="connsiteX5" fmla="*/ 1766215 w 6494035"/>
              <a:gd name="connsiteY5" fmla="*/ 3706642 h 3722228"/>
              <a:gd name="connsiteX6" fmla="*/ 1786293 w 6494035"/>
              <a:gd name="connsiteY6" fmla="*/ 3709851 h 3722228"/>
              <a:gd name="connsiteX7" fmla="*/ 1763019 w 6494035"/>
              <a:gd name="connsiteY7" fmla="*/ 3722228 h 3722228"/>
              <a:gd name="connsiteX8" fmla="*/ 1739745 w 6494035"/>
              <a:gd name="connsiteY8" fmla="*/ 3717643 h 3722228"/>
              <a:gd name="connsiteX9" fmla="*/ 1720126 w 6494035"/>
              <a:gd name="connsiteY9" fmla="*/ 3717643 h 3722228"/>
              <a:gd name="connsiteX10" fmla="*/ 1696852 w 6494035"/>
              <a:gd name="connsiteY10" fmla="*/ 3722228 h 3722228"/>
              <a:gd name="connsiteX11" fmla="*/ 1662624 w 6494035"/>
              <a:gd name="connsiteY11" fmla="*/ 3709851 h 3722228"/>
              <a:gd name="connsiteX12" fmla="*/ 1708713 w 6494035"/>
              <a:gd name="connsiteY12" fmla="*/ 3706642 h 3722228"/>
              <a:gd name="connsiteX13" fmla="*/ 1689094 w 6494035"/>
              <a:gd name="connsiteY13" fmla="*/ 3686467 h 3722228"/>
              <a:gd name="connsiteX14" fmla="*/ 1696852 w 6494035"/>
              <a:gd name="connsiteY14" fmla="*/ 3675463 h 3722228"/>
              <a:gd name="connsiteX15" fmla="*/ 1681336 w 6494035"/>
              <a:gd name="connsiteY15" fmla="*/ 3678672 h 3722228"/>
              <a:gd name="connsiteX16" fmla="*/ 1681336 w 6494035"/>
              <a:gd name="connsiteY16" fmla="*/ 3659877 h 3722228"/>
              <a:gd name="connsiteX17" fmla="*/ 1851701 w 6494035"/>
              <a:gd name="connsiteY17" fmla="*/ 3605393 h 3722228"/>
              <a:gd name="connsiteX18" fmla="*/ 1875118 w 6494035"/>
              <a:gd name="connsiteY18" fmla="*/ 3605393 h 3722228"/>
              <a:gd name="connsiteX19" fmla="*/ 1867313 w 6494035"/>
              <a:gd name="connsiteY19" fmla="*/ 3621029 h 3722228"/>
              <a:gd name="connsiteX20" fmla="*/ 1854915 w 6494035"/>
              <a:gd name="connsiteY20" fmla="*/ 3628847 h 3722228"/>
              <a:gd name="connsiteX21" fmla="*/ 1847108 w 6494035"/>
              <a:gd name="connsiteY21" fmla="*/ 3624248 h 3722228"/>
              <a:gd name="connsiteX22" fmla="*/ 1883087 w 6494035"/>
              <a:gd name="connsiteY22" fmla="*/ 3601976 h 3722228"/>
              <a:gd name="connsiteX23" fmla="*/ 1890685 w 6494035"/>
              <a:gd name="connsiteY23" fmla="*/ 3601976 h 3722228"/>
              <a:gd name="connsiteX24" fmla="*/ 1898281 w 6494035"/>
              <a:gd name="connsiteY24" fmla="*/ 3601976 h 3722228"/>
              <a:gd name="connsiteX25" fmla="*/ 1901410 w 6494035"/>
              <a:gd name="connsiteY25" fmla="*/ 3609553 h 3722228"/>
              <a:gd name="connsiteX26" fmla="*/ 1905879 w 6494035"/>
              <a:gd name="connsiteY26" fmla="*/ 3614008 h 3722228"/>
              <a:gd name="connsiteX27" fmla="*/ 1890685 w 6494035"/>
              <a:gd name="connsiteY27" fmla="*/ 3621138 h 3722228"/>
              <a:gd name="connsiteX28" fmla="*/ 1878620 w 6494035"/>
              <a:gd name="connsiteY28" fmla="*/ 3632278 h 3722228"/>
              <a:gd name="connsiteX29" fmla="*/ 1871023 w 6494035"/>
              <a:gd name="connsiteY29" fmla="*/ 3624704 h 3722228"/>
              <a:gd name="connsiteX30" fmla="*/ 1878620 w 6494035"/>
              <a:gd name="connsiteY30" fmla="*/ 3614008 h 3722228"/>
              <a:gd name="connsiteX31" fmla="*/ 6358915 w 6494035"/>
              <a:gd name="connsiteY31" fmla="*/ 3490376 h 3722228"/>
              <a:gd name="connsiteX32" fmla="*/ 6363027 w 6494035"/>
              <a:gd name="connsiteY32" fmla="*/ 3494930 h 3722228"/>
              <a:gd name="connsiteX33" fmla="*/ 6363027 w 6494035"/>
              <a:gd name="connsiteY33" fmla="*/ 3502661 h 3722228"/>
              <a:gd name="connsiteX34" fmla="*/ 6363027 w 6494035"/>
              <a:gd name="connsiteY34" fmla="*/ 3505850 h 3722228"/>
              <a:gd name="connsiteX35" fmla="*/ 6363027 w 6494035"/>
              <a:gd name="connsiteY35" fmla="*/ 3513581 h 3722228"/>
              <a:gd name="connsiteX36" fmla="*/ 6363027 w 6494035"/>
              <a:gd name="connsiteY36" fmla="*/ 3517676 h 3722228"/>
              <a:gd name="connsiteX37" fmla="*/ 6370804 w 6494035"/>
              <a:gd name="connsiteY37" fmla="*/ 3513581 h 3722228"/>
              <a:gd name="connsiteX38" fmla="*/ 6370804 w 6494035"/>
              <a:gd name="connsiteY38" fmla="*/ 3517676 h 3722228"/>
              <a:gd name="connsiteX39" fmla="*/ 6374460 w 6494035"/>
              <a:gd name="connsiteY39" fmla="*/ 3521313 h 3722228"/>
              <a:gd name="connsiteX40" fmla="*/ 6370804 w 6494035"/>
              <a:gd name="connsiteY40" fmla="*/ 3525408 h 3722228"/>
              <a:gd name="connsiteX41" fmla="*/ 6370804 w 6494035"/>
              <a:gd name="connsiteY41" fmla="*/ 3536328 h 3722228"/>
              <a:gd name="connsiteX42" fmla="*/ 6366683 w 6494035"/>
              <a:gd name="connsiteY42" fmla="*/ 3547707 h 3722228"/>
              <a:gd name="connsiteX43" fmla="*/ 6358915 w 6494035"/>
              <a:gd name="connsiteY43" fmla="*/ 3562722 h 3722228"/>
              <a:gd name="connsiteX44" fmla="*/ 6351137 w 6494035"/>
              <a:gd name="connsiteY44" fmla="*/ 3575007 h 3722228"/>
              <a:gd name="connsiteX45" fmla="*/ 6343369 w 6494035"/>
              <a:gd name="connsiteY45" fmla="*/ 3585927 h 3722228"/>
              <a:gd name="connsiteX46" fmla="*/ 6340169 w 6494035"/>
              <a:gd name="connsiteY46" fmla="*/ 3598212 h 3722228"/>
              <a:gd name="connsiteX47" fmla="*/ 6343369 w 6494035"/>
              <a:gd name="connsiteY47" fmla="*/ 3605954 h 3722228"/>
              <a:gd name="connsiteX48" fmla="*/ 6335592 w 6494035"/>
              <a:gd name="connsiteY48" fmla="*/ 3601400 h 3722228"/>
              <a:gd name="connsiteX49" fmla="*/ 6332391 w 6494035"/>
              <a:gd name="connsiteY49" fmla="*/ 3605954 h 3722228"/>
              <a:gd name="connsiteX50" fmla="*/ 6327814 w 6494035"/>
              <a:gd name="connsiteY50" fmla="*/ 3601400 h 3722228"/>
              <a:gd name="connsiteX51" fmla="*/ 6327814 w 6494035"/>
              <a:gd name="connsiteY51" fmla="*/ 3605954 h 3722228"/>
              <a:gd name="connsiteX52" fmla="*/ 6316845 w 6494035"/>
              <a:gd name="connsiteY52" fmla="*/ 3613685 h 3722228"/>
              <a:gd name="connsiteX53" fmla="*/ 6304500 w 6494035"/>
              <a:gd name="connsiteY53" fmla="*/ 3624605 h 3722228"/>
              <a:gd name="connsiteX54" fmla="*/ 6301299 w 6494035"/>
              <a:gd name="connsiteY54" fmla="*/ 3640079 h 3722228"/>
              <a:gd name="connsiteX55" fmla="*/ 6293522 w 6494035"/>
              <a:gd name="connsiteY55" fmla="*/ 3647362 h 3722228"/>
              <a:gd name="connsiteX56" fmla="*/ 6285754 w 6494035"/>
              <a:gd name="connsiteY56" fmla="*/ 3659648 h 3722228"/>
              <a:gd name="connsiteX57" fmla="*/ 6277976 w 6494035"/>
              <a:gd name="connsiteY57" fmla="*/ 3667379 h 3722228"/>
              <a:gd name="connsiteX58" fmla="*/ 6281177 w 6494035"/>
              <a:gd name="connsiteY58" fmla="*/ 3670568 h 3722228"/>
              <a:gd name="connsiteX59" fmla="*/ 6277976 w 6494035"/>
              <a:gd name="connsiteY59" fmla="*/ 3670568 h 3722228"/>
              <a:gd name="connsiteX60" fmla="*/ 6270199 w 6494035"/>
              <a:gd name="connsiteY60" fmla="*/ 3678299 h 3722228"/>
              <a:gd name="connsiteX61" fmla="*/ 6258319 w 6494035"/>
              <a:gd name="connsiteY61" fmla="*/ 3686031 h 3722228"/>
              <a:gd name="connsiteX62" fmla="*/ 6254653 w 6494035"/>
              <a:gd name="connsiteY62" fmla="*/ 3693773 h 3722228"/>
              <a:gd name="connsiteX63" fmla="*/ 6234995 w 6494035"/>
              <a:gd name="connsiteY63" fmla="*/ 3698316 h 3722228"/>
              <a:gd name="connsiteX64" fmla="*/ 6230418 w 6494035"/>
              <a:gd name="connsiteY64" fmla="*/ 3693773 h 3722228"/>
              <a:gd name="connsiteX65" fmla="*/ 6222650 w 6494035"/>
              <a:gd name="connsiteY65" fmla="*/ 3690584 h 3722228"/>
              <a:gd name="connsiteX66" fmla="*/ 6222650 w 6494035"/>
              <a:gd name="connsiteY66" fmla="*/ 3682853 h 3722228"/>
              <a:gd name="connsiteX67" fmla="*/ 6211672 w 6494035"/>
              <a:gd name="connsiteY67" fmla="*/ 3678299 h 3722228"/>
              <a:gd name="connsiteX68" fmla="*/ 6211672 w 6494035"/>
              <a:gd name="connsiteY68" fmla="*/ 3675111 h 3722228"/>
              <a:gd name="connsiteX69" fmla="*/ 6203904 w 6494035"/>
              <a:gd name="connsiteY69" fmla="*/ 3675111 h 3722228"/>
              <a:gd name="connsiteX70" fmla="*/ 6196127 w 6494035"/>
              <a:gd name="connsiteY70" fmla="*/ 3670568 h 3722228"/>
              <a:gd name="connsiteX71" fmla="*/ 6199327 w 6494035"/>
              <a:gd name="connsiteY71" fmla="*/ 3662826 h 3722228"/>
              <a:gd name="connsiteX72" fmla="*/ 6196127 w 6494035"/>
              <a:gd name="connsiteY72" fmla="*/ 3662826 h 3722228"/>
              <a:gd name="connsiteX73" fmla="*/ 6196127 w 6494035"/>
              <a:gd name="connsiteY73" fmla="*/ 3659648 h 3722228"/>
              <a:gd name="connsiteX74" fmla="*/ 6203904 w 6494035"/>
              <a:gd name="connsiteY74" fmla="*/ 3659648 h 3722228"/>
              <a:gd name="connsiteX75" fmla="*/ 6203904 w 6494035"/>
              <a:gd name="connsiteY75" fmla="*/ 3651906 h 3722228"/>
              <a:gd name="connsiteX76" fmla="*/ 6207104 w 6494035"/>
              <a:gd name="connsiteY76" fmla="*/ 3644174 h 3722228"/>
              <a:gd name="connsiteX77" fmla="*/ 6214873 w 6494035"/>
              <a:gd name="connsiteY77" fmla="*/ 3647362 h 3722228"/>
              <a:gd name="connsiteX78" fmla="*/ 6211672 w 6494035"/>
              <a:gd name="connsiteY78" fmla="*/ 3640079 h 3722228"/>
              <a:gd name="connsiteX79" fmla="*/ 6214873 w 6494035"/>
              <a:gd name="connsiteY79" fmla="*/ 3640079 h 3722228"/>
              <a:gd name="connsiteX80" fmla="*/ 6214873 w 6494035"/>
              <a:gd name="connsiteY80" fmla="*/ 3636432 h 3722228"/>
              <a:gd name="connsiteX81" fmla="*/ 6219450 w 6494035"/>
              <a:gd name="connsiteY81" fmla="*/ 3632337 h 3722228"/>
              <a:gd name="connsiteX82" fmla="*/ 6222650 w 6494035"/>
              <a:gd name="connsiteY82" fmla="*/ 3632337 h 3722228"/>
              <a:gd name="connsiteX83" fmla="*/ 6222650 w 6494035"/>
              <a:gd name="connsiteY83" fmla="*/ 3628700 h 3722228"/>
              <a:gd name="connsiteX84" fmla="*/ 6234995 w 6494035"/>
              <a:gd name="connsiteY84" fmla="*/ 3624605 h 3722228"/>
              <a:gd name="connsiteX85" fmla="*/ 6242764 w 6494035"/>
              <a:gd name="connsiteY85" fmla="*/ 3613685 h 3722228"/>
              <a:gd name="connsiteX86" fmla="*/ 6242764 w 6494035"/>
              <a:gd name="connsiteY86" fmla="*/ 3616874 h 3722228"/>
              <a:gd name="connsiteX87" fmla="*/ 6246885 w 6494035"/>
              <a:gd name="connsiteY87" fmla="*/ 3616874 h 3722228"/>
              <a:gd name="connsiteX88" fmla="*/ 6246885 w 6494035"/>
              <a:gd name="connsiteY88" fmla="*/ 3609132 h 3722228"/>
              <a:gd name="connsiteX89" fmla="*/ 6254653 w 6494035"/>
              <a:gd name="connsiteY89" fmla="*/ 3601400 h 3722228"/>
              <a:gd name="connsiteX90" fmla="*/ 6265631 w 6494035"/>
              <a:gd name="connsiteY90" fmla="*/ 3601400 h 3722228"/>
              <a:gd name="connsiteX91" fmla="*/ 6277976 w 6494035"/>
              <a:gd name="connsiteY91" fmla="*/ 3593669 h 3722228"/>
              <a:gd name="connsiteX92" fmla="*/ 6301299 w 6494035"/>
              <a:gd name="connsiteY92" fmla="*/ 3578195 h 3722228"/>
              <a:gd name="connsiteX93" fmla="*/ 6320045 w 6494035"/>
              <a:gd name="connsiteY93" fmla="*/ 3562722 h 3722228"/>
              <a:gd name="connsiteX94" fmla="*/ 6332391 w 6494035"/>
              <a:gd name="connsiteY94" fmla="*/ 3540882 h 3722228"/>
              <a:gd name="connsiteX95" fmla="*/ 6335592 w 6494035"/>
              <a:gd name="connsiteY95" fmla="*/ 3533150 h 3722228"/>
              <a:gd name="connsiteX96" fmla="*/ 6340169 w 6494035"/>
              <a:gd name="connsiteY96" fmla="*/ 3529055 h 3722228"/>
              <a:gd name="connsiteX97" fmla="*/ 6347937 w 6494035"/>
              <a:gd name="connsiteY97" fmla="*/ 3517676 h 3722228"/>
              <a:gd name="connsiteX98" fmla="*/ 6351137 w 6494035"/>
              <a:gd name="connsiteY98" fmla="*/ 3502661 h 3722228"/>
              <a:gd name="connsiteX99" fmla="*/ 5821217 w 6494035"/>
              <a:gd name="connsiteY99" fmla="*/ 3443683 h 3722228"/>
              <a:gd name="connsiteX100" fmla="*/ 5825758 w 6494035"/>
              <a:gd name="connsiteY100" fmla="*/ 3443683 h 3722228"/>
              <a:gd name="connsiteX101" fmla="*/ 5828938 w 6494035"/>
              <a:gd name="connsiteY101" fmla="*/ 3448259 h 3722228"/>
              <a:gd name="connsiteX102" fmla="*/ 5840744 w 6494035"/>
              <a:gd name="connsiteY102" fmla="*/ 3456042 h 3722228"/>
              <a:gd name="connsiteX103" fmla="*/ 5860726 w 6494035"/>
              <a:gd name="connsiteY103" fmla="*/ 3459245 h 3722228"/>
              <a:gd name="connsiteX104" fmla="*/ 5871625 w 6494035"/>
              <a:gd name="connsiteY104" fmla="*/ 3456042 h 3722228"/>
              <a:gd name="connsiteX105" fmla="*/ 5875711 w 6494035"/>
              <a:gd name="connsiteY105" fmla="*/ 3456042 h 3722228"/>
              <a:gd name="connsiteX106" fmla="*/ 5887063 w 6494035"/>
              <a:gd name="connsiteY106" fmla="*/ 3451466 h 3722228"/>
              <a:gd name="connsiteX107" fmla="*/ 5887063 w 6494035"/>
              <a:gd name="connsiteY107" fmla="*/ 3456042 h 3722228"/>
              <a:gd name="connsiteX108" fmla="*/ 5879342 w 6494035"/>
              <a:gd name="connsiteY108" fmla="*/ 3497699 h 3722228"/>
              <a:gd name="connsiteX109" fmla="*/ 5875711 w 6494035"/>
              <a:gd name="connsiteY109" fmla="*/ 3497699 h 3722228"/>
              <a:gd name="connsiteX110" fmla="*/ 5875711 w 6494035"/>
              <a:gd name="connsiteY110" fmla="*/ 3494491 h 3722228"/>
              <a:gd name="connsiteX111" fmla="*/ 5871625 w 6494035"/>
              <a:gd name="connsiteY111" fmla="*/ 3497699 h 3722228"/>
              <a:gd name="connsiteX112" fmla="*/ 5871625 w 6494035"/>
              <a:gd name="connsiteY112" fmla="*/ 3505477 h 3722228"/>
              <a:gd name="connsiteX113" fmla="*/ 5868446 w 6494035"/>
              <a:gd name="connsiteY113" fmla="*/ 3513261 h 3722228"/>
              <a:gd name="connsiteX114" fmla="*/ 5863905 w 6494035"/>
              <a:gd name="connsiteY114" fmla="*/ 3525162 h 3722228"/>
              <a:gd name="connsiteX115" fmla="*/ 5856185 w 6494035"/>
              <a:gd name="connsiteY115" fmla="*/ 3528822 h 3722228"/>
              <a:gd name="connsiteX116" fmla="*/ 5856185 w 6494035"/>
              <a:gd name="connsiteY116" fmla="*/ 3521044 h 3722228"/>
              <a:gd name="connsiteX117" fmla="*/ 5860726 w 6494035"/>
              <a:gd name="connsiteY117" fmla="*/ 3521044 h 3722228"/>
              <a:gd name="connsiteX118" fmla="*/ 5860726 w 6494035"/>
              <a:gd name="connsiteY118" fmla="*/ 3513261 h 3722228"/>
              <a:gd name="connsiteX119" fmla="*/ 5856185 w 6494035"/>
              <a:gd name="connsiteY119" fmla="*/ 3513261 h 3722228"/>
              <a:gd name="connsiteX120" fmla="*/ 5848464 w 6494035"/>
              <a:gd name="connsiteY120" fmla="*/ 3525162 h 3722228"/>
              <a:gd name="connsiteX121" fmla="*/ 5844378 w 6494035"/>
              <a:gd name="connsiteY121" fmla="*/ 3525162 h 3722228"/>
              <a:gd name="connsiteX122" fmla="*/ 5840744 w 6494035"/>
              <a:gd name="connsiteY122" fmla="*/ 3536606 h 3722228"/>
              <a:gd name="connsiteX123" fmla="*/ 5833023 w 6494035"/>
              <a:gd name="connsiteY123" fmla="*/ 3536606 h 3722228"/>
              <a:gd name="connsiteX124" fmla="*/ 5825758 w 6494035"/>
              <a:gd name="connsiteY124" fmla="*/ 3532945 h 3722228"/>
              <a:gd name="connsiteX125" fmla="*/ 5821217 w 6494035"/>
              <a:gd name="connsiteY125" fmla="*/ 3528822 h 3722228"/>
              <a:gd name="connsiteX126" fmla="*/ 5825758 w 6494035"/>
              <a:gd name="connsiteY126" fmla="*/ 3528822 h 3722228"/>
              <a:gd name="connsiteX127" fmla="*/ 5825758 w 6494035"/>
              <a:gd name="connsiteY127" fmla="*/ 3525162 h 3722228"/>
              <a:gd name="connsiteX128" fmla="*/ 5818038 w 6494035"/>
              <a:gd name="connsiteY128" fmla="*/ 3521044 h 3722228"/>
              <a:gd name="connsiteX129" fmla="*/ 5813497 w 6494035"/>
              <a:gd name="connsiteY129" fmla="*/ 3510058 h 3722228"/>
              <a:gd name="connsiteX130" fmla="*/ 5818038 w 6494035"/>
              <a:gd name="connsiteY130" fmla="*/ 3494491 h 3722228"/>
              <a:gd name="connsiteX131" fmla="*/ 5821217 w 6494035"/>
              <a:gd name="connsiteY131" fmla="*/ 3497699 h 3722228"/>
              <a:gd name="connsiteX132" fmla="*/ 5821217 w 6494035"/>
              <a:gd name="connsiteY132" fmla="*/ 3494491 h 3722228"/>
              <a:gd name="connsiteX133" fmla="*/ 5818038 w 6494035"/>
              <a:gd name="connsiteY133" fmla="*/ 3451466 h 3722228"/>
              <a:gd name="connsiteX134" fmla="*/ 6389263 w 6494035"/>
              <a:gd name="connsiteY134" fmla="*/ 3296783 h 3722228"/>
              <a:gd name="connsiteX135" fmla="*/ 6393822 w 6494035"/>
              <a:gd name="connsiteY135" fmla="*/ 3296783 h 3722228"/>
              <a:gd name="connsiteX136" fmla="*/ 6393822 w 6494035"/>
              <a:gd name="connsiteY136" fmla="*/ 3301349 h 3722228"/>
              <a:gd name="connsiteX137" fmla="*/ 6393822 w 6494035"/>
              <a:gd name="connsiteY137" fmla="*/ 3309122 h 3722228"/>
              <a:gd name="connsiteX138" fmla="*/ 6397010 w 6494035"/>
              <a:gd name="connsiteY138" fmla="*/ 3312318 h 3722228"/>
              <a:gd name="connsiteX139" fmla="*/ 6404752 w 6494035"/>
              <a:gd name="connsiteY139" fmla="*/ 3316883 h 3722228"/>
              <a:gd name="connsiteX140" fmla="*/ 6409305 w 6494035"/>
              <a:gd name="connsiteY140" fmla="*/ 3324188 h 3722228"/>
              <a:gd name="connsiteX141" fmla="*/ 6412494 w 6494035"/>
              <a:gd name="connsiteY141" fmla="*/ 3324188 h 3722228"/>
              <a:gd name="connsiteX142" fmla="*/ 6412494 w 6494035"/>
              <a:gd name="connsiteY142" fmla="*/ 3339722 h 3722228"/>
              <a:gd name="connsiteX143" fmla="*/ 6409305 w 6494035"/>
              <a:gd name="connsiteY143" fmla="*/ 3343374 h 3722228"/>
              <a:gd name="connsiteX144" fmla="*/ 6412494 w 6494035"/>
              <a:gd name="connsiteY144" fmla="*/ 3350691 h 3722228"/>
              <a:gd name="connsiteX145" fmla="*/ 6412494 w 6494035"/>
              <a:gd name="connsiteY145" fmla="*/ 3363018 h 3722228"/>
              <a:gd name="connsiteX146" fmla="*/ 6417053 w 6494035"/>
              <a:gd name="connsiteY146" fmla="*/ 3373986 h 3722228"/>
              <a:gd name="connsiteX147" fmla="*/ 6420241 w 6494035"/>
              <a:gd name="connsiteY147" fmla="*/ 3386313 h 3722228"/>
              <a:gd name="connsiteX148" fmla="*/ 6428895 w 6494035"/>
              <a:gd name="connsiteY148" fmla="*/ 3386313 h 3722228"/>
              <a:gd name="connsiteX149" fmla="*/ 6436637 w 6494035"/>
              <a:gd name="connsiteY149" fmla="*/ 3370791 h 3722228"/>
              <a:gd name="connsiteX150" fmla="*/ 6436637 w 6494035"/>
              <a:gd name="connsiteY150" fmla="*/ 3366213 h 3722228"/>
              <a:gd name="connsiteX151" fmla="*/ 6436637 w 6494035"/>
              <a:gd name="connsiteY151" fmla="*/ 3358452 h 3722228"/>
              <a:gd name="connsiteX152" fmla="*/ 6447573 w 6494035"/>
              <a:gd name="connsiteY152" fmla="*/ 3358452 h 3722228"/>
              <a:gd name="connsiteX153" fmla="*/ 6447573 w 6494035"/>
              <a:gd name="connsiteY153" fmla="*/ 3370791 h 3722228"/>
              <a:gd name="connsiteX154" fmla="*/ 6459868 w 6494035"/>
              <a:gd name="connsiteY154" fmla="*/ 3381748 h 3722228"/>
              <a:gd name="connsiteX155" fmla="*/ 6470804 w 6494035"/>
              <a:gd name="connsiteY155" fmla="*/ 3381748 h 3722228"/>
              <a:gd name="connsiteX156" fmla="*/ 6482646 w 6494035"/>
              <a:gd name="connsiteY156" fmla="*/ 3370791 h 3722228"/>
              <a:gd name="connsiteX157" fmla="*/ 6494035 w 6494035"/>
              <a:gd name="connsiteY157" fmla="*/ 3370791 h 3722228"/>
              <a:gd name="connsiteX158" fmla="*/ 6494035 w 6494035"/>
              <a:gd name="connsiteY158" fmla="*/ 3381748 h 3722228"/>
              <a:gd name="connsiteX159" fmla="*/ 6482646 w 6494035"/>
              <a:gd name="connsiteY159" fmla="*/ 3394086 h 3722228"/>
              <a:gd name="connsiteX160" fmla="*/ 6447573 w 6494035"/>
              <a:gd name="connsiteY160" fmla="*/ 3463516 h 3722228"/>
              <a:gd name="connsiteX161" fmla="*/ 6424342 w 6494035"/>
              <a:gd name="connsiteY161" fmla="*/ 3486812 h 3722228"/>
              <a:gd name="connsiteX162" fmla="*/ 6409305 w 6494035"/>
              <a:gd name="connsiteY162" fmla="*/ 3502346 h 3722228"/>
              <a:gd name="connsiteX163" fmla="*/ 6397010 w 6494035"/>
              <a:gd name="connsiteY163" fmla="*/ 3517424 h 3722228"/>
              <a:gd name="connsiteX164" fmla="*/ 6381521 w 6494035"/>
              <a:gd name="connsiteY164" fmla="*/ 3536611 h 3722228"/>
              <a:gd name="connsiteX165" fmla="*/ 6381521 w 6494035"/>
              <a:gd name="connsiteY165" fmla="*/ 3525185 h 3722228"/>
              <a:gd name="connsiteX166" fmla="*/ 6378332 w 6494035"/>
              <a:gd name="connsiteY166" fmla="*/ 3528850 h 3722228"/>
              <a:gd name="connsiteX167" fmla="*/ 6378332 w 6494035"/>
              <a:gd name="connsiteY167" fmla="*/ 3521076 h 3722228"/>
              <a:gd name="connsiteX168" fmla="*/ 6381521 w 6494035"/>
              <a:gd name="connsiteY168" fmla="*/ 3513315 h 3722228"/>
              <a:gd name="connsiteX169" fmla="*/ 6389263 w 6494035"/>
              <a:gd name="connsiteY169" fmla="*/ 3494585 h 3722228"/>
              <a:gd name="connsiteX170" fmla="*/ 6389263 w 6494035"/>
              <a:gd name="connsiteY170" fmla="*/ 3479051 h 3722228"/>
              <a:gd name="connsiteX171" fmla="*/ 6386074 w 6494035"/>
              <a:gd name="connsiteY171" fmla="*/ 3471289 h 3722228"/>
              <a:gd name="connsiteX172" fmla="*/ 6381521 w 6494035"/>
              <a:gd name="connsiteY172" fmla="*/ 3463516 h 3722228"/>
              <a:gd name="connsiteX173" fmla="*/ 6378332 w 6494035"/>
              <a:gd name="connsiteY173" fmla="*/ 3455755 h 3722228"/>
              <a:gd name="connsiteX174" fmla="*/ 6381521 w 6494035"/>
              <a:gd name="connsiteY174" fmla="*/ 3447994 h 3722228"/>
              <a:gd name="connsiteX175" fmla="*/ 6389263 w 6494035"/>
              <a:gd name="connsiteY175" fmla="*/ 3443873 h 3722228"/>
              <a:gd name="connsiteX176" fmla="*/ 6397010 w 6494035"/>
              <a:gd name="connsiteY176" fmla="*/ 3417382 h 3722228"/>
              <a:gd name="connsiteX177" fmla="*/ 6401563 w 6494035"/>
              <a:gd name="connsiteY177" fmla="*/ 3420578 h 3722228"/>
              <a:gd name="connsiteX178" fmla="*/ 6401563 w 6494035"/>
              <a:gd name="connsiteY178" fmla="*/ 3405043 h 3722228"/>
              <a:gd name="connsiteX179" fmla="*/ 6401563 w 6494035"/>
              <a:gd name="connsiteY179" fmla="*/ 3386313 h 3722228"/>
              <a:gd name="connsiteX180" fmla="*/ 6404752 w 6494035"/>
              <a:gd name="connsiteY180" fmla="*/ 3386313 h 3722228"/>
              <a:gd name="connsiteX181" fmla="*/ 6409305 w 6494035"/>
              <a:gd name="connsiteY181" fmla="*/ 3378552 h 3722228"/>
              <a:gd name="connsiteX182" fmla="*/ 6401563 w 6494035"/>
              <a:gd name="connsiteY182" fmla="*/ 3378552 h 3722228"/>
              <a:gd name="connsiteX183" fmla="*/ 6401563 w 6494035"/>
              <a:gd name="connsiteY183" fmla="*/ 3366213 h 3722228"/>
              <a:gd name="connsiteX184" fmla="*/ 6401563 w 6494035"/>
              <a:gd name="connsiteY184" fmla="*/ 3363018 h 3722228"/>
              <a:gd name="connsiteX185" fmla="*/ 6404752 w 6494035"/>
              <a:gd name="connsiteY185" fmla="*/ 3366213 h 3722228"/>
              <a:gd name="connsiteX186" fmla="*/ 6404752 w 6494035"/>
              <a:gd name="connsiteY186" fmla="*/ 3363018 h 3722228"/>
              <a:gd name="connsiteX187" fmla="*/ 6404752 w 6494035"/>
              <a:gd name="connsiteY187" fmla="*/ 3355256 h 3722228"/>
              <a:gd name="connsiteX188" fmla="*/ 6401563 w 6494035"/>
              <a:gd name="connsiteY188" fmla="*/ 3355256 h 3722228"/>
              <a:gd name="connsiteX189" fmla="*/ 6397010 w 6494035"/>
              <a:gd name="connsiteY189" fmla="*/ 3358452 h 3722228"/>
              <a:gd name="connsiteX190" fmla="*/ 6393822 w 6494035"/>
              <a:gd name="connsiteY190" fmla="*/ 3316883 h 3722228"/>
              <a:gd name="connsiteX191" fmla="*/ 6327067 w 6494035"/>
              <a:gd name="connsiteY191" fmla="*/ 2889116 h 3722228"/>
              <a:gd name="connsiteX192" fmla="*/ 6331681 w 6494035"/>
              <a:gd name="connsiteY192" fmla="*/ 2893605 h 3722228"/>
              <a:gd name="connsiteX193" fmla="*/ 6342751 w 6494035"/>
              <a:gd name="connsiteY193" fmla="*/ 2908865 h 3722228"/>
              <a:gd name="connsiteX194" fmla="*/ 6347363 w 6494035"/>
              <a:gd name="connsiteY194" fmla="*/ 2912007 h 3722228"/>
              <a:gd name="connsiteX195" fmla="*/ 6347363 w 6494035"/>
              <a:gd name="connsiteY195" fmla="*/ 2919639 h 3722228"/>
              <a:gd name="connsiteX196" fmla="*/ 6355205 w 6494035"/>
              <a:gd name="connsiteY196" fmla="*/ 2927270 h 3722228"/>
              <a:gd name="connsiteX197" fmla="*/ 6363047 w 6494035"/>
              <a:gd name="connsiteY197" fmla="*/ 2942530 h 3722228"/>
              <a:gd name="connsiteX198" fmla="*/ 6363047 w 6494035"/>
              <a:gd name="connsiteY198" fmla="*/ 2950161 h 3722228"/>
              <a:gd name="connsiteX199" fmla="*/ 6355205 w 6494035"/>
              <a:gd name="connsiteY199" fmla="*/ 2946570 h 3722228"/>
              <a:gd name="connsiteX200" fmla="*/ 6355205 w 6494035"/>
              <a:gd name="connsiteY200" fmla="*/ 2938939 h 3722228"/>
              <a:gd name="connsiteX201" fmla="*/ 6342751 w 6494035"/>
              <a:gd name="connsiteY201" fmla="*/ 2931310 h 3722228"/>
              <a:gd name="connsiteX202" fmla="*/ 6331681 w 6494035"/>
              <a:gd name="connsiteY202" fmla="*/ 2908865 h 3722228"/>
              <a:gd name="connsiteX203" fmla="*/ 4105236 w 6494035"/>
              <a:gd name="connsiteY203" fmla="*/ 2861766 h 3722228"/>
              <a:gd name="connsiteX204" fmla="*/ 4112842 w 6494035"/>
              <a:gd name="connsiteY204" fmla="*/ 2869957 h 3722228"/>
              <a:gd name="connsiteX205" fmla="*/ 4108368 w 6494035"/>
              <a:gd name="connsiteY205" fmla="*/ 2873811 h 3722228"/>
              <a:gd name="connsiteX206" fmla="*/ 4100763 w 6494035"/>
              <a:gd name="connsiteY206" fmla="*/ 2869957 h 3722228"/>
              <a:gd name="connsiteX207" fmla="*/ 4150996 w 6494035"/>
              <a:gd name="connsiteY207" fmla="*/ 2842407 h 3722228"/>
              <a:gd name="connsiteX208" fmla="*/ 4156057 w 6494035"/>
              <a:gd name="connsiteY208" fmla="*/ 2850150 h 3722228"/>
              <a:gd name="connsiteX209" fmla="*/ 4150996 w 6494035"/>
              <a:gd name="connsiteY209" fmla="*/ 2857895 h 3722228"/>
              <a:gd name="connsiteX210" fmla="*/ 4147453 w 6494035"/>
              <a:gd name="connsiteY210" fmla="*/ 2854250 h 3722228"/>
              <a:gd name="connsiteX211" fmla="*/ 4147453 w 6494035"/>
              <a:gd name="connsiteY211" fmla="*/ 2850150 h 3722228"/>
              <a:gd name="connsiteX212" fmla="*/ 3989393 w 6494035"/>
              <a:gd name="connsiteY212" fmla="*/ 2669311 h 3722228"/>
              <a:gd name="connsiteX213" fmla="*/ 3989393 w 6494035"/>
              <a:gd name="connsiteY213" fmla="*/ 2677054 h 3722228"/>
              <a:gd name="connsiteX214" fmla="*/ 3992582 w 6494035"/>
              <a:gd name="connsiteY214" fmla="*/ 2677054 h 3722228"/>
              <a:gd name="connsiteX215" fmla="*/ 3992582 w 6494035"/>
              <a:gd name="connsiteY215" fmla="*/ 2684811 h 3722228"/>
              <a:gd name="connsiteX216" fmla="*/ 3997134 w 6494035"/>
              <a:gd name="connsiteY216" fmla="*/ 2689373 h 3722228"/>
              <a:gd name="connsiteX217" fmla="*/ 4008063 w 6494035"/>
              <a:gd name="connsiteY217" fmla="*/ 2719006 h 3722228"/>
              <a:gd name="connsiteX218" fmla="*/ 4012622 w 6494035"/>
              <a:gd name="connsiteY218" fmla="*/ 2738608 h 3722228"/>
              <a:gd name="connsiteX219" fmla="*/ 4004874 w 6494035"/>
              <a:gd name="connsiteY219" fmla="*/ 2754108 h 3722228"/>
              <a:gd name="connsiteX220" fmla="*/ 3997134 w 6494035"/>
              <a:gd name="connsiteY220" fmla="*/ 2746351 h 3722228"/>
              <a:gd name="connsiteX221" fmla="*/ 3992582 w 6494035"/>
              <a:gd name="connsiteY221" fmla="*/ 2746351 h 3722228"/>
              <a:gd name="connsiteX222" fmla="*/ 3992582 w 6494035"/>
              <a:gd name="connsiteY222" fmla="*/ 2754108 h 3722228"/>
              <a:gd name="connsiteX223" fmla="*/ 3997134 w 6494035"/>
              <a:gd name="connsiteY223" fmla="*/ 2765046 h 3722228"/>
              <a:gd name="connsiteX224" fmla="*/ 3989393 w 6494035"/>
              <a:gd name="connsiteY224" fmla="*/ 2780546 h 3722228"/>
              <a:gd name="connsiteX225" fmla="*/ 3989393 w 6494035"/>
              <a:gd name="connsiteY225" fmla="*/ 2788289 h 3722228"/>
              <a:gd name="connsiteX226" fmla="*/ 3973905 w 6494035"/>
              <a:gd name="connsiteY226" fmla="*/ 2834789 h 3722228"/>
              <a:gd name="connsiteX227" fmla="*/ 3950668 w 6494035"/>
              <a:gd name="connsiteY227" fmla="*/ 2888586 h 3722228"/>
              <a:gd name="connsiteX228" fmla="*/ 3927439 w 6494035"/>
              <a:gd name="connsiteY228" fmla="*/ 2950572 h 3722228"/>
              <a:gd name="connsiteX229" fmla="*/ 3915593 w 6494035"/>
              <a:gd name="connsiteY229" fmla="*/ 2958330 h 3722228"/>
              <a:gd name="connsiteX230" fmla="*/ 3903301 w 6494035"/>
              <a:gd name="connsiteY230" fmla="*/ 2962432 h 3722228"/>
              <a:gd name="connsiteX231" fmla="*/ 3892364 w 6494035"/>
              <a:gd name="connsiteY231" fmla="*/ 2966073 h 3722228"/>
              <a:gd name="connsiteX232" fmla="*/ 3884624 w 6494035"/>
              <a:gd name="connsiteY232" fmla="*/ 2958330 h 3722228"/>
              <a:gd name="connsiteX233" fmla="*/ 3869135 w 6494035"/>
              <a:gd name="connsiteY233" fmla="*/ 2954674 h 3722228"/>
              <a:gd name="connsiteX234" fmla="*/ 3861387 w 6494035"/>
              <a:gd name="connsiteY234" fmla="*/ 2939635 h 3722228"/>
              <a:gd name="connsiteX235" fmla="*/ 3861387 w 6494035"/>
              <a:gd name="connsiteY235" fmla="*/ 2916392 h 3722228"/>
              <a:gd name="connsiteX236" fmla="*/ 3856835 w 6494035"/>
              <a:gd name="connsiteY236" fmla="*/ 2908634 h 3722228"/>
              <a:gd name="connsiteX237" fmla="*/ 3853647 w 6494035"/>
              <a:gd name="connsiteY237" fmla="*/ 2885391 h 3722228"/>
              <a:gd name="connsiteX238" fmla="*/ 3861387 w 6494035"/>
              <a:gd name="connsiteY238" fmla="*/ 2873086 h 3722228"/>
              <a:gd name="connsiteX239" fmla="*/ 3864576 w 6494035"/>
              <a:gd name="connsiteY239" fmla="*/ 2869891 h 3722228"/>
              <a:gd name="connsiteX240" fmla="*/ 3884624 w 6494035"/>
              <a:gd name="connsiteY240" fmla="*/ 2842532 h 3722228"/>
              <a:gd name="connsiteX241" fmla="*/ 3884624 w 6494035"/>
              <a:gd name="connsiteY241" fmla="*/ 2838891 h 3722228"/>
              <a:gd name="connsiteX242" fmla="*/ 3884624 w 6494035"/>
              <a:gd name="connsiteY242" fmla="*/ 2831594 h 3722228"/>
              <a:gd name="connsiteX243" fmla="*/ 3880064 w 6494035"/>
              <a:gd name="connsiteY243" fmla="*/ 2823851 h 3722228"/>
              <a:gd name="connsiteX244" fmla="*/ 3876876 w 6494035"/>
              <a:gd name="connsiteY244" fmla="*/ 2816094 h 3722228"/>
              <a:gd name="connsiteX245" fmla="*/ 3876876 w 6494035"/>
              <a:gd name="connsiteY245" fmla="*/ 2796046 h 3722228"/>
              <a:gd name="connsiteX246" fmla="*/ 3884624 w 6494035"/>
              <a:gd name="connsiteY246" fmla="*/ 2769594 h 3722228"/>
              <a:gd name="connsiteX247" fmla="*/ 3887813 w 6494035"/>
              <a:gd name="connsiteY247" fmla="*/ 2761851 h 3722228"/>
              <a:gd name="connsiteX248" fmla="*/ 3895553 w 6494035"/>
              <a:gd name="connsiteY248" fmla="*/ 2757289 h 3722228"/>
              <a:gd name="connsiteX249" fmla="*/ 3903301 w 6494035"/>
              <a:gd name="connsiteY249" fmla="*/ 2754108 h 3722228"/>
              <a:gd name="connsiteX250" fmla="*/ 3911042 w 6494035"/>
              <a:gd name="connsiteY250" fmla="*/ 2757289 h 3722228"/>
              <a:gd name="connsiteX251" fmla="*/ 3911042 w 6494035"/>
              <a:gd name="connsiteY251" fmla="*/ 2754108 h 3722228"/>
              <a:gd name="connsiteX252" fmla="*/ 3918782 w 6494035"/>
              <a:gd name="connsiteY252" fmla="*/ 2749992 h 3722228"/>
              <a:gd name="connsiteX253" fmla="*/ 3927439 w 6494035"/>
              <a:gd name="connsiteY253" fmla="*/ 2754108 h 3722228"/>
              <a:gd name="connsiteX254" fmla="*/ 3923342 w 6494035"/>
              <a:gd name="connsiteY254" fmla="*/ 2746351 h 3722228"/>
              <a:gd name="connsiteX255" fmla="*/ 3938376 w 6494035"/>
              <a:gd name="connsiteY255" fmla="*/ 2738608 h 3722228"/>
              <a:gd name="connsiteX256" fmla="*/ 3938376 w 6494035"/>
              <a:gd name="connsiteY256" fmla="*/ 2746351 h 3722228"/>
              <a:gd name="connsiteX257" fmla="*/ 3946116 w 6494035"/>
              <a:gd name="connsiteY257" fmla="*/ 2742249 h 3722228"/>
              <a:gd name="connsiteX258" fmla="*/ 3942928 w 6494035"/>
              <a:gd name="connsiteY258" fmla="*/ 2738608 h 3722228"/>
              <a:gd name="connsiteX259" fmla="*/ 3950668 w 6494035"/>
              <a:gd name="connsiteY259" fmla="*/ 2726749 h 3722228"/>
              <a:gd name="connsiteX260" fmla="*/ 3950668 w 6494035"/>
              <a:gd name="connsiteY260" fmla="*/ 2734507 h 3722228"/>
              <a:gd name="connsiteX261" fmla="*/ 3958416 w 6494035"/>
              <a:gd name="connsiteY261" fmla="*/ 2726749 h 3722228"/>
              <a:gd name="connsiteX262" fmla="*/ 3961605 w 6494035"/>
              <a:gd name="connsiteY262" fmla="*/ 2726749 h 3722228"/>
              <a:gd name="connsiteX263" fmla="*/ 3953856 w 6494035"/>
              <a:gd name="connsiteY263" fmla="*/ 2723554 h 3722228"/>
              <a:gd name="connsiteX264" fmla="*/ 3958416 w 6494035"/>
              <a:gd name="connsiteY264" fmla="*/ 2715811 h 3722228"/>
              <a:gd name="connsiteX265" fmla="*/ 3961605 w 6494035"/>
              <a:gd name="connsiteY265" fmla="*/ 2719006 h 3722228"/>
              <a:gd name="connsiteX266" fmla="*/ 3961605 w 6494035"/>
              <a:gd name="connsiteY266" fmla="*/ 2715811 h 3722228"/>
              <a:gd name="connsiteX267" fmla="*/ 3958416 w 6494035"/>
              <a:gd name="connsiteY267" fmla="*/ 2704413 h 3722228"/>
              <a:gd name="connsiteX268" fmla="*/ 3966157 w 6494035"/>
              <a:gd name="connsiteY268" fmla="*/ 2704413 h 3722228"/>
              <a:gd name="connsiteX269" fmla="*/ 3966157 w 6494035"/>
              <a:gd name="connsiteY269" fmla="*/ 2708054 h 3722228"/>
              <a:gd name="connsiteX270" fmla="*/ 3973905 w 6494035"/>
              <a:gd name="connsiteY270" fmla="*/ 2700311 h 3722228"/>
              <a:gd name="connsiteX271" fmla="*/ 3977093 w 6494035"/>
              <a:gd name="connsiteY271" fmla="*/ 2704413 h 3722228"/>
              <a:gd name="connsiteX272" fmla="*/ 3981645 w 6494035"/>
              <a:gd name="connsiteY272" fmla="*/ 2692554 h 3722228"/>
              <a:gd name="connsiteX273" fmla="*/ 3977093 w 6494035"/>
              <a:gd name="connsiteY273" fmla="*/ 2681616 h 3722228"/>
              <a:gd name="connsiteX274" fmla="*/ 3984834 w 6494035"/>
              <a:gd name="connsiteY274" fmla="*/ 2677054 h 3722228"/>
              <a:gd name="connsiteX275" fmla="*/ 5910115 w 6494035"/>
              <a:gd name="connsiteY275" fmla="*/ 2661341 h 3722228"/>
              <a:gd name="connsiteX276" fmla="*/ 5910115 w 6494035"/>
              <a:gd name="connsiteY276" fmla="*/ 2665909 h 3722228"/>
              <a:gd name="connsiteX277" fmla="*/ 5914198 w 6494035"/>
              <a:gd name="connsiteY277" fmla="*/ 2673645 h 3722228"/>
              <a:gd name="connsiteX278" fmla="*/ 5914198 w 6494035"/>
              <a:gd name="connsiteY278" fmla="*/ 2688713 h 3722228"/>
              <a:gd name="connsiteX279" fmla="*/ 5917382 w 6494035"/>
              <a:gd name="connsiteY279" fmla="*/ 2688713 h 3722228"/>
              <a:gd name="connsiteX280" fmla="*/ 5917382 w 6494035"/>
              <a:gd name="connsiteY280" fmla="*/ 2696449 h 3722228"/>
              <a:gd name="connsiteX281" fmla="*/ 5921955 w 6494035"/>
              <a:gd name="connsiteY281" fmla="*/ 2700096 h 3722228"/>
              <a:gd name="connsiteX282" fmla="*/ 5921955 w 6494035"/>
              <a:gd name="connsiteY282" fmla="*/ 2711038 h 3722228"/>
              <a:gd name="connsiteX283" fmla="*/ 5925139 w 6494035"/>
              <a:gd name="connsiteY283" fmla="*/ 2711038 h 3722228"/>
              <a:gd name="connsiteX284" fmla="*/ 5925139 w 6494035"/>
              <a:gd name="connsiteY284" fmla="*/ 2730636 h 3722228"/>
              <a:gd name="connsiteX285" fmla="*/ 5929671 w 6494035"/>
              <a:gd name="connsiteY285" fmla="*/ 2749351 h 3722228"/>
              <a:gd name="connsiteX286" fmla="*/ 5932896 w 6494035"/>
              <a:gd name="connsiteY286" fmla="*/ 2746146 h 3722228"/>
              <a:gd name="connsiteX287" fmla="*/ 5940612 w 6494035"/>
              <a:gd name="connsiteY287" fmla="*/ 2738410 h 3722228"/>
              <a:gd name="connsiteX288" fmla="*/ 5945185 w 6494035"/>
              <a:gd name="connsiteY288" fmla="*/ 2749351 h 3722228"/>
              <a:gd name="connsiteX289" fmla="*/ 5956085 w 6494035"/>
              <a:gd name="connsiteY289" fmla="*/ 2757087 h 3722228"/>
              <a:gd name="connsiteX290" fmla="*/ 5956085 w 6494035"/>
              <a:gd name="connsiteY290" fmla="*/ 2784901 h 3722228"/>
              <a:gd name="connsiteX291" fmla="*/ 5956085 w 6494035"/>
              <a:gd name="connsiteY291" fmla="*/ 2792638 h 3722228"/>
              <a:gd name="connsiteX292" fmla="*/ 5963842 w 6494035"/>
              <a:gd name="connsiteY292" fmla="*/ 2803579 h 3722228"/>
              <a:gd name="connsiteX293" fmla="*/ 5968414 w 6494035"/>
              <a:gd name="connsiteY293" fmla="*/ 2823215 h 3722228"/>
              <a:gd name="connsiteX294" fmla="*/ 5968414 w 6494035"/>
              <a:gd name="connsiteY294" fmla="*/ 2834156 h 3722228"/>
              <a:gd name="connsiteX295" fmla="*/ 5968414 w 6494035"/>
              <a:gd name="connsiteY295" fmla="*/ 2841892 h 3722228"/>
              <a:gd name="connsiteX296" fmla="*/ 5971599 w 6494035"/>
              <a:gd name="connsiteY296" fmla="*/ 2849629 h 3722228"/>
              <a:gd name="connsiteX297" fmla="*/ 5979315 w 6494035"/>
              <a:gd name="connsiteY297" fmla="*/ 2861970 h 3722228"/>
              <a:gd name="connsiteX298" fmla="*/ 5991154 w 6494035"/>
              <a:gd name="connsiteY298" fmla="*/ 2861970 h 3722228"/>
              <a:gd name="connsiteX299" fmla="*/ 5994828 w 6494035"/>
              <a:gd name="connsiteY299" fmla="*/ 2872911 h 3722228"/>
              <a:gd name="connsiteX300" fmla="*/ 5998911 w 6494035"/>
              <a:gd name="connsiteY300" fmla="*/ 2872911 h 3722228"/>
              <a:gd name="connsiteX301" fmla="*/ 6010301 w 6494035"/>
              <a:gd name="connsiteY301" fmla="*/ 2880647 h 3722228"/>
              <a:gd name="connsiteX302" fmla="*/ 6014384 w 6494035"/>
              <a:gd name="connsiteY302" fmla="*/ 2888384 h 3722228"/>
              <a:gd name="connsiteX303" fmla="*/ 6018017 w 6494035"/>
              <a:gd name="connsiteY303" fmla="*/ 2892952 h 3722228"/>
              <a:gd name="connsiteX304" fmla="*/ 6010301 w 6494035"/>
              <a:gd name="connsiteY304" fmla="*/ 2896157 h 3722228"/>
              <a:gd name="connsiteX305" fmla="*/ 6014384 w 6494035"/>
              <a:gd name="connsiteY305" fmla="*/ 2903894 h 3722228"/>
              <a:gd name="connsiteX306" fmla="*/ 6022140 w 6494035"/>
              <a:gd name="connsiteY306" fmla="*/ 2915756 h 3722228"/>
              <a:gd name="connsiteX307" fmla="*/ 6022140 w 6494035"/>
              <a:gd name="connsiteY307" fmla="*/ 2919403 h 3722228"/>
              <a:gd name="connsiteX308" fmla="*/ 6029857 w 6494035"/>
              <a:gd name="connsiteY308" fmla="*/ 2942207 h 3722228"/>
              <a:gd name="connsiteX309" fmla="*/ 6033082 w 6494035"/>
              <a:gd name="connsiteY309" fmla="*/ 2946775 h 3722228"/>
              <a:gd name="connsiteX310" fmla="*/ 6033082 w 6494035"/>
              <a:gd name="connsiteY310" fmla="*/ 2931266 h 3722228"/>
              <a:gd name="connsiteX311" fmla="*/ 6045370 w 6494035"/>
              <a:gd name="connsiteY311" fmla="*/ 2942207 h 3722228"/>
              <a:gd name="connsiteX312" fmla="*/ 6045370 w 6494035"/>
              <a:gd name="connsiteY312" fmla="*/ 2939002 h 3722228"/>
              <a:gd name="connsiteX313" fmla="*/ 6049902 w 6494035"/>
              <a:gd name="connsiteY313" fmla="*/ 2946775 h 3722228"/>
              <a:gd name="connsiteX314" fmla="*/ 6049902 w 6494035"/>
              <a:gd name="connsiteY314" fmla="*/ 2965453 h 3722228"/>
              <a:gd name="connsiteX315" fmla="*/ 6040798 w 6494035"/>
              <a:gd name="connsiteY315" fmla="*/ 2965453 h 3722228"/>
              <a:gd name="connsiteX316" fmla="*/ 6045370 w 6494035"/>
              <a:gd name="connsiteY316" fmla="*/ 2973189 h 3722228"/>
              <a:gd name="connsiteX317" fmla="*/ 6057659 w 6494035"/>
              <a:gd name="connsiteY317" fmla="*/ 2980962 h 3722228"/>
              <a:gd name="connsiteX318" fmla="*/ 6064926 w 6494035"/>
              <a:gd name="connsiteY318" fmla="*/ 2988699 h 3722228"/>
              <a:gd name="connsiteX319" fmla="*/ 6068600 w 6494035"/>
              <a:gd name="connsiteY319" fmla="*/ 3000561 h 3722228"/>
              <a:gd name="connsiteX320" fmla="*/ 6076316 w 6494035"/>
              <a:gd name="connsiteY320" fmla="*/ 3008298 h 3722228"/>
              <a:gd name="connsiteX321" fmla="*/ 6080439 w 6494035"/>
              <a:gd name="connsiteY321" fmla="*/ 3016071 h 3722228"/>
              <a:gd name="connsiteX322" fmla="*/ 6076316 w 6494035"/>
              <a:gd name="connsiteY322" fmla="*/ 3027012 h 3722228"/>
              <a:gd name="connsiteX323" fmla="*/ 6084073 w 6494035"/>
              <a:gd name="connsiteY323" fmla="*/ 3042522 h 3722228"/>
              <a:gd name="connsiteX324" fmla="*/ 6076316 w 6494035"/>
              <a:gd name="connsiteY324" fmla="*/ 3073504 h 3722228"/>
              <a:gd name="connsiteX325" fmla="*/ 6080439 w 6494035"/>
              <a:gd name="connsiteY325" fmla="*/ 3089013 h 3722228"/>
              <a:gd name="connsiteX326" fmla="*/ 6076316 w 6494035"/>
              <a:gd name="connsiteY326" fmla="*/ 3116348 h 3722228"/>
              <a:gd name="connsiteX327" fmla="*/ 6064926 w 6494035"/>
              <a:gd name="connsiteY327" fmla="*/ 3142799 h 3722228"/>
              <a:gd name="connsiteX328" fmla="*/ 6057659 w 6494035"/>
              <a:gd name="connsiteY328" fmla="*/ 3170613 h 3722228"/>
              <a:gd name="connsiteX329" fmla="*/ 6037613 w 6494035"/>
              <a:gd name="connsiteY329" fmla="*/ 3201153 h 3722228"/>
              <a:gd name="connsiteX330" fmla="*/ 6037613 w 6494035"/>
              <a:gd name="connsiteY330" fmla="*/ 3204800 h 3722228"/>
              <a:gd name="connsiteX331" fmla="*/ 6037613 w 6494035"/>
              <a:gd name="connsiteY331" fmla="*/ 3208927 h 3722228"/>
              <a:gd name="connsiteX332" fmla="*/ 6014384 w 6494035"/>
              <a:gd name="connsiteY332" fmla="*/ 3227604 h 3722228"/>
              <a:gd name="connsiteX333" fmla="*/ 6010301 w 6494035"/>
              <a:gd name="connsiteY333" fmla="*/ 3239909 h 3722228"/>
              <a:gd name="connsiteX334" fmla="*/ 6006668 w 6494035"/>
              <a:gd name="connsiteY334" fmla="*/ 3250850 h 3722228"/>
              <a:gd name="connsiteX335" fmla="*/ 5991154 w 6494035"/>
              <a:gd name="connsiteY335" fmla="*/ 3270928 h 3722228"/>
              <a:gd name="connsiteX336" fmla="*/ 5983887 w 6494035"/>
              <a:gd name="connsiteY336" fmla="*/ 3285958 h 3722228"/>
              <a:gd name="connsiteX337" fmla="*/ 5963842 w 6494035"/>
              <a:gd name="connsiteY337" fmla="*/ 3320182 h 3722228"/>
              <a:gd name="connsiteX338" fmla="*/ 5952901 w 6494035"/>
              <a:gd name="connsiteY338" fmla="*/ 3351165 h 3722228"/>
              <a:gd name="connsiteX339" fmla="*/ 5932896 w 6494035"/>
              <a:gd name="connsiteY339" fmla="*/ 3363469 h 3722228"/>
              <a:gd name="connsiteX340" fmla="*/ 5902359 w 6494035"/>
              <a:gd name="connsiteY340" fmla="*/ 3363469 h 3722228"/>
              <a:gd name="connsiteX341" fmla="*/ 5890968 w 6494035"/>
              <a:gd name="connsiteY341" fmla="*/ 3374410 h 3722228"/>
              <a:gd name="connsiteX342" fmla="*/ 5868229 w 6494035"/>
              <a:gd name="connsiteY342" fmla="*/ 3386273 h 3722228"/>
              <a:gd name="connsiteX343" fmla="*/ 5871413 w 6494035"/>
              <a:gd name="connsiteY343" fmla="*/ 3389920 h 3722228"/>
              <a:gd name="connsiteX344" fmla="*/ 5868229 w 6494035"/>
              <a:gd name="connsiteY344" fmla="*/ 3397693 h 3722228"/>
              <a:gd name="connsiteX345" fmla="*/ 5860472 w 6494035"/>
              <a:gd name="connsiteY345" fmla="*/ 3382184 h 3722228"/>
              <a:gd name="connsiteX346" fmla="*/ 5855899 w 6494035"/>
              <a:gd name="connsiteY346" fmla="*/ 3378536 h 3722228"/>
              <a:gd name="connsiteX347" fmla="*/ 5855899 w 6494035"/>
              <a:gd name="connsiteY347" fmla="*/ 3374410 h 3722228"/>
              <a:gd name="connsiteX348" fmla="*/ 5855899 w 6494035"/>
              <a:gd name="connsiteY348" fmla="*/ 3366674 h 3722228"/>
              <a:gd name="connsiteX349" fmla="*/ 5844060 w 6494035"/>
              <a:gd name="connsiteY349" fmla="*/ 3374410 h 3722228"/>
              <a:gd name="connsiteX350" fmla="*/ 5840426 w 6494035"/>
              <a:gd name="connsiteY350" fmla="*/ 3374410 h 3722228"/>
              <a:gd name="connsiteX351" fmla="*/ 5848183 w 6494035"/>
              <a:gd name="connsiteY351" fmla="*/ 3366674 h 3722228"/>
              <a:gd name="connsiteX352" fmla="*/ 5848183 w 6494035"/>
              <a:gd name="connsiteY352" fmla="*/ 3358938 h 3722228"/>
              <a:gd name="connsiteX353" fmla="*/ 5836344 w 6494035"/>
              <a:gd name="connsiteY353" fmla="*/ 3363469 h 3722228"/>
              <a:gd name="connsiteX354" fmla="*/ 5840426 w 6494035"/>
              <a:gd name="connsiteY354" fmla="*/ 3363469 h 3722228"/>
              <a:gd name="connsiteX355" fmla="*/ 5840426 w 6494035"/>
              <a:gd name="connsiteY355" fmla="*/ 3371242 h 3722228"/>
              <a:gd name="connsiteX356" fmla="*/ 5813114 w 6494035"/>
              <a:gd name="connsiteY356" fmla="*/ 3386273 h 3722228"/>
              <a:gd name="connsiteX357" fmla="*/ 5802173 w 6494035"/>
              <a:gd name="connsiteY357" fmla="*/ 3374410 h 3722228"/>
              <a:gd name="connsiteX358" fmla="*/ 5789884 w 6494035"/>
              <a:gd name="connsiteY358" fmla="*/ 3371242 h 3722228"/>
              <a:gd name="connsiteX359" fmla="*/ 5782128 w 6494035"/>
              <a:gd name="connsiteY359" fmla="*/ 3363469 h 3722228"/>
              <a:gd name="connsiteX360" fmla="*/ 5778943 w 6494035"/>
              <a:gd name="connsiteY360" fmla="*/ 3366674 h 3722228"/>
              <a:gd name="connsiteX361" fmla="*/ 5766655 w 6494035"/>
              <a:gd name="connsiteY361" fmla="*/ 3358938 h 3722228"/>
              <a:gd name="connsiteX362" fmla="*/ 5758939 w 6494035"/>
              <a:gd name="connsiteY362" fmla="*/ 3355733 h 3722228"/>
              <a:gd name="connsiteX363" fmla="*/ 5755714 w 6494035"/>
              <a:gd name="connsiteY363" fmla="*/ 3347996 h 3722228"/>
              <a:gd name="connsiteX364" fmla="*/ 5747998 w 6494035"/>
              <a:gd name="connsiteY364" fmla="*/ 3335655 h 3722228"/>
              <a:gd name="connsiteX365" fmla="*/ 5747998 w 6494035"/>
              <a:gd name="connsiteY365" fmla="*/ 3324714 h 3722228"/>
              <a:gd name="connsiteX366" fmla="*/ 5755714 w 6494035"/>
              <a:gd name="connsiteY366" fmla="*/ 3309241 h 3722228"/>
              <a:gd name="connsiteX367" fmla="*/ 5743425 w 6494035"/>
              <a:gd name="connsiteY367" fmla="*/ 3285958 h 3722228"/>
              <a:gd name="connsiteX368" fmla="*/ 5751182 w 6494035"/>
              <a:gd name="connsiteY368" fmla="*/ 3281869 h 3722228"/>
              <a:gd name="connsiteX369" fmla="*/ 5751182 w 6494035"/>
              <a:gd name="connsiteY369" fmla="*/ 3278664 h 3722228"/>
              <a:gd name="connsiteX370" fmla="*/ 5740241 w 6494035"/>
              <a:gd name="connsiteY370" fmla="*/ 3278664 h 3722228"/>
              <a:gd name="connsiteX371" fmla="*/ 5728401 w 6494035"/>
              <a:gd name="connsiteY371" fmla="*/ 3281869 h 3722228"/>
              <a:gd name="connsiteX372" fmla="*/ 5736158 w 6494035"/>
              <a:gd name="connsiteY372" fmla="*/ 3274133 h 3722228"/>
              <a:gd name="connsiteX373" fmla="*/ 5740241 w 6494035"/>
              <a:gd name="connsiteY373" fmla="*/ 3263191 h 3722228"/>
              <a:gd name="connsiteX374" fmla="*/ 5736158 w 6494035"/>
              <a:gd name="connsiteY374" fmla="*/ 3239909 h 3722228"/>
              <a:gd name="connsiteX375" fmla="*/ 5728401 w 6494035"/>
              <a:gd name="connsiteY375" fmla="*/ 3247682 h 3722228"/>
              <a:gd name="connsiteX376" fmla="*/ 5720685 w 6494035"/>
              <a:gd name="connsiteY376" fmla="*/ 3266360 h 3722228"/>
              <a:gd name="connsiteX377" fmla="*/ 5712929 w 6494035"/>
              <a:gd name="connsiteY377" fmla="*/ 3266360 h 3722228"/>
              <a:gd name="connsiteX378" fmla="*/ 5705172 w 6494035"/>
              <a:gd name="connsiteY378" fmla="*/ 3270928 h 3722228"/>
              <a:gd name="connsiteX379" fmla="*/ 5709744 w 6494035"/>
              <a:gd name="connsiteY379" fmla="*/ 3263191 h 3722228"/>
              <a:gd name="connsiteX380" fmla="*/ 5717011 w 6494035"/>
              <a:gd name="connsiteY380" fmla="*/ 3263191 h 3722228"/>
              <a:gd name="connsiteX381" fmla="*/ 5720685 w 6494035"/>
              <a:gd name="connsiteY381" fmla="*/ 3243114 h 3722228"/>
              <a:gd name="connsiteX382" fmla="*/ 5732525 w 6494035"/>
              <a:gd name="connsiteY382" fmla="*/ 3227604 h 3722228"/>
              <a:gd name="connsiteX383" fmla="*/ 5736158 w 6494035"/>
              <a:gd name="connsiteY383" fmla="*/ 3216663 h 3722228"/>
              <a:gd name="connsiteX384" fmla="*/ 5740241 w 6494035"/>
              <a:gd name="connsiteY384" fmla="*/ 3212574 h 3722228"/>
              <a:gd name="connsiteX385" fmla="*/ 5740241 w 6494035"/>
              <a:gd name="connsiteY385" fmla="*/ 3193417 h 3722228"/>
              <a:gd name="connsiteX386" fmla="*/ 5736158 w 6494035"/>
              <a:gd name="connsiteY386" fmla="*/ 3208927 h 3722228"/>
              <a:gd name="connsiteX387" fmla="*/ 5732525 w 6494035"/>
              <a:gd name="connsiteY387" fmla="*/ 3208927 h 3722228"/>
              <a:gd name="connsiteX388" fmla="*/ 5720685 w 6494035"/>
              <a:gd name="connsiteY388" fmla="*/ 3224436 h 3722228"/>
              <a:gd name="connsiteX389" fmla="*/ 5709744 w 6494035"/>
              <a:gd name="connsiteY389" fmla="*/ 3232172 h 3722228"/>
              <a:gd name="connsiteX390" fmla="*/ 5694271 w 6494035"/>
              <a:gd name="connsiteY390" fmla="*/ 3243114 h 3722228"/>
              <a:gd name="connsiteX391" fmla="*/ 5686514 w 6494035"/>
              <a:gd name="connsiteY391" fmla="*/ 3250850 h 3722228"/>
              <a:gd name="connsiteX392" fmla="*/ 5689699 w 6494035"/>
              <a:gd name="connsiteY392" fmla="*/ 3258623 h 3722228"/>
              <a:gd name="connsiteX393" fmla="*/ 5681942 w 6494035"/>
              <a:gd name="connsiteY393" fmla="*/ 3258623 h 3722228"/>
              <a:gd name="connsiteX394" fmla="*/ 5678758 w 6494035"/>
              <a:gd name="connsiteY394" fmla="*/ 3250850 h 3722228"/>
              <a:gd name="connsiteX395" fmla="*/ 5678758 w 6494035"/>
              <a:gd name="connsiteY395" fmla="*/ 3247682 h 3722228"/>
              <a:gd name="connsiteX396" fmla="*/ 5678758 w 6494035"/>
              <a:gd name="connsiteY396" fmla="*/ 3235377 h 3722228"/>
              <a:gd name="connsiteX397" fmla="*/ 5674226 w 6494035"/>
              <a:gd name="connsiteY397" fmla="*/ 3224436 h 3722228"/>
              <a:gd name="connsiteX398" fmla="*/ 5671042 w 6494035"/>
              <a:gd name="connsiteY398" fmla="*/ 3212574 h 3722228"/>
              <a:gd name="connsiteX399" fmla="*/ 5663285 w 6494035"/>
              <a:gd name="connsiteY399" fmla="*/ 3208927 h 3722228"/>
              <a:gd name="connsiteX400" fmla="*/ 5663285 w 6494035"/>
              <a:gd name="connsiteY400" fmla="*/ 3197064 h 3722228"/>
              <a:gd name="connsiteX401" fmla="*/ 5666469 w 6494035"/>
              <a:gd name="connsiteY401" fmla="*/ 3193417 h 3722228"/>
              <a:gd name="connsiteX402" fmla="*/ 5658753 w 6494035"/>
              <a:gd name="connsiteY402" fmla="*/ 3189328 h 3722228"/>
              <a:gd name="connsiteX403" fmla="*/ 5663285 w 6494035"/>
              <a:gd name="connsiteY403" fmla="*/ 3186123 h 3722228"/>
              <a:gd name="connsiteX404" fmla="*/ 5654630 w 6494035"/>
              <a:gd name="connsiteY404" fmla="*/ 3178386 h 3722228"/>
              <a:gd name="connsiteX405" fmla="*/ 5646914 w 6494035"/>
              <a:gd name="connsiteY405" fmla="*/ 3181555 h 3722228"/>
              <a:gd name="connsiteX406" fmla="*/ 5639157 w 6494035"/>
              <a:gd name="connsiteY406" fmla="*/ 3173818 h 3722228"/>
              <a:gd name="connsiteX407" fmla="*/ 5631400 w 6494035"/>
              <a:gd name="connsiteY407" fmla="*/ 3173818 h 3722228"/>
              <a:gd name="connsiteX408" fmla="*/ 5612743 w 6494035"/>
              <a:gd name="connsiteY408" fmla="*/ 3158309 h 3722228"/>
              <a:gd name="connsiteX409" fmla="*/ 5592698 w 6494035"/>
              <a:gd name="connsiteY409" fmla="*/ 3162877 h 3722228"/>
              <a:gd name="connsiteX410" fmla="*/ 5558567 w 6494035"/>
              <a:gd name="connsiteY410" fmla="*/ 3166045 h 3722228"/>
              <a:gd name="connsiteX411" fmla="*/ 5523498 w 6494035"/>
              <a:gd name="connsiteY411" fmla="*/ 3178386 h 3722228"/>
              <a:gd name="connsiteX412" fmla="*/ 5504800 w 6494035"/>
              <a:gd name="connsiteY412" fmla="*/ 3173818 h 3722228"/>
              <a:gd name="connsiteX413" fmla="*/ 5473855 w 6494035"/>
              <a:gd name="connsiteY413" fmla="*/ 3186123 h 3722228"/>
              <a:gd name="connsiteX414" fmla="*/ 5462015 w 6494035"/>
              <a:gd name="connsiteY414" fmla="*/ 3193417 h 3722228"/>
              <a:gd name="connsiteX415" fmla="*/ 5454258 w 6494035"/>
              <a:gd name="connsiteY415" fmla="*/ 3204800 h 3722228"/>
              <a:gd name="connsiteX416" fmla="*/ 5449727 w 6494035"/>
              <a:gd name="connsiteY416" fmla="*/ 3212574 h 3722228"/>
              <a:gd name="connsiteX417" fmla="*/ 5438786 w 6494035"/>
              <a:gd name="connsiteY417" fmla="*/ 3216663 h 3722228"/>
              <a:gd name="connsiteX418" fmla="*/ 5434213 w 6494035"/>
              <a:gd name="connsiteY418" fmla="*/ 3216663 h 3722228"/>
              <a:gd name="connsiteX419" fmla="*/ 5423313 w 6494035"/>
              <a:gd name="connsiteY419" fmla="*/ 3216663 h 3722228"/>
              <a:gd name="connsiteX420" fmla="*/ 5415556 w 6494035"/>
              <a:gd name="connsiteY420" fmla="*/ 3219868 h 3722228"/>
              <a:gd name="connsiteX421" fmla="*/ 5411024 w 6494035"/>
              <a:gd name="connsiteY421" fmla="*/ 3212574 h 3722228"/>
              <a:gd name="connsiteX422" fmla="*/ 5388244 w 6494035"/>
              <a:gd name="connsiteY422" fmla="*/ 3208927 h 3722228"/>
              <a:gd name="connsiteX423" fmla="*/ 5376853 w 6494035"/>
              <a:gd name="connsiteY423" fmla="*/ 3212574 h 3722228"/>
              <a:gd name="connsiteX424" fmla="*/ 5357257 w 6494035"/>
              <a:gd name="connsiteY424" fmla="*/ 3219868 h 3722228"/>
              <a:gd name="connsiteX425" fmla="*/ 5354073 w 6494035"/>
              <a:gd name="connsiteY425" fmla="*/ 3224436 h 3722228"/>
              <a:gd name="connsiteX426" fmla="*/ 5341784 w 6494035"/>
              <a:gd name="connsiteY426" fmla="*/ 3227604 h 3722228"/>
              <a:gd name="connsiteX427" fmla="*/ 5326311 w 6494035"/>
              <a:gd name="connsiteY427" fmla="*/ 3235377 h 3722228"/>
              <a:gd name="connsiteX428" fmla="*/ 5315370 w 6494035"/>
              <a:gd name="connsiteY428" fmla="*/ 3239909 h 3722228"/>
              <a:gd name="connsiteX429" fmla="*/ 5299897 w 6494035"/>
              <a:gd name="connsiteY429" fmla="*/ 3239909 h 3722228"/>
              <a:gd name="connsiteX430" fmla="*/ 5288058 w 6494035"/>
              <a:gd name="connsiteY430" fmla="*/ 3232172 h 3722228"/>
              <a:gd name="connsiteX431" fmla="*/ 5280301 w 6494035"/>
              <a:gd name="connsiteY431" fmla="*/ 3219868 h 3722228"/>
              <a:gd name="connsiteX432" fmla="*/ 5268013 w 6494035"/>
              <a:gd name="connsiteY432" fmla="*/ 3216663 h 3722228"/>
              <a:gd name="connsiteX433" fmla="*/ 5272585 w 6494035"/>
              <a:gd name="connsiteY433" fmla="*/ 3201153 h 3722228"/>
              <a:gd name="connsiteX434" fmla="*/ 5276668 w 6494035"/>
              <a:gd name="connsiteY434" fmla="*/ 3201153 h 3722228"/>
              <a:gd name="connsiteX435" fmla="*/ 5284425 w 6494035"/>
              <a:gd name="connsiteY435" fmla="*/ 3197064 h 3722228"/>
              <a:gd name="connsiteX436" fmla="*/ 5288058 w 6494035"/>
              <a:gd name="connsiteY436" fmla="*/ 3178386 h 3722228"/>
              <a:gd name="connsiteX437" fmla="*/ 5292141 w 6494035"/>
              <a:gd name="connsiteY437" fmla="*/ 3178386 h 3722228"/>
              <a:gd name="connsiteX438" fmla="*/ 5299897 w 6494035"/>
              <a:gd name="connsiteY438" fmla="*/ 3158309 h 3722228"/>
              <a:gd name="connsiteX439" fmla="*/ 5295325 w 6494035"/>
              <a:gd name="connsiteY439" fmla="*/ 3142799 h 3722228"/>
              <a:gd name="connsiteX440" fmla="*/ 5288058 w 6494035"/>
              <a:gd name="connsiteY440" fmla="*/ 3112259 h 3722228"/>
              <a:gd name="connsiteX441" fmla="*/ 5292141 w 6494035"/>
              <a:gd name="connsiteY441" fmla="*/ 3085808 h 3722228"/>
              <a:gd name="connsiteX442" fmla="*/ 5288058 w 6494035"/>
              <a:gd name="connsiteY442" fmla="*/ 3070299 h 3722228"/>
              <a:gd name="connsiteX443" fmla="*/ 5280301 w 6494035"/>
              <a:gd name="connsiteY443" fmla="*/ 3062562 h 3722228"/>
              <a:gd name="connsiteX444" fmla="*/ 5284425 w 6494035"/>
              <a:gd name="connsiteY444" fmla="*/ 3047053 h 3722228"/>
              <a:gd name="connsiteX445" fmla="*/ 5276668 w 6494035"/>
              <a:gd name="connsiteY445" fmla="*/ 3031580 h 3722228"/>
              <a:gd name="connsiteX446" fmla="*/ 5268013 w 6494035"/>
              <a:gd name="connsiteY446" fmla="*/ 3008298 h 3722228"/>
              <a:gd name="connsiteX447" fmla="*/ 5272585 w 6494035"/>
              <a:gd name="connsiteY447" fmla="*/ 3008298 h 3722228"/>
              <a:gd name="connsiteX448" fmla="*/ 5276668 w 6494035"/>
              <a:gd name="connsiteY448" fmla="*/ 3019718 h 3722228"/>
              <a:gd name="connsiteX449" fmla="*/ 5280301 w 6494035"/>
              <a:gd name="connsiteY449" fmla="*/ 3019718 h 3722228"/>
              <a:gd name="connsiteX450" fmla="*/ 5276668 w 6494035"/>
              <a:gd name="connsiteY450" fmla="*/ 3008298 h 3722228"/>
              <a:gd name="connsiteX451" fmla="*/ 5276668 w 6494035"/>
              <a:gd name="connsiteY451" fmla="*/ 2996472 h 3722228"/>
              <a:gd name="connsiteX452" fmla="*/ 5280301 w 6494035"/>
              <a:gd name="connsiteY452" fmla="*/ 3000561 h 3722228"/>
              <a:gd name="connsiteX453" fmla="*/ 5280301 w 6494035"/>
              <a:gd name="connsiteY453" fmla="*/ 3008298 h 3722228"/>
              <a:gd name="connsiteX454" fmla="*/ 5284425 w 6494035"/>
              <a:gd name="connsiteY454" fmla="*/ 3008298 h 3722228"/>
              <a:gd name="connsiteX455" fmla="*/ 5288058 w 6494035"/>
              <a:gd name="connsiteY455" fmla="*/ 3016071 h 3722228"/>
              <a:gd name="connsiteX456" fmla="*/ 5288058 w 6494035"/>
              <a:gd name="connsiteY456" fmla="*/ 3000561 h 3722228"/>
              <a:gd name="connsiteX457" fmla="*/ 5284425 w 6494035"/>
              <a:gd name="connsiteY457" fmla="*/ 2993267 h 3722228"/>
              <a:gd name="connsiteX458" fmla="*/ 5280301 w 6494035"/>
              <a:gd name="connsiteY458" fmla="*/ 2965453 h 3722228"/>
              <a:gd name="connsiteX459" fmla="*/ 5280301 w 6494035"/>
              <a:gd name="connsiteY459" fmla="*/ 2957717 h 3722228"/>
              <a:gd name="connsiteX460" fmla="*/ 5288058 w 6494035"/>
              <a:gd name="connsiteY460" fmla="*/ 2942207 h 3722228"/>
              <a:gd name="connsiteX461" fmla="*/ 5292141 w 6494035"/>
              <a:gd name="connsiteY461" fmla="*/ 2927140 h 3722228"/>
              <a:gd name="connsiteX462" fmla="*/ 5295325 w 6494035"/>
              <a:gd name="connsiteY462" fmla="*/ 2915756 h 3722228"/>
              <a:gd name="connsiteX463" fmla="*/ 5303082 w 6494035"/>
              <a:gd name="connsiteY463" fmla="*/ 2903894 h 3722228"/>
              <a:gd name="connsiteX464" fmla="*/ 5299897 w 6494035"/>
              <a:gd name="connsiteY464" fmla="*/ 2919403 h 3722228"/>
              <a:gd name="connsiteX465" fmla="*/ 5303082 w 6494035"/>
              <a:gd name="connsiteY465" fmla="*/ 2919403 h 3722228"/>
              <a:gd name="connsiteX466" fmla="*/ 5310839 w 6494035"/>
              <a:gd name="connsiteY466" fmla="*/ 2903894 h 3722228"/>
              <a:gd name="connsiteX467" fmla="*/ 5323127 w 6494035"/>
              <a:gd name="connsiteY467" fmla="*/ 2900247 h 3722228"/>
              <a:gd name="connsiteX468" fmla="*/ 5338600 w 6494035"/>
              <a:gd name="connsiteY468" fmla="*/ 2892952 h 3722228"/>
              <a:gd name="connsiteX469" fmla="*/ 5361830 w 6494035"/>
              <a:gd name="connsiteY469" fmla="*/ 2880647 h 3722228"/>
              <a:gd name="connsiteX470" fmla="*/ 5372771 w 6494035"/>
              <a:gd name="connsiteY470" fmla="*/ 2880647 h 3722228"/>
              <a:gd name="connsiteX471" fmla="*/ 5384610 w 6494035"/>
              <a:gd name="connsiteY471" fmla="*/ 2872911 h 3722228"/>
              <a:gd name="connsiteX472" fmla="*/ 5395511 w 6494035"/>
              <a:gd name="connsiteY472" fmla="*/ 2872911 h 3722228"/>
              <a:gd name="connsiteX473" fmla="*/ 5407799 w 6494035"/>
              <a:gd name="connsiteY473" fmla="*/ 2869706 h 3722228"/>
              <a:gd name="connsiteX474" fmla="*/ 5418740 w 6494035"/>
              <a:gd name="connsiteY474" fmla="*/ 2865138 h 3722228"/>
              <a:gd name="connsiteX475" fmla="*/ 5454258 w 6494035"/>
              <a:gd name="connsiteY475" fmla="*/ 2849629 h 3722228"/>
              <a:gd name="connsiteX476" fmla="*/ 5466098 w 6494035"/>
              <a:gd name="connsiteY476" fmla="*/ 2830951 h 3722228"/>
              <a:gd name="connsiteX477" fmla="*/ 5477039 w 6494035"/>
              <a:gd name="connsiteY477" fmla="*/ 2826862 h 3722228"/>
              <a:gd name="connsiteX478" fmla="*/ 5477039 w 6494035"/>
              <a:gd name="connsiteY478" fmla="*/ 2819088 h 3722228"/>
              <a:gd name="connsiteX479" fmla="*/ 5477039 w 6494035"/>
              <a:gd name="connsiteY479" fmla="*/ 2807705 h 3722228"/>
              <a:gd name="connsiteX480" fmla="*/ 5489328 w 6494035"/>
              <a:gd name="connsiteY480" fmla="*/ 2792638 h 3722228"/>
              <a:gd name="connsiteX481" fmla="*/ 5492512 w 6494035"/>
              <a:gd name="connsiteY481" fmla="*/ 2784901 h 3722228"/>
              <a:gd name="connsiteX482" fmla="*/ 5497084 w 6494035"/>
              <a:gd name="connsiteY482" fmla="*/ 2784901 h 3722228"/>
              <a:gd name="connsiteX483" fmla="*/ 5500269 w 6494035"/>
              <a:gd name="connsiteY483" fmla="*/ 2792638 h 3722228"/>
              <a:gd name="connsiteX484" fmla="*/ 5507985 w 6494035"/>
              <a:gd name="connsiteY484" fmla="*/ 2807705 h 3722228"/>
              <a:gd name="connsiteX485" fmla="*/ 5507985 w 6494035"/>
              <a:gd name="connsiteY485" fmla="*/ 2795843 h 3722228"/>
              <a:gd name="connsiteX486" fmla="*/ 5515742 w 6494035"/>
              <a:gd name="connsiteY486" fmla="*/ 2800411 h 3722228"/>
              <a:gd name="connsiteX487" fmla="*/ 5512557 w 6494035"/>
              <a:gd name="connsiteY487" fmla="*/ 2792638 h 3722228"/>
              <a:gd name="connsiteX488" fmla="*/ 5507985 w 6494035"/>
              <a:gd name="connsiteY488" fmla="*/ 2780333 h 3722228"/>
              <a:gd name="connsiteX489" fmla="*/ 5512557 w 6494035"/>
              <a:gd name="connsiteY489" fmla="*/ 2777165 h 3722228"/>
              <a:gd name="connsiteX490" fmla="*/ 5515742 w 6494035"/>
              <a:gd name="connsiteY490" fmla="*/ 2784901 h 3722228"/>
              <a:gd name="connsiteX491" fmla="*/ 5520314 w 6494035"/>
              <a:gd name="connsiteY491" fmla="*/ 2780333 h 3722228"/>
              <a:gd name="connsiteX492" fmla="*/ 5523498 w 6494035"/>
              <a:gd name="connsiteY492" fmla="*/ 2784901 h 3722228"/>
              <a:gd name="connsiteX493" fmla="*/ 5528030 w 6494035"/>
              <a:gd name="connsiteY493" fmla="*/ 2784901 h 3722228"/>
              <a:gd name="connsiteX494" fmla="*/ 5528030 w 6494035"/>
              <a:gd name="connsiteY494" fmla="*/ 2777165 h 3722228"/>
              <a:gd name="connsiteX495" fmla="*/ 5528030 w 6494035"/>
              <a:gd name="connsiteY495" fmla="*/ 2769392 h 3722228"/>
              <a:gd name="connsiteX496" fmla="*/ 5535787 w 6494035"/>
              <a:gd name="connsiteY496" fmla="*/ 2761655 h 3722228"/>
              <a:gd name="connsiteX497" fmla="*/ 5538971 w 6494035"/>
              <a:gd name="connsiteY497" fmla="*/ 2764824 h 3722228"/>
              <a:gd name="connsiteX498" fmla="*/ 5538971 w 6494035"/>
              <a:gd name="connsiteY498" fmla="*/ 2757087 h 3722228"/>
              <a:gd name="connsiteX499" fmla="*/ 5543054 w 6494035"/>
              <a:gd name="connsiteY499" fmla="*/ 2753882 h 3722228"/>
              <a:gd name="connsiteX500" fmla="*/ 5550811 w 6494035"/>
              <a:gd name="connsiteY500" fmla="*/ 2757087 h 3722228"/>
              <a:gd name="connsiteX501" fmla="*/ 5543054 w 6494035"/>
              <a:gd name="connsiteY501" fmla="*/ 2746146 h 3722228"/>
              <a:gd name="connsiteX502" fmla="*/ 5554444 w 6494035"/>
              <a:gd name="connsiteY502" fmla="*/ 2738410 h 3722228"/>
              <a:gd name="connsiteX503" fmla="*/ 5558567 w 6494035"/>
              <a:gd name="connsiteY503" fmla="*/ 2746146 h 3722228"/>
              <a:gd name="connsiteX504" fmla="*/ 5569468 w 6494035"/>
              <a:gd name="connsiteY504" fmla="*/ 2730636 h 3722228"/>
              <a:gd name="connsiteX505" fmla="*/ 5574040 w 6494035"/>
              <a:gd name="connsiteY505" fmla="*/ 2726547 h 3722228"/>
              <a:gd name="connsiteX506" fmla="*/ 5577225 w 6494035"/>
              <a:gd name="connsiteY506" fmla="*/ 2734283 h 3722228"/>
              <a:gd name="connsiteX507" fmla="*/ 5584982 w 6494035"/>
              <a:gd name="connsiteY507" fmla="*/ 2722900 h 3722228"/>
              <a:gd name="connsiteX508" fmla="*/ 5589513 w 6494035"/>
              <a:gd name="connsiteY508" fmla="*/ 2730636 h 3722228"/>
              <a:gd name="connsiteX509" fmla="*/ 5608170 w 6494035"/>
              <a:gd name="connsiteY509" fmla="*/ 2746146 h 3722228"/>
              <a:gd name="connsiteX510" fmla="*/ 5600454 w 6494035"/>
              <a:gd name="connsiteY510" fmla="*/ 2753882 h 3722228"/>
              <a:gd name="connsiteX511" fmla="*/ 5604986 w 6494035"/>
              <a:gd name="connsiteY511" fmla="*/ 2761655 h 3722228"/>
              <a:gd name="connsiteX512" fmla="*/ 5612743 w 6494035"/>
              <a:gd name="connsiteY512" fmla="*/ 2749351 h 3722228"/>
              <a:gd name="connsiteX513" fmla="*/ 5620500 w 6494035"/>
              <a:gd name="connsiteY513" fmla="*/ 2753882 h 3722228"/>
              <a:gd name="connsiteX514" fmla="*/ 5628216 w 6494035"/>
              <a:gd name="connsiteY514" fmla="*/ 2757087 h 3722228"/>
              <a:gd name="connsiteX515" fmla="*/ 5631400 w 6494035"/>
              <a:gd name="connsiteY515" fmla="*/ 2753882 h 3722228"/>
              <a:gd name="connsiteX516" fmla="*/ 5639157 w 6494035"/>
              <a:gd name="connsiteY516" fmla="*/ 2761655 h 3722228"/>
              <a:gd name="connsiteX517" fmla="*/ 5635973 w 6494035"/>
              <a:gd name="connsiteY517" fmla="*/ 2753882 h 3722228"/>
              <a:gd name="connsiteX518" fmla="*/ 5639157 w 6494035"/>
              <a:gd name="connsiteY518" fmla="*/ 2753882 h 3722228"/>
              <a:gd name="connsiteX519" fmla="*/ 5631400 w 6494035"/>
              <a:gd name="connsiteY519" fmla="*/ 2738410 h 3722228"/>
              <a:gd name="connsiteX520" fmla="*/ 5639157 w 6494035"/>
              <a:gd name="connsiteY520" fmla="*/ 2730636 h 3722228"/>
              <a:gd name="connsiteX521" fmla="*/ 5643239 w 6494035"/>
              <a:gd name="connsiteY521" fmla="*/ 2718774 h 3722228"/>
              <a:gd name="connsiteX522" fmla="*/ 5650996 w 6494035"/>
              <a:gd name="connsiteY522" fmla="*/ 2718774 h 3722228"/>
              <a:gd name="connsiteX523" fmla="*/ 5646914 w 6494035"/>
              <a:gd name="connsiteY523" fmla="*/ 2707833 h 3722228"/>
              <a:gd name="connsiteX524" fmla="*/ 5658753 w 6494035"/>
              <a:gd name="connsiteY524" fmla="*/ 2700096 h 3722228"/>
              <a:gd name="connsiteX525" fmla="*/ 5666469 w 6494035"/>
              <a:gd name="connsiteY525" fmla="*/ 2700096 h 3722228"/>
              <a:gd name="connsiteX526" fmla="*/ 5666469 w 6494035"/>
              <a:gd name="connsiteY526" fmla="*/ 2696449 h 3722228"/>
              <a:gd name="connsiteX527" fmla="*/ 5671042 w 6494035"/>
              <a:gd name="connsiteY527" fmla="*/ 2692360 h 3722228"/>
              <a:gd name="connsiteX528" fmla="*/ 5697456 w 6494035"/>
              <a:gd name="connsiteY528" fmla="*/ 2692360 h 3722228"/>
              <a:gd name="connsiteX529" fmla="*/ 5701987 w 6494035"/>
              <a:gd name="connsiteY529" fmla="*/ 2692360 h 3722228"/>
              <a:gd name="connsiteX530" fmla="*/ 5697456 w 6494035"/>
              <a:gd name="connsiteY530" fmla="*/ 2676850 h 3722228"/>
              <a:gd name="connsiteX531" fmla="*/ 5694271 w 6494035"/>
              <a:gd name="connsiteY531" fmla="*/ 2676850 h 3722228"/>
              <a:gd name="connsiteX532" fmla="*/ 5689699 w 6494035"/>
              <a:gd name="connsiteY532" fmla="*/ 2669077 h 3722228"/>
              <a:gd name="connsiteX533" fmla="*/ 5697456 w 6494035"/>
              <a:gd name="connsiteY533" fmla="*/ 2669077 h 3722228"/>
              <a:gd name="connsiteX534" fmla="*/ 5705172 w 6494035"/>
              <a:gd name="connsiteY534" fmla="*/ 2673645 h 3722228"/>
              <a:gd name="connsiteX535" fmla="*/ 5709744 w 6494035"/>
              <a:gd name="connsiteY535" fmla="*/ 2673645 h 3722228"/>
              <a:gd name="connsiteX536" fmla="*/ 5712929 w 6494035"/>
              <a:gd name="connsiteY536" fmla="*/ 2681419 h 3722228"/>
              <a:gd name="connsiteX537" fmla="*/ 5728401 w 6494035"/>
              <a:gd name="connsiteY537" fmla="*/ 2684587 h 3722228"/>
              <a:gd name="connsiteX538" fmla="*/ 5732525 w 6494035"/>
              <a:gd name="connsiteY538" fmla="*/ 2688713 h 3722228"/>
              <a:gd name="connsiteX539" fmla="*/ 5743425 w 6494035"/>
              <a:gd name="connsiteY539" fmla="*/ 2688713 h 3722228"/>
              <a:gd name="connsiteX540" fmla="*/ 5751182 w 6494035"/>
              <a:gd name="connsiteY540" fmla="*/ 2692360 h 3722228"/>
              <a:gd name="connsiteX541" fmla="*/ 5763470 w 6494035"/>
              <a:gd name="connsiteY541" fmla="*/ 2688713 h 3722228"/>
              <a:gd name="connsiteX542" fmla="*/ 5771227 w 6494035"/>
              <a:gd name="connsiteY542" fmla="*/ 2692360 h 3722228"/>
              <a:gd name="connsiteX543" fmla="*/ 5774412 w 6494035"/>
              <a:gd name="connsiteY543" fmla="*/ 2696449 h 3722228"/>
              <a:gd name="connsiteX544" fmla="*/ 5778943 w 6494035"/>
              <a:gd name="connsiteY544" fmla="*/ 2700096 h 3722228"/>
              <a:gd name="connsiteX545" fmla="*/ 5774412 w 6494035"/>
              <a:gd name="connsiteY545" fmla="*/ 2692360 h 3722228"/>
              <a:gd name="connsiteX546" fmla="*/ 5782128 w 6494035"/>
              <a:gd name="connsiteY546" fmla="*/ 2688713 h 3722228"/>
              <a:gd name="connsiteX547" fmla="*/ 5786700 w 6494035"/>
              <a:gd name="connsiteY547" fmla="*/ 2692360 h 3722228"/>
              <a:gd name="connsiteX548" fmla="*/ 5789884 w 6494035"/>
              <a:gd name="connsiteY548" fmla="*/ 2696449 h 3722228"/>
              <a:gd name="connsiteX549" fmla="*/ 5782128 w 6494035"/>
              <a:gd name="connsiteY549" fmla="*/ 2704185 h 3722228"/>
              <a:gd name="connsiteX550" fmla="*/ 5782128 w 6494035"/>
              <a:gd name="connsiteY550" fmla="*/ 2707833 h 3722228"/>
              <a:gd name="connsiteX551" fmla="*/ 5778943 w 6494035"/>
              <a:gd name="connsiteY551" fmla="*/ 2715127 h 3722228"/>
              <a:gd name="connsiteX552" fmla="*/ 5778943 w 6494035"/>
              <a:gd name="connsiteY552" fmla="*/ 2711038 h 3722228"/>
              <a:gd name="connsiteX553" fmla="*/ 5771227 w 6494035"/>
              <a:gd name="connsiteY553" fmla="*/ 2715127 h 3722228"/>
              <a:gd name="connsiteX554" fmla="*/ 5766655 w 6494035"/>
              <a:gd name="connsiteY554" fmla="*/ 2722900 h 3722228"/>
              <a:gd name="connsiteX555" fmla="*/ 5766655 w 6494035"/>
              <a:gd name="connsiteY555" fmla="*/ 2726547 h 3722228"/>
              <a:gd name="connsiteX556" fmla="*/ 5766655 w 6494035"/>
              <a:gd name="connsiteY556" fmla="*/ 2734283 h 3722228"/>
              <a:gd name="connsiteX557" fmla="*/ 5755714 w 6494035"/>
              <a:gd name="connsiteY557" fmla="*/ 2753882 h 3722228"/>
              <a:gd name="connsiteX558" fmla="*/ 5766655 w 6494035"/>
              <a:gd name="connsiteY558" fmla="*/ 2764824 h 3722228"/>
              <a:gd name="connsiteX559" fmla="*/ 5771227 w 6494035"/>
              <a:gd name="connsiteY559" fmla="*/ 2769392 h 3722228"/>
              <a:gd name="connsiteX560" fmla="*/ 5778943 w 6494035"/>
              <a:gd name="connsiteY560" fmla="*/ 2772597 h 3722228"/>
              <a:gd name="connsiteX561" fmla="*/ 5782128 w 6494035"/>
              <a:gd name="connsiteY561" fmla="*/ 2780333 h 3722228"/>
              <a:gd name="connsiteX562" fmla="*/ 5802173 w 6494035"/>
              <a:gd name="connsiteY562" fmla="*/ 2795843 h 3722228"/>
              <a:gd name="connsiteX563" fmla="*/ 5824954 w 6494035"/>
              <a:gd name="connsiteY563" fmla="*/ 2800411 h 3722228"/>
              <a:gd name="connsiteX564" fmla="*/ 5824954 w 6494035"/>
              <a:gd name="connsiteY564" fmla="*/ 2811352 h 3722228"/>
              <a:gd name="connsiteX565" fmla="*/ 5844060 w 6494035"/>
              <a:gd name="connsiteY565" fmla="*/ 2819088 h 3722228"/>
              <a:gd name="connsiteX566" fmla="*/ 5852715 w 6494035"/>
              <a:gd name="connsiteY566" fmla="*/ 2819088 h 3722228"/>
              <a:gd name="connsiteX567" fmla="*/ 5860472 w 6494035"/>
              <a:gd name="connsiteY567" fmla="*/ 2815441 h 3722228"/>
              <a:gd name="connsiteX568" fmla="*/ 5871413 w 6494035"/>
              <a:gd name="connsiteY568" fmla="*/ 2792638 h 3722228"/>
              <a:gd name="connsiteX569" fmla="*/ 5883701 w 6494035"/>
              <a:gd name="connsiteY569" fmla="*/ 2749351 h 3722228"/>
              <a:gd name="connsiteX570" fmla="*/ 5883701 w 6494035"/>
              <a:gd name="connsiteY570" fmla="*/ 2730636 h 3722228"/>
              <a:gd name="connsiteX571" fmla="*/ 5886886 w 6494035"/>
              <a:gd name="connsiteY571" fmla="*/ 2722900 h 3722228"/>
              <a:gd name="connsiteX572" fmla="*/ 5883701 w 6494035"/>
              <a:gd name="connsiteY572" fmla="*/ 2715127 h 3722228"/>
              <a:gd name="connsiteX573" fmla="*/ 5890968 w 6494035"/>
              <a:gd name="connsiteY573" fmla="*/ 2704185 h 3722228"/>
              <a:gd name="connsiteX574" fmla="*/ 5886886 w 6494035"/>
              <a:gd name="connsiteY574" fmla="*/ 2700096 h 3722228"/>
              <a:gd name="connsiteX575" fmla="*/ 5890968 w 6494035"/>
              <a:gd name="connsiteY575" fmla="*/ 2692360 h 3722228"/>
              <a:gd name="connsiteX576" fmla="*/ 5894643 w 6494035"/>
              <a:gd name="connsiteY576" fmla="*/ 2692360 h 3722228"/>
              <a:gd name="connsiteX577" fmla="*/ 5898725 w 6494035"/>
              <a:gd name="connsiteY577" fmla="*/ 2669077 h 3722228"/>
              <a:gd name="connsiteX578" fmla="*/ 3865035 w 6494035"/>
              <a:gd name="connsiteY578" fmla="*/ 2659062 h 3722228"/>
              <a:gd name="connsiteX579" fmla="*/ 3869176 w 6494035"/>
              <a:gd name="connsiteY579" fmla="*/ 2659062 h 3722228"/>
              <a:gd name="connsiteX580" fmla="*/ 3869176 w 6494035"/>
              <a:gd name="connsiteY580" fmla="*/ 2670012 h 3722228"/>
              <a:gd name="connsiteX581" fmla="*/ 3865035 w 6494035"/>
              <a:gd name="connsiteY581" fmla="*/ 2666508 h 3722228"/>
              <a:gd name="connsiteX582" fmla="*/ 3865035 w 6494035"/>
              <a:gd name="connsiteY582" fmla="*/ 2662128 h 3722228"/>
              <a:gd name="connsiteX583" fmla="*/ 6262177 w 6494035"/>
              <a:gd name="connsiteY583" fmla="*/ 2635149 h 3722228"/>
              <a:gd name="connsiteX584" fmla="*/ 6281032 w 6494035"/>
              <a:gd name="connsiteY584" fmla="*/ 2635149 h 3722228"/>
              <a:gd name="connsiteX585" fmla="*/ 6285630 w 6494035"/>
              <a:gd name="connsiteY585" fmla="*/ 2642677 h 3722228"/>
              <a:gd name="connsiteX586" fmla="*/ 6277813 w 6494035"/>
              <a:gd name="connsiteY586" fmla="*/ 2642677 h 3722228"/>
              <a:gd name="connsiteX587" fmla="*/ 6265396 w 6494035"/>
              <a:gd name="connsiteY587" fmla="*/ 2642677 h 3722228"/>
              <a:gd name="connsiteX588" fmla="*/ 5446605 w 6494035"/>
              <a:gd name="connsiteY588" fmla="*/ 2627176 h 3722228"/>
              <a:gd name="connsiteX589" fmla="*/ 5449833 w 6494035"/>
              <a:gd name="connsiteY589" fmla="*/ 2634994 h 3722228"/>
              <a:gd name="connsiteX590" fmla="*/ 5457675 w 6494035"/>
              <a:gd name="connsiteY590" fmla="*/ 2634994 h 3722228"/>
              <a:gd name="connsiteX591" fmla="*/ 5462289 w 6494035"/>
              <a:gd name="connsiteY591" fmla="*/ 2642813 h 3722228"/>
              <a:gd name="connsiteX592" fmla="*/ 5457675 w 6494035"/>
              <a:gd name="connsiteY592" fmla="*/ 2646032 h 3722228"/>
              <a:gd name="connsiteX593" fmla="*/ 5454447 w 6494035"/>
              <a:gd name="connsiteY593" fmla="*/ 2650631 h 3722228"/>
              <a:gd name="connsiteX594" fmla="*/ 5446605 w 6494035"/>
              <a:gd name="connsiteY594" fmla="*/ 2642813 h 3722228"/>
              <a:gd name="connsiteX595" fmla="*/ 5434151 w 6494035"/>
              <a:gd name="connsiteY595" fmla="*/ 2634994 h 3722228"/>
              <a:gd name="connsiteX596" fmla="*/ 5426309 w 6494035"/>
              <a:gd name="connsiteY596" fmla="*/ 2634994 h 3722228"/>
              <a:gd name="connsiteX597" fmla="*/ 5426309 w 6494035"/>
              <a:gd name="connsiteY597" fmla="*/ 2630395 h 3722228"/>
              <a:gd name="connsiteX598" fmla="*/ 5438762 w 6494035"/>
              <a:gd name="connsiteY598" fmla="*/ 2630395 h 3722228"/>
              <a:gd name="connsiteX599" fmla="*/ 6286091 w 6494035"/>
              <a:gd name="connsiteY599" fmla="*/ 2612373 h 3722228"/>
              <a:gd name="connsiteX600" fmla="*/ 6289279 w 6494035"/>
              <a:gd name="connsiteY600" fmla="*/ 2612373 h 3722228"/>
              <a:gd name="connsiteX601" fmla="*/ 6293834 w 6494035"/>
              <a:gd name="connsiteY601" fmla="*/ 2620270 h 3722228"/>
              <a:gd name="connsiteX602" fmla="*/ 6297023 w 6494035"/>
              <a:gd name="connsiteY602" fmla="*/ 2623521 h 3722228"/>
              <a:gd name="connsiteX603" fmla="*/ 6301579 w 6494035"/>
              <a:gd name="connsiteY603" fmla="*/ 2636062 h 3722228"/>
              <a:gd name="connsiteX604" fmla="*/ 6301579 w 6494035"/>
              <a:gd name="connsiteY604" fmla="*/ 2647211 h 3722228"/>
              <a:gd name="connsiteX605" fmla="*/ 6297023 w 6494035"/>
              <a:gd name="connsiteY605" fmla="*/ 2636062 h 3722228"/>
              <a:gd name="connsiteX606" fmla="*/ 6286091 w 6494035"/>
              <a:gd name="connsiteY606" fmla="*/ 2628165 h 3722228"/>
              <a:gd name="connsiteX607" fmla="*/ 5574578 w 6494035"/>
              <a:gd name="connsiteY607" fmla="*/ 2607817 h 3722228"/>
              <a:gd name="connsiteX608" fmla="*/ 5597811 w 6494035"/>
              <a:gd name="connsiteY608" fmla="*/ 2607817 h 3722228"/>
              <a:gd name="connsiteX609" fmla="*/ 5590066 w 6494035"/>
              <a:gd name="connsiteY609" fmla="*/ 2615682 h 3722228"/>
              <a:gd name="connsiteX610" fmla="*/ 5585512 w 6494035"/>
              <a:gd name="connsiteY610" fmla="*/ 2615682 h 3722228"/>
              <a:gd name="connsiteX611" fmla="*/ 5577768 w 6494035"/>
              <a:gd name="connsiteY611" fmla="*/ 2620308 h 3722228"/>
              <a:gd name="connsiteX612" fmla="*/ 5547250 w 6494035"/>
              <a:gd name="connsiteY612" fmla="*/ 2636036 h 3722228"/>
              <a:gd name="connsiteX613" fmla="*/ 5535861 w 6494035"/>
              <a:gd name="connsiteY613" fmla="*/ 2647139 h 3722228"/>
              <a:gd name="connsiteX614" fmla="*/ 5531761 w 6494035"/>
              <a:gd name="connsiteY614" fmla="*/ 2647139 h 3722228"/>
              <a:gd name="connsiteX615" fmla="*/ 5528572 w 6494035"/>
              <a:gd name="connsiteY615" fmla="*/ 2651767 h 3722228"/>
              <a:gd name="connsiteX616" fmla="*/ 5516273 w 6494035"/>
              <a:gd name="connsiteY616" fmla="*/ 2651767 h 3722228"/>
              <a:gd name="connsiteX617" fmla="*/ 5520827 w 6494035"/>
              <a:gd name="connsiteY617" fmla="*/ 2643902 h 3722228"/>
              <a:gd name="connsiteX618" fmla="*/ 5524017 w 6494035"/>
              <a:gd name="connsiteY618" fmla="*/ 2636036 h 3722228"/>
              <a:gd name="connsiteX619" fmla="*/ 5535861 w 6494035"/>
              <a:gd name="connsiteY619" fmla="*/ 2628173 h 3722228"/>
              <a:gd name="connsiteX620" fmla="*/ 5547250 w 6494035"/>
              <a:gd name="connsiteY620" fmla="*/ 2623545 h 3722228"/>
              <a:gd name="connsiteX621" fmla="*/ 5554535 w 6494035"/>
              <a:gd name="connsiteY621" fmla="*/ 2615682 h 3722228"/>
              <a:gd name="connsiteX622" fmla="*/ 5369141 w 6494035"/>
              <a:gd name="connsiteY622" fmla="*/ 2604400 h 3722228"/>
              <a:gd name="connsiteX623" fmla="*/ 5376886 w 6494035"/>
              <a:gd name="connsiteY623" fmla="*/ 2604400 h 3722228"/>
              <a:gd name="connsiteX624" fmla="*/ 5372330 w 6494035"/>
              <a:gd name="connsiteY624" fmla="*/ 2619888 h 3722228"/>
              <a:gd name="connsiteX625" fmla="*/ 5361398 w 6494035"/>
              <a:gd name="connsiteY625" fmla="*/ 2615332 h 3722228"/>
              <a:gd name="connsiteX626" fmla="*/ 5361398 w 6494035"/>
              <a:gd name="connsiteY626" fmla="*/ 2612143 h 3722228"/>
              <a:gd name="connsiteX627" fmla="*/ 5369141 w 6494035"/>
              <a:gd name="connsiteY627" fmla="*/ 2615332 h 3722228"/>
              <a:gd name="connsiteX628" fmla="*/ 5364586 w 6494035"/>
              <a:gd name="connsiteY628" fmla="*/ 2607588 h 3722228"/>
              <a:gd name="connsiteX629" fmla="*/ 5507879 w 6494035"/>
              <a:gd name="connsiteY629" fmla="*/ 2599845 h 3722228"/>
              <a:gd name="connsiteX630" fmla="*/ 5512405 w 6494035"/>
              <a:gd name="connsiteY630" fmla="*/ 2604400 h 3722228"/>
              <a:gd name="connsiteX631" fmla="*/ 5504709 w 6494035"/>
              <a:gd name="connsiteY631" fmla="*/ 2612144 h 3722228"/>
              <a:gd name="connsiteX632" fmla="*/ 5489321 w 6494035"/>
              <a:gd name="connsiteY632" fmla="*/ 2615332 h 3722228"/>
              <a:gd name="connsiteX633" fmla="*/ 5484795 w 6494035"/>
              <a:gd name="connsiteY633" fmla="*/ 2619888 h 3722228"/>
              <a:gd name="connsiteX634" fmla="*/ 5477102 w 6494035"/>
              <a:gd name="connsiteY634" fmla="*/ 2615332 h 3722228"/>
              <a:gd name="connsiteX635" fmla="*/ 5473932 w 6494035"/>
              <a:gd name="connsiteY635" fmla="*/ 2619888 h 3722228"/>
              <a:gd name="connsiteX636" fmla="*/ 5461714 w 6494035"/>
              <a:gd name="connsiteY636" fmla="*/ 2619888 h 3722228"/>
              <a:gd name="connsiteX637" fmla="*/ 5457640 w 6494035"/>
              <a:gd name="connsiteY637" fmla="*/ 2615332 h 3722228"/>
              <a:gd name="connsiteX638" fmla="*/ 5442252 w 6494035"/>
              <a:gd name="connsiteY638" fmla="*/ 2615332 h 3722228"/>
              <a:gd name="connsiteX639" fmla="*/ 5442252 w 6494035"/>
              <a:gd name="connsiteY639" fmla="*/ 2612144 h 3722228"/>
              <a:gd name="connsiteX640" fmla="*/ 5446778 w 6494035"/>
              <a:gd name="connsiteY640" fmla="*/ 2607589 h 3722228"/>
              <a:gd name="connsiteX641" fmla="*/ 5457640 w 6494035"/>
              <a:gd name="connsiteY641" fmla="*/ 2604400 h 3722228"/>
              <a:gd name="connsiteX642" fmla="*/ 5469406 w 6494035"/>
              <a:gd name="connsiteY642" fmla="*/ 2607589 h 3722228"/>
              <a:gd name="connsiteX643" fmla="*/ 5477102 w 6494035"/>
              <a:gd name="connsiteY643" fmla="*/ 2612144 h 3722228"/>
              <a:gd name="connsiteX644" fmla="*/ 5481628 w 6494035"/>
              <a:gd name="connsiteY644" fmla="*/ 2607589 h 3722228"/>
              <a:gd name="connsiteX645" fmla="*/ 5497017 w 6494035"/>
              <a:gd name="connsiteY645" fmla="*/ 2612144 h 3722228"/>
              <a:gd name="connsiteX646" fmla="*/ 5500183 w 6494035"/>
              <a:gd name="connsiteY646" fmla="*/ 2607589 h 3722228"/>
              <a:gd name="connsiteX647" fmla="*/ 5504709 w 6494035"/>
              <a:gd name="connsiteY647" fmla="*/ 2607589 h 3722228"/>
              <a:gd name="connsiteX648" fmla="*/ 5504709 w 6494035"/>
              <a:gd name="connsiteY648" fmla="*/ 2604400 h 3722228"/>
              <a:gd name="connsiteX649" fmla="*/ 5408419 w 6494035"/>
              <a:gd name="connsiteY649" fmla="*/ 2599845 h 3722228"/>
              <a:gd name="connsiteX650" fmla="*/ 5411593 w 6494035"/>
              <a:gd name="connsiteY650" fmla="*/ 2604400 h 3722228"/>
              <a:gd name="connsiteX651" fmla="*/ 5416129 w 6494035"/>
              <a:gd name="connsiteY651" fmla="*/ 2604400 h 3722228"/>
              <a:gd name="connsiteX652" fmla="*/ 5423838 w 6494035"/>
              <a:gd name="connsiteY652" fmla="*/ 2607589 h 3722228"/>
              <a:gd name="connsiteX653" fmla="*/ 5427013 w 6494035"/>
              <a:gd name="connsiteY653" fmla="*/ 2604400 h 3722228"/>
              <a:gd name="connsiteX654" fmla="*/ 5431548 w 6494035"/>
              <a:gd name="connsiteY654" fmla="*/ 2615332 h 3722228"/>
              <a:gd name="connsiteX655" fmla="*/ 5416129 w 6494035"/>
              <a:gd name="connsiteY655" fmla="*/ 2615332 h 3722228"/>
              <a:gd name="connsiteX656" fmla="*/ 5416129 w 6494035"/>
              <a:gd name="connsiteY656" fmla="*/ 2612144 h 3722228"/>
              <a:gd name="connsiteX657" fmla="*/ 5411593 w 6494035"/>
              <a:gd name="connsiteY657" fmla="*/ 2612144 h 3722228"/>
              <a:gd name="connsiteX658" fmla="*/ 5408419 w 6494035"/>
              <a:gd name="connsiteY658" fmla="*/ 2619888 h 3722228"/>
              <a:gd name="connsiteX659" fmla="*/ 5400712 w 6494035"/>
              <a:gd name="connsiteY659" fmla="*/ 2619888 h 3722228"/>
              <a:gd name="connsiteX660" fmla="*/ 5380757 w 6494035"/>
              <a:gd name="connsiteY660" fmla="*/ 2619888 h 3722228"/>
              <a:gd name="connsiteX661" fmla="*/ 5380757 w 6494035"/>
              <a:gd name="connsiteY661" fmla="*/ 2612144 h 3722228"/>
              <a:gd name="connsiteX662" fmla="*/ 5388467 w 6494035"/>
              <a:gd name="connsiteY662" fmla="*/ 2607589 h 3722228"/>
              <a:gd name="connsiteX663" fmla="*/ 5396176 w 6494035"/>
              <a:gd name="connsiteY663" fmla="*/ 2607589 h 3722228"/>
              <a:gd name="connsiteX664" fmla="*/ 5400712 w 6494035"/>
              <a:gd name="connsiteY664" fmla="*/ 2612144 h 3722228"/>
              <a:gd name="connsiteX665" fmla="*/ 5403886 w 6494035"/>
              <a:gd name="connsiteY665" fmla="*/ 2612144 h 3722228"/>
              <a:gd name="connsiteX666" fmla="*/ 5408419 w 6494035"/>
              <a:gd name="connsiteY666" fmla="*/ 2607589 h 3722228"/>
              <a:gd name="connsiteX667" fmla="*/ 5400712 w 6494035"/>
              <a:gd name="connsiteY667" fmla="*/ 2604400 h 3722228"/>
              <a:gd name="connsiteX668" fmla="*/ 5334067 w 6494035"/>
              <a:gd name="connsiteY668" fmla="*/ 2599845 h 3722228"/>
              <a:gd name="connsiteX669" fmla="*/ 5341873 w 6494035"/>
              <a:gd name="connsiteY669" fmla="*/ 2604725 h 3722228"/>
              <a:gd name="connsiteX670" fmla="*/ 5349680 w 6494035"/>
              <a:gd name="connsiteY670" fmla="*/ 2599845 h 3722228"/>
              <a:gd name="connsiteX671" fmla="*/ 5362077 w 6494035"/>
              <a:gd name="connsiteY671" fmla="*/ 2608142 h 3722228"/>
              <a:gd name="connsiteX672" fmla="*/ 5349680 w 6494035"/>
              <a:gd name="connsiteY672" fmla="*/ 2608142 h 3722228"/>
              <a:gd name="connsiteX673" fmla="*/ 5349680 w 6494035"/>
              <a:gd name="connsiteY673" fmla="*/ 2613022 h 3722228"/>
              <a:gd name="connsiteX674" fmla="*/ 5341873 w 6494035"/>
              <a:gd name="connsiteY674" fmla="*/ 2608142 h 3722228"/>
              <a:gd name="connsiteX675" fmla="*/ 5334067 w 6494035"/>
              <a:gd name="connsiteY675" fmla="*/ 2608142 h 3722228"/>
              <a:gd name="connsiteX676" fmla="*/ 6242818 w 6494035"/>
              <a:gd name="connsiteY676" fmla="*/ 2597568 h 3722228"/>
              <a:gd name="connsiteX677" fmla="*/ 6247410 w 6494035"/>
              <a:gd name="connsiteY677" fmla="*/ 2597568 h 3722228"/>
              <a:gd name="connsiteX678" fmla="*/ 6255216 w 6494035"/>
              <a:gd name="connsiteY678" fmla="*/ 2600720 h 3722228"/>
              <a:gd name="connsiteX679" fmla="*/ 6263023 w 6494035"/>
              <a:gd name="connsiteY679" fmla="*/ 2600720 h 3722228"/>
              <a:gd name="connsiteX680" fmla="*/ 6270828 w 6494035"/>
              <a:gd name="connsiteY680" fmla="*/ 2616478 h 3722228"/>
              <a:gd name="connsiteX681" fmla="*/ 6263023 w 6494035"/>
              <a:gd name="connsiteY681" fmla="*/ 2612876 h 3722228"/>
              <a:gd name="connsiteX682" fmla="*/ 6250624 w 6494035"/>
              <a:gd name="connsiteY682" fmla="*/ 2605222 h 3722228"/>
              <a:gd name="connsiteX683" fmla="*/ 5833240 w 6494035"/>
              <a:gd name="connsiteY683" fmla="*/ 2589597 h 3722228"/>
              <a:gd name="connsiteX684" fmla="*/ 5836946 w 6494035"/>
              <a:gd name="connsiteY684" fmla="*/ 2592816 h 3722228"/>
              <a:gd name="connsiteX685" fmla="*/ 5836946 w 6494035"/>
              <a:gd name="connsiteY685" fmla="*/ 2600634 h 3722228"/>
              <a:gd name="connsiteX686" fmla="*/ 5829071 w 6494035"/>
              <a:gd name="connsiteY686" fmla="*/ 2608452 h 3722228"/>
              <a:gd name="connsiteX687" fmla="*/ 5810079 w 6494035"/>
              <a:gd name="connsiteY687" fmla="*/ 2613051 h 3722228"/>
              <a:gd name="connsiteX688" fmla="*/ 5817954 w 6494035"/>
              <a:gd name="connsiteY688" fmla="*/ 2597414 h 3722228"/>
              <a:gd name="connsiteX689" fmla="*/ 5686407 w 6494035"/>
              <a:gd name="connsiteY689" fmla="*/ 2581625 h 3722228"/>
              <a:gd name="connsiteX690" fmla="*/ 5690052 w 6494035"/>
              <a:gd name="connsiteY690" fmla="*/ 2589279 h 3722228"/>
              <a:gd name="connsiteX691" fmla="*/ 5679119 w 6494035"/>
              <a:gd name="connsiteY691" fmla="*/ 2600535 h 3722228"/>
              <a:gd name="connsiteX692" fmla="*/ 5674564 w 6494035"/>
              <a:gd name="connsiteY692" fmla="*/ 2596933 h 3722228"/>
              <a:gd name="connsiteX693" fmla="*/ 6199543 w 6494035"/>
              <a:gd name="connsiteY693" fmla="*/ 2573655 h 3722228"/>
              <a:gd name="connsiteX694" fmla="*/ 6207287 w 6494035"/>
              <a:gd name="connsiteY694" fmla="*/ 2576843 h 3722228"/>
              <a:gd name="connsiteX695" fmla="*/ 6211842 w 6494035"/>
              <a:gd name="connsiteY695" fmla="*/ 2581398 h 3722228"/>
              <a:gd name="connsiteX696" fmla="*/ 6219586 w 6494035"/>
              <a:gd name="connsiteY696" fmla="*/ 2589143 h 3722228"/>
              <a:gd name="connsiteX697" fmla="*/ 6211842 w 6494035"/>
              <a:gd name="connsiteY697" fmla="*/ 2589143 h 3722228"/>
              <a:gd name="connsiteX698" fmla="*/ 6204097 w 6494035"/>
              <a:gd name="connsiteY698" fmla="*/ 2581398 h 3722228"/>
              <a:gd name="connsiteX699" fmla="*/ 5303320 w 6494035"/>
              <a:gd name="connsiteY699" fmla="*/ 2573654 h 3722228"/>
              <a:gd name="connsiteX700" fmla="*/ 5326773 w 6494035"/>
              <a:gd name="connsiteY700" fmla="*/ 2573654 h 3722228"/>
              <a:gd name="connsiteX701" fmla="*/ 5323094 w 6494035"/>
              <a:gd name="connsiteY701" fmla="*/ 2576754 h 3722228"/>
              <a:gd name="connsiteX702" fmla="*/ 5318956 w 6494035"/>
              <a:gd name="connsiteY702" fmla="*/ 2576754 h 3722228"/>
              <a:gd name="connsiteX703" fmla="*/ 5315737 w 6494035"/>
              <a:gd name="connsiteY703" fmla="*/ 2581182 h 3722228"/>
              <a:gd name="connsiteX704" fmla="*/ 5303320 w 6494035"/>
              <a:gd name="connsiteY704" fmla="*/ 2576754 h 3722228"/>
              <a:gd name="connsiteX705" fmla="*/ 5164519 w 6494035"/>
              <a:gd name="connsiteY705" fmla="*/ 2554294 h 3722228"/>
              <a:gd name="connsiteX706" fmla="*/ 5183564 w 6494035"/>
              <a:gd name="connsiteY706" fmla="*/ 2558783 h 3722228"/>
              <a:gd name="connsiteX707" fmla="*/ 5183564 w 6494035"/>
              <a:gd name="connsiteY707" fmla="*/ 2554294 h 3722228"/>
              <a:gd name="connsiteX708" fmla="*/ 5190814 w 6494035"/>
              <a:gd name="connsiteY708" fmla="*/ 2554294 h 3722228"/>
              <a:gd name="connsiteX709" fmla="*/ 5198517 w 6494035"/>
              <a:gd name="connsiteY709" fmla="*/ 2558783 h 3722228"/>
              <a:gd name="connsiteX710" fmla="*/ 5203054 w 6494035"/>
              <a:gd name="connsiteY710" fmla="*/ 2561925 h 3722228"/>
              <a:gd name="connsiteX711" fmla="*/ 5210757 w 6494035"/>
              <a:gd name="connsiteY711" fmla="*/ 2558783 h 3722228"/>
              <a:gd name="connsiteX712" fmla="*/ 5213933 w 6494035"/>
              <a:gd name="connsiteY712" fmla="*/ 2569557 h 3722228"/>
              <a:gd name="connsiteX713" fmla="*/ 5244765 w 6494035"/>
              <a:gd name="connsiteY713" fmla="*/ 2574043 h 3722228"/>
              <a:gd name="connsiteX714" fmla="*/ 5252469 w 6494035"/>
              <a:gd name="connsiteY714" fmla="*/ 2574043 h 3722228"/>
              <a:gd name="connsiteX715" fmla="*/ 5256552 w 6494035"/>
              <a:gd name="connsiteY715" fmla="*/ 2566414 h 3722228"/>
              <a:gd name="connsiteX716" fmla="*/ 5264255 w 6494035"/>
              <a:gd name="connsiteY716" fmla="*/ 2566414 h 3722228"/>
              <a:gd name="connsiteX717" fmla="*/ 5267885 w 6494035"/>
              <a:gd name="connsiteY717" fmla="*/ 2569557 h 3722228"/>
              <a:gd name="connsiteX718" fmla="*/ 5271958 w 6494035"/>
              <a:gd name="connsiteY718" fmla="*/ 2569557 h 3722228"/>
              <a:gd name="connsiteX719" fmla="*/ 5284199 w 6494035"/>
              <a:gd name="connsiteY719" fmla="*/ 2569557 h 3722228"/>
              <a:gd name="connsiteX720" fmla="*/ 5291911 w 6494035"/>
              <a:gd name="connsiteY720" fmla="*/ 2574043 h 3722228"/>
              <a:gd name="connsiteX721" fmla="*/ 5299615 w 6494035"/>
              <a:gd name="connsiteY721" fmla="*/ 2584816 h 3722228"/>
              <a:gd name="connsiteX722" fmla="*/ 5310494 w 6494035"/>
              <a:gd name="connsiteY722" fmla="*/ 2592448 h 3722228"/>
              <a:gd name="connsiteX723" fmla="*/ 5315031 w 6494035"/>
              <a:gd name="connsiteY723" fmla="*/ 2588857 h 3722228"/>
              <a:gd name="connsiteX724" fmla="*/ 5325910 w 6494035"/>
              <a:gd name="connsiteY724" fmla="*/ 2588857 h 3722228"/>
              <a:gd name="connsiteX725" fmla="*/ 5333613 w 6494035"/>
              <a:gd name="connsiteY725" fmla="*/ 2592448 h 3722228"/>
              <a:gd name="connsiteX726" fmla="*/ 5329984 w 6494035"/>
              <a:gd name="connsiteY726" fmla="*/ 2596488 h 3722228"/>
              <a:gd name="connsiteX727" fmla="*/ 5329984 w 6494035"/>
              <a:gd name="connsiteY727" fmla="*/ 2604116 h 3722228"/>
              <a:gd name="connsiteX728" fmla="*/ 5333613 w 6494035"/>
              <a:gd name="connsiteY728" fmla="*/ 2611748 h 3722228"/>
              <a:gd name="connsiteX729" fmla="*/ 5333613 w 6494035"/>
              <a:gd name="connsiteY729" fmla="*/ 2615339 h 3722228"/>
              <a:gd name="connsiteX730" fmla="*/ 5322280 w 6494035"/>
              <a:gd name="connsiteY730" fmla="*/ 2611748 h 3722228"/>
              <a:gd name="connsiteX731" fmla="*/ 5307318 w 6494035"/>
              <a:gd name="connsiteY731" fmla="*/ 2604116 h 3722228"/>
              <a:gd name="connsiteX732" fmla="*/ 5295078 w 6494035"/>
              <a:gd name="connsiteY732" fmla="*/ 2607708 h 3722228"/>
              <a:gd name="connsiteX733" fmla="*/ 5284199 w 6494035"/>
              <a:gd name="connsiteY733" fmla="*/ 2604116 h 3722228"/>
              <a:gd name="connsiteX734" fmla="*/ 5276495 w 6494035"/>
              <a:gd name="connsiteY734" fmla="*/ 2604116 h 3722228"/>
              <a:gd name="connsiteX735" fmla="*/ 5260172 w 6494035"/>
              <a:gd name="connsiteY735" fmla="*/ 2600079 h 3722228"/>
              <a:gd name="connsiteX736" fmla="*/ 5249293 w 6494035"/>
              <a:gd name="connsiteY736" fmla="*/ 2596488 h 3722228"/>
              <a:gd name="connsiteX737" fmla="*/ 5226173 w 6494035"/>
              <a:gd name="connsiteY737" fmla="*/ 2588857 h 3722228"/>
              <a:gd name="connsiteX738" fmla="*/ 5210757 w 6494035"/>
              <a:gd name="connsiteY738" fmla="*/ 2592448 h 3722228"/>
              <a:gd name="connsiteX739" fmla="*/ 5190814 w 6494035"/>
              <a:gd name="connsiteY739" fmla="*/ 2584816 h 3722228"/>
              <a:gd name="connsiteX740" fmla="*/ 5168148 w 6494035"/>
              <a:gd name="connsiteY740" fmla="*/ 2581674 h 3722228"/>
              <a:gd name="connsiteX741" fmla="*/ 5172231 w 6494035"/>
              <a:gd name="connsiteY741" fmla="*/ 2577185 h 3722228"/>
              <a:gd name="connsiteX742" fmla="*/ 5157269 w 6494035"/>
              <a:gd name="connsiteY742" fmla="*/ 2574043 h 3722228"/>
              <a:gd name="connsiteX743" fmla="*/ 5145029 w 6494035"/>
              <a:gd name="connsiteY743" fmla="*/ 2569557 h 3722228"/>
              <a:gd name="connsiteX744" fmla="*/ 5149566 w 6494035"/>
              <a:gd name="connsiteY744" fmla="*/ 2569557 h 3722228"/>
              <a:gd name="connsiteX745" fmla="*/ 5152732 w 6494035"/>
              <a:gd name="connsiteY745" fmla="*/ 2569557 h 3722228"/>
              <a:gd name="connsiteX746" fmla="*/ 5160445 w 6494035"/>
              <a:gd name="connsiteY746" fmla="*/ 2561925 h 3722228"/>
              <a:gd name="connsiteX747" fmla="*/ 6160825 w 6494035"/>
              <a:gd name="connsiteY747" fmla="*/ 2538351 h 3722228"/>
              <a:gd name="connsiteX748" fmla="*/ 6165417 w 6494035"/>
              <a:gd name="connsiteY748" fmla="*/ 2546229 h 3722228"/>
              <a:gd name="connsiteX749" fmla="*/ 6168631 w 6494035"/>
              <a:gd name="connsiteY749" fmla="*/ 2550864 h 3722228"/>
              <a:gd name="connsiteX750" fmla="*/ 6176438 w 6494035"/>
              <a:gd name="connsiteY750" fmla="*/ 2554109 h 3722228"/>
              <a:gd name="connsiteX751" fmla="*/ 6181030 w 6494035"/>
              <a:gd name="connsiteY751" fmla="*/ 2561987 h 3722228"/>
              <a:gd name="connsiteX752" fmla="*/ 6184244 w 6494035"/>
              <a:gd name="connsiteY752" fmla="*/ 2566158 h 3722228"/>
              <a:gd name="connsiteX753" fmla="*/ 6188835 w 6494035"/>
              <a:gd name="connsiteY753" fmla="*/ 2574038 h 3722228"/>
              <a:gd name="connsiteX754" fmla="*/ 6188835 w 6494035"/>
              <a:gd name="connsiteY754" fmla="*/ 2577745 h 3722228"/>
              <a:gd name="connsiteX755" fmla="*/ 6176438 w 6494035"/>
              <a:gd name="connsiteY755" fmla="*/ 2577745 h 3722228"/>
              <a:gd name="connsiteX756" fmla="*/ 6173223 w 6494035"/>
              <a:gd name="connsiteY756" fmla="*/ 2566158 h 3722228"/>
              <a:gd name="connsiteX757" fmla="*/ 6165417 w 6494035"/>
              <a:gd name="connsiteY757" fmla="*/ 2561987 h 3722228"/>
              <a:gd name="connsiteX758" fmla="*/ 6165417 w 6494035"/>
              <a:gd name="connsiteY758" fmla="*/ 2550864 h 3722228"/>
              <a:gd name="connsiteX759" fmla="*/ 6160825 w 6494035"/>
              <a:gd name="connsiteY759" fmla="*/ 2546229 h 3722228"/>
              <a:gd name="connsiteX760" fmla="*/ 6114818 w 6494035"/>
              <a:gd name="connsiteY760" fmla="*/ 2520130 h 3722228"/>
              <a:gd name="connsiteX761" fmla="*/ 6119374 w 6494035"/>
              <a:gd name="connsiteY761" fmla="*/ 2523303 h 3722228"/>
              <a:gd name="connsiteX762" fmla="*/ 6119374 w 6494035"/>
              <a:gd name="connsiteY762" fmla="*/ 2535543 h 3722228"/>
              <a:gd name="connsiteX763" fmla="*/ 6111628 w 6494035"/>
              <a:gd name="connsiteY763" fmla="*/ 2538715 h 3722228"/>
              <a:gd name="connsiteX764" fmla="*/ 6111628 w 6494035"/>
              <a:gd name="connsiteY764" fmla="*/ 2546422 h 3722228"/>
              <a:gd name="connsiteX765" fmla="*/ 6103887 w 6494035"/>
              <a:gd name="connsiteY765" fmla="*/ 2550955 h 3722228"/>
              <a:gd name="connsiteX766" fmla="*/ 6099330 w 6494035"/>
              <a:gd name="connsiteY766" fmla="*/ 2550955 h 3722228"/>
              <a:gd name="connsiteX767" fmla="*/ 6096141 w 6494035"/>
              <a:gd name="connsiteY767" fmla="*/ 2554128 h 3722228"/>
              <a:gd name="connsiteX768" fmla="*/ 6076100 w 6494035"/>
              <a:gd name="connsiteY768" fmla="*/ 2566368 h 3722228"/>
              <a:gd name="connsiteX769" fmla="*/ 6060613 w 6494035"/>
              <a:gd name="connsiteY769" fmla="*/ 2566368 h 3722228"/>
              <a:gd name="connsiteX770" fmla="*/ 6057423 w 6494035"/>
              <a:gd name="connsiteY770" fmla="*/ 2561834 h 3722228"/>
              <a:gd name="connsiteX771" fmla="*/ 6049677 w 6494035"/>
              <a:gd name="connsiteY771" fmla="*/ 2561834 h 3722228"/>
              <a:gd name="connsiteX772" fmla="*/ 6041022 w 6494035"/>
              <a:gd name="connsiteY772" fmla="*/ 2558662 h 3722228"/>
              <a:gd name="connsiteX773" fmla="*/ 6033281 w 6494035"/>
              <a:gd name="connsiteY773" fmla="*/ 2554128 h 3722228"/>
              <a:gd name="connsiteX774" fmla="*/ 6033281 w 6494035"/>
              <a:gd name="connsiteY774" fmla="*/ 2546422 h 3722228"/>
              <a:gd name="connsiteX775" fmla="*/ 6037838 w 6494035"/>
              <a:gd name="connsiteY775" fmla="*/ 2550955 h 3722228"/>
              <a:gd name="connsiteX776" fmla="*/ 6045579 w 6494035"/>
              <a:gd name="connsiteY776" fmla="*/ 2546422 h 3722228"/>
              <a:gd name="connsiteX777" fmla="*/ 6053325 w 6494035"/>
              <a:gd name="connsiteY777" fmla="*/ 2550955 h 3722228"/>
              <a:gd name="connsiteX778" fmla="*/ 6065165 w 6494035"/>
              <a:gd name="connsiteY778" fmla="*/ 2546422 h 3722228"/>
              <a:gd name="connsiteX779" fmla="*/ 6068354 w 6494035"/>
              <a:gd name="connsiteY779" fmla="*/ 2538715 h 3722228"/>
              <a:gd name="connsiteX780" fmla="*/ 6072911 w 6494035"/>
              <a:gd name="connsiteY780" fmla="*/ 2550955 h 3722228"/>
              <a:gd name="connsiteX781" fmla="*/ 6076100 w 6494035"/>
              <a:gd name="connsiteY781" fmla="*/ 2546422 h 3722228"/>
              <a:gd name="connsiteX782" fmla="*/ 6080653 w 6494035"/>
              <a:gd name="connsiteY782" fmla="*/ 2550955 h 3722228"/>
              <a:gd name="connsiteX783" fmla="*/ 6088399 w 6494035"/>
              <a:gd name="connsiteY783" fmla="*/ 2546422 h 3722228"/>
              <a:gd name="connsiteX784" fmla="*/ 6091588 w 6494035"/>
              <a:gd name="connsiteY784" fmla="*/ 2538715 h 3722228"/>
              <a:gd name="connsiteX785" fmla="*/ 6099330 w 6494035"/>
              <a:gd name="connsiteY785" fmla="*/ 2538715 h 3722228"/>
              <a:gd name="connsiteX786" fmla="*/ 6103887 w 6494035"/>
              <a:gd name="connsiteY786" fmla="*/ 2535543 h 3722228"/>
              <a:gd name="connsiteX787" fmla="*/ 6099330 w 6494035"/>
              <a:gd name="connsiteY787" fmla="*/ 2523303 h 3722228"/>
              <a:gd name="connsiteX788" fmla="*/ 5577767 w 6494035"/>
              <a:gd name="connsiteY788" fmla="*/ 2497355 h 3722228"/>
              <a:gd name="connsiteX789" fmla="*/ 5597542 w 6494035"/>
              <a:gd name="connsiteY789" fmla="*/ 2497355 h 3722228"/>
              <a:gd name="connsiteX790" fmla="*/ 5601221 w 6494035"/>
              <a:gd name="connsiteY790" fmla="*/ 2508287 h 3722228"/>
              <a:gd name="connsiteX791" fmla="*/ 5590185 w 6494035"/>
              <a:gd name="connsiteY791" fmla="*/ 2512843 h 3722228"/>
              <a:gd name="connsiteX792" fmla="*/ 5577767 w 6494035"/>
              <a:gd name="connsiteY792" fmla="*/ 2500543 h 3722228"/>
              <a:gd name="connsiteX793" fmla="*/ 5620843 w 6494035"/>
              <a:gd name="connsiteY793" fmla="*/ 2492799 h 3722228"/>
              <a:gd name="connsiteX794" fmla="*/ 5636385 w 6494035"/>
              <a:gd name="connsiteY794" fmla="*/ 2492799 h 3722228"/>
              <a:gd name="connsiteX795" fmla="*/ 5644158 w 6494035"/>
              <a:gd name="connsiteY795" fmla="*/ 2492799 h 3722228"/>
              <a:gd name="connsiteX796" fmla="*/ 5647358 w 6494035"/>
              <a:gd name="connsiteY796" fmla="*/ 2492799 h 3722228"/>
              <a:gd name="connsiteX797" fmla="*/ 5655131 w 6494035"/>
              <a:gd name="connsiteY797" fmla="*/ 2492799 h 3722228"/>
              <a:gd name="connsiteX798" fmla="*/ 5663815 w 6494035"/>
              <a:gd name="connsiteY798" fmla="*/ 2492799 h 3722228"/>
              <a:gd name="connsiteX799" fmla="*/ 5671588 w 6494035"/>
              <a:gd name="connsiteY799" fmla="*/ 2500543 h 3722228"/>
              <a:gd name="connsiteX800" fmla="*/ 5675246 w 6494035"/>
              <a:gd name="connsiteY800" fmla="*/ 2505098 h 3722228"/>
              <a:gd name="connsiteX801" fmla="*/ 5675246 w 6494035"/>
              <a:gd name="connsiteY801" fmla="*/ 2512842 h 3722228"/>
              <a:gd name="connsiteX802" fmla="*/ 5655131 w 6494035"/>
              <a:gd name="connsiteY802" fmla="*/ 2505098 h 3722228"/>
              <a:gd name="connsiteX803" fmla="*/ 5647358 w 6494035"/>
              <a:gd name="connsiteY803" fmla="*/ 2500543 h 3722228"/>
              <a:gd name="connsiteX804" fmla="*/ 5647358 w 6494035"/>
              <a:gd name="connsiteY804" fmla="*/ 2505098 h 3722228"/>
              <a:gd name="connsiteX805" fmla="*/ 5636385 w 6494035"/>
              <a:gd name="connsiteY805" fmla="*/ 2505098 h 3722228"/>
              <a:gd name="connsiteX806" fmla="*/ 5636385 w 6494035"/>
              <a:gd name="connsiteY806" fmla="*/ 2500543 h 3722228"/>
              <a:gd name="connsiteX807" fmla="*/ 5628615 w 6494035"/>
              <a:gd name="connsiteY807" fmla="*/ 2505098 h 3722228"/>
              <a:gd name="connsiteX808" fmla="*/ 5620843 w 6494035"/>
              <a:gd name="connsiteY808" fmla="*/ 2500543 h 3722228"/>
              <a:gd name="connsiteX809" fmla="*/ 5616270 w 6494035"/>
              <a:gd name="connsiteY809" fmla="*/ 2505098 h 3722228"/>
              <a:gd name="connsiteX810" fmla="*/ 5613070 w 6494035"/>
              <a:gd name="connsiteY810" fmla="*/ 2500543 h 3722228"/>
              <a:gd name="connsiteX811" fmla="*/ 5884086 w 6494035"/>
              <a:gd name="connsiteY811" fmla="*/ 2489383 h 3722228"/>
              <a:gd name="connsiteX812" fmla="*/ 5902693 w 6494035"/>
              <a:gd name="connsiteY812" fmla="*/ 2497103 h 3722228"/>
              <a:gd name="connsiteX813" fmla="*/ 5929930 w 6494035"/>
              <a:gd name="connsiteY813" fmla="*/ 2504832 h 3722228"/>
              <a:gd name="connsiteX814" fmla="*/ 5945365 w 6494035"/>
              <a:gd name="connsiteY814" fmla="*/ 2512552 h 3722228"/>
              <a:gd name="connsiteX815" fmla="*/ 5948547 w 6494035"/>
              <a:gd name="connsiteY815" fmla="*/ 2512552 h 3722228"/>
              <a:gd name="connsiteX816" fmla="*/ 5963973 w 6494035"/>
              <a:gd name="connsiteY816" fmla="*/ 2523457 h 3722228"/>
              <a:gd name="connsiteX817" fmla="*/ 5971696 w 6494035"/>
              <a:gd name="connsiteY817" fmla="*/ 2523457 h 3722228"/>
              <a:gd name="connsiteX818" fmla="*/ 5979409 w 6494035"/>
              <a:gd name="connsiteY818" fmla="*/ 2531177 h 3722228"/>
              <a:gd name="connsiteX819" fmla="*/ 5979409 w 6494035"/>
              <a:gd name="connsiteY819" fmla="*/ 2546625 h 3722228"/>
              <a:gd name="connsiteX820" fmla="*/ 6014368 w 6494035"/>
              <a:gd name="connsiteY820" fmla="*/ 2558439 h 3722228"/>
              <a:gd name="connsiteX821" fmla="*/ 6022081 w 6494035"/>
              <a:gd name="connsiteY821" fmla="*/ 2573888 h 3722228"/>
              <a:gd name="connsiteX822" fmla="*/ 6002557 w 6494035"/>
              <a:gd name="connsiteY822" fmla="*/ 2577064 h 3722228"/>
              <a:gd name="connsiteX823" fmla="*/ 6010280 w 6494035"/>
              <a:gd name="connsiteY823" fmla="*/ 2592513 h 3722228"/>
              <a:gd name="connsiteX824" fmla="*/ 6025262 w 6494035"/>
              <a:gd name="connsiteY824" fmla="*/ 2604777 h 3722228"/>
              <a:gd name="connsiteX825" fmla="*/ 6029794 w 6494035"/>
              <a:gd name="connsiteY825" fmla="*/ 2607962 h 3722228"/>
              <a:gd name="connsiteX826" fmla="*/ 6032975 w 6494035"/>
              <a:gd name="connsiteY826" fmla="*/ 2615682 h 3722228"/>
              <a:gd name="connsiteX827" fmla="*/ 6032975 w 6494035"/>
              <a:gd name="connsiteY827" fmla="*/ 2627945 h 3722228"/>
              <a:gd name="connsiteX828" fmla="*/ 6049770 w 6494035"/>
              <a:gd name="connsiteY828" fmla="*/ 2627945 h 3722228"/>
              <a:gd name="connsiteX829" fmla="*/ 6052952 w 6494035"/>
              <a:gd name="connsiteY829" fmla="*/ 2631130 h 3722228"/>
              <a:gd name="connsiteX830" fmla="*/ 6049770 w 6494035"/>
              <a:gd name="connsiteY830" fmla="*/ 2635674 h 3722228"/>
              <a:gd name="connsiteX831" fmla="*/ 6064753 w 6494035"/>
              <a:gd name="connsiteY831" fmla="*/ 2638850 h 3722228"/>
              <a:gd name="connsiteX832" fmla="*/ 6060665 w 6494035"/>
              <a:gd name="connsiteY832" fmla="*/ 2646579 h 3722228"/>
              <a:gd name="connsiteX833" fmla="*/ 6068388 w 6494035"/>
              <a:gd name="connsiteY833" fmla="*/ 2650664 h 3722228"/>
              <a:gd name="connsiteX834" fmla="*/ 6076101 w 6494035"/>
              <a:gd name="connsiteY834" fmla="*/ 2654299 h 3722228"/>
              <a:gd name="connsiteX835" fmla="*/ 6068388 w 6494035"/>
              <a:gd name="connsiteY835" fmla="*/ 2658393 h 3722228"/>
              <a:gd name="connsiteX836" fmla="*/ 6076101 w 6494035"/>
              <a:gd name="connsiteY836" fmla="*/ 2658393 h 3722228"/>
              <a:gd name="connsiteX837" fmla="*/ 6076101 w 6494035"/>
              <a:gd name="connsiteY837" fmla="*/ 2662028 h 3722228"/>
              <a:gd name="connsiteX838" fmla="*/ 6064753 w 6494035"/>
              <a:gd name="connsiteY838" fmla="*/ 2662028 h 3722228"/>
              <a:gd name="connsiteX839" fmla="*/ 6064753 w 6494035"/>
              <a:gd name="connsiteY839" fmla="*/ 2658393 h 3722228"/>
              <a:gd name="connsiteX840" fmla="*/ 6029794 w 6494035"/>
              <a:gd name="connsiteY840" fmla="*/ 2650664 h 3722228"/>
              <a:gd name="connsiteX841" fmla="*/ 6022081 w 6494035"/>
              <a:gd name="connsiteY841" fmla="*/ 2650664 h 3722228"/>
              <a:gd name="connsiteX842" fmla="*/ 6002557 w 6494035"/>
              <a:gd name="connsiteY842" fmla="*/ 2635674 h 3722228"/>
              <a:gd name="connsiteX843" fmla="*/ 5998932 w 6494035"/>
              <a:gd name="connsiteY843" fmla="*/ 2627945 h 3722228"/>
              <a:gd name="connsiteX844" fmla="*/ 5994844 w 6494035"/>
              <a:gd name="connsiteY844" fmla="*/ 2627945 h 3722228"/>
              <a:gd name="connsiteX845" fmla="*/ 5991663 w 6494035"/>
              <a:gd name="connsiteY845" fmla="*/ 2620225 h 3722228"/>
              <a:gd name="connsiteX846" fmla="*/ 5979409 w 6494035"/>
              <a:gd name="connsiteY846" fmla="*/ 2600233 h 3722228"/>
              <a:gd name="connsiteX847" fmla="*/ 5976237 w 6494035"/>
              <a:gd name="connsiteY847" fmla="*/ 2600233 h 3722228"/>
              <a:gd name="connsiteX848" fmla="*/ 5971696 w 6494035"/>
              <a:gd name="connsiteY848" fmla="*/ 2600233 h 3722228"/>
              <a:gd name="connsiteX849" fmla="*/ 5960801 w 6494035"/>
              <a:gd name="connsiteY849" fmla="*/ 2600233 h 3722228"/>
              <a:gd name="connsiteX850" fmla="*/ 5956260 w 6494035"/>
              <a:gd name="connsiteY850" fmla="*/ 2592513 h 3722228"/>
              <a:gd name="connsiteX851" fmla="*/ 5953078 w 6494035"/>
              <a:gd name="connsiteY851" fmla="*/ 2592513 h 3722228"/>
              <a:gd name="connsiteX852" fmla="*/ 5948547 w 6494035"/>
              <a:gd name="connsiteY852" fmla="*/ 2597057 h 3722228"/>
              <a:gd name="connsiteX853" fmla="*/ 5945365 w 6494035"/>
              <a:gd name="connsiteY853" fmla="*/ 2597057 h 3722228"/>
              <a:gd name="connsiteX854" fmla="*/ 5937653 w 6494035"/>
              <a:gd name="connsiteY854" fmla="*/ 2592513 h 3722228"/>
              <a:gd name="connsiteX855" fmla="*/ 5940824 w 6494035"/>
              <a:gd name="connsiteY855" fmla="*/ 2604777 h 3722228"/>
              <a:gd name="connsiteX856" fmla="*/ 5933111 w 6494035"/>
              <a:gd name="connsiteY856" fmla="*/ 2604777 h 3722228"/>
              <a:gd name="connsiteX857" fmla="*/ 5933111 w 6494035"/>
              <a:gd name="connsiteY857" fmla="*/ 2607962 h 3722228"/>
              <a:gd name="connsiteX858" fmla="*/ 5914494 w 6494035"/>
              <a:gd name="connsiteY858" fmla="*/ 2607962 h 3722228"/>
              <a:gd name="connsiteX859" fmla="*/ 5922217 w 6494035"/>
              <a:gd name="connsiteY859" fmla="*/ 2612505 h 3722228"/>
              <a:gd name="connsiteX860" fmla="*/ 5929930 w 6494035"/>
              <a:gd name="connsiteY860" fmla="*/ 2623410 h 3722228"/>
              <a:gd name="connsiteX861" fmla="*/ 5914494 w 6494035"/>
              <a:gd name="connsiteY861" fmla="*/ 2631130 h 3722228"/>
              <a:gd name="connsiteX862" fmla="*/ 5879545 w 6494035"/>
              <a:gd name="connsiteY862" fmla="*/ 2627945 h 3722228"/>
              <a:gd name="connsiteX863" fmla="*/ 6084527 w 6494035"/>
              <a:gd name="connsiteY863" fmla="*/ 2484828 h 3722228"/>
              <a:gd name="connsiteX864" fmla="*/ 6115351 w 6494035"/>
              <a:gd name="connsiteY864" fmla="*/ 2500247 h 3722228"/>
              <a:gd name="connsiteX865" fmla="*/ 6127136 w 6494035"/>
              <a:gd name="connsiteY865" fmla="*/ 2512490 h 3722228"/>
              <a:gd name="connsiteX866" fmla="*/ 6127136 w 6494035"/>
              <a:gd name="connsiteY866" fmla="*/ 2515665 h 3722228"/>
              <a:gd name="connsiteX867" fmla="*/ 6130764 w 6494035"/>
              <a:gd name="connsiteY867" fmla="*/ 2527910 h 3722228"/>
              <a:gd name="connsiteX868" fmla="*/ 6127136 w 6494035"/>
              <a:gd name="connsiteY868" fmla="*/ 2535619 h 3722228"/>
              <a:gd name="connsiteX869" fmla="*/ 6127136 w 6494035"/>
              <a:gd name="connsiteY869" fmla="*/ 2527910 h 3722228"/>
              <a:gd name="connsiteX870" fmla="*/ 6123058 w 6494035"/>
              <a:gd name="connsiteY870" fmla="*/ 2515665 h 3722228"/>
              <a:gd name="connsiteX871" fmla="*/ 6111724 w 6494035"/>
              <a:gd name="connsiteY871" fmla="*/ 2504783 h 3722228"/>
              <a:gd name="connsiteX872" fmla="*/ 6092233 w 6494035"/>
              <a:gd name="connsiteY872" fmla="*/ 2492538 h 3722228"/>
              <a:gd name="connsiteX873" fmla="*/ 6084527 w 6494035"/>
              <a:gd name="connsiteY873" fmla="*/ 2489363 h 3722228"/>
              <a:gd name="connsiteX874" fmla="*/ 5198323 w 6494035"/>
              <a:gd name="connsiteY874" fmla="*/ 2484828 h 3722228"/>
              <a:gd name="connsiteX875" fmla="*/ 5210623 w 6494035"/>
              <a:gd name="connsiteY875" fmla="*/ 2484828 h 3722228"/>
              <a:gd name="connsiteX876" fmla="*/ 5210623 w 6494035"/>
              <a:gd name="connsiteY876" fmla="*/ 2496907 h 3722228"/>
              <a:gd name="connsiteX877" fmla="*/ 5202878 w 6494035"/>
              <a:gd name="connsiteY877" fmla="*/ 2492433 h 3722228"/>
              <a:gd name="connsiteX878" fmla="*/ 5195135 w 6494035"/>
              <a:gd name="connsiteY878" fmla="*/ 2496907 h 3722228"/>
              <a:gd name="connsiteX879" fmla="*/ 5152626 w 6494035"/>
              <a:gd name="connsiteY879" fmla="*/ 2460913 h 3722228"/>
              <a:gd name="connsiteX880" fmla="*/ 5157094 w 6494035"/>
              <a:gd name="connsiteY880" fmla="*/ 2460913 h 3722228"/>
              <a:gd name="connsiteX881" fmla="*/ 5157094 w 6494035"/>
              <a:gd name="connsiteY881" fmla="*/ 2465535 h 3722228"/>
              <a:gd name="connsiteX882" fmla="*/ 5160223 w 6494035"/>
              <a:gd name="connsiteY882" fmla="*/ 2465535 h 3722228"/>
              <a:gd name="connsiteX883" fmla="*/ 5160223 w 6494035"/>
              <a:gd name="connsiteY883" fmla="*/ 2460913 h 3722228"/>
              <a:gd name="connsiteX884" fmla="*/ 5164691 w 6494035"/>
              <a:gd name="connsiteY884" fmla="*/ 2460913 h 3722228"/>
              <a:gd name="connsiteX885" fmla="*/ 5167819 w 6494035"/>
              <a:gd name="connsiteY885" fmla="*/ 2465535 h 3722228"/>
              <a:gd name="connsiteX886" fmla="*/ 5167819 w 6494035"/>
              <a:gd name="connsiteY886" fmla="*/ 2480784 h 3722228"/>
              <a:gd name="connsiteX887" fmla="*/ 5179885 w 6494035"/>
              <a:gd name="connsiteY887" fmla="*/ 2484481 h 3722228"/>
              <a:gd name="connsiteX888" fmla="*/ 5175416 w 6494035"/>
              <a:gd name="connsiteY888" fmla="*/ 2488639 h 3722228"/>
              <a:gd name="connsiteX889" fmla="*/ 5179885 w 6494035"/>
              <a:gd name="connsiteY889" fmla="*/ 2492337 h 3722228"/>
              <a:gd name="connsiteX890" fmla="*/ 5164691 w 6494035"/>
              <a:gd name="connsiteY890" fmla="*/ 2488639 h 3722228"/>
              <a:gd name="connsiteX891" fmla="*/ 5160223 w 6494035"/>
              <a:gd name="connsiteY891" fmla="*/ 2476625 h 3722228"/>
              <a:gd name="connsiteX892" fmla="*/ 5152626 w 6494035"/>
              <a:gd name="connsiteY892" fmla="*/ 2468770 h 3722228"/>
              <a:gd name="connsiteX893" fmla="*/ 5014069 w 6494035"/>
              <a:gd name="connsiteY893" fmla="*/ 2450665 h 3722228"/>
              <a:gd name="connsiteX894" fmla="*/ 5017135 w 6494035"/>
              <a:gd name="connsiteY894" fmla="*/ 2450665 h 3722228"/>
              <a:gd name="connsiteX895" fmla="*/ 5025019 w 6494035"/>
              <a:gd name="connsiteY895" fmla="*/ 2461597 h 3722228"/>
              <a:gd name="connsiteX896" fmla="*/ 5021515 w 6494035"/>
              <a:gd name="connsiteY896" fmla="*/ 2466153 h 3722228"/>
              <a:gd name="connsiteX897" fmla="*/ 5014069 w 6494035"/>
              <a:gd name="connsiteY897" fmla="*/ 2453853 h 3722228"/>
              <a:gd name="connsiteX898" fmla="*/ 5710030 w 6494035"/>
              <a:gd name="connsiteY898" fmla="*/ 2434722 h 3722228"/>
              <a:gd name="connsiteX899" fmla="*/ 5720935 w 6494035"/>
              <a:gd name="connsiteY899" fmla="*/ 2442466 h 3722228"/>
              <a:gd name="connsiteX900" fmla="*/ 5736390 w 6494035"/>
              <a:gd name="connsiteY900" fmla="*/ 2445650 h 3722228"/>
              <a:gd name="connsiteX901" fmla="*/ 5740480 w 6494035"/>
              <a:gd name="connsiteY901" fmla="*/ 2450209 h 3722228"/>
              <a:gd name="connsiteX902" fmla="*/ 5744108 w 6494035"/>
              <a:gd name="connsiteY902" fmla="*/ 2461138 h 3722228"/>
              <a:gd name="connsiteX903" fmla="*/ 5740480 w 6494035"/>
              <a:gd name="connsiteY903" fmla="*/ 2468881 h 3722228"/>
              <a:gd name="connsiteX904" fmla="*/ 5748208 w 6494035"/>
              <a:gd name="connsiteY904" fmla="*/ 2488928 h 3722228"/>
              <a:gd name="connsiteX905" fmla="*/ 5748208 w 6494035"/>
              <a:gd name="connsiteY905" fmla="*/ 2484369 h 3722228"/>
              <a:gd name="connsiteX906" fmla="*/ 5751836 w 6494035"/>
              <a:gd name="connsiteY906" fmla="*/ 2484369 h 3722228"/>
              <a:gd name="connsiteX907" fmla="*/ 5755925 w 6494035"/>
              <a:gd name="connsiteY907" fmla="*/ 2488928 h 3722228"/>
              <a:gd name="connsiteX908" fmla="*/ 5755925 w 6494035"/>
              <a:gd name="connsiteY908" fmla="*/ 2492113 h 3722228"/>
              <a:gd name="connsiteX909" fmla="*/ 5755925 w 6494035"/>
              <a:gd name="connsiteY909" fmla="*/ 2496672 h 3722228"/>
              <a:gd name="connsiteX910" fmla="*/ 5763653 w 6494035"/>
              <a:gd name="connsiteY910" fmla="*/ 2503960 h 3722228"/>
              <a:gd name="connsiteX911" fmla="*/ 5771381 w 6494035"/>
              <a:gd name="connsiteY911" fmla="*/ 2499856 h 3722228"/>
              <a:gd name="connsiteX912" fmla="*/ 5786836 w 6494035"/>
              <a:gd name="connsiteY912" fmla="*/ 2481184 h 3722228"/>
              <a:gd name="connsiteX913" fmla="*/ 5805469 w 6494035"/>
              <a:gd name="connsiteY913" fmla="*/ 2476625 h 3722228"/>
              <a:gd name="connsiteX914" fmla="*/ 5802292 w 6494035"/>
              <a:gd name="connsiteY914" fmla="*/ 2468881 h 3722228"/>
              <a:gd name="connsiteX915" fmla="*/ 5817737 w 6494035"/>
              <a:gd name="connsiteY915" fmla="*/ 2461138 h 3722228"/>
              <a:gd name="connsiteX916" fmla="*/ 5848197 w 6494035"/>
              <a:gd name="connsiteY916" fmla="*/ 2476625 h 3722228"/>
              <a:gd name="connsiteX917" fmla="*/ 5868193 w 6494035"/>
              <a:gd name="connsiteY917" fmla="*/ 2481184 h 3722228"/>
              <a:gd name="connsiteX918" fmla="*/ 5883649 w 6494035"/>
              <a:gd name="connsiteY918" fmla="*/ 2488928 h 3722228"/>
              <a:gd name="connsiteX919" fmla="*/ 5879098 w 6494035"/>
              <a:gd name="connsiteY919" fmla="*/ 2627860 h 3722228"/>
              <a:gd name="connsiteX920" fmla="*/ 5860465 w 6494035"/>
              <a:gd name="connsiteY920" fmla="*/ 2604629 h 3722228"/>
              <a:gd name="connsiteX921" fmla="*/ 5848197 w 6494035"/>
              <a:gd name="connsiteY921" fmla="*/ 2607813 h 3722228"/>
              <a:gd name="connsiteX922" fmla="*/ 5840470 w 6494035"/>
              <a:gd name="connsiteY922" fmla="*/ 2604629 h 3722228"/>
              <a:gd name="connsiteX923" fmla="*/ 5840470 w 6494035"/>
              <a:gd name="connsiteY923" fmla="*/ 2592326 h 3722228"/>
              <a:gd name="connsiteX924" fmla="*/ 5832742 w 6494035"/>
              <a:gd name="connsiteY924" fmla="*/ 2576838 h 3722228"/>
              <a:gd name="connsiteX925" fmla="*/ 5832742 w 6494035"/>
              <a:gd name="connsiteY925" fmla="*/ 2569095 h 3722228"/>
              <a:gd name="connsiteX926" fmla="*/ 5820925 w 6494035"/>
              <a:gd name="connsiteY926" fmla="*/ 2550423 h 3722228"/>
              <a:gd name="connsiteX927" fmla="*/ 5805469 w 6494035"/>
              <a:gd name="connsiteY927" fmla="*/ 2538575 h 3722228"/>
              <a:gd name="connsiteX928" fmla="*/ 5779108 w 6494035"/>
              <a:gd name="connsiteY928" fmla="*/ 2527192 h 3722228"/>
              <a:gd name="connsiteX929" fmla="*/ 5763653 w 6494035"/>
              <a:gd name="connsiteY929" fmla="*/ 2523087 h 3722228"/>
              <a:gd name="connsiteX930" fmla="*/ 5755925 w 6494035"/>
              <a:gd name="connsiteY930" fmla="*/ 2515344 h 3722228"/>
              <a:gd name="connsiteX931" fmla="*/ 5759113 w 6494035"/>
              <a:gd name="connsiteY931" fmla="*/ 2515344 h 3722228"/>
              <a:gd name="connsiteX932" fmla="*/ 5759113 w 6494035"/>
              <a:gd name="connsiteY932" fmla="*/ 2511704 h 3722228"/>
              <a:gd name="connsiteX933" fmla="*/ 5755925 w 6494035"/>
              <a:gd name="connsiteY933" fmla="*/ 2511704 h 3722228"/>
              <a:gd name="connsiteX934" fmla="*/ 5744108 w 6494035"/>
              <a:gd name="connsiteY934" fmla="*/ 2511704 h 3722228"/>
              <a:gd name="connsiteX935" fmla="*/ 5744108 w 6494035"/>
              <a:gd name="connsiteY935" fmla="*/ 2507600 h 3722228"/>
              <a:gd name="connsiteX936" fmla="*/ 5740480 w 6494035"/>
              <a:gd name="connsiteY936" fmla="*/ 2511704 h 3722228"/>
              <a:gd name="connsiteX937" fmla="*/ 5732752 w 6494035"/>
              <a:gd name="connsiteY937" fmla="*/ 2503960 h 3722228"/>
              <a:gd name="connsiteX938" fmla="*/ 5736390 w 6494035"/>
              <a:gd name="connsiteY938" fmla="*/ 2496672 h 3722228"/>
              <a:gd name="connsiteX939" fmla="*/ 5736390 w 6494035"/>
              <a:gd name="connsiteY939" fmla="*/ 2492113 h 3722228"/>
              <a:gd name="connsiteX940" fmla="*/ 5732752 w 6494035"/>
              <a:gd name="connsiteY940" fmla="*/ 2496672 h 3722228"/>
              <a:gd name="connsiteX941" fmla="*/ 5728663 w 6494035"/>
              <a:gd name="connsiteY941" fmla="*/ 2503960 h 3722228"/>
              <a:gd name="connsiteX942" fmla="*/ 5725475 w 6494035"/>
              <a:gd name="connsiteY942" fmla="*/ 2511704 h 3722228"/>
              <a:gd name="connsiteX943" fmla="*/ 5717747 w 6494035"/>
              <a:gd name="connsiteY943" fmla="*/ 2515344 h 3722228"/>
              <a:gd name="connsiteX944" fmla="*/ 5713207 w 6494035"/>
              <a:gd name="connsiteY944" fmla="*/ 2507600 h 3722228"/>
              <a:gd name="connsiteX945" fmla="*/ 5717747 w 6494035"/>
              <a:gd name="connsiteY945" fmla="*/ 2499856 h 3722228"/>
              <a:gd name="connsiteX946" fmla="*/ 5713207 w 6494035"/>
              <a:gd name="connsiteY946" fmla="*/ 2496672 h 3722228"/>
              <a:gd name="connsiteX947" fmla="*/ 5710030 w 6494035"/>
              <a:gd name="connsiteY947" fmla="*/ 2492113 h 3722228"/>
              <a:gd name="connsiteX948" fmla="*/ 5697752 w 6494035"/>
              <a:gd name="connsiteY948" fmla="*/ 2492113 h 3722228"/>
              <a:gd name="connsiteX949" fmla="*/ 5705479 w 6494035"/>
              <a:gd name="connsiteY949" fmla="*/ 2488928 h 3722228"/>
              <a:gd name="connsiteX950" fmla="*/ 5713207 w 6494035"/>
              <a:gd name="connsiteY950" fmla="*/ 2488928 h 3722228"/>
              <a:gd name="connsiteX951" fmla="*/ 5725475 w 6494035"/>
              <a:gd name="connsiteY951" fmla="*/ 2484369 h 3722228"/>
              <a:gd name="connsiteX952" fmla="*/ 5728663 w 6494035"/>
              <a:gd name="connsiteY952" fmla="*/ 2484369 h 3722228"/>
              <a:gd name="connsiteX953" fmla="*/ 5732752 w 6494035"/>
              <a:gd name="connsiteY953" fmla="*/ 2484369 h 3722228"/>
              <a:gd name="connsiteX954" fmla="*/ 5736390 w 6494035"/>
              <a:gd name="connsiteY954" fmla="*/ 2481184 h 3722228"/>
              <a:gd name="connsiteX955" fmla="*/ 5732752 w 6494035"/>
              <a:gd name="connsiteY955" fmla="*/ 2476625 h 3722228"/>
              <a:gd name="connsiteX956" fmla="*/ 5720935 w 6494035"/>
              <a:gd name="connsiteY956" fmla="*/ 2476625 h 3722228"/>
              <a:gd name="connsiteX957" fmla="*/ 5705479 w 6494035"/>
              <a:gd name="connsiteY957" fmla="*/ 2481184 h 3722228"/>
              <a:gd name="connsiteX958" fmla="*/ 5702302 w 6494035"/>
              <a:gd name="connsiteY958" fmla="*/ 2468881 h 3722228"/>
              <a:gd name="connsiteX959" fmla="*/ 5702302 w 6494035"/>
              <a:gd name="connsiteY959" fmla="*/ 2465697 h 3722228"/>
              <a:gd name="connsiteX960" fmla="*/ 5694574 w 6494035"/>
              <a:gd name="connsiteY960" fmla="*/ 2461138 h 3722228"/>
              <a:gd name="connsiteX961" fmla="*/ 5679119 w 6494035"/>
              <a:gd name="connsiteY961" fmla="*/ 2457953 h 3722228"/>
              <a:gd name="connsiteX962" fmla="*/ 5679119 w 6494035"/>
              <a:gd name="connsiteY962" fmla="*/ 2453394 h 3722228"/>
              <a:gd name="connsiteX963" fmla="*/ 5682296 w 6494035"/>
              <a:gd name="connsiteY963" fmla="*/ 2445650 h 3722228"/>
              <a:gd name="connsiteX964" fmla="*/ 5694574 w 6494035"/>
              <a:gd name="connsiteY964" fmla="*/ 2442466 h 3722228"/>
              <a:gd name="connsiteX965" fmla="*/ 4986509 w 6494035"/>
              <a:gd name="connsiteY965" fmla="*/ 2397142 h 3722228"/>
              <a:gd name="connsiteX966" fmla="*/ 4998809 w 6494035"/>
              <a:gd name="connsiteY966" fmla="*/ 2407654 h 3722228"/>
              <a:gd name="connsiteX967" fmla="*/ 4994253 w 6494035"/>
              <a:gd name="connsiteY967" fmla="*/ 2419479 h 3722228"/>
              <a:gd name="connsiteX968" fmla="*/ 4983321 w 6494035"/>
              <a:gd name="connsiteY968" fmla="*/ 2400208 h 3722228"/>
              <a:gd name="connsiteX969" fmla="*/ 5554517 w 6494035"/>
              <a:gd name="connsiteY969" fmla="*/ 2392586 h 3722228"/>
              <a:gd name="connsiteX970" fmla="*/ 5559088 w 6494035"/>
              <a:gd name="connsiteY970" fmla="*/ 2397138 h 3722228"/>
              <a:gd name="connsiteX971" fmla="*/ 5554517 w 6494035"/>
              <a:gd name="connsiteY971" fmla="*/ 2408074 h 3722228"/>
              <a:gd name="connsiteX972" fmla="*/ 5546748 w 6494035"/>
              <a:gd name="connsiteY972" fmla="*/ 2415815 h 3722228"/>
              <a:gd name="connsiteX973" fmla="*/ 5543550 w 6494035"/>
              <a:gd name="connsiteY973" fmla="*/ 2423563 h 3722228"/>
              <a:gd name="connsiteX974" fmla="*/ 5523442 w 6494035"/>
              <a:gd name="connsiteY974" fmla="*/ 2423563 h 3722228"/>
              <a:gd name="connsiteX975" fmla="*/ 5515673 w 6494035"/>
              <a:gd name="connsiteY975" fmla="*/ 2423563 h 3722228"/>
              <a:gd name="connsiteX976" fmla="*/ 5496931 w 6494035"/>
              <a:gd name="connsiteY976" fmla="*/ 2423563 h 3722228"/>
              <a:gd name="connsiteX977" fmla="*/ 5484591 w 6494035"/>
              <a:gd name="connsiteY977" fmla="*/ 2420375 h 3722228"/>
              <a:gd name="connsiteX978" fmla="*/ 5477280 w 6494035"/>
              <a:gd name="connsiteY978" fmla="*/ 2420375 h 3722228"/>
              <a:gd name="connsiteX979" fmla="*/ 5465856 w 6494035"/>
              <a:gd name="connsiteY979" fmla="*/ 2420375 h 3722228"/>
              <a:gd name="connsiteX980" fmla="*/ 5457171 w 6494035"/>
              <a:gd name="connsiteY980" fmla="*/ 2420375 h 3722228"/>
              <a:gd name="connsiteX981" fmla="*/ 5453967 w 6494035"/>
              <a:gd name="connsiteY981" fmla="*/ 2431303 h 3722228"/>
              <a:gd name="connsiteX982" fmla="*/ 5453967 w 6494035"/>
              <a:gd name="connsiteY982" fmla="*/ 2446792 h 3722228"/>
              <a:gd name="connsiteX983" fmla="*/ 5461742 w 6494035"/>
              <a:gd name="connsiteY983" fmla="*/ 2450889 h 3722228"/>
              <a:gd name="connsiteX984" fmla="*/ 5465856 w 6494035"/>
              <a:gd name="connsiteY984" fmla="*/ 2458638 h 3722228"/>
              <a:gd name="connsiteX985" fmla="*/ 5473625 w 6494035"/>
              <a:gd name="connsiteY985" fmla="*/ 2458638 h 3722228"/>
              <a:gd name="connsiteX986" fmla="*/ 5481393 w 6494035"/>
              <a:gd name="connsiteY986" fmla="*/ 2446792 h 3722228"/>
              <a:gd name="connsiteX987" fmla="*/ 5489162 w 6494035"/>
              <a:gd name="connsiteY987" fmla="*/ 2450889 h 3722228"/>
              <a:gd name="connsiteX988" fmla="*/ 5492360 w 6494035"/>
              <a:gd name="connsiteY988" fmla="*/ 2450889 h 3722228"/>
              <a:gd name="connsiteX989" fmla="*/ 5496931 w 6494035"/>
              <a:gd name="connsiteY989" fmla="*/ 2446792 h 3722228"/>
              <a:gd name="connsiteX990" fmla="*/ 5507897 w 6494035"/>
              <a:gd name="connsiteY990" fmla="*/ 2446792 h 3722228"/>
              <a:gd name="connsiteX991" fmla="*/ 5512468 w 6494035"/>
              <a:gd name="connsiteY991" fmla="*/ 2443149 h 3722228"/>
              <a:gd name="connsiteX992" fmla="*/ 5515673 w 6494035"/>
              <a:gd name="connsiteY992" fmla="*/ 2443149 h 3722228"/>
              <a:gd name="connsiteX993" fmla="*/ 5523442 w 6494035"/>
              <a:gd name="connsiteY993" fmla="*/ 2446792 h 3722228"/>
              <a:gd name="connsiteX994" fmla="*/ 5520237 w 6494035"/>
              <a:gd name="connsiteY994" fmla="*/ 2450889 h 3722228"/>
              <a:gd name="connsiteX995" fmla="*/ 5512468 w 6494035"/>
              <a:gd name="connsiteY995" fmla="*/ 2450889 h 3722228"/>
              <a:gd name="connsiteX996" fmla="*/ 5500129 w 6494035"/>
              <a:gd name="connsiteY996" fmla="*/ 2458638 h 3722228"/>
              <a:gd name="connsiteX997" fmla="*/ 5484591 w 6494035"/>
              <a:gd name="connsiteY997" fmla="*/ 2469567 h 3722228"/>
              <a:gd name="connsiteX998" fmla="*/ 5477280 w 6494035"/>
              <a:gd name="connsiteY998" fmla="*/ 2469567 h 3722228"/>
              <a:gd name="connsiteX999" fmla="*/ 5500129 w 6494035"/>
              <a:gd name="connsiteY999" fmla="*/ 2492796 h 3722228"/>
              <a:gd name="connsiteX1000" fmla="*/ 5500129 w 6494035"/>
              <a:gd name="connsiteY1000" fmla="*/ 2500544 h 3722228"/>
              <a:gd name="connsiteX1001" fmla="*/ 5496931 w 6494035"/>
              <a:gd name="connsiteY1001" fmla="*/ 2508284 h 3722228"/>
              <a:gd name="connsiteX1002" fmla="*/ 5504700 w 6494035"/>
              <a:gd name="connsiteY1002" fmla="*/ 2508284 h 3722228"/>
              <a:gd name="connsiteX1003" fmla="*/ 5504700 w 6494035"/>
              <a:gd name="connsiteY1003" fmla="*/ 2516033 h 3722228"/>
              <a:gd name="connsiteX1004" fmla="*/ 5512468 w 6494035"/>
              <a:gd name="connsiteY1004" fmla="*/ 2516033 h 3722228"/>
              <a:gd name="connsiteX1005" fmla="*/ 5512468 w 6494035"/>
              <a:gd name="connsiteY1005" fmla="*/ 2523773 h 3722228"/>
              <a:gd name="connsiteX1006" fmla="*/ 5500129 w 6494035"/>
              <a:gd name="connsiteY1006" fmla="*/ 2523773 h 3722228"/>
              <a:gd name="connsiteX1007" fmla="*/ 5492360 w 6494035"/>
              <a:gd name="connsiteY1007" fmla="*/ 2528333 h 3722228"/>
              <a:gd name="connsiteX1008" fmla="*/ 5492360 w 6494035"/>
              <a:gd name="connsiteY1008" fmla="*/ 2531521 h 3722228"/>
              <a:gd name="connsiteX1009" fmla="*/ 5481393 w 6494035"/>
              <a:gd name="connsiteY1009" fmla="*/ 2531521 h 3722228"/>
              <a:gd name="connsiteX1010" fmla="*/ 5484591 w 6494035"/>
              <a:gd name="connsiteY1010" fmla="*/ 2516033 h 3722228"/>
              <a:gd name="connsiteX1011" fmla="*/ 5469511 w 6494035"/>
              <a:gd name="connsiteY1011" fmla="*/ 2505096 h 3722228"/>
              <a:gd name="connsiteX1012" fmla="*/ 5469511 w 6494035"/>
              <a:gd name="connsiteY1012" fmla="*/ 2500544 h 3722228"/>
              <a:gd name="connsiteX1013" fmla="*/ 5473625 w 6494035"/>
              <a:gd name="connsiteY1013" fmla="*/ 2492796 h 3722228"/>
              <a:gd name="connsiteX1014" fmla="*/ 5469511 w 6494035"/>
              <a:gd name="connsiteY1014" fmla="*/ 2485055 h 3722228"/>
              <a:gd name="connsiteX1015" fmla="*/ 5465856 w 6494035"/>
              <a:gd name="connsiteY1015" fmla="*/ 2489607 h 3722228"/>
              <a:gd name="connsiteX1016" fmla="*/ 5457171 w 6494035"/>
              <a:gd name="connsiteY1016" fmla="*/ 2492796 h 3722228"/>
              <a:gd name="connsiteX1017" fmla="*/ 5457171 w 6494035"/>
              <a:gd name="connsiteY1017" fmla="*/ 2497355 h 3722228"/>
              <a:gd name="connsiteX1018" fmla="*/ 5457171 w 6494035"/>
              <a:gd name="connsiteY1018" fmla="*/ 2508284 h 3722228"/>
              <a:gd name="connsiteX1019" fmla="*/ 5457171 w 6494035"/>
              <a:gd name="connsiteY1019" fmla="*/ 2523773 h 3722228"/>
              <a:gd name="connsiteX1020" fmla="*/ 5457171 w 6494035"/>
              <a:gd name="connsiteY1020" fmla="*/ 2536073 h 3722228"/>
              <a:gd name="connsiteX1021" fmla="*/ 5457171 w 6494035"/>
              <a:gd name="connsiteY1021" fmla="*/ 2551561 h 3722228"/>
              <a:gd name="connsiteX1022" fmla="*/ 5449403 w 6494035"/>
              <a:gd name="connsiteY1022" fmla="*/ 2547002 h 3722228"/>
              <a:gd name="connsiteX1023" fmla="*/ 5446198 w 6494035"/>
              <a:gd name="connsiteY1023" fmla="*/ 2551561 h 3722228"/>
              <a:gd name="connsiteX1024" fmla="*/ 5438429 w 6494035"/>
              <a:gd name="connsiteY1024" fmla="*/ 2547002 h 3722228"/>
              <a:gd name="connsiteX1025" fmla="*/ 5438429 w 6494035"/>
              <a:gd name="connsiteY1025" fmla="*/ 2539261 h 3722228"/>
              <a:gd name="connsiteX1026" fmla="*/ 5441627 w 6494035"/>
              <a:gd name="connsiteY1026" fmla="*/ 2528333 h 3722228"/>
              <a:gd name="connsiteX1027" fmla="*/ 5438429 w 6494035"/>
              <a:gd name="connsiteY1027" fmla="*/ 2512844 h 3722228"/>
              <a:gd name="connsiteX1028" fmla="*/ 5438429 w 6494035"/>
              <a:gd name="connsiteY1028" fmla="*/ 2505096 h 3722228"/>
              <a:gd name="connsiteX1029" fmla="*/ 5426089 w 6494035"/>
              <a:gd name="connsiteY1029" fmla="*/ 2505096 h 3722228"/>
              <a:gd name="connsiteX1030" fmla="*/ 5426089 w 6494035"/>
              <a:gd name="connsiteY1030" fmla="*/ 2492796 h 3722228"/>
              <a:gd name="connsiteX1031" fmla="*/ 5422892 w 6494035"/>
              <a:gd name="connsiteY1031" fmla="*/ 2489607 h 3722228"/>
              <a:gd name="connsiteX1032" fmla="*/ 5430661 w 6494035"/>
              <a:gd name="connsiteY1032" fmla="*/ 2485055 h 3722228"/>
              <a:gd name="connsiteX1033" fmla="*/ 5433858 w 6494035"/>
              <a:gd name="connsiteY1033" fmla="*/ 2477315 h 3722228"/>
              <a:gd name="connsiteX1034" fmla="*/ 5438429 w 6494035"/>
              <a:gd name="connsiteY1034" fmla="*/ 2469567 h 3722228"/>
              <a:gd name="connsiteX1035" fmla="*/ 5433858 w 6494035"/>
              <a:gd name="connsiteY1035" fmla="*/ 2462281 h 3722228"/>
              <a:gd name="connsiteX1036" fmla="*/ 5438429 w 6494035"/>
              <a:gd name="connsiteY1036" fmla="*/ 2450889 h 3722228"/>
              <a:gd name="connsiteX1037" fmla="*/ 5446198 w 6494035"/>
              <a:gd name="connsiteY1037" fmla="*/ 2446792 h 3722228"/>
              <a:gd name="connsiteX1038" fmla="*/ 5449403 w 6494035"/>
              <a:gd name="connsiteY1038" fmla="*/ 2431303 h 3722228"/>
              <a:gd name="connsiteX1039" fmla="*/ 5449403 w 6494035"/>
              <a:gd name="connsiteY1039" fmla="*/ 2427660 h 3722228"/>
              <a:gd name="connsiteX1040" fmla="*/ 5453967 w 6494035"/>
              <a:gd name="connsiteY1040" fmla="*/ 2412626 h 3722228"/>
              <a:gd name="connsiteX1041" fmla="*/ 5457171 w 6494035"/>
              <a:gd name="connsiteY1041" fmla="*/ 2408074 h 3722228"/>
              <a:gd name="connsiteX1042" fmla="*/ 5461742 w 6494035"/>
              <a:gd name="connsiteY1042" fmla="*/ 2415815 h 3722228"/>
              <a:gd name="connsiteX1043" fmla="*/ 5465856 w 6494035"/>
              <a:gd name="connsiteY1043" fmla="*/ 2412626 h 3722228"/>
              <a:gd name="connsiteX1044" fmla="*/ 5469511 w 6494035"/>
              <a:gd name="connsiteY1044" fmla="*/ 2404886 h 3722228"/>
              <a:gd name="connsiteX1045" fmla="*/ 5481393 w 6494035"/>
              <a:gd name="connsiteY1045" fmla="*/ 2404886 h 3722228"/>
              <a:gd name="connsiteX1046" fmla="*/ 5481393 w 6494035"/>
              <a:gd name="connsiteY1046" fmla="*/ 2408074 h 3722228"/>
              <a:gd name="connsiteX1047" fmla="*/ 5496931 w 6494035"/>
              <a:gd name="connsiteY1047" fmla="*/ 2408074 h 3722228"/>
              <a:gd name="connsiteX1048" fmla="*/ 5515673 w 6494035"/>
              <a:gd name="connsiteY1048" fmla="*/ 2412626 h 3722228"/>
              <a:gd name="connsiteX1049" fmla="*/ 5538979 w 6494035"/>
              <a:gd name="connsiteY1049" fmla="*/ 2412626 h 3722228"/>
              <a:gd name="connsiteX1050" fmla="*/ 5551319 w 6494035"/>
              <a:gd name="connsiteY1050" fmla="*/ 2400326 h 3722228"/>
              <a:gd name="connsiteX1051" fmla="*/ 5616189 w 6494035"/>
              <a:gd name="connsiteY1051" fmla="*/ 2384615 h 3722228"/>
              <a:gd name="connsiteX1052" fmla="*/ 5612954 w 6494035"/>
              <a:gd name="connsiteY1052" fmla="*/ 2392306 h 3722228"/>
              <a:gd name="connsiteX1053" fmla="*/ 5616189 w 6494035"/>
              <a:gd name="connsiteY1053" fmla="*/ 2404067 h 3722228"/>
              <a:gd name="connsiteX1054" fmla="*/ 5608333 w 6494035"/>
              <a:gd name="connsiteY1054" fmla="*/ 2407686 h 3722228"/>
              <a:gd name="connsiteX1055" fmla="*/ 5612954 w 6494035"/>
              <a:gd name="connsiteY1055" fmla="*/ 2411758 h 3722228"/>
              <a:gd name="connsiteX1056" fmla="*/ 5616189 w 6494035"/>
              <a:gd name="connsiteY1056" fmla="*/ 2407686 h 3722228"/>
              <a:gd name="connsiteX1057" fmla="*/ 5620810 w 6494035"/>
              <a:gd name="connsiteY1057" fmla="*/ 2407686 h 3722228"/>
              <a:gd name="connsiteX1058" fmla="*/ 5620810 w 6494035"/>
              <a:gd name="connsiteY1058" fmla="*/ 2404067 h 3722228"/>
              <a:gd name="connsiteX1059" fmla="*/ 5631901 w 6494035"/>
              <a:gd name="connsiteY1059" fmla="*/ 2399998 h 3722228"/>
              <a:gd name="connsiteX1060" fmla="*/ 5631901 w 6494035"/>
              <a:gd name="connsiteY1060" fmla="*/ 2407686 h 3722228"/>
              <a:gd name="connsiteX1061" fmla="*/ 5620810 w 6494035"/>
              <a:gd name="connsiteY1061" fmla="*/ 2414925 h 3722228"/>
              <a:gd name="connsiteX1062" fmla="*/ 5636521 w 6494035"/>
              <a:gd name="connsiteY1062" fmla="*/ 2427141 h 3722228"/>
              <a:gd name="connsiteX1063" fmla="*/ 5616189 w 6494035"/>
              <a:gd name="connsiteY1063" fmla="*/ 2422617 h 3722228"/>
              <a:gd name="connsiteX1064" fmla="*/ 5616189 w 6494035"/>
              <a:gd name="connsiteY1064" fmla="*/ 2427141 h 3722228"/>
              <a:gd name="connsiteX1065" fmla="*/ 5620810 w 6494035"/>
              <a:gd name="connsiteY1065" fmla="*/ 2450212 h 3722228"/>
              <a:gd name="connsiteX1066" fmla="*/ 5612954 w 6494035"/>
              <a:gd name="connsiteY1066" fmla="*/ 2437996 h 3722228"/>
              <a:gd name="connsiteX1067" fmla="*/ 5608333 w 6494035"/>
              <a:gd name="connsiteY1067" fmla="*/ 2427141 h 3722228"/>
              <a:gd name="connsiteX1068" fmla="*/ 5608333 w 6494035"/>
              <a:gd name="connsiteY1068" fmla="*/ 2422617 h 3722228"/>
              <a:gd name="connsiteX1069" fmla="*/ 5605098 w 6494035"/>
              <a:gd name="connsiteY1069" fmla="*/ 2414925 h 3722228"/>
              <a:gd name="connsiteX1070" fmla="*/ 5605098 w 6494035"/>
              <a:gd name="connsiteY1070" fmla="*/ 2407686 h 3722228"/>
              <a:gd name="connsiteX1071" fmla="*/ 5608333 w 6494035"/>
              <a:gd name="connsiteY1071" fmla="*/ 2396831 h 3722228"/>
              <a:gd name="connsiteX1072" fmla="*/ 4951435 w 6494035"/>
              <a:gd name="connsiteY1072" fmla="*/ 2365256 h 3722228"/>
              <a:gd name="connsiteX1073" fmla="*/ 4966923 w 6494035"/>
              <a:gd name="connsiteY1073" fmla="*/ 2376188 h 3722228"/>
              <a:gd name="connsiteX1074" fmla="*/ 4966923 w 6494035"/>
              <a:gd name="connsiteY1074" fmla="*/ 2380744 h 3722228"/>
              <a:gd name="connsiteX1075" fmla="*/ 4951435 w 6494035"/>
              <a:gd name="connsiteY1075" fmla="*/ 2368444 h 3722228"/>
              <a:gd name="connsiteX1076" fmla="*/ 5206479 w 6494035"/>
              <a:gd name="connsiteY1076" fmla="*/ 2342480 h 3722228"/>
              <a:gd name="connsiteX1077" fmla="*/ 5211297 w 6494035"/>
              <a:gd name="connsiteY1077" fmla="*/ 2345546 h 3722228"/>
              <a:gd name="connsiteX1078" fmla="*/ 5215151 w 6494035"/>
              <a:gd name="connsiteY1078" fmla="*/ 2353430 h 3722228"/>
              <a:gd name="connsiteX1079" fmla="*/ 5206479 w 6494035"/>
              <a:gd name="connsiteY1079" fmla="*/ 2353430 h 3722228"/>
              <a:gd name="connsiteX1080" fmla="*/ 5203107 w 6494035"/>
              <a:gd name="connsiteY1080" fmla="*/ 2345546 h 3722228"/>
              <a:gd name="connsiteX1081" fmla="*/ 4515281 w 6494035"/>
              <a:gd name="connsiteY1081" fmla="*/ 2326537 h 3722228"/>
              <a:gd name="connsiteX1082" fmla="*/ 4519709 w 6494035"/>
              <a:gd name="connsiteY1082" fmla="*/ 2326537 h 3722228"/>
              <a:gd name="connsiteX1083" fmla="*/ 4519709 w 6494035"/>
              <a:gd name="connsiteY1083" fmla="*/ 2330080 h 3722228"/>
              <a:gd name="connsiteX1084" fmla="*/ 4522809 w 6494035"/>
              <a:gd name="connsiteY1084" fmla="*/ 2335141 h 3722228"/>
              <a:gd name="connsiteX1085" fmla="*/ 4519709 w 6494035"/>
              <a:gd name="connsiteY1085" fmla="*/ 2335141 h 3722228"/>
              <a:gd name="connsiteX1086" fmla="*/ 4515281 w 6494035"/>
              <a:gd name="connsiteY1086" fmla="*/ 2335141 h 3722228"/>
              <a:gd name="connsiteX1087" fmla="*/ 4940047 w 6494035"/>
              <a:gd name="connsiteY1087" fmla="*/ 2311733 h 3722228"/>
              <a:gd name="connsiteX1088" fmla="*/ 4952347 w 6494035"/>
              <a:gd name="connsiteY1088" fmla="*/ 2311733 h 3722228"/>
              <a:gd name="connsiteX1089" fmla="*/ 4971016 w 6494035"/>
              <a:gd name="connsiteY1089" fmla="*/ 2319471 h 3722228"/>
              <a:gd name="connsiteX1090" fmla="*/ 4986507 w 6494035"/>
              <a:gd name="connsiteY1090" fmla="*/ 2319471 h 3722228"/>
              <a:gd name="connsiteX1091" fmla="*/ 5001546 w 6494035"/>
              <a:gd name="connsiteY1091" fmla="*/ 2334946 h 3722228"/>
              <a:gd name="connsiteX1092" fmla="*/ 5001546 w 6494035"/>
              <a:gd name="connsiteY1092" fmla="*/ 2342684 h 3722228"/>
              <a:gd name="connsiteX1093" fmla="*/ 5029325 w 6494035"/>
              <a:gd name="connsiteY1093" fmla="*/ 2361337 h 3722228"/>
              <a:gd name="connsiteX1094" fmla="*/ 5040261 w 6494035"/>
              <a:gd name="connsiteY1094" fmla="*/ 2369074 h 3722228"/>
              <a:gd name="connsiteX1095" fmla="*/ 5052561 w 6494035"/>
              <a:gd name="connsiteY1095" fmla="*/ 2384089 h 3722228"/>
              <a:gd name="connsiteX1096" fmla="*/ 5060306 w 6494035"/>
              <a:gd name="connsiteY1096" fmla="*/ 2380911 h 3722228"/>
              <a:gd name="connsiteX1097" fmla="*/ 5063485 w 6494035"/>
              <a:gd name="connsiteY1097" fmla="*/ 2384089 h 3722228"/>
              <a:gd name="connsiteX1098" fmla="*/ 5068051 w 6494035"/>
              <a:gd name="connsiteY1098" fmla="*/ 2396375 h 3722228"/>
              <a:gd name="connsiteX1099" fmla="*/ 5075785 w 6494035"/>
              <a:gd name="connsiteY1099" fmla="*/ 2396375 h 3722228"/>
              <a:gd name="connsiteX1100" fmla="*/ 5079889 w 6494035"/>
              <a:gd name="connsiteY1100" fmla="*/ 2404112 h 3722228"/>
              <a:gd name="connsiteX1101" fmla="*/ 5087634 w 6494035"/>
              <a:gd name="connsiteY1101" fmla="*/ 2407302 h 3722228"/>
              <a:gd name="connsiteX1102" fmla="*/ 5098570 w 6494035"/>
              <a:gd name="connsiteY1102" fmla="*/ 2415040 h 3722228"/>
              <a:gd name="connsiteX1103" fmla="*/ 5103124 w 6494035"/>
              <a:gd name="connsiteY1103" fmla="*/ 2419588 h 3722228"/>
              <a:gd name="connsiteX1104" fmla="*/ 5095379 w 6494035"/>
              <a:gd name="connsiteY1104" fmla="*/ 2422777 h 3722228"/>
              <a:gd name="connsiteX1105" fmla="*/ 5103124 w 6494035"/>
              <a:gd name="connsiteY1105" fmla="*/ 2422777 h 3722228"/>
              <a:gd name="connsiteX1106" fmla="*/ 5110870 w 6494035"/>
              <a:gd name="connsiteY1106" fmla="*/ 2419588 h 3722228"/>
              <a:gd name="connsiteX1107" fmla="*/ 5114049 w 6494035"/>
              <a:gd name="connsiteY1107" fmla="*/ 2422777 h 3722228"/>
              <a:gd name="connsiteX1108" fmla="*/ 5118604 w 6494035"/>
              <a:gd name="connsiteY1108" fmla="*/ 2430515 h 3722228"/>
              <a:gd name="connsiteX1109" fmla="*/ 5110870 w 6494035"/>
              <a:gd name="connsiteY1109" fmla="*/ 2435063 h 3722228"/>
              <a:gd name="connsiteX1110" fmla="*/ 5118604 w 6494035"/>
              <a:gd name="connsiteY1110" fmla="*/ 2435063 h 3722228"/>
              <a:gd name="connsiteX1111" fmla="*/ 5110870 w 6494035"/>
              <a:gd name="connsiteY1111" fmla="*/ 2442801 h 3722228"/>
              <a:gd name="connsiteX1112" fmla="*/ 5118604 w 6494035"/>
              <a:gd name="connsiteY1112" fmla="*/ 2445978 h 3722228"/>
              <a:gd name="connsiteX1113" fmla="*/ 5129539 w 6494035"/>
              <a:gd name="connsiteY1113" fmla="*/ 2450078 h 3722228"/>
              <a:gd name="connsiteX1114" fmla="*/ 5134094 w 6494035"/>
              <a:gd name="connsiteY1114" fmla="*/ 2461454 h 3722228"/>
              <a:gd name="connsiteX1115" fmla="*/ 5141839 w 6494035"/>
              <a:gd name="connsiteY1115" fmla="*/ 2473291 h 3722228"/>
              <a:gd name="connsiteX1116" fmla="*/ 5137285 w 6494035"/>
              <a:gd name="connsiteY1116" fmla="*/ 2481028 h 3722228"/>
              <a:gd name="connsiteX1117" fmla="*/ 5145030 w 6494035"/>
              <a:gd name="connsiteY1117" fmla="*/ 2476468 h 3722228"/>
              <a:gd name="connsiteX1118" fmla="*/ 5152775 w 6494035"/>
              <a:gd name="connsiteY1118" fmla="*/ 2476468 h 3722228"/>
              <a:gd name="connsiteX1119" fmla="*/ 5160520 w 6494035"/>
              <a:gd name="connsiteY1119" fmla="*/ 2488766 h 3722228"/>
              <a:gd name="connsiteX1120" fmla="*/ 5165075 w 6494035"/>
              <a:gd name="connsiteY1120" fmla="*/ 2491944 h 3722228"/>
              <a:gd name="connsiteX1121" fmla="*/ 5157330 w 6494035"/>
              <a:gd name="connsiteY1121" fmla="*/ 2504229 h 3722228"/>
              <a:gd name="connsiteX1122" fmla="*/ 5160520 w 6494035"/>
              <a:gd name="connsiteY1122" fmla="*/ 2507419 h 3722228"/>
              <a:gd name="connsiteX1123" fmla="*/ 5160520 w 6494035"/>
              <a:gd name="connsiteY1123" fmla="*/ 2519705 h 3722228"/>
              <a:gd name="connsiteX1124" fmla="*/ 5157330 w 6494035"/>
              <a:gd name="connsiteY1124" fmla="*/ 2550195 h 3722228"/>
              <a:gd name="connsiteX1125" fmla="*/ 5145030 w 6494035"/>
              <a:gd name="connsiteY1125" fmla="*/ 2542457 h 3722228"/>
              <a:gd name="connsiteX1126" fmla="*/ 5141839 w 6494035"/>
              <a:gd name="connsiteY1126" fmla="*/ 2550195 h 3722228"/>
              <a:gd name="connsiteX1127" fmla="*/ 5134094 w 6494035"/>
              <a:gd name="connsiteY1127" fmla="*/ 2546107 h 3722228"/>
              <a:gd name="connsiteX1128" fmla="*/ 5134094 w 6494035"/>
              <a:gd name="connsiteY1128" fmla="*/ 2553833 h 3722228"/>
              <a:gd name="connsiteX1129" fmla="*/ 5121794 w 6494035"/>
              <a:gd name="connsiteY1129" fmla="*/ 2535180 h 3722228"/>
              <a:gd name="connsiteX1130" fmla="*/ 5114049 w 6494035"/>
              <a:gd name="connsiteY1130" fmla="*/ 2530632 h 3722228"/>
              <a:gd name="connsiteX1131" fmla="*/ 5106304 w 6494035"/>
              <a:gd name="connsiteY1131" fmla="*/ 2522894 h 3722228"/>
              <a:gd name="connsiteX1132" fmla="*/ 5087634 w 6494035"/>
              <a:gd name="connsiteY1132" fmla="*/ 2511967 h 3722228"/>
              <a:gd name="connsiteX1133" fmla="*/ 5087634 w 6494035"/>
              <a:gd name="connsiteY1133" fmla="*/ 2504229 h 3722228"/>
              <a:gd name="connsiteX1134" fmla="*/ 5071230 w 6494035"/>
              <a:gd name="connsiteY1134" fmla="*/ 2491944 h 3722228"/>
              <a:gd name="connsiteX1135" fmla="*/ 5060306 w 6494035"/>
              <a:gd name="connsiteY1135" fmla="*/ 2473291 h 3722228"/>
              <a:gd name="connsiteX1136" fmla="*/ 5060306 w 6494035"/>
              <a:gd name="connsiteY1136" fmla="*/ 2469191 h 3722228"/>
              <a:gd name="connsiteX1137" fmla="*/ 5048006 w 6494035"/>
              <a:gd name="connsiteY1137" fmla="*/ 2453716 h 3722228"/>
              <a:gd name="connsiteX1138" fmla="*/ 5048006 w 6494035"/>
              <a:gd name="connsiteY1138" fmla="*/ 2450078 h 3722228"/>
              <a:gd name="connsiteX1139" fmla="*/ 5037070 w 6494035"/>
              <a:gd name="connsiteY1139" fmla="*/ 2435063 h 3722228"/>
              <a:gd name="connsiteX1140" fmla="*/ 5032516 w 6494035"/>
              <a:gd name="connsiteY1140" fmla="*/ 2427325 h 3722228"/>
              <a:gd name="connsiteX1141" fmla="*/ 5024770 w 6494035"/>
              <a:gd name="connsiteY1141" fmla="*/ 2422777 h 3722228"/>
              <a:gd name="connsiteX1142" fmla="*/ 5013835 w 6494035"/>
              <a:gd name="connsiteY1142" fmla="*/ 2396375 h 3722228"/>
              <a:gd name="connsiteX1143" fmla="*/ 5017025 w 6494035"/>
              <a:gd name="connsiteY1143" fmla="*/ 2391827 h 3722228"/>
              <a:gd name="connsiteX1144" fmla="*/ 4994252 w 6494035"/>
              <a:gd name="connsiteY1144" fmla="*/ 2380911 h 3722228"/>
              <a:gd name="connsiteX1145" fmla="*/ 4990610 w 6494035"/>
              <a:gd name="connsiteY1145" fmla="*/ 2369074 h 3722228"/>
              <a:gd name="connsiteX1146" fmla="*/ 4986507 w 6494035"/>
              <a:gd name="connsiteY1146" fmla="*/ 2369074 h 3722228"/>
              <a:gd name="connsiteX1147" fmla="*/ 4975120 w 6494035"/>
              <a:gd name="connsiteY1147" fmla="*/ 2353599 h 3722228"/>
              <a:gd name="connsiteX1148" fmla="*/ 4971016 w 6494035"/>
              <a:gd name="connsiteY1148" fmla="*/ 2353599 h 3722228"/>
              <a:gd name="connsiteX1149" fmla="*/ 4944601 w 6494035"/>
              <a:gd name="connsiteY1149" fmla="*/ 2330386 h 3722228"/>
              <a:gd name="connsiteX1150" fmla="*/ 4940047 w 6494035"/>
              <a:gd name="connsiteY1150" fmla="*/ 2319471 h 3722228"/>
              <a:gd name="connsiteX1151" fmla="*/ 5380818 w 6494035"/>
              <a:gd name="connsiteY1151" fmla="*/ 2280986 h 3722228"/>
              <a:gd name="connsiteX1152" fmla="*/ 5385364 w 6494035"/>
              <a:gd name="connsiteY1152" fmla="*/ 2284165 h 3722228"/>
              <a:gd name="connsiteX1153" fmla="*/ 5385364 w 6494035"/>
              <a:gd name="connsiteY1153" fmla="*/ 2291894 h 3722228"/>
              <a:gd name="connsiteX1154" fmla="*/ 5388548 w 6494035"/>
              <a:gd name="connsiteY1154" fmla="*/ 2284165 h 3722228"/>
              <a:gd name="connsiteX1155" fmla="*/ 5393105 w 6494035"/>
              <a:gd name="connsiteY1155" fmla="*/ 2284165 h 3722228"/>
              <a:gd name="connsiteX1156" fmla="*/ 5393105 w 6494035"/>
              <a:gd name="connsiteY1156" fmla="*/ 2291894 h 3722228"/>
              <a:gd name="connsiteX1157" fmla="*/ 5400835 w 6494035"/>
              <a:gd name="connsiteY1157" fmla="*/ 2291894 h 3722228"/>
              <a:gd name="connsiteX1158" fmla="*/ 5400835 w 6494035"/>
              <a:gd name="connsiteY1158" fmla="*/ 2299624 h 3722228"/>
              <a:gd name="connsiteX1159" fmla="*/ 5404019 w 6494035"/>
              <a:gd name="connsiteY1159" fmla="*/ 2304175 h 3722228"/>
              <a:gd name="connsiteX1160" fmla="*/ 5408576 w 6494035"/>
              <a:gd name="connsiteY1160" fmla="*/ 2304175 h 3722228"/>
              <a:gd name="connsiteX1161" fmla="*/ 5408576 w 6494035"/>
              <a:gd name="connsiteY1161" fmla="*/ 2307354 h 3722228"/>
              <a:gd name="connsiteX1162" fmla="*/ 5404019 w 6494035"/>
              <a:gd name="connsiteY1162" fmla="*/ 2311905 h 3722228"/>
              <a:gd name="connsiteX1163" fmla="*/ 5411760 w 6494035"/>
              <a:gd name="connsiteY1163" fmla="*/ 2311905 h 3722228"/>
              <a:gd name="connsiteX1164" fmla="*/ 5415848 w 6494035"/>
              <a:gd name="connsiteY1164" fmla="*/ 2307354 h 3722228"/>
              <a:gd name="connsiteX1165" fmla="*/ 5427231 w 6494035"/>
              <a:gd name="connsiteY1165" fmla="*/ 2315084 h 3722228"/>
              <a:gd name="connsiteX1166" fmla="*/ 5434961 w 6494035"/>
              <a:gd name="connsiteY1166" fmla="*/ 2315084 h 3722228"/>
              <a:gd name="connsiteX1167" fmla="*/ 5434961 w 6494035"/>
              <a:gd name="connsiteY1167" fmla="*/ 2322813 h 3722228"/>
              <a:gd name="connsiteX1168" fmla="*/ 5427231 w 6494035"/>
              <a:gd name="connsiteY1168" fmla="*/ 2322813 h 3722228"/>
              <a:gd name="connsiteX1169" fmla="*/ 5419490 w 6494035"/>
              <a:gd name="connsiteY1169" fmla="*/ 2326907 h 3722228"/>
              <a:gd name="connsiteX1170" fmla="*/ 5415848 w 6494035"/>
              <a:gd name="connsiteY1170" fmla="*/ 2326907 h 3722228"/>
              <a:gd name="connsiteX1171" fmla="*/ 5411760 w 6494035"/>
              <a:gd name="connsiteY1171" fmla="*/ 2326907 h 3722228"/>
              <a:gd name="connsiteX1172" fmla="*/ 5423589 w 6494035"/>
              <a:gd name="connsiteY1172" fmla="*/ 2338273 h 3722228"/>
              <a:gd name="connsiteX1173" fmla="*/ 5408576 w 6494035"/>
              <a:gd name="connsiteY1173" fmla="*/ 2342366 h 3722228"/>
              <a:gd name="connsiteX1174" fmla="*/ 5404019 w 6494035"/>
              <a:gd name="connsiteY1174" fmla="*/ 2338273 h 3722228"/>
              <a:gd name="connsiteX1175" fmla="*/ 5400835 w 6494035"/>
              <a:gd name="connsiteY1175" fmla="*/ 2342366 h 3722228"/>
              <a:gd name="connsiteX1176" fmla="*/ 5404019 w 6494035"/>
              <a:gd name="connsiteY1176" fmla="*/ 2350084 h 3722228"/>
              <a:gd name="connsiteX1177" fmla="*/ 5404019 w 6494035"/>
              <a:gd name="connsiteY1177" fmla="*/ 2353275 h 3722228"/>
              <a:gd name="connsiteX1178" fmla="*/ 5400835 w 6494035"/>
              <a:gd name="connsiteY1178" fmla="*/ 2357814 h 3722228"/>
              <a:gd name="connsiteX1179" fmla="*/ 5400835 w 6494035"/>
              <a:gd name="connsiteY1179" fmla="*/ 2361005 h 3722228"/>
              <a:gd name="connsiteX1180" fmla="*/ 5396289 w 6494035"/>
              <a:gd name="connsiteY1180" fmla="*/ 2361005 h 3722228"/>
              <a:gd name="connsiteX1181" fmla="*/ 5396289 w 6494035"/>
              <a:gd name="connsiteY1181" fmla="*/ 2365544 h 3722228"/>
              <a:gd name="connsiteX1182" fmla="*/ 5404019 w 6494035"/>
              <a:gd name="connsiteY1182" fmla="*/ 2368734 h 3722228"/>
              <a:gd name="connsiteX1183" fmla="*/ 5408576 w 6494035"/>
              <a:gd name="connsiteY1183" fmla="*/ 2376464 h 3722228"/>
              <a:gd name="connsiteX1184" fmla="*/ 5408576 w 6494035"/>
              <a:gd name="connsiteY1184" fmla="*/ 2381003 h 3722228"/>
              <a:gd name="connsiteX1185" fmla="*/ 5404019 w 6494035"/>
              <a:gd name="connsiteY1185" fmla="*/ 2388733 h 3722228"/>
              <a:gd name="connsiteX1186" fmla="*/ 5411760 w 6494035"/>
              <a:gd name="connsiteY1186" fmla="*/ 2391912 h 3722228"/>
              <a:gd name="connsiteX1187" fmla="*/ 5423589 w 6494035"/>
              <a:gd name="connsiteY1187" fmla="*/ 2404193 h 3722228"/>
              <a:gd name="connsiteX1188" fmla="*/ 5431319 w 6494035"/>
              <a:gd name="connsiteY1188" fmla="*/ 2407371 h 3722228"/>
              <a:gd name="connsiteX1189" fmla="*/ 5427231 w 6494035"/>
              <a:gd name="connsiteY1189" fmla="*/ 2411465 h 3722228"/>
              <a:gd name="connsiteX1190" fmla="*/ 5408576 w 6494035"/>
              <a:gd name="connsiteY1190" fmla="*/ 2415101 h 3722228"/>
              <a:gd name="connsiteX1191" fmla="*/ 5400835 w 6494035"/>
              <a:gd name="connsiteY1191" fmla="*/ 2419195 h 3722228"/>
              <a:gd name="connsiteX1192" fmla="*/ 5396289 w 6494035"/>
              <a:gd name="connsiteY1192" fmla="*/ 2434654 h 3722228"/>
              <a:gd name="connsiteX1193" fmla="*/ 5400835 w 6494035"/>
              <a:gd name="connsiteY1193" fmla="*/ 2445562 h 3722228"/>
              <a:gd name="connsiteX1194" fmla="*/ 5385364 w 6494035"/>
              <a:gd name="connsiteY1194" fmla="*/ 2457843 h 3722228"/>
              <a:gd name="connsiteX1195" fmla="*/ 5373077 w 6494035"/>
              <a:gd name="connsiteY1195" fmla="*/ 2465561 h 3722228"/>
              <a:gd name="connsiteX1196" fmla="*/ 5377634 w 6494035"/>
              <a:gd name="connsiteY1196" fmla="*/ 2468752 h 3722228"/>
              <a:gd name="connsiteX1197" fmla="*/ 5373077 w 6494035"/>
              <a:gd name="connsiteY1197" fmla="*/ 2488751 h 3722228"/>
              <a:gd name="connsiteX1198" fmla="*/ 5365347 w 6494035"/>
              <a:gd name="connsiteY1198" fmla="*/ 2503753 h 3722228"/>
              <a:gd name="connsiteX1199" fmla="*/ 5338951 w 6494035"/>
              <a:gd name="connsiteY1199" fmla="*/ 2515118 h 3722228"/>
              <a:gd name="connsiteX1200" fmla="*/ 5334862 w 6494035"/>
              <a:gd name="connsiteY1200" fmla="*/ 2499659 h 3722228"/>
              <a:gd name="connsiteX1201" fmla="*/ 5327122 w 6494035"/>
              <a:gd name="connsiteY1201" fmla="*/ 2499659 h 3722228"/>
              <a:gd name="connsiteX1202" fmla="*/ 5319391 w 6494035"/>
              <a:gd name="connsiteY1202" fmla="*/ 2503753 h 3722228"/>
              <a:gd name="connsiteX1203" fmla="*/ 5319391 w 6494035"/>
              <a:gd name="connsiteY1203" fmla="*/ 2491929 h 3722228"/>
              <a:gd name="connsiteX1204" fmla="*/ 5315750 w 6494035"/>
              <a:gd name="connsiteY1204" fmla="*/ 2496480 h 3722228"/>
              <a:gd name="connsiteX1205" fmla="*/ 5308467 w 6494035"/>
              <a:gd name="connsiteY1205" fmla="*/ 2491929 h 3722228"/>
              <a:gd name="connsiteX1206" fmla="*/ 5303920 w 6494035"/>
              <a:gd name="connsiteY1206" fmla="*/ 2496480 h 3722228"/>
              <a:gd name="connsiteX1207" fmla="*/ 5296179 w 6494035"/>
              <a:gd name="connsiteY1207" fmla="*/ 2499659 h 3722228"/>
              <a:gd name="connsiteX1208" fmla="*/ 5292996 w 6494035"/>
              <a:gd name="connsiteY1208" fmla="*/ 2496480 h 3722228"/>
              <a:gd name="connsiteX1209" fmla="*/ 5285255 w 6494035"/>
              <a:gd name="connsiteY1209" fmla="*/ 2503753 h 3722228"/>
              <a:gd name="connsiteX1210" fmla="*/ 5280708 w 6494035"/>
              <a:gd name="connsiteY1210" fmla="*/ 2491929 h 3722228"/>
              <a:gd name="connsiteX1211" fmla="*/ 5272978 w 6494035"/>
              <a:gd name="connsiteY1211" fmla="*/ 2488751 h 3722228"/>
              <a:gd name="connsiteX1212" fmla="*/ 5261138 w 6494035"/>
              <a:gd name="connsiteY1212" fmla="*/ 2491929 h 3722228"/>
              <a:gd name="connsiteX1213" fmla="*/ 5257507 w 6494035"/>
              <a:gd name="connsiteY1213" fmla="*/ 2488751 h 3722228"/>
              <a:gd name="connsiteX1214" fmla="*/ 5249766 w 6494035"/>
              <a:gd name="connsiteY1214" fmla="*/ 2491929 h 3722228"/>
              <a:gd name="connsiteX1215" fmla="*/ 5249766 w 6494035"/>
              <a:gd name="connsiteY1215" fmla="*/ 2476481 h 3722228"/>
              <a:gd name="connsiteX1216" fmla="*/ 5249766 w 6494035"/>
              <a:gd name="connsiteY1216" fmla="*/ 2468752 h 3722228"/>
              <a:gd name="connsiteX1217" fmla="*/ 5245667 w 6494035"/>
              <a:gd name="connsiteY1217" fmla="*/ 2453292 h 3722228"/>
              <a:gd name="connsiteX1218" fmla="*/ 5237937 w 6494035"/>
              <a:gd name="connsiteY1218" fmla="*/ 2445562 h 3722228"/>
              <a:gd name="connsiteX1219" fmla="*/ 5230196 w 6494035"/>
              <a:gd name="connsiteY1219" fmla="*/ 2445562 h 3722228"/>
              <a:gd name="connsiteX1220" fmla="*/ 5234753 w 6494035"/>
              <a:gd name="connsiteY1220" fmla="*/ 2442384 h 3722228"/>
              <a:gd name="connsiteX1221" fmla="*/ 5227012 w 6494035"/>
              <a:gd name="connsiteY1221" fmla="*/ 2437833 h 3722228"/>
              <a:gd name="connsiteX1222" fmla="*/ 5230196 w 6494035"/>
              <a:gd name="connsiteY1222" fmla="*/ 2430560 h 3722228"/>
              <a:gd name="connsiteX1223" fmla="*/ 5222466 w 6494035"/>
              <a:gd name="connsiteY1223" fmla="*/ 2422831 h 3722228"/>
              <a:gd name="connsiteX1224" fmla="*/ 5222466 w 6494035"/>
              <a:gd name="connsiteY1224" fmla="*/ 2411465 h 3722228"/>
              <a:gd name="connsiteX1225" fmla="*/ 5227012 w 6494035"/>
              <a:gd name="connsiteY1225" fmla="*/ 2399641 h 3722228"/>
              <a:gd name="connsiteX1226" fmla="*/ 5230196 w 6494035"/>
              <a:gd name="connsiteY1226" fmla="*/ 2391912 h 3722228"/>
              <a:gd name="connsiteX1227" fmla="*/ 5234753 w 6494035"/>
              <a:gd name="connsiteY1227" fmla="*/ 2388733 h 3722228"/>
              <a:gd name="connsiteX1228" fmla="*/ 5237937 w 6494035"/>
              <a:gd name="connsiteY1228" fmla="*/ 2388733 h 3722228"/>
              <a:gd name="connsiteX1229" fmla="*/ 5242483 w 6494035"/>
              <a:gd name="connsiteY1229" fmla="*/ 2391912 h 3722228"/>
              <a:gd name="connsiteX1230" fmla="*/ 5253408 w 6494035"/>
              <a:gd name="connsiteY1230" fmla="*/ 2391912 h 3722228"/>
              <a:gd name="connsiteX1231" fmla="*/ 5261138 w 6494035"/>
              <a:gd name="connsiteY1231" fmla="*/ 2396463 h 3722228"/>
              <a:gd name="connsiteX1232" fmla="*/ 5265237 w 6494035"/>
              <a:gd name="connsiteY1232" fmla="*/ 2396463 h 3722228"/>
              <a:gd name="connsiteX1233" fmla="*/ 5268879 w 6494035"/>
              <a:gd name="connsiteY1233" fmla="*/ 2384182 h 3722228"/>
              <a:gd name="connsiteX1234" fmla="*/ 5272978 w 6494035"/>
              <a:gd name="connsiteY1234" fmla="*/ 2373274 h 3722228"/>
              <a:gd name="connsiteX1235" fmla="*/ 5285255 w 6494035"/>
              <a:gd name="connsiteY1235" fmla="*/ 2368734 h 3722228"/>
              <a:gd name="connsiteX1236" fmla="*/ 5308467 w 6494035"/>
              <a:gd name="connsiteY1236" fmla="*/ 2361005 h 3722228"/>
              <a:gd name="connsiteX1237" fmla="*/ 5331221 w 6494035"/>
              <a:gd name="connsiteY1237" fmla="*/ 2334637 h 3722228"/>
              <a:gd name="connsiteX1238" fmla="*/ 5334862 w 6494035"/>
              <a:gd name="connsiteY1238" fmla="*/ 2330543 h 3722228"/>
              <a:gd name="connsiteX1239" fmla="*/ 5346692 w 6494035"/>
              <a:gd name="connsiteY1239" fmla="*/ 2322813 h 3722228"/>
              <a:gd name="connsiteX1240" fmla="*/ 5346692 w 6494035"/>
              <a:gd name="connsiteY1240" fmla="*/ 2330543 h 3722228"/>
              <a:gd name="connsiteX1241" fmla="*/ 5349876 w 6494035"/>
              <a:gd name="connsiteY1241" fmla="*/ 2326907 h 3722228"/>
              <a:gd name="connsiteX1242" fmla="*/ 5354422 w 6494035"/>
              <a:gd name="connsiteY1242" fmla="*/ 2315084 h 3722228"/>
              <a:gd name="connsiteX1243" fmla="*/ 5362163 w 6494035"/>
              <a:gd name="connsiteY1243" fmla="*/ 2311905 h 3722228"/>
              <a:gd name="connsiteX1244" fmla="*/ 5365347 w 6494035"/>
              <a:gd name="connsiteY1244" fmla="*/ 2315084 h 3722228"/>
              <a:gd name="connsiteX1245" fmla="*/ 5373077 w 6494035"/>
              <a:gd name="connsiteY1245" fmla="*/ 2296445 h 3722228"/>
              <a:gd name="connsiteX1246" fmla="*/ 5558405 w 6494035"/>
              <a:gd name="connsiteY1246" fmla="*/ 2222908 h 3722228"/>
              <a:gd name="connsiteX1247" fmla="*/ 5569793 w 6494035"/>
              <a:gd name="connsiteY1247" fmla="*/ 2230596 h 3722228"/>
              <a:gd name="connsiteX1248" fmla="*/ 5577539 w 6494035"/>
              <a:gd name="connsiteY1248" fmla="*/ 2235116 h 3722228"/>
              <a:gd name="connsiteX1249" fmla="*/ 5577539 w 6494035"/>
              <a:gd name="connsiteY1249" fmla="*/ 2245968 h 3722228"/>
              <a:gd name="connsiteX1250" fmla="*/ 5573893 w 6494035"/>
              <a:gd name="connsiteY1250" fmla="*/ 2250036 h 3722228"/>
              <a:gd name="connsiteX1251" fmla="*/ 5581638 w 6494035"/>
              <a:gd name="connsiteY1251" fmla="*/ 2250036 h 3722228"/>
              <a:gd name="connsiteX1252" fmla="*/ 5581638 w 6494035"/>
              <a:gd name="connsiteY1252" fmla="*/ 2265413 h 3722228"/>
              <a:gd name="connsiteX1253" fmla="*/ 5585280 w 6494035"/>
              <a:gd name="connsiteY1253" fmla="*/ 2276265 h 3722228"/>
              <a:gd name="connsiteX1254" fmla="*/ 5577539 w 6494035"/>
              <a:gd name="connsiteY1254" fmla="*/ 2280784 h 3722228"/>
              <a:gd name="connsiteX1255" fmla="*/ 5581638 w 6494035"/>
              <a:gd name="connsiteY1255" fmla="*/ 2296156 h 3722228"/>
              <a:gd name="connsiteX1256" fmla="*/ 5577539 w 6494035"/>
              <a:gd name="connsiteY1256" fmla="*/ 2296156 h 3722228"/>
              <a:gd name="connsiteX1257" fmla="*/ 5569793 w 6494035"/>
              <a:gd name="connsiteY1257" fmla="*/ 2276265 h 3722228"/>
              <a:gd name="connsiteX1258" fmla="*/ 5558405 w 6494035"/>
              <a:gd name="connsiteY1258" fmla="*/ 2288473 h 3722228"/>
              <a:gd name="connsiteX1259" fmla="*/ 5566151 w 6494035"/>
              <a:gd name="connsiteY1259" fmla="*/ 2299325 h 3722228"/>
              <a:gd name="connsiteX1260" fmla="*/ 5562052 w 6494035"/>
              <a:gd name="connsiteY1260" fmla="*/ 2314697 h 3722228"/>
              <a:gd name="connsiteX1261" fmla="*/ 5558405 w 6494035"/>
              <a:gd name="connsiteY1261" fmla="*/ 2311081 h 3722228"/>
              <a:gd name="connsiteX1262" fmla="*/ 5558405 w 6494035"/>
              <a:gd name="connsiteY1262" fmla="*/ 2307009 h 3722228"/>
              <a:gd name="connsiteX1263" fmla="*/ 5558405 w 6494035"/>
              <a:gd name="connsiteY1263" fmla="*/ 2303393 h 3722228"/>
              <a:gd name="connsiteX1264" fmla="*/ 5554306 w 6494035"/>
              <a:gd name="connsiteY1264" fmla="*/ 2307009 h 3722228"/>
              <a:gd name="connsiteX1265" fmla="*/ 5538819 w 6494035"/>
              <a:gd name="connsiteY1265" fmla="*/ 2303393 h 3722228"/>
              <a:gd name="connsiteX1266" fmla="*/ 5531078 w 6494035"/>
              <a:gd name="connsiteY1266" fmla="*/ 2283948 h 3722228"/>
              <a:gd name="connsiteX1267" fmla="*/ 5535630 w 6494035"/>
              <a:gd name="connsiteY1267" fmla="*/ 2276265 h 3722228"/>
              <a:gd name="connsiteX1268" fmla="*/ 5531078 w 6494035"/>
              <a:gd name="connsiteY1268" fmla="*/ 2268576 h 3722228"/>
              <a:gd name="connsiteX1269" fmla="*/ 5520143 w 6494035"/>
              <a:gd name="connsiteY1269" fmla="*/ 2265413 h 3722228"/>
              <a:gd name="connsiteX1270" fmla="*/ 5523332 w 6494035"/>
              <a:gd name="connsiteY1270" fmla="*/ 2276265 h 3722228"/>
              <a:gd name="connsiteX1271" fmla="*/ 5515591 w 6494035"/>
              <a:gd name="connsiteY1271" fmla="*/ 2273096 h 3722228"/>
              <a:gd name="connsiteX1272" fmla="*/ 5512402 w 6494035"/>
              <a:gd name="connsiteY1272" fmla="*/ 2268576 h 3722228"/>
              <a:gd name="connsiteX1273" fmla="*/ 5512402 w 6494035"/>
              <a:gd name="connsiteY1273" fmla="*/ 2273096 h 3722228"/>
              <a:gd name="connsiteX1274" fmla="*/ 5507845 w 6494035"/>
              <a:gd name="connsiteY1274" fmla="*/ 2273096 h 3722228"/>
              <a:gd name="connsiteX1275" fmla="*/ 5504656 w 6494035"/>
              <a:gd name="connsiteY1275" fmla="*/ 2265413 h 3722228"/>
              <a:gd name="connsiteX1276" fmla="*/ 5496915 w 6494035"/>
              <a:gd name="connsiteY1276" fmla="*/ 2273096 h 3722228"/>
              <a:gd name="connsiteX1277" fmla="*/ 5492358 w 6494035"/>
              <a:gd name="connsiteY1277" fmla="*/ 2283948 h 3722228"/>
              <a:gd name="connsiteX1278" fmla="*/ 5492358 w 6494035"/>
              <a:gd name="connsiteY1278" fmla="*/ 2276265 h 3722228"/>
              <a:gd name="connsiteX1279" fmla="*/ 5492358 w 6494035"/>
              <a:gd name="connsiteY1279" fmla="*/ 2260888 h 3722228"/>
              <a:gd name="connsiteX1280" fmla="*/ 5507845 w 6494035"/>
              <a:gd name="connsiteY1280" fmla="*/ 2257724 h 3722228"/>
              <a:gd name="connsiteX1281" fmla="*/ 5512402 w 6494035"/>
              <a:gd name="connsiteY1281" fmla="*/ 2250036 h 3722228"/>
              <a:gd name="connsiteX1282" fmla="*/ 5523332 w 6494035"/>
              <a:gd name="connsiteY1282" fmla="*/ 2245968 h 3722228"/>
              <a:gd name="connsiteX1283" fmla="*/ 5527889 w 6494035"/>
              <a:gd name="connsiteY1283" fmla="*/ 2253656 h 3722228"/>
              <a:gd name="connsiteX1284" fmla="*/ 5523332 w 6494035"/>
              <a:gd name="connsiteY1284" fmla="*/ 2257724 h 3722228"/>
              <a:gd name="connsiteX1285" fmla="*/ 5523332 w 6494035"/>
              <a:gd name="connsiteY1285" fmla="*/ 2260888 h 3722228"/>
              <a:gd name="connsiteX1286" fmla="*/ 5535630 w 6494035"/>
              <a:gd name="connsiteY1286" fmla="*/ 2253656 h 3722228"/>
              <a:gd name="connsiteX1287" fmla="*/ 5538819 w 6494035"/>
              <a:gd name="connsiteY1287" fmla="*/ 2245968 h 3722228"/>
              <a:gd name="connsiteX1288" fmla="*/ 5546565 w 6494035"/>
              <a:gd name="connsiteY1288" fmla="*/ 2250036 h 3722228"/>
              <a:gd name="connsiteX1289" fmla="*/ 5546565 w 6494035"/>
              <a:gd name="connsiteY1289" fmla="*/ 2238280 h 3722228"/>
              <a:gd name="connsiteX1290" fmla="*/ 5550664 w 6494035"/>
              <a:gd name="connsiteY1290" fmla="*/ 2242352 h 3722228"/>
              <a:gd name="connsiteX1291" fmla="*/ 5554306 w 6494035"/>
              <a:gd name="connsiteY1291" fmla="*/ 2238280 h 3722228"/>
              <a:gd name="connsiteX1292" fmla="*/ 5562052 w 6494035"/>
              <a:gd name="connsiteY1292" fmla="*/ 2238280 h 3722228"/>
              <a:gd name="connsiteX1293" fmla="*/ 4623200 w 6494035"/>
              <a:gd name="connsiteY1293" fmla="*/ 2222908 h 3722228"/>
              <a:gd name="connsiteX1294" fmla="*/ 4642691 w 6494035"/>
              <a:gd name="connsiteY1294" fmla="*/ 2235207 h 3722228"/>
              <a:gd name="connsiteX1295" fmla="*/ 4642691 w 6494035"/>
              <a:gd name="connsiteY1295" fmla="*/ 2238396 h 3722228"/>
              <a:gd name="connsiteX1296" fmla="*/ 4650397 w 6494035"/>
              <a:gd name="connsiteY1296" fmla="*/ 2250240 h 3722228"/>
              <a:gd name="connsiteX1297" fmla="*/ 4661731 w 6494035"/>
              <a:gd name="connsiteY1297" fmla="*/ 2268914 h 3722228"/>
              <a:gd name="connsiteX1298" fmla="*/ 4658103 w 6494035"/>
              <a:gd name="connsiteY1298" fmla="*/ 2292147 h 3722228"/>
              <a:gd name="connsiteX1299" fmla="*/ 4635440 w 6494035"/>
              <a:gd name="connsiteY1299" fmla="*/ 2304446 h 3722228"/>
              <a:gd name="connsiteX1300" fmla="*/ 4627734 w 6494035"/>
              <a:gd name="connsiteY1300" fmla="*/ 2292147 h 3722228"/>
              <a:gd name="connsiteX1301" fmla="*/ 4623200 w 6494035"/>
              <a:gd name="connsiteY1301" fmla="*/ 2273469 h 3722228"/>
              <a:gd name="connsiteX1302" fmla="*/ 4615494 w 6494035"/>
              <a:gd name="connsiteY1302" fmla="*/ 2257984 h 3722228"/>
              <a:gd name="connsiteX1303" fmla="*/ 4620027 w 6494035"/>
              <a:gd name="connsiteY1303" fmla="*/ 2257984 h 3722228"/>
              <a:gd name="connsiteX1304" fmla="*/ 4623200 w 6494035"/>
              <a:gd name="connsiteY1304" fmla="*/ 2242496 h 3722228"/>
              <a:gd name="connsiteX1305" fmla="*/ 4620027 w 6494035"/>
              <a:gd name="connsiteY1305" fmla="*/ 2238396 h 3722228"/>
              <a:gd name="connsiteX1306" fmla="*/ 4623200 w 6494035"/>
              <a:gd name="connsiteY1306" fmla="*/ 2235207 h 3722228"/>
              <a:gd name="connsiteX1307" fmla="*/ 4627734 w 6494035"/>
              <a:gd name="connsiteY1307" fmla="*/ 2227463 h 3722228"/>
              <a:gd name="connsiteX1308" fmla="*/ 5538592 w 6494035"/>
              <a:gd name="connsiteY1308" fmla="*/ 2214936 h 3722228"/>
              <a:gd name="connsiteX1309" fmla="*/ 5543148 w 6494035"/>
              <a:gd name="connsiteY1309" fmla="*/ 2219410 h 3722228"/>
              <a:gd name="connsiteX1310" fmla="*/ 5538592 w 6494035"/>
              <a:gd name="connsiteY1310" fmla="*/ 2227016 h 3722228"/>
              <a:gd name="connsiteX1311" fmla="*/ 5527660 w 6494035"/>
              <a:gd name="connsiteY1311" fmla="*/ 2222542 h 3722228"/>
              <a:gd name="connsiteX1312" fmla="*/ 5530848 w 6494035"/>
              <a:gd name="connsiteY1312" fmla="*/ 2219410 h 3722228"/>
              <a:gd name="connsiteX1313" fmla="*/ 5515769 w 6494035"/>
              <a:gd name="connsiteY1313" fmla="*/ 2196715 h 3722228"/>
              <a:gd name="connsiteX1314" fmla="*/ 5520367 w 6494035"/>
              <a:gd name="connsiteY1314" fmla="*/ 2199886 h 3722228"/>
              <a:gd name="connsiteX1315" fmla="*/ 5515769 w 6494035"/>
              <a:gd name="connsiteY1315" fmla="*/ 2212119 h 3722228"/>
              <a:gd name="connsiteX1316" fmla="*/ 5512550 w 6494035"/>
              <a:gd name="connsiteY1316" fmla="*/ 2227071 h 3722228"/>
              <a:gd name="connsiteX1317" fmla="*/ 5515769 w 6494035"/>
              <a:gd name="connsiteY1317" fmla="*/ 2238397 h 3722228"/>
              <a:gd name="connsiteX1318" fmla="*/ 5512550 w 6494035"/>
              <a:gd name="connsiteY1318" fmla="*/ 2238397 h 3722228"/>
              <a:gd name="connsiteX1319" fmla="*/ 5504731 w 6494035"/>
              <a:gd name="connsiteY1319" fmla="*/ 2230695 h 3722228"/>
              <a:gd name="connsiteX1320" fmla="*/ 5500133 w 6494035"/>
              <a:gd name="connsiteY1320" fmla="*/ 2230695 h 3722228"/>
              <a:gd name="connsiteX1321" fmla="*/ 5496914 w 6494035"/>
              <a:gd name="connsiteY1321" fmla="*/ 2219822 h 3722228"/>
              <a:gd name="connsiteX1322" fmla="*/ 5504731 w 6494035"/>
              <a:gd name="connsiteY1322" fmla="*/ 2215290 h 3722228"/>
              <a:gd name="connsiteX1323" fmla="*/ 5512550 w 6494035"/>
              <a:gd name="connsiteY1323" fmla="*/ 2199886 h 3722228"/>
              <a:gd name="connsiteX1324" fmla="*/ 5528353 w 6494035"/>
              <a:gd name="connsiteY1324" fmla="*/ 2192160 h 3722228"/>
              <a:gd name="connsiteX1325" fmla="*/ 5528353 w 6494035"/>
              <a:gd name="connsiteY1325" fmla="*/ 2211822 h 3722228"/>
              <a:gd name="connsiteX1326" fmla="*/ 5523879 w 6494035"/>
              <a:gd name="connsiteY1326" fmla="*/ 2214950 h 3722228"/>
              <a:gd name="connsiteX1327" fmla="*/ 5520747 w 6494035"/>
              <a:gd name="connsiteY1327" fmla="*/ 2227016 h 3722228"/>
              <a:gd name="connsiteX1328" fmla="*/ 5516273 w 6494035"/>
              <a:gd name="connsiteY1328" fmla="*/ 2227016 h 3722228"/>
              <a:gd name="connsiteX1329" fmla="*/ 5523879 w 6494035"/>
              <a:gd name="connsiteY1329" fmla="*/ 2207354 h 3722228"/>
              <a:gd name="connsiteX1330" fmla="*/ 1720476 w 6494035"/>
              <a:gd name="connsiteY1330" fmla="*/ 2188744 h 3722228"/>
              <a:gd name="connsiteX1331" fmla="*/ 1732774 w 6494035"/>
              <a:gd name="connsiteY1331" fmla="*/ 2188744 h 3722228"/>
              <a:gd name="connsiteX1332" fmla="*/ 1728218 w 6494035"/>
              <a:gd name="connsiteY1332" fmla="*/ 2199694 h 3722228"/>
              <a:gd name="connsiteX1333" fmla="*/ 1712731 w 6494035"/>
              <a:gd name="connsiteY1333" fmla="*/ 2199694 h 3722228"/>
              <a:gd name="connsiteX1334" fmla="*/ 1720476 w 6494035"/>
              <a:gd name="connsiteY1334" fmla="*/ 2196190 h 3722228"/>
              <a:gd name="connsiteX1335" fmla="*/ 5535632 w 6494035"/>
              <a:gd name="connsiteY1335" fmla="*/ 2184189 h 3722228"/>
              <a:gd name="connsiteX1336" fmla="*/ 5538783 w 6494035"/>
              <a:gd name="connsiteY1336" fmla="*/ 2188646 h 3722228"/>
              <a:gd name="connsiteX1337" fmla="*/ 5546437 w 6494035"/>
              <a:gd name="connsiteY1337" fmla="*/ 2188646 h 3722228"/>
              <a:gd name="connsiteX1338" fmla="*/ 5546437 w 6494035"/>
              <a:gd name="connsiteY1338" fmla="*/ 2196220 h 3722228"/>
              <a:gd name="connsiteX1339" fmla="*/ 5554541 w 6494035"/>
              <a:gd name="connsiteY1339" fmla="*/ 2210925 h 3722228"/>
              <a:gd name="connsiteX1340" fmla="*/ 5550939 w 6494035"/>
              <a:gd name="connsiteY1340" fmla="*/ 2214490 h 3722228"/>
              <a:gd name="connsiteX1341" fmla="*/ 5543285 w 6494035"/>
              <a:gd name="connsiteY1341" fmla="*/ 2196220 h 3722228"/>
              <a:gd name="connsiteX1342" fmla="*/ 5538783 w 6494035"/>
              <a:gd name="connsiteY1342" fmla="*/ 2196220 h 3722228"/>
              <a:gd name="connsiteX1343" fmla="*/ 5434986 w 6494035"/>
              <a:gd name="connsiteY1343" fmla="*/ 2184189 h 3722228"/>
              <a:gd name="connsiteX1344" fmla="*/ 5434986 w 6494035"/>
              <a:gd name="connsiteY1344" fmla="*/ 2191880 h 3722228"/>
              <a:gd name="connsiteX1345" fmla="*/ 5434986 w 6494035"/>
              <a:gd name="connsiteY1345" fmla="*/ 2196405 h 3722228"/>
              <a:gd name="connsiteX1346" fmla="*/ 5439521 w 6494035"/>
              <a:gd name="connsiteY1346" fmla="*/ 2207260 h 3722228"/>
              <a:gd name="connsiteX1347" fmla="*/ 5431811 w 6494035"/>
              <a:gd name="connsiteY1347" fmla="*/ 2211332 h 3722228"/>
              <a:gd name="connsiteX1348" fmla="*/ 5431811 w 6494035"/>
              <a:gd name="connsiteY1348" fmla="*/ 2219024 h 3722228"/>
              <a:gd name="connsiteX1349" fmla="*/ 5424101 w 6494035"/>
              <a:gd name="connsiteY1349" fmla="*/ 2222191 h 3722228"/>
              <a:gd name="connsiteX1350" fmla="*/ 5416391 w 6494035"/>
              <a:gd name="connsiteY1350" fmla="*/ 2234403 h 3722228"/>
              <a:gd name="connsiteX1351" fmla="*/ 5408684 w 6494035"/>
              <a:gd name="connsiteY1351" fmla="*/ 2237570 h 3722228"/>
              <a:gd name="connsiteX1352" fmla="*/ 5396439 w 6494035"/>
              <a:gd name="connsiteY1352" fmla="*/ 2245262 h 3722228"/>
              <a:gd name="connsiteX1353" fmla="*/ 5388729 w 6494035"/>
              <a:gd name="connsiteY1353" fmla="*/ 2249786 h 3722228"/>
              <a:gd name="connsiteX1354" fmla="*/ 5400974 w 6494035"/>
              <a:gd name="connsiteY1354" fmla="*/ 2237570 h 3722228"/>
              <a:gd name="connsiteX1355" fmla="*/ 5408684 w 6494035"/>
              <a:gd name="connsiteY1355" fmla="*/ 2234403 h 3722228"/>
              <a:gd name="connsiteX1356" fmla="*/ 5416391 w 6494035"/>
              <a:gd name="connsiteY1356" fmla="*/ 2219024 h 3722228"/>
              <a:gd name="connsiteX1357" fmla="*/ 5424101 w 6494035"/>
              <a:gd name="connsiteY1357" fmla="*/ 2211332 h 3722228"/>
              <a:gd name="connsiteX1358" fmla="*/ 5431811 w 6494035"/>
              <a:gd name="connsiteY1358" fmla="*/ 2207260 h 3722228"/>
              <a:gd name="connsiteX1359" fmla="*/ 5431811 w 6494035"/>
              <a:gd name="connsiteY1359" fmla="*/ 2196405 h 3722228"/>
              <a:gd name="connsiteX1360" fmla="*/ 5485526 w 6494035"/>
              <a:gd name="connsiteY1360" fmla="*/ 2176217 h 3722228"/>
              <a:gd name="connsiteX1361" fmla="*/ 5493343 w 6494035"/>
              <a:gd name="connsiteY1361" fmla="*/ 2176217 h 3722228"/>
              <a:gd name="connsiteX1362" fmla="*/ 5497943 w 6494035"/>
              <a:gd name="connsiteY1362" fmla="*/ 2184059 h 3722228"/>
              <a:gd name="connsiteX1363" fmla="*/ 5501162 w 6494035"/>
              <a:gd name="connsiteY1363" fmla="*/ 2180830 h 3722228"/>
              <a:gd name="connsiteX1364" fmla="*/ 5508979 w 6494035"/>
              <a:gd name="connsiteY1364" fmla="*/ 2184059 h 3722228"/>
              <a:gd name="connsiteX1365" fmla="*/ 5508979 w 6494035"/>
              <a:gd name="connsiteY1365" fmla="*/ 2191901 h 3722228"/>
              <a:gd name="connsiteX1366" fmla="*/ 5505300 w 6494035"/>
              <a:gd name="connsiteY1366" fmla="*/ 2196513 h 3722228"/>
              <a:gd name="connsiteX1367" fmla="*/ 5485526 w 6494035"/>
              <a:gd name="connsiteY1367" fmla="*/ 2212197 h 3722228"/>
              <a:gd name="connsiteX1368" fmla="*/ 5485526 w 6494035"/>
              <a:gd name="connsiteY1368" fmla="*/ 2188671 h 3722228"/>
              <a:gd name="connsiteX1369" fmla="*/ 5550948 w 6494035"/>
              <a:gd name="connsiteY1369" fmla="*/ 2160274 h 3722228"/>
              <a:gd name="connsiteX1370" fmla="*/ 5554645 w 6494035"/>
              <a:gd name="connsiteY1370" fmla="*/ 2164887 h 3722228"/>
              <a:gd name="connsiteX1371" fmla="*/ 5558803 w 6494035"/>
              <a:gd name="connsiteY1371" fmla="*/ 2168116 h 3722228"/>
              <a:gd name="connsiteX1372" fmla="*/ 5554645 w 6494035"/>
              <a:gd name="connsiteY1372" fmla="*/ 2175958 h 3722228"/>
              <a:gd name="connsiteX1373" fmla="*/ 5562500 w 6494035"/>
              <a:gd name="connsiteY1373" fmla="*/ 2196254 h 3722228"/>
              <a:gd name="connsiteX1374" fmla="*/ 5554645 w 6494035"/>
              <a:gd name="connsiteY1374" fmla="*/ 2191640 h 3722228"/>
              <a:gd name="connsiteX1375" fmla="*/ 5546789 w 6494035"/>
              <a:gd name="connsiteY1375" fmla="*/ 2180570 h 3722228"/>
              <a:gd name="connsiteX1376" fmla="*/ 5538933 w 6494035"/>
              <a:gd name="connsiteY1376" fmla="*/ 2175958 h 3722228"/>
              <a:gd name="connsiteX1377" fmla="*/ 5531077 w 6494035"/>
              <a:gd name="connsiteY1377" fmla="*/ 2164887 h 3722228"/>
              <a:gd name="connsiteX1378" fmla="*/ 1758283 w 6494035"/>
              <a:gd name="connsiteY1378" fmla="*/ 2134083 h 3722228"/>
              <a:gd name="connsiteX1379" fmla="*/ 1762712 w 6494035"/>
              <a:gd name="connsiteY1379" fmla="*/ 2134083 h 3722228"/>
              <a:gd name="connsiteX1380" fmla="*/ 1765812 w 6494035"/>
              <a:gd name="connsiteY1380" fmla="*/ 2142273 h 3722228"/>
              <a:gd name="connsiteX1381" fmla="*/ 1762712 w 6494035"/>
              <a:gd name="connsiteY1381" fmla="*/ 2146127 h 3722228"/>
              <a:gd name="connsiteX1382" fmla="*/ 1732091 w 6494035"/>
              <a:gd name="connsiteY1382" fmla="*/ 2119278 h 3722228"/>
              <a:gd name="connsiteX1383" fmla="*/ 1735128 w 6494035"/>
              <a:gd name="connsiteY1383" fmla="*/ 2119278 h 3722228"/>
              <a:gd name="connsiteX1384" fmla="*/ 1735128 w 6494035"/>
              <a:gd name="connsiteY1384" fmla="*/ 2122378 h 3722228"/>
              <a:gd name="connsiteX1385" fmla="*/ 1732091 w 6494035"/>
              <a:gd name="connsiteY1385" fmla="*/ 2126807 h 3722228"/>
              <a:gd name="connsiteX1386" fmla="*/ 1727535 w 6494035"/>
              <a:gd name="connsiteY1386" fmla="*/ 2098780 h 3722228"/>
              <a:gd name="connsiteX1387" fmla="*/ 1735064 w 6494035"/>
              <a:gd name="connsiteY1387" fmla="*/ 2103660 h 3722228"/>
              <a:gd name="connsiteX1388" fmla="*/ 1735064 w 6494035"/>
              <a:gd name="connsiteY1388" fmla="*/ 2111957 h 3722228"/>
              <a:gd name="connsiteX1389" fmla="*/ 1731963 w 6494035"/>
              <a:gd name="connsiteY1389" fmla="*/ 2111957 h 3722228"/>
              <a:gd name="connsiteX1390" fmla="*/ 1110114 w 6494035"/>
              <a:gd name="connsiteY1390" fmla="*/ 2065069 h 3722228"/>
              <a:gd name="connsiteX1391" fmla="*/ 1110114 w 6494035"/>
              <a:gd name="connsiteY1391" fmla="*/ 2065069 h 3722228"/>
              <a:gd name="connsiteX1392" fmla="*/ 1133063 w 6494035"/>
              <a:gd name="connsiteY1392" fmla="*/ 2065069 h 3722228"/>
              <a:gd name="connsiteX1393" fmla="*/ 1133063 w 6494035"/>
              <a:gd name="connsiteY1393" fmla="*/ 2065069 h 3722228"/>
              <a:gd name="connsiteX1394" fmla="*/ 1727170 w 6494035"/>
              <a:gd name="connsiteY1394" fmla="*/ 2064616 h 3722228"/>
              <a:gd name="connsiteX1395" fmla="*/ 1731644 w 6494035"/>
              <a:gd name="connsiteY1395" fmla="*/ 2068159 h 3722228"/>
              <a:gd name="connsiteX1396" fmla="*/ 1724038 w 6494035"/>
              <a:gd name="connsiteY1396" fmla="*/ 2068159 h 3722228"/>
              <a:gd name="connsiteX1397" fmla="*/ 1724038 w 6494035"/>
              <a:gd name="connsiteY1397" fmla="*/ 2073220 h 3722228"/>
              <a:gd name="connsiteX1398" fmla="*/ 1719564 w 6494035"/>
              <a:gd name="connsiteY1398" fmla="*/ 2073220 h 3722228"/>
              <a:gd name="connsiteX1399" fmla="*/ 1719564 w 6494035"/>
              <a:gd name="connsiteY1399" fmla="*/ 2068159 h 3722228"/>
              <a:gd name="connsiteX1400" fmla="*/ 5446426 w 6494035"/>
              <a:gd name="connsiteY1400" fmla="*/ 2030453 h 3722228"/>
              <a:gd name="connsiteX1401" fmla="*/ 5454202 w 6494035"/>
              <a:gd name="connsiteY1401" fmla="*/ 2030453 h 3722228"/>
              <a:gd name="connsiteX1402" fmla="*/ 5469764 w 6494035"/>
              <a:gd name="connsiteY1402" fmla="*/ 2034986 h 3722228"/>
              <a:gd name="connsiteX1403" fmla="*/ 5473882 w 6494035"/>
              <a:gd name="connsiteY1403" fmla="*/ 2030453 h 3722228"/>
              <a:gd name="connsiteX1404" fmla="*/ 5477084 w 6494035"/>
              <a:gd name="connsiteY1404" fmla="*/ 2034986 h 3722228"/>
              <a:gd name="connsiteX1405" fmla="*/ 5477084 w 6494035"/>
              <a:gd name="connsiteY1405" fmla="*/ 2042690 h 3722228"/>
              <a:gd name="connsiteX1406" fmla="*/ 5477084 w 6494035"/>
              <a:gd name="connsiteY1406" fmla="*/ 2053565 h 3722228"/>
              <a:gd name="connsiteX1407" fmla="*/ 5484865 w 6494035"/>
              <a:gd name="connsiteY1407" fmla="*/ 2061269 h 3722228"/>
              <a:gd name="connsiteX1408" fmla="*/ 5484865 w 6494035"/>
              <a:gd name="connsiteY1408" fmla="*/ 2068980 h 3722228"/>
              <a:gd name="connsiteX1409" fmla="*/ 5481663 w 6494035"/>
              <a:gd name="connsiteY1409" fmla="*/ 2084388 h 3722228"/>
              <a:gd name="connsiteX1410" fmla="*/ 5469764 w 6494035"/>
              <a:gd name="connsiteY1410" fmla="*/ 2088467 h 3722228"/>
              <a:gd name="connsiteX1411" fmla="*/ 5466101 w 6494035"/>
              <a:gd name="connsiteY1411" fmla="*/ 2099342 h 3722228"/>
              <a:gd name="connsiteX1412" fmla="*/ 5473882 w 6494035"/>
              <a:gd name="connsiteY1412" fmla="*/ 2111580 h 3722228"/>
              <a:gd name="connsiteX1413" fmla="*/ 5473882 w 6494035"/>
              <a:gd name="connsiteY1413" fmla="*/ 2114751 h 3722228"/>
              <a:gd name="connsiteX1414" fmla="*/ 5473882 w 6494035"/>
              <a:gd name="connsiteY1414" fmla="*/ 2122461 h 3722228"/>
              <a:gd name="connsiteX1415" fmla="*/ 5484865 w 6494035"/>
              <a:gd name="connsiteY1415" fmla="*/ 2130166 h 3722228"/>
              <a:gd name="connsiteX1416" fmla="*/ 5489444 w 6494035"/>
              <a:gd name="connsiteY1416" fmla="*/ 2126988 h 3722228"/>
              <a:gd name="connsiteX1417" fmla="*/ 5489444 w 6494035"/>
              <a:gd name="connsiteY1417" fmla="*/ 2122461 h 3722228"/>
              <a:gd name="connsiteX1418" fmla="*/ 5500427 w 6494035"/>
              <a:gd name="connsiteY1418" fmla="*/ 2122461 h 3722228"/>
              <a:gd name="connsiteX1419" fmla="*/ 5505001 w 6494035"/>
              <a:gd name="connsiteY1419" fmla="*/ 2134699 h 3722228"/>
              <a:gd name="connsiteX1420" fmla="*/ 5508203 w 6494035"/>
              <a:gd name="connsiteY1420" fmla="*/ 2134699 h 3722228"/>
              <a:gd name="connsiteX1421" fmla="*/ 5508203 w 6494035"/>
              <a:gd name="connsiteY1421" fmla="*/ 2130166 h 3722228"/>
              <a:gd name="connsiteX1422" fmla="*/ 5523765 w 6494035"/>
              <a:gd name="connsiteY1422" fmla="*/ 2134699 h 3722228"/>
              <a:gd name="connsiteX1423" fmla="*/ 5515984 w 6494035"/>
              <a:gd name="connsiteY1423" fmla="*/ 2137870 h 3722228"/>
              <a:gd name="connsiteX1424" fmla="*/ 5520562 w 6494035"/>
              <a:gd name="connsiteY1424" fmla="*/ 2145574 h 3722228"/>
              <a:gd name="connsiteX1425" fmla="*/ 5528343 w 6494035"/>
              <a:gd name="connsiteY1425" fmla="*/ 2150107 h 3722228"/>
              <a:gd name="connsiteX1426" fmla="*/ 5528343 w 6494035"/>
              <a:gd name="connsiteY1426" fmla="*/ 2165515 h 3722228"/>
              <a:gd name="connsiteX1427" fmla="*/ 5523765 w 6494035"/>
              <a:gd name="connsiteY1427" fmla="*/ 2157811 h 3722228"/>
              <a:gd name="connsiteX1428" fmla="*/ 5515984 w 6494035"/>
              <a:gd name="connsiteY1428" fmla="*/ 2153278 h 3722228"/>
              <a:gd name="connsiteX1429" fmla="*/ 5512781 w 6494035"/>
              <a:gd name="connsiteY1429" fmla="*/ 2150107 h 3722228"/>
              <a:gd name="connsiteX1430" fmla="*/ 5505001 w 6494035"/>
              <a:gd name="connsiteY1430" fmla="*/ 2142403 h 3722228"/>
              <a:gd name="connsiteX1431" fmla="*/ 5500427 w 6494035"/>
              <a:gd name="connsiteY1431" fmla="*/ 2137870 h 3722228"/>
              <a:gd name="connsiteX1432" fmla="*/ 5497220 w 6494035"/>
              <a:gd name="connsiteY1432" fmla="*/ 2130166 h 3722228"/>
              <a:gd name="connsiteX1433" fmla="*/ 5492646 w 6494035"/>
              <a:gd name="connsiteY1433" fmla="*/ 2134699 h 3722228"/>
              <a:gd name="connsiteX1434" fmla="*/ 5500427 w 6494035"/>
              <a:gd name="connsiteY1434" fmla="*/ 2150107 h 3722228"/>
              <a:gd name="connsiteX1435" fmla="*/ 5497220 w 6494035"/>
              <a:gd name="connsiteY1435" fmla="*/ 2150107 h 3722228"/>
              <a:gd name="connsiteX1436" fmla="*/ 5489444 w 6494035"/>
              <a:gd name="connsiteY1436" fmla="*/ 2137870 h 3722228"/>
              <a:gd name="connsiteX1437" fmla="*/ 5473882 w 6494035"/>
              <a:gd name="connsiteY1437" fmla="*/ 2134699 h 3722228"/>
              <a:gd name="connsiteX1438" fmla="*/ 5469764 w 6494035"/>
              <a:gd name="connsiteY1438" fmla="*/ 2137870 h 3722228"/>
              <a:gd name="connsiteX1439" fmla="*/ 5466101 w 6494035"/>
              <a:gd name="connsiteY1439" fmla="*/ 2137870 h 3722228"/>
              <a:gd name="connsiteX1440" fmla="*/ 5461983 w 6494035"/>
              <a:gd name="connsiteY1440" fmla="*/ 2134699 h 3722228"/>
              <a:gd name="connsiteX1441" fmla="*/ 5454202 w 6494035"/>
              <a:gd name="connsiteY1441" fmla="*/ 2130166 h 3722228"/>
              <a:gd name="connsiteX1442" fmla="*/ 5457409 w 6494035"/>
              <a:gd name="connsiteY1442" fmla="*/ 2122461 h 3722228"/>
              <a:gd name="connsiteX1443" fmla="*/ 5457409 w 6494035"/>
              <a:gd name="connsiteY1443" fmla="*/ 2114751 h 3722228"/>
              <a:gd name="connsiteX1444" fmla="*/ 5454202 w 6494035"/>
              <a:gd name="connsiteY1444" fmla="*/ 2114751 h 3722228"/>
              <a:gd name="connsiteX1445" fmla="*/ 5449628 w 6494035"/>
              <a:gd name="connsiteY1445" fmla="*/ 2122461 h 3722228"/>
              <a:gd name="connsiteX1446" fmla="*/ 5446426 w 6494035"/>
              <a:gd name="connsiteY1446" fmla="*/ 2119284 h 3722228"/>
              <a:gd name="connsiteX1447" fmla="*/ 5438645 w 6494035"/>
              <a:gd name="connsiteY1447" fmla="*/ 2096171 h 3722228"/>
              <a:gd name="connsiteX1448" fmla="*/ 5430864 w 6494035"/>
              <a:gd name="connsiteY1448" fmla="*/ 2080763 h 3722228"/>
              <a:gd name="connsiteX1449" fmla="*/ 5438645 w 6494035"/>
              <a:gd name="connsiteY1449" fmla="*/ 2084388 h 3722228"/>
              <a:gd name="connsiteX1450" fmla="*/ 5441847 w 6494035"/>
              <a:gd name="connsiteY1450" fmla="*/ 2088467 h 3722228"/>
              <a:gd name="connsiteX1451" fmla="*/ 5446426 w 6494035"/>
              <a:gd name="connsiteY1451" fmla="*/ 2084388 h 3722228"/>
              <a:gd name="connsiteX1452" fmla="*/ 5441847 w 6494035"/>
              <a:gd name="connsiteY1452" fmla="*/ 2068980 h 3722228"/>
              <a:gd name="connsiteX1453" fmla="*/ 5441847 w 6494035"/>
              <a:gd name="connsiteY1453" fmla="*/ 2053565 h 3722228"/>
              <a:gd name="connsiteX1454" fmla="*/ 1128743 w 6494035"/>
              <a:gd name="connsiteY1454" fmla="*/ 2026373 h 3722228"/>
              <a:gd name="connsiteX1455" fmla="*/ 1128544 w 6494035"/>
              <a:gd name="connsiteY1455" fmla="*/ 2026772 h 3722228"/>
              <a:gd name="connsiteX1456" fmla="*/ 1163559 w 6494035"/>
              <a:gd name="connsiteY1456" fmla="*/ 2026772 h 3722228"/>
              <a:gd name="connsiteX1457" fmla="*/ 1163915 w 6494035"/>
              <a:gd name="connsiteY1457" fmla="*/ 2026373 h 3722228"/>
              <a:gd name="connsiteX1458" fmla="*/ 1616988 w 6494035"/>
              <a:gd name="connsiteY1458" fmla="*/ 2019065 h 3722228"/>
              <a:gd name="connsiteX1459" fmla="*/ 1635308 w 6494035"/>
              <a:gd name="connsiteY1459" fmla="*/ 2022253 h 3722228"/>
              <a:gd name="connsiteX1460" fmla="*/ 1647374 w 6494035"/>
              <a:gd name="connsiteY1460" fmla="*/ 2026808 h 3722228"/>
              <a:gd name="connsiteX1461" fmla="*/ 1639777 w 6494035"/>
              <a:gd name="connsiteY1461" fmla="*/ 2034553 h 3722228"/>
              <a:gd name="connsiteX1462" fmla="*/ 1612518 w 6494035"/>
              <a:gd name="connsiteY1462" fmla="*/ 2029997 h 3722228"/>
              <a:gd name="connsiteX1463" fmla="*/ 1394740 w 6494035"/>
              <a:gd name="connsiteY1463" fmla="*/ 2014510 h 3722228"/>
              <a:gd name="connsiteX1464" fmla="*/ 1417385 w 6494035"/>
              <a:gd name="connsiteY1464" fmla="*/ 2019065 h 3722228"/>
              <a:gd name="connsiteX1465" fmla="*/ 1426445 w 6494035"/>
              <a:gd name="connsiteY1465" fmla="*/ 2029998 h 3722228"/>
              <a:gd name="connsiteX1466" fmla="*/ 1410139 w 6494035"/>
              <a:gd name="connsiteY1466" fmla="*/ 2029998 h 3722228"/>
              <a:gd name="connsiteX1467" fmla="*/ 1394740 w 6494035"/>
              <a:gd name="connsiteY1467" fmla="*/ 2029998 h 3722228"/>
              <a:gd name="connsiteX1468" fmla="*/ 1387039 w 6494035"/>
              <a:gd name="connsiteY1468" fmla="*/ 2022253 h 3722228"/>
              <a:gd name="connsiteX1469" fmla="*/ 5241161 w 6494035"/>
              <a:gd name="connsiteY1469" fmla="*/ 1996289 h 3722228"/>
              <a:gd name="connsiteX1470" fmla="*/ 5244789 w 6494035"/>
              <a:gd name="connsiteY1470" fmla="*/ 1999460 h 3722228"/>
              <a:gd name="connsiteX1471" fmla="*/ 5244789 w 6494035"/>
              <a:gd name="connsiteY1471" fmla="*/ 2007162 h 3722228"/>
              <a:gd name="connsiteX1472" fmla="*/ 5237083 w 6494035"/>
              <a:gd name="connsiteY1472" fmla="*/ 2014864 h 3722228"/>
              <a:gd name="connsiteX1473" fmla="*/ 5237083 w 6494035"/>
              <a:gd name="connsiteY1473" fmla="*/ 2026645 h 3722228"/>
              <a:gd name="connsiteX1474" fmla="*/ 5225749 w 6494035"/>
              <a:gd name="connsiteY1474" fmla="*/ 2030269 h 3722228"/>
              <a:gd name="connsiteX1475" fmla="*/ 5218498 w 6494035"/>
              <a:gd name="connsiteY1475" fmla="*/ 2037971 h 3722228"/>
              <a:gd name="connsiteX1476" fmla="*/ 5198552 w 6494035"/>
              <a:gd name="connsiteY1476" fmla="*/ 2030269 h 3722228"/>
              <a:gd name="connsiteX1477" fmla="*/ 5198552 w 6494035"/>
              <a:gd name="connsiteY1477" fmla="*/ 2014864 h 3722228"/>
              <a:gd name="connsiteX1478" fmla="*/ 5210792 w 6494035"/>
              <a:gd name="connsiteY1478" fmla="*/ 2007162 h 3722228"/>
              <a:gd name="connsiteX1479" fmla="*/ 5210792 w 6494035"/>
              <a:gd name="connsiteY1479" fmla="*/ 1999460 h 3722228"/>
              <a:gd name="connsiteX1480" fmla="*/ 5213964 w 6494035"/>
              <a:gd name="connsiteY1480" fmla="*/ 1999460 h 3722228"/>
              <a:gd name="connsiteX1481" fmla="*/ 5218498 w 6494035"/>
              <a:gd name="connsiteY1481" fmla="*/ 1999460 h 3722228"/>
              <a:gd name="connsiteX1482" fmla="*/ 5237083 w 6494035"/>
              <a:gd name="connsiteY1482" fmla="*/ 1999460 h 3722228"/>
              <a:gd name="connsiteX1483" fmla="*/ 1488722 w 6494035"/>
              <a:gd name="connsiteY1483" fmla="*/ 1988318 h 3722228"/>
              <a:gd name="connsiteX1484" fmla="*/ 1507298 w 6494035"/>
              <a:gd name="connsiteY1484" fmla="*/ 1988318 h 3722228"/>
              <a:gd name="connsiteX1485" fmla="*/ 1519078 w 6494035"/>
              <a:gd name="connsiteY1485" fmla="*/ 1991507 h 3722228"/>
              <a:gd name="connsiteX1486" fmla="*/ 1522700 w 6494035"/>
              <a:gd name="connsiteY1486" fmla="*/ 1991507 h 3722228"/>
              <a:gd name="connsiteX1487" fmla="*/ 1537653 w 6494035"/>
              <a:gd name="connsiteY1487" fmla="*/ 1991507 h 3722228"/>
              <a:gd name="connsiteX1488" fmla="*/ 1557587 w 6494035"/>
              <a:gd name="connsiteY1488" fmla="*/ 1996062 h 3722228"/>
              <a:gd name="connsiteX1489" fmla="*/ 1565292 w 6494035"/>
              <a:gd name="connsiteY1489" fmla="*/ 2003806 h 3722228"/>
              <a:gd name="connsiteX1490" fmla="*/ 1591565 w 6494035"/>
              <a:gd name="connsiteY1490" fmla="*/ 2011550 h 3722228"/>
              <a:gd name="connsiteX1491" fmla="*/ 1583867 w 6494035"/>
              <a:gd name="connsiteY1491" fmla="*/ 2022481 h 3722228"/>
              <a:gd name="connsiteX1492" fmla="*/ 1553056 w 6494035"/>
              <a:gd name="connsiteY1492" fmla="*/ 2022481 h 3722228"/>
              <a:gd name="connsiteX1493" fmla="*/ 1542185 w 6494035"/>
              <a:gd name="connsiteY1493" fmla="*/ 2022481 h 3722228"/>
              <a:gd name="connsiteX1494" fmla="*/ 1526776 w 6494035"/>
              <a:gd name="connsiteY1494" fmla="*/ 2037969 h 3722228"/>
              <a:gd name="connsiteX1495" fmla="*/ 1519078 w 6494035"/>
              <a:gd name="connsiteY1495" fmla="*/ 2026582 h 3722228"/>
              <a:gd name="connsiteX1496" fmla="*/ 1476486 w 6494035"/>
              <a:gd name="connsiteY1496" fmla="*/ 2026582 h 3722228"/>
              <a:gd name="connsiteX1497" fmla="*/ 1465615 w 6494035"/>
              <a:gd name="connsiteY1497" fmla="*/ 2022481 h 3722228"/>
              <a:gd name="connsiteX1498" fmla="*/ 1468788 w 6494035"/>
              <a:gd name="connsiteY1498" fmla="*/ 2011550 h 3722228"/>
              <a:gd name="connsiteX1499" fmla="*/ 1511374 w 6494035"/>
              <a:gd name="connsiteY1499" fmla="*/ 2014737 h 3722228"/>
              <a:gd name="connsiteX1500" fmla="*/ 1499593 w 6494035"/>
              <a:gd name="connsiteY1500" fmla="*/ 2006995 h 3722228"/>
              <a:gd name="connsiteX1501" fmla="*/ 1496426 w 6494035"/>
              <a:gd name="connsiteY1501" fmla="*/ 1999251 h 3722228"/>
              <a:gd name="connsiteX1502" fmla="*/ 1491580 w 6494035"/>
              <a:gd name="connsiteY1502" fmla="*/ 1957571 h 3722228"/>
              <a:gd name="connsiteX1503" fmla="*/ 1499324 w 6494035"/>
              <a:gd name="connsiteY1503" fmla="*/ 1957571 h 3722228"/>
              <a:gd name="connsiteX1504" fmla="*/ 1495680 w 6494035"/>
              <a:gd name="connsiteY1504" fmla="*/ 1965100 h 3722228"/>
              <a:gd name="connsiteX1505" fmla="*/ 1488391 w 6494035"/>
              <a:gd name="connsiteY1505" fmla="*/ 1965100 h 3722228"/>
              <a:gd name="connsiteX1506" fmla="*/ 1483836 w 6494035"/>
              <a:gd name="connsiteY1506" fmla="*/ 1960671 h 3722228"/>
              <a:gd name="connsiteX1507" fmla="*/ 1499779 w 6494035"/>
              <a:gd name="connsiteY1507" fmla="*/ 1930240 h 3722228"/>
              <a:gd name="connsiteX1508" fmla="*/ 1507308 w 6494035"/>
              <a:gd name="connsiteY1508" fmla="*/ 1934381 h 3722228"/>
              <a:gd name="connsiteX1509" fmla="*/ 1499779 w 6494035"/>
              <a:gd name="connsiteY1509" fmla="*/ 1934381 h 3722228"/>
              <a:gd name="connsiteX1510" fmla="*/ 1314381 w 6494035"/>
              <a:gd name="connsiteY1510" fmla="*/ 1910881 h 3722228"/>
              <a:gd name="connsiteX1511" fmla="*/ 1337611 w 6494035"/>
              <a:gd name="connsiteY1511" fmla="*/ 1910881 h 3722228"/>
              <a:gd name="connsiteX1512" fmla="*/ 1364033 w 6494035"/>
              <a:gd name="connsiteY1512" fmla="*/ 1918691 h 3722228"/>
              <a:gd name="connsiteX1513" fmla="*/ 1391362 w 6494035"/>
              <a:gd name="connsiteY1513" fmla="*/ 1934316 h 3722228"/>
              <a:gd name="connsiteX1514" fmla="*/ 1414603 w 6494035"/>
              <a:gd name="connsiteY1514" fmla="*/ 1945344 h 3722228"/>
              <a:gd name="connsiteX1515" fmla="*/ 1445576 w 6494035"/>
              <a:gd name="connsiteY1515" fmla="*/ 1960969 h 3722228"/>
              <a:gd name="connsiteX1516" fmla="*/ 1442384 w 6494035"/>
              <a:gd name="connsiteY1516" fmla="*/ 1968780 h 3722228"/>
              <a:gd name="connsiteX1517" fmla="*/ 1461063 w 6494035"/>
              <a:gd name="connsiteY1517" fmla="*/ 1973372 h 3722228"/>
              <a:gd name="connsiteX1518" fmla="*/ 1476550 w 6494035"/>
              <a:gd name="connsiteY1518" fmla="*/ 1981187 h 3722228"/>
              <a:gd name="connsiteX1519" fmla="*/ 1402751 w 6494035"/>
              <a:gd name="connsiteY1519" fmla="*/ 1988997 h 3722228"/>
              <a:gd name="connsiteX1520" fmla="*/ 1414603 w 6494035"/>
              <a:gd name="connsiteY1520" fmla="*/ 1973372 h 3722228"/>
              <a:gd name="connsiteX1521" fmla="*/ 1391362 w 6494035"/>
              <a:gd name="connsiteY1521" fmla="*/ 1965562 h 3722228"/>
              <a:gd name="connsiteX1522" fmla="*/ 1383619 w 6494035"/>
              <a:gd name="connsiteY1522" fmla="*/ 1945344 h 3722228"/>
              <a:gd name="connsiteX1523" fmla="*/ 1356290 w 6494035"/>
              <a:gd name="connsiteY1523" fmla="*/ 1945344 h 3722228"/>
              <a:gd name="connsiteX1524" fmla="*/ 1317574 w 6494035"/>
              <a:gd name="connsiteY1524" fmla="*/ 1929719 h 3722228"/>
              <a:gd name="connsiteX1525" fmla="*/ 1325317 w 6494035"/>
              <a:gd name="connsiteY1525" fmla="*/ 1926506 h 3722228"/>
              <a:gd name="connsiteX1526" fmla="*/ 1302539 w 6494035"/>
              <a:gd name="connsiteY1526" fmla="*/ 1921909 h 3722228"/>
              <a:gd name="connsiteX1527" fmla="*/ 1283407 w 6494035"/>
              <a:gd name="connsiteY1527" fmla="*/ 1937534 h 3722228"/>
              <a:gd name="connsiteX1528" fmla="*/ 1256079 w 6494035"/>
              <a:gd name="connsiteY1528" fmla="*/ 1937534 h 3722228"/>
              <a:gd name="connsiteX1529" fmla="*/ 1271566 w 6494035"/>
              <a:gd name="connsiteY1529" fmla="*/ 1929719 h 3722228"/>
              <a:gd name="connsiteX1530" fmla="*/ 1287053 w 6494035"/>
              <a:gd name="connsiteY1530" fmla="*/ 1918691 h 3722228"/>
              <a:gd name="connsiteX1531" fmla="*/ 1457644 w 6494035"/>
              <a:gd name="connsiteY1531" fmla="*/ 1902909 h 3722228"/>
              <a:gd name="connsiteX1532" fmla="*/ 1465174 w 6494035"/>
              <a:gd name="connsiteY1532" fmla="*/ 1919117 h 3722228"/>
              <a:gd name="connsiteX1533" fmla="*/ 1465174 w 6494035"/>
              <a:gd name="connsiteY1533" fmla="*/ 1922930 h 3722228"/>
              <a:gd name="connsiteX1534" fmla="*/ 1414991 w 6494035"/>
              <a:gd name="connsiteY1534" fmla="*/ 1891521 h 3722228"/>
              <a:gd name="connsiteX1535" fmla="*/ 1414991 w 6494035"/>
              <a:gd name="connsiteY1535" fmla="*/ 1899050 h 3722228"/>
              <a:gd name="connsiteX1536" fmla="*/ 1409815 w 6494035"/>
              <a:gd name="connsiteY1536" fmla="*/ 1899050 h 3722228"/>
              <a:gd name="connsiteX1537" fmla="*/ 1409815 w 6494035"/>
              <a:gd name="connsiteY1537" fmla="*/ 1895950 h 3722228"/>
              <a:gd name="connsiteX1538" fmla="*/ 1453045 w 6494035"/>
              <a:gd name="connsiteY1538" fmla="*/ 1875578 h 3722228"/>
              <a:gd name="connsiteX1539" fmla="*/ 1461717 w 6494035"/>
              <a:gd name="connsiteY1539" fmla="*/ 1891066 h 3722228"/>
              <a:gd name="connsiteX1540" fmla="*/ 1453045 w 6494035"/>
              <a:gd name="connsiteY1540" fmla="*/ 1891066 h 3722228"/>
              <a:gd name="connsiteX1541" fmla="*/ 1453045 w 6494035"/>
              <a:gd name="connsiteY1541" fmla="*/ 1887421 h 3722228"/>
              <a:gd name="connsiteX1542" fmla="*/ 1449672 w 6494035"/>
              <a:gd name="connsiteY1542" fmla="*/ 1880133 h 3722228"/>
              <a:gd name="connsiteX1543" fmla="*/ 1402632 w 6494035"/>
              <a:gd name="connsiteY1543" fmla="*/ 1868745 h 3722228"/>
              <a:gd name="connsiteX1544" fmla="*/ 1410517 w 6494035"/>
              <a:gd name="connsiteY1544" fmla="*/ 1868745 h 3722228"/>
              <a:gd name="connsiteX1545" fmla="*/ 1410517 w 6494035"/>
              <a:gd name="connsiteY1545" fmla="*/ 1880339 h 3722228"/>
              <a:gd name="connsiteX1546" fmla="*/ 1402632 w 6494035"/>
              <a:gd name="connsiteY1546" fmla="*/ 1884205 h 3722228"/>
              <a:gd name="connsiteX1547" fmla="*/ 1399566 w 6494035"/>
              <a:gd name="connsiteY1547" fmla="*/ 1880339 h 3722228"/>
              <a:gd name="connsiteX1548" fmla="*/ 1402632 w 6494035"/>
              <a:gd name="connsiteY1548" fmla="*/ 1875992 h 3722228"/>
              <a:gd name="connsiteX1549" fmla="*/ 5441861 w 6494035"/>
              <a:gd name="connsiteY1549" fmla="*/ 1864190 h 3722228"/>
              <a:gd name="connsiteX1550" fmla="*/ 5454317 w 6494035"/>
              <a:gd name="connsiteY1550" fmla="*/ 1872018 h 3722228"/>
              <a:gd name="connsiteX1551" fmla="*/ 5454317 w 6494035"/>
              <a:gd name="connsiteY1551" fmla="*/ 1883066 h 3722228"/>
              <a:gd name="connsiteX1552" fmla="*/ 5449703 w 6494035"/>
              <a:gd name="connsiteY1552" fmla="*/ 1890890 h 3722228"/>
              <a:gd name="connsiteX1553" fmla="*/ 5446475 w 6494035"/>
              <a:gd name="connsiteY1553" fmla="*/ 1918975 h 3722228"/>
              <a:gd name="connsiteX1554" fmla="*/ 5441861 w 6494035"/>
              <a:gd name="connsiteY1554" fmla="*/ 1934627 h 3722228"/>
              <a:gd name="connsiteX1555" fmla="*/ 5438633 w 6494035"/>
              <a:gd name="connsiteY1555" fmla="*/ 1950279 h 3722228"/>
              <a:gd name="connsiteX1556" fmla="*/ 5434021 w 6494035"/>
              <a:gd name="connsiteY1556" fmla="*/ 1950279 h 3722228"/>
              <a:gd name="connsiteX1557" fmla="*/ 5434021 w 6494035"/>
              <a:gd name="connsiteY1557" fmla="*/ 1942451 h 3722228"/>
              <a:gd name="connsiteX1558" fmla="*/ 5426179 w 6494035"/>
              <a:gd name="connsiteY1558" fmla="*/ 1934627 h 3722228"/>
              <a:gd name="connsiteX1559" fmla="*/ 5418337 w 6494035"/>
              <a:gd name="connsiteY1559" fmla="*/ 1918975 h 3722228"/>
              <a:gd name="connsiteX1560" fmla="*/ 5418337 w 6494035"/>
              <a:gd name="connsiteY1560" fmla="*/ 1906542 h 3722228"/>
              <a:gd name="connsiteX1561" fmla="*/ 5422950 w 6494035"/>
              <a:gd name="connsiteY1561" fmla="*/ 1898718 h 3722228"/>
              <a:gd name="connsiteX1562" fmla="*/ 5434021 w 6494035"/>
              <a:gd name="connsiteY1562" fmla="*/ 1872018 h 3722228"/>
              <a:gd name="connsiteX1563" fmla="*/ 1434868 w 6494035"/>
              <a:gd name="connsiteY1563" fmla="*/ 1857358 h 3722228"/>
              <a:gd name="connsiteX1564" fmla="*/ 1445801 w 6494035"/>
              <a:gd name="connsiteY1564" fmla="*/ 1869184 h 3722228"/>
              <a:gd name="connsiteX1565" fmla="*/ 1445801 w 6494035"/>
              <a:gd name="connsiteY1565" fmla="*/ 1879695 h 3722228"/>
              <a:gd name="connsiteX1566" fmla="*/ 1438056 w 6494035"/>
              <a:gd name="connsiteY1566" fmla="*/ 1875316 h 3722228"/>
              <a:gd name="connsiteX1567" fmla="*/ 1442157 w 6494035"/>
              <a:gd name="connsiteY1567" fmla="*/ 1869184 h 3722228"/>
              <a:gd name="connsiteX1568" fmla="*/ 1430314 w 6494035"/>
              <a:gd name="connsiteY1568" fmla="*/ 1861738 h 3722228"/>
              <a:gd name="connsiteX1569" fmla="*/ 1391594 w 6494035"/>
              <a:gd name="connsiteY1569" fmla="*/ 1830027 h 3722228"/>
              <a:gd name="connsiteX1570" fmla="*/ 1399412 w 6494035"/>
              <a:gd name="connsiteY1570" fmla="*/ 1830027 h 3722228"/>
              <a:gd name="connsiteX1571" fmla="*/ 1410450 w 6494035"/>
              <a:gd name="connsiteY1571" fmla="*/ 1830027 h 3722228"/>
              <a:gd name="connsiteX1572" fmla="*/ 1415049 w 6494035"/>
              <a:gd name="connsiteY1572" fmla="*/ 1830027 h 3722228"/>
              <a:gd name="connsiteX1573" fmla="*/ 1394813 w 6494035"/>
              <a:gd name="connsiteY1573" fmla="*/ 1838631 h 3722228"/>
              <a:gd name="connsiteX1574" fmla="*/ 5577329 w 6494035"/>
              <a:gd name="connsiteY1574" fmla="*/ 1825472 h 3722228"/>
              <a:gd name="connsiteX1575" fmla="*/ 5569445 w 6494035"/>
              <a:gd name="connsiteY1575" fmla="*/ 1840959 h 3722228"/>
              <a:gd name="connsiteX1576" fmla="*/ 5573825 w 6494035"/>
              <a:gd name="connsiteY1576" fmla="*/ 1845515 h 3722228"/>
              <a:gd name="connsiteX1577" fmla="*/ 5566379 w 6494035"/>
              <a:gd name="connsiteY1577" fmla="*/ 1845515 h 3722228"/>
              <a:gd name="connsiteX1578" fmla="*/ 5566379 w 6494035"/>
              <a:gd name="connsiteY1578" fmla="*/ 1840959 h 3722228"/>
              <a:gd name="connsiteX1579" fmla="*/ 5569445 w 6494035"/>
              <a:gd name="connsiteY1579" fmla="*/ 1833216 h 3722228"/>
              <a:gd name="connsiteX1580" fmla="*/ 5569445 w 6494035"/>
              <a:gd name="connsiteY1580" fmla="*/ 1830027 h 3722228"/>
              <a:gd name="connsiteX1581" fmla="*/ 5573825 w 6494035"/>
              <a:gd name="connsiteY1581" fmla="*/ 1830027 h 3722228"/>
              <a:gd name="connsiteX1582" fmla="*/ 1414370 w 6494035"/>
              <a:gd name="connsiteY1582" fmla="*/ 1823194 h 3722228"/>
              <a:gd name="connsiteX1583" fmla="*/ 1422114 w 6494035"/>
              <a:gd name="connsiteY1583" fmla="*/ 1826313 h 3722228"/>
              <a:gd name="connsiteX1584" fmla="*/ 1429858 w 6494035"/>
              <a:gd name="connsiteY1584" fmla="*/ 1841464 h 3722228"/>
              <a:gd name="connsiteX1585" fmla="*/ 1426214 w 6494035"/>
              <a:gd name="connsiteY1585" fmla="*/ 1853496 h 3722228"/>
              <a:gd name="connsiteX1586" fmla="*/ 1422114 w 6494035"/>
              <a:gd name="connsiteY1586" fmla="*/ 1845921 h 3722228"/>
              <a:gd name="connsiteX1587" fmla="*/ 1422114 w 6494035"/>
              <a:gd name="connsiteY1587" fmla="*/ 1841464 h 3722228"/>
              <a:gd name="connsiteX1588" fmla="*/ 1422114 w 6494035"/>
              <a:gd name="connsiteY1588" fmla="*/ 1830770 h 3722228"/>
              <a:gd name="connsiteX1589" fmla="*/ 1414370 w 6494035"/>
              <a:gd name="connsiteY1589" fmla="*/ 1826313 h 3722228"/>
              <a:gd name="connsiteX1590" fmla="*/ 2671145 w 6494035"/>
              <a:gd name="connsiteY1590" fmla="*/ 1818639 h 3722228"/>
              <a:gd name="connsiteX1591" fmla="*/ 2666717 w 6494035"/>
              <a:gd name="connsiteY1591" fmla="*/ 1830719 h 3722228"/>
              <a:gd name="connsiteX1592" fmla="*/ 2663617 w 6494035"/>
              <a:gd name="connsiteY1592" fmla="*/ 1826245 h 3722228"/>
              <a:gd name="connsiteX1593" fmla="*/ 2651791 w 6494035"/>
              <a:gd name="connsiteY1593" fmla="*/ 1815223 h 3722228"/>
              <a:gd name="connsiteX1594" fmla="*/ 2648287 w 6494035"/>
              <a:gd name="connsiteY1594" fmla="*/ 1822669 h 3722228"/>
              <a:gd name="connsiteX1595" fmla="*/ 2643907 w 6494035"/>
              <a:gd name="connsiteY1595" fmla="*/ 1826173 h 3722228"/>
              <a:gd name="connsiteX1596" fmla="*/ 2640841 w 6494035"/>
              <a:gd name="connsiteY1596" fmla="*/ 1818289 h 3722228"/>
              <a:gd name="connsiteX1597" fmla="*/ 5601200 w 6494035"/>
              <a:gd name="connsiteY1597" fmla="*/ 1784475 h 3722228"/>
              <a:gd name="connsiteX1598" fmla="*/ 5597346 w 6494035"/>
              <a:gd name="connsiteY1598" fmla="*/ 1787575 h 3722228"/>
              <a:gd name="connsiteX1599" fmla="*/ 5592528 w 6494035"/>
              <a:gd name="connsiteY1599" fmla="*/ 1792004 h 3722228"/>
              <a:gd name="connsiteX1600" fmla="*/ 5589155 w 6494035"/>
              <a:gd name="connsiteY1600" fmla="*/ 1787575 h 3722228"/>
              <a:gd name="connsiteX1601" fmla="*/ 3671812 w 6494035"/>
              <a:gd name="connsiteY1601" fmla="*/ 1747909 h 3722228"/>
              <a:gd name="connsiteX1602" fmla="*/ 3672458 w 6494035"/>
              <a:gd name="connsiteY1602" fmla="*/ 1749137 h 3722228"/>
              <a:gd name="connsiteX1603" fmla="*/ 3671204 w 6494035"/>
              <a:gd name="connsiteY1603" fmla="*/ 1751521 h 3722228"/>
              <a:gd name="connsiteX1604" fmla="*/ 3672564 w 6494035"/>
              <a:gd name="connsiteY1604" fmla="*/ 1749202 h 3722228"/>
              <a:gd name="connsiteX1605" fmla="*/ 2636286 w 6494035"/>
              <a:gd name="connsiteY1605" fmla="*/ 1718426 h 3722228"/>
              <a:gd name="connsiteX1606" fmla="*/ 2640759 w 6494035"/>
              <a:gd name="connsiteY1606" fmla="*/ 1718426 h 3722228"/>
              <a:gd name="connsiteX1607" fmla="*/ 2648365 w 6494035"/>
              <a:gd name="connsiteY1607" fmla="*/ 1722567 h 3722228"/>
              <a:gd name="connsiteX1608" fmla="*/ 2643891 w 6494035"/>
              <a:gd name="connsiteY1608" fmla="*/ 1722567 h 3722228"/>
              <a:gd name="connsiteX1609" fmla="*/ 3660737 w 6494035"/>
              <a:gd name="connsiteY1609" fmla="*/ 1653515 h 3722228"/>
              <a:gd name="connsiteX1610" fmla="*/ 3653035 w 6494035"/>
              <a:gd name="connsiteY1610" fmla="*/ 1664170 h 3722228"/>
              <a:gd name="connsiteX1611" fmla="*/ 3653035 w 6494035"/>
              <a:gd name="connsiteY1611" fmla="*/ 1668608 h 3722228"/>
              <a:gd name="connsiteX1612" fmla="*/ 3649411 w 6494035"/>
              <a:gd name="connsiteY1612" fmla="*/ 1668608 h 3722228"/>
              <a:gd name="connsiteX1613" fmla="*/ 3642162 w 6494035"/>
              <a:gd name="connsiteY1613" fmla="*/ 1675711 h 3722228"/>
              <a:gd name="connsiteX1614" fmla="*/ 3634459 w 6494035"/>
              <a:gd name="connsiteY1614" fmla="*/ 1675711 h 3722228"/>
              <a:gd name="connsiteX1615" fmla="*/ 3634459 w 6494035"/>
              <a:gd name="connsiteY1615" fmla="*/ 1679263 h 3722228"/>
              <a:gd name="connsiteX1616" fmla="*/ 3622225 w 6494035"/>
              <a:gd name="connsiteY1616" fmla="*/ 1675711 h 3722228"/>
              <a:gd name="connsiteX1617" fmla="*/ 3619055 w 6494035"/>
              <a:gd name="connsiteY1617" fmla="*/ 1668608 h 3722228"/>
              <a:gd name="connsiteX1618" fmla="*/ 3622225 w 6494035"/>
              <a:gd name="connsiteY1618" fmla="*/ 1668608 h 3722228"/>
              <a:gd name="connsiteX1619" fmla="*/ 3626757 w 6494035"/>
              <a:gd name="connsiteY1619" fmla="*/ 1664170 h 3722228"/>
              <a:gd name="connsiteX1620" fmla="*/ 3629928 w 6494035"/>
              <a:gd name="connsiteY1620" fmla="*/ 1664170 h 3722228"/>
              <a:gd name="connsiteX1621" fmla="*/ 3634459 w 6494035"/>
              <a:gd name="connsiteY1621" fmla="*/ 1661062 h 3722228"/>
              <a:gd name="connsiteX1622" fmla="*/ 3642162 w 6494035"/>
              <a:gd name="connsiteY1622" fmla="*/ 1661062 h 3722228"/>
              <a:gd name="connsiteX1623" fmla="*/ 3455753 w 6494035"/>
              <a:gd name="connsiteY1623" fmla="*/ 1653515 h 3722228"/>
              <a:gd name="connsiteX1624" fmla="*/ 3460309 w 6494035"/>
              <a:gd name="connsiteY1624" fmla="*/ 1661258 h 3722228"/>
              <a:gd name="connsiteX1625" fmla="*/ 3471242 w 6494035"/>
              <a:gd name="connsiteY1625" fmla="*/ 1661258 h 3722228"/>
              <a:gd name="connsiteX1626" fmla="*/ 3475795 w 6494035"/>
              <a:gd name="connsiteY1626" fmla="*/ 1661258 h 3722228"/>
              <a:gd name="connsiteX1627" fmla="*/ 3486727 w 6494035"/>
              <a:gd name="connsiteY1627" fmla="*/ 1661258 h 3722228"/>
              <a:gd name="connsiteX1628" fmla="*/ 3491283 w 6494035"/>
              <a:gd name="connsiteY1628" fmla="*/ 1664447 h 3722228"/>
              <a:gd name="connsiteX1629" fmla="*/ 3499026 w 6494035"/>
              <a:gd name="connsiteY1629" fmla="*/ 1664447 h 3722228"/>
              <a:gd name="connsiteX1630" fmla="*/ 3499026 w 6494035"/>
              <a:gd name="connsiteY1630" fmla="*/ 1669003 h 3722228"/>
              <a:gd name="connsiteX1631" fmla="*/ 3471242 w 6494035"/>
              <a:gd name="connsiteY1631" fmla="*/ 1669003 h 3722228"/>
              <a:gd name="connsiteX1632" fmla="*/ 3468052 w 6494035"/>
              <a:gd name="connsiteY1632" fmla="*/ 1664447 h 3722228"/>
              <a:gd name="connsiteX1633" fmla="*/ 3452564 w 6494035"/>
              <a:gd name="connsiteY1633" fmla="*/ 1664447 h 3722228"/>
              <a:gd name="connsiteX1634" fmla="*/ 3444821 w 6494035"/>
              <a:gd name="connsiteY1634" fmla="*/ 1664447 h 3722228"/>
              <a:gd name="connsiteX1635" fmla="*/ 3444821 w 6494035"/>
              <a:gd name="connsiteY1635" fmla="*/ 1656703 h 3722228"/>
              <a:gd name="connsiteX1636" fmla="*/ 3452564 w 6494035"/>
              <a:gd name="connsiteY1636" fmla="*/ 1656703 h 3722228"/>
              <a:gd name="connsiteX1637" fmla="*/ 3262617 w 6494035"/>
              <a:gd name="connsiteY1637" fmla="*/ 1645544 h 3722228"/>
              <a:gd name="connsiteX1638" fmla="*/ 3266666 w 6494035"/>
              <a:gd name="connsiteY1638" fmla="*/ 1648644 h 3722228"/>
              <a:gd name="connsiteX1639" fmla="*/ 3266666 w 6494035"/>
              <a:gd name="connsiteY1639" fmla="*/ 1653073 h 3722228"/>
              <a:gd name="connsiteX1640" fmla="*/ 3536619 w 6494035"/>
              <a:gd name="connsiteY1640" fmla="*/ 1637572 h 3722228"/>
              <a:gd name="connsiteX1641" fmla="*/ 3532191 w 6494035"/>
              <a:gd name="connsiteY1641" fmla="*/ 1645762 h 3722228"/>
              <a:gd name="connsiteX1642" fmla="*/ 3529091 w 6494035"/>
              <a:gd name="connsiteY1642" fmla="*/ 1649616 h 3722228"/>
              <a:gd name="connsiteX1643" fmla="*/ 3529091 w 6494035"/>
              <a:gd name="connsiteY1643" fmla="*/ 1640945 h 3722228"/>
              <a:gd name="connsiteX1644" fmla="*/ 3231870 w 6494035"/>
              <a:gd name="connsiteY1644" fmla="*/ 1595437 h 3722228"/>
              <a:gd name="connsiteX1645" fmla="*/ 3235057 w 6494035"/>
              <a:gd name="connsiteY1645" fmla="*/ 1599906 h 3722228"/>
              <a:gd name="connsiteX1646" fmla="*/ 3239613 w 6494035"/>
              <a:gd name="connsiteY1646" fmla="*/ 1595437 h 3722228"/>
              <a:gd name="connsiteX1647" fmla="*/ 3242802 w 6494035"/>
              <a:gd name="connsiteY1647" fmla="*/ 1595437 h 3722228"/>
              <a:gd name="connsiteX1648" fmla="*/ 3255101 w 6494035"/>
              <a:gd name="connsiteY1648" fmla="*/ 1599906 h 3722228"/>
              <a:gd name="connsiteX1649" fmla="*/ 3281519 w 6494035"/>
              <a:gd name="connsiteY1649" fmla="*/ 1595437 h 3722228"/>
              <a:gd name="connsiteX1650" fmla="*/ 3281519 w 6494035"/>
              <a:gd name="connsiteY1650" fmla="*/ 1603034 h 3722228"/>
              <a:gd name="connsiteX1651" fmla="*/ 3277876 w 6494035"/>
              <a:gd name="connsiteY1651" fmla="*/ 1610631 h 3722228"/>
              <a:gd name="connsiteX1652" fmla="*/ 3281519 w 6494035"/>
              <a:gd name="connsiteY1652" fmla="*/ 1622696 h 3722228"/>
              <a:gd name="connsiteX1653" fmla="*/ 3277876 w 6494035"/>
              <a:gd name="connsiteY1653" fmla="*/ 1630293 h 3722228"/>
              <a:gd name="connsiteX1654" fmla="*/ 3266034 w 6494035"/>
              <a:gd name="connsiteY1654" fmla="*/ 1625824 h 3722228"/>
              <a:gd name="connsiteX1655" fmla="*/ 3262388 w 6494035"/>
              <a:gd name="connsiteY1655" fmla="*/ 1622696 h 3722228"/>
              <a:gd name="connsiteX1656" fmla="*/ 3250545 w 6494035"/>
              <a:gd name="connsiteY1656" fmla="*/ 1618227 h 3722228"/>
              <a:gd name="connsiteX1657" fmla="*/ 3235057 w 6494035"/>
              <a:gd name="connsiteY1657" fmla="*/ 1610631 h 3722228"/>
              <a:gd name="connsiteX1658" fmla="*/ 3227314 w 6494035"/>
              <a:gd name="connsiteY1658" fmla="*/ 1607502 h 3722228"/>
              <a:gd name="connsiteX1659" fmla="*/ 3227314 w 6494035"/>
              <a:gd name="connsiteY1659" fmla="*/ 1599906 h 3722228"/>
              <a:gd name="connsiteX1660" fmla="*/ 3857330 w 6494035"/>
              <a:gd name="connsiteY1660" fmla="*/ 1586986 h 3722228"/>
              <a:gd name="connsiteX1661" fmla="*/ 3857330 w 6494035"/>
              <a:gd name="connsiteY1661" fmla="*/ 1590899 h 3722228"/>
              <a:gd name="connsiteX1662" fmla="*/ 3857461 w 6494035"/>
              <a:gd name="connsiteY1662" fmla="*/ 1591211 h 3722228"/>
              <a:gd name="connsiteX1663" fmla="*/ 3857461 w 6494035"/>
              <a:gd name="connsiteY1663" fmla="*/ 1587464 h 3722228"/>
              <a:gd name="connsiteX1664" fmla="*/ 3485818 w 6494035"/>
              <a:gd name="connsiteY1664" fmla="*/ 1584050 h 3722228"/>
              <a:gd name="connsiteX1665" fmla="*/ 3490246 w 6494035"/>
              <a:gd name="connsiteY1665" fmla="*/ 1587150 h 3722228"/>
              <a:gd name="connsiteX1666" fmla="*/ 3493346 w 6494035"/>
              <a:gd name="connsiteY1666" fmla="*/ 1591579 h 3722228"/>
              <a:gd name="connsiteX1667" fmla="*/ 3490246 w 6494035"/>
              <a:gd name="connsiteY1667" fmla="*/ 1591579 h 3722228"/>
              <a:gd name="connsiteX1668" fmla="*/ 3854137 w 6494035"/>
              <a:gd name="connsiteY1668" fmla="*/ 1575550 h 3722228"/>
              <a:gd name="connsiteX1669" fmla="*/ 3854998 w 6494035"/>
              <a:gd name="connsiteY1669" fmla="*/ 1578467 h 3722228"/>
              <a:gd name="connsiteX1670" fmla="*/ 3854340 w 6494035"/>
              <a:gd name="connsiteY1670" fmla="*/ 1576062 h 3722228"/>
              <a:gd name="connsiteX1671" fmla="*/ 3011640 w 6494035"/>
              <a:gd name="connsiteY1671" fmla="*/ 1571523 h 3722228"/>
              <a:gd name="connsiteX1672" fmla="*/ 3011640 w 6494035"/>
              <a:gd name="connsiteY1672" fmla="*/ 1579051 h 3722228"/>
              <a:gd name="connsiteX1673" fmla="*/ 3004111 w 6494035"/>
              <a:gd name="connsiteY1673" fmla="*/ 1575951 h 3722228"/>
              <a:gd name="connsiteX1674" fmla="*/ 3436813 w 6494035"/>
              <a:gd name="connsiteY1674" fmla="*/ 1571342 h 3722228"/>
              <a:gd name="connsiteX1675" fmla="*/ 3444119 w 6494035"/>
              <a:gd name="connsiteY1675" fmla="*/ 1579076 h 3722228"/>
              <a:gd name="connsiteX1676" fmla="*/ 3451934 w 6494035"/>
              <a:gd name="connsiteY1676" fmla="*/ 1579076 h 3722228"/>
              <a:gd name="connsiteX1677" fmla="*/ 3455502 w 6494035"/>
              <a:gd name="connsiteY1677" fmla="*/ 1590899 h 3722228"/>
              <a:gd name="connsiteX1678" fmla="*/ 3459580 w 6494035"/>
              <a:gd name="connsiteY1678" fmla="*/ 1594097 h 3722228"/>
              <a:gd name="connsiteX1679" fmla="*/ 3459580 w 6494035"/>
              <a:gd name="connsiteY1679" fmla="*/ 1598633 h 3722228"/>
              <a:gd name="connsiteX1680" fmla="*/ 3455502 w 6494035"/>
              <a:gd name="connsiteY1680" fmla="*/ 1598633 h 3722228"/>
              <a:gd name="connsiteX1681" fmla="*/ 3447857 w 6494035"/>
              <a:gd name="connsiteY1681" fmla="*/ 1590899 h 3722228"/>
              <a:gd name="connsiteX1682" fmla="*/ 3440041 w 6494035"/>
              <a:gd name="connsiteY1682" fmla="*/ 1583166 h 3722228"/>
              <a:gd name="connsiteX1683" fmla="*/ 3432225 w 6494035"/>
              <a:gd name="connsiteY1683" fmla="*/ 1575432 h 3722228"/>
              <a:gd name="connsiteX1684" fmla="*/ 3493333 w 6494035"/>
              <a:gd name="connsiteY1684" fmla="*/ 1563551 h 3722228"/>
              <a:gd name="connsiteX1685" fmla="*/ 3497889 w 6494035"/>
              <a:gd name="connsiteY1685" fmla="*/ 1568612 h 3722228"/>
              <a:gd name="connsiteX1686" fmla="*/ 3497889 w 6494035"/>
              <a:gd name="connsiteY1686" fmla="*/ 1572155 h 3722228"/>
              <a:gd name="connsiteX1687" fmla="*/ 3490144 w 6494035"/>
              <a:gd name="connsiteY1687" fmla="*/ 1572155 h 3722228"/>
              <a:gd name="connsiteX1688" fmla="*/ 3490144 w 6494035"/>
              <a:gd name="connsiteY1688" fmla="*/ 1568612 h 3722228"/>
              <a:gd name="connsiteX1689" fmla="*/ 3485589 w 6494035"/>
              <a:gd name="connsiteY1689" fmla="*/ 1572155 h 3722228"/>
              <a:gd name="connsiteX1690" fmla="*/ 3482401 w 6494035"/>
              <a:gd name="connsiteY1690" fmla="*/ 1568612 h 3722228"/>
              <a:gd name="connsiteX1691" fmla="*/ 3042603 w 6494035"/>
              <a:gd name="connsiteY1691" fmla="*/ 1553303 h 3722228"/>
              <a:gd name="connsiteX1692" fmla="*/ 3042603 w 6494035"/>
              <a:gd name="connsiteY1692" fmla="*/ 1556491 h 3722228"/>
              <a:gd name="connsiteX1693" fmla="*/ 3050347 w 6494035"/>
              <a:gd name="connsiteY1693" fmla="*/ 1556491 h 3722228"/>
              <a:gd name="connsiteX1694" fmla="*/ 3045791 w 6494035"/>
              <a:gd name="connsiteY1694" fmla="*/ 1561046 h 3722228"/>
              <a:gd name="connsiteX1695" fmla="*/ 3042603 w 6494035"/>
              <a:gd name="connsiteY1695" fmla="*/ 1568791 h 3722228"/>
              <a:gd name="connsiteX1696" fmla="*/ 3038048 w 6494035"/>
              <a:gd name="connsiteY1696" fmla="*/ 1564235 h 3722228"/>
              <a:gd name="connsiteX1697" fmla="*/ 3038048 w 6494035"/>
              <a:gd name="connsiteY1697" fmla="*/ 1561046 h 3722228"/>
              <a:gd name="connsiteX1698" fmla="*/ 3030304 w 6494035"/>
              <a:gd name="connsiteY1698" fmla="*/ 1561046 h 3722228"/>
              <a:gd name="connsiteX1699" fmla="*/ 3053080 w 6494035"/>
              <a:gd name="connsiteY1699" fmla="*/ 1548747 h 3722228"/>
              <a:gd name="connsiteX1700" fmla="*/ 3060608 w 6494035"/>
              <a:gd name="connsiteY1700" fmla="*/ 1548747 h 3722228"/>
              <a:gd name="connsiteX1701" fmla="*/ 3060608 w 6494035"/>
              <a:gd name="connsiteY1701" fmla="*/ 1552888 h 3722228"/>
              <a:gd name="connsiteX1702" fmla="*/ 3854102 w 6494035"/>
              <a:gd name="connsiteY1702" fmla="*/ 1548066 h 3722228"/>
              <a:gd name="connsiteX1703" fmla="*/ 3854102 w 6494035"/>
              <a:gd name="connsiteY1703" fmla="*/ 1555800 h 3722228"/>
              <a:gd name="connsiteX1704" fmla="*/ 3846287 w 6494035"/>
              <a:gd name="connsiteY1704" fmla="*/ 1555800 h 3722228"/>
              <a:gd name="connsiteX1705" fmla="*/ 3850477 w 6494035"/>
              <a:gd name="connsiteY1705" fmla="*/ 1566326 h 3722228"/>
              <a:gd name="connsiteX1706" fmla="*/ 3846584 w 6494035"/>
              <a:gd name="connsiteY1706" fmla="*/ 1556515 h 3722228"/>
              <a:gd name="connsiteX1707" fmla="*/ 3854340 w 6494035"/>
              <a:gd name="connsiteY1707" fmla="*/ 1556515 h 3722228"/>
              <a:gd name="connsiteX1708" fmla="*/ 3854340 w 6494035"/>
              <a:gd name="connsiteY1708" fmla="*/ 1548778 h 3722228"/>
              <a:gd name="connsiteX1709" fmla="*/ 3857461 w 6494035"/>
              <a:gd name="connsiteY1709" fmla="*/ 1556515 h 3722228"/>
              <a:gd name="connsiteX1710" fmla="*/ 3869377 w 6494035"/>
              <a:gd name="connsiteY1710" fmla="*/ 1568800 h 3722228"/>
              <a:gd name="connsiteX1711" fmla="*/ 3896237 w 6494035"/>
              <a:gd name="connsiteY1711" fmla="*/ 1571990 h 3722228"/>
              <a:gd name="connsiteX1712" fmla="*/ 3903519 w 6494035"/>
              <a:gd name="connsiteY1712" fmla="*/ 1564252 h 3722228"/>
              <a:gd name="connsiteX1713" fmla="*/ 3923254 w 6494035"/>
              <a:gd name="connsiteY1713" fmla="*/ 1553497 h 3722228"/>
              <a:gd name="connsiteX1714" fmla="*/ 3923254 w 6494035"/>
              <a:gd name="connsiteY1714" fmla="*/ 1552602 h 3722228"/>
              <a:gd name="connsiteX1715" fmla="*/ 3903715 w 6494035"/>
              <a:gd name="connsiteY1715" fmla="*/ 1563534 h 3722228"/>
              <a:gd name="connsiteX1716" fmla="*/ 3896069 w 6494035"/>
              <a:gd name="connsiteY1716" fmla="*/ 1571342 h 3722228"/>
              <a:gd name="connsiteX1717" fmla="*/ 3869564 w 6494035"/>
              <a:gd name="connsiteY1717" fmla="*/ 1567698 h 3722228"/>
              <a:gd name="connsiteX1718" fmla="*/ 3857330 w 6494035"/>
              <a:gd name="connsiteY1718" fmla="*/ 1555800 h 3722228"/>
              <a:gd name="connsiteX1719" fmla="*/ 3162174 w 6494035"/>
              <a:gd name="connsiteY1719" fmla="*/ 1522555 h 3722228"/>
              <a:gd name="connsiteX1720" fmla="*/ 3165748 w 6494035"/>
              <a:gd name="connsiteY1720" fmla="*/ 1522555 h 3722228"/>
              <a:gd name="connsiteX1721" fmla="*/ 3173345 w 6494035"/>
              <a:gd name="connsiteY1721" fmla="*/ 1538043 h 3722228"/>
              <a:gd name="connsiteX1722" fmla="*/ 3169771 w 6494035"/>
              <a:gd name="connsiteY1722" fmla="*/ 1541230 h 3722228"/>
              <a:gd name="connsiteX1723" fmla="*/ 3169771 w 6494035"/>
              <a:gd name="connsiteY1723" fmla="*/ 1545786 h 3722228"/>
              <a:gd name="connsiteX1724" fmla="*/ 3165748 w 6494035"/>
              <a:gd name="connsiteY1724" fmla="*/ 1572207 h 3722228"/>
              <a:gd name="connsiteX1725" fmla="*/ 3158151 w 6494035"/>
              <a:gd name="connsiteY1725" fmla="*/ 1569018 h 3722228"/>
              <a:gd name="connsiteX1726" fmla="*/ 3154576 w 6494035"/>
              <a:gd name="connsiteY1726" fmla="*/ 1576760 h 3722228"/>
              <a:gd name="connsiteX1727" fmla="*/ 3146086 w 6494035"/>
              <a:gd name="connsiteY1727" fmla="*/ 1572207 h 3722228"/>
              <a:gd name="connsiteX1728" fmla="*/ 3146086 w 6494035"/>
              <a:gd name="connsiteY1728" fmla="*/ 1561275 h 3722228"/>
              <a:gd name="connsiteX1729" fmla="*/ 3146086 w 6494035"/>
              <a:gd name="connsiteY1729" fmla="*/ 1556719 h 3722228"/>
              <a:gd name="connsiteX1730" fmla="*/ 3146086 w 6494035"/>
              <a:gd name="connsiteY1730" fmla="*/ 1548976 h 3722228"/>
              <a:gd name="connsiteX1731" fmla="*/ 3146086 w 6494035"/>
              <a:gd name="connsiteY1731" fmla="*/ 1545786 h 3722228"/>
              <a:gd name="connsiteX1732" fmla="*/ 3138489 w 6494035"/>
              <a:gd name="connsiteY1732" fmla="*/ 1533487 h 3722228"/>
              <a:gd name="connsiteX1733" fmla="*/ 3142958 w 6494035"/>
              <a:gd name="connsiteY1733" fmla="*/ 1530298 h 3722228"/>
              <a:gd name="connsiteX1734" fmla="*/ 3146086 w 6494035"/>
              <a:gd name="connsiteY1734" fmla="*/ 1530298 h 3722228"/>
              <a:gd name="connsiteX1735" fmla="*/ 5743527 w 6494035"/>
              <a:gd name="connsiteY1735" fmla="*/ 1401844 h 3722228"/>
              <a:gd name="connsiteX1736" fmla="*/ 5748084 w 6494035"/>
              <a:gd name="connsiteY1736" fmla="*/ 1406410 h 3722228"/>
              <a:gd name="connsiteX1737" fmla="*/ 5755834 w 6494035"/>
              <a:gd name="connsiteY1737" fmla="*/ 1406410 h 3722228"/>
              <a:gd name="connsiteX1738" fmla="*/ 5759028 w 6494035"/>
              <a:gd name="connsiteY1738" fmla="*/ 1425140 h 3722228"/>
              <a:gd name="connsiteX1739" fmla="*/ 5766778 w 6494035"/>
              <a:gd name="connsiteY1739" fmla="*/ 1432902 h 3722228"/>
              <a:gd name="connsiteX1740" fmla="*/ 5774538 w 6494035"/>
              <a:gd name="connsiteY1740" fmla="*/ 1448437 h 3722228"/>
              <a:gd name="connsiteX1741" fmla="*/ 5779095 w 6494035"/>
              <a:gd name="connsiteY1741" fmla="*/ 1460311 h 3722228"/>
              <a:gd name="connsiteX1742" fmla="*/ 5782288 w 6494035"/>
              <a:gd name="connsiteY1742" fmla="*/ 1460311 h 3722228"/>
              <a:gd name="connsiteX1743" fmla="*/ 5782288 w 6494035"/>
              <a:gd name="connsiteY1743" fmla="*/ 1475846 h 3722228"/>
              <a:gd name="connsiteX1744" fmla="*/ 5774538 w 6494035"/>
              <a:gd name="connsiteY1744" fmla="*/ 1483608 h 3722228"/>
              <a:gd name="connsiteX1745" fmla="*/ 5782288 w 6494035"/>
              <a:gd name="connsiteY1745" fmla="*/ 1499143 h 3722228"/>
              <a:gd name="connsiteX1746" fmla="*/ 5774538 w 6494035"/>
              <a:gd name="connsiteY1746" fmla="*/ 1499143 h 3722228"/>
              <a:gd name="connsiteX1747" fmla="*/ 5771344 w 6494035"/>
              <a:gd name="connsiteY1747" fmla="*/ 1502338 h 3722228"/>
              <a:gd name="connsiteX1748" fmla="*/ 5771344 w 6494035"/>
              <a:gd name="connsiteY1748" fmla="*/ 1514666 h 3722228"/>
              <a:gd name="connsiteX1749" fmla="*/ 5779095 w 6494035"/>
              <a:gd name="connsiteY1749" fmla="*/ 1541170 h 3722228"/>
              <a:gd name="connsiteX1750" fmla="*/ 5779095 w 6494035"/>
              <a:gd name="connsiteY1750" fmla="*/ 1568567 h 3722228"/>
              <a:gd name="connsiteX1751" fmla="*/ 5786845 w 6494035"/>
              <a:gd name="connsiteY1751" fmla="*/ 1576341 h 3722228"/>
              <a:gd name="connsiteX1752" fmla="*/ 5779095 w 6494035"/>
              <a:gd name="connsiteY1752" fmla="*/ 1579536 h 3722228"/>
              <a:gd name="connsiteX1753" fmla="*/ 5779095 w 6494035"/>
              <a:gd name="connsiteY1753" fmla="*/ 1591863 h 3722228"/>
              <a:gd name="connsiteX1754" fmla="*/ 5766778 w 6494035"/>
              <a:gd name="connsiteY1754" fmla="*/ 1599637 h 3722228"/>
              <a:gd name="connsiteX1755" fmla="*/ 5771344 w 6494035"/>
              <a:gd name="connsiteY1755" fmla="*/ 1584102 h 3722228"/>
              <a:gd name="connsiteX1756" fmla="*/ 5763584 w 6494035"/>
              <a:gd name="connsiteY1756" fmla="*/ 1579536 h 3722228"/>
              <a:gd name="connsiteX1757" fmla="*/ 5763584 w 6494035"/>
              <a:gd name="connsiteY1757" fmla="*/ 1587297 h 3722228"/>
              <a:gd name="connsiteX1758" fmla="*/ 5763584 w 6494035"/>
              <a:gd name="connsiteY1758" fmla="*/ 1591863 h 3722228"/>
              <a:gd name="connsiteX1759" fmla="*/ 5759028 w 6494035"/>
              <a:gd name="connsiteY1759" fmla="*/ 1587297 h 3722228"/>
              <a:gd name="connsiteX1760" fmla="*/ 5755834 w 6494035"/>
              <a:gd name="connsiteY1760" fmla="*/ 1591863 h 3722228"/>
              <a:gd name="connsiteX1761" fmla="*/ 5755834 w 6494035"/>
              <a:gd name="connsiteY1761" fmla="*/ 1602832 h 3722228"/>
              <a:gd name="connsiteX1762" fmla="*/ 5751277 w 6494035"/>
              <a:gd name="connsiteY1762" fmla="*/ 1610594 h 3722228"/>
              <a:gd name="connsiteX1763" fmla="*/ 5743527 w 6494035"/>
              <a:gd name="connsiteY1763" fmla="*/ 1595071 h 3722228"/>
              <a:gd name="connsiteX1764" fmla="*/ 5740333 w 6494035"/>
              <a:gd name="connsiteY1764" fmla="*/ 1599637 h 3722228"/>
              <a:gd name="connsiteX1765" fmla="*/ 5735767 w 6494035"/>
              <a:gd name="connsiteY1765" fmla="*/ 1610594 h 3722228"/>
              <a:gd name="connsiteX1766" fmla="*/ 5728017 w 6494035"/>
              <a:gd name="connsiteY1766" fmla="*/ 1607398 h 3722228"/>
              <a:gd name="connsiteX1767" fmla="*/ 5717073 w 6494035"/>
              <a:gd name="connsiteY1767" fmla="*/ 1615160 h 3722228"/>
              <a:gd name="connsiteX1768" fmla="*/ 5720266 w 6494035"/>
              <a:gd name="connsiteY1768" fmla="*/ 1607398 h 3722228"/>
              <a:gd name="connsiteX1769" fmla="*/ 5709322 w 6494035"/>
              <a:gd name="connsiteY1769" fmla="*/ 1607398 h 3722228"/>
              <a:gd name="connsiteX1770" fmla="*/ 5709322 w 6494035"/>
              <a:gd name="connsiteY1770" fmla="*/ 1599637 h 3722228"/>
              <a:gd name="connsiteX1771" fmla="*/ 5705213 w 6494035"/>
              <a:gd name="connsiteY1771" fmla="*/ 1599637 h 3722228"/>
              <a:gd name="connsiteX1772" fmla="*/ 5705213 w 6494035"/>
              <a:gd name="connsiteY1772" fmla="*/ 1610594 h 3722228"/>
              <a:gd name="connsiteX1773" fmla="*/ 5712964 w 6494035"/>
              <a:gd name="connsiteY1773" fmla="*/ 1615160 h 3722228"/>
              <a:gd name="connsiteX1774" fmla="*/ 5712964 w 6494035"/>
              <a:gd name="connsiteY1774" fmla="*/ 1622933 h 3722228"/>
              <a:gd name="connsiteX1775" fmla="*/ 5701562 w 6494035"/>
              <a:gd name="connsiteY1775" fmla="*/ 1626129 h 3722228"/>
              <a:gd name="connsiteX1776" fmla="*/ 5697463 w 6494035"/>
              <a:gd name="connsiteY1776" fmla="*/ 1646230 h 3722228"/>
              <a:gd name="connsiteX1777" fmla="*/ 5689713 w 6494035"/>
              <a:gd name="connsiteY1777" fmla="*/ 1641664 h 3722228"/>
              <a:gd name="connsiteX1778" fmla="*/ 5678759 w 6494035"/>
              <a:gd name="connsiteY1778" fmla="*/ 1633890 h 3722228"/>
              <a:gd name="connsiteX1779" fmla="*/ 5678759 w 6494035"/>
              <a:gd name="connsiteY1779" fmla="*/ 1630695 h 3722228"/>
              <a:gd name="connsiteX1780" fmla="*/ 5678759 w 6494035"/>
              <a:gd name="connsiteY1780" fmla="*/ 1622933 h 3722228"/>
              <a:gd name="connsiteX1781" fmla="*/ 5681953 w 6494035"/>
              <a:gd name="connsiteY1781" fmla="*/ 1615160 h 3722228"/>
              <a:gd name="connsiteX1782" fmla="*/ 5678759 w 6494035"/>
              <a:gd name="connsiteY1782" fmla="*/ 1610594 h 3722228"/>
              <a:gd name="connsiteX1783" fmla="*/ 5666452 w 6494035"/>
              <a:gd name="connsiteY1783" fmla="*/ 1610594 h 3722228"/>
              <a:gd name="connsiteX1784" fmla="*/ 5658702 w 6494035"/>
              <a:gd name="connsiteY1784" fmla="*/ 1615160 h 3722228"/>
              <a:gd name="connsiteX1785" fmla="*/ 5639092 w 6494035"/>
              <a:gd name="connsiteY1785" fmla="*/ 1622933 h 3722228"/>
              <a:gd name="connsiteX1786" fmla="*/ 5623582 w 6494035"/>
              <a:gd name="connsiteY1786" fmla="*/ 1630695 h 3722228"/>
              <a:gd name="connsiteX1787" fmla="*/ 5623582 w 6494035"/>
              <a:gd name="connsiteY1787" fmla="*/ 1626129 h 3722228"/>
              <a:gd name="connsiteX1788" fmla="*/ 5619931 w 6494035"/>
              <a:gd name="connsiteY1788" fmla="*/ 1622933 h 3722228"/>
              <a:gd name="connsiteX1789" fmla="*/ 5619931 w 6494035"/>
              <a:gd name="connsiteY1789" fmla="*/ 1626129 h 3722228"/>
              <a:gd name="connsiteX1790" fmla="*/ 5619931 w 6494035"/>
              <a:gd name="connsiteY1790" fmla="*/ 1633890 h 3722228"/>
              <a:gd name="connsiteX1791" fmla="*/ 5619931 w 6494035"/>
              <a:gd name="connsiteY1791" fmla="*/ 1638456 h 3722228"/>
              <a:gd name="connsiteX1792" fmla="*/ 5612638 w 6494035"/>
              <a:gd name="connsiteY1792" fmla="*/ 1633890 h 3722228"/>
              <a:gd name="connsiteX1793" fmla="*/ 5604888 w 6494035"/>
              <a:gd name="connsiteY1793" fmla="*/ 1633890 h 3722228"/>
              <a:gd name="connsiteX1794" fmla="*/ 5592571 w 6494035"/>
              <a:gd name="connsiteY1794" fmla="*/ 1638456 h 3722228"/>
              <a:gd name="connsiteX1795" fmla="*/ 5592571 w 6494035"/>
              <a:gd name="connsiteY1795" fmla="*/ 1626129 h 3722228"/>
              <a:gd name="connsiteX1796" fmla="*/ 5600321 w 6494035"/>
              <a:gd name="connsiteY1796" fmla="*/ 1622933 h 3722228"/>
              <a:gd name="connsiteX1797" fmla="*/ 5604888 w 6494035"/>
              <a:gd name="connsiteY1797" fmla="*/ 1618367 h 3722228"/>
              <a:gd name="connsiteX1798" fmla="*/ 5612638 w 6494035"/>
              <a:gd name="connsiteY1798" fmla="*/ 1615160 h 3722228"/>
              <a:gd name="connsiteX1799" fmla="*/ 5615831 w 6494035"/>
              <a:gd name="connsiteY1799" fmla="*/ 1602832 h 3722228"/>
              <a:gd name="connsiteX1800" fmla="*/ 5623582 w 6494035"/>
              <a:gd name="connsiteY1800" fmla="*/ 1599637 h 3722228"/>
              <a:gd name="connsiteX1801" fmla="*/ 5619931 w 6494035"/>
              <a:gd name="connsiteY1801" fmla="*/ 1591863 h 3722228"/>
              <a:gd name="connsiteX1802" fmla="*/ 5631332 w 6494035"/>
              <a:gd name="connsiteY1802" fmla="*/ 1587297 h 3722228"/>
              <a:gd name="connsiteX1803" fmla="*/ 5631332 w 6494035"/>
              <a:gd name="connsiteY1803" fmla="*/ 1591863 h 3722228"/>
              <a:gd name="connsiteX1804" fmla="*/ 5635441 w 6494035"/>
              <a:gd name="connsiteY1804" fmla="*/ 1591863 h 3722228"/>
              <a:gd name="connsiteX1805" fmla="*/ 5639092 w 6494035"/>
              <a:gd name="connsiteY1805" fmla="*/ 1591863 h 3722228"/>
              <a:gd name="connsiteX1806" fmla="*/ 5666452 w 6494035"/>
              <a:gd name="connsiteY1806" fmla="*/ 1584102 h 3722228"/>
              <a:gd name="connsiteX1807" fmla="*/ 5671009 w 6494035"/>
              <a:gd name="connsiteY1807" fmla="*/ 1579536 h 3722228"/>
              <a:gd name="connsiteX1808" fmla="*/ 5674202 w 6494035"/>
              <a:gd name="connsiteY1808" fmla="*/ 1584102 h 3722228"/>
              <a:gd name="connsiteX1809" fmla="*/ 5678759 w 6494035"/>
              <a:gd name="connsiteY1809" fmla="*/ 1587297 h 3722228"/>
              <a:gd name="connsiteX1810" fmla="*/ 5681953 w 6494035"/>
              <a:gd name="connsiteY1810" fmla="*/ 1584102 h 3722228"/>
              <a:gd name="connsiteX1811" fmla="*/ 5689713 w 6494035"/>
              <a:gd name="connsiteY1811" fmla="*/ 1579536 h 3722228"/>
              <a:gd name="connsiteX1812" fmla="*/ 5681953 w 6494035"/>
              <a:gd name="connsiteY1812" fmla="*/ 1572227 h 3722228"/>
              <a:gd name="connsiteX1813" fmla="*/ 5686519 w 6494035"/>
              <a:gd name="connsiteY1813" fmla="*/ 1564466 h 3722228"/>
              <a:gd name="connsiteX1814" fmla="*/ 5693812 w 6494035"/>
              <a:gd name="connsiteY1814" fmla="*/ 1548931 h 3722228"/>
              <a:gd name="connsiteX1815" fmla="*/ 5689713 w 6494035"/>
              <a:gd name="connsiteY1815" fmla="*/ 1533396 h 3722228"/>
              <a:gd name="connsiteX1816" fmla="*/ 5701562 w 6494035"/>
              <a:gd name="connsiteY1816" fmla="*/ 1525634 h 3722228"/>
              <a:gd name="connsiteX1817" fmla="*/ 5701562 w 6494035"/>
              <a:gd name="connsiteY1817" fmla="*/ 1533396 h 3722228"/>
              <a:gd name="connsiteX1818" fmla="*/ 5697463 w 6494035"/>
              <a:gd name="connsiteY1818" fmla="*/ 1537962 h 3722228"/>
              <a:gd name="connsiteX1819" fmla="*/ 5697463 w 6494035"/>
              <a:gd name="connsiteY1819" fmla="*/ 1541170 h 3722228"/>
              <a:gd name="connsiteX1820" fmla="*/ 5701562 w 6494035"/>
              <a:gd name="connsiteY1820" fmla="*/ 1548931 h 3722228"/>
              <a:gd name="connsiteX1821" fmla="*/ 5705213 w 6494035"/>
              <a:gd name="connsiteY1821" fmla="*/ 1548931 h 3722228"/>
              <a:gd name="connsiteX1822" fmla="*/ 5709322 w 6494035"/>
              <a:gd name="connsiteY1822" fmla="*/ 1545271 h 3722228"/>
              <a:gd name="connsiteX1823" fmla="*/ 5724823 w 6494035"/>
              <a:gd name="connsiteY1823" fmla="*/ 1537962 h 3722228"/>
              <a:gd name="connsiteX1824" fmla="*/ 5732573 w 6494035"/>
              <a:gd name="connsiteY1824" fmla="*/ 1514666 h 3722228"/>
              <a:gd name="connsiteX1825" fmla="*/ 5735767 w 6494035"/>
              <a:gd name="connsiteY1825" fmla="*/ 1514666 h 3722228"/>
              <a:gd name="connsiteX1826" fmla="*/ 5735767 w 6494035"/>
              <a:gd name="connsiteY1826" fmla="*/ 1494577 h 3722228"/>
              <a:gd name="connsiteX1827" fmla="*/ 5740333 w 6494035"/>
              <a:gd name="connsiteY1827" fmla="*/ 1475846 h 3722228"/>
              <a:gd name="connsiteX1828" fmla="*/ 5735767 w 6494035"/>
              <a:gd name="connsiteY1828" fmla="*/ 1452550 h 3722228"/>
              <a:gd name="connsiteX1829" fmla="*/ 5735767 w 6494035"/>
              <a:gd name="connsiteY1829" fmla="*/ 1456198 h 3722228"/>
              <a:gd name="connsiteX1830" fmla="*/ 5732573 w 6494035"/>
              <a:gd name="connsiteY1830" fmla="*/ 1452550 h 3722228"/>
              <a:gd name="connsiteX1831" fmla="*/ 5732573 w 6494035"/>
              <a:gd name="connsiteY1831" fmla="*/ 1448437 h 3722228"/>
              <a:gd name="connsiteX1832" fmla="*/ 5732573 w 6494035"/>
              <a:gd name="connsiteY1832" fmla="*/ 1432902 h 3722228"/>
              <a:gd name="connsiteX1833" fmla="*/ 5735767 w 6494035"/>
              <a:gd name="connsiteY1833" fmla="*/ 1425140 h 3722228"/>
              <a:gd name="connsiteX1834" fmla="*/ 5732573 w 6494035"/>
              <a:gd name="connsiteY1834" fmla="*/ 1417379 h 3722228"/>
              <a:gd name="connsiteX1835" fmla="*/ 5740333 w 6494035"/>
              <a:gd name="connsiteY1835" fmla="*/ 1414172 h 3722228"/>
              <a:gd name="connsiteX1836" fmla="*/ 5743527 w 6494035"/>
              <a:gd name="connsiteY1836" fmla="*/ 1425140 h 3722228"/>
              <a:gd name="connsiteX1837" fmla="*/ 5748084 w 6494035"/>
              <a:gd name="connsiteY1837" fmla="*/ 1421945 h 3722228"/>
              <a:gd name="connsiteX1838" fmla="*/ 5751277 w 6494035"/>
              <a:gd name="connsiteY1838" fmla="*/ 1421945 h 3722228"/>
              <a:gd name="connsiteX1839" fmla="*/ 5751277 w 6494035"/>
              <a:gd name="connsiteY1839" fmla="*/ 1414172 h 3722228"/>
              <a:gd name="connsiteX1840" fmla="*/ 5743527 w 6494035"/>
              <a:gd name="connsiteY1840" fmla="*/ 1414172 h 3722228"/>
              <a:gd name="connsiteX1841" fmla="*/ 3966318 w 6494035"/>
              <a:gd name="connsiteY1841" fmla="*/ 1356090 h 3722228"/>
              <a:gd name="connsiteX1842" fmla="*/ 3946740 w 6494035"/>
              <a:gd name="connsiteY1842" fmla="*/ 1360638 h 3722228"/>
              <a:gd name="connsiteX1843" fmla="*/ 3938985 w 6494035"/>
              <a:gd name="connsiteY1843" fmla="*/ 1368375 h 3722228"/>
              <a:gd name="connsiteX1844" fmla="*/ 3923569 w 6494035"/>
              <a:gd name="connsiteY1844" fmla="*/ 1375637 h 3722228"/>
              <a:gd name="connsiteX1845" fmla="*/ 3922569 w 6494035"/>
              <a:gd name="connsiteY1845" fmla="*/ 1375637 h 3722228"/>
              <a:gd name="connsiteX1846" fmla="*/ 3907793 w 6494035"/>
              <a:gd name="connsiteY1846" fmla="*/ 1390491 h 3722228"/>
              <a:gd name="connsiteX1847" fmla="*/ 3888253 w 6494035"/>
              <a:gd name="connsiteY1847" fmla="*/ 1393689 h 3722228"/>
              <a:gd name="connsiteX1848" fmla="*/ 3877379 w 6494035"/>
              <a:gd name="connsiteY1848" fmla="*/ 1424624 h 3722228"/>
              <a:gd name="connsiteX1849" fmla="*/ 3888253 w 6494035"/>
              <a:gd name="connsiteY1849" fmla="*/ 1424624 h 3722228"/>
              <a:gd name="connsiteX1850" fmla="*/ 3880438 w 6494035"/>
              <a:gd name="connsiteY1850" fmla="*/ 1429160 h 3722228"/>
              <a:gd name="connsiteX1851" fmla="*/ 3892331 w 6494035"/>
              <a:gd name="connsiteY1851" fmla="*/ 1436893 h 3722228"/>
              <a:gd name="connsiteX1852" fmla="*/ 3896069 w 6494035"/>
              <a:gd name="connsiteY1852" fmla="*/ 1444702 h 3722228"/>
              <a:gd name="connsiteX1853" fmla="*/ 3896069 w 6494035"/>
              <a:gd name="connsiteY1853" fmla="*/ 1463367 h 3722228"/>
              <a:gd name="connsiteX1854" fmla="*/ 3907793 w 6494035"/>
              <a:gd name="connsiteY1854" fmla="*/ 1478834 h 3722228"/>
              <a:gd name="connsiteX1855" fmla="*/ 3927842 w 6494035"/>
              <a:gd name="connsiteY1855" fmla="*/ 1501589 h 3722228"/>
              <a:gd name="connsiteX1856" fmla="*/ 3943303 w 6494035"/>
              <a:gd name="connsiteY1856" fmla="*/ 1521667 h 3722228"/>
              <a:gd name="connsiteX1857" fmla="*/ 3961993 w 6494035"/>
              <a:gd name="connsiteY1857" fmla="*/ 1529401 h 3722228"/>
              <a:gd name="connsiteX1858" fmla="*/ 3943303 w 6494035"/>
              <a:gd name="connsiteY1858" fmla="*/ 1537135 h 3722228"/>
              <a:gd name="connsiteX1859" fmla="*/ 3943303 w 6494035"/>
              <a:gd name="connsiteY1859" fmla="*/ 1552602 h 3722228"/>
              <a:gd name="connsiteX1860" fmla="*/ 3943303 w 6494035"/>
              <a:gd name="connsiteY1860" fmla="*/ 1559890 h 3722228"/>
              <a:gd name="connsiteX1861" fmla="*/ 3938885 w 6494035"/>
              <a:gd name="connsiteY1861" fmla="*/ 1555800 h 3722228"/>
              <a:gd name="connsiteX1862" fmla="*/ 3931070 w 6494035"/>
              <a:gd name="connsiteY1862" fmla="*/ 1559890 h 3722228"/>
              <a:gd name="connsiteX1863" fmla="*/ 3938885 w 6494035"/>
              <a:gd name="connsiteY1863" fmla="*/ 1579076 h 3722228"/>
              <a:gd name="connsiteX1864" fmla="*/ 3923569 w 6494035"/>
              <a:gd name="connsiteY1864" fmla="*/ 1571498 h 3722228"/>
              <a:gd name="connsiteX1865" fmla="*/ 3923569 w 6494035"/>
              <a:gd name="connsiteY1865" fmla="*/ 1571990 h 3722228"/>
              <a:gd name="connsiteX1866" fmla="*/ 3938985 w 6494035"/>
              <a:gd name="connsiteY1866" fmla="*/ 1579727 h 3722228"/>
              <a:gd name="connsiteX1867" fmla="*/ 3935864 w 6494035"/>
              <a:gd name="connsiteY1867" fmla="*/ 1583799 h 3722228"/>
              <a:gd name="connsiteX1868" fmla="*/ 3950902 w 6494035"/>
              <a:gd name="connsiteY1868" fmla="*/ 1602939 h 3722228"/>
              <a:gd name="connsiteX1869" fmla="*/ 3966318 w 6494035"/>
              <a:gd name="connsiteY1869" fmla="*/ 1607079 h 3722228"/>
              <a:gd name="connsiteX1870" fmla="*/ 3985044 w 6494035"/>
              <a:gd name="connsiteY1870" fmla="*/ 1618006 h 3722228"/>
              <a:gd name="connsiteX1871" fmla="*/ 4015970 w 6494035"/>
              <a:gd name="connsiteY1871" fmla="*/ 1622554 h 3722228"/>
              <a:gd name="connsiteX1872" fmla="*/ 4039236 w 6494035"/>
              <a:gd name="connsiteY1872" fmla="*/ 1614817 h 3722228"/>
              <a:gd name="connsiteX1873" fmla="*/ 4043775 w 6494035"/>
              <a:gd name="connsiteY1873" fmla="*/ 1614817 h 3722228"/>
              <a:gd name="connsiteX1874" fmla="*/ 4036020 w 6494035"/>
              <a:gd name="connsiteY1874" fmla="*/ 1618006 h 3722228"/>
              <a:gd name="connsiteX1875" fmla="*/ 4036020 w 6494035"/>
              <a:gd name="connsiteY1875" fmla="*/ 1622554 h 3722228"/>
              <a:gd name="connsiteX1876" fmla="*/ 4046991 w 6494035"/>
              <a:gd name="connsiteY1876" fmla="*/ 1618006 h 3722228"/>
              <a:gd name="connsiteX1877" fmla="*/ 4043775 w 6494035"/>
              <a:gd name="connsiteY1877" fmla="*/ 1607079 h 3722228"/>
              <a:gd name="connsiteX1878" fmla="*/ 4039236 w 6494035"/>
              <a:gd name="connsiteY1878" fmla="*/ 1568800 h 3722228"/>
              <a:gd name="connsiteX1879" fmla="*/ 4020510 w 6494035"/>
              <a:gd name="connsiteY1879" fmla="*/ 1556515 h 3722228"/>
              <a:gd name="connsiteX1880" fmla="*/ 4020510 w 6494035"/>
              <a:gd name="connsiteY1880" fmla="*/ 1548778 h 3722228"/>
              <a:gd name="connsiteX1881" fmla="*/ 4031481 w 6494035"/>
              <a:gd name="connsiteY1881" fmla="*/ 1548778 h 3722228"/>
              <a:gd name="connsiteX1882" fmla="*/ 4023725 w 6494035"/>
              <a:gd name="connsiteY1882" fmla="*/ 1540972 h 3722228"/>
              <a:gd name="connsiteX1883" fmla="*/ 4012849 w 6494035"/>
              <a:gd name="connsiteY1883" fmla="*/ 1545588 h 3722228"/>
              <a:gd name="connsiteX1884" fmla="*/ 4008215 w 6494035"/>
              <a:gd name="connsiteY1884" fmla="*/ 1517760 h 3722228"/>
              <a:gd name="connsiteX1885" fmla="*/ 4012849 w 6494035"/>
              <a:gd name="connsiteY1885" fmla="*/ 1517760 h 3722228"/>
              <a:gd name="connsiteX1886" fmla="*/ 4023725 w 6494035"/>
              <a:gd name="connsiteY1886" fmla="*/ 1517760 h 3722228"/>
              <a:gd name="connsiteX1887" fmla="*/ 4039236 w 6494035"/>
              <a:gd name="connsiteY1887" fmla="*/ 1522308 h 3722228"/>
              <a:gd name="connsiteX1888" fmla="*/ 4043775 w 6494035"/>
              <a:gd name="connsiteY1888" fmla="*/ 1517760 h 3722228"/>
              <a:gd name="connsiteX1889" fmla="*/ 4043775 w 6494035"/>
              <a:gd name="connsiteY1889" fmla="*/ 1510023 h 3722228"/>
              <a:gd name="connsiteX1890" fmla="*/ 4031481 w 6494035"/>
              <a:gd name="connsiteY1890" fmla="*/ 1502761 h 3722228"/>
              <a:gd name="connsiteX1891" fmla="*/ 4023725 w 6494035"/>
              <a:gd name="connsiteY1891" fmla="*/ 1487286 h 3722228"/>
              <a:gd name="connsiteX1892" fmla="*/ 4012849 w 6494035"/>
              <a:gd name="connsiteY1892" fmla="*/ 1483621 h 3722228"/>
              <a:gd name="connsiteX1893" fmla="*/ 4005094 w 6494035"/>
              <a:gd name="connsiteY1893" fmla="*/ 1495023 h 3722228"/>
              <a:gd name="connsiteX1894" fmla="*/ 4008215 w 6494035"/>
              <a:gd name="connsiteY1894" fmla="*/ 1510023 h 3722228"/>
              <a:gd name="connsiteX1895" fmla="*/ 3997339 w 6494035"/>
              <a:gd name="connsiteY1895" fmla="*/ 1495023 h 3722228"/>
              <a:gd name="connsiteX1896" fmla="*/ 3997339 w 6494035"/>
              <a:gd name="connsiteY1896" fmla="*/ 1475883 h 3722228"/>
              <a:gd name="connsiteX1897" fmla="*/ 3997339 w 6494035"/>
              <a:gd name="connsiteY1897" fmla="*/ 1468553 h 3722228"/>
              <a:gd name="connsiteX1898" fmla="*/ 3985044 w 6494035"/>
              <a:gd name="connsiteY1898" fmla="*/ 1464006 h 3722228"/>
              <a:gd name="connsiteX1899" fmla="*/ 3974073 w 6494035"/>
              <a:gd name="connsiteY1899" fmla="*/ 1464006 h 3722228"/>
              <a:gd name="connsiteX1900" fmla="*/ 3958562 w 6494035"/>
              <a:gd name="connsiteY1900" fmla="*/ 1433057 h 3722228"/>
              <a:gd name="connsiteX1901" fmla="*/ 3946740 w 6494035"/>
              <a:gd name="connsiteY1901" fmla="*/ 1425319 h 3722228"/>
              <a:gd name="connsiteX1902" fmla="*/ 3958562 w 6494035"/>
              <a:gd name="connsiteY1902" fmla="*/ 1425319 h 3722228"/>
              <a:gd name="connsiteX1903" fmla="*/ 3970006 w 6494035"/>
              <a:gd name="connsiteY1903" fmla="*/ 1425319 h 3722228"/>
              <a:gd name="connsiteX1904" fmla="*/ 3958562 w 6494035"/>
              <a:gd name="connsiteY1904" fmla="*/ 1414392 h 3722228"/>
              <a:gd name="connsiteX1905" fmla="*/ 3966318 w 6494035"/>
              <a:gd name="connsiteY1905" fmla="*/ 1406654 h 3722228"/>
              <a:gd name="connsiteX1906" fmla="*/ 4005094 w 6494035"/>
              <a:gd name="connsiteY1906" fmla="*/ 1402039 h 3722228"/>
              <a:gd name="connsiteX1907" fmla="*/ 3992799 w 6494035"/>
              <a:gd name="connsiteY1907" fmla="*/ 1394777 h 3722228"/>
              <a:gd name="connsiteX1908" fmla="*/ 3992799 w 6494035"/>
              <a:gd name="connsiteY1908" fmla="*/ 1360638 h 3722228"/>
              <a:gd name="connsiteX1909" fmla="*/ 3974073 w 6494035"/>
              <a:gd name="connsiteY1909" fmla="*/ 1363828 h 3722228"/>
              <a:gd name="connsiteX1910" fmla="*/ 3726370 w 6494035"/>
              <a:gd name="connsiteY1910" fmla="*/ 1352887 h 3722228"/>
              <a:gd name="connsiteX1911" fmla="*/ 3706802 w 6494035"/>
              <a:gd name="connsiteY1911" fmla="*/ 1363772 h 3722228"/>
              <a:gd name="connsiteX1912" fmla="*/ 3664921 w 6494035"/>
              <a:gd name="connsiteY1912" fmla="*/ 1379204 h 3722228"/>
              <a:gd name="connsiteX1913" fmla="*/ 3668119 w 6494035"/>
              <a:gd name="connsiteY1913" fmla="*/ 1399167 h 3722228"/>
              <a:gd name="connsiteX1914" fmla="*/ 3660379 w 6494035"/>
              <a:gd name="connsiteY1914" fmla="*/ 1383735 h 3722228"/>
              <a:gd name="connsiteX1915" fmla="*/ 3641717 w 6494035"/>
              <a:gd name="connsiteY1915" fmla="*/ 1394628 h 3722228"/>
              <a:gd name="connsiteX1916" fmla="*/ 3645353 w 6494035"/>
              <a:gd name="connsiteY1916" fmla="*/ 1406879 h 3722228"/>
              <a:gd name="connsiteX1917" fmla="*/ 3680400 w 6494035"/>
              <a:gd name="connsiteY1917" fmla="*/ 1414133 h 3722228"/>
              <a:gd name="connsiteX1918" fmla="*/ 3683584 w 6494035"/>
              <a:gd name="connsiteY1918" fmla="*/ 1417764 h 3722228"/>
              <a:gd name="connsiteX1919" fmla="*/ 3675844 w 6494035"/>
              <a:gd name="connsiteY1919" fmla="*/ 1417764 h 3722228"/>
              <a:gd name="connsiteX1920" fmla="*/ 3664921 w 6494035"/>
              <a:gd name="connsiteY1920" fmla="*/ 1417764 h 3722228"/>
              <a:gd name="connsiteX1921" fmla="*/ 3652640 w 6494035"/>
              <a:gd name="connsiteY1921" fmla="*/ 1425476 h 3722228"/>
              <a:gd name="connsiteX1922" fmla="*/ 3633977 w 6494035"/>
              <a:gd name="connsiteY1922" fmla="*/ 1437277 h 3722228"/>
              <a:gd name="connsiteX1923" fmla="*/ 3622149 w 6494035"/>
              <a:gd name="connsiteY1923" fmla="*/ 1433188 h 3722228"/>
              <a:gd name="connsiteX1924" fmla="*/ 3626238 w 6494035"/>
              <a:gd name="connsiteY1924" fmla="*/ 1421845 h 3722228"/>
              <a:gd name="connsiteX1925" fmla="*/ 3611226 w 6494035"/>
              <a:gd name="connsiteY1925" fmla="*/ 1414133 h 3722228"/>
              <a:gd name="connsiteX1926" fmla="*/ 3603486 w 6494035"/>
              <a:gd name="connsiteY1926" fmla="*/ 1410052 h 3722228"/>
              <a:gd name="connsiteX1927" fmla="*/ 3611226 w 6494035"/>
              <a:gd name="connsiteY1927" fmla="*/ 1406879 h 3722228"/>
              <a:gd name="connsiteX1928" fmla="*/ 3626238 w 6494035"/>
              <a:gd name="connsiteY1928" fmla="*/ 1399167 h 3722228"/>
              <a:gd name="connsiteX1929" fmla="*/ 3622149 w 6494035"/>
              <a:gd name="connsiteY1929" fmla="*/ 1394628 h 3722228"/>
              <a:gd name="connsiteX1930" fmla="*/ 3591191 w 6494035"/>
              <a:gd name="connsiteY1930" fmla="*/ 1391447 h 3722228"/>
              <a:gd name="connsiteX1931" fmla="*/ 3588007 w 6494035"/>
              <a:gd name="connsiteY1931" fmla="*/ 1383735 h 3722228"/>
              <a:gd name="connsiteX1932" fmla="*/ 3591191 w 6494035"/>
              <a:gd name="connsiteY1932" fmla="*/ 1383735 h 3722228"/>
              <a:gd name="connsiteX1933" fmla="*/ 3595747 w 6494035"/>
              <a:gd name="connsiteY1933" fmla="*/ 1383735 h 3722228"/>
              <a:gd name="connsiteX1934" fmla="*/ 3588007 w 6494035"/>
              <a:gd name="connsiteY1934" fmla="*/ 1371492 h 3722228"/>
              <a:gd name="connsiteX1935" fmla="*/ 3588007 w 6494035"/>
              <a:gd name="connsiteY1935" fmla="*/ 1379204 h 3722228"/>
              <a:gd name="connsiteX1936" fmla="*/ 3583452 w 6494035"/>
              <a:gd name="connsiteY1936" fmla="*/ 1376023 h 3722228"/>
              <a:gd name="connsiteX1937" fmla="*/ 3580268 w 6494035"/>
              <a:gd name="connsiteY1937" fmla="*/ 1376023 h 3722228"/>
              <a:gd name="connsiteX1938" fmla="*/ 3567987 w 6494035"/>
              <a:gd name="connsiteY1938" fmla="*/ 1379204 h 3722228"/>
              <a:gd name="connsiteX1939" fmla="*/ 3557064 w 6494035"/>
              <a:gd name="connsiteY1939" fmla="*/ 1399167 h 3722228"/>
              <a:gd name="connsiteX1940" fmla="*/ 3549324 w 6494035"/>
              <a:gd name="connsiteY1940" fmla="*/ 1410052 h 3722228"/>
              <a:gd name="connsiteX1941" fmla="*/ 3549324 w 6494035"/>
              <a:gd name="connsiteY1941" fmla="*/ 1425476 h 3722228"/>
              <a:gd name="connsiteX1942" fmla="*/ 3537495 w 6494035"/>
              <a:gd name="connsiteY1942" fmla="*/ 1429557 h 3722228"/>
              <a:gd name="connsiteX1943" fmla="*/ 3537495 w 6494035"/>
              <a:gd name="connsiteY1943" fmla="*/ 1421845 h 3722228"/>
              <a:gd name="connsiteX1944" fmla="*/ 3532940 w 6494035"/>
              <a:gd name="connsiteY1944" fmla="*/ 1421845 h 3722228"/>
              <a:gd name="connsiteX1945" fmla="*/ 3532940 w 6494035"/>
              <a:gd name="connsiteY1945" fmla="*/ 1429557 h 3722228"/>
              <a:gd name="connsiteX1946" fmla="*/ 3532940 w 6494035"/>
              <a:gd name="connsiteY1946" fmla="*/ 1433188 h 3722228"/>
              <a:gd name="connsiteX1947" fmla="*/ 3532940 w 6494035"/>
              <a:gd name="connsiteY1947" fmla="*/ 1437277 h 3722228"/>
              <a:gd name="connsiteX1948" fmla="*/ 3529756 w 6494035"/>
              <a:gd name="connsiteY1948" fmla="*/ 1452701 h 3722228"/>
              <a:gd name="connsiteX1949" fmla="*/ 3529756 w 6494035"/>
              <a:gd name="connsiteY1949" fmla="*/ 1463586 h 3722228"/>
              <a:gd name="connsiteX1950" fmla="*/ 3525200 w 6494035"/>
              <a:gd name="connsiteY1950" fmla="*/ 1463586 h 3722228"/>
              <a:gd name="connsiteX1951" fmla="*/ 3517461 w 6494035"/>
              <a:gd name="connsiteY1951" fmla="*/ 1471298 h 3722228"/>
              <a:gd name="connsiteX1952" fmla="*/ 3522017 w 6494035"/>
              <a:gd name="connsiteY1952" fmla="*/ 1483548 h 3722228"/>
              <a:gd name="connsiteX1953" fmla="*/ 3514277 w 6494035"/>
              <a:gd name="connsiteY1953" fmla="*/ 1486721 h 3722228"/>
              <a:gd name="connsiteX1954" fmla="*/ 3525200 w 6494035"/>
              <a:gd name="connsiteY1954" fmla="*/ 1498972 h 3722228"/>
              <a:gd name="connsiteX1955" fmla="*/ 3522017 w 6494035"/>
              <a:gd name="connsiteY1955" fmla="*/ 1506684 h 3722228"/>
              <a:gd name="connsiteX1956" fmla="*/ 3545221 w 6494035"/>
              <a:gd name="connsiteY1956" fmla="*/ 1517578 h 3722228"/>
              <a:gd name="connsiteX1957" fmla="*/ 3564803 w 6494035"/>
              <a:gd name="connsiteY1957" fmla="*/ 1517578 h 3722228"/>
              <a:gd name="connsiteX1958" fmla="*/ 3567987 w 6494035"/>
              <a:gd name="connsiteY1958" fmla="*/ 1517578 h 3722228"/>
              <a:gd name="connsiteX1959" fmla="*/ 3575726 w 6494035"/>
              <a:gd name="connsiteY1959" fmla="*/ 1522116 h 3722228"/>
              <a:gd name="connsiteX1960" fmla="*/ 3588007 w 6494035"/>
              <a:gd name="connsiteY1960" fmla="*/ 1522116 h 3722228"/>
              <a:gd name="connsiteX1961" fmla="*/ 3591191 w 6494035"/>
              <a:gd name="connsiteY1961" fmla="*/ 1514396 h 3722228"/>
              <a:gd name="connsiteX1962" fmla="*/ 3603486 w 6494035"/>
              <a:gd name="connsiteY1962" fmla="*/ 1509866 h 3722228"/>
              <a:gd name="connsiteX1963" fmla="*/ 3614409 w 6494035"/>
              <a:gd name="connsiteY1963" fmla="*/ 1502154 h 3722228"/>
              <a:gd name="connsiteX1964" fmla="*/ 3629888 w 6494035"/>
              <a:gd name="connsiteY1964" fmla="*/ 1498972 h 3722228"/>
              <a:gd name="connsiteX1965" fmla="*/ 3657196 w 6494035"/>
              <a:gd name="connsiteY1965" fmla="*/ 1498972 h 3722228"/>
              <a:gd name="connsiteX1966" fmla="*/ 3657196 w 6494035"/>
              <a:gd name="connsiteY1966" fmla="*/ 1494433 h 3722228"/>
              <a:gd name="connsiteX1967" fmla="*/ 3660379 w 6494035"/>
              <a:gd name="connsiteY1967" fmla="*/ 1494433 h 3722228"/>
              <a:gd name="connsiteX1968" fmla="*/ 3660379 w 6494035"/>
              <a:gd name="connsiteY1968" fmla="*/ 1498972 h 3722228"/>
              <a:gd name="connsiteX1969" fmla="*/ 3672661 w 6494035"/>
              <a:gd name="connsiteY1969" fmla="*/ 1506684 h 3722228"/>
              <a:gd name="connsiteX1970" fmla="*/ 3680400 w 6494035"/>
              <a:gd name="connsiteY1970" fmla="*/ 1506684 h 3722228"/>
              <a:gd name="connsiteX1971" fmla="*/ 3691323 w 6494035"/>
              <a:gd name="connsiteY1971" fmla="*/ 1514396 h 3722228"/>
              <a:gd name="connsiteX1972" fmla="*/ 3691323 w 6494035"/>
              <a:gd name="connsiteY1972" fmla="*/ 1509866 h 3722228"/>
              <a:gd name="connsiteX1973" fmla="*/ 3695879 w 6494035"/>
              <a:gd name="connsiteY1973" fmla="*/ 1514396 h 3722228"/>
              <a:gd name="connsiteX1974" fmla="*/ 3710891 w 6494035"/>
              <a:gd name="connsiteY1974" fmla="*/ 1522116 h 3722228"/>
              <a:gd name="connsiteX1975" fmla="*/ 3714541 w 6494035"/>
              <a:gd name="connsiteY1975" fmla="*/ 1517578 h 3722228"/>
              <a:gd name="connsiteX1976" fmla="*/ 3722281 w 6494035"/>
              <a:gd name="connsiteY1976" fmla="*/ 1522116 h 3722228"/>
              <a:gd name="connsiteX1977" fmla="*/ 3746391 w 6494035"/>
              <a:gd name="connsiteY1977" fmla="*/ 1517578 h 3722228"/>
              <a:gd name="connsiteX1978" fmla="*/ 3754130 w 6494035"/>
              <a:gd name="connsiteY1978" fmla="*/ 1522116 h 3722228"/>
              <a:gd name="connsiteX1979" fmla="*/ 3772793 w 6494035"/>
              <a:gd name="connsiteY1979" fmla="*/ 1517578 h 3722228"/>
              <a:gd name="connsiteX1980" fmla="*/ 3788271 w 6494035"/>
              <a:gd name="connsiteY1980" fmla="*/ 1506684 h 3722228"/>
              <a:gd name="connsiteX1981" fmla="*/ 3788271 w 6494035"/>
              <a:gd name="connsiteY1981" fmla="*/ 1491260 h 3722228"/>
              <a:gd name="connsiteX1982" fmla="*/ 3776896 w 6494035"/>
              <a:gd name="connsiteY1982" fmla="*/ 1471298 h 3722228"/>
              <a:gd name="connsiteX1983" fmla="*/ 3754130 w 6494035"/>
              <a:gd name="connsiteY1983" fmla="*/ 1460413 h 3722228"/>
              <a:gd name="connsiteX1984" fmla="*/ 3734109 w 6494035"/>
              <a:gd name="connsiteY1984" fmla="*/ 1444989 h 3722228"/>
              <a:gd name="connsiteX1985" fmla="*/ 3718630 w 6494035"/>
              <a:gd name="connsiteY1985" fmla="*/ 1433188 h 3722228"/>
              <a:gd name="connsiteX1986" fmla="*/ 3691323 w 6494035"/>
              <a:gd name="connsiteY1986" fmla="*/ 1417764 h 3722228"/>
              <a:gd name="connsiteX1987" fmla="*/ 3691323 w 6494035"/>
              <a:gd name="connsiteY1987" fmla="*/ 1410052 h 3722228"/>
              <a:gd name="connsiteX1988" fmla="*/ 3718630 w 6494035"/>
              <a:gd name="connsiteY1988" fmla="*/ 1376023 h 3722228"/>
              <a:gd name="connsiteX1989" fmla="*/ 3730006 w 6494035"/>
              <a:gd name="connsiteY1989" fmla="*/ 1376023 h 3722228"/>
              <a:gd name="connsiteX1990" fmla="*/ 3734109 w 6494035"/>
              <a:gd name="connsiteY1990" fmla="*/ 1360599 h 3722228"/>
              <a:gd name="connsiteX1991" fmla="*/ 5520536 w 6494035"/>
              <a:gd name="connsiteY1991" fmla="*/ 1313940 h 3722228"/>
              <a:gd name="connsiteX1992" fmla="*/ 5520391 w 6494035"/>
              <a:gd name="connsiteY1992" fmla="*/ 1314146 h 3722228"/>
              <a:gd name="connsiteX1993" fmla="*/ 5535716 w 6494035"/>
              <a:gd name="connsiteY1993" fmla="*/ 1360080 h 3722228"/>
              <a:gd name="connsiteX1994" fmla="*/ 5535834 w 6494035"/>
              <a:gd name="connsiteY1994" fmla="*/ 1359482 h 3722228"/>
              <a:gd name="connsiteX1995" fmla="*/ 3880679 w 6494035"/>
              <a:gd name="connsiteY1995" fmla="*/ 1309598 h 3722228"/>
              <a:gd name="connsiteX1996" fmla="*/ 3882964 w 6494035"/>
              <a:gd name="connsiteY1996" fmla="*/ 1316082 h 3722228"/>
              <a:gd name="connsiteX1997" fmla="*/ 3880726 w 6494035"/>
              <a:gd name="connsiteY1997" fmla="*/ 1309598 h 3722228"/>
              <a:gd name="connsiteX1998" fmla="*/ 5725556 w 6494035"/>
              <a:gd name="connsiteY1998" fmla="*/ 1275439 h 3722228"/>
              <a:gd name="connsiteX1999" fmla="*/ 5736467 w 6494035"/>
              <a:gd name="connsiteY1999" fmla="*/ 1283206 h 3722228"/>
              <a:gd name="connsiteX2000" fmla="*/ 5756010 w 6494035"/>
              <a:gd name="connsiteY2000" fmla="*/ 1301951 h 3722228"/>
              <a:gd name="connsiteX2001" fmla="*/ 5774650 w 6494035"/>
              <a:gd name="connsiteY2001" fmla="*/ 1314289 h 3722228"/>
              <a:gd name="connsiteX2002" fmla="*/ 5782374 w 6494035"/>
              <a:gd name="connsiteY2002" fmla="*/ 1314289 h 3722228"/>
              <a:gd name="connsiteX2003" fmla="*/ 5790104 w 6494035"/>
              <a:gd name="connsiteY2003" fmla="*/ 1322063 h 3722228"/>
              <a:gd name="connsiteX2004" fmla="*/ 5797829 w 6494035"/>
              <a:gd name="connsiteY2004" fmla="*/ 1322063 h 3722228"/>
              <a:gd name="connsiteX2005" fmla="*/ 5802378 w 6494035"/>
              <a:gd name="connsiteY2005" fmla="*/ 1306522 h 3722228"/>
              <a:gd name="connsiteX2006" fmla="*/ 5805558 w 6494035"/>
              <a:gd name="connsiteY2006" fmla="*/ 1309719 h 3722228"/>
              <a:gd name="connsiteX2007" fmla="*/ 5805558 w 6494035"/>
              <a:gd name="connsiteY2007" fmla="*/ 1325260 h 3722228"/>
              <a:gd name="connsiteX2008" fmla="*/ 5813283 w 6494035"/>
              <a:gd name="connsiteY2008" fmla="*/ 1340801 h 3722228"/>
              <a:gd name="connsiteX2009" fmla="*/ 5821012 w 6494035"/>
              <a:gd name="connsiteY2009" fmla="*/ 1337149 h 3722228"/>
              <a:gd name="connsiteX2010" fmla="*/ 5821012 w 6494035"/>
              <a:gd name="connsiteY2010" fmla="*/ 1340801 h 3722228"/>
              <a:gd name="connsiteX2011" fmla="*/ 5813283 w 6494035"/>
              <a:gd name="connsiteY2011" fmla="*/ 1344916 h 3722228"/>
              <a:gd name="connsiteX2012" fmla="*/ 5809648 w 6494035"/>
              <a:gd name="connsiteY2012" fmla="*/ 1348575 h 3722228"/>
              <a:gd name="connsiteX2013" fmla="*/ 5794648 w 6494035"/>
              <a:gd name="connsiteY2013" fmla="*/ 1352690 h 3722228"/>
              <a:gd name="connsiteX2014" fmla="*/ 5786918 w 6494035"/>
              <a:gd name="connsiteY2014" fmla="*/ 1360458 h 3722228"/>
              <a:gd name="connsiteX2015" fmla="*/ 5786918 w 6494035"/>
              <a:gd name="connsiteY2015" fmla="*/ 1375999 h 3722228"/>
              <a:gd name="connsiteX2016" fmla="*/ 5786918 w 6494035"/>
              <a:gd name="connsiteY2016" fmla="*/ 1383767 h 3722228"/>
              <a:gd name="connsiteX2017" fmla="*/ 5756010 w 6494035"/>
              <a:gd name="connsiteY2017" fmla="*/ 1371429 h 3722228"/>
              <a:gd name="connsiteX2018" fmla="*/ 5744191 w 6494035"/>
              <a:gd name="connsiteY2018" fmla="*/ 1368225 h 3722228"/>
              <a:gd name="connsiteX2019" fmla="*/ 5740556 w 6494035"/>
              <a:gd name="connsiteY2019" fmla="*/ 1371429 h 3722228"/>
              <a:gd name="connsiteX2020" fmla="*/ 5736467 w 6494035"/>
              <a:gd name="connsiteY2020" fmla="*/ 1379196 h 3722228"/>
              <a:gd name="connsiteX2021" fmla="*/ 5732826 w 6494035"/>
              <a:gd name="connsiteY2021" fmla="*/ 1371429 h 3722228"/>
              <a:gd name="connsiteX2022" fmla="*/ 5725556 w 6494035"/>
              <a:gd name="connsiteY2022" fmla="*/ 1375999 h 3722228"/>
              <a:gd name="connsiteX2023" fmla="*/ 5725556 w 6494035"/>
              <a:gd name="connsiteY2023" fmla="*/ 1379196 h 3722228"/>
              <a:gd name="connsiteX2024" fmla="*/ 5736467 w 6494035"/>
              <a:gd name="connsiteY2024" fmla="*/ 1383767 h 3722228"/>
              <a:gd name="connsiteX2025" fmla="*/ 5740556 w 6494035"/>
              <a:gd name="connsiteY2025" fmla="*/ 1391541 h 3722228"/>
              <a:gd name="connsiteX2026" fmla="*/ 5744191 w 6494035"/>
              <a:gd name="connsiteY2026" fmla="*/ 1391541 h 3722228"/>
              <a:gd name="connsiteX2027" fmla="*/ 5740556 w 6494035"/>
              <a:gd name="connsiteY2027" fmla="*/ 1399308 h 3722228"/>
              <a:gd name="connsiteX2028" fmla="*/ 5736467 w 6494035"/>
              <a:gd name="connsiteY2028" fmla="*/ 1399308 h 3722228"/>
              <a:gd name="connsiteX2029" fmla="*/ 5732826 w 6494035"/>
              <a:gd name="connsiteY2029" fmla="*/ 1407082 h 3722228"/>
              <a:gd name="connsiteX2030" fmla="*/ 5728737 w 6494035"/>
              <a:gd name="connsiteY2030" fmla="*/ 1407082 h 3722228"/>
              <a:gd name="connsiteX2031" fmla="*/ 5725556 w 6494035"/>
              <a:gd name="connsiteY2031" fmla="*/ 1402512 h 3722228"/>
              <a:gd name="connsiteX2032" fmla="*/ 5725556 w 6494035"/>
              <a:gd name="connsiteY2032" fmla="*/ 1391541 h 3722228"/>
              <a:gd name="connsiteX2033" fmla="*/ 5713283 w 6494035"/>
              <a:gd name="connsiteY2033" fmla="*/ 1383767 h 3722228"/>
              <a:gd name="connsiteX2034" fmla="*/ 5713283 w 6494035"/>
              <a:gd name="connsiteY2034" fmla="*/ 1371429 h 3722228"/>
              <a:gd name="connsiteX2035" fmla="*/ 5721012 w 6494035"/>
              <a:gd name="connsiteY2035" fmla="*/ 1360458 h 3722228"/>
              <a:gd name="connsiteX2036" fmla="*/ 5713283 w 6494035"/>
              <a:gd name="connsiteY2036" fmla="*/ 1348575 h 3722228"/>
              <a:gd name="connsiteX2037" fmla="*/ 5717826 w 6494035"/>
              <a:gd name="connsiteY2037" fmla="*/ 1344916 h 3722228"/>
              <a:gd name="connsiteX2038" fmla="*/ 5725556 w 6494035"/>
              <a:gd name="connsiteY2038" fmla="*/ 1348575 h 3722228"/>
              <a:gd name="connsiteX2039" fmla="*/ 5736467 w 6494035"/>
              <a:gd name="connsiteY2039" fmla="*/ 1348575 h 3722228"/>
              <a:gd name="connsiteX2040" fmla="*/ 5732826 w 6494035"/>
              <a:gd name="connsiteY2040" fmla="*/ 1333034 h 3722228"/>
              <a:gd name="connsiteX2041" fmla="*/ 5736467 w 6494035"/>
              <a:gd name="connsiteY2041" fmla="*/ 1333034 h 3722228"/>
              <a:gd name="connsiteX2042" fmla="*/ 5732826 w 6494035"/>
              <a:gd name="connsiteY2042" fmla="*/ 1317493 h 3722228"/>
              <a:gd name="connsiteX2043" fmla="*/ 5728737 w 6494035"/>
              <a:gd name="connsiteY2043" fmla="*/ 1294177 h 3722228"/>
              <a:gd name="connsiteX2044" fmla="*/ 5721012 w 6494035"/>
              <a:gd name="connsiteY2044" fmla="*/ 1278636 h 3722228"/>
              <a:gd name="connsiteX2045" fmla="*/ 1778781 w 6494035"/>
              <a:gd name="connsiteY2045" fmla="*/ 1256079 h 3722228"/>
              <a:gd name="connsiteX2046" fmla="*/ 1786488 w 6494035"/>
              <a:gd name="connsiteY2046" fmla="*/ 1256079 h 3722228"/>
              <a:gd name="connsiteX2047" fmla="*/ 1809607 w 6494035"/>
              <a:gd name="connsiteY2047" fmla="*/ 1267982 h 3722228"/>
              <a:gd name="connsiteX2048" fmla="*/ 1821392 w 6494035"/>
              <a:gd name="connsiteY2048" fmla="*/ 1275476 h 3722228"/>
              <a:gd name="connsiteX2049" fmla="*/ 1825019 w 6494035"/>
              <a:gd name="connsiteY2049" fmla="*/ 1282968 h 3722228"/>
              <a:gd name="connsiteX2050" fmla="*/ 1805979 w 6494035"/>
              <a:gd name="connsiteY2050" fmla="*/ 1282968 h 3722228"/>
              <a:gd name="connsiteX2051" fmla="*/ 1789660 w 6494035"/>
              <a:gd name="connsiteY2051" fmla="*/ 1271067 h 3722228"/>
              <a:gd name="connsiteX2052" fmla="*/ 3884659 w 6494035"/>
              <a:gd name="connsiteY2052" fmla="*/ 1240779 h 3722228"/>
              <a:gd name="connsiteX2053" fmla="*/ 3861918 w 6494035"/>
              <a:gd name="connsiteY2053" fmla="*/ 1308915 h 3722228"/>
              <a:gd name="connsiteX2054" fmla="*/ 3862319 w 6494035"/>
              <a:gd name="connsiteY2054" fmla="*/ 1308915 h 3722228"/>
              <a:gd name="connsiteX2055" fmla="*/ 3927842 w 6494035"/>
              <a:gd name="connsiteY2055" fmla="*/ 1231949 h 3722228"/>
              <a:gd name="connsiteX2056" fmla="*/ 3885025 w 6494035"/>
              <a:gd name="connsiteY2056" fmla="*/ 1239683 h 3722228"/>
              <a:gd name="connsiteX2057" fmla="*/ 3884796 w 6494035"/>
              <a:gd name="connsiteY2057" fmla="*/ 1240369 h 3722228"/>
              <a:gd name="connsiteX2058" fmla="*/ 3928109 w 6494035"/>
              <a:gd name="connsiteY2058" fmla="*/ 1232632 h 3722228"/>
              <a:gd name="connsiteX2059" fmla="*/ 3974073 w 6494035"/>
              <a:gd name="connsiteY2059" fmla="*/ 1244917 h 3722228"/>
              <a:gd name="connsiteX2060" fmla="*/ 4100710 w 6494035"/>
              <a:gd name="connsiteY2060" fmla="*/ 1260391 h 3722228"/>
              <a:gd name="connsiteX2061" fmla="*/ 4100227 w 6494035"/>
              <a:gd name="connsiteY2061" fmla="*/ 1259286 h 3722228"/>
              <a:gd name="connsiteX2062" fmla="*/ 3973886 w 6494035"/>
              <a:gd name="connsiteY2062" fmla="*/ 1244219 h 3722228"/>
              <a:gd name="connsiteX2063" fmla="*/ 1960256 w 6494035"/>
              <a:gd name="connsiteY2063" fmla="*/ 1217361 h 3722228"/>
              <a:gd name="connsiteX2064" fmla="*/ 1947930 w 6494035"/>
              <a:gd name="connsiteY2064" fmla="*/ 1237341 h 3722228"/>
              <a:gd name="connsiteX2065" fmla="*/ 1916898 w 6494035"/>
              <a:gd name="connsiteY2065" fmla="*/ 1271398 h 3722228"/>
              <a:gd name="connsiteX2066" fmla="*/ 1932414 w 6494035"/>
              <a:gd name="connsiteY2066" fmla="*/ 1263678 h 3722228"/>
              <a:gd name="connsiteX2067" fmla="*/ 1940172 w 6494035"/>
              <a:gd name="connsiteY2067" fmla="*/ 1267761 h 3722228"/>
              <a:gd name="connsiteX2068" fmla="*/ 1932414 w 6494035"/>
              <a:gd name="connsiteY2068" fmla="*/ 1279118 h 3722228"/>
              <a:gd name="connsiteX2069" fmla="*/ 1955688 w 6494035"/>
              <a:gd name="connsiteY2069" fmla="*/ 1279118 h 3722228"/>
              <a:gd name="connsiteX2070" fmla="*/ 1978962 w 6494035"/>
              <a:gd name="connsiteY2070" fmla="*/ 1286378 h 3722228"/>
              <a:gd name="connsiteX2071" fmla="*/ 1971204 w 6494035"/>
              <a:gd name="connsiteY2071" fmla="*/ 1298639 h 3722228"/>
              <a:gd name="connsiteX2072" fmla="*/ 1971204 w 6494035"/>
              <a:gd name="connsiteY2072" fmla="*/ 1309537 h 3722228"/>
              <a:gd name="connsiteX2073" fmla="*/ 1983070 w 6494035"/>
              <a:gd name="connsiteY2073" fmla="*/ 1306359 h 3722228"/>
              <a:gd name="connsiteX2074" fmla="*/ 1986720 w 6494035"/>
              <a:gd name="connsiteY2074" fmla="*/ 1317257 h 3722228"/>
              <a:gd name="connsiteX2075" fmla="*/ 1986720 w 6494035"/>
              <a:gd name="connsiteY2075" fmla="*/ 1329517 h 3722228"/>
              <a:gd name="connsiteX2076" fmla="*/ 1983070 w 6494035"/>
              <a:gd name="connsiteY2076" fmla="*/ 1340415 h 3722228"/>
              <a:gd name="connsiteX2077" fmla="*/ 1971204 w 6494035"/>
              <a:gd name="connsiteY2077" fmla="*/ 1360396 h 3722228"/>
              <a:gd name="connsiteX2078" fmla="*/ 1955688 w 6494035"/>
              <a:gd name="connsiteY2078" fmla="*/ 1352676 h 3722228"/>
              <a:gd name="connsiteX2079" fmla="*/ 1963446 w 6494035"/>
              <a:gd name="connsiteY2079" fmla="*/ 1332696 h 3722228"/>
              <a:gd name="connsiteX2080" fmla="*/ 1960256 w 6494035"/>
              <a:gd name="connsiteY2080" fmla="*/ 1329517 h 3722228"/>
              <a:gd name="connsiteX2081" fmla="*/ 1947930 w 6494035"/>
              <a:gd name="connsiteY2081" fmla="*/ 1340415 h 3722228"/>
              <a:gd name="connsiteX2082" fmla="*/ 1921466 w 6494035"/>
              <a:gd name="connsiteY2082" fmla="*/ 1348135 h 3722228"/>
              <a:gd name="connsiteX2083" fmla="*/ 1940172 w 6494035"/>
              <a:gd name="connsiteY2083" fmla="*/ 1332696 h 3722228"/>
              <a:gd name="connsiteX2084" fmla="*/ 1921466 w 6494035"/>
              <a:gd name="connsiteY2084" fmla="*/ 1332696 h 3722228"/>
              <a:gd name="connsiteX2085" fmla="*/ 1863052 w 6494035"/>
              <a:gd name="connsiteY2085" fmla="*/ 1329517 h 3722228"/>
              <a:gd name="connsiteX2086" fmla="*/ 1863052 w 6494035"/>
              <a:gd name="connsiteY2086" fmla="*/ 1317257 h 3722228"/>
              <a:gd name="connsiteX2087" fmla="*/ 1878567 w 6494035"/>
              <a:gd name="connsiteY2087" fmla="*/ 1306359 h 3722228"/>
              <a:gd name="connsiteX2088" fmla="*/ 1867613 w 6494035"/>
              <a:gd name="connsiteY2088" fmla="*/ 1301817 h 3722228"/>
              <a:gd name="connsiteX2089" fmla="*/ 1890434 w 6494035"/>
              <a:gd name="connsiteY2089" fmla="*/ 1286378 h 3722228"/>
              <a:gd name="connsiteX2090" fmla="*/ 1890434 w 6494035"/>
              <a:gd name="connsiteY2090" fmla="*/ 1279118 h 3722228"/>
              <a:gd name="connsiteX2091" fmla="*/ 1909140 w 6494035"/>
              <a:gd name="connsiteY2091" fmla="*/ 1255959 h 3722228"/>
              <a:gd name="connsiteX2092" fmla="*/ 1924656 w 6494035"/>
              <a:gd name="connsiteY2092" fmla="*/ 1229622 h 3722228"/>
              <a:gd name="connsiteX2093" fmla="*/ 1947930 w 6494035"/>
              <a:gd name="connsiteY2093" fmla="*/ 1221902 h 3722228"/>
              <a:gd name="connsiteX2094" fmla="*/ 5235305 w 6494035"/>
              <a:gd name="connsiteY2094" fmla="*/ 1171848 h 3722228"/>
              <a:gd name="connsiteX2095" fmla="*/ 5236969 w 6494035"/>
              <a:gd name="connsiteY2095" fmla="*/ 1174541 h 3722228"/>
              <a:gd name="connsiteX2096" fmla="*/ 5218279 w 6494035"/>
              <a:gd name="connsiteY2096" fmla="*/ 1193206 h 3722228"/>
              <a:gd name="connsiteX2097" fmla="*/ 5202818 w 6494035"/>
              <a:gd name="connsiteY2097" fmla="*/ 1190008 h 3722228"/>
              <a:gd name="connsiteX2098" fmla="*/ 5195512 w 6494035"/>
              <a:gd name="connsiteY2098" fmla="*/ 1190008 h 3722228"/>
              <a:gd name="connsiteX2099" fmla="*/ 5172404 w 6494035"/>
              <a:gd name="connsiteY2099" fmla="*/ 1190008 h 3722228"/>
              <a:gd name="connsiteX2100" fmla="*/ 5136894 w 6494035"/>
              <a:gd name="connsiteY2100" fmla="*/ 1178184 h 3722228"/>
              <a:gd name="connsiteX2101" fmla="*/ 5125850 w 6494035"/>
              <a:gd name="connsiteY2101" fmla="*/ 1205550 h 3722228"/>
              <a:gd name="connsiteX2102" fmla="*/ 5083034 w 6494035"/>
              <a:gd name="connsiteY2102" fmla="*/ 1221018 h 3722228"/>
              <a:gd name="connsiteX2103" fmla="*/ 5055679 w 6494035"/>
              <a:gd name="connsiteY2103" fmla="*/ 1221018 h 3722228"/>
              <a:gd name="connsiteX2104" fmla="*/ 5044295 w 6494035"/>
              <a:gd name="connsiteY2104" fmla="*/ 1221018 h 3722228"/>
              <a:gd name="connsiteX2105" fmla="*/ 5029000 w 6494035"/>
              <a:gd name="connsiteY2105" fmla="*/ 1213367 h 3722228"/>
              <a:gd name="connsiteX2106" fmla="*/ 5029352 w 6494035"/>
              <a:gd name="connsiteY2106" fmla="*/ 1213967 h 3722228"/>
              <a:gd name="connsiteX2107" fmla="*/ 5044390 w 6494035"/>
              <a:gd name="connsiteY2107" fmla="*/ 1221705 h 3722228"/>
              <a:gd name="connsiteX2108" fmla="*/ 5055834 w 6494035"/>
              <a:gd name="connsiteY2108" fmla="*/ 1221705 h 3722228"/>
              <a:gd name="connsiteX2109" fmla="*/ 5083166 w 6494035"/>
              <a:gd name="connsiteY2109" fmla="*/ 1221705 h 3722228"/>
              <a:gd name="connsiteX2110" fmla="*/ 5125915 w 6494035"/>
              <a:gd name="connsiteY2110" fmla="*/ 1206230 h 3722228"/>
              <a:gd name="connsiteX2111" fmla="*/ 5137358 w 6494035"/>
              <a:gd name="connsiteY2111" fmla="*/ 1178878 h 3722228"/>
              <a:gd name="connsiteX2112" fmla="*/ 5172446 w 6494035"/>
              <a:gd name="connsiteY2112" fmla="*/ 1190687 h 3722228"/>
              <a:gd name="connsiteX2113" fmla="*/ 5195617 w 6494035"/>
              <a:gd name="connsiteY2113" fmla="*/ 1190687 h 3722228"/>
              <a:gd name="connsiteX2114" fmla="*/ 5203372 w 6494035"/>
              <a:gd name="connsiteY2114" fmla="*/ 1190687 h 3722228"/>
              <a:gd name="connsiteX2115" fmla="*/ 5218410 w 6494035"/>
              <a:gd name="connsiteY2115" fmla="*/ 1194352 h 3722228"/>
              <a:gd name="connsiteX2116" fmla="*/ 5237514 w 6494035"/>
              <a:gd name="connsiteY2116" fmla="*/ 1175213 h 3722228"/>
              <a:gd name="connsiteX2117" fmla="*/ 3188552 w 6494035"/>
              <a:gd name="connsiteY2117" fmla="*/ 1155866 h 3722228"/>
              <a:gd name="connsiteX2118" fmla="*/ 3193370 w 6494035"/>
              <a:gd name="connsiteY2118" fmla="*/ 1160295 h 3722228"/>
              <a:gd name="connsiteX2119" fmla="*/ 3197224 w 6494035"/>
              <a:gd name="connsiteY2119" fmla="*/ 1160295 h 3722228"/>
              <a:gd name="connsiteX2120" fmla="*/ 3197224 w 6494035"/>
              <a:gd name="connsiteY2120" fmla="*/ 1163395 h 3722228"/>
              <a:gd name="connsiteX2121" fmla="*/ 3193370 w 6494035"/>
              <a:gd name="connsiteY2121" fmla="*/ 1163395 h 3722228"/>
              <a:gd name="connsiteX2122" fmla="*/ 3185180 w 6494035"/>
              <a:gd name="connsiteY2122" fmla="*/ 1163395 h 3722228"/>
              <a:gd name="connsiteX2123" fmla="*/ 4832082 w 6494035"/>
              <a:gd name="connsiteY2123" fmla="*/ 1154983 h 3722228"/>
              <a:gd name="connsiteX2124" fmla="*/ 4832082 w 6494035"/>
              <a:gd name="connsiteY2124" fmla="*/ 1162717 h 3722228"/>
              <a:gd name="connsiteX2125" fmla="*/ 4824267 w 6494035"/>
              <a:gd name="connsiteY2125" fmla="*/ 1174541 h 3722228"/>
              <a:gd name="connsiteX2126" fmla="*/ 4819849 w 6494035"/>
              <a:gd name="connsiteY2126" fmla="*/ 1178184 h 3722228"/>
              <a:gd name="connsiteX2127" fmla="*/ 4820059 w 6494035"/>
              <a:gd name="connsiteY2127" fmla="*/ 1178723 h 3722228"/>
              <a:gd name="connsiteX2128" fmla="*/ 4824406 w 6494035"/>
              <a:gd name="connsiteY2128" fmla="*/ 1175213 h 3722228"/>
              <a:gd name="connsiteX2129" fmla="*/ 4832161 w 6494035"/>
              <a:gd name="connsiteY2129" fmla="*/ 1163403 h 3722228"/>
              <a:gd name="connsiteX2130" fmla="*/ 4832161 w 6494035"/>
              <a:gd name="connsiteY2130" fmla="*/ 1155666 h 3722228"/>
              <a:gd name="connsiteX2131" fmla="*/ 4893636 w 6494035"/>
              <a:gd name="connsiteY2131" fmla="*/ 1171140 h 3722228"/>
              <a:gd name="connsiteX2132" fmla="*/ 4921441 w 6494035"/>
              <a:gd name="connsiteY2132" fmla="*/ 1201615 h 3722228"/>
              <a:gd name="connsiteX2133" fmla="*/ 4940167 w 6494035"/>
              <a:gd name="connsiteY2133" fmla="*/ 1201615 h 3722228"/>
              <a:gd name="connsiteX2134" fmla="*/ 4975160 w 6494035"/>
              <a:gd name="connsiteY2134" fmla="*/ 1190687 h 3722228"/>
              <a:gd name="connsiteX2135" fmla="*/ 4990671 w 6494035"/>
              <a:gd name="connsiteY2135" fmla="*/ 1194352 h 3722228"/>
              <a:gd name="connsiteX2136" fmla="*/ 5024813 w 6494035"/>
              <a:gd name="connsiteY2136" fmla="*/ 1206230 h 3722228"/>
              <a:gd name="connsiteX2137" fmla="*/ 5027790 w 6494035"/>
              <a:gd name="connsiteY2137" fmla="*/ 1211304 h 3722228"/>
              <a:gd name="connsiteX2138" fmla="*/ 5024756 w 6494035"/>
              <a:gd name="connsiteY2138" fmla="*/ 1205550 h 3722228"/>
              <a:gd name="connsiteX2139" fmla="*/ 4990605 w 6494035"/>
              <a:gd name="connsiteY2139" fmla="*/ 1193206 h 3722228"/>
              <a:gd name="connsiteX2140" fmla="*/ 4975143 w 6494035"/>
              <a:gd name="connsiteY2140" fmla="*/ 1190008 h 3722228"/>
              <a:gd name="connsiteX2141" fmla="*/ 4939973 w 6494035"/>
              <a:gd name="connsiteY2141" fmla="*/ 1200939 h 3722228"/>
              <a:gd name="connsiteX2142" fmla="*/ 4921283 w 6494035"/>
              <a:gd name="connsiteY2142" fmla="*/ 1200939 h 3722228"/>
              <a:gd name="connsiteX2143" fmla="*/ 4893588 w 6494035"/>
              <a:gd name="connsiteY2143" fmla="*/ 1170451 h 3722228"/>
              <a:gd name="connsiteX2144" fmla="*/ 3250090 w 6494035"/>
              <a:gd name="connsiteY2144" fmla="*/ 1147895 h 3722228"/>
              <a:gd name="connsiteX2145" fmla="*/ 3258694 w 6494035"/>
              <a:gd name="connsiteY2145" fmla="*/ 1152323 h 3722228"/>
              <a:gd name="connsiteX2146" fmla="*/ 3255151 w 6494035"/>
              <a:gd name="connsiteY2146" fmla="*/ 1155423 h 3722228"/>
              <a:gd name="connsiteX2147" fmla="*/ 3250090 w 6494035"/>
              <a:gd name="connsiteY2147" fmla="*/ 1152323 h 3722228"/>
              <a:gd name="connsiteX2148" fmla="*/ 2848388 w 6494035"/>
              <a:gd name="connsiteY2148" fmla="*/ 1144478 h 3722228"/>
              <a:gd name="connsiteX2149" fmla="*/ 2856169 w 6494035"/>
              <a:gd name="connsiteY2149" fmla="*/ 1147659 h 3722228"/>
              <a:gd name="connsiteX2150" fmla="*/ 2848388 w 6494035"/>
              <a:gd name="connsiteY2150" fmla="*/ 1155388 h 3722228"/>
              <a:gd name="connsiteX2151" fmla="*/ 2856169 w 6494035"/>
              <a:gd name="connsiteY2151" fmla="*/ 1152208 h 3722228"/>
              <a:gd name="connsiteX2152" fmla="*/ 2868523 w 6494035"/>
              <a:gd name="connsiteY2152" fmla="*/ 1147659 h 3722228"/>
              <a:gd name="connsiteX2153" fmla="*/ 2871726 w 6494035"/>
              <a:gd name="connsiteY2153" fmla="*/ 1147659 h 3722228"/>
              <a:gd name="connsiteX2154" fmla="*/ 2879507 w 6494035"/>
              <a:gd name="connsiteY2154" fmla="*/ 1159932 h 3722228"/>
              <a:gd name="connsiteX2155" fmla="*/ 2876304 w 6494035"/>
              <a:gd name="connsiteY2155" fmla="*/ 1163113 h 3722228"/>
              <a:gd name="connsiteX2156" fmla="*/ 2879507 w 6494035"/>
              <a:gd name="connsiteY2156" fmla="*/ 1163113 h 3722228"/>
              <a:gd name="connsiteX2157" fmla="*/ 2884085 w 6494035"/>
              <a:gd name="connsiteY2157" fmla="*/ 1175386 h 3722228"/>
              <a:gd name="connsiteX2158" fmla="*/ 2871726 w 6494035"/>
              <a:gd name="connsiteY2158" fmla="*/ 1182662 h 3722228"/>
              <a:gd name="connsiteX2159" fmla="*/ 2868523 w 6494035"/>
              <a:gd name="connsiteY2159" fmla="*/ 1186297 h 3722228"/>
              <a:gd name="connsiteX2160" fmla="*/ 2863945 w 6494035"/>
              <a:gd name="connsiteY2160" fmla="*/ 1182662 h 3722228"/>
              <a:gd name="connsiteX2161" fmla="*/ 2868523 w 6494035"/>
              <a:gd name="connsiteY2161" fmla="*/ 1194027 h 3722228"/>
              <a:gd name="connsiteX2162" fmla="*/ 2868523 w 6494035"/>
              <a:gd name="connsiteY2162" fmla="*/ 1201751 h 3722228"/>
              <a:gd name="connsiteX2163" fmla="*/ 2868523 w 6494035"/>
              <a:gd name="connsiteY2163" fmla="*/ 1205846 h 3722228"/>
              <a:gd name="connsiteX2164" fmla="*/ 2868523 w 6494035"/>
              <a:gd name="connsiteY2164" fmla="*/ 1216751 h 3722228"/>
              <a:gd name="connsiteX2165" fmla="*/ 2863945 w 6494035"/>
              <a:gd name="connsiteY2165" fmla="*/ 1221300 h 3722228"/>
              <a:gd name="connsiteX2166" fmla="*/ 2863945 w 6494035"/>
              <a:gd name="connsiteY2166" fmla="*/ 1224481 h 3722228"/>
              <a:gd name="connsiteX2167" fmla="*/ 2863945 w 6494035"/>
              <a:gd name="connsiteY2167" fmla="*/ 1236754 h 3722228"/>
              <a:gd name="connsiteX2168" fmla="*/ 2852962 w 6494035"/>
              <a:gd name="connsiteY2168" fmla="*/ 1236754 h 3722228"/>
              <a:gd name="connsiteX2169" fmla="*/ 2837405 w 6494035"/>
              <a:gd name="connsiteY2169" fmla="*/ 1239935 h 3722228"/>
              <a:gd name="connsiteX2170" fmla="*/ 2829624 w 6494035"/>
              <a:gd name="connsiteY2170" fmla="*/ 1247665 h 3722228"/>
              <a:gd name="connsiteX2171" fmla="*/ 2829624 w 6494035"/>
              <a:gd name="connsiteY2171" fmla="*/ 1244479 h 3722228"/>
              <a:gd name="connsiteX2172" fmla="*/ 2821843 w 6494035"/>
              <a:gd name="connsiteY2172" fmla="*/ 1247665 h 3722228"/>
              <a:gd name="connsiteX2173" fmla="*/ 2809944 w 6494035"/>
              <a:gd name="connsiteY2173" fmla="*/ 1252208 h 3722228"/>
              <a:gd name="connsiteX2174" fmla="*/ 2802168 w 6494035"/>
              <a:gd name="connsiteY2174" fmla="*/ 1252208 h 3722228"/>
              <a:gd name="connsiteX2175" fmla="*/ 2794387 w 6494035"/>
              <a:gd name="connsiteY2175" fmla="*/ 1252208 h 3722228"/>
              <a:gd name="connsiteX2176" fmla="*/ 2802168 w 6494035"/>
              <a:gd name="connsiteY2176" fmla="*/ 1244479 h 3722228"/>
              <a:gd name="connsiteX2177" fmla="*/ 2791184 w 6494035"/>
              <a:gd name="connsiteY2177" fmla="*/ 1244479 h 3722228"/>
              <a:gd name="connsiteX2178" fmla="*/ 2791184 w 6494035"/>
              <a:gd name="connsiteY2178" fmla="*/ 1239935 h 3722228"/>
              <a:gd name="connsiteX2179" fmla="*/ 2798960 w 6494035"/>
              <a:gd name="connsiteY2179" fmla="*/ 1236754 h 3722228"/>
              <a:gd name="connsiteX2180" fmla="*/ 2786606 w 6494035"/>
              <a:gd name="connsiteY2180" fmla="*/ 1236754 h 3722228"/>
              <a:gd name="connsiteX2181" fmla="*/ 2791184 w 6494035"/>
              <a:gd name="connsiteY2181" fmla="*/ 1232205 h 3722228"/>
              <a:gd name="connsiteX2182" fmla="*/ 2798960 w 6494035"/>
              <a:gd name="connsiteY2182" fmla="*/ 1232205 h 3722228"/>
              <a:gd name="connsiteX2183" fmla="*/ 2798960 w 6494035"/>
              <a:gd name="connsiteY2183" fmla="*/ 1229024 h 3722228"/>
              <a:gd name="connsiteX2184" fmla="*/ 2802168 w 6494035"/>
              <a:gd name="connsiteY2184" fmla="*/ 1224481 h 3722228"/>
              <a:gd name="connsiteX2185" fmla="*/ 2814062 w 6494035"/>
              <a:gd name="connsiteY2185" fmla="*/ 1221300 h 3722228"/>
              <a:gd name="connsiteX2186" fmla="*/ 2817725 w 6494035"/>
              <a:gd name="connsiteY2186" fmla="*/ 1221300 h 3722228"/>
              <a:gd name="connsiteX2187" fmla="*/ 2814062 w 6494035"/>
              <a:gd name="connsiteY2187" fmla="*/ 1216751 h 3722228"/>
              <a:gd name="connsiteX2188" fmla="*/ 2809944 w 6494035"/>
              <a:gd name="connsiteY2188" fmla="*/ 1221300 h 3722228"/>
              <a:gd name="connsiteX2189" fmla="*/ 2802168 w 6494035"/>
              <a:gd name="connsiteY2189" fmla="*/ 1221300 h 3722228"/>
              <a:gd name="connsiteX2190" fmla="*/ 2806286 w 6494035"/>
              <a:gd name="connsiteY2190" fmla="*/ 1216751 h 3722228"/>
              <a:gd name="connsiteX2191" fmla="*/ 2809944 w 6494035"/>
              <a:gd name="connsiteY2191" fmla="*/ 1209026 h 3722228"/>
              <a:gd name="connsiteX2192" fmla="*/ 2814062 w 6494035"/>
              <a:gd name="connsiteY2192" fmla="*/ 1205846 h 3722228"/>
              <a:gd name="connsiteX2193" fmla="*/ 2802168 w 6494035"/>
              <a:gd name="connsiteY2193" fmla="*/ 1201751 h 3722228"/>
              <a:gd name="connsiteX2194" fmla="*/ 2794387 w 6494035"/>
              <a:gd name="connsiteY2194" fmla="*/ 1194027 h 3722228"/>
              <a:gd name="connsiteX2195" fmla="*/ 2802168 w 6494035"/>
              <a:gd name="connsiteY2195" fmla="*/ 1190386 h 3722228"/>
              <a:gd name="connsiteX2196" fmla="*/ 2806286 w 6494035"/>
              <a:gd name="connsiteY2196" fmla="*/ 1190386 h 3722228"/>
              <a:gd name="connsiteX2197" fmla="*/ 2802168 w 6494035"/>
              <a:gd name="connsiteY2197" fmla="*/ 1186297 h 3722228"/>
              <a:gd name="connsiteX2198" fmla="*/ 2798960 w 6494035"/>
              <a:gd name="connsiteY2198" fmla="*/ 1178572 h 3722228"/>
              <a:gd name="connsiteX2199" fmla="*/ 2794387 w 6494035"/>
              <a:gd name="connsiteY2199" fmla="*/ 1182662 h 3722228"/>
              <a:gd name="connsiteX2200" fmla="*/ 2798960 w 6494035"/>
              <a:gd name="connsiteY2200" fmla="*/ 1175386 h 3722228"/>
              <a:gd name="connsiteX2201" fmla="*/ 2806286 w 6494035"/>
              <a:gd name="connsiteY2201" fmla="*/ 1175386 h 3722228"/>
              <a:gd name="connsiteX2202" fmla="*/ 2814062 w 6494035"/>
              <a:gd name="connsiteY2202" fmla="*/ 1178572 h 3722228"/>
              <a:gd name="connsiteX2203" fmla="*/ 2821843 w 6494035"/>
              <a:gd name="connsiteY2203" fmla="*/ 1175386 h 3722228"/>
              <a:gd name="connsiteX2204" fmla="*/ 2825506 w 6494035"/>
              <a:gd name="connsiteY2204" fmla="*/ 1175386 h 3722228"/>
              <a:gd name="connsiteX2205" fmla="*/ 2829624 w 6494035"/>
              <a:gd name="connsiteY2205" fmla="*/ 1170843 h 3722228"/>
              <a:gd name="connsiteX2206" fmla="*/ 2832826 w 6494035"/>
              <a:gd name="connsiteY2206" fmla="*/ 1167662 h 3722228"/>
              <a:gd name="connsiteX2207" fmla="*/ 2832826 w 6494035"/>
              <a:gd name="connsiteY2207" fmla="*/ 1163113 h 3722228"/>
              <a:gd name="connsiteX2208" fmla="*/ 2821843 w 6494035"/>
              <a:gd name="connsiteY2208" fmla="*/ 1163113 h 3722228"/>
              <a:gd name="connsiteX2209" fmla="*/ 2825506 w 6494035"/>
              <a:gd name="connsiteY2209" fmla="*/ 1159932 h 3722228"/>
              <a:gd name="connsiteX2210" fmla="*/ 2829624 w 6494035"/>
              <a:gd name="connsiteY2210" fmla="*/ 1155388 h 3722228"/>
              <a:gd name="connsiteX2211" fmla="*/ 2840607 w 6494035"/>
              <a:gd name="connsiteY2211" fmla="*/ 1147659 h 3722228"/>
              <a:gd name="connsiteX2212" fmla="*/ 3173337 w 6494035"/>
              <a:gd name="connsiteY2212" fmla="*/ 1139923 h 3722228"/>
              <a:gd name="connsiteX2213" fmla="*/ 3177893 w 6494035"/>
              <a:gd name="connsiteY2213" fmla="*/ 1152003 h 3722228"/>
              <a:gd name="connsiteX2214" fmla="*/ 3170148 w 6494035"/>
              <a:gd name="connsiteY2214" fmla="*/ 1152003 h 3722228"/>
              <a:gd name="connsiteX2215" fmla="*/ 3165593 w 6494035"/>
              <a:gd name="connsiteY2215" fmla="*/ 1147529 h 3722228"/>
              <a:gd name="connsiteX2216" fmla="*/ 3162405 w 6494035"/>
              <a:gd name="connsiteY2216" fmla="*/ 1144397 h 3722228"/>
              <a:gd name="connsiteX2217" fmla="*/ 3204172 w 6494035"/>
              <a:gd name="connsiteY2217" fmla="*/ 1123980 h 3722228"/>
              <a:gd name="connsiteX2218" fmla="*/ 3208341 w 6494035"/>
              <a:gd name="connsiteY2218" fmla="*/ 1123980 h 3722228"/>
              <a:gd name="connsiteX2219" fmla="*/ 3212047 w 6494035"/>
              <a:gd name="connsiteY2219" fmla="*/ 1136457 h 3722228"/>
              <a:gd name="connsiteX2220" fmla="*/ 3204172 w 6494035"/>
              <a:gd name="connsiteY2220" fmla="*/ 1139692 h 3722228"/>
              <a:gd name="connsiteX2221" fmla="*/ 3208341 w 6494035"/>
              <a:gd name="connsiteY2221" fmla="*/ 1143851 h 3722228"/>
              <a:gd name="connsiteX2222" fmla="*/ 3204172 w 6494035"/>
              <a:gd name="connsiteY2222" fmla="*/ 1147548 h 3722228"/>
              <a:gd name="connsiteX2223" fmla="*/ 3204172 w 6494035"/>
              <a:gd name="connsiteY2223" fmla="*/ 1155404 h 3722228"/>
              <a:gd name="connsiteX2224" fmla="*/ 3200929 w 6494035"/>
              <a:gd name="connsiteY2224" fmla="*/ 1155404 h 3722228"/>
              <a:gd name="connsiteX2225" fmla="*/ 3196298 w 6494035"/>
              <a:gd name="connsiteY2225" fmla="*/ 1147548 h 3722228"/>
              <a:gd name="connsiteX2226" fmla="*/ 3185180 w 6494035"/>
              <a:gd name="connsiteY2226" fmla="*/ 1131837 h 3722228"/>
              <a:gd name="connsiteX2227" fmla="*/ 3188423 w 6494035"/>
              <a:gd name="connsiteY2227" fmla="*/ 1131837 h 3722228"/>
              <a:gd name="connsiteX2228" fmla="*/ 3193055 w 6494035"/>
              <a:gd name="connsiteY2228" fmla="*/ 1128602 h 3722228"/>
              <a:gd name="connsiteX2229" fmla="*/ 3196298 w 6494035"/>
              <a:gd name="connsiteY2229" fmla="*/ 1131837 h 3722228"/>
              <a:gd name="connsiteX2230" fmla="*/ 3200929 w 6494035"/>
              <a:gd name="connsiteY2230" fmla="*/ 1128602 h 3722228"/>
              <a:gd name="connsiteX2231" fmla="*/ 4297727 w 6494035"/>
              <a:gd name="connsiteY2231" fmla="*/ 1120776 h 3722228"/>
              <a:gd name="connsiteX2232" fmla="*/ 4244037 w 6494035"/>
              <a:gd name="connsiteY2232" fmla="*/ 1136318 h 3722228"/>
              <a:gd name="connsiteX2233" fmla="*/ 4186609 w 6494035"/>
              <a:gd name="connsiteY2233" fmla="*/ 1131707 h 3722228"/>
              <a:gd name="connsiteX2234" fmla="*/ 4100466 w 6494035"/>
              <a:gd name="connsiteY2234" fmla="*/ 1147249 h 3722228"/>
              <a:gd name="connsiteX2235" fmla="*/ 4090255 w 6494035"/>
              <a:gd name="connsiteY2235" fmla="*/ 1199810 h 3722228"/>
              <a:gd name="connsiteX2236" fmla="*/ 4100710 w 6494035"/>
              <a:gd name="connsiteY2236" fmla="*/ 1147928 h 3722228"/>
              <a:gd name="connsiteX2237" fmla="*/ 4186774 w 6494035"/>
              <a:gd name="connsiteY2237" fmla="*/ 1132386 h 3722228"/>
              <a:gd name="connsiteX2238" fmla="*/ 4244182 w 6494035"/>
              <a:gd name="connsiteY2238" fmla="*/ 1136933 h 3722228"/>
              <a:gd name="connsiteX2239" fmla="*/ 4297901 w 6494035"/>
              <a:gd name="connsiteY2239" fmla="*/ 1121458 h 3722228"/>
              <a:gd name="connsiteX2240" fmla="*/ 4340744 w 6494035"/>
              <a:gd name="connsiteY2240" fmla="*/ 1155666 h 3722228"/>
              <a:gd name="connsiteX2241" fmla="*/ 4402692 w 6494035"/>
              <a:gd name="connsiteY2241" fmla="*/ 1147928 h 3722228"/>
              <a:gd name="connsiteX2242" fmla="*/ 4468706 w 6494035"/>
              <a:gd name="connsiteY2242" fmla="*/ 1190687 h 3722228"/>
              <a:gd name="connsiteX2243" fmla="*/ 4511549 w 6494035"/>
              <a:gd name="connsiteY2243" fmla="*/ 1232632 h 3722228"/>
              <a:gd name="connsiteX2244" fmla="*/ 4565741 w 6494035"/>
              <a:gd name="connsiteY2244" fmla="*/ 1240369 h 3722228"/>
              <a:gd name="connsiteX2245" fmla="*/ 4599883 w 6494035"/>
              <a:gd name="connsiteY2245" fmla="*/ 1255844 h 3722228"/>
              <a:gd name="connsiteX2246" fmla="*/ 4634970 w 6494035"/>
              <a:gd name="connsiteY2246" fmla="*/ 1263581 h 3722228"/>
              <a:gd name="connsiteX2247" fmla="*/ 4645941 w 6494035"/>
              <a:gd name="connsiteY2247" fmla="*/ 1260391 h 3722228"/>
              <a:gd name="connsiteX2248" fmla="*/ 4650481 w 6494035"/>
              <a:gd name="connsiteY2248" fmla="*/ 1252654 h 3722228"/>
              <a:gd name="connsiteX2249" fmla="*/ 4676868 w 6494035"/>
              <a:gd name="connsiteY2249" fmla="*/ 1240369 h 3722228"/>
              <a:gd name="connsiteX2250" fmla="*/ 4676868 w 6494035"/>
              <a:gd name="connsiteY2250" fmla="*/ 1232632 h 3722228"/>
              <a:gd name="connsiteX2251" fmla="*/ 4688690 w 6494035"/>
              <a:gd name="connsiteY2251" fmla="*/ 1221705 h 3722228"/>
              <a:gd name="connsiteX2252" fmla="*/ 4692378 w 6494035"/>
              <a:gd name="connsiteY2252" fmla="*/ 1217157 h 3722228"/>
              <a:gd name="connsiteX2253" fmla="*/ 4704200 w 6494035"/>
              <a:gd name="connsiteY2253" fmla="*/ 1209420 h 3722228"/>
              <a:gd name="connsiteX2254" fmla="*/ 4727466 w 6494035"/>
              <a:gd name="connsiteY2254" fmla="*/ 1206230 h 3722228"/>
              <a:gd name="connsiteX2255" fmla="*/ 4735126 w 6494035"/>
              <a:gd name="connsiteY2255" fmla="*/ 1213967 h 3722228"/>
              <a:gd name="connsiteX2256" fmla="*/ 4758392 w 6494035"/>
              <a:gd name="connsiteY2256" fmla="*/ 1209420 h 3722228"/>
              <a:gd name="connsiteX2257" fmla="*/ 4762459 w 6494035"/>
              <a:gd name="connsiteY2257" fmla="*/ 1221705 h 3722228"/>
              <a:gd name="connsiteX2258" fmla="*/ 4777969 w 6494035"/>
              <a:gd name="connsiteY2258" fmla="*/ 1224894 h 3722228"/>
              <a:gd name="connsiteX2259" fmla="*/ 4804356 w 6494035"/>
              <a:gd name="connsiteY2259" fmla="*/ 1224894 h 3722228"/>
              <a:gd name="connsiteX2260" fmla="*/ 4839917 w 6494035"/>
              <a:gd name="connsiteY2260" fmla="*/ 1221705 h 3722228"/>
              <a:gd name="connsiteX2261" fmla="*/ 4839505 w 6494035"/>
              <a:gd name="connsiteY2261" fmla="*/ 1221053 h 3722228"/>
              <a:gd name="connsiteX2262" fmla="*/ 4804218 w 6494035"/>
              <a:gd name="connsiteY2262" fmla="*/ 1224215 h 3722228"/>
              <a:gd name="connsiteX2263" fmla="*/ 4777882 w 6494035"/>
              <a:gd name="connsiteY2263" fmla="*/ 1224215 h 3722228"/>
              <a:gd name="connsiteX2264" fmla="*/ 4762421 w 6494035"/>
              <a:gd name="connsiteY2264" fmla="*/ 1221018 h 3722228"/>
              <a:gd name="connsiteX2265" fmla="*/ 4758343 w 6494035"/>
              <a:gd name="connsiteY2265" fmla="*/ 1208748 h 3722228"/>
              <a:gd name="connsiteX2266" fmla="*/ 4735066 w 6494035"/>
              <a:gd name="connsiteY2266" fmla="*/ 1213284 h 3722228"/>
              <a:gd name="connsiteX2267" fmla="*/ 4727250 w 6494035"/>
              <a:gd name="connsiteY2267" fmla="*/ 1205550 h 3722228"/>
              <a:gd name="connsiteX2268" fmla="*/ 4704143 w 6494035"/>
              <a:gd name="connsiteY2268" fmla="*/ 1208748 h 3722228"/>
              <a:gd name="connsiteX2269" fmla="*/ 4692250 w 6494035"/>
              <a:gd name="connsiteY2269" fmla="*/ 1216481 h 3722228"/>
              <a:gd name="connsiteX2270" fmla="*/ 4688512 w 6494035"/>
              <a:gd name="connsiteY2270" fmla="*/ 1221018 h 3722228"/>
              <a:gd name="connsiteX2271" fmla="*/ 4676788 w 6494035"/>
              <a:gd name="connsiteY2271" fmla="*/ 1231949 h 3722228"/>
              <a:gd name="connsiteX2272" fmla="*/ 4676788 w 6494035"/>
              <a:gd name="connsiteY2272" fmla="*/ 1239683 h 3722228"/>
              <a:gd name="connsiteX2273" fmla="*/ 4650283 w 6494035"/>
              <a:gd name="connsiteY2273" fmla="*/ 1252027 h 3722228"/>
              <a:gd name="connsiteX2274" fmla="*/ 4645695 w 6494035"/>
              <a:gd name="connsiteY2274" fmla="*/ 1259315 h 3722228"/>
              <a:gd name="connsiteX2275" fmla="*/ 4634821 w 6494035"/>
              <a:gd name="connsiteY2275" fmla="*/ 1262958 h 3722228"/>
              <a:gd name="connsiteX2276" fmla="*/ 4599821 w 6494035"/>
              <a:gd name="connsiteY2276" fmla="*/ 1255150 h 3722228"/>
              <a:gd name="connsiteX2277" fmla="*/ 4565669 w 6494035"/>
              <a:gd name="connsiteY2277" fmla="*/ 1239683 h 3722228"/>
              <a:gd name="connsiteX2278" fmla="*/ 4511469 w 6494035"/>
              <a:gd name="connsiteY2278" fmla="*/ 1231949 h 3722228"/>
              <a:gd name="connsiteX2279" fmla="*/ 4468653 w 6494035"/>
              <a:gd name="connsiteY2279" fmla="*/ 1190008 h 3722228"/>
              <a:gd name="connsiteX2280" fmla="*/ 4402559 w 6494035"/>
              <a:gd name="connsiteY2280" fmla="*/ 1147249 h 3722228"/>
              <a:gd name="connsiteX2281" fmla="*/ 4340544 w 6494035"/>
              <a:gd name="connsiteY2281" fmla="*/ 1154983 h 3722228"/>
              <a:gd name="connsiteX2282" fmla="*/ 572505 w 6494035"/>
              <a:gd name="connsiteY2282" fmla="*/ 1101204 h 3722228"/>
              <a:gd name="connsiteX2283" fmla="*/ 610847 w 6494035"/>
              <a:gd name="connsiteY2283" fmla="*/ 1124496 h 3722228"/>
              <a:gd name="connsiteX2284" fmla="*/ 614005 w 6494035"/>
              <a:gd name="connsiteY2284" fmla="*/ 1147328 h 3722228"/>
              <a:gd name="connsiteX2285" fmla="*/ 621674 w 6494035"/>
              <a:gd name="connsiteY2285" fmla="*/ 1162856 h 3722228"/>
              <a:gd name="connsiteX2286" fmla="*/ 633850 w 6494035"/>
              <a:gd name="connsiteY2286" fmla="*/ 1190709 h 3722228"/>
              <a:gd name="connsiteX2287" fmla="*/ 610847 w 6494035"/>
              <a:gd name="connsiteY2287" fmla="*/ 1182950 h 3722228"/>
              <a:gd name="connsiteX2288" fmla="*/ 598667 w 6494035"/>
              <a:gd name="connsiteY2288" fmla="*/ 1167422 h 3722228"/>
              <a:gd name="connsiteX2289" fmla="*/ 583331 w 6494035"/>
              <a:gd name="connsiteY2289" fmla="*/ 1155092 h 3722228"/>
              <a:gd name="connsiteX2290" fmla="*/ 564836 w 6494035"/>
              <a:gd name="connsiteY2290" fmla="*/ 1128602 h 3722228"/>
              <a:gd name="connsiteX2291" fmla="*/ 564836 w 6494035"/>
              <a:gd name="connsiteY2291" fmla="*/ 1105770 h 3722228"/>
              <a:gd name="connsiteX2292" fmla="*/ 5241489 w 6494035"/>
              <a:gd name="connsiteY2292" fmla="*/ 1101110 h 3722228"/>
              <a:gd name="connsiteX2293" fmla="*/ 5233910 w 6494035"/>
              <a:gd name="connsiteY2293" fmla="*/ 1139441 h 3722228"/>
              <a:gd name="connsiteX2294" fmla="*/ 5229663 w 6494035"/>
              <a:gd name="connsiteY2294" fmla="*/ 1162717 h 3722228"/>
              <a:gd name="connsiteX2295" fmla="*/ 5229833 w 6494035"/>
              <a:gd name="connsiteY2295" fmla="*/ 1162992 h 3722228"/>
              <a:gd name="connsiteX2296" fmla="*/ 5233920 w 6494035"/>
              <a:gd name="connsiteY2296" fmla="*/ 1140123 h 3722228"/>
              <a:gd name="connsiteX2297" fmla="*/ 5241676 w 6494035"/>
              <a:gd name="connsiteY2297" fmla="*/ 1101436 h 3722228"/>
              <a:gd name="connsiteX2298" fmla="*/ 3289505 w 6494035"/>
              <a:gd name="connsiteY2298" fmla="*/ 1082984 h 3722228"/>
              <a:gd name="connsiteX2299" fmla="*/ 3286405 w 6494035"/>
              <a:gd name="connsiteY2299" fmla="*/ 1098267 h 3722228"/>
              <a:gd name="connsiteX2300" fmla="*/ 3281976 w 6494035"/>
              <a:gd name="connsiteY2300" fmla="*/ 1116699 h 3722228"/>
              <a:gd name="connsiteX2301" fmla="*/ 3281976 w 6494035"/>
              <a:gd name="connsiteY2301" fmla="*/ 1105910 h 3722228"/>
              <a:gd name="connsiteX2302" fmla="*/ 3286405 w 6494035"/>
              <a:gd name="connsiteY2302" fmla="*/ 1093773 h 3722228"/>
              <a:gd name="connsiteX2303" fmla="*/ 3286405 w 6494035"/>
              <a:gd name="connsiteY2303" fmla="*/ 1086130 h 3722228"/>
              <a:gd name="connsiteX2304" fmla="*/ 2849239 w 6494035"/>
              <a:gd name="connsiteY2304" fmla="*/ 1082984 h 3722228"/>
              <a:gd name="connsiteX2305" fmla="*/ 2853380 w 6494035"/>
              <a:gd name="connsiteY2305" fmla="*/ 1086084 h 3722228"/>
              <a:gd name="connsiteX2306" fmla="*/ 2853380 w 6494035"/>
              <a:gd name="connsiteY2306" fmla="*/ 1090513 h 3722228"/>
              <a:gd name="connsiteX2307" fmla="*/ 2849239 w 6494035"/>
              <a:gd name="connsiteY2307" fmla="*/ 1090513 h 3722228"/>
              <a:gd name="connsiteX2308" fmla="*/ 2863778 w 6494035"/>
              <a:gd name="connsiteY2308" fmla="*/ 1075013 h 3722228"/>
              <a:gd name="connsiteX2309" fmla="*/ 2868280 w 6494035"/>
              <a:gd name="connsiteY2309" fmla="*/ 1078201 h 3722228"/>
              <a:gd name="connsiteX2310" fmla="*/ 2868280 w 6494035"/>
              <a:gd name="connsiteY2310" fmla="*/ 1075013 h 3722228"/>
              <a:gd name="connsiteX2311" fmla="*/ 2871432 w 6494035"/>
              <a:gd name="connsiteY2311" fmla="*/ 1075013 h 3722228"/>
              <a:gd name="connsiteX2312" fmla="*/ 2871432 w 6494035"/>
              <a:gd name="connsiteY2312" fmla="*/ 1085945 h 3722228"/>
              <a:gd name="connsiteX2313" fmla="*/ 2879536 w 6494035"/>
              <a:gd name="connsiteY2313" fmla="*/ 1085945 h 3722228"/>
              <a:gd name="connsiteX2314" fmla="*/ 2875934 w 6494035"/>
              <a:gd name="connsiteY2314" fmla="*/ 1090501 h 3722228"/>
              <a:gd name="connsiteX2315" fmla="*/ 2871432 w 6494035"/>
              <a:gd name="connsiteY2315" fmla="*/ 1090501 h 3722228"/>
              <a:gd name="connsiteX2316" fmla="*/ 2868280 w 6494035"/>
              <a:gd name="connsiteY2316" fmla="*/ 1090501 h 3722228"/>
              <a:gd name="connsiteX2317" fmla="*/ 2863778 w 6494035"/>
              <a:gd name="connsiteY2317" fmla="*/ 1082756 h 3722228"/>
              <a:gd name="connsiteX2318" fmla="*/ 2860626 w 6494035"/>
              <a:gd name="connsiteY2318" fmla="*/ 1082756 h 3722228"/>
              <a:gd name="connsiteX2319" fmla="*/ 2844683 w 6494035"/>
              <a:gd name="connsiteY2319" fmla="*/ 1075013 h 3722228"/>
              <a:gd name="connsiteX2320" fmla="*/ 2853287 w 6494035"/>
              <a:gd name="connsiteY2320" fmla="*/ 1075013 h 3722228"/>
              <a:gd name="connsiteX2321" fmla="*/ 2853287 w 6494035"/>
              <a:gd name="connsiteY2321" fmla="*/ 1079062 h 3722228"/>
              <a:gd name="connsiteX2322" fmla="*/ 3317050 w 6494035"/>
              <a:gd name="connsiteY2322" fmla="*/ 1067041 h 3722228"/>
              <a:gd name="connsiteX2323" fmla="*/ 3324795 w 6494035"/>
              <a:gd name="connsiteY2323" fmla="*/ 1067041 h 3722228"/>
              <a:gd name="connsiteX2324" fmla="*/ 3320239 w 6494035"/>
              <a:gd name="connsiteY2324" fmla="*/ 1070276 h 3722228"/>
              <a:gd name="connsiteX2325" fmla="*/ 3320239 w 6494035"/>
              <a:gd name="connsiteY2325" fmla="*/ 1082753 h 3722228"/>
              <a:gd name="connsiteX2326" fmla="*/ 3320239 w 6494035"/>
              <a:gd name="connsiteY2326" fmla="*/ 1085988 h 3722228"/>
              <a:gd name="connsiteX2327" fmla="*/ 3312495 w 6494035"/>
              <a:gd name="connsiteY2327" fmla="*/ 1098465 h 3722228"/>
              <a:gd name="connsiteX2328" fmla="*/ 3309307 w 6494035"/>
              <a:gd name="connsiteY2328" fmla="*/ 1074898 h 3722228"/>
              <a:gd name="connsiteX2329" fmla="*/ 2869248 w 6494035"/>
              <a:gd name="connsiteY2329" fmla="*/ 1052237 h 3722228"/>
              <a:gd name="connsiteX2330" fmla="*/ 2869248 w 6494035"/>
              <a:gd name="connsiteY2330" fmla="*/ 1055389 h 3722228"/>
              <a:gd name="connsiteX2331" fmla="*/ 2864367 w 6494035"/>
              <a:gd name="connsiteY2331" fmla="*/ 1063042 h 3722228"/>
              <a:gd name="connsiteX2332" fmla="*/ 2869248 w 6494035"/>
              <a:gd name="connsiteY2332" fmla="*/ 1063042 h 3722228"/>
              <a:gd name="connsiteX2333" fmla="*/ 2864367 w 6494035"/>
              <a:gd name="connsiteY2333" fmla="*/ 1067544 h 3722228"/>
              <a:gd name="connsiteX2334" fmla="*/ 2856071 w 6494035"/>
              <a:gd name="connsiteY2334" fmla="*/ 1071146 h 3722228"/>
              <a:gd name="connsiteX2335" fmla="*/ 2856071 w 6494035"/>
              <a:gd name="connsiteY2335" fmla="*/ 1067544 h 3722228"/>
              <a:gd name="connsiteX2336" fmla="*/ 2856071 w 6494035"/>
              <a:gd name="connsiteY2336" fmla="*/ 1063042 h 3722228"/>
              <a:gd name="connsiteX2337" fmla="*/ 2856071 w 6494035"/>
              <a:gd name="connsiteY2337" fmla="*/ 1059890 h 3722228"/>
              <a:gd name="connsiteX2338" fmla="*/ 2860951 w 6494035"/>
              <a:gd name="connsiteY2338" fmla="*/ 1059890 h 3722228"/>
              <a:gd name="connsiteX2339" fmla="*/ 2860951 w 6494035"/>
              <a:gd name="connsiteY2339" fmla="*/ 1055389 h 3722228"/>
              <a:gd name="connsiteX2340" fmla="*/ 5276727 w 6494035"/>
              <a:gd name="connsiteY2340" fmla="*/ 1047008 h 3722228"/>
              <a:gd name="connsiteX2341" fmla="*/ 5264833 w 6494035"/>
              <a:gd name="connsiteY2341" fmla="*/ 1051544 h 3722228"/>
              <a:gd name="connsiteX2342" fmla="*/ 5229663 w 6494035"/>
              <a:gd name="connsiteY2342" fmla="*/ 1066565 h 3722228"/>
              <a:gd name="connsiteX2343" fmla="*/ 5222017 w 6494035"/>
              <a:gd name="connsiteY2343" fmla="*/ 1085751 h 3722228"/>
              <a:gd name="connsiteX2344" fmla="*/ 5222260 w 6494035"/>
              <a:gd name="connsiteY2344" fmla="*/ 1085751 h 3722228"/>
              <a:gd name="connsiteX2345" fmla="*/ 5229759 w 6494035"/>
              <a:gd name="connsiteY2345" fmla="*/ 1067704 h 3722228"/>
              <a:gd name="connsiteX2346" fmla="*/ 5264847 w 6494035"/>
              <a:gd name="connsiteY2346" fmla="*/ 1052229 h 3722228"/>
              <a:gd name="connsiteX2347" fmla="*/ 5277142 w 6494035"/>
              <a:gd name="connsiteY2347" fmla="*/ 1047682 h 3722228"/>
              <a:gd name="connsiteX2348" fmla="*/ 5288113 w 6494035"/>
              <a:gd name="connsiteY2348" fmla="*/ 1052229 h 3722228"/>
              <a:gd name="connsiteX2349" fmla="*/ 5311284 w 6494035"/>
              <a:gd name="connsiteY2349" fmla="*/ 1055419 h 3722228"/>
              <a:gd name="connsiteX2350" fmla="*/ 5323200 w 6494035"/>
              <a:gd name="connsiteY2350" fmla="*/ 1059967 h 3722228"/>
              <a:gd name="connsiteX2351" fmla="*/ 5330861 w 6494035"/>
              <a:gd name="connsiteY2351" fmla="*/ 1063157 h 3722228"/>
              <a:gd name="connsiteX2352" fmla="*/ 5365097 w 6494035"/>
              <a:gd name="connsiteY2352" fmla="*/ 1113721 h 3722228"/>
              <a:gd name="connsiteX2353" fmla="*/ 5380513 w 6494035"/>
              <a:gd name="connsiteY2353" fmla="*/ 1129196 h 3722228"/>
              <a:gd name="connsiteX2354" fmla="*/ 5392430 w 6494035"/>
              <a:gd name="connsiteY2354" fmla="*/ 1152476 h 3722228"/>
              <a:gd name="connsiteX2355" fmla="*/ 5400091 w 6494035"/>
              <a:gd name="connsiteY2355" fmla="*/ 1163403 h 3722228"/>
              <a:gd name="connsiteX2356" fmla="*/ 5407846 w 6494035"/>
              <a:gd name="connsiteY2356" fmla="*/ 1171140 h 3722228"/>
              <a:gd name="connsiteX2357" fmla="*/ 5426572 w 6494035"/>
              <a:gd name="connsiteY2357" fmla="*/ 1171140 h 3722228"/>
              <a:gd name="connsiteX2358" fmla="*/ 5438867 w 6494035"/>
              <a:gd name="connsiteY2358" fmla="*/ 1171140 h 3722228"/>
              <a:gd name="connsiteX2359" fmla="*/ 5469793 w 6494035"/>
              <a:gd name="connsiteY2359" fmla="*/ 1186615 h 3722228"/>
              <a:gd name="connsiteX2360" fmla="*/ 5489370 w 6494035"/>
              <a:gd name="connsiteY2360" fmla="*/ 1224894 h 3722228"/>
              <a:gd name="connsiteX2361" fmla="*/ 5497126 w 6494035"/>
              <a:gd name="connsiteY2361" fmla="*/ 1224894 h 3722228"/>
              <a:gd name="connsiteX2362" fmla="*/ 5515852 w 6494035"/>
              <a:gd name="connsiteY2362" fmla="*/ 1221705 h 3722228"/>
              <a:gd name="connsiteX2363" fmla="*/ 5523607 w 6494035"/>
              <a:gd name="connsiteY2363" fmla="*/ 1209420 h 3722228"/>
              <a:gd name="connsiteX2364" fmla="*/ 5543562 w 6494035"/>
              <a:gd name="connsiteY2364" fmla="*/ 1201615 h 3722228"/>
              <a:gd name="connsiteX2365" fmla="*/ 5558601 w 6494035"/>
              <a:gd name="connsiteY2365" fmla="*/ 1194573 h 3722228"/>
              <a:gd name="connsiteX2366" fmla="*/ 5558601 w 6494035"/>
              <a:gd name="connsiteY2366" fmla="*/ 1193206 h 3722228"/>
              <a:gd name="connsiteX2367" fmla="*/ 5543649 w 6494035"/>
              <a:gd name="connsiteY2367" fmla="*/ 1200939 h 3722228"/>
              <a:gd name="connsiteX2368" fmla="*/ 5523601 w 6494035"/>
              <a:gd name="connsiteY2368" fmla="*/ 1208748 h 3722228"/>
              <a:gd name="connsiteX2369" fmla="*/ 5515785 w 6494035"/>
              <a:gd name="connsiteY2369" fmla="*/ 1221018 h 3722228"/>
              <a:gd name="connsiteX2370" fmla="*/ 5497095 w 6494035"/>
              <a:gd name="connsiteY2370" fmla="*/ 1224215 h 3722228"/>
              <a:gd name="connsiteX2371" fmla="*/ 5489449 w 6494035"/>
              <a:gd name="connsiteY2371" fmla="*/ 1224215 h 3722228"/>
              <a:gd name="connsiteX2372" fmla="*/ 5469740 w 6494035"/>
              <a:gd name="connsiteY2372" fmla="*/ 1185472 h 3722228"/>
              <a:gd name="connsiteX2373" fmla="*/ 5438817 w 6494035"/>
              <a:gd name="connsiteY2373" fmla="*/ 1170451 h 3722228"/>
              <a:gd name="connsiteX2374" fmla="*/ 5426584 w 6494035"/>
              <a:gd name="connsiteY2374" fmla="*/ 1170451 h 3722228"/>
              <a:gd name="connsiteX2375" fmla="*/ 5407894 w 6494035"/>
              <a:gd name="connsiteY2375" fmla="*/ 1170451 h 3722228"/>
              <a:gd name="connsiteX2376" fmla="*/ 5400079 w 6494035"/>
              <a:gd name="connsiteY2376" fmla="*/ 1162717 h 3722228"/>
              <a:gd name="connsiteX2377" fmla="*/ 5392433 w 6494035"/>
              <a:gd name="connsiteY2377" fmla="*/ 1151786 h 3722228"/>
              <a:gd name="connsiteX2378" fmla="*/ 5380539 w 6494035"/>
              <a:gd name="connsiteY2378" fmla="*/ 1128510 h 3722228"/>
              <a:gd name="connsiteX2379" fmla="*/ 5365078 w 6494035"/>
              <a:gd name="connsiteY2379" fmla="*/ 1113042 h 3722228"/>
              <a:gd name="connsiteX2380" fmla="*/ 5330927 w 6494035"/>
              <a:gd name="connsiteY2380" fmla="*/ 1062475 h 3722228"/>
              <a:gd name="connsiteX2381" fmla="*/ 5323111 w 6494035"/>
              <a:gd name="connsiteY2381" fmla="*/ 1058832 h 3722228"/>
              <a:gd name="connsiteX2382" fmla="*/ 5310878 w 6494035"/>
              <a:gd name="connsiteY2382" fmla="*/ 1054742 h 3722228"/>
              <a:gd name="connsiteX2383" fmla="*/ 5288111 w 6494035"/>
              <a:gd name="connsiteY2383" fmla="*/ 1051544 h 3722228"/>
              <a:gd name="connsiteX2384" fmla="*/ 2895173 w 6494035"/>
              <a:gd name="connsiteY2384" fmla="*/ 1044265 h 3722228"/>
              <a:gd name="connsiteX2385" fmla="*/ 2910612 w 6494035"/>
              <a:gd name="connsiteY2385" fmla="*/ 1047459 h 3722228"/>
              <a:gd name="connsiteX2386" fmla="*/ 2926051 w 6494035"/>
              <a:gd name="connsiteY2386" fmla="*/ 1044265 h 3722228"/>
              <a:gd name="connsiteX2387" fmla="*/ 2926051 w 6494035"/>
              <a:gd name="connsiteY2387" fmla="*/ 1055201 h 3722228"/>
              <a:gd name="connsiteX2388" fmla="*/ 2910612 w 6494035"/>
              <a:gd name="connsiteY2388" fmla="*/ 1067502 h 3722228"/>
              <a:gd name="connsiteX2389" fmla="*/ 2910612 w 6494035"/>
              <a:gd name="connsiteY2389" fmla="*/ 1070684 h 3722228"/>
              <a:gd name="connsiteX2390" fmla="*/ 2906974 w 6494035"/>
              <a:gd name="connsiteY2390" fmla="*/ 1078425 h 3722228"/>
              <a:gd name="connsiteX2391" fmla="*/ 2918331 w 6494035"/>
              <a:gd name="connsiteY2391" fmla="*/ 1075243 h 3722228"/>
              <a:gd name="connsiteX2392" fmla="*/ 2945572 w 6494035"/>
              <a:gd name="connsiteY2392" fmla="*/ 1075243 h 3722228"/>
              <a:gd name="connsiteX2393" fmla="*/ 2948751 w 6494035"/>
              <a:gd name="connsiteY2393" fmla="*/ 1082985 h 3722228"/>
              <a:gd name="connsiteX2394" fmla="*/ 2941031 w 6494035"/>
              <a:gd name="connsiteY2394" fmla="*/ 1093921 h 3722228"/>
              <a:gd name="connsiteX2395" fmla="*/ 2930133 w 6494035"/>
              <a:gd name="connsiteY2395" fmla="*/ 1113500 h 3722228"/>
              <a:gd name="connsiteX2396" fmla="*/ 2933771 w 6494035"/>
              <a:gd name="connsiteY2396" fmla="*/ 1117145 h 3722228"/>
              <a:gd name="connsiteX2397" fmla="*/ 2926051 w 6494035"/>
              <a:gd name="connsiteY2397" fmla="*/ 1121241 h 3722228"/>
              <a:gd name="connsiteX2398" fmla="*/ 2918331 w 6494035"/>
              <a:gd name="connsiteY2398" fmla="*/ 1124435 h 3722228"/>
              <a:gd name="connsiteX2399" fmla="*/ 2933771 w 6494035"/>
              <a:gd name="connsiteY2399" fmla="*/ 1124435 h 3722228"/>
              <a:gd name="connsiteX2400" fmla="*/ 2953292 w 6494035"/>
              <a:gd name="connsiteY2400" fmla="*/ 1144478 h 3722228"/>
              <a:gd name="connsiteX2401" fmla="*/ 2965553 w 6494035"/>
              <a:gd name="connsiteY2401" fmla="*/ 1167715 h 3722228"/>
              <a:gd name="connsiteX2402" fmla="*/ 2980992 w 6494035"/>
              <a:gd name="connsiteY2402" fmla="*/ 1178638 h 3722228"/>
              <a:gd name="connsiteX2403" fmla="*/ 2984170 w 6494035"/>
              <a:gd name="connsiteY2403" fmla="*/ 1194134 h 3722228"/>
              <a:gd name="connsiteX2404" fmla="*/ 2980992 w 6494035"/>
              <a:gd name="connsiteY2404" fmla="*/ 1194134 h 3722228"/>
              <a:gd name="connsiteX2405" fmla="*/ 2988712 w 6494035"/>
              <a:gd name="connsiteY2405" fmla="*/ 1209617 h 3722228"/>
              <a:gd name="connsiteX2406" fmla="*/ 2984170 w 6494035"/>
              <a:gd name="connsiteY2406" fmla="*/ 1213713 h 3722228"/>
              <a:gd name="connsiteX2407" fmla="*/ 2988712 w 6494035"/>
              <a:gd name="connsiteY2407" fmla="*/ 1221454 h 3722228"/>
              <a:gd name="connsiteX2408" fmla="*/ 2991890 w 6494035"/>
              <a:gd name="connsiteY2408" fmla="*/ 1216907 h 3722228"/>
              <a:gd name="connsiteX2409" fmla="*/ 2999610 w 6494035"/>
              <a:gd name="connsiteY2409" fmla="*/ 1213713 h 3722228"/>
              <a:gd name="connsiteX2410" fmla="*/ 3015049 w 6494035"/>
              <a:gd name="connsiteY2410" fmla="*/ 1224649 h 3722228"/>
              <a:gd name="connsiteX2411" fmla="*/ 3007329 w 6494035"/>
              <a:gd name="connsiteY2411" fmla="*/ 1244691 h 3722228"/>
              <a:gd name="connsiteX2412" fmla="*/ 2999610 w 6494035"/>
              <a:gd name="connsiteY2412" fmla="*/ 1247886 h 3722228"/>
              <a:gd name="connsiteX2413" fmla="*/ 2995972 w 6494035"/>
              <a:gd name="connsiteY2413" fmla="*/ 1252433 h 3722228"/>
              <a:gd name="connsiteX2414" fmla="*/ 2991890 w 6494035"/>
              <a:gd name="connsiteY2414" fmla="*/ 1255627 h 3722228"/>
              <a:gd name="connsiteX2415" fmla="*/ 3007329 w 6494035"/>
              <a:gd name="connsiteY2415" fmla="*/ 1260174 h 3722228"/>
              <a:gd name="connsiteX2416" fmla="*/ 2999610 w 6494035"/>
              <a:gd name="connsiteY2416" fmla="*/ 1271110 h 3722228"/>
              <a:gd name="connsiteX2417" fmla="*/ 2988712 w 6494035"/>
              <a:gd name="connsiteY2417" fmla="*/ 1275670 h 3722228"/>
              <a:gd name="connsiteX2418" fmla="*/ 2973273 w 6494035"/>
              <a:gd name="connsiteY2418" fmla="*/ 1271110 h 3722228"/>
              <a:gd name="connsiteX2419" fmla="*/ 2965553 w 6494035"/>
              <a:gd name="connsiteY2419" fmla="*/ 1271110 h 3722228"/>
              <a:gd name="connsiteX2420" fmla="*/ 2945572 w 6494035"/>
              <a:gd name="connsiteY2420" fmla="*/ 1275670 h 3722228"/>
              <a:gd name="connsiteX2421" fmla="*/ 2930133 w 6494035"/>
              <a:gd name="connsiteY2421" fmla="*/ 1275670 h 3722228"/>
              <a:gd name="connsiteX2422" fmla="*/ 2918331 w 6494035"/>
              <a:gd name="connsiteY2422" fmla="*/ 1278851 h 3722228"/>
              <a:gd name="connsiteX2423" fmla="*/ 2910612 w 6494035"/>
              <a:gd name="connsiteY2423" fmla="*/ 1286593 h 3722228"/>
              <a:gd name="connsiteX2424" fmla="*/ 2902892 w 6494035"/>
              <a:gd name="connsiteY2424" fmla="*/ 1286593 h 3722228"/>
              <a:gd name="connsiteX2425" fmla="*/ 2884275 w 6494035"/>
              <a:gd name="connsiteY2425" fmla="*/ 1294347 h 3722228"/>
              <a:gd name="connsiteX2426" fmla="*/ 2876555 w 6494035"/>
              <a:gd name="connsiteY2426" fmla="*/ 1290702 h 3722228"/>
              <a:gd name="connsiteX2427" fmla="*/ 2887453 w 6494035"/>
              <a:gd name="connsiteY2427" fmla="*/ 1282960 h 3722228"/>
              <a:gd name="connsiteX2428" fmla="*/ 2899255 w 6494035"/>
              <a:gd name="connsiteY2428" fmla="*/ 1267928 h 3722228"/>
              <a:gd name="connsiteX2429" fmla="*/ 2906974 w 6494035"/>
              <a:gd name="connsiteY2429" fmla="*/ 1263369 h 3722228"/>
              <a:gd name="connsiteX2430" fmla="*/ 2922414 w 6494035"/>
              <a:gd name="connsiteY2430" fmla="*/ 1263369 h 3722228"/>
              <a:gd name="connsiteX2431" fmla="*/ 2930133 w 6494035"/>
              <a:gd name="connsiteY2431" fmla="*/ 1252433 h 3722228"/>
              <a:gd name="connsiteX2432" fmla="*/ 2918331 w 6494035"/>
              <a:gd name="connsiteY2432" fmla="*/ 1255627 h 3722228"/>
              <a:gd name="connsiteX2433" fmla="*/ 2902892 w 6494035"/>
              <a:gd name="connsiteY2433" fmla="*/ 1252433 h 3722228"/>
              <a:gd name="connsiteX2434" fmla="*/ 2899255 w 6494035"/>
              <a:gd name="connsiteY2434" fmla="*/ 1247886 h 3722228"/>
              <a:gd name="connsiteX2435" fmla="*/ 2891994 w 6494035"/>
              <a:gd name="connsiteY2435" fmla="*/ 1252433 h 3722228"/>
              <a:gd name="connsiteX2436" fmla="*/ 2887453 w 6494035"/>
              <a:gd name="connsiteY2436" fmla="*/ 1244691 h 3722228"/>
              <a:gd name="connsiteX2437" fmla="*/ 2906974 w 6494035"/>
              <a:gd name="connsiteY2437" fmla="*/ 1229208 h 3722228"/>
              <a:gd name="connsiteX2438" fmla="*/ 2906974 w 6494035"/>
              <a:gd name="connsiteY2438" fmla="*/ 1216907 h 3722228"/>
              <a:gd name="connsiteX2439" fmla="*/ 2899255 w 6494035"/>
              <a:gd name="connsiteY2439" fmla="*/ 1216907 h 3722228"/>
              <a:gd name="connsiteX2440" fmla="*/ 2895173 w 6494035"/>
              <a:gd name="connsiteY2440" fmla="*/ 1216907 h 3722228"/>
              <a:gd name="connsiteX2441" fmla="*/ 2899255 w 6494035"/>
              <a:gd name="connsiteY2441" fmla="*/ 1213713 h 3722228"/>
              <a:gd name="connsiteX2442" fmla="*/ 2914694 w 6494035"/>
              <a:gd name="connsiteY2442" fmla="*/ 1205971 h 3722228"/>
              <a:gd name="connsiteX2443" fmla="*/ 2930133 w 6494035"/>
              <a:gd name="connsiteY2443" fmla="*/ 1205971 h 3722228"/>
              <a:gd name="connsiteX2444" fmla="*/ 2926051 w 6494035"/>
              <a:gd name="connsiteY2444" fmla="*/ 1198230 h 3722228"/>
              <a:gd name="connsiteX2445" fmla="*/ 2926051 w 6494035"/>
              <a:gd name="connsiteY2445" fmla="*/ 1186380 h 3722228"/>
              <a:gd name="connsiteX2446" fmla="*/ 2926051 w 6494035"/>
              <a:gd name="connsiteY2446" fmla="*/ 1183198 h 3722228"/>
              <a:gd name="connsiteX2447" fmla="*/ 2922414 w 6494035"/>
              <a:gd name="connsiteY2447" fmla="*/ 1183198 h 3722228"/>
              <a:gd name="connsiteX2448" fmla="*/ 2918331 w 6494035"/>
              <a:gd name="connsiteY2448" fmla="*/ 1167715 h 3722228"/>
              <a:gd name="connsiteX2449" fmla="*/ 2918331 w 6494035"/>
              <a:gd name="connsiteY2449" fmla="*/ 1163155 h 3722228"/>
              <a:gd name="connsiteX2450" fmla="*/ 2926051 w 6494035"/>
              <a:gd name="connsiteY2450" fmla="*/ 1155414 h 3722228"/>
              <a:gd name="connsiteX2451" fmla="*/ 2918331 w 6494035"/>
              <a:gd name="connsiteY2451" fmla="*/ 1155414 h 3722228"/>
              <a:gd name="connsiteX2452" fmla="*/ 2906974 w 6494035"/>
              <a:gd name="connsiteY2452" fmla="*/ 1159961 h 3722228"/>
              <a:gd name="connsiteX2453" fmla="*/ 2895173 w 6494035"/>
              <a:gd name="connsiteY2453" fmla="*/ 1163155 h 3722228"/>
              <a:gd name="connsiteX2454" fmla="*/ 2887453 w 6494035"/>
              <a:gd name="connsiteY2454" fmla="*/ 1159961 h 3722228"/>
              <a:gd name="connsiteX2455" fmla="*/ 2895173 w 6494035"/>
              <a:gd name="connsiteY2455" fmla="*/ 1139918 h 3722228"/>
              <a:gd name="connsiteX2456" fmla="*/ 2895173 w 6494035"/>
              <a:gd name="connsiteY2456" fmla="*/ 1136737 h 3722228"/>
              <a:gd name="connsiteX2457" fmla="*/ 2895173 w 6494035"/>
              <a:gd name="connsiteY2457" fmla="*/ 1128995 h 3722228"/>
              <a:gd name="connsiteX2458" fmla="*/ 2884275 w 6494035"/>
              <a:gd name="connsiteY2458" fmla="*/ 1128995 h 3722228"/>
              <a:gd name="connsiteX2459" fmla="*/ 2879733 w 6494035"/>
              <a:gd name="connsiteY2459" fmla="*/ 1144478 h 3722228"/>
              <a:gd name="connsiteX2460" fmla="*/ 2879733 w 6494035"/>
              <a:gd name="connsiteY2460" fmla="*/ 1132177 h 3722228"/>
              <a:gd name="connsiteX2461" fmla="*/ 2879733 w 6494035"/>
              <a:gd name="connsiteY2461" fmla="*/ 1117145 h 3722228"/>
              <a:gd name="connsiteX2462" fmla="*/ 2887453 w 6494035"/>
              <a:gd name="connsiteY2462" fmla="*/ 1105758 h 3722228"/>
              <a:gd name="connsiteX2463" fmla="*/ 2879733 w 6494035"/>
              <a:gd name="connsiteY2463" fmla="*/ 1109403 h 3722228"/>
              <a:gd name="connsiteX2464" fmla="*/ 2872014 w 6494035"/>
              <a:gd name="connsiteY2464" fmla="*/ 1101662 h 3722228"/>
              <a:gd name="connsiteX2465" fmla="*/ 2879733 w 6494035"/>
              <a:gd name="connsiteY2465" fmla="*/ 1093921 h 3722228"/>
              <a:gd name="connsiteX2466" fmla="*/ 2884275 w 6494035"/>
              <a:gd name="connsiteY2466" fmla="*/ 1086167 h 3722228"/>
              <a:gd name="connsiteX2467" fmla="*/ 2876555 w 6494035"/>
              <a:gd name="connsiteY2467" fmla="*/ 1082985 h 3722228"/>
              <a:gd name="connsiteX2468" fmla="*/ 2879733 w 6494035"/>
              <a:gd name="connsiteY2468" fmla="*/ 1070684 h 3722228"/>
              <a:gd name="connsiteX2469" fmla="*/ 2887453 w 6494035"/>
              <a:gd name="connsiteY2469" fmla="*/ 1067502 h 3722228"/>
              <a:gd name="connsiteX2470" fmla="*/ 2887453 w 6494035"/>
              <a:gd name="connsiteY2470" fmla="*/ 1059748 h 3722228"/>
              <a:gd name="connsiteX2471" fmla="*/ 2891994 w 6494035"/>
              <a:gd name="connsiteY2471" fmla="*/ 1059748 h 3722228"/>
              <a:gd name="connsiteX2472" fmla="*/ 2922121 w 6494035"/>
              <a:gd name="connsiteY2472" fmla="*/ 1028322 h 3722228"/>
              <a:gd name="connsiteX2473" fmla="*/ 2925494 w 6494035"/>
              <a:gd name="connsiteY2473" fmla="*/ 1031865 h 3722228"/>
              <a:gd name="connsiteX2474" fmla="*/ 2934166 w 6494035"/>
              <a:gd name="connsiteY2474" fmla="*/ 1031865 h 3722228"/>
              <a:gd name="connsiteX2475" fmla="*/ 2934166 w 6494035"/>
              <a:gd name="connsiteY2475" fmla="*/ 1036926 h 3722228"/>
              <a:gd name="connsiteX2476" fmla="*/ 2922121 w 6494035"/>
              <a:gd name="connsiteY2476" fmla="*/ 1036926 h 3722228"/>
              <a:gd name="connsiteX2477" fmla="*/ 2960473 w 6494035"/>
              <a:gd name="connsiteY2477" fmla="*/ 982771 h 3722228"/>
              <a:gd name="connsiteX2478" fmla="*/ 2960473 w 6494035"/>
              <a:gd name="connsiteY2478" fmla="*/ 990589 h 3722228"/>
              <a:gd name="connsiteX2479" fmla="*/ 2964947 w 6494035"/>
              <a:gd name="connsiteY2479" fmla="*/ 998408 h 3722228"/>
              <a:gd name="connsiteX2480" fmla="*/ 2955999 w 6494035"/>
              <a:gd name="connsiteY2480" fmla="*/ 1006226 h 3722228"/>
              <a:gd name="connsiteX2481" fmla="*/ 2955999 w 6494035"/>
              <a:gd name="connsiteY2481" fmla="*/ 998408 h 3722228"/>
              <a:gd name="connsiteX2482" fmla="*/ 2952868 w 6494035"/>
              <a:gd name="connsiteY2482" fmla="*/ 995189 h 3722228"/>
              <a:gd name="connsiteX2483" fmla="*/ 2955999 w 6494035"/>
              <a:gd name="connsiteY2483" fmla="*/ 995189 h 3722228"/>
              <a:gd name="connsiteX2484" fmla="*/ 2952868 w 6494035"/>
              <a:gd name="connsiteY2484" fmla="*/ 987370 h 3722228"/>
              <a:gd name="connsiteX2485" fmla="*/ 2860951 w 6494035"/>
              <a:gd name="connsiteY2485" fmla="*/ 928109 h 3722228"/>
              <a:gd name="connsiteX2486" fmla="*/ 2869248 w 6494035"/>
              <a:gd name="connsiteY2486" fmla="*/ 936406 h 3722228"/>
              <a:gd name="connsiteX2487" fmla="*/ 2864367 w 6494035"/>
              <a:gd name="connsiteY2487" fmla="*/ 941286 h 3722228"/>
              <a:gd name="connsiteX2488" fmla="*/ 2856071 w 6494035"/>
              <a:gd name="connsiteY2488" fmla="*/ 932989 h 3722228"/>
              <a:gd name="connsiteX2489" fmla="*/ 3115180 w 6494035"/>
              <a:gd name="connsiteY2489" fmla="*/ 912634 h 3722228"/>
              <a:gd name="connsiteX2490" fmla="*/ 3119428 w 6494035"/>
              <a:gd name="connsiteY2490" fmla="*/ 912634 h 3722228"/>
              <a:gd name="connsiteX2491" fmla="*/ 3117857 w 6494035"/>
              <a:gd name="connsiteY2491" fmla="*/ 913655 h 3722228"/>
              <a:gd name="connsiteX2492" fmla="*/ 3103797 w 6494035"/>
              <a:gd name="connsiteY2492" fmla="*/ 909436 h 3722228"/>
              <a:gd name="connsiteX2493" fmla="*/ 3115180 w 6494035"/>
              <a:gd name="connsiteY2493" fmla="*/ 912634 h 3722228"/>
              <a:gd name="connsiteX2494" fmla="*/ 3103797 w 6494035"/>
              <a:gd name="connsiteY2494" fmla="*/ 912634 h 3722228"/>
              <a:gd name="connsiteX2495" fmla="*/ 1607503 w 6494035"/>
              <a:gd name="connsiteY2495" fmla="*/ 827896 h 3722228"/>
              <a:gd name="connsiteX2496" fmla="*/ 1607503 w 6494035"/>
              <a:gd name="connsiteY2496" fmla="*/ 840373 h 3722228"/>
              <a:gd name="connsiteX2497" fmla="*/ 1591867 w 6494035"/>
              <a:gd name="connsiteY2497" fmla="*/ 859320 h 3722228"/>
              <a:gd name="connsiteX2498" fmla="*/ 1584049 w 6494035"/>
              <a:gd name="connsiteY2498" fmla="*/ 851464 h 3722228"/>
              <a:gd name="connsiteX2499" fmla="*/ 1596466 w 6494035"/>
              <a:gd name="connsiteY2499" fmla="*/ 832518 h 3722228"/>
              <a:gd name="connsiteX2500" fmla="*/ 1545852 w 6494035"/>
              <a:gd name="connsiteY2500" fmla="*/ 801704 h 3722228"/>
              <a:gd name="connsiteX2501" fmla="*/ 1573350 w 6494035"/>
              <a:gd name="connsiteY2501" fmla="*/ 809579 h 3722228"/>
              <a:gd name="connsiteX2502" fmla="*/ 1565686 w 6494035"/>
              <a:gd name="connsiteY2502" fmla="*/ 817453 h 3722228"/>
              <a:gd name="connsiteX2503" fmla="*/ 1542697 w 6494035"/>
              <a:gd name="connsiteY2503" fmla="*/ 828572 h 3722228"/>
              <a:gd name="connsiteX2504" fmla="*/ 1530526 w 6494035"/>
              <a:gd name="connsiteY2504" fmla="*/ 824866 h 3722228"/>
              <a:gd name="connsiteX2505" fmla="*/ 1530526 w 6494035"/>
              <a:gd name="connsiteY2505" fmla="*/ 817453 h 3722228"/>
              <a:gd name="connsiteX2506" fmla="*/ 1639849 w 6494035"/>
              <a:gd name="connsiteY2506" fmla="*/ 793733 h 3722228"/>
              <a:gd name="connsiteX2507" fmla="*/ 1650799 w 6494035"/>
              <a:gd name="connsiteY2507" fmla="*/ 796921 h 3722228"/>
              <a:gd name="connsiteX2508" fmla="*/ 1650799 w 6494035"/>
              <a:gd name="connsiteY2508" fmla="*/ 804665 h 3722228"/>
              <a:gd name="connsiteX2509" fmla="*/ 1642915 w 6494035"/>
              <a:gd name="connsiteY2509" fmla="*/ 809221 h 3722228"/>
              <a:gd name="connsiteX2510" fmla="*/ 1658070 w 6494035"/>
              <a:gd name="connsiteY2510" fmla="*/ 789177 h 3722228"/>
              <a:gd name="connsiteX2511" fmla="*/ 1665676 w 6494035"/>
              <a:gd name="connsiteY2511" fmla="*/ 789177 h 3722228"/>
              <a:gd name="connsiteX2512" fmla="*/ 1670150 w 6494035"/>
              <a:gd name="connsiteY2512" fmla="*/ 797474 h 3722228"/>
              <a:gd name="connsiteX2513" fmla="*/ 1662544 w 6494035"/>
              <a:gd name="connsiteY2513" fmla="*/ 802354 h 3722228"/>
              <a:gd name="connsiteX2514" fmla="*/ 2617117 w 6494035"/>
              <a:gd name="connsiteY2514" fmla="*/ 774374 h 3722228"/>
              <a:gd name="connsiteX2515" fmla="*/ 2632231 w 6494035"/>
              <a:gd name="connsiteY2515" fmla="*/ 789830 h 3722228"/>
              <a:gd name="connsiteX2516" fmla="*/ 2628104 w 6494035"/>
              <a:gd name="connsiteY2516" fmla="*/ 805287 h 3722228"/>
              <a:gd name="connsiteX2517" fmla="*/ 2632231 w 6494035"/>
              <a:gd name="connsiteY2517" fmla="*/ 817108 h 3722228"/>
              <a:gd name="connsiteX2518" fmla="*/ 2640011 w 6494035"/>
              <a:gd name="connsiteY2518" fmla="*/ 805287 h 3722228"/>
              <a:gd name="connsiteX2519" fmla="*/ 2643673 w 6494035"/>
              <a:gd name="connsiteY2519" fmla="*/ 809379 h 3722228"/>
              <a:gd name="connsiteX2520" fmla="*/ 2647791 w 6494035"/>
              <a:gd name="connsiteY2520" fmla="*/ 809379 h 3722228"/>
              <a:gd name="connsiteX2521" fmla="*/ 2647791 w 6494035"/>
              <a:gd name="connsiteY2521" fmla="*/ 794374 h 3722228"/>
              <a:gd name="connsiteX2522" fmla="*/ 2651454 w 6494035"/>
              <a:gd name="connsiteY2522" fmla="*/ 789830 h 3722228"/>
              <a:gd name="connsiteX2523" fmla="*/ 2659234 w 6494035"/>
              <a:gd name="connsiteY2523" fmla="*/ 805287 h 3722228"/>
              <a:gd name="connsiteX2524" fmla="*/ 2663361 w 6494035"/>
              <a:gd name="connsiteY2524" fmla="*/ 801651 h 3722228"/>
              <a:gd name="connsiteX2525" fmla="*/ 2663361 w 6494035"/>
              <a:gd name="connsiteY2525" fmla="*/ 794374 h 3722228"/>
              <a:gd name="connsiteX2526" fmla="*/ 2671141 w 6494035"/>
              <a:gd name="connsiteY2526" fmla="*/ 789830 h 3722228"/>
              <a:gd name="connsiteX2527" fmla="*/ 2678921 w 6494035"/>
              <a:gd name="connsiteY2527" fmla="*/ 797559 h 3722228"/>
              <a:gd name="connsiteX2528" fmla="*/ 2686710 w 6494035"/>
              <a:gd name="connsiteY2528" fmla="*/ 801651 h 3722228"/>
              <a:gd name="connsiteX2529" fmla="*/ 2682128 w 6494035"/>
              <a:gd name="connsiteY2529" fmla="*/ 789830 h 3722228"/>
              <a:gd name="connsiteX2530" fmla="*/ 2694491 w 6494035"/>
              <a:gd name="connsiteY2530" fmla="*/ 797559 h 3722228"/>
              <a:gd name="connsiteX2531" fmla="*/ 2702271 w 6494035"/>
              <a:gd name="connsiteY2531" fmla="*/ 789830 h 3722228"/>
              <a:gd name="connsiteX2532" fmla="*/ 2710051 w 6494035"/>
              <a:gd name="connsiteY2532" fmla="*/ 794374 h 3722228"/>
              <a:gd name="connsiteX2533" fmla="*/ 2713258 w 6494035"/>
              <a:gd name="connsiteY2533" fmla="*/ 789830 h 3722228"/>
              <a:gd name="connsiteX2534" fmla="*/ 2713258 w 6494035"/>
              <a:gd name="connsiteY2534" fmla="*/ 782102 h 3722228"/>
              <a:gd name="connsiteX2535" fmla="*/ 2721038 w 6494035"/>
              <a:gd name="connsiteY2535" fmla="*/ 778917 h 3722228"/>
              <a:gd name="connsiteX2536" fmla="*/ 2725621 w 6494035"/>
              <a:gd name="connsiteY2536" fmla="*/ 789830 h 3722228"/>
              <a:gd name="connsiteX2537" fmla="*/ 2744388 w 6494035"/>
              <a:gd name="connsiteY2537" fmla="*/ 786646 h 3722228"/>
              <a:gd name="connsiteX2538" fmla="*/ 2736608 w 6494035"/>
              <a:gd name="connsiteY2538" fmla="*/ 794374 h 3722228"/>
              <a:gd name="connsiteX2539" fmla="*/ 2744388 w 6494035"/>
              <a:gd name="connsiteY2539" fmla="*/ 794374 h 3722228"/>
              <a:gd name="connsiteX2540" fmla="*/ 2740725 w 6494035"/>
              <a:gd name="connsiteY2540" fmla="*/ 805287 h 3722228"/>
              <a:gd name="connsiteX2541" fmla="*/ 2744388 w 6494035"/>
              <a:gd name="connsiteY2541" fmla="*/ 805287 h 3722228"/>
              <a:gd name="connsiteX2542" fmla="*/ 2759957 w 6494035"/>
              <a:gd name="connsiteY2542" fmla="*/ 820743 h 3722228"/>
              <a:gd name="connsiteX2543" fmla="*/ 2759957 w 6494035"/>
              <a:gd name="connsiteY2543" fmla="*/ 828015 h 3722228"/>
              <a:gd name="connsiteX2544" fmla="*/ 2756295 w 6494035"/>
              <a:gd name="connsiteY2544" fmla="*/ 832564 h 3722228"/>
              <a:gd name="connsiteX2545" fmla="*/ 2752168 w 6494035"/>
              <a:gd name="connsiteY2545" fmla="*/ 843472 h 3722228"/>
              <a:gd name="connsiteX2546" fmla="*/ 2744388 w 6494035"/>
              <a:gd name="connsiteY2546" fmla="*/ 848021 h 3722228"/>
              <a:gd name="connsiteX2547" fmla="*/ 2740725 w 6494035"/>
              <a:gd name="connsiteY2547" fmla="*/ 855743 h 3722228"/>
              <a:gd name="connsiteX2548" fmla="*/ 2725621 w 6494035"/>
              <a:gd name="connsiteY2548" fmla="*/ 858928 h 3722228"/>
              <a:gd name="connsiteX2549" fmla="*/ 2710051 w 6494035"/>
              <a:gd name="connsiteY2549" fmla="*/ 866656 h 3722228"/>
              <a:gd name="connsiteX2550" fmla="*/ 2697697 w 6494035"/>
              <a:gd name="connsiteY2550" fmla="*/ 874385 h 3722228"/>
              <a:gd name="connsiteX2551" fmla="*/ 2682128 w 6494035"/>
              <a:gd name="connsiteY2551" fmla="*/ 882113 h 3722228"/>
              <a:gd name="connsiteX2552" fmla="*/ 2666558 w 6494035"/>
              <a:gd name="connsiteY2552" fmla="*/ 886656 h 3722228"/>
              <a:gd name="connsiteX2553" fmla="*/ 2643673 w 6494035"/>
              <a:gd name="connsiteY2553" fmla="*/ 878928 h 3722228"/>
              <a:gd name="connsiteX2554" fmla="*/ 2632231 w 6494035"/>
              <a:gd name="connsiteY2554" fmla="*/ 871200 h 3722228"/>
              <a:gd name="connsiteX2555" fmla="*/ 2601557 w 6494035"/>
              <a:gd name="connsiteY2555" fmla="*/ 871200 h 3722228"/>
              <a:gd name="connsiteX2556" fmla="*/ 2601557 w 6494035"/>
              <a:gd name="connsiteY2556" fmla="*/ 863472 h 3722228"/>
              <a:gd name="connsiteX2557" fmla="*/ 2604764 w 6494035"/>
              <a:gd name="connsiteY2557" fmla="*/ 863472 h 3722228"/>
              <a:gd name="connsiteX2558" fmla="*/ 2617117 w 6494035"/>
              <a:gd name="connsiteY2558" fmla="*/ 855743 h 3722228"/>
              <a:gd name="connsiteX2559" fmla="*/ 2609337 w 6494035"/>
              <a:gd name="connsiteY2559" fmla="*/ 848021 h 3722228"/>
              <a:gd name="connsiteX2560" fmla="*/ 2609337 w 6494035"/>
              <a:gd name="connsiteY2560" fmla="*/ 835743 h 3722228"/>
              <a:gd name="connsiteX2561" fmla="*/ 2585987 w 6494035"/>
              <a:gd name="connsiteY2561" fmla="*/ 835743 h 3722228"/>
              <a:gd name="connsiteX2562" fmla="*/ 2581414 w 6494035"/>
              <a:gd name="connsiteY2562" fmla="*/ 832564 h 3722228"/>
              <a:gd name="connsiteX2563" fmla="*/ 2601557 w 6494035"/>
              <a:gd name="connsiteY2563" fmla="*/ 828015 h 3722228"/>
              <a:gd name="connsiteX2564" fmla="*/ 2620324 w 6494035"/>
              <a:gd name="connsiteY2564" fmla="*/ 828015 h 3722228"/>
              <a:gd name="connsiteX2565" fmla="*/ 2624906 w 6494035"/>
              <a:gd name="connsiteY2565" fmla="*/ 824836 h 3722228"/>
              <a:gd name="connsiteX2566" fmla="*/ 2620324 w 6494035"/>
              <a:gd name="connsiteY2566" fmla="*/ 824836 h 3722228"/>
              <a:gd name="connsiteX2567" fmla="*/ 2612544 w 6494035"/>
              <a:gd name="connsiteY2567" fmla="*/ 820743 h 3722228"/>
              <a:gd name="connsiteX2568" fmla="*/ 2620324 w 6494035"/>
              <a:gd name="connsiteY2568" fmla="*/ 813015 h 3722228"/>
              <a:gd name="connsiteX2569" fmla="*/ 2604764 w 6494035"/>
              <a:gd name="connsiteY2569" fmla="*/ 805287 h 3722228"/>
              <a:gd name="connsiteX2570" fmla="*/ 2589194 w 6494035"/>
              <a:gd name="connsiteY2570" fmla="*/ 813015 h 3722228"/>
              <a:gd name="connsiteX2571" fmla="*/ 2578207 w 6494035"/>
              <a:gd name="connsiteY2571" fmla="*/ 809379 h 3722228"/>
              <a:gd name="connsiteX2572" fmla="*/ 2585987 w 6494035"/>
              <a:gd name="connsiteY2572" fmla="*/ 801651 h 3722228"/>
              <a:gd name="connsiteX2573" fmla="*/ 2593776 w 6494035"/>
              <a:gd name="connsiteY2573" fmla="*/ 805287 h 3722228"/>
              <a:gd name="connsiteX2574" fmla="*/ 2596974 w 6494035"/>
              <a:gd name="connsiteY2574" fmla="*/ 801651 h 3722228"/>
              <a:gd name="connsiteX2575" fmla="*/ 2589194 w 6494035"/>
              <a:gd name="connsiteY2575" fmla="*/ 797559 h 3722228"/>
              <a:gd name="connsiteX2576" fmla="*/ 2593776 w 6494035"/>
              <a:gd name="connsiteY2576" fmla="*/ 794374 h 3722228"/>
              <a:gd name="connsiteX2577" fmla="*/ 2596974 w 6494035"/>
              <a:gd name="connsiteY2577" fmla="*/ 786646 h 3722228"/>
              <a:gd name="connsiteX2578" fmla="*/ 2604764 w 6494035"/>
              <a:gd name="connsiteY2578" fmla="*/ 794374 h 3722228"/>
              <a:gd name="connsiteX2579" fmla="*/ 2612544 w 6494035"/>
              <a:gd name="connsiteY2579" fmla="*/ 794374 h 3722228"/>
              <a:gd name="connsiteX2580" fmla="*/ 2604764 w 6494035"/>
              <a:gd name="connsiteY2580" fmla="*/ 782102 h 3722228"/>
              <a:gd name="connsiteX2581" fmla="*/ 3270135 w 6494035"/>
              <a:gd name="connsiteY2581" fmla="*/ 719959 h 3722228"/>
              <a:gd name="connsiteX2582" fmla="*/ 3262829 w 6494035"/>
              <a:gd name="connsiteY2582" fmla="*/ 724495 h 3722228"/>
              <a:gd name="connsiteX2583" fmla="*/ 3270135 w 6494035"/>
              <a:gd name="connsiteY2583" fmla="*/ 724495 h 3722228"/>
              <a:gd name="connsiteX2584" fmla="*/ 3231423 w 6494035"/>
              <a:gd name="connsiteY2584" fmla="*/ 716750 h 3722228"/>
              <a:gd name="connsiteX2585" fmla="*/ 3226949 w 6494035"/>
              <a:gd name="connsiteY2585" fmla="*/ 720395 h 3722228"/>
              <a:gd name="connsiteX2586" fmla="*/ 3223817 w 6494035"/>
              <a:gd name="connsiteY2586" fmla="*/ 720395 h 3722228"/>
              <a:gd name="connsiteX2587" fmla="*/ 3242907 w 6494035"/>
              <a:gd name="connsiteY2587" fmla="*/ 709463 h 3722228"/>
              <a:gd name="connsiteX2588" fmla="*/ 3247506 w 6494035"/>
              <a:gd name="connsiteY2588" fmla="*/ 717117 h 3722228"/>
              <a:gd name="connsiteX2589" fmla="*/ 3250725 w 6494035"/>
              <a:gd name="connsiteY2589" fmla="*/ 709463 h 3722228"/>
              <a:gd name="connsiteX2590" fmla="*/ 3255323 w 6494035"/>
              <a:gd name="connsiteY2590" fmla="*/ 717117 h 3722228"/>
              <a:gd name="connsiteX2591" fmla="*/ 3242907 w 6494035"/>
              <a:gd name="connsiteY2591" fmla="*/ 724771 h 3722228"/>
              <a:gd name="connsiteX2592" fmla="*/ 3239687 w 6494035"/>
              <a:gd name="connsiteY2592" fmla="*/ 728373 h 3722228"/>
              <a:gd name="connsiteX2593" fmla="*/ 3235088 w 6494035"/>
              <a:gd name="connsiteY2593" fmla="*/ 728373 h 3722228"/>
              <a:gd name="connsiteX2594" fmla="*/ 3231869 w 6494035"/>
              <a:gd name="connsiteY2594" fmla="*/ 720269 h 3722228"/>
              <a:gd name="connsiteX2595" fmla="*/ 3226949 w 6494035"/>
              <a:gd name="connsiteY2595" fmla="*/ 704907 h 3722228"/>
              <a:gd name="connsiteX2596" fmla="*/ 3231423 w 6494035"/>
              <a:gd name="connsiteY2596" fmla="*/ 709462 h 3722228"/>
              <a:gd name="connsiteX2597" fmla="*/ 3231423 w 6494035"/>
              <a:gd name="connsiteY2597" fmla="*/ 716750 h 3722228"/>
              <a:gd name="connsiteX2598" fmla="*/ 3226949 w 6494035"/>
              <a:gd name="connsiteY2598" fmla="*/ 716750 h 3722228"/>
              <a:gd name="connsiteX2599" fmla="*/ 3219344 w 6494035"/>
              <a:gd name="connsiteY2599" fmla="*/ 720395 h 3722228"/>
              <a:gd name="connsiteX2600" fmla="*/ 3219344 w 6494035"/>
              <a:gd name="connsiteY2600" fmla="*/ 712650 h 3722228"/>
              <a:gd name="connsiteX2601" fmla="*/ 3226949 w 6494035"/>
              <a:gd name="connsiteY2601" fmla="*/ 712650 h 3722228"/>
              <a:gd name="connsiteX2602" fmla="*/ 1553196 w 6494035"/>
              <a:gd name="connsiteY2602" fmla="*/ 686687 h 3722228"/>
              <a:gd name="connsiteX2603" fmla="*/ 1553196 w 6494035"/>
              <a:gd name="connsiteY2603" fmla="*/ 709811 h 3722228"/>
              <a:gd name="connsiteX2604" fmla="*/ 1565517 w 6494035"/>
              <a:gd name="connsiteY2604" fmla="*/ 705277 h 3722228"/>
              <a:gd name="connsiteX2605" fmla="*/ 1588789 w 6494035"/>
              <a:gd name="connsiteY2605" fmla="*/ 736112 h 3722228"/>
              <a:gd name="connsiteX2606" fmla="*/ 1591987 w 6494035"/>
              <a:gd name="connsiteY2606" fmla="*/ 758785 h 3722228"/>
              <a:gd name="connsiteX2607" fmla="*/ 1607500 w 6494035"/>
              <a:gd name="connsiteY2607" fmla="*/ 766497 h 3722228"/>
              <a:gd name="connsiteX2608" fmla="*/ 1612062 w 6494035"/>
              <a:gd name="connsiteY2608" fmla="*/ 778738 h 3722228"/>
              <a:gd name="connsiteX2609" fmla="*/ 1596549 w 6494035"/>
              <a:gd name="connsiteY2609" fmla="*/ 786449 h 3722228"/>
              <a:gd name="connsiteX2610" fmla="*/ 1568708 w 6494035"/>
              <a:gd name="connsiteY2610" fmla="*/ 774203 h 3722228"/>
              <a:gd name="connsiteX2611" fmla="*/ 1568708 w 6494035"/>
              <a:gd name="connsiteY2611" fmla="*/ 755613 h 3722228"/>
              <a:gd name="connsiteX2612" fmla="*/ 1557758 w 6494035"/>
              <a:gd name="connsiteY2612" fmla="*/ 758785 h 3722228"/>
              <a:gd name="connsiteX2613" fmla="*/ 1538140 w 6494035"/>
              <a:gd name="connsiteY2613" fmla="*/ 774203 h 3722228"/>
              <a:gd name="connsiteX2614" fmla="*/ 1522621 w 6494035"/>
              <a:gd name="connsiteY2614" fmla="*/ 786449 h 3722228"/>
              <a:gd name="connsiteX2615" fmla="*/ 1507109 w 6494035"/>
              <a:gd name="connsiteY2615" fmla="*/ 786449 h 3722228"/>
              <a:gd name="connsiteX2616" fmla="*/ 1503917 w 6494035"/>
              <a:gd name="connsiteY2616" fmla="*/ 778738 h 3722228"/>
              <a:gd name="connsiteX2617" fmla="*/ 1483836 w 6494035"/>
              <a:gd name="connsiteY2617" fmla="*/ 778738 h 3722228"/>
              <a:gd name="connsiteX2618" fmla="*/ 1488398 w 6494035"/>
              <a:gd name="connsiteY2618" fmla="*/ 771031 h 3722228"/>
              <a:gd name="connsiteX2619" fmla="*/ 1507109 w 6494035"/>
              <a:gd name="connsiteY2619" fmla="*/ 758785 h 3722228"/>
              <a:gd name="connsiteX2620" fmla="*/ 1522621 w 6494035"/>
              <a:gd name="connsiteY2620" fmla="*/ 720694 h 3722228"/>
              <a:gd name="connsiteX2621" fmla="*/ 1538140 w 6494035"/>
              <a:gd name="connsiteY2621" fmla="*/ 702105 h 3722228"/>
              <a:gd name="connsiteX2622" fmla="*/ 1747635 w 6494035"/>
              <a:gd name="connsiteY2622" fmla="*/ 632025 h 3722228"/>
              <a:gd name="connsiteX2623" fmla="*/ 1758969 w 6494035"/>
              <a:gd name="connsiteY2623" fmla="*/ 639882 h 3722228"/>
              <a:gd name="connsiteX2624" fmla="*/ 1751263 w 6494035"/>
              <a:gd name="connsiteY2624" fmla="*/ 658828 h 3722228"/>
              <a:gd name="connsiteX2625" fmla="*/ 1732677 w 6494035"/>
              <a:gd name="connsiteY2625" fmla="*/ 663449 h 3722228"/>
              <a:gd name="connsiteX2626" fmla="*/ 1712732 w 6494035"/>
              <a:gd name="connsiteY2626" fmla="*/ 658828 h 3722228"/>
              <a:gd name="connsiteX2627" fmla="*/ 1717265 w 6494035"/>
              <a:gd name="connsiteY2627" fmla="*/ 647737 h 3722228"/>
              <a:gd name="connsiteX2628" fmla="*/ 1728144 w 6494035"/>
              <a:gd name="connsiteY2628" fmla="*/ 635260 h 3722228"/>
              <a:gd name="connsiteX2629" fmla="*/ 1422285 w 6494035"/>
              <a:gd name="connsiteY2629" fmla="*/ 509036 h 3722228"/>
              <a:gd name="connsiteX2630" fmla="*/ 1434170 w 6494035"/>
              <a:gd name="connsiteY2630" fmla="*/ 532268 h 3722228"/>
              <a:gd name="connsiteX2631" fmla="*/ 1437828 w 6494035"/>
              <a:gd name="connsiteY2631" fmla="*/ 550943 h 3722228"/>
              <a:gd name="connsiteX2632" fmla="*/ 1430056 w 6494035"/>
              <a:gd name="connsiteY2632" fmla="*/ 558687 h 3722228"/>
              <a:gd name="connsiteX2633" fmla="*/ 1409940 w 6494035"/>
              <a:gd name="connsiteY2633" fmla="*/ 558687 h 3722228"/>
              <a:gd name="connsiteX2634" fmla="*/ 1394395 w 6494035"/>
              <a:gd name="connsiteY2634" fmla="*/ 550943 h 3722228"/>
              <a:gd name="connsiteX2635" fmla="*/ 1375651 w 6494035"/>
              <a:gd name="connsiteY2635" fmla="*/ 535455 h 3722228"/>
              <a:gd name="connsiteX2636" fmla="*/ 1391197 w 6494035"/>
              <a:gd name="connsiteY2636" fmla="*/ 532268 h 3722228"/>
              <a:gd name="connsiteX2637" fmla="*/ 1402167 w 6494035"/>
              <a:gd name="connsiteY2637" fmla="*/ 519969 h 3722228"/>
              <a:gd name="connsiteX2638" fmla="*/ 1781783 w 6494035"/>
              <a:gd name="connsiteY2638" fmla="*/ 427044 h 3722228"/>
              <a:gd name="connsiteX2639" fmla="*/ 1794126 w 6494035"/>
              <a:gd name="connsiteY2639" fmla="*/ 434938 h 3722228"/>
              <a:gd name="connsiteX2640" fmla="*/ 1825213 w 6494035"/>
              <a:gd name="connsiteY2640" fmla="*/ 442832 h 3722228"/>
              <a:gd name="connsiteX2641" fmla="*/ 1832986 w 6494035"/>
              <a:gd name="connsiteY2641" fmla="*/ 474409 h 3722228"/>
              <a:gd name="connsiteX2642" fmla="*/ 1813786 w 6494035"/>
              <a:gd name="connsiteY2642" fmla="*/ 466515 h 3722228"/>
              <a:gd name="connsiteX2643" fmla="*/ 1797326 w 6494035"/>
              <a:gd name="connsiteY2643" fmla="*/ 466515 h 3722228"/>
              <a:gd name="connsiteX2644" fmla="*/ 1778583 w 6494035"/>
              <a:gd name="connsiteY2644" fmla="*/ 466515 h 3722228"/>
              <a:gd name="connsiteX2645" fmla="*/ 1770811 w 6494035"/>
              <a:gd name="connsiteY2645" fmla="*/ 458621 h 3722228"/>
              <a:gd name="connsiteX2646" fmla="*/ 1778583 w 6494035"/>
              <a:gd name="connsiteY2646" fmla="*/ 447477 h 3722228"/>
              <a:gd name="connsiteX2647" fmla="*/ 1774011 w 6494035"/>
              <a:gd name="connsiteY2647" fmla="*/ 439583 h 3722228"/>
              <a:gd name="connsiteX2648" fmla="*/ 1669963 w 6494035"/>
              <a:gd name="connsiteY2648" fmla="*/ 404268 h 3722228"/>
              <a:gd name="connsiteX2649" fmla="*/ 1715996 w 6494035"/>
              <a:gd name="connsiteY2649" fmla="*/ 408827 h 3722228"/>
              <a:gd name="connsiteX2650" fmla="*/ 1700508 w 6494035"/>
              <a:gd name="connsiteY2650" fmla="*/ 416568 h 3722228"/>
              <a:gd name="connsiteX2651" fmla="*/ 1680901 w 6494035"/>
              <a:gd name="connsiteY2651" fmla="*/ 427490 h 3722228"/>
              <a:gd name="connsiteX2652" fmla="*/ 1657660 w 6494035"/>
              <a:gd name="connsiteY2652" fmla="*/ 442970 h 3722228"/>
              <a:gd name="connsiteX2653" fmla="*/ 1657660 w 6494035"/>
              <a:gd name="connsiteY2653" fmla="*/ 458000 h 3722228"/>
              <a:gd name="connsiteX2654" fmla="*/ 1646722 w 6494035"/>
              <a:gd name="connsiteY2654" fmla="*/ 478016 h 3722228"/>
              <a:gd name="connsiteX2655" fmla="*/ 1654476 w 6494035"/>
              <a:gd name="connsiteY2655" fmla="*/ 496702 h 3722228"/>
              <a:gd name="connsiteX2656" fmla="*/ 1627115 w 6494035"/>
              <a:gd name="connsiteY2656" fmla="*/ 512183 h 3722228"/>
              <a:gd name="connsiteX2657" fmla="*/ 1649906 w 6494035"/>
              <a:gd name="connsiteY2657" fmla="*/ 516718 h 3722228"/>
              <a:gd name="connsiteX2658" fmla="*/ 1669963 w 6494035"/>
              <a:gd name="connsiteY2658" fmla="*/ 493497 h 3722228"/>
              <a:gd name="connsiteX2659" fmla="*/ 1662210 w 6494035"/>
              <a:gd name="connsiteY2659" fmla="*/ 488962 h 3722228"/>
              <a:gd name="connsiteX2660" fmla="*/ 1669963 w 6494035"/>
              <a:gd name="connsiteY2660" fmla="*/ 470275 h 3722228"/>
              <a:gd name="connsiteX2661" fmla="*/ 1680901 w 6494035"/>
              <a:gd name="connsiteY2661" fmla="*/ 465740 h 3722228"/>
              <a:gd name="connsiteX2662" fmla="*/ 1685470 w 6494035"/>
              <a:gd name="connsiteY2662" fmla="*/ 450711 h 3722228"/>
              <a:gd name="connsiteX2663" fmla="*/ 1700508 w 6494035"/>
              <a:gd name="connsiteY2663" fmla="*/ 439337 h 3722228"/>
              <a:gd name="connsiteX2664" fmla="*/ 1723750 w 6494035"/>
              <a:gd name="connsiteY2664" fmla="*/ 427490 h 3722228"/>
              <a:gd name="connsiteX2665" fmla="*/ 1765681 w 6494035"/>
              <a:gd name="connsiteY2665" fmla="*/ 424308 h 3722228"/>
              <a:gd name="connsiteX2666" fmla="*/ 1762498 w 6494035"/>
              <a:gd name="connsiteY2666" fmla="*/ 439337 h 3722228"/>
              <a:gd name="connsiteX2667" fmla="*/ 1765681 w 6494035"/>
              <a:gd name="connsiteY2667" fmla="*/ 447054 h 3722228"/>
              <a:gd name="connsiteX2668" fmla="*/ 1757927 w 6494035"/>
              <a:gd name="connsiteY2668" fmla="*/ 465740 h 3722228"/>
              <a:gd name="connsiteX2669" fmla="*/ 1739237 w 6494035"/>
              <a:gd name="connsiteY2669" fmla="*/ 493497 h 3722228"/>
              <a:gd name="connsiteX2670" fmla="*/ 1757927 w 6494035"/>
              <a:gd name="connsiteY2670" fmla="*/ 481222 h 3722228"/>
              <a:gd name="connsiteX2671" fmla="*/ 1765681 w 6494035"/>
              <a:gd name="connsiteY2671" fmla="*/ 485756 h 3722228"/>
              <a:gd name="connsiteX2672" fmla="*/ 1785738 w 6494035"/>
              <a:gd name="connsiteY2672" fmla="*/ 493497 h 3722228"/>
              <a:gd name="connsiteX2673" fmla="*/ 1781168 w 6494035"/>
              <a:gd name="connsiteY2673" fmla="*/ 481222 h 3722228"/>
              <a:gd name="connsiteX2674" fmla="*/ 1796676 w 6494035"/>
              <a:gd name="connsiteY2674" fmla="*/ 473481 h 3722228"/>
              <a:gd name="connsiteX2675" fmla="*/ 1813081 w 6494035"/>
              <a:gd name="connsiteY2675" fmla="*/ 478016 h 3722228"/>
              <a:gd name="connsiteX2676" fmla="*/ 1836322 w 6494035"/>
              <a:gd name="connsiteY2676" fmla="*/ 485756 h 3722228"/>
              <a:gd name="connsiteX2677" fmla="*/ 1839524 w 6494035"/>
              <a:gd name="connsiteY2677" fmla="*/ 496702 h 3722228"/>
              <a:gd name="connsiteX2678" fmla="*/ 1820834 w 6494035"/>
              <a:gd name="connsiteY2678" fmla="*/ 501237 h 3722228"/>
              <a:gd name="connsiteX2679" fmla="*/ 1836322 w 6494035"/>
              <a:gd name="connsiteY2679" fmla="*/ 508978 h 3722228"/>
              <a:gd name="connsiteX2680" fmla="*/ 1820834 w 6494035"/>
              <a:gd name="connsiteY2680" fmla="*/ 516718 h 3722228"/>
              <a:gd name="connsiteX2681" fmla="*/ 1844075 w 6494035"/>
              <a:gd name="connsiteY2681" fmla="*/ 519924 h 3722228"/>
              <a:gd name="connsiteX2682" fmla="*/ 1847259 w 6494035"/>
              <a:gd name="connsiteY2682" fmla="*/ 539488 h 3722228"/>
              <a:gd name="connsiteX2683" fmla="*/ 1862766 w 6494035"/>
              <a:gd name="connsiteY2683" fmla="*/ 524008 h 3722228"/>
              <a:gd name="connsiteX2684" fmla="*/ 1874620 w 6494035"/>
              <a:gd name="connsiteY2684" fmla="*/ 531748 h 3722228"/>
              <a:gd name="connsiteX2685" fmla="*/ 1878253 w 6494035"/>
              <a:gd name="connsiteY2685" fmla="*/ 543145 h 3722228"/>
              <a:gd name="connsiteX2686" fmla="*/ 1878253 w 6494035"/>
              <a:gd name="connsiteY2686" fmla="*/ 554969 h 3722228"/>
              <a:gd name="connsiteX2687" fmla="*/ 1893291 w 6494035"/>
              <a:gd name="connsiteY2687" fmla="*/ 565892 h 3722228"/>
              <a:gd name="connsiteX2688" fmla="*/ 1905595 w 6494035"/>
              <a:gd name="connsiteY2688" fmla="*/ 578191 h 3722228"/>
              <a:gd name="connsiteX2689" fmla="*/ 1893291 w 6494035"/>
              <a:gd name="connsiteY2689" fmla="*/ 589113 h 3722228"/>
              <a:gd name="connsiteX2690" fmla="*/ 1908798 w 6494035"/>
              <a:gd name="connsiteY2690" fmla="*/ 589113 h 3722228"/>
              <a:gd name="connsiteX2691" fmla="*/ 1916552 w 6494035"/>
              <a:gd name="connsiteY2691" fmla="*/ 604594 h 3722228"/>
              <a:gd name="connsiteX2692" fmla="*/ 1890108 w 6494035"/>
              <a:gd name="connsiteY2692" fmla="*/ 609152 h 3722228"/>
              <a:gd name="connsiteX2693" fmla="*/ 1921102 w 6494035"/>
              <a:gd name="connsiteY2693" fmla="*/ 624182 h 3722228"/>
              <a:gd name="connsiteX2694" fmla="*/ 1905595 w 6494035"/>
              <a:gd name="connsiteY2694" fmla="*/ 624182 h 3722228"/>
              <a:gd name="connsiteX2695" fmla="*/ 1885558 w 6494035"/>
              <a:gd name="connsiteY2695" fmla="*/ 631923 h 3722228"/>
              <a:gd name="connsiteX2696" fmla="*/ 1897862 w 6494035"/>
              <a:gd name="connsiteY2696" fmla="*/ 647404 h 3722228"/>
              <a:gd name="connsiteX2697" fmla="*/ 1908798 w 6494035"/>
              <a:gd name="connsiteY2697" fmla="*/ 666066 h 3722228"/>
              <a:gd name="connsiteX2698" fmla="*/ 1932039 w 6494035"/>
              <a:gd name="connsiteY2698" fmla="*/ 673807 h 3722228"/>
              <a:gd name="connsiteX2699" fmla="*/ 1939793 w 6494035"/>
              <a:gd name="connsiteY2699" fmla="*/ 704769 h 3722228"/>
              <a:gd name="connsiteX2700" fmla="*/ 1959382 w 6494035"/>
              <a:gd name="connsiteY2700" fmla="*/ 704769 h 3722228"/>
              <a:gd name="connsiteX2701" fmla="*/ 1970787 w 6494035"/>
              <a:gd name="connsiteY2701" fmla="*/ 712509 h 3722228"/>
              <a:gd name="connsiteX2702" fmla="*/ 1967135 w 6494035"/>
              <a:gd name="connsiteY2702" fmla="*/ 724333 h 3722228"/>
              <a:gd name="connsiteX2703" fmla="*/ 1944343 w 6494035"/>
              <a:gd name="connsiteY2703" fmla="*/ 743019 h 3722228"/>
              <a:gd name="connsiteX2704" fmla="*/ 1924286 w 6494035"/>
              <a:gd name="connsiteY2704" fmla="*/ 750760 h 3722228"/>
              <a:gd name="connsiteX2705" fmla="*/ 1913349 w 6494035"/>
              <a:gd name="connsiteY2705" fmla="*/ 773957 h 3722228"/>
              <a:gd name="connsiteX2706" fmla="*/ 1897862 w 6494035"/>
              <a:gd name="connsiteY2706" fmla="*/ 758500 h 3722228"/>
              <a:gd name="connsiteX2707" fmla="*/ 1885558 w 6494035"/>
              <a:gd name="connsiteY2707" fmla="*/ 732074 h 3722228"/>
              <a:gd name="connsiteX2708" fmla="*/ 1878253 w 6494035"/>
              <a:gd name="connsiteY2708" fmla="*/ 712509 h 3722228"/>
              <a:gd name="connsiteX2709" fmla="*/ 1862766 w 6494035"/>
              <a:gd name="connsiteY2709" fmla="*/ 712509 h 3722228"/>
              <a:gd name="connsiteX2710" fmla="*/ 1866867 w 6494035"/>
              <a:gd name="connsiteY2710" fmla="*/ 727990 h 3722228"/>
              <a:gd name="connsiteX2711" fmla="*/ 1847259 w 6494035"/>
              <a:gd name="connsiteY2711" fmla="*/ 732074 h 3722228"/>
              <a:gd name="connsiteX2712" fmla="*/ 1855012 w 6494035"/>
              <a:gd name="connsiteY2712" fmla="*/ 755295 h 3722228"/>
              <a:gd name="connsiteX2713" fmla="*/ 1866867 w 6494035"/>
              <a:gd name="connsiteY2713" fmla="*/ 773957 h 3722228"/>
              <a:gd name="connsiteX2714" fmla="*/ 1882354 w 6494035"/>
              <a:gd name="connsiteY2714" fmla="*/ 793997 h 3722228"/>
              <a:gd name="connsiteX2715" fmla="*/ 1885558 w 6494035"/>
              <a:gd name="connsiteY2715" fmla="*/ 824508 h 3722228"/>
              <a:gd name="connsiteX2716" fmla="*/ 1874620 w 6494035"/>
              <a:gd name="connsiteY2716" fmla="*/ 847729 h 3722228"/>
              <a:gd name="connsiteX2717" fmla="*/ 1866867 w 6494035"/>
              <a:gd name="connsiteY2717" fmla="*/ 855469 h 3722228"/>
              <a:gd name="connsiteX2718" fmla="*/ 1855012 w 6494035"/>
              <a:gd name="connsiteY2718" fmla="*/ 847729 h 3722228"/>
              <a:gd name="connsiteX2719" fmla="*/ 1836322 w 6494035"/>
              <a:gd name="connsiteY2719" fmla="*/ 827689 h 3722228"/>
              <a:gd name="connsiteX2720" fmla="*/ 1808530 w 6494035"/>
              <a:gd name="connsiteY2720" fmla="*/ 804919 h 3722228"/>
              <a:gd name="connsiteX2721" fmla="*/ 1824017 w 6494035"/>
              <a:gd name="connsiteY2721" fmla="*/ 839988 h 3722228"/>
              <a:gd name="connsiteX2722" fmla="*/ 1839524 w 6494035"/>
              <a:gd name="connsiteY2722" fmla="*/ 863210 h 3722228"/>
              <a:gd name="connsiteX2723" fmla="*/ 1839524 w 6494035"/>
              <a:gd name="connsiteY2723" fmla="*/ 878691 h 3722228"/>
              <a:gd name="connsiteX2724" fmla="*/ 1824017 w 6494035"/>
              <a:gd name="connsiteY2724" fmla="*/ 878691 h 3722228"/>
              <a:gd name="connsiteX2725" fmla="*/ 1808530 w 6494035"/>
              <a:gd name="connsiteY2725" fmla="*/ 870950 h 3722228"/>
              <a:gd name="connsiteX2726" fmla="*/ 1781168 w 6494035"/>
              <a:gd name="connsiteY2726" fmla="*/ 843170 h 3722228"/>
              <a:gd name="connsiteX2727" fmla="*/ 1762498 w 6494035"/>
              <a:gd name="connsiteY2727" fmla="*/ 832248 h 3722228"/>
              <a:gd name="connsiteX2728" fmla="*/ 1750174 w 6494035"/>
              <a:gd name="connsiteY2728" fmla="*/ 812659 h 3722228"/>
              <a:gd name="connsiteX2729" fmla="*/ 1754744 w 6494035"/>
              <a:gd name="connsiteY2729" fmla="*/ 809027 h 3722228"/>
              <a:gd name="connsiteX2730" fmla="*/ 1757927 w 6494035"/>
              <a:gd name="connsiteY2730" fmla="*/ 801286 h 3722228"/>
              <a:gd name="connsiteX2731" fmla="*/ 1742440 w 6494035"/>
              <a:gd name="connsiteY2731" fmla="*/ 789438 h 3722228"/>
              <a:gd name="connsiteX2732" fmla="*/ 1731503 w 6494035"/>
              <a:gd name="connsiteY2732" fmla="*/ 770776 h 3722228"/>
              <a:gd name="connsiteX2733" fmla="*/ 1723750 w 6494035"/>
              <a:gd name="connsiteY2733" fmla="*/ 763035 h 3722228"/>
              <a:gd name="connsiteX2734" fmla="*/ 1719648 w 6494035"/>
              <a:gd name="connsiteY2734" fmla="*/ 770776 h 3722228"/>
              <a:gd name="connsiteX2735" fmla="*/ 1704141 w 6494035"/>
              <a:gd name="connsiteY2735" fmla="*/ 766217 h 3722228"/>
              <a:gd name="connsiteX2736" fmla="*/ 1696407 w 6494035"/>
              <a:gd name="connsiteY2736" fmla="*/ 766217 h 3722228"/>
              <a:gd name="connsiteX2737" fmla="*/ 1680901 w 6494035"/>
              <a:gd name="connsiteY2737" fmla="*/ 770776 h 3722228"/>
              <a:gd name="connsiteX2738" fmla="*/ 1662210 w 6494035"/>
              <a:gd name="connsiteY2738" fmla="*/ 758500 h 3722228"/>
              <a:gd name="connsiteX2739" fmla="*/ 1665412 w 6494035"/>
              <a:gd name="connsiteY2739" fmla="*/ 739814 h 3722228"/>
              <a:gd name="connsiteX2740" fmla="*/ 1680901 w 6494035"/>
              <a:gd name="connsiteY2740" fmla="*/ 724333 h 3722228"/>
              <a:gd name="connsiteX2741" fmla="*/ 1688653 w 6494035"/>
              <a:gd name="connsiteY2741" fmla="*/ 727990 h 3722228"/>
              <a:gd name="connsiteX2742" fmla="*/ 1715996 w 6494035"/>
              <a:gd name="connsiteY2742" fmla="*/ 735279 h 3722228"/>
              <a:gd name="connsiteX2743" fmla="*/ 1734687 w 6494035"/>
              <a:gd name="connsiteY2743" fmla="*/ 727990 h 3722228"/>
              <a:gd name="connsiteX2744" fmla="*/ 1746991 w 6494035"/>
              <a:gd name="connsiteY2744" fmla="*/ 732074 h 3722228"/>
              <a:gd name="connsiteX2745" fmla="*/ 1750174 w 6494035"/>
              <a:gd name="connsiteY2745" fmla="*/ 720249 h 3722228"/>
              <a:gd name="connsiteX2746" fmla="*/ 1742440 w 6494035"/>
              <a:gd name="connsiteY2746" fmla="*/ 704769 h 3722228"/>
              <a:gd name="connsiteX2747" fmla="*/ 1754744 w 6494035"/>
              <a:gd name="connsiteY2747" fmla="*/ 701587 h 3722228"/>
              <a:gd name="connsiteX2748" fmla="*/ 1773434 w 6494035"/>
              <a:gd name="connsiteY2748" fmla="*/ 689287 h 3722228"/>
              <a:gd name="connsiteX2749" fmla="*/ 1788922 w 6494035"/>
              <a:gd name="connsiteY2749" fmla="*/ 673807 h 3722228"/>
              <a:gd name="connsiteX2750" fmla="*/ 1788922 w 6494035"/>
              <a:gd name="connsiteY2750" fmla="*/ 658326 h 3722228"/>
              <a:gd name="connsiteX2751" fmla="*/ 1788922 w 6494035"/>
              <a:gd name="connsiteY2751" fmla="*/ 639663 h 3722228"/>
              <a:gd name="connsiteX2752" fmla="*/ 1777985 w 6494035"/>
              <a:gd name="connsiteY2752" fmla="*/ 624182 h 3722228"/>
              <a:gd name="connsiteX2753" fmla="*/ 1773434 w 6494035"/>
              <a:gd name="connsiteY2753" fmla="*/ 612334 h 3722228"/>
              <a:gd name="connsiteX2754" fmla="*/ 1746991 w 6494035"/>
              <a:gd name="connsiteY2754" fmla="*/ 616442 h 3722228"/>
              <a:gd name="connsiteX2755" fmla="*/ 1750174 w 6494035"/>
              <a:gd name="connsiteY2755" fmla="*/ 604594 h 3722228"/>
              <a:gd name="connsiteX2756" fmla="*/ 1765681 w 6494035"/>
              <a:gd name="connsiteY2756" fmla="*/ 604594 h 3722228"/>
              <a:gd name="connsiteX2757" fmla="*/ 1750174 w 6494035"/>
              <a:gd name="connsiteY2757" fmla="*/ 585931 h 3722228"/>
              <a:gd name="connsiteX2758" fmla="*/ 1750174 w 6494035"/>
              <a:gd name="connsiteY2758" fmla="*/ 562710 h 3722228"/>
              <a:gd name="connsiteX2759" fmla="*/ 1739237 w 6494035"/>
              <a:gd name="connsiteY2759" fmla="*/ 547229 h 3722228"/>
              <a:gd name="connsiteX2760" fmla="*/ 1723750 w 6494035"/>
              <a:gd name="connsiteY2760" fmla="*/ 547229 h 3722228"/>
              <a:gd name="connsiteX2761" fmla="*/ 1731503 w 6494035"/>
              <a:gd name="connsiteY2761" fmla="*/ 554969 h 3722228"/>
              <a:gd name="connsiteX2762" fmla="*/ 1726933 w 6494035"/>
              <a:gd name="connsiteY2762" fmla="*/ 570450 h 3722228"/>
              <a:gd name="connsiteX2763" fmla="*/ 1715996 w 6494035"/>
              <a:gd name="connsiteY2763" fmla="*/ 570450 h 3722228"/>
              <a:gd name="connsiteX2764" fmla="*/ 1688653 w 6494035"/>
              <a:gd name="connsiteY2764" fmla="*/ 554969 h 3722228"/>
              <a:gd name="connsiteX2765" fmla="*/ 1693204 w 6494035"/>
              <a:gd name="connsiteY2765" fmla="*/ 570450 h 3722228"/>
              <a:gd name="connsiteX2766" fmla="*/ 1680901 w 6494035"/>
              <a:gd name="connsiteY2766" fmla="*/ 562710 h 3722228"/>
              <a:gd name="connsiteX2767" fmla="*/ 1657660 w 6494035"/>
              <a:gd name="connsiteY2767" fmla="*/ 554969 h 3722228"/>
              <a:gd name="connsiteX2768" fmla="*/ 1631215 w 6494035"/>
              <a:gd name="connsiteY2768" fmla="*/ 547229 h 3722228"/>
              <a:gd name="connsiteX2769" fmla="*/ 1611626 w 6494035"/>
              <a:gd name="connsiteY2769" fmla="*/ 531748 h 3722228"/>
              <a:gd name="connsiteX2770" fmla="*/ 1588386 w 6494035"/>
              <a:gd name="connsiteY2770" fmla="*/ 527664 h 3722228"/>
              <a:gd name="connsiteX2771" fmla="*/ 1580632 w 6494035"/>
              <a:gd name="connsiteY2771" fmla="*/ 501237 h 3722228"/>
              <a:gd name="connsiteX2772" fmla="*/ 1607076 w 6494035"/>
              <a:gd name="connsiteY2772" fmla="*/ 504443 h 3722228"/>
              <a:gd name="connsiteX2773" fmla="*/ 1607076 w 6494035"/>
              <a:gd name="connsiteY2773" fmla="*/ 493497 h 3722228"/>
              <a:gd name="connsiteX2774" fmla="*/ 1580632 w 6494035"/>
              <a:gd name="connsiteY2774" fmla="*/ 485756 h 3722228"/>
              <a:gd name="connsiteX2775" fmla="*/ 1591570 w 6494035"/>
              <a:gd name="connsiteY2775" fmla="*/ 458000 h 3722228"/>
              <a:gd name="connsiteX2776" fmla="*/ 1603873 w 6494035"/>
              <a:gd name="connsiteY2776" fmla="*/ 454795 h 3722228"/>
              <a:gd name="connsiteX2777" fmla="*/ 1599323 w 6494035"/>
              <a:gd name="connsiteY2777" fmla="*/ 450711 h 3722228"/>
              <a:gd name="connsiteX2778" fmla="*/ 1623482 w 6494035"/>
              <a:gd name="connsiteY2778" fmla="*/ 431597 h 3722228"/>
              <a:gd name="connsiteX2779" fmla="*/ 1642172 w 6494035"/>
              <a:gd name="connsiteY2779" fmla="*/ 419749 h 3722228"/>
              <a:gd name="connsiteX2780" fmla="*/ 1561045 w 6494035"/>
              <a:gd name="connsiteY2780" fmla="*/ 373521 h 3722228"/>
              <a:gd name="connsiteX2781" fmla="*/ 1596117 w 6494035"/>
              <a:gd name="connsiteY2781" fmla="*/ 373521 h 3722228"/>
              <a:gd name="connsiteX2782" fmla="*/ 1634841 w 6494035"/>
              <a:gd name="connsiteY2782" fmla="*/ 393048 h 3722228"/>
              <a:gd name="connsiteX2783" fmla="*/ 1603861 w 6494035"/>
              <a:gd name="connsiteY2783" fmla="*/ 408489 h 3722228"/>
              <a:gd name="connsiteX2784" fmla="*/ 1576079 w 6494035"/>
              <a:gd name="connsiteY2784" fmla="*/ 431650 h 3722228"/>
              <a:gd name="connsiteX2785" fmla="*/ 1537814 w 6494035"/>
              <a:gd name="connsiteY2785" fmla="*/ 411668 h 3722228"/>
              <a:gd name="connsiteX2786" fmla="*/ 1534627 w 6494035"/>
              <a:gd name="connsiteY2786" fmla="*/ 423929 h 3722228"/>
              <a:gd name="connsiteX2787" fmla="*/ 1553301 w 6494035"/>
              <a:gd name="connsiteY2787" fmla="*/ 427109 h 3722228"/>
              <a:gd name="connsiteX2788" fmla="*/ 1530070 w 6494035"/>
              <a:gd name="connsiteY2788" fmla="*/ 447087 h 3722228"/>
              <a:gd name="connsiteX2789" fmla="*/ 1514583 w 6494035"/>
              <a:gd name="connsiteY2789" fmla="*/ 439367 h 3722228"/>
              <a:gd name="connsiteX2790" fmla="*/ 1522327 w 6494035"/>
              <a:gd name="connsiteY2790" fmla="*/ 419388 h 3722228"/>
              <a:gd name="connsiteX2791" fmla="*/ 1537814 w 6494035"/>
              <a:gd name="connsiteY2791" fmla="*/ 393048 h 3722228"/>
              <a:gd name="connsiteX2792" fmla="*/ 1472791 w 6494035"/>
              <a:gd name="connsiteY2792" fmla="*/ 358717 h 3722228"/>
              <a:gd name="connsiteX2793" fmla="*/ 1483705 w 6494035"/>
              <a:gd name="connsiteY2793" fmla="*/ 358717 h 3722228"/>
              <a:gd name="connsiteX2794" fmla="*/ 1495977 w 6494035"/>
              <a:gd name="connsiteY2794" fmla="*/ 370964 h 3722228"/>
              <a:gd name="connsiteX2795" fmla="*/ 1518705 w 6494035"/>
              <a:gd name="connsiteY2795" fmla="*/ 366428 h 3722228"/>
              <a:gd name="connsiteX2796" fmla="*/ 1530069 w 6494035"/>
              <a:gd name="connsiteY2796" fmla="*/ 374139 h 3722228"/>
              <a:gd name="connsiteX2797" fmla="*/ 1522340 w 6494035"/>
              <a:gd name="connsiteY2797" fmla="*/ 378675 h 3722228"/>
              <a:gd name="connsiteX2798" fmla="*/ 1510976 w 6494035"/>
              <a:gd name="connsiteY2798" fmla="*/ 378675 h 3722228"/>
              <a:gd name="connsiteX2799" fmla="*/ 1514612 w 6494035"/>
              <a:gd name="connsiteY2799" fmla="*/ 381850 h 3722228"/>
              <a:gd name="connsiteX2800" fmla="*/ 1506884 w 6494035"/>
              <a:gd name="connsiteY2800" fmla="*/ 381850 h 3722228"/>
              <a:gd name="connsiteX2801" fmla="*/ 1488248 w 6494035"/>
              <a:gd name="connsiteY2801" fmla="*/ 389555 h 3722228"/>
              <a:gd name="connsiteX2802" fmla="*/ 1488248 w 6494035"/>
              <a:gd name="connsiteY2802" fmla="*/ 397267 h 3722228"/>
              <a:gd name="connsiteX2803" fmla="*/ 1495977 w 6494035"/>
              <a:gd name="connsiteY2803" fmla="*/ 397267 h 3722228"/>
              <a:gd name="connsiteX2804" fmla="*/ 1503704 w 6494035"/>
              <a:gd name="connsiteY2804" fmla="*/ 397267 h 3722228"/>
              <a:gd name="connsiteX2805" fmla="*/ 1506884 w 6494035"/>
              <a:gd name="connsiteY2805" fmla="*/ 419943 h 3722228"/>
              <a:gd name="connsiteX2806" fmla="*/ 1491433 w 6494035"/>
              <a:gd name="connsiteY2806" fmla="*/ 439902 h 3722228"/>
              <a:gd name="connsiteX2807" fmla="*/ 1475977 w 6494035"/>
              <a:gd name="connsiteY2807" fmla="*/ 450787 h 3722228"/>
              <a:gd name="connsiteX2808" fmla="*/ 1460520 w 6494035"/>
              <a:gd name="connsiteY2808" fmla="*/ 447613 h 3722228"/>
              <a:gd name="connsiteX2809" fmla="*/ 1465063 w 6494035"/>
              <a:gd name="connsiteY2809" fmla="*/ 439902 h 3722228"/>
              <a:gd name="connsiteX2810" fmla="*/ 1452792 w 6494035"/>
              <a:gd name="connsiteY2810" fmla="*/ 447613 h 3722228"/>
              <a:gd name="connsiteX2811" fmla="*/ 1452792 w 6494035"/>
              <a:gd name="connsiteY2811" fmla="*/ 455324 h 3722228"/>
              <a:gd name="connsiteX2812" fmla="*/ 1441879 w 6494035"/>
              <a:gd name="connsiteY2812" fmla="*/ 463029 h 3722228"/>
              <a:gd name="connsiteX2813" fmla="*/ 1434150 w 6494035"/>
              <a:gd name="connsiteY2813" fmla="*/ 458498 h 3722228"/>
              <a:gd name="connsiteX2814" fmla="*/ 1437786 w 6494035"/>
              <a:gd name="connsiteY2814" fmla="*/ 443076 h 3722228"/>
              <a:gd name="connsiteX2815" fmla="*/ 1434150 w 6494035"/>
              <a:gd name="connsiteY2815" fmla="*/ 427655 h 3722228"/>
              <a:gd name="connsiteX2816" fmla="*/ 1430058 w 6494035"/>
              <a:gd name="connsiteY2816" fmla="*/ 416769 h 3722228"/>
              <a:gd name="connsiteX2817" fmla="*/ 1417786 w 6494035"/>
              <a:gd name="connsiteY2817" fmla="*/ 404977 h 3722228"/>
              <a:gd name="connsiteX2818" fmla="*/ 1417786 w 6494035"/>
              <a:gd name="connsiteY2818" fmla="*/ 385931 h 3722228"/>
              <a:gd name="connsiteX2819" fmla="*/ 1434150 w 6494035"/>
              <a:gd name="connsiteY2819" fmla="*/ 378675 h 3722228"/>
              <a:gd name="connsiteX2820" fmla="*/ 1434150 w 6494035"/>
              <a:gd name="connsiteY2820" fmla="*/ 397267 h 3722228"/>
              <a:gd name="connsiteX2821" fmla="*/ 1441879 w 6494035"/>
              <a:gd name="connsiteY2821" fmla="*/ 404977 h 3722228"/>
              <a:gd name="connsiteX2822" fmla="*/ 1452792 w 6494035"/>
              <a:gd name="connsiteY2822" fmla="*/ 393642 h 3722228"/>
              <a:gd name="connsiteX2823" fmla="*/ 1460520 w 6494035"/>
              <a:gd name="connsiteY2823" fmla="*/ 381850 h 3722228"/>
              <a:gd name="connsiteX2824" fmla="*/ 1472791 w 6494035"/>
              <a:gd name="connsiteY2824" fmla="*/ 381850 h 3722228"/>
              <a:gd name="connsiteX2825" fmla="*/ 1472791 w 6494035"/>
              <a:gd name="connsiteY2825" fmla="*/ 374139 h 3722228"/>
              <a:gd name="connsiteX2826" fmla="*/ 1460520 w 6494035"/>
              <a:gd name="connsiteY2826" fmla="*/ 366428 h 3722228"/>
              <a:gd name="connsiteX2827" fmla="*/ 1386854 w 6494035"/>
              <a:gd name="connsiteY2827" fmla="*/ 334803 h 3722228"/>
              <a:gd name="connsiteX2828" fmla="*/ 1402612 w 6494035"/>
              <a:gd name="connsiteY2828" fmla="*/ 339439 h 3722228"/>
              <a:gd name="connsiteX2829" fmla="*/ 1410490 w 6494035"/>
              <a:gd name="connsiteY2829" fmla="*/ 350561 h 3722228"/>
              <a:gd name="connsiteX2830" fmla="*/ 1406783 w 6494035"/>
              <a:gd name="connsiteY2830" fmla="*/ 362609 h 3722228"/>
              <a:gd name="connsiteX2831" fmla="*/ 1394732 w 6494035"/>
              <a:gd name="connsiteY2831" fmla="*/ 370489 h 3722228"/>
              <a:gd name="connsiteX2832" fmla="*/ 1383610 w 6494035"/>
              <a:gd name="connsiteY2832" fmla="*/ 374196 h 3722228"/>
              <a:gd name="connsiteX2833" fmla="*/ 1378974 w 6494035"/>
              <a:gd name="connsiteY2833" fmla="*/ 350561 h 3722228"/>
              <a:gd name="connsiteX2834" fmla="*/ 1371096 w 6494035"/>
              <a:gd name="connsiteY2834" fmla="*/ 342681 h 3722228"/>
              <a:gd name="connsiteX2835" fmla="*/ 1252692 w 6494035"/>
              <a:gd name="connsiteY2835" fmla="*/ 316582 h 3722228"/>
              <a:gd name="connsiteX2836" fmla="*/ 1248132 w 6494035"/>
              <a:gd name="connsiteY2836" fmla="*/ 335233 h 3722228"/>
              <a:gd name="connsiteX2837" fmla="*/ 1229392 w 6494035"/>
              <a:gd name="connsiteY2837" fmla="*/ 347518 h 3722228"/>
              <a:gd name="connsiteX2838" fmla="*/ 1252692 w 6494035"/>
              <a:gd name="connsiteY2838" fmla="*/ 347518 h 3722228"/>
              <a:gd name="connsiteX2839" fmla="*/ 1263661 w 6494035"/>
              <a:gd name="connsiteY2839" fmla="*/ 342976 h 3722228"/>
              <a:gd name="connsiteX2840" fmla="*/ 1279204 w 6494035"/>
              <a:gd name="connsiteY2840" fmla="*/ 355261 h 3722228"/>
              <a:gd name="connsiteX2841" fmla="*/ 1275552 w 6494035"/>
              <a:gd name="connsiteY2841" fmla="*/ 362534 h 3722228"/>
              <a:gd name="connsiteX2842" fmla="*/ 1260465 w 6494035"/>
              <a:gd name="connsiteY2842" fmla="*/ 370276 h 3722228"/>
              <a:gd name="connsiteX2843" fmla="*/ 1279204 w 6494035"/>
              <a:gd name="connsiteY2843" fmla="*/ 370276 h 3722228"/>
              <a:gd name="connsiteX2844" fmla="*/ 1294747 w 6494035"/>
              <a:gd name="connsiteY2844" fmla="*/ 373912 h 3722228"/>
              <a:gd name="connsiteX2845" fmla="*/ 1302050 w 6494035"/>
              <a:gd name="connsiteY2845" fmla="*/ 362534 h 3722228"/>
              <a:gd name="connsiteX2846" fmla="*/ 1302050 w 6494035"/>
              <a:gd name="connsiteY2846" fmla="*/ 347518 h 3722228"/>
              <a:gd name="connsiteX2847" fmla="*/ 1309822 w 6494035"/>
              <a:gd name="connsiteY2847" fmla="*/ 350707 h 3722228"/>
              <a:gd name="connsiteX2848" fmla="*/ 1317593 w 6494035"/>
              <a:gd name="connsiteY2848" fmla="*/ 366181 h 3722228"/>
              <a:gd name="connsiteX2849" fmla="*/ 1309822 w 6494035"/>
              <a:gd name="connsiteY2849" fmla="*/ 385749 h 3722228"/>
              <a:gd name="connsiteX2850" fmla="*/ 1302050 w 6494035"/>
              <a:gd name="connsiteY2850" fmla="*/ 404401 h 3722228"/>
              <a:gd name="connsiteX2851" fmla="*/ 1309822 w 6494035"/>
              <a:gd name="connsiteY2851" fmla="*/ 408954 h 3722228"/>
              <a:gd name="connsiteX2852" fmla="*/ 1322168 w 6494035"/>
              <a:gd name="connsiteY2852" fmla="*/ 401212 h 3722228"/>
              <a:gd name="connsiteX2853" fmla="*/ 1329939 w 6494035"/>
              <a:gd name="connsiteY2853" fmla="*/ 381654 h 3722228"/>
              <a:gd name="connsiteX2854" fmla="*/ 1337697 w 6494035"/>
              <a:gd name="connsiteY2854" fmla="*/ 362534 h 3722228"/>
              <a:gd name="connsiteX2855" fmla="*/ 1353240 w 6494035"/>
              <a:gd name="connsiteY2855" fmla="*/ 347518 h 3722228"/>
              <a:gd name="connsiteX2856" fmla="*/ 1364208 w 6494035"/>
              <a:gd name="connsiteY2856" fmla="*/ 350707 h 3722228"/>
              <a:gd name="connsiteX2857" fmla="*/ 1371980 w 6494035"/>
              <a:gd name="connsiteY2857" fmla="*/ 366181 h 3722228"/>
              <a:gd name="connsiteX2858" fmla="*/ 1376087 w 6494035"/>
              <a:gd name="connsiteY2858" fmla="*/ 378007 h 3722228"/>
              <a:gd name="connsiteX2859" fmla="*/ 1368329 w 6494035"/>
              <a:gd name="connsiteY2859" fmla="*/ 393481 h 3722228"/>
              <a:gd name="connsiteX2860" fmla="*/ 1361012 w 6494035"/>
              <a:gd name="connsiteY2860" fmla="*/ 412132 h 3722228"/>
              <a:gd name="connsiteX2861" fmla="*/ 1353240 w 6494035"/>
              <a:gd name="connsiteY2861" fmla="*/ 427605 h 3722228"/>
              <a:gd name="connsiteX2862" fmla="*/ 1345469 w 6494035"/>
              <a:gd name="connsiteY2862" fmla="*/ 439891 h 3722228"/>
              <a:gd name="connsiteX2863" fmla="*/ 1348665 w 6494035"/>
              <a:gd name="connsiteY2863" fmla="*/ 450810 h 3722228"/>
              <a:gd name="connsiteX2864" fmla="*/ 1356437 w 6494035"/>
              <a:gd name="connsiteY2864" fmla="*/ 466284 h 3722228"/>
              <a:gd name="connsiteX2865" fmla="*/ 1361012 w 6494035"/>
              <a:gd name="connsiteY2865" fmla="*/ 462637 h 3722228"/>
              <a:gd name="connsiteX2866" fmla="*/ 1368329 w 6494035"/>
              <a:gd name="connsiteY2866" fmla="*/ 478111 h 3722228"/>
              <a:gd name="connsiteX2867" fmla="*/ 1379752 w 6494035"/>
              <a:gd name="connsiteY2867" fmla="*/ 489031 h 3722228"/>
              <a:gd name="connsiteX2868" fmla="*/ 1368329 w 6494035"/>
              <a:gd name="connsiteY2868" fmla="*/ 504504 h 3722228"/>
              <a:gd name="connsiteX2869" fmla="*/ 1356437 w 6494035"/>
              <a:gd name="connsiteY2869" fmla="*/ 496773 h 3722228"/>
              <a:gd name="connsiteX2870" fmla="*/ 1340908 w 6494035"/>
              <a:gd name="connsiteY2870" fmla="*/ 496773 h 3722228"/>
              <a:gd name="connsiteX2871" fmla="*/ 1329939 w 6494035"/>
              <a:gd name="connsiteY2871" fmla="*/ 496773 h 3722228"/>
              <a:gd name="connsiteX2872" fmla="*/ 1322168 w 6494035"/>
              <a:gd name="connsiteY2872" fmla="*/ 516789 h 3722228"/>
              <a:gd name="connsiteX2873" fmla="*/ 1340908 w 6494035"/>
              <a:gd name="connsiteY2873" fmla="*/ 509057 h 3722228"/>
              <a:gd name="connsiteX2874" fmla="*/ 1340908 w 6494035"/>
              <a:gd name="connsiteY2874" fmla="*/ 519977 h 3722228"/>
              <a:gd name="connsiteX2875" fmla="*/ 1325365 w 6494035"/>
              <a:gd name="connsiteY2875" fmla="*/ 524521 h 3722228"/>
              <a:gd name="connsiteX2876" fmla="*/ 1306625 w 6494035"/>
              <a:gd name="connsiteY2876" fmla="*/ 524521 h 3722228"/>
              <a:gd name="connsiteX2877" fmla="*/ 1283310 w 6494035"/>
              <a:gd name="connsiteY2877" fmla="*/ 516789 h 3722228"/>
              <a:gd name="connsiteX2878" fmla="*/ 1271433 w 6494035"/>
              <a:gd name="connsiteY2878" fmla="*/ 504504 h 3722228"/>
              <a:gd name="connsiteX2879" fmla="*/ 1271433 w 6494035"/>
              <a:gd name="connsiteY2879" fmla="*/ 489031 h 3722228"/>
              <a:gd name="connsiteX2880" fmla="*/ 1252692 w 6494035"/>
              <a:gd name="connsiteY2880" fmla="*/ 501316 h 3722228"/>
              <a:gd name="connsiteX2881" fmla="*/ 1229392 w 6494035"/>
              <a:gd name="connsiteY2881" fmla="*/ 504504 h 3722228"/>
              <a:gd name="connsiteX2882" fmla="*/ 1197396 w 6494035"/>
              <a:gd name="connsiteY2882" fmla="*/ 509057 h 3722228"/>
              <a:gd name="connsiteX2883" fmla="*/ 1163113 w 6494035"/>
              <a:gd name="connsiteY2883" fmla="*/ 501316 h 3722228"/>
              <a:gd name="connsiteX2884" fmla="*/ 1139812 w 6494035"/>
              <a:gd name="connsiteY2884" fmla="*/ 496773 h 3722228"/>
              <a:gd name="connsiteX2885" fmla="*/ 1139812 w 6494035"/>
              <a:gd name="connsiteY2885" fmla="*/ 485853 h 3722228"/>
              <a:gd name="connsiteX2886" fmla="*/ 1143464 w 6494035"/>
              <a:gd name="connsiteY2886" fmla="*/ 473567 h 3722228"/>
              <a:gd name="connsiteX2887" fmla="*/ 1127934 w 6494035"/>
              <a:gd name="connsiteY2887" fmla="*/ 462637 h 3722228"/>
              <a:gd name="connsiteX2888" fmla="*/ 1109195 w 6494035"/>
              <a:gd name="connsiteY2888" fmla="*/ 454906 h 3722228"/>
              <a:gd name="connsiteX2889" fmla="*/ 1104620 w 6494035"/>
              <a:gd name="connsiteY2889" fmla="*/ 439891 h 3722228"/>
              <a:gd name="connsiteX2890" fmla="*/ 1109195 w 6494035"/>
              <a:gd name="connsiteY2890" fmla="*/ 427605 h 3722228"/>
              <a:gd name="connsiteX2891" fmla="*/ 1139812 w 6494035"/>
              <a:gd name="connsiteY2891" fmla="*/ 427605 h 3722228"/>
              <a:gd name="connsiteX2892" fmla="*/ 1166324 w 6494035"/>
              <a:gd name="connsiteY2892" fmla="*/ 432159 h 3722228"/>
              <a:gd name="connsiteX2893" fmla="*/ 1186428 w 6494035"/>
              <a:gd name="connsiteY2893" fmla="*/ 439891 h 3722228"/>
              <a:gd name="connsiteX2894" fmla="*/ 1212939 w 6494035"/>
              <a:gd name="connsiteY2894" fmla="*/ 443079 h 3722228"/>
              <a:gd name="connsiteX2895" fmla="*/ 1205168 w 6494035"/>
              <a:gd name="connsiteY2895" fmla="*/ 435337 h 3722228"/>
              <a:gd name="connsiteX2896" fmla="*/ 1178657 w 6494035"/>
              <a:gd name="connsiteY2896" fmla="*/ 416685 h 3722228"/>
              <a:gd name="connsiteX2897" fmla="*/ 1150781 w 6494035"/>
              <a:gd name="connsiteY2897" fmla="*/ 416685 h 3722228"/>
              <a:gd name="connsiteX2898" fmla="*/ 1120163 w 6494035"/>
              <a:gd name="connsiteY2898" fmla="*/ 408954 h 3722228"/>
              <a:gd name="connsiteX2899" fmla="*/ 1116966 w 6494035"/>
              <a:gd name="connsiteY2899" fmla="*/ 393481 h 3722228"/>
              <a:gd name="connsiteX2900" fmla="*/ 1124269 w 6494035"/>
              <a:gd name="connsiteY2900" fmla="*/ 385749 h 3722228"/>
              <a:gd name="connsiteX2901" fmla="*/ 1147584 w 6494035"/>
              <a:gd name="connsiteY2901" fmla="*/ 385749 h 3722228"/>
              <a:gd name="connsiteX2902" fmla="*/ 1186428 w 6494035"/>
              <a:gd name="connsiteY2902" fmla="*/ 385749 h 3722228"/>
              <a:gd name="connsiteX2903" fmla="*/ 1135693 w 6494035"/>
              <a:gd name="connsiteY2903" fmla="*/ 373912 h 3722228"/>
              <a:gd name="connsiteX2904" fmla="*/ 1143464 w 6494035"/>
              <a:gd name="connsiteY2904" fmla="*/ 370276 h 3722228"/>
              <a:gd name="connsiteX2905" fmla="*/ 1127934 w 6494035"/>
              <a:gd name="connsiteY2905" fmla="*/ 362534 h 3722228"/>
              <a:gd name="connsiteX2906" fmla="*/ 1135693 w 6494035"/>
              <a:gd name="connsiteY2906" fmla="*/ 350707 h 3722228"/>
              <a:gd name="connsiteX2907" fmla="*/ 1150781 w 6494035"/>
              <a:gd name="connsiteY2907" fmla="*/ 347518 h 3722228"/>
              <a:gd name="connsiteX2908" fmla="*/ 1163113 w 6494035"/>
              <a:gd name="connsiteY2908" fmla="*/ 342976 h 3722228"/>
              <a:gd name="connsiteX2909" fmla="*/ 1158552 w 6494035"/>
              <a:gd name="connsiteY2909" fmla="*/ 335233 h 3722228"/>
              <a:gd name="connsiteX2910" fmla="*/ 1166324 w 6494035"/>
              <a:gd name="connsiteY2910" fmla="*/ 332055 h 3722228"/>
              <a:gd name="connsiteX2911" fmla="*/ 1181854 w 6494035"/>
              <a:gd name="connsiteY2911" fmla="*/ 332055 h 3722228"/>
              <a:gd name="connsiteX2912" fmla="*/ 1201971 w 6494035"/>
              <a:gd name="connsiteY2912" fmla="*/ 324314 h 3722228"/>
              <a:gd name="connsiteX2913" fmla="*/ 1220710 w 6494035"/>
              <a:gd name="connsiteY2913" fmla="*/ 319771 h 3722228"/>
              <a:gd name="connsiteX2914" fmla="*/ 1618978 w 6494035"/>
              <a:gd name="connsiteY2914" fmla="*/ 304055 h 3722228"/>
              <a:gd name="connsiteX2915" fmla="*/ 1623458 w 6494035"/>
              <a:gd name="connsiteY2915" fmla="*/ 311719 h 3722228"/>
              <a:gd name="connsiteX2916" fmla="*/ 1623458 w 6494035"/>
              <a:gd name="connsiteY2916" fmla="*/ 323890 h 3722228"/>
              <a:gd name="connsiteX2917" fmla="*/ 1603744 w 6494035"/>
              <a:gd name="connsiteY2917" fmla="*/ 346879 h 3722228"/>
              <a:gd name="connsiteX2918" fmla="*/ 1581341 w 6494035"/>
              <a:gd name="connsiteY2918" fmla="*/ 339215 h 3722228"/>
              <a:gd name="connsiteX2919" fmla="*/ 1569244 w 6494035"/>
              <a:gd name="connsiteY2919" fmla="*/ 323890 h 3722228"/>
              <a:gd name="connsiteX2920" fmla="*/ 1592096 w 6494035"/>
              <a:gd name="connsiteY2920" fmla="*/ 311719 h 3722228"/>
              <a:gd name="connsiteX2921" fmla="*/ 1627090 w 6494035"/>
              <a:gd name="connsiteY2921" fmla="*/ 247116 h 3722228"/>
              <a:gd name="connsiteX2922" fmla="*/ 1647108 w 6494035"/>
              <a:gd name="connsiteY2922" fmla="*/ 247116 h 3722228"/>
              <a:gd name="connsiteX2923" fmla="*/ 1670319 w 6494035"/>
              <a:gd name="connsiteY2923" fmla="*/ 262582 h 3722228"/>
              <a:gd name="connsiteX2924" fmla="*/ 1681243 w 6494035"/>
              <a:gd name="connsiteY2924" fmla="*/ 270312 h 3722228"/>
              <a:gd name="connsiteX2925" fmla="*/ 1700803 w 6494035"/>
              <a:gd name="connsiteY2925" fmla="*/ 285771 h 3722228"/>
              <a:gd name="connsiteX2926" fmla="*/ 1708545 w 6494035"/>
              <a:gd name="connsiteY2926" fmla="*/ 300781 h 3722228"/>
              <a:gd name="connsiteX2927" fmla="*/ 1696715 w 6494035"/>
              <a:gd name="connsiteY2927" fmla="*/ 300781 h 3722228"/>
              <a:gd name="connsiteX2928" fmla="*/ 1693073 w 6494035"/>
              <a:gd name="connsiteY2928" fmla="*/ 308511 h 3722228"/>
              <a:gd name="connsiteX2929" fmla="*/ 1693073 w 6494035"/>
              <a:gd name="connsiteY2929" fmla="*/ 316241 h 3722228"/>
              <a:gd name="connsiteX2930" fmla="*/ 1700803 w 6494035"/>
              <a:gd name="connsiteY2930" fmla="*/ 331706 h 3722228"/>
              <a:gd name="connsiteX2931" fmla="*/ 1719458 w 6494035"/>
              <a:gd name="connsiteY2931" fmla="*/ 334888 h 3722228"/>
              <a:gd name="connsiteX2932" fmla="*/ 1739486 w 6494035"/>
              <a:gd name="connsiteY2932" fmla="*/ 342625 h 3722228"/>
              <a:gd name="connsiteX2933" fmla="*/ 1770428 w 6494035"/>
              <a:gd name="connsiteY2933" fmla="*/ 342625 h 3722228"/>
              <a:gd name="connsiteX2934" fmla="*/ 1793172 w 6494035"/>
              <a:gd name="connsiteY2934" fmla="*/ 339436 h 3722228"/>
              <a:gd name="connsiteX2935" fmla="*/ 1820931 w 6494035"/>
              <a:gd name="connsiteY2935" fmla="*/ 347173 h 3722228"/>
              <a:gd name="connsiteX2936" fmla="*/ 1836402 w 6494035"/>
              <a:gd name="connsiteY2936" fmla="*/ 358083 h 3722228"/>
              <a:gd name="connsiteX2937" fmla="*/ 1836402 w 6494035"/>
              <a:gd name="connsiteY2937" fmla="*/ 365813 h 3722228"/>
              <a:gd name="connsiteX2938" fmla="*/ 1820931 w 6494035"/>
              <a:gd name="connsiteY2938" fmla="*/ 373550 h 3722228"/>
              <a:gd name="connsiteX2939" fmla="*/ 1813200 w 6494035"/>
              <a:gd name="connsiteY2939" fmla="*/ 385372 h 3722228"/>
              <a:gd name="connsiteX2940" fmla="*/ 1800913 w 6494035"/>
              <a:gd name="connsiteY2940" fmla="*/ 389009 h 3722228"/>
              <a:gd name="connsiteX2941" fmla="*/ 1773612 w 6494035"/>
              <a:gd name="connsiteY2941" fmla="*/ 389009 h 3722228"/>
              <a:gd name="connsiteX2942" fmla="*/ 1750400 w 6494035"/>
              <a:gd name="connsiteY2942" fmla="*/ 381279 h 3722228"/>
              <a:gd name="connsiteX2943" fmla="*/ 1719458 w 6494035"/>
              <a:gd name="connsiteY2943" fmla="*/ 377642 h 3722228"/>
              <a:gd name="connsiteX2944" fmla="*/ 1685333 w 6494035"/>
              <a:gd name="connsiteY2944" fmla="*/ 370361 h 3722228"/>
              <a:gd name="connsiteX2945" fmla="*/ 1654849 w 6494035"/>
              <a:gd name="connsiteY2945" fmla="*/ 362631 h 3722228"/>
              <a:gd name="connsiteX2946" fmla="*/ 1634831 w 6494035"/>
              <a:gd name="connsiteY2946" fmla="*/ 347173 h 3722228"/>
              <a:gd name="connsiteX2947" fmla="*/ 1642561 w 6494035"/>
              <a:gd name="connsiteY2947" fmla="*/ 331706 h 3722228"/>
              <a:gd name="connsiteX2948" fmla="*/ 1650302 w 6494035"/>
              <a:gd name="connsiteY2948" fmla="*/ 316241 h 3722228"/>
              <a:gd name="connsiteX2949" fmla="*/ 1654849 w 6494035"/>
              <a:gd name="connsiteY2949" fmla="*/ 296689 h 3722228"/>
              <a:gd name="connsiteX2950" fmla="*/ 1650302 w 6494035"/>
              <a:gd name="connsiteY2950" fmla="*/ 285771 h 3722228"/>
              <a:gd name="connsiteX2951" fmla="*/ 1631637 w 6494035"/>
              <a:gd name="connsiteY2951" fmla="*/ 278041 h 3722228"/>
              <a:gd name="connsiteX2952" fmla="*/ 1623906 w 6494035"/>
              <a:gd name="connsiteY2952" fmla="*/ 262582 h 3722228"/>
              <a:gd name="connsiteX2953" fmla="*/ 1133218 w 6494035"/>
              <a:gd name="connsiteY2953" fmla="*/ 231173 h 3722228"/>
              <a:gd name="connsiteX2954" fmla="*/ 1159603 w 6494035"/>
              <a:gd name="connsiteY2954" fmla="*/ 234378 h 3722228"/>
              <a:gd name="connsiteX2955" fmla="*/ 1163703 w 6494035"/>
              <a:gd name="connsiteY2955" fmla="*/ 238958 h 3722228"/>
              <a:gd name="connsiteX2956" fmla="*/ 1194645 w 6494035"/>
              <a:gd name="connsiteY2956" fmla="*/ 242164 h 3722228"/>
              <a:gd name="connsiteX2957" fmla="*/ 1194645 w 6494035"/>
              <a:gd name="connsiteY2957" fmla="*/ 249942 h 3722228"/>
              <a:gd name="connsiteX2958" fmla="*/ 1202375 w 6494035"/>
              <a:gd name="connsiteY2958" fmla="*/ 257727 h 3722228"/>
              <a:gd name="connsiteX2959" fmla="*/ 1190088 w 6494035"/>
              <a:gd name="connsiteY2959" fmla="*/ 265513 h 3722228"/>
              <a:gd name="connsiteX2960" fmla="*/ 1205559 w 6494035"/>
              <a:gd name="connsiteY2960" fmla="*/ 262308 h 3722228"/>
              <a:gd name="connsiteX2961" fmla="*/ 1210116 w 6494035"/>
              <a:gd name="connsiteY2961" fmla="*/ 262308 h 3722228"/>
              <a:gd name="connsiteX2962" fmla="*/ 1205559 w 6494035"/>
              <a:gd name="connsiteY2962" fmla="*/ 273291 h 3722228"/>
              <a:gd name="connsiteX2963" fmla="*/ 1217846 w 6494035"/>
              <a:gd name="connsiteY2963" fmla="*/ 265513 h 3722228"/>
              <a:gd name="connsiteX2964" fmla="*/ 1217846 w 6494035"/>
              <a:gd name="connsiteY2964" fmla="*/ 262308 h 3722228"/>
              <a:gd name="connsiteX2965" fmla="*/ 1233318 w 6494035"/>
              <a:gd name="connsiteY2965" fmla="*/ 265513 h 3722228"/>
              <a:gd name="connsiteX2966" fmla="*/ 1241058 w 6494035"/>
              <a:gd name="connsiteY2966" fmla="*/ 270086 h 3722228"/>
              <a:gd name="connsiteX2967" fmla="*/ 1241058 w 6494035"/>
              <a:gd name="connsiteY2967" fmla="*/ 292982 h 3722228"/>
              <a:gd name="connsiteX2968" fmla="*/ 1248788 w 6494035"/>
              <a:gd name="connsiteY2968" fmla="*/ 308546 h 3722228"/>
              <a:gd name="connsiteX2969" fmla="*/ 1229676 w 6494035"/>
              <a:gd name="connsiteY2969" fmla="*/ 311751 h 3722228"/>
              <a:gd name="connsiteX2970" fmla="*/ 1205559 w 6494035"/>
              <a:gd name="connsiteY2970" fmla="*/ 316332 h 3722228"/>
              <a:gd name="connsiteX2971" fmla="*/ 1179174 w 6494035"/>
              <a:gd name="connsiteY2971" fmla="*/ 319536 h 3722228"/>
              <a:gd name="connsiteX2972" fmla="*/ 1163703 w 6494035"/>
              <a:gd name="connsiteY2972" fmla="*/ 324110 h 3722228"/>
              <a:gd name="connsiteX2973" fmla="*/ 1148690 w 6494035"/>
              <a:gd name="connsiteY2973" fmla="*/ 335100 h 3722228"/>
              <a:gd name="connsiteX2974" fmla="*/ 1133218 w 6494035"/>
              <a:gd name="connsiteY2974" fmla="*/ 335100 h 3722228"/>
              <a:gd name="connsiteX2975" fmla="*/ 1128662 w 6494035"/>
              <a:gd name="connsiteY2975" fmla="*/ 331895 h 3722228"/>
              <a:gd name="connsiteX2976" fmla="*/ 1113190 w 6494035"/>
              <a:gd name="connsiteY2976" fmla="*/ 347459 h 3722228"/>
              <a:gd name="connsiteX2977" fmla="*/ 1102277 w 6494035"/>
              <a:gd name="connsiteY2977" fmla="*/ 362570 h 3722228"/>
              <a:gd name="connsiteX2978" fmla="*/ 1086806 w 6494035"/>
              <a:gd name="connsiteY2978" fmla="*/ 358450 h 3722228"/>
              <a:gd name="connsiteX2979" fmla="*/ 1063594 w 6494035"/>
              <a:gd name="connsiteY2979" fmla="*/ 366229 h 3722228"/>
              <a:gd name="connsiteX2980" fmla="*/ 1051764 w 6494035"/>
              <a:gd name="connsiteY2980" fmla="*/ 366229 h 3722228"/>
              <a:gd name="connsiteX2981" fmla="*/ 1056310 w 6494035"/>
              <a:gd name="connsiteY2981" fmla="*/ 350664 h 3722228"/>
              <a:gd name="connsiteX2982" fmla="*/ 1056310 w 6494035"/>
              <a:gd name="connsiteY2982" fmla="*/ 339681 h 3722228"/>
              <a:gd name="connsiteX2983" fmla="*/ 1048580 w 6494035"/>
              <a:gd name="connsiteY2983" fmla="*/ 331895 h 3722228"/>
              <a:gd name="connsiteX2984" fmla="*/ 1036293 w 6494035"/>
              <a:gd name="connsiteY2984" fmla="*/ 319536 h 3722228"/>
              <a:gd name="connsiteX2985" fmla="*/ 1059495 w 6494035"/>
              <a:gd name="connsiteY2985" fmla="*/ 308546 h 3722228"/>
              <a:gd name="connsiteX2986" fmla="*/ 1071334 w 6494035"/>
              <a:gd name="connsiteY2986" fmla="*/ 292982 h 3722228"/>
              <a:gd name="connsiteX2987" fmla="*/ 1086806 w 6494035"/>
              <a:gd name="connsiteY2987" fmla="*/ 292982 h 3722228"/>
              <a:gd name="connsiteX2988" fmla="*/ 1089989 w 6494035"/>
              <a:gd name="connsiteY2988" fmla="*/ 288862 h 3722228"/>
              <a:gd name="connsiteX2989" fmla="*/ 1086806 w 6494035"/>
              <a:gd name="connsiteY2989" fmla="*/ 281077 h 3722228"/>
              <a:gd name="connsiteX2990" fmla="*/ 1089989 w 6494035"/>
              <a:gd name="connsiteY2990" fmla="*/ 281077 h 3722228"/>
              <a:gd name="connsiteX2991" fmla="*/ 1094536 w 6494035"/>
              <a:gd name="connsiteY2991" fmla="*/ 281077 h 3722228"/>
              <a:gd name="connsiteX2992" fmla="*/ 1125478 w 6494035"/>
              <a:gd name="connsiteY2992" fmla="*/ 262308 h 3722228"/>
              <a:gd name="connsiteX2993" fmla="*/ 1120931 w 6494035"/>
              <a:gd name="connsiteY2993" fmla="*/ 254523 h 3722228"/>
              <a:gd name="connsiteX2994" fmla="*/ 1512078 w 6494035"/>
              <a:gd name="connsiteY2994" fmla="*/ 224340 h 3722228"/>
              <a:gd name="connsiteX2995" fmla="*/ 1519824 w 6494035"/>
              <a:gd name="connsiteY2995" fmla="*/ 232028 h 3722228"/>
              <a:gd name="connsiteX2996" fmla="*/ 1523012 w 6494035"/>
              <a:gd name="connsiteY2996" fmla="*/ 247401 h 3722228"/>
              <a:gd name="connsiteX2997" fmla="*/ 1530754 w 6494035"/>
              <a:gd name="connsiteY2997" fmla="*/ 273625 h 3722228"/>
              <a:gd name="connsiteX2998" fmla="*/ 1543052 w 6494035"/>
              <a:gd name="connsiteY2998" fmla="*/ 247401 h 3722228"/>
              <a:gd name="connsiteX2999" fmla="*/ 1550340 w 6494035"/>
              <a:gd name="connsiteY2999" fmla="*/ 273625 h 3722228"/>
              <a:gd name="connsiteX3000" fmla="*/ 1553986 w 6494035"/>
              <a:gd name="connsiteY3000" fmla="*/ 247401 h 3722228"/>
              <a:gd name="connsiteX3001" fmla="*/ 1569474 w 6494035"/>
              <a:gd name="connsiteY3001" fmla="*/ 247401 h 3722228"/>
              <a:gd name="connsiteX3002" fmla="*/ 1592702 w 6494035"/>
              <a:gd name="connsiteY3002" fmla="*/ 255089 h 3722228"/>
              <a:gd name="connsiteX3003" fmla="*/ 1589059 w 6494035"/>
              <a:gd name="connsiteY3003" fmla="*/ 277697 h 3722228"/>
              <a:gd name="connsiteX3004" fmla="*/ 1573573 w 6494035"/>
              <a:gd name="connsiteY3004" fmla="*/ 300758 h 3722228"/>
              <a:gd name="connsiteX3005" fmla="*/ 1550340 w 6494035"/>
              <a:gd name="connsiteY3005" fmla="*/ 316130 h 3722228"/>
              <a:gd name="connsiteX3006" fmla="*/ 1519824 w 6494035"/>
              <a:gd name="connsiteY3006" fmla="*/ 311610 h 3722228"/>
              <a:gd name="connsiteX3007" fmla="*/ 1543052 w 6494035"/>
              <a:gd name="connsiteY3007" fmla="*/ 285381 h 3722228"/>
              <a:gd name="connsiteX3008" fmla="*/ 1504337 w 6494035"/>
              <a:gd name="connsiteY3008" fmla="*/ 280861 h 3722228"/>
              <a:gd name="connsiteX3009" fmla="*/ 1499779 w 6494035"/>
              <a:gd name="connsiteY3009" fmla="*/ 270009 h 3722228"/>
              <a:gd name="connsiteX3010" fmla="*/ 1504337 w 6494035"/>
              <a:gd name="connsiteY3010" fmla="*/ 247401 h 3722228"/>
              <a:gd name="connsiteX3011" fmla="*/ 1363462 w 6494035"/>
              <a:gd name="connsiteY3011" fmla="*/ 185622 h 3722228"/>
              <a:gd name="connsiteX3012" fmla="*/ 1363462 w 6494035"/>
              <a:gd name="connsiteY3012" fmla="*/ 204177 h 3722228"/>
              <a:gd name="connsiteX3013" fmla="*/ 1375776 w 6494035"/>
              <a:gd name="connsiteY3013" fmla="*/ 204177 h 3722228"/>
              <a:gd name="connsiteX3014" fmla="*/ 1383525 w 6494035"/>
              <a:gd name="connsiteY3014" fmla="*/ 211872 h 3722228"/>
              <a:gd name="connsiteX3015" fmla="*/ 1378961 w 6494035"/>
              <a:gd name="connsiteY3015" fmla="*/ 227256 h 3722228"/>
              <a:gd name="connsiteX3016" fmla="*/ 1375776 w 6494035"/>
              <a:gd name="connsiteY3016" fmla="*/ 242640 h 3722228"/>
              <a:gd name="connsiteX3017" fmla="*/ 1386720 w 6494035"/>
              <a:gd name="connsiteY3017" fmla="*/ 247168 h 3722228"/>
              <a:gd name="connsiteX3018" fmla="*/ 1402220 w 6494035"/>
              <a:gd name="connsiteY3018" fmla="*/ 254857 h 3722228"/>
              <a:gd name="connsiteX3019" fmla="*/ 1414077 w 6494035"/>
              <a:gd name="connsiteY3019" fmla="*/ 242640 h 3722228"/>
              <a:gd name="connsiteX3020" fmla="*/ 1421837 w 6494035"/>
              <a:gd name="connsiteY3020" fmla="*/ 227256 h 3722228"/>
              <a:gd name="connsiteX3021" fmla="*/ 1434150 w 6494035"/>
              <a:gd name="connsiteY3021" fmla="*/ 208701 h 3722228"/>
              <a:gd name="connsiteX3022" fmla="*/ 1457409 w 6494035"/>
              <a:gd name="connsiteY3022" fmla="*/ 196483 h 3722228"/>
              <a:gd name="connsiteX3023" fmla="*/ 1449650 w 6494035"/>
              <a:gd name="connsiteY3023" fmla="*/ 216395 h 3722228"/>
              <a:gd name="connsiteX3024" fmla="*/ 1441900 w 6494035"/>
              <a:gd name="connsiteY3024" fmla="*/ 239473 h 3722228"/>
              <a:gd name="connsiteX3025" fmla="*/ 1445095 w 6494035"/>
              <a:gd name="connsiteY3025" fmla="*/ 250334 h 3722228"/>
              <a:gd name="connsiteX3026" fmla="*/ 1460595 w 6494035"/>
              <a:gd name="connsiteY3026" fmla="*/ 242640 h 3722228"/>
              <a:gd name="connsiteX3027" fmla="*/ 1465158 w 6494035"/>
              <a:gd name="connsiteY3027" fmla="*/ 254857 h 3722228"/>
              <a:gd name="connsiteX3028" fmla="*/ 1449650 w 6494035"/>
              <a:gd name="connsiteY3028" fmla="*/ 277485 h 3722228"/>
              <a:gd name="connsiteX3029" fmla="*/ 1429586 w 6494035"/>
              <a:gd name="connsiteY3029" fmla="*/ 288801 h 3722228"/>
              <a:gd name="connsiteX3030" fmla="*/ 1391275 w 6494035"/>
              <a:gd name="connsiteY3030" fmla="*/ 281107 h 3722228"/>
              <a:gd name="connsiteX3031" fmla="*/ 1394470 w 6494035"/>
              <a:gd name="connsiteY3031" fmla="*/ 273412 h 3722228"/>
              <a:gd name="connsiteX3032" fmla="*/ 1309642 w 6494035"/>
              <a:gd name="connsiteY3032" fmla="*/ 285180 h 3722228"/>
              <a:gd name="connsiteX3033" fmla="*/ 1298697 w 6494035"/>
              <a:gd name="connsiteY3033" fmla="*/ 269796 h 3722228"/>
              <a:gd name="connsiteX3034" fmla="*/ 1321499 w 6494035"/>
              <a:gd name="connsiteY3034" fmla="*/ 265723 h 3722228"/>
              <a:gd name="connsiteX3035" fmla="*/ 1352517 w 6494035"/>
              <a:gd name="connsiteY3035" fmla="*/ 265723 h 3722228"/>
              <a:gd name="connsiteX3036" fmla="*/ 1368016 w 6494035"/>
              <a:gd name="connsiteY3036" fmla="*/ 254857 h 3722228"/>
              <a:gd name="connsiteX3037" fmla="*/ 1325150 w 6494035"/>
              <a:gd name="connsiteY3037" fmla="*/ 250334 h 3722228"/>
              <a:gd name="connsiteX3038" fmla="*/ 1340660 w 6494035"/>
              <a:gd name="connsiteY3038" fmla="*/ 239473 h 3722228"/>
              <a:gd name="connsiteX3039" fmla="*/ 1337008 w 6494035"/>
              <a:gd name="connsiteY3039" fmla="*/ 234950 h 3722228"/>
              <a:gd name="connsiteX3040" fmla="*/ 1306447 w 6494035"/>
              <a:gd name="connsiteY3040" fmla="*/ 250334 h 3722228"/>
              <a:gd name="connsiteX3041" fmla="*/ 1286383 w 6494035"/>
              <a:gd name="connsiteY3041" fmla="*/ 247168 h 3722228"/>
              <a:gd name="connsiteX3042" fmla="*/ 1275438 w 6494035"/>
              <a:gd name="connsiteY3042" fmla="*/ 227256 h 3722228"/>
              <a:gd name="connsiteX3043" fmla="*/ 1301892 w 6494035"/>
              <a:gd name="connsiteY3043" fmla="*/ 216395 h 3722228"/>
              <a:gd name="connsiteX3044" fmla="*/ 1317391 w 6494035"/>
              <a:gd name="connsiteY3044" fmla="*/ 201006 h 3722228"/>
              <a:gd name="connsiteX3045" fmla="*/ 1340660 w 6494035"/>
              <a:gd name="connsiteY3045" fmla="*/ 190146 h 3722228"/>
              <a:gd name="connsiteX3046" fmla="*/ 483286 w 6494035"/>
              <a:gd name="connsiteY3046" fmla="*/ 185622 h 3722228"/>
              <a:gd name="connsiteX3047" fmla="*/ 506523 w 6494035"/>
              <a:gd name="connsiteY3047" fmla="*/ 196514 h 3722228"/>
              <a:gd name="connsiteX3048" fmla="*/ 545252 w 6494035"/>
              <a:gd name="connsiteY3048" fmla="*/ 185622 h 3722228"/>
              <a:gd name="connsiteX3049" fmla="*/ 549370 w 6494035"/>
              <a:gd name="connsiteY3049" fmla="*/ 196514 h 3722228"/>
              <a:gd name="connsiteX3050" fmla="*/ 526525 w 6494035"/>
              <a:gd name="connsiteY3050" fmla="*/ 208839 h 3722228"/>
              <a:gd name="connsiteX3051" fmla="*/ 557116 w 6494035"/>
              <a:gd name="connsiteY3051" fmla="*/ 204253 h 3722228"/>
              <a:gd name="connsiteX3052" fmla="*/ 552998 w 6494035"/>
              <a:gd name="connsiteY3052" fmla="*/ 219731 h 3722228"/>
              <a:gd name="connsiteX3053" fmla="*/ 564862 w 6494035"/>
              <a:gd name="connsiteY3053" fmla="*/ 216578 h 3722228"/>
              <a:gd name="connsiteX3054" fmla="*/ 575745 w 6494035"/>
              <a:gd name="connsiteY3054" fmla="*/ 219731 h 3722228"/>
              <a:gd name="connsiteX3055" fmla="*/ 588099 w 6494035"/>
              <a:gd name="connsiteY3055" fmla="*/ 232056 h 3722228"/>
              <a:gd name="connsiteX3056" fmla="*/ 575745 w 6494035"/>
              <a:gd name="connsiteY3056" fmla="*/ 235305 h 3722228"/>
              <a:gd name="connsiteX3057" fmla="*/ 583492 w 6494035"/>
              <a:gd name="connsiteY3057" fmla="*/ 243044 h 3722228"/>
              <a:gd name="connsiteX3058" fmla="*/ 575745 w 6494035"/>
              <a:gd name="connsiteY3058" fmla="*/ 243044 h 3722228"/>
              <a:gd name="connsiteX3059" fmla="*/ 591237 w 6494035"/>
              <a:gd name="connsiteY3059" fmla="*/ 250783 h 3722228"/>
              <a:gd name="connsiteX3060" fmla="*/ 580353 w 6494035"/>
              <a:gd name="connsiteY3060" fmla="*/ 265784 h 3722228"/>
              <a:gd name="connsiteX3061" fmla="*/ 611338 w 6494035"/>
              <a:gd name="connsiteY3061" fmla="*/ 250783 h 3722228"/>
              <a:gd name="connsiteX3062" fmla="*/ 622220 w 6494035"/>
              <a:gd name="connsiteY3062" fmla="*/ 254796 h 3722228"/>
              <a:gd name="connsiteX3063" fmla="*/ 629966 w 6494035"/>
              <a:gd name="connsiteY3063" fmla="*/ 258522 h 3722228"/>
              <a:gd name="connsiteX3064" fmla="*/ 637712 w 6494035"/>
              <a:gd name="connsiteY3064" fmla="*/ 273523 h 3722228"/>
              <a:gd name="connsiteX3065" fmla="*/ 637712 w 6494035"/>
              <a:gd name="connsiteY3065" fmla="*/ 281262 h 3722228"/>
              <a:gd name="connsiteX3066" fmla="*/ 657323 w 6494035"/>
              <a:gd name="connsiteY3066" fmla="*/ 281262 h 3722228"/>
              <a:gd name="connsiteX3067" fmla="*/ 669578 w 6494035"/>
              <a:gd name="connsiteY3067" fmla="*/ 296740 h 3722228"/>
              <a:gd name="connsiteX3068" fmla="*/ 696052 w 6494035"/>
              <a:gd name="connsiteY3068" fmla="*/ 301326 h 3722228"/>
              <a:gd name="connsiteX3069" fmla="*/ 723309 w 6494035"/>
              <a:gd name="connsiteY3069" fmla="*/ 332282 h 3722228"/>
              <a:gd name="connsiteX3070" fmla="*/ 742527 w 6494035"/>
              <a:gd name="connsiteY3070" fmla="*/ 339544 h 3722228"/>
              <a:gd name="connsiteX3071" fmla="*/ 757528 w 6494035"/>
              <a:gd name="connsiteY3071" fmla="*/ 378239 h 3722228"/>
              <a:gd name="connsiteX3072" fmla="*/ 788512 w 6494035"/>
              <a:gd name="connsiteY3072" fmla="*/ 396966 h 3722228"/>
              <a:gd name="connsiteX3073" fmla="*/ 788512 w 6494035"/>
              <a:gd name="connsiteY3073" fmla="*/ 389226 h 3722228"/>
              <a:gd name="connsiteX3074" fmla="*/ 796259 w 6494035"/>
              <a:gd name="connsiteY3074" fmla="*/ 393717 h 3722228"/>
              <a:gd name="connsiteX3075" fmla="*/ 800769 w 6494035"/>
              <a:gd name="connsiteY3075" fmla="*/ 409195 h 3722228"/>
              <a:gd name="connsiteX3076" fmla="*/ 808515 w 6494035"/>
              <a:gd name="connsiteY3076" fmla="*/ 389226 h 3722228"/>
              <a:gd name="connsiteX3077" fmla="*/ 831360 w 6494035"/>
              <a:gd name="connsiteY3077" fmla="*/ 378239 h 3722228"/>
              <a:gd name="connsiteX3078" fmla="*/ 920584 w 6494035"/>
              <a:gd name="connsiteY3078" fmla="*/ 366009 h 3722228"/>
              <a:gd name="connsiteX3079" fmla="*/ 916466 w 6494035"/>
              <a:gd name="connsiteY3079" fmla="*/ 373748 h 3722228"/>
              <a:gd name="connsiteX3080" fmla="*/ 885483 w 6494035"/>
              <a:gd name="connsiteY3080" fmla="*/ 381487 h 3722228"/>
              <a:gd name="connsiteX3081" fmla="*/ 843616 w 6494035"/>
              <a:gd name="connsiteY3081" fmla="*/ 385978 h 3722228"/>
              <a:gd name="connsiteX3082" fmla="*/ 823614 w 6494035"/>
              <a:gd name="connsiteY3082" fmla="*/ 401456 h 3722228"/>
              <a:gd name="connsiteX3083" fmla="*/ 834988 w 6494035"/>
              <a:gd name="connsiteY3083" fmla="*/ 404704 h 3722228"/>
              <a:gd name="connsiteX3084" fmla="*/ 877737 w 6494035"/>
              <a:gd name="connsiteY3084" fmla="*/ 389226 h 3722228"/>
              <a:gd name="connsiteX3085" fmla="*/ 869991 w 6494035"/>
              <a:gd name="connsiteY3085" fmla="*/ 396966 h 3722228"/>
              <a:gd name="connsiteX3086" fmla="*/ 920584 w 6494035"/>
              <a:gd name="connsiteY3086" fmla="*/ 381487 h 3722228"/>
              <a:gd name="connsiteX3087" fmla="*/ 916466 w 6494035"/>
              <a:gd name="connsiteY3087" fmla="*/ 385978 h 3722228"/>
              <a:gd name="connsiteX3088" fmla="*/ 920584 w 6494035"/>
              <a:gd name="connsiteY3088" fmla="*/ 393717 h 3722228"/>
              <a:gd name="connsiteX3089" fmla="*/ 954804 w 6494035"/>
              <a:gd name="connsiteY3089" fmla="*/ 373748 h 3722228"/>
              <a:gd name="connsiteX3090" fmla="*/ 954804 w 6494035"/>
              <a:gd name="connsiteY3090" fmla="*/ 366009 h 3722228"/>
              <a:gd name="connsiteX3091" fmla="*/ 962451 w 6494035"/>
              <a:gd name="connsiteY3091" fmla="*/ 362761 h 3722228"/>
              <a:gd name="connsiteX3092" fmla="*/ 954804 w 6494035"/>
              <a:gd name="connsiteY3092" fmla="*/ 409195 h 3722228"/>
              <a:gd name="connsiteX3093" fmla="*/ 962451 w 6494035"/>
              <a:gd name="connsiteY3093" fmla="*/ 420183 h 3722228"/>
              <a:gd name="connsiteX3094" fmla="*/ 985689 w 6494035"/>
              <a:gd name="connsiteY3094" fmla="*/ 393717 h 3722228"/>
              <a:gd name="connsiteX3095" fmla="*/ 1001182 w 6494035"/>
              <a:gd name="connsiteY3095" fmla="*/ 389226 h 3722228"/>
              <a:gd name="connsiteX3096" fmla="*/ 997553 w 6494035"/>
              <a:gd name="connsiteY3096" fmla="*/ 409195 h 3722228"/>
              <a:gd name="connsiteX3097" fmla="*/ 982552 w 6494035"/>
              <a:gd name="connsiteY3097" fmla="*/ 424673 h 3722228"/>
              <a:gd name="connsiteX3098" fmla="*/ 1005299 w 6494035"/>
              <a:gd name="connsiteY3098" fmla="*/ 424673 h 3722228"/>
              <a:gd name="connsiteX3099" fmla="*/ 1016673 w 6494035"/>
              <a:gd name="connsiteY3099" fmla="*/ 412444 h 3722228"/>
              <a:gd name="connsiteX3100" fmla="*/ 1036283 w 6494035"/>
              <a:gd name="connsiteY3100" fmla="*/ 416934 h 3722228"/>
              <a:gd name="connsiteX3101" fmla="*/ 1048637 w 6494035"/>
              <a:gd name="connsiteY3101" fmla="*/ 435661 h 3722228"/>
              <a:gd name="connsiteX3102" fmla="*/ 1082759 w 6494035"/>
              <a:gd name="connsiteY3102" fmla="*/ 466139 h 3722228"/>
              <a:gd name="connsiteX3103" fmla="*/ 1110114 w 6494035"/>
              <a:gd name="connsiteY3103" fmla="*/ 470726 h 3722228"/>
              <a:gd name="connsiteX3104" fmla="*/ 1120998 w 6494035"/>
              <a:gd name="connsiteY3104" fmla="*/ 493943 h 3722228"/>
              <a:gd name="connsiteX3105" fmla="*/ 1117860 w 6494035"/>
              <a:gd name="connsiteY3105" fmla="*/ 504835 h 3722228"/>
              <a:gd name="connsiteX3106" fmla="*/ 1102368 w 6494035"/>
              <a:gd name="connsiteY3106" fmla="*/ 501682 h 3722228"/>
              <a:gd name="connsiteX3107" fmla="*/ 1086877 w 6494035"/>
              <a:gd name="connsiteY3107" fmla="*/ 509421 h 3722228"/>
              <a:gd name="connsiteX3108" fmla="*/ 1133352 w 6494035"/>
              <a:gd name="connsiteY3108" fmla="*/ 528052 h 3722228"/>
              <a:gd name="connsiteX3109" fmla="*/ 1175219 w 6494035"/>
              <a:gd name="connsiteY3109" fmla="*/ 528052 h 3722228"/>
              <a:gd name="connsiteX3110" fmla="*/ 1194828 w 6494035"/>
              <a:gd name="connsiteY3110" fmla="*/ 551269 h 3722228"/>
              <a:gd name="connsiteX3111" fmla="*/ 1194828 w 6494035"/>
              <a:gd name="connsiteY3111" fmla="*/ 570856 h 3722228"/>
              <a:gd name="connsiteX3112" fmla="*/ 1182965 w 6494035"/>
              <a:gd name="connsiteY3112" fmla="*/ 566365 h 3722228"/>
              <a:gd name="connsiteX3113" fmla="*/ 1190711 w 6494035"/>
              <a:gd name="connsiteY3113" fmla="*/ 597321 h 3722228"/>
              <a:gd name="connsiteX3114" fmla="*/ 1190711 w 6494035"/>
              <a:gd name="connsiteY3114" fmla="*/ 581843 h 3722228"/>
              <a:gd name="connsiteX3115" fmla="*/ 1198456 w 6494035"/>
              <a:gd name="connsiteY3115" fmla="*/ 574104 h 3722228"/>
              <a:gd name="connsiteX3116" fmla="*/ 1202574 w 6494035"/>
              <a:gd name="connsiteY3116" fmla="*/ 578595 h 3722228"/>
              <a:gd name="connsiteX3117" fmla="*/ 1210320 w 6494035"/>
              <a:gd name="connsiteY3117" fmla="*/ 547638 h 3722228"/>
              <a:gd name="connsiteX3118" fmla="*/ 1218066 w 6494035"/>
              <a:gd name="connsiteY3118" fmla="*/ 535791 h 3722228"/>
              <a:gd name="connsiteX3119" fmla="*/ 1249050 w 6494035"/>
              <a:gd name="connsiteY3119" fmla="*/ 535791 h 3722228"/>
              <a:gd name="connsiteX3120" fmla="*/ 1264542 w 6494035"/>
              <a:gd name="connsiteY3120" fmla="*/ 524899 h 3722228"/>
              <a:gd name="connsiteX3121" fmla="*/ 1213458 w 6494035"/>
              <a:gd name="connsiteY3121" fmla="*/ 528052 h 3722228"/>
              <a:gd name="connsiteX3122" fmla="*/ 1210320 w 6494035"/>
              <a:gd name="connsiteY3122" fmla="*/ 524899 h 3722228"/>
              <a:gd name="connsiteX3123" fmla="*/ 1225813 w 6494035"/>
              <a:gd name="connsiteY3123" fmla="*/ 517160 h 3722228"/>
              <a:gd name="connsiteX3124" fmla="*/ 1268562 w 6494035"/>
              <a:gd name="connsiteY3124" fmla="*/ 512574 h 3722228"/>
              <a:gd name="connsiteX3125" fmla="*/ 1276308 w 6494035"/>
              <a:gd name="connsiteY3125" fmla="*/ 543530 h 3722228"/>
              <a:gd name="connsiteX3126" fmla="*/ 1284053 w 6494035"/>
              <a:gd name="connsiteY3126" fmla="*/ 551269 h 3722228"/>
              <a:gd name="connsiteX3127" fmla="*/ 1295035 w 6494035"/>
              <a:gd name="connsiteY3127" fmla="*/ 551269 h 3722228"/>
              <a:gd name="connsiteX3128" fmla="*/ 1302781 w 6494035"/>
              <a:gd name="connsiteY3128" fmla="*/ 574104 h 3722228"/>
              <a:gd name="connsiteX3129" fmla="*/ 1310527 w 6494035"/>
              <a:gd name="connsiteY3129" fmla="*/ 570856 h 3722228"/>
              <a:gd name="connsiteX3130" fmla="*/ 1361120 w 6494035"/>
              <a:gd name="connsiteY3130" fmla="*/ 581843 h 3722228"/>
              <a:gd name="connsiteX3131" fmla="*/ 1368866 w 6494035"/>
              <a:gd name="connsiteY3131" fmla="*/ 570856 h 3722228"/>
              <a:gd name="connsiteX3132" fmla="*/ 1376514 w 6494035"/>
              <a:gd name="connsiteY3132" fmla="*/ 581843 h 3722228"/>
              <a:gd name="connsiteX3133" fmla="*/ 1387496 w 6494035"/>
              <a:gd name="connsiteY3133" fmla="*/ 586334 h 3722228"/>
              <a:gd name="connsiteX3134" fmla="*/ 1376514 w 6494035"/>
              <a:gd name="connsiteY3134" fmla="*/ 570856 h 3722228"/>
              <a:gd name="connsiteX3135" fmla="*/ 1379750 w 6494035"/>
              <a:gd name="connsiteY3135" fmla="*/ 559008 h 3722228"/>
              <a:gd name="connsiteX3136" fmla="*/ 1395241 w 6494035"/>
              <a:gd name="connsiteY3136" fmla="*/ 559008 h 3722228"/>
              <a:gd name="connsiteX3137" fmla="*/ 1407498 w 6494035"/>
              <a:gd name="connsiteY3137" fmla="*/ 570856 h 3722228"/>
              <a:gd name="connsiteX3138" fmla="*/ 1399751 w 6494035"/>
              <a:gd name="connsiteY3138" fmla="*/ 578595 h 3722228"/>
              <a:gd name="connsiteX3139" fmla="*/ 1418479 w 6494035"/>
              <a:gd name="connsiteY3139" fmla="*/ 574104 h 3722228"/>
              <a:gd name="connsiteX3140" fmla="*/ 1395241 w 6494035"/>
              <a:gd name="connsiteY3140" fmla="*/ 601907 h 3722228"/>
              <a:gd name="connsiteX3141" fmla="*/ 1402987 w 6494035"/>
              <a:gd name="connsiteY3141" fmla="*/ 609646 h 3722228"/>
              <a:gd name="connsiteX3142" fmla="*/ 1392006 w 6494035"/>
              <a:gd name="connsiteY3142" fmla="*/ 609646 h 3722228"/>
              <a:gd name="connsiteX3143" fmla="*/ 1392006 w 6494035"/>
              <a:gd name="connsiteY3143" fmla="*/ 628278 h 3722228"/>
              <a:gd name="connsiteX3144" fmla="*/ 1395241 w 6494035"/>
              <a:gd name="connsiteY3144" fmla="*/ 617385 h 3722228"/>
              <a:gd name="connsiteX3145" fmla="*/ 1407498 w 6494035"/>
              <a:gd name="connsiteY3145" fmla="*/ 617385 h 3722228"/>
              <a:gd name="connsiteX3146" fmla="*/ 1415244 w 6494035"/>
              <a:gd name="connsiteY3146" fmla="*/ 589582 h 3722228"/>
              <a:gd name="connsiteX3147" fmla="*/ 1422990 w 6494035"/>
              <a:gd name="connsiteY3147" fmla="*/ 578595 h 3722228"/>
              <a:gd name="connsiteX3148" fmla="*/ 1434853 w 6494035"/>
              <a:gd name="connsiteY3148" fmla="*/ 581843 h 3722228"/>
              <a:gd name="connsiteX3149" fmla="*/ 1465837 w 6494035"/>
              <a:gd name="connsiteY3149" fmla="*/ 570856 h 3722228"/>
              <a:gd name="connsiteX3150" fmla="*/ 1469073 w 6494035"/>
              <a:gd name="connsiteY3150" fmla="*/ 555378 h 3722228"/>
              <a:gd name="connsiteX3151" fmla="*/ 1450345 w 6494035"/>
              <a:gd name="connsiteY3151" fmla="*/ 563117 h 3722228"/>
              <a:gd name="connsiteX3152" fmla="*/ 1458091 w 6494035"/>
              <a:gd name="connsiteY3152" fmla="*/ 551269 h 3722228"/>
              <a:gd name="connsiteX3153" fmla="*/ 1469073 w 6494035"/>
              <a:gd name="connsiteY3153" fmla="*/ 543530 h 3722228"/>
              <a:gd name="connsiteX3154" fmla="*/ 1476818 w 6494035"/>
              <a:gd name="connsiteY3154" fmla="*/ 539899 h 3722228"/>
              <a:gd name="connsiteX3155" fmla="*/ 1473583 w 6494035"/>
              <a:gd name="connsiteY3155" fmla="*/ 547638 h 3722228"/>
              <a:gd name="connsiteX3156" fmla="*/ 1481329 w 6494035"/>
              <a:gd name="connsiteY3156" fmla="*/ 543530 h 3722228"/>
              <a:gd name="connsiteX3157" fmla="*/ 1484564 w 6494035"/>
              <a:gd name="connsiteY3157" fmla="*/ 535791 h 3722228"/>
              <a:gd name="connsiteX3158" fmla="*/ 1473583 w 6494035"/>
              <a:gd name="connsiteY3158" fmla="*/ 539899 h 3722228"/>
              <a:gd name="connsiteX3159" fmla="*/ 1469073 w 6494035"/>
              <a:gd name="connsiteY3159" fmla="*/ 528052 h 3722228"/>
              <a:gd name="connsiteX3160" fmla="*/ 1461327 w 6494035"/>
              <a:gd name="connsiteY3160" fmla="*/ 528052 h 3722228"/>
              <a:gd name="connsiteX3161" fmla="*/ 1445835 w 6494035"/>
              <a:gd name="connsiteY3161" fmla="*/ 517160 h 3722228"/>
              <a:gd name="connsiteX3162" fmla="*/ 1445835 w 6494035"/>
              <a:gd name="connsiteY3162" fmla="*/ 509421 h 3722228"/>
              <a:gd name="connsiteX3163" fmla="*/ 1461327 w 6494035"/>
              <a:gd name="connsiteY3163" fmla="*/ 493943 h 3722228"/>
              <a:gd name="connsiteX3164" fmla="*/ 1469073 w 6494035"/>
              <a:gd name="connsiteY3164" fmla="*/ 493943 h 3722228"/>
              <a:gd name="connsiteX3165" fmla="*/ 1465837 w 6494035"/>
              <a:gd name="connsiteY3165" fmla="*/ 478465 h 3722228"/>
              <a:gd name="connsiteX3166" fmla="*/ 1476818 w 6494035"/>
              <a:gd name="connsiteY3166" fmla="*/ 470726 h 3722228"/>
              <a:gd name="connsiteX3167" fmla="*/ 1489075 w 6494035"/>
              <a:gd name="connsiteY3167" fmla="*/ 462986 h 3722228"/>
              <a:gd name="connsiteX3168" fmla="*/ 1492310 w 6494035"/>
              <a:gd name="connsiteY3168" fmla="*/ 470726 h 3722228"/>
              <a:gd name="connsiteX3169" fmla="*/ 1499958 w 6494035"/>
              <a:gd name="connsiteY3169" fmla="*/ 458878 h 3722228"/>
              <a:gd name="connsiteX3170" fmla="*/ 1492310 w 6494035"/>
              <a:gd name="connsiteY3170" fmla="*/ 455247 h 3722228"/>
              <a:gd name="connsiteX3171" fmla="*/ 1512312 w 6494035"/>
              <a:gd name="connsiteY3171" fmla="*/ 451139 h 3722228"/>
              <a:gd name="connsiteX3172" fmla="*/ 1530942 w 6494035"/>
              <a:gd name="connsiteY3172" fmla="*/ 458878 h 3722228"/>
              <a:gd name="connsiteX3173" fmla="*/ 1530942 w 6494035"/>
              <a:gd name="connsiteY3173" fmla="*/ 478465 h 3722228"/>
              <a:gd name="connsiteX3174" fmla="*/ 1523196 w 6494035"/>
              <a:gd name="connsiteY3174" fmla="*/ 501682 h 3722228"/>
              <a:gd name="connsiteX3175" fmla="*/ 1527314 w 6494035"/>
              <a:gd name="connsiteY3175" fmla="*/ 520313 h 3722228"/>
              <a:gd name="connsiteX3176" fmla="*/ 1515450 w 6494035"/>
              <a:gd name="connsiteY3176" fmla="*/ 517160 h 3722228"/>
              <a:gd name="connsiteX3177" fmla="*/ 1519568 w 6494035"/>
              <a:gd name="connsiteY3177" fmla="*/ 524899 h 3722228"/>
              <a:gd name="connsiteX3178" fmla="*/ 1504567 w 6494035"/>
              <a:gd name="connsiteY3178" fmla="*/ 532638 h 3722228"/>
              <a:gd name="connsiteX3179" fmla="*/ 1512312 w 6494035"/>
              <a:gd name="connsiteY3179" fmla="*/ 543530 h 3722228"/>
              <a:gd name="connsiteX3180" fmla="*/ 1519568 w 6494035"/>
              <a:gd name="connsiteY3180" fmla="*/ 539899 h 3722228"/>
              <a:gd name="connsiteX3181" fmla="*/ 1530942 w 6494035"/>
              <a:gd name="connsiteY3181" fmla="*/ 547638 h 3722228"/>
              <a:gd name="connsiteX3182" fmla="*/ 1519568 w 6494035"/>
              <a:gd name="connsiteY3182" fmla="*/ 551269 h 3722228"/>
              <a:gd name="connsiteX3183" fmla="*/ 1512312 w 6494035"/>
              <a:gd name="connsiteY3183" fmla="*/ 589582 h 3722228"/>
              <a:gd name="connsiteX3184" fmla="*/ 1550552 w 6494035"/>
              <a:gd name="connsiteY3184" fmla="*/ 559008 h 3722228"/>
              <a:gd name="connsiteX3185" fmla="*/ 1561534 w 6494035"/>
              <a:gd name="connsiteY3185" fmla="*/ 581843 h 3722228"/>
              <a:gd name="connsiteX3186" fmla="*/ 1553787 w 6494035"/>
              <a:gd name="connsiteY3186" fmla="*/ 597321 h 3722228"/>
              <a:gd name="connsiteX3187" fmla="*/ 1542805 w 6494035"/>
              <a:gd name="connsiteY3187" fmla="*/ 605060 h 3722228"/>
              <a:gd name="connsiteX3188" fmla="*/ 1542805 w 6494035"/>
              <a:gd name="connsiteY3188" fmla="*/ 636017 h 3722228"/>
              <a:gd name="connsiteX3189" fmla="*/ 1581535 w 6494035"/>
              <a:gd name="connsiteY3189" fmla="*/ 612799 h 3722228"/>
              <a:gd name="connsiteX3190" fmla="*/ 1600263 w 6494035"/>
              <a:gd name="connsiteY3190" fmla="*/ 586334 h 3722228"/>
              <a:gd name="connsiteX3191" fmla="*/ 1616637 w 6494035"/>
              <a:gd name="connsiteY3191" fmla="*/ 581843 h 3722228"/>
              <a:gd name="connsiteX3192" fmla="*/ 1612519 w 6494035"/>
              <a:gd name="connsiteY3192" fmla="*/ 574104 h 3722228"/>
              <a:gd name="connsiteX3193" fmla="*/ 1619775 w 6494035"/>
              <a:gd name="connsiteY3193" fmla="*/ 555378 h 3722228"/>
              <a:gd name="connsiteX3194" fmla="*/ 1666250 w 6494035"/>
              <a:gd name="connsiteY3194" fmla="*/ 570856 h 3722228"/>
              <a:gd name="connsiteX3195" fmla="*/ 1658504 w 6494035"/>
              <a:gd name="connsiteY3195" fmla="*/ 574104 h 3722228"/>
              <a:gd name="connsiteX3196" fmla="*/ 1673996 w 6494035"/>
              <a:gd name="connsiteY3196" fmla="*/ 589582 h 3722228"/>
              <a:gd name="connsiteX3197" fmla="*/ 1663112 w 6494035"/>
              <a:gd name="connsiteY3197" fmla="*/ 594168 h 3722228"/>
              <a:gd name="connsiteX3198" fmla="*/ 1670858 w 6494035"/>
              <a:gd name="connsiteY3198" fmla="*/ 597321 h 3722228"/>
              <a:gd name="connsiteX3199" fmla="*/ 1666250 w 6494035"/>
              <a:gd name="connsiteY3199" fmla="*/ 609646 h 3722228"/>
              <a:gd name="connsiteX3200" fmla="*/ 1643012 w 6494035"/>
              <a:gd name="connsiteY3200" fmla="*/ 609646 h 3722228"/>
              <a:gd name="connsiteX3201" fmla="*/ 1647621 w 6494035"/>
              <a:gd name="connsiteY3201" fmla="*/ 643756 h 3722228"/>
              <a:gd name="connsiteX3202" fmla="*/ 1639875 w 6494035"/>
              <a:gd name="connsiteY3202" fmla="*/ 659234 h 3722228"/>
              <a:gd name="connsiteX3203" fmla="*/ 1592516 w 6494035"/>
              <a:gd name="connsiteY3203" fmla="*/ 674234 h 3722228"/>
              <a:gd name="connsiteX3204" fmla="*/ 1592516 w 6494035"/>
              <a:gd name="connsiteY3204" fmla="*/ 655603 h 3722228"/>
              <a:gd name="connsiteX3205" fmla="*/ 1584771 w 6494035"/>
              <a:gd name="connsiteY3205" fmla="*/ 647864 h 3722228"/>
              <a:gd name="connsiteX3206" fmla="*/ 1577025 w 6494035"/>
              <a:gd name="connsiteY3206" fmla="*/ 651495 h 3722228"/>
              <a:gd name="connsiteX3207" fmla="*/ 1584771 w 6494035"/>
              <a:gd name="connsiteY3207" fmla="*/ 678821 h 3722228"/>
              <a:gd name="connsiteX3208" fmla="*/ 1538688 w 6494035"/>
              <a:gd name="connsiteY3208" fmla="*/ 659234 h 3722228"/>
              <a:gd name="connsiteX3209" fmla="*/ 1550552 w 6494035"/>
              <a:gd name="connsiteY3209" fmla="*/ 674234 h 3722228"/>
              <a:gd name="connsiteX3210" fmla="*/ 1515450 w 6494035"/>
              <a:gd name="connsiteY3210" fmla="*/ 702038 h 3722228"/>
              <a:gd name="connsiteX3211" fmla="*/ 1504567 w 6494035"/>
              <a:gd name="connsiteY3211" fmla="*/ 697452 h 3722228"/>
              <a:gd name="connsiteX3212" fmla="*/ 1481329 w 6494035"/>
              <a:gd name="connsiteY3212" fmla="*/ 671081 h 3722228"/>
              <a:gd name="connsiteX3213" fmla="*/ 1473583 w 6494035"/>
              <a:gd name="connsiteY3213" fmla="*/ 671081 h 3722228"/>
              <a:gd name="connsiteX3214" fmla="*/ 1484564 w 6494035"/>
              <a:gd name="connsiteY3214" fmla="*/ 694299 h 3722228"/>
              <a:gd name="connsiteX3215" fmla="*/ 1515450 w 6494035"/>
              <a:gd name="connsiteY3215" fmla="*/ 705286 h 3722228"/>
              <a:gd name="connsiteX3216" fmla="*/ 1489075 w 6494035"/>
              <a:gd name="connsiteY3216" fmla="*/ 740351 h 3722228"/>
              <a:gd name="connsiteX3217" fmla="*/ 1473583 w 6494035"/>
              <a:gd name="connsiteY3217" fmla="*/ 748090 h 3722228"/>
              <a:gd name="connsiteX3218" fmla="*/ 1458091 w 6494035"/>
              <a:gd name="connsiteY3218" fmla="*/ 743982 h 3722228"/>
              <a:gd name="connsiteX3219" fmla="*/ 1453581 w 6494035"/>
              <a:gd name="connsiteY3219" fmla="*/ 736242 h 3722228"/>
              <a:gd name="connsiteX3220" fmla="*/ 1438481 w 6494035"/>
              <a:gd name="connsiteY3220" fmla="*/ 759460 h 3722228"/>
              <a:gd name="connsiteX3221" fmla="*/ 1422990 w 6494035"/>
              <a:gd name="connsiteY3221" fmla="*/ 759460 h 3722228"/>
              <a:gd name="connsiteX3222" fmla="*/ 1384260 w 6494035"/>
              <a:gd name="connsiteY3222" fmla="*/ 732994 h 3722228"/>
              <a:gd name="connsiteX3223" fmla="*/ 1384260 w 6494035"/>
              <a:gd name="connsiteY3223" fmla="*/ 740351 h 3722228"/>
              <a:gd name="connsiteX3224" fmla="*/ 1402987 w 6494035"/>
              <a:gd name="connsiteY3224" fmla="*/ 748090 h 3722228"/>
              <a:gd name="connsiteX3225" fmla="*/ 1427107 w 6494035"/>
              <a:gd name="connsiteY3225" fmla="*/ 771307 h 3722228"/>
              <a:gd name="connsiteX3226" fmla="*/ 1418479 w 6494035"/>
              <a:gd name="connsiteY3226" fmla="*/ 782199 h 3722228"/>
              <a:gd name="connsiteX3227" fmla="*/ 1387496 w 6494035"/>
              <a:gd name="connsiteY3227" fmla="*/ 782199 h 3722228"/>
              <a:gd name="connsiteX3228" fmla="*/ 1392006 w 6494035"/>
              <a:gd name="connsiteY3228" fmla="*/ 789938 h 3722228"/>
              <a:gd name="connsiteX3229" fmla="*/ 1341510 w 6494035"/>
              <a:gd name="connsiteY3229" fmla="*/ 828633 h 3722228"/>
              <a:gd name="connsiteX3230" fmla="*/ 1310527 w 6494035"/>
              <a:gd name="connsiteY3230" fmla="*/ 859590 h 3722228"/>
              <a:gd name="connsiteX3231" fmla="*/ 1291799 w 6494035"/>
              <a:gd name="connsiteY3231" fmla="*/ 913381 h 3722228"/>
              <a:gd name="connsiteX3232" fmla="*/ 1299545 w 6494035"/>
              <a:gd name="connsiteY3232" fmla="*/ 921120 h 3722228"/>
              <a:gd name="connsiteX3233" fmla="*/ 1318273 w 6494035"/>
              <a:gd name="connsiteY3233" fmla="*/ 925611 h 3722228"/>
              <a:gd name="connsiteX3234" fmla="*/ 1315037 w 6494035"/>
              <a:gd name="connsiteY3234" fmla="*/ 974816 h 3722228"/>
              <a:gd name="connsiteX3235" fmla="*/ 1307291 w 6494035"/>
              <a:gd name="connsiteY3235" fmla="*/ 987141 h 3722228"/>
              <a:gd name="connsiteX3236" fmla="*/ 1345628 w 6494035"/>
              <a:gd name="connsiteY3236" fmla="*/ 982555 h 3722228"/>
              <a:gd name="connsiteX3237" fmla="*/ 1379750 w 6494035"/>
              <a:gd name="connsiteY3237" fmla="*/ 1002619 h 3722228"/>
              <a:gd name="connsiteX3238" fmla="*/ 1387496 w 6494035"/>
              <a:gd name="connsiteY3238" fmla="*/ 1021250 h 3722228"/>
              <a:gd name="connsiteX3239" fmla="*/ 1387496 w 6494035"/>
              <a:gd name="connsiteY3239" fmla="*/ 1032238 h 3722228"/>
              <a:gd name="connsiteX3240" fmla="*/ 1415244 w 6494035"/>
              <a:gd name="connsiteY3240" fmla="*/ 1044563 h 3722228"/>
              <a:gd name="connsiteX3241" fmla="*/ 1430735 w 6494035"/>
              <a:gd name="connsiteY3241" fmla="*/ 1060041 h 3722228"/>
              <a:gd name="connsiteX3242" fmla="*/ 1481329 w 6494035"/>
              <a:gd name="connsiteY3242" fmla="*/ 1070933 h 3722228"/>
              <a:gd name="connsiteX3243" fmla="*/ 1461327 w 6494035"/>
              <a:gd name="connsiteY3243" fmla="*/ 1136954 h 3722228"/>
              <a:gd name="connsiteX3244" fmla="*/ 1465837 w 6494035"/>
              <a:gd name="connsiteY3244" fmla="*/ 1155681 h 3722228"/>
              <a:gd name="connsiteX3245" fmla="*/ 1458091 w 6494035"/>
              <a:gd name="connsiteY3245" fmla="*/ 1163420 h 3722228"/>
              <a:gd name="connsiteX3246" fmla="*/ 1481329 w 6494035"/>
              <a:gd name="connsiteY3246" fmla="*/ 1175172 h 3722228"/>
              <a:gd name="connsiteX3247" fmla="*/ 1484564 w 6494035"/>
              <a:gd name="connsiteY3247" fmla="*/ 1190745 h 3722228"/>
              <a:gd name="connsiteX3248" fmla="*/ 1492310 w 6494035"/>
              <a:gd name="connsiteY3248" fmla="*/ 1198484 h 3722228"/>
              <a:gd name="connsiteX3249" fmla="*/ 1504567 w 6494035"/>
              <a:gd name="connsiteY3249" fmla="*/ 1186637 h 3722228"/>
              <a:gd name="connsiteX3250" fmla="*/ 1507704 w 6494035"/>
              <a:gd name="connsiteY3250" fmla="*/ 1194376 h 3722228"/>
              <a:gd name="connsiteX3251" fmla="*/ 1523196 w 6494035"/>
              <a:gd name="connsiteY3251" fmla="*/ 1160171 h 3722228"/>
              <a:gd name="connsiteX3252" fmla="*/ 1519568 w 6494035"/>
              <a:gd name="connsiteY3252" fmla="*/ 1090520 h 3722228"/>
              <a:gd name="connsiteX3253" fmla="*/ 1589281 w 6494035"/>
              <a:gd name="connsiteY3253" fmla="*/ 1055455 h 3722228"/>
              <a:gd name="connsiteX3254" fmla="*/ 1600263 w 6494035"/>
              <a:gd name="connsiteY3254" fmla="*/ 1025836 h 3722228"/>
              <a:gd name="connsiteX3255" fmla="*/ 1597027 w 6494035"/>
              <a:gd name="connsiteY3255" fmla="*/ 990294 h 3722228"/>
              <a:gd name="connsiteX3256" fmla="*/ 1577025 w 6494035"/>
              <a:gd name="connsiteY3256" fmla="*/ 963924 h 3722228"/>
              <a:gd name="connsiteX3257" fmla="*/ 1616637 w 6494035"/>
              <a:gd name="connsiteY3257" fmla="*/ 921120 h 3722228"/>
              <a:gd name="connsiteX3258" fmla="*/ 1612519 w 6494035"/>
              <a:gd name="connsiteY3258" fmla="*/ 886915 h 3722228"/>
              <a:gd name="connsiteX3259" fmla="*/ 1632129 w 6494035"/>
              <a:gd name="connsiteY3259" fmla="*/ 863698 h 3722228"/>
              <a:gd name="connsiteX3260" fmla="*/ 1627520 w 6494035"/>
              <a:gd name="connsiteY3260" fmla="*/ 840481 h 3722228"/>
              <a:gd name="connsiteX3261" fmla="*/ 1647621 w 6494035"/>
              <a:gd name="connsiteY3261" fmla="*/ 828633 h 3722228"/>
              <a:gd name="connsiteX3262" fmla="*/ 1689488 w 6494035"/>
              <a:gd name="connsiteY3262" fmla="*/ 851851 h 3722228"/>
              <a:gd name="connsiteX3263" fmla="*/ 1712725 w 6494035"/>
              <a:gd name="connsiteY3263" fmla="*/ 844111 h 3722228"/>
              <a:gd name="connsiteX3264" fmla="*/ 1735473 w 6494035"/>
              <a:gd name="connsiteY3264" fmla="*/ 879176 h 3722228"/>
              <a:gd name="connsiteX3265" fmla="*/ 1732336 w 6494035"/>
              <a:gd name="connsiteY3265" fmla="*/ 890164 h 3722228"/>
              <a:gd name="connsiteX3266" fmla="*/ 1771064 w 6494035"/>
              <a:gd name="connsiteY3266" fmla="*/ 902393 h 3722228"/>
              <a:gd name="connsiteX3267" fmla="*/ 1755573 w 6494035"/>
              <a:gd name="connsiteY3267" fmla="*/ 952076 h 3722228"/>
              <a:gd name="connsiteX3268" fmla="*/ 1743219 w 6494035"/>
              <a:gd name="connsiteY3268" fmla="*/ 963924 h 3722228"/>
              <a:gd name="connsiteX3269" fmla="*/ 1755573 w 6494035"/>
              <a:gd name="connsiteY3269" fmla="*/ 963924 h 3722228"/>
              <a:gd name="connsiteX3270" fmla="*/ 1755573 w 6494035"/>
              <a:gd name="connsiteY3270" fmla="*/ 971663 h 3722228"/>
              <a:gd name="connsiteX3271" fmla="*/ 1735473 w 6494035"/>
              <a:gd name="connsiteY3271" fmla="*/ 974816 h 3722228"/>
              <a:gd name="connsiteX3272" fmla="*/ 1740081 w 6494035"/>
              <a:gd name="connsiteY3272" fmla="*/ 982555 h 3722228"/>
              <a:gd name="connsiteX3273" fmla="*/ 1766457 w 6494035"/>
              <a:gd name="connsiteY3273" fmla="*/ 974816 h 3722228"/>
              <a:gd name="connsiteX3274" fmla="*/ 1774202 w 6494035"/>
              <a:gd name="connsiteY3274" fmla="*/ 1002619 h 3722228"/>
              <a:gd name="connsiteX3275" fmla="*/ 1809304 w 6494035"/>
              <a:gd name="connsiteY3275" fmla="*/ 982555 h 3722228"/>
              <a:gd name="connsiteX3276" fmla="*/ 1848033 w 6494035"/>
              <a:gd name="connsiteY3276" fmla="*/ 928859 h 3722228"/>
              <a:gd name="connsiteX3277" fmla="*/ 1852544 w 6494035"/>
              <a:gd name="connsiteY3277" fmla="*/ 933445 h 3722228"/>
              <a:gd name="connsiteX3278" fmla="*/ 1879017 w 6494035"/>
              <a:gd name="connsiteY3278" fmla="*/ 1047716 h 3722228"/>
              <a:gd name="connsiteX3279" fmla="*/ 1867643 w 6494035"/>
              <a:gd name="connsiteY3279" fmla="*/ 1067780 h 3722228"/>
              <a:gd name="connsiteX3280" fmla="*/ 1886763 w 6494035"/>
              <a:gd name="connsiteY3280" fmla="*/ 1090520 h 3722228"/>
              <a:gd name="connsiteX3281" fmla="*/ 1886763 w 6494035"/>
              <a:gd name="connsiteY3281" fmla="*/ 1105998 h 3722228"/>
              <a:gd name="connsiteX3282" fmla="*/ 1909510 w 6494035"/>
              <a:gd name="connsiteY3282" fmla="*/ 1105998 h 3722228"/>
              <a:gd name="connsiteX3283" fmla="*/ 1937258 w 6494035"/>
              <a:gd name="connsiteY3283" fmla="*/ 1129215 h 3722228"/>
              <a:gd name="connsiteX3284" fmla="*/ 1894509 w 6494035"/>
              <a:gd name="connsiteY3284" fmla="*/ 1144693 h 3722228"/>
              <a:gd name="connsiteX3285" fmla="*/ 1875390 w 6494035"/>
              <a:gd name="connsiteY3285" fmla="*/ 1155681 h 3722228"/>
              <a:gd name="connsiteX3286" fmla="*/ 1875390 w 6494035"/>
              <a:gd name="connsiteY3286" fmla="*/ 1167910 h 3722228"/>
              <a:gd name="connsiteX3287" fmla="*/ 1925002 w 6494035"/>
              <a:gd name="connsiteY3287" fmla="*/ 1144693 h 3722228"/>
              <a:gd name="connsiteX3288" fmla="*/ 1937258 w 6494035"/>
              <a:gd name="connsiteY3288" fmla="*/ 1152432 h 3722228"/>
              <a:gd name="connsiteX3289" fmla="*/ 1932748 w 6494035"/>
              <a:gd name="connsiteY3289" fmla="*/ 1163420 h 3722228"/>
              <a:gd name="connsiteX3290" fmla="*/ 1948240 w 6494035"/>
              <a:gd name="connsiteY3290" fmla="*/ 1155681 h 3722228"/>
              <a:gd name="connsiteX3291" fmla="*/ 1960496 w 6494035"/>
              <a:gd name="connsiteY3291" fmla="*/ 1167910 h 3722228"/>
              <a:gd name="connsiteX3292" fmla="*/ 1955986 w 6494035"/>
              <a:gd name="connsiteY3292" fmla="*/ 1190745 h 3722228"/>
              <a:gd name="connsiteX3293" fmla="*/ 1945004 w 6494035"/>
              <a:gd name="connsiteY3293" fmla="*/ 1209376 h 3722228"/>
              <a:gd name="connsiteX3294" fmla="*/ 1901764 w 6494035"/>
              <a:gd name="connsiteY3294" fmla="*/ 1224854 h 3722228"/>
              <a:gd name="connsiteX3295" fmla="*/ 1863525 w 6494035"/>
              <a:gd name="connsiteY3295" fmla="*/ 1252658 h 3722228"/>
              <a:gd name="connsiteX3296" fmla="*/ 1763319 w 6494035"/>
              <a:gd name="connsiteY3296" fmla="*/ 1244919 h 3722228"/>
              <a:gd name="connsiteX3297" fmla="*/ 1735473 w 6494035"/>
              <a:gd name="connsiteY3297" fmla="*/ 1248072 h 3722228"/>
              <a:gd name="connsiteX3298" fmla="*/ 1670858 w 6494035"/>
              <a:gd name="connsiteY3298" fmla="*/ 1294506 h 3722228"/>
              <a:gd name="connsiteX3299" fmla="*/ 1635266 w 6494035"/>
              <a:gd name="connsiteY3299" fmla="*/ 1329571 h 3722228"/>
              <a:gd name="connsiteX3300" fmla="*/ 1681742 w 6494035"/>
              <a:gd name="connsiteY3300" fmla="*/ 1294506 h 3722228"/>
              <a:gd name="connsiteX3301" fmla="*/ 1732336 w 6494035"/>
              <a:gd name="connsiteY3301" fmla="*/ 1271289 h 3722228"/>
              <a:gd name="connsiteX3302" fmla="*/ 1755573 w 6494035"/>
              <a:gd name="connsiteY3302" fmla="*/ 1275397 h 3722228"/>
              <a:gd name="connsiteX3303" fmla="*/ 1774202 w 6494035"/>
              <a:gd name="connsiteY3303" fmla="*/ 1286767 h 3722228"/>
              <a:gd name="connsiteX3304" fmla="*/ 1766457 w 6494035"/>
              <a:gd name="connsiteY3304" fmla="*/ 1298614 h 3722228"/>
              <a:gd name="connsiteX3305" fmla="*/ 1747827 w 6494035"/>
              <a:gd name="connsiteY3305" fmla="*/ 1309602 h 3722228"/>
              <a:gd name="connsiteX3306" fmla="*/ 1727727 w 6494035"/>
              <a:gd name="connsiteY3306" fmla="*/ 1306354 h 3722228"/>
              <a:gd name="connsiteX3307" fmla="*/ 1743219 w 6494035"/>
              <a:gd name="connsiteY3307" fmla="*/ 1317341 h 3722228"/>
              <a:gd name="connsiteX3308" fmla="*/ 1755573 w 6494035"/>
              <a:gd name="connsiteY3308" fmla="*/ 1317341 h 3722228"/>
              <a:gd name="connsiteX3309" fmla="*/ 1743219 w 6494035"/>
              <a:gd name="connsiteY3309" fmla="*/ 1332819 h 3722228"/>
              <a:gd name="connsiteX3310" fmla="*/ 1763319 w 6494035"/>
              <a:gd name="connsiteY3310" fmla="*/ 1360527 h 3722228"/>
              <a:gd name="connsiteX3311" fmla="*/ 1817050 w 6494035"/>
              <a:gd name="connsiteY3311" fmla="*/ 1386993 h 3722228"/>
              <a:gd name="connsiteX3312" fmla="*/ 1750965 w 6494035"/>
              <a:gd name="connsiteY3312" fmla="*/ 1401993 h 3722228"/>
              <a:gd name="connsiteX3313" fmla="*/ 1747827 w 6494035"/>
              <a:gd name="connsiteY3313" fmla="*/ 1409732 h 3722228"/>
              <a:gd name="connsiteX3314" fmla="*/ 1720472 w 6494035"/>
              <a:gd name="connsiteY3314" fmla="*/ 1429796 h 3722228"/>
              <a:gd name="connsiteX3315" fmla="*/ 1712725 w 6494035"/>
              <a:gd name="connsiteY3315" fmla="*/ 1422057 h 3722228"/>
              <a:gd name="connsiteX3316" fmla="*/ 1716843 w 6494035"/>
              <a:gd name="connsiteY3316" fmla="*/ 1406579 h 3722228"/>
              <a:gd name="connsiteX3317" fmla="*/ 1732336 w 6494035"/>
              <a:gd name="connsiteY3317" fmla="*/ 1391101 h 3722228"/>
              <a:gd name="connsiteX3318" fmla="*/ 1766457 w 6494035"/>
              <a:gd name="connsiteY3318" fmla="*/ 1379254 h 3722228"/>
              <a:gd name="connsiteX3319" fmla="*/ 1747827 w 6494035"/>
              <a:gd name="connsiteY3319" fmla="*/ 1379254 h 3722228"/>
              <a:gd name="connsiteX3320" fmla="*/ 1755573 w 6494035"/>
              <a:gd name="connsiteY3320" fmla="*/ 1368266 h 3722228"/>
              <a:gd name="connsiteX3321" fmla="*/ 1697234 w 6494035"/>
              <a:gd name="connsiteY3321" fmla="*/ 1383362 h 3722228"/>
              <a:gd name="connsiteX3322" fmla="*/ 1693606 w 6494035"/>
              <a:gd name="connsiteY3322" fmla="*/ 1398840 h 3722228"/>
              <a:gd name="connsiteX3323" fmla="*/ 1666250 w 6494035"/>
              <a:gd name="connsiteY3323" fmla="*/ 1398840 h 3722228"/>
              <a:gd name="connsiteX3324" fmla="*/ 1650758 w 6494035"/>
              <a:gd name="connsiteY3324" fmla="*/ 1414318 h 3722228"/>
              <a:gd name="connsiteX3325" fmla="*/ 1627520 w 6494035"/>
              <a:gd name="connsiteY3325" fmla="*/ 1429796 h 3722228"/>
              <a:gd name="connsiteX3326" fmla="*/ 1612519 w 6494035"/>
              <a:gd name="connsiteY3326" fmla="*/ 1453014 h 3722228"/>
              <a:gd name="connsiteX3327" fmla="*/ 1616637 w 6494035"/>
              <a:gd name="connsiteY3327" fmla="*/ 1463906 h 3722228"/>
              <a:gd name="connsiteX3328" fmla="*/ 1627520 w 6494035"/>
              <a:gd name="connsiteY3328" fmla="*/ 1463906 h 3722228"/>
              <a:gd name="connsiteX3329" fmla="*/ 1627520 w 6494035"/>
              <a:gd name="connsiteY3329" fmla="*/ 1471645 h 3722228"/>
              <a:gd name="connsiteX3330" fmla="*/ 1600263 w 6494035"/>
              <a:gd name="connsiteY3330" fmla="*/ 1475753 h 3722228"/>
              <a:gd name="connsiteX3331" fmla="*/ 1581535 w 6494035"/>
              <a:gd name="connsiteY3331" fmla="*/ 1479384 h 3722228"/>
              <a:gd name="connsiteX3332" fmla="*/ 1550552 w 6494035"/>
              <a:gd name="connsiteY3332" fmla="*/ 1487123 h 3722228"/>
              <a:gd name="connsiteX3333" fmla="*/ 1577025 w 6494035"/>
              <a:gd name="connsiteY3333" fmla="*/ 1487123 h 3722228"/>
              <a:gd name="connsiteX3334" fmla="*/ 1550552 w 6494035"/>
              <a:gd name="connsiteY3334" fmla="*/ 1494957 h 3722228"/>
              <a:gd name="connsiteX3335" fmla="*/ 1538688 w 6494035"/>
              <a:gd name="connsiteY3335" fmla="*/ 1498970 h 3722228"/>
              <a:gd name="connsiteX3336" fmla="*/ 1542805 w 6494035"/>
              <a:gd name="connsiteY3336" fmla="*/ 1502219 h 3722228"/>
              <a:gd name="connsiteX3337" fmla="*/ 1535060 w 6494035"/>
              <a:gd name="connsiteY3337" fmla="*/ 1517697 h 3722228"/>
              <a:gd name="connsiteX3338" fmla="*/ 1519568 w 6494035"/>
              <a:gd name="connsiteY3338" fmla="*/ 1537761 h 3722228"/>
              <a:gd name="connsiteX3339" fmla="*/ 1507704 w 6494035"/>
              <a:gd name="connsiteY3339" fmla="*/ 1525436 h 3722228"/>
              <a:gd name="connsiteX3340" fmla="*/ 1507704 w 6494035"/>
              <a:gd name="connsiteY3340" fmla="*/ 1533175 h 3722228"/>
              <a:gd name="connsiteX3341" fmla="*/ 1512312 w 6494035"/>
              <a:gd name="connsiteY3341" fmla="*/ 1545500 h 3722228"/>
              <a:gd name="connsiteX3342" fmla="*/ 1496821 w 6494035"/>
              <a:gd name="connsiteY3342" fmla="*/ 1568717 h 3722228"/>
              <a:gd name="connsiteX3343" fmla="*/ 1492310 w 6494035"/>
              <a:gd name="connsiteY3343" fmla="*/ 1548653 h 3722228"/>
              <a:gd name="connsiteX3344" fmla="*/ 1489075 w 6494035"/>
              <a:gd name="connsiteY3344" fmla="*/ 1537761 h 3722228"/>
              <a:gd name="connsiteX3345" fmla="*/ 1496821 w 6494035"/>
              <a:gd name="connsiteY3345" fmla="*/ 1522283 h 3722228"/>
              <a:gd name="connsiteX3346" fmla="*/ 1484564 w 6494035"/>
              <a:gd name="connsiteY3346" fmla="*/ 1525436 h 3722228"/>
              <a:gd name="connsiteX3347" fmla="*/ 1481329 w 6494035"/>
              <a:gd name="connsiteY3347" fmla="*/ 1553239 h 3722228"/>
              <a:gd name="connsiteX3348" fmla="*/ 1465837 w 6494035"/>
              <a:gd name="connsiteY3348" fmla="*/ 1548653 h 3722228"/>
              <a:gd name="connsiteX3349" fmla="*/ 1484564 w 6494035"/>
              <a:gd name="connsiteY3349" fmla="*/ 1564131 h 3722228"/>
              <a:gd name="connsiteX3350" fmla="*/ 1481329 w 6494035"/>
              <a:gd name="connsiteY3350" fmla="*/ 1571870 h 3722228"/>
              <a:gd name="connsiteX3351" fmla="*/ 1476818 w 6494035"/>
              <a:gd name="connsiteY3351" fmla="*/ 1587349 h 3722228"/>
              <a:gd name="connsiteX3352" fmla="*/ 1489075 w 6494035"/>
              <a:gd name="connsiteY3352" fmla="*/ 1591457 h 3722228"/>
              <a:gd name="connsiteX3353" fmla="*/ 1489075 w 6494035"/>
              <a:gd name="connsiteY3353" fmla="*/ 1610088 h 3722228"/>
              <a:gd name="connsiteX3354" fmla="*/ 1484564 w 6494035"/>
              <a:gd name="connsiteY3354" fmla="*/ 1599196 h 3722228"/>
              <a:gd name="connsiteX3355" fmla="*/ 1481329 w 6494035"/>
              <a:gd name="connsiteY3355" fmla="*/ 1606935 h 3722228"/>
              <a:gd name="connsiteX3356" fmla="*/ 1469073 w 6494035"/>
              <a:gd name="connsiteY3356" fmla="*/ 1610088 h 3722228"/>
              <a:gd name="connsiteX3357" fmla="*/ 1489075 w 6494035"/>
              <a:gd name="connsiteY3357" fmla="*/ 1614674 h 3722228"/>
              <a:gd name="connsiteX3358" fmla="*/ 1481329 w 6494035"/>
              <a:gd name="connsiteY3358" fmla="*/ 1630152 h 3722228"/>
              <a:gd name="connsiteX3359" fmla="*/ 1465837 w 6494035"/>
              <a:gd name="connsiteY3359" fmla="*/ 1625566 h 3722228"/>
              <a:gd name="connsiteX3360" fmla="*/ 1473583 w 6494035"/>
              <a:gd name="connsiteY3360" fmla="*/ 1637891 h 3722228"/>
              <a:gd name="connsiteX3361" fmla="*/ 1434853 w 6494035"/>
              <a:gd name="connsiteY3361" fmla="*/ 1661109 h 3722228"/>
              <a:gd name="connsiteX3362" fmla="*/ 1407498 w 6494035"/>
              <a:gd name="connsiteY3362" fmla="*/ 1676205 h 3722228"/>
              <a:gd name="connsiteX3363" fmla="*/ 1379750 w 6494035"/>
              <a:gd name="connsiteY3363" fmla="*/ 1695313 h 3722228"/>
              <a:gd name="connsiteX3364" fmla="*/ 1357002 w 6494035"/>
              <a:gd name="connsiteY3364" fmla="*/ 1725792 h 3722228"/>
              <a:gd name="connsiteX3365" fmla="*/ 1361120 w 6494035"/>
              <a:gd name="connsiteY3365" fmla="*/ 1764487 h 3722228"/>
              <a:gd name="connsiteX3366" fmla="*/ 1364749 w 6494035"/>
              <a:gd name="connsiteY3366" fmla="*/ 1799552 h 3722228"/>
              <a:gd name="connsiteX3367" fmla="*/ 1372494 w 6494035"/>
              <a:gd name="connsiteY3367" fmla="*/ 1826018 h 3722228"/>
              <a:gd name="connsiteX3368" fmla="*/ 1361120 w 6494035"/>
              <a:gd name="connsiteY3368" fmla="*/ 1864713 h 3722228"/>
              <a:gd name="connsiteX3369" fmla="*/ 1345628 w 6494035"/>
              <a:gd name="connsiteY3369" fmla="*/ 1864713 h 3722228"/>
              <a:gd name="connsiteX3370" fmla="*/ 1333765 w 6494035"/>
              <a:gd name="connsiteY3370" fmla="*/ 1849235 h 3722228"/>
              <a:gd name="connsiteX3371" fmla="*/ 1326019 w 6494035"/>
              <a:gd name="connsiteY3371" fmla="*/ 1822769 h 3722228"/>
              <a:gd name="connsiteX3372" fmla="*/ 1326019 w 6494035"/>
              <a:gd name="connsiteY3372" fmla="*/ 1802800 h 3722228"/>
              <a:gd name="connsiteX3373" fmla="*/ 1318273 w 6494035"/>
              <a:gd name="connsiteY3373" fmla="*/ 1799552 h 3722228"/>
              <a:gd name="connsiteX3374" fmla="*/ 1322783 w 6494035"/>
              <a:gd name="connsiteY3374" fmla="*/ 1784074 h 3722228"/>
              <a:gd name="connsiteX3375" fmla="*/ 1315037 w 6494035"/>
              <a:gd name="connsiteY3375" fmla="*/ 1764487 h 3722228"/>
              <a:gd name="connsiteX3376" fmla="*/ 1299545 w 6494035"/>
              <a:gd name="connsiteY3376" fmla="*/ 1749009 h 3722228"/>
              <a:gd name="connsiteX3377" fmla="*/ 1276308 w 6494035"/>
              <a:gd name="connsiteY3377" fmla="*/ 1761334 h 3722228"/>
              <a:gd name="connsiteX3378" fmla="*/ 1260815 w 6494035"/>
              <a:gd name="connsiteY3378" fmla="*/ 1741270 h 3722228"/>
              <a:gd name="connsiteX3379" fmla="*/ 1230323 w 6494035"/>
              <a:gd name="connsiteY3379" fmla="*/ 1741270 h 3722228"/>
              <a:gd name="connsiteX3380" fmla="*/ 1221204 w 6494035"/>
              <a:gd name="connsiteY3380" fmla="*/ 1738117 h 3722228"/>
              <a:gd name="connsiteX3381" fmla="*/ 1194828 w 6494035"/>
              <a:gd name="connsiteY3381" fmla="*/ 1741270 h 3722228"/>
              <a:gd name="connsiteX3382" fmla="*/ 1171591 w 6494035"/>
              <a:gd name="connsiteY3382" fmla="*/ 1741270 h 3722228"/>
              <a:gd name="connsiteX3383" fmla="*/ 1190711 w 6494035"/>
              <a:gd name="connsiteY3383" fmla="*/ 1753595 h 3722228"/>
              <a:gd name="connsiteX3384" fmla="*/ 1194828 w 6494035"/>
              <a:gd name="connsiteY3384" fmla="*/ 1764487 h 3722228"/>
              <a:gd name="connsiteX3385" fmla="*/ 1175219 w 6494035"/>
              <a:gd name="connsiteY3385" fmla="*/ 1769073 h 3722228"/>
              <a:gd name="connsiteX3386" fmla="*/ 1148843 w 6494035"/>
              <a:gd name="connsiteY3386" fmla="*/ 1756748 h 3722228"/>
              <a:gd name="connsiteX3387" fmla="*/ 1117860 w 6494035"/>
              <a:gd name="connsiteY3387" fmla="*/ 1753595 h 3722228"/>
              <a:gd name="connsiteX3388" fmla="*/ 1090504 w 6494035"/>
              <a:gd name="connsiteY3388" fmla="*/ 1753595 h 3722228"/>
              <a:gd name="connsiteX3389" fmla="*/ 1067266 w 6494035"/>
              <a:gd name="connsiteY3389" fmla="*/ 1769073 h 3722228"/>
              <a:gd name="connsiteX3390" fmla="*/ 1040891 w 6494035"/>
              <a:gd name="connsiteY3390" fmla="*/ 1779965 h 3722228"/>
              <a:gd name="connsiteX3391" fmla="*/ 1016673 w 6494035"/>
              <a:gd name="connsiteY3391" fmla="*/ 1802800 h 3722228"/>
              <a:gd name="connsiteX3392" fmla="*/ 1020791 w 6494035"/>
              <a:gd name="connsiteY3392" fmla="*/ 1833757 h 3722228"/>
              <a:gd name="connsiteX3393" fmla="*/ 1016673 w 6494035"/>
              <a:gd name="connsiteY3393" fmla="*/ 1849235 h 3722228"/>
              <a:gd name="connsiteX3394" fmla="*/ 1008927 w 6494035"/>
              <a:gd name="connsiteY3394" fmla="*/ 1853725 h 3722228"/>
              <a:gd name="connsiteX3395" fmla="*/ 1005299 w 6494035"/>
              <a:gd name="connsiteY3395" fmla="*/ 1872452 h 3722228"/>
              <a:gd name="connsiteX3396" fmla="*/ 1001182 w 6494035"/>
              <a:gd name="connsiteY3396" fmla="*/ 1895669 h 3722228"/>
              <a:gd name="connsiteX3397" fmla="*/ 997553 w 6494035"/>
              <a:gd name="connsiteY3397" fmla="*/ 1922039 h 3722228"/>
              <a:gd name="connsiteX3398" fmla="*/ 1005299 w 6494035"/>
              <a:gd name="connsiteY3398" fmla="*/ 1941626 h 3722228"/>
              <a:gd name="connsiteX3399" fmla="*/ 997553 w 6494035"/>
              <a:gd name="connsiteY3399" fmla="*/ 1937135 h 3722228"/>
              <a:gd name="connsiteX3400" fmla="*/ 1005299 w 6494035"/>
              <a:gd name="connsiteY3400" fmla="*/ 1957104 h 3722228"/>
              <a:gd name="connsiteX3401" fmla="*/ 1016673 w 6494035"/>
              <a:gd name="connsiteY3401" fmla="*/ 1980417 h 3722228"/>
              <a:gd name="connsiteX3402" fmla="*/ 1024419 w 6494035"/>
              <a:gd name="connsiteY3402" fmla="*/ 2003634 h 3722228"/>
              <a:gd name="connsiteX3403" fmla="*/ 1044028 w 6494035"/>
              <a:gd name="connsiteY3403" fmla="*/ 2010895 h 3722228"/>
              <a:gd name="connsiteX3404" fmla="*/ 1056383 w 6494035"/>
              <a:gd name="connsiteY3404" fmla="*/ 2018634 h 3722228"/>
              <a:gd name="connsiteX3405" fmla="*/ 1086877 w 6494035"/>
              <a:gd name="connsiteY3405" fmla="*/ 2014526 h 3722228"/>
              <a:gd name="connsiteX3406" fmla="*/ 1105506 w 6494035"/>
              <a:gd name="connsiteY3406" fmla="*/ 2006787 h 3722228"/>
              <a:gd name="connsiteX3407" fmla="*/ 1133352 w 6494035"/>
              <a:gd name="connsiteY3407" fmla="*/ 1995895 h 3722228"/>
              <a:gd name="connsiteX3408" fmla="*/ 1141098 w 6494035"/>
              <a:gd name="connsiteY3408" fmla="*/ 1983570 h 3722228"/>
              <a:gd name="connsiteX3409" fmla="*/ 1148843 w 6494035"/>
              <a:gd name="connsiteY3409" fmla="*/ 1960353 h 3722228"/>
              <a:gd name="connsiteX3410" fmla="*/ 1156589 w 6494035"/>
              <a:gd name="connsiteY3410" fmla="*/ 1952613 h 3722228"/>
              <a:gd name="connsiteX3411" fmla="*/ 1179337 w 6494035"/>
              <a:gd name="connsiteY3411" fmla="*/ 1944874 h 3722228"/>
              <a:gd name="connsiteX3412" fmla="*/ 1194828 w 6494035"/>
              <a:gd name="connsiteY3412" fmla="*/ 1941626 h 3722228"/>
              <a:gd name="connsiteX3413" fmla="*/ 1218066 w 6494035"/>
              <a:gd name="connsiteY3413" fmla="*/ 1944874 h 3722228"/>
              <a:gd name="connsiteX3414" fmla="*/ 1218066 w 6494035"/>
              <a:gd name="connsiteY3414" fmla="*/ 1960353 h 3722228"/>
              <a:gd name="connsiteX3415" fmla="*/ 1205712 w 6494035"/>
              <a:gd name="connsiteY3415" fmla="*/ 1975831 h 3722228"/>
              <a:gd name="connsiteX3416" fmla="*/ 1194828 w 6494035"/>
              <a:gd name="connsiteY3416" fmla="*/ 1988156 h 3722228"/>
              <a:gd name="connsiteX3417" fmla="*/ 1202574 w 6494035"/>
              <a:gd name="connsiteY3417" fmla="*/ 1991309 h 3722228"/>
              <a:gd name="connsiteX3418" fmla="*/ 1194828 w 6494035"/>
              <a:gd name="connsiteY3418" fmla="*/ 2014526 h 3722228"/>
              <a:gd name="connsiteX3419" fmla="*/ 1187082 w 6494035"/>
              <a:gd name="connsiteY3419" fmla="*/ 2006787 h 3722228"/>
              <a:gd name="connsiteX3420" fmla="*/ 1182965 w 6494035"/>
              <a:gd name="connsiteY3420" fmla="*/ 2014526 h 3722228"/>
              <a:gd name="connsiteX3421" fmla="*/ 1182247 w 6494035"/>
              <a:gd name="connsiteY3421" fmla="*/ 2014526 h 3722228"/>
              <a:gd name="connsiteX3422" fmla="*/ 1186797 w 6494035"/>
              <a:gd name="connsiteY3422" fmla="*/ 2019045 h 3722228"/>
              <a:gd name="connsiteX3423" fmla="*/ 1182231 w 6494035"/>
              <a:gd name="connsiteY3423" fmla="*/ 2037774 h 3722228"/>
              <a:gd name="connsiteX3424" fmla="*/ 1179070 w 6494035"/>
              <a:gd name="connsiteY3424" fmla="*/ 2053227 h 3722228"/>
              <a:gd name="connsiteX3425" fmla="*/ 1171344 w 6494035"/>
              <a:gd name="connsiteY3425" fmla="*/ 2060954 h 3722228"/>
              <a:gd name="connsiteX3426" fmla="*/ 1163559 w 6494035"/>
              <a:gd name="connsiteY3426" fmla="*/ 2068261 h 3722228"/>
              <a:gd name="connsiteX3427" fmla="*/ 1167246 w 6494035"/>
              <a:gd name="connsiteY3427" fmla="*/ 2072796 h 3722228"/>
              <a:gd name="connsiteX3428" fmla="*/ 1171344 w 6494035"/>
              <a:gd name="connsiteY3428" fmla="*/ 2072796 h 3722228"/>
              <a:gd name="connsiteX3429" fmla="*/ 1182231 w 6494035"/>
              <a:gd name="connsiteY3429" fmla="*/ 2072796 h 3722228"/>
              <a:gd name="connsiteX3430" fmla="*/ 1205469 w 6494035"/>
              <a:gd name="connsiteY3430" fmla="*/ 2072796 h 3722228"/>
              <a:gd name="connsiteX3431" fmla="*/ 1233273 w 6494035"/>
              <a:gd name="connsiteY3431" fmla="*/ 2068261 h 3722228"/>
              <a:gd name="connsiteX3432" fmla="*/ 1248257 w 6494035"/>
              <a:gd name="connsiteY3432" fmla="*/ 2072796 h 3722228"/>
              <a:gd name="connsiteX3433" fmla="*/ 1263768 w 6494035"/>
              <a:gd name="connsiteY3433" fmla="*/ 2072796 h 3722228"/>
              <a:gd name="connsiteX3434" fmla="*/ 1268334 w 6494035"/>
              <a:gd name="connsiteY3434" fmla="*/ 2080522 h 3722228"/>
              <a:gd name="connsiteX3435" fmla="*/ 1260549 w 6494035"/>
              <a:gd name="connsiteY3435" fmla="*/ 2083714 h 3722228"/>
              <a:gd name="connsiteX3436" fmla="*/ 1279221 w 6494035"/>
              <a:gd name="connsiteY3436" fmla="*/ 2088333 h 3722228"/>
              <a:gd name="connsiteX3437" fmla="*/ 1279221 w 6494035"/>
              <a:gd name="connsiteY3437" fmla="*/ 2099251 h 3722228"/>
              <a:gd name="connsiteX3438" fmla="*/ 1276061 w 6494035"/>
              <a:gd name="connsiteY3438" fmla="*/ 2111513 h 3722228"/>
              <a:gd name="connsiteX3439" fmla="*/ 1271495 w 6494035"/>
              <a:gd name="connsiteY3439" fmla="*/ 2126966 h 3722228"/>
              <a:gd name="connsiteX3440" fmla="*/ 1268334 w 6494035"/>
              <a:gd name="connsiteY3440" fmla="*/ 2145695 h 3722228"/>
              <a:gd name="connsiteX3441" fmla="*/ 1268334 w 6494035"/>
              <a:gd name="connsiteY3441" fmla="*/ 2165264 h 3722228"/>
              <a:gd name="connsiteX3442" fmla="*/ 1268334 w 6494035"/>
              <a:gd name="connsiteY3442" fmla="*/ 2180717 h 3722228"/>
              <a:gd name="connsiteX3443" fmla="*/ 1276061 w 6494035"/>
              <a:gd name="connsiteY3443" fmla="*/ 2191719 h 3722228"/>
              <a:gd name="connsiteX3444" fmla="*/ 1279221 w 6494035"/>
              <a:gd name="connsiteY3444" fmla="*/ 2199446 h 3722228"/>
              <a:gd name="connsiteX3445" fmla="*/ 1287007 w 6494035"/>
              <a:gd name="connsiteY3445" fmla="*/ 2203981 h 3722228"/>
              <a:gd name="connsiteX3446" fmla="*/ 1291513 w 6494035"/>
              <a:gd name="connsiteY3446" fmla="*/ 2207172 h 3722228"/>
              <a:gd name="connsiteX3447" fmla="*/ 1294733 w 6494035"/>
              <a:gd name="connsiteY3447" fmla="*/ 2214899 h 3722228"/>
              <a:gd name="connsiteX3448" fmla="*/ 1302459 w 6494035"/>
              <a:gd name="connsiteY3448" fmla="*/ 2214899 h 3722228"/>
              <a:gd name="connsiteX3449" fmla="*/ 1314282 w 6494035"/>
              <a:gd name="connsiteY3449" fmla="*/ 2222626 h 3722228"/>
              <a:gd name="connsiteX3450" fmla="*/ 1333423 w 6494035"/>
              <a:gd name="connsiteY3450" fmla="*/ 2214899 h 3722228"/>
              <a:gd name="connsiteX3451" fmla="*/ 1345247 w 6494035"/>
              <a:gd name="connsiteY3451" fmla="*/ 2207172 h 3722228"/>
              <a:gd name="connsiteX3452" fmla="*/ 1368485 w 6494035"/>
              <a:gd name="connsiteY3452" fmla="*/ 2211708 h 3722228"/>
              <a:gd name="connsiteX3453" fmla="*/ 1387157 w 6494035"/>
              <a:gd name="connsiteY3453" fmla="*/ 2222626 h 3722228"/>
              <a:gd name="connsiteX3454" fmla="*/ 1394884 w 6494035"/>
              <a:gd name="connsiteY3454" fmla="*/ 2227245 h 3722228"/>
              <a:gd name="connsiteX3455" fmla="*/ 1402610 w 6494035"/>
              <a:gd name="connsiteY3455" fmla="*/ 2242194 h 3722228"/>
              <a:gd name="connsiteX3456" fmla="*/ 1402610 w 6494035"/>
              <a:gd name="connsiteY3456" fmla="*/ 2227245 h 3722228"/>
              <a:gd name="connsiteX3457" fmla="*/ 1418121 w 6494035"/>
              <a:gd name="connsiteY3457" fmla="*/ 2211708 h 3722228"/>
              <a:gd name="connsiteX3458" fmla="*/ 1429945 w 6494035"/>
              <a:gd name="connsiteY3458" fmla="*/ 2207172 h 3722228"/>
              <a:gd name="connsiteX3459" fmla="*/ 1434511 w 6494035"/>
              <a:gd name="connsiteY3459" fmla="*/ 2188528 h 3722228"/>
              <a:gd name="connsiteX3460" fmla="*/ 1449963 w 6494035"/>
              <a:gd name="connsiteY3460" fmla="*/ 2176182 h 3722228"/>
              <a:gd name="connsiteX3461" fmla="*/ 1457748 w 6494035"/>
              <a:gd name="connsiteY3461" fmla="*/ 2180717 h 3722228"/>
              <a:gd name="connsiteX3462" fmla="*/ 1460909 w 6494035"/>
              <a:gd name="connsiteY3462" fmla="*/ 2172990 h 3722228"/>
              <a:gd name="connsiteX3463" fmla="*/ 1491874 w 6494035"/>
              <a:gd name="connsiteY3463" fmla="*/ 2165264 h 3722228"/>
              <a:gd name="connsiteX3464" fmla="*/ 1499600 w 6494035"/>
              <a:gd name="connsiteY3464" fmla="*/ 2161148 h 3722228"/>
              <a:gd name="connsiteX3465" fmla="*/ 1503697 w 6494035"/>
              <a:gd name="connsiteY3465" fmla="*/ 2153422 h 3722228"/>
              <a:gd name="connsiteX3466" fmla="*/ 1514644 w 6494035"/>
              <a:gd name="connsiteY3466" fmla="*/ 2145695 h 3722228"/>
              <a:gd name="connsiteX3467" fmla="*/ 1522369 w 6494035"/>
              <a:gd name="connsiteY3467" fmla="*/ 2153422 h 3722228"/>
              <a:gd name="connsiteX3468" fmla="*/ 1506917 w 6494035"/>
              <a:gd name="connsiteY3468" fmla="*/ 2168455 h 3722228"/>
              <a:gd name="connsiteX3469" fmla="*/ 1506917 w 6494035"/>
              <a:gd name="connsiteY3469" fmla="*/ 2176182 h 3722228"/>
              <a:gd name="connsiteX3470" fmla="*/ 1506917 w 6494035"/>
              <a:gd name="connsiteY3470" fmla="*/ 2191719 h 3722228"/>
              <a:gd name="connsiteX3471" fmla="*/ 1499600 w 6494035"/>
              <a:gd name="connsiteY3471" fmla="*/ 2203981 h 3722228"/>
              <a:gd name="connsiteX3472" fmla="*/ 1506917 w 6494035"/>
              <a:gd name="connsiteY3472" fmla="*/ 2219434 h 3722228"/>
              <a:gd name="connsiteX3473" fmla="*/ 1519209 w 6494035"/>
              <a:gd name="connsiteY3473" fmla="*/ 2219434 h 3722228"/>
              <a:gd name="connsiteX3474" fmla="*/ 1522369 w 6494035"/>
              <a:gd name="connsiteY3474" fmla="*/ 2203981 h 3722228"/>
              <a:gd name="connsiteX3475" fmla="*/ 1519209 w 6494035"/>
              <a:gd name="connsiteY3475" fmla="*/ 2183908 h 3722228"/>
              <a:gd name="connsiteX3476" fmla="*/ 1526936 w 6494035"/>
              <a:gd name="connsiteY3476" fmla="*/ 2176182 h 3722228"/>
              <a:gd name="connsiteX3477" fmla="*/ 1545607 w 6494035"/>
              <a:gd name="connsiteY3477" fmla="*/ 2172990 h 3722228"/>
              <a:gd name="connsiteX3478" fmla="*/ 1542447 w 6494035"/>
              <a:gd name="connsiteY3478" fmla="*/ 2165264 h 3722228"/>
              <a:gd name="connsiteX3479" fmla="*/ 1545607 w 6494035"/>
              <a:gd name="connsiteY3479" fmla="*/ 2153422 h 3722228"/>
              <a:gd name="connsiteX3480" fmla="*/ 1553334 w 6494035"/>
              <a:gd name="connsiteY3480" fmla="*/ 2168455 h 3722228"/>
              <a:gd name="connsiteX3481" fmla="*/ 1561119 w 6494035"/>
              <a:gd name="connsiteY3481" fmla="*/ 2168455 h 3722228"/>
              <a:gd name="connsiteX3482" fmla="*/ 1576572 w 6494035"/>
              <a:gd name="connsiteY3482" fmla="*/ 2176182 h 3722228"/>
              <a:gd name="connsiteX3483" fmla="*/ 1580669 w 6494035"/>
              <a:gd name="connsiteY3483" fmla="*/ 2188528 h 3722228"/>
              <a:gd name="connsiteX3484" fmla="*/ 1603907 w 6494035"/>
              <a:gd name="connsiteY3484" fmla="*/ 2188528 h 3722228"/>
              <a:gd name="connsiteX3485" fmla="*/ 1623925 w 6494035"/>
              <a:gd name="connsiteY3485" fmla="*/ 2188528 h 3722228"/>
              <a:gd name="connsiteX3486" fmla="*/ 1631652 w 6494035"/>
              <a:gd name="connsiteY3486" fmla="*/ 2196254 h 3722228"/>
              <a:gd name="connsiteX3487" fmla="*/ 1654421 w 6494035"/>
              <a:gd name="connsiteY3487" fmla="*/ 2199446 h 3722228"/>
              <a:gd name="connsiteX3488" fmla="*/ 1673094 w 6494035"/>
              <a:gd name="connsiteY3488" fmla="*/ 2191719 h 3722228"/>
              <a:gd name="connsiteX3489" fmla="*/ 1662206 w 6494035"/>
              <a:gd name="connsiteY3489" fmla="*/ 2188528 h 3722228"/>
              <a:gd name="connsiteX3490" fmla="*/ 1711784 w 6494035"/>
              <a:gd name="connsiteY3490" fmla="*/ 2188528 h 3722228"/>
              <a:gd name="connsiteX3491" fmla="*/ 1693112 w 6494035"/>
              <a:gd name="connsiteY3491" fmla="*/ 2191719 h 3722228"/>
              <a:gd name="connsiteX3492" fmla="*/ 1700897 w 6494035"/>
              <a:gd name="connsiteY3492" fmla="*/ 2203981 h 3722228"/>
              <a:gd name="connsiteX3493" fmla="*/ 1719569 w 6494035"/>
              <a:gd name="connsiteY3493" fmla="*/ 2203981 h 3722228"/>
              <a:gd name="connsiteX3494" fmla="*/ 1731861 w 6494035"/>
              <a:gd name="connsiteY3494" fmla="*/ 2214899 h 3722228"/>
              <a:gd name="connsiteX3495" fmla="*/ 1735022 w 6494035"/>
              <a:gd name="connsiteY3495" fmla="*/ 2230352 h 3722228"/>
              <a:gd name="connsiteX3496" fmla="*/ 1742748 w 6494035"/>
              <a:gd name="connsiteY3496" fmla="*/ 2230352 h 3722228"/>
              <a:gd name="connsiteX3497" fmla="*/ 1754630 w 6494035"/>
              <a:gd name="connsiteY3497" fmla="*/ 2238163 h 3722228"/>
              <a:gd name="connsiteX3498" fmla="*/ 1781029 w 6494035"/>
              <a:gd name="connsiteY3498" fmla="*/ 2257732 h 3722228"/>
              <a:gd name="connsiteX3499" fmla="*/ 1773303 w 6494035"/>
              <a:gd name="connsiteY3499" fmla="*/ 2276376 h 3722228"/>
              <a:gd name="connsiteX3500" fmla="*/ 1785595 w 6494035"/>
              <a:gd name="connsiteY3500" fmla="*/ 2268650 h 3722228"/>
              <a:gd name="connsiteX3501" fmla="*/ 1808774 w 6494035"/>
              <a:gd name="connsiteY3501" fmla="*/ 2284103 h 3722228"/>
              <a:gd name="connsiteX3502" fmla="*/ 1832012 w 6494035"/>
              <a:gd name="connsiteY3502" fmla="*/ 2291914 h 3722228"/>
              <a:gd name="connsiteX3503" fmla="*/ 1851621 w 6494035"/>
              <a:gd name="connsiteY3503" fmla="*/ 2284103 h 3722228"/>
              <a:gd name="connsiteX3504" fmla="*/ 1874800 w 6494035"/>
              <a:gd name="connsiteY3504" fmla="*/ 2291914 h 3722228"/>
              <a:gd name="connsiteX3505" fmla="*/ 1893472 w 6494035"/>
              <a:gd name="connsiteY3505" fmla="*/ 2299640 h 3722228"/>
              <a:gd name="connsiteX3506" fmla="*/ 1913081 w 6494035"/>
              <a:gd name="connsiteY3506" fmla="*/ 2315094 h 3722228"/>
              <a:gd name="connsiteX3507" fmla="*/ 1916710 w 6494035"/>
              <a:gd name="connsiteY3507" fmla="*/ 2327439 h 3722228"/>
              <a:gd name="connsiteX3508" fmla="*/ 1920807 w 6494035"/>
              <a:gd name="connsiteY3508" fmla="*/ 2322820 h 3722228"/>
              <a:gd name="connsiteX3509" fmla="*/ 1928534 w 6494035"/>
              <a:gd name="connsiteY3509" fmla="*/ 2330631 h 3722228"/>
              <a:gd name="connsiteX3510" fmla="*/ 1939480 w 6494035"/>
              <a:gd name="connsiteY3510" fmla="*/ 2368844 h 3722228"/>
              <a:gd name="connsiteX3511" fmla="*/ 1954932 w 6494035"/>
              <a:gd name="connsiteY3511" fmla="*/ 2373379 h 3722228"/>
              <a:gd name="connsiteX3512" fmla="*/ 1951772 w 6494035"/>
              <a:gd name="connsiteY3512" fmla="*/ 2388917 h 3722228"/>
              <a:gd name="connsiteX3513" fmla="*/ 1928534 w 6494035"/>
              <a:gd name="connsiteY3513" fmla="*/ 2407562 h 3722228"/>
              <a:gd name="connsiteX3514" fmla="*/ 1916710 w 6494035"/>
              <a:gd name="connsiteY3514" fmla="*/ 2423015 h 3722228"/>
              <a:gd name="connsiteX3515" fmla="*/ 1901257 w 6494035"/>
              <a:gd name="connsiteY3515" fmla="*/ 2442667 h 3722228"/>
              <a:gd name="connsiteX3516" fmla="*/ 1928534 w 6494035"/>
              <a:gd name="connsiteY3516" fmla="*/ 2434857 h 3722228"/>
              <a:gd name="connsiteX3517" fmla="*/ 1944045 w 6494035"/>
              <a:gd name="connsiteY3517" fmla="*/ 2415288 h 3722228"/>
              <a:gd name="connsiteX3518" fmla="*/ 1985897 w 6494035"/>
              <a:gd name="connsiteY3518" fmla="*/ 2419823 h 3722228"/>
              <a:gd name="connsiteX3519" fmla="*/ 1975009 w 6494035"/>
              <a:gd name="connsiteY3519" fmla="*/ 2442667 h 3722228"/>
              <a:gd name="connsiteX3520" fmla="*/ 1939480 w 6494035"/>
              <a:gd name="connsiteY3520" fmla="*/ 2450394 h 3722228"/>
              <a:gd name="connsiteX3521" fmla="*/ 1967224 w 6494035"/>
              <a:gd name="connsiteY3521" fmla="*/ 2454005 h 3722228"/>
              <a:gd name="connsiteX3522" fmla="*/ 1998189 w 6494035"/>
              <a:gd name="connsiteY3522" fmla="*/ 2423015 h 3722228"/>
              <a:gd name="connsiteX3523" fmla="*/ 2020958 w 6494035"/>
              <a:gd name="connsiteY3523" fmla="*/ 2430825 h 3722228"/>
              <a:gd name="connsiteX3524" fmla="*/ 2048762 w 6494035"/>
              <a:gd name="connsiteY3524" fmla="*/ 2438552 h 3722228"/>
              <a:gd name="connsiteX3525" fmla="*/ 2067434 w 6494035"/>
              <a:gd name="connsiteY3525" fmla="*/ 2454005 h 3722228"/>
              <a:gd name="connsiteX3526" fmla="*/ 2064215 w 6494035"/>
              <a:gd name="connsiteY3526" fmla="*/ 2469039 h 3722228"/>
              <a:gd name="connsiteX3527" fmla="*/ 2090672 w 6494035"/>
              <a:gd name="connsiteY3527" fmla="*/ 2461312 h 3722228"/>
              <a:gd name="connsiteX3528" fmla="*/ 2121168 w 6494035"/>
              <a:gd name="connsiteY3528" fmla="*/ 2469039 h 3722228"/>
              <a:gd name="connsiteX3529" fmla="*/ 2152132 w 6494035"/>
              <a:gd name="connsiteY3529" fmla="*/ 2469039 h 3722228"/>
              <a:gd name="connsiteX3530" fmla="*/ 2187194 w 6494035"/>
              <a:gd name="connsiteY3530" fmla="*/ 2489111 h 3722228"/>
              <a:gd name="connsiteX3531" fmla="*/ 2214938 w 6494035"/>
              <a:gd name="connsiteY3531" fmla="*/ 2512291 h 3722228"/>
              <a:gd name="connsiteX3532" fmla="*/ 2245434 w 6494035"/>
              <a:gd name="connsiteY3532" fmla="*/ 2515483 h 3722228"/>
              <a:gd name="connsiteX3533" fmla="*/ 2256848 w 6494035"/>
              <a:gd name="connsiteY3533" fmla="*/ 2535051 h 3722228"/>
              <a:gd name="connsiteX3534" fmla="*/ 2264575 w 6494035"/>
              <a:gd name="connsiteY3534" fmla="*/ 2558315 h 3722228"/>
              <a:gd name="connsiteX3535" fmla="*/ 2256848 w 6494035"/>
              <a:gd name="connsiteY3535" fmla="*/ 2597033 h 3722228"/>
              <a:gd name="connsiteX3536" fmla="*/ 2241337 w 6494035"/>
              <a:gd name="connsiteY3536" fmla="*/ 2615677 h 3722228"/>
              <a:gd name="connsiteX3537" fmla="*/ 2225884 w 6494035"/>
              <a:gd name="connsiteY3537" fmla="*/ 2638941 h 3722228"/>
              <a:gd name="connsiteX3538" fmla="*/ 2210431 w 6494035"/>
              <a:gd name="connsiteY3538" fmla="*/ 2666237 h 3722228"/>
              <a:gd name="connsiteX3539" fmla="*/ 2194920 w 6494035"/>
              <a:gd name="connsiteY3539" fmla="*/ 2673963 h 3722228"/>
              <a:gd name="connsiteX3540" fmla="*/ 2183096 w 6494035"/>
              <a:gd name="connsiteY3540" fmla="*/ 2689501 h 3722228"/>
              <a:gd name="connsiteX3541" fmla="*/ 2183096 w 6494035"/>
              <a:gd name="connsiteY3541" fmla="*/ 2715872 h 3722228"/>
              <a:gd name="connsiteX3542" fmla="*/ 2187194 w 6494035"/>
              <a:gd name="connsiteY3542" fmla="*/ 2739136 h 3722228"/>
              <a:gd name="connsiteX3543" fmla="*/ 2183096 w 6494035"/>
              <a:gd name="connsiteY3543" fmla="*/ 2777433 h 3722228"/>
              <a:gd name="connsiteX3544" fmla="*/ 2175369 w 6494035"/>
              <a:gd name="connsiteY3544" fmla="*/ 2792887 h 3722228"/>
              <a:gd name="connsiteX3545" fmla="*/ 2172150 w 6494035"/>
              <a:gd name="connsiteY3545" fmla="*/ 2816067 h 3722228"/>
              <a:gd name="connsiteX3546" fmla="*/ 2152132 w 6494035"/>
              <a:gd name="connsiteY3546" fmla="*/ 2854784 h 3722228"/>
              <a:gd name="connsiteX3547" fmla="*/ 2148913 w 6494035"/>
              <a:gd name="connsiteY3547" fmla="*/ 2873512 h 3722228"/>
              <a:gd name="connsiteX3548" fmla="*/ 2133460 w 6494035"/>
              <a:gd name="connsiteY3548" fmla="*/ 2893081 h 3722228"/>
              <a:gd name="connsiteX3549" fmla="*/ 2113441 w 6494035"/>
              <a:gd name="connsiteY3549" fmla="*/ 2893081 h 3722228"/>
              <a:gd name="connsiteX3550" fmla="*/ 2082887 w 6494035"/>
              <a:gd name="connsiteY3550" fmla="*/ 2900808 h 3722228"/>
              <a:gd name="connsiteX3551" fmla="*/ 2051923 w 6494035"/>
              <a:gd name="connsiteY3551" fmla="*/ 2916345 h 3722228"/>
              <a:gd name="connsiteX3552" fmla="*/ 2025524 w 6494035"/>
              <a:gd name="connsiteY3552" fmla="*/ 2931799 h 3722228"/>
              <a:gd name="connsiteX3553" fmla="*/ 2005974 w 6494035"/>
              <a:gd name="connsiteY3553" fmla="*/ 2950444 h 3722228"/>
              <a:gd name="connsiteX3554" fmla="*/ 2002287 w 6494035"/>
              <a:gd name="connsiteY3554" fmla="*/ 2981434 h 3722228"/>
              <a:gd name="connsiteX3555" fmla="*/ 2002287 w 6494035"/>
              <a:gd name="connsiteY3555" fmla="*/ 3008729 h 3722228"/>
              <a:gd name="connsiteX3556" fmla="*/ 1993682 w 6494035"/>
              <a:gd name="connsiteY3556" fmla="*/ 3024267 h 3722228"/>
              <a:gd name="connsiteX3557" fmla="*/ 1978170 w 6494035"/>
              <a:gd name="connsiteY3557" fmla="*/ 3047447 h 3722228"/>
              <a:gd name="connsiteX3558" fmla="*/ 1970444 w 6494035"/>
              <a:gd name="connsiteY3558" fmla="*/ 3066175 h 3722228"/>
              <a:gd name="connsiteX3559" fmla="*/ 1959498 w 6494035"/>
              <a:gd name="connsiteY3559" fmla="*/ 3085744 h 3722228"/>
              <a:gd name="connsiteX3560" fmla="*/ 1944045 w 6494035"/>
              <a:gd name="connsiteY3560" fmla="*/ 3101197 h 3722228"/>
              <a:gd name="connsiteX3561" fmla="*/ 1936319 w 6494035"/>
              <a:gd name="connsiteY3561" fmla="*/ 3119926 h 3722228"/>
              <a:gd name="connsiteX3562" fmla="*/ 1920807 w 6494035"/>
              <a:gd name="connsiteY3562" fmla="*/ 3139915 h 3722228"/>
              <a:gd name="connsiteX3563" fmla="*/ 1908983 w 6494035"/>
              <a:gd name="connsiteY3563" fmla="*/ 3158643 h 3722228"/>
              <a:gd name="connsiteX3564" fmla="*/ 1898038 w 6494035"/>
              <a:gd name="connsiteY3564" fmla="*/ 3170485 h 3722228"/>
              <a:gd name="connsiteX3565" fmla="*/ 1870293 w 6494035"/>
              <a:gd name="connsiteY3565" fmla="*/ 3174097 h 3722228"/>
              <a:gd name="connsiteX3566" fmla="*/ 1851621 w 6494035"/>
              <a:gd name="connsiteY3566" fmla="*/ 3162675 h 3722228"/>
              <a:gd name="connsiteX3567" fmla="*/ 1836109 w 6494035"/>
              <a:gd name="connsiteY3567" fmla="*/ 3158643 h 3722228"/>
              <a:gd name="connsiteX3568" fmla="*/ 1820656 w 6494035"/>
              <a:gd name="connsiteY3568" fmla="*/ 3150833 h 3722228"/>
              <a:gd name="connsiteX3569" fmla="*/ 1820656 w 6494035"/>
              <a:gd name="connsiteY3569" fmla="*/ 3158643 h 3722228"/>
              <a:gd name="connsiteX3570" fmla="*/ 1824286 w 6494035"/>
              <a:gd name="connsiteY3570" fmla="*/ 3170485 h 3722228"/>
              <a:gd name="connsiteX3571" fmla="*/ 1836109 w 6494035"/>
              <a:gd name="connsiteY3571" fmla="*/ 3174097 h 3722228"/>
              <a:gd name="connsiteX3572" fmla="*/ 1847056 w 6494035"/>
              <a:gd name="connsiteY3572" fmla="*/ 3185939 h 3722228"/>
              <a:gd name="connsiteX3573" fmla="*/ 1847056 w 6494035"/>
              <a:gd name="connsiteY3573" fmla="*/ 3189130 h 3722228"/>
              <a:gd name="connsiteX3574" fmla="*/ 1847056 w 6494035"/>
              <a:gd name="connsiteY3574" fmla="*/ 3201392 h 3722228"/>
              <a:gd name="connsiteX3575" fmla="*/ 1862508 w 6494035"/>
              <a:gd name="connsiteY3575" fmla="*/ 3209203 h 3722228"/>
              <a:gd name="connsiteX3576" fmla="*/ 1862508 w 6494035"/>
              <a:gd name="connsiteY3576" fmla="*/ 3216929 h 3722228"/>
              <a:gd name="connsiteX3577" fmla="*/ 1854782 w 6494035"/>
              <a:gd name="connsiteY3577" fmla="*/ 3235574 h 3722228"/>
              <a:gd name="connsiteX3578" fmla="*/ 1847056 w 6494035"/>
              <a:gd name="connsiteY3578" fmla="*/ 3255143 h 3722228"/>
              <a:gd name="connsiteX3579" fmla="*/ 1816559 w 6494035"/>
              <a:gd name="connsiteY3579" fmla="*/ 3266565 h 3722228"/>
              <a:gd name="connsiteX3580" fmla="*/ 1785595 w 6494035"/>
              <a:gd name="connsiteY3580" fmla="*/ 3270680 h 3722228"/>
              <a:gd name="connsiteX3581" fmla="*/ 1754630 w 6494035"/>
              <a:gd name="connsiteY3581" fmla="*/ 3270680 h 3722228"/>
              <a:gd name="connsiteX3582" fmla="*/ 1765986 w 6494035"/>
              <a:gd name="connsiteY3582" fmla="*/ 3281598 h 3722228"/>
              <a:gd name="connsiteX3583" fmla="*/ 1765986 w 6494035"/>
              <a:gd name="connsiteY3583" fmla="*/ 3293860 h 3722228"/>
              <a:gd name="connsiteX3584" fmla="*/ 1762357 w 6494035"/>
              <a:gd name="connsiteY3584" fmla="*/ 3309397 h 3722228"/>
              <a:gd name="connsiteX3585" fmla="*/ 1765986 w 6494035"/>
              <a:gd name="connsiteY3585" fmla="*/ 3317124 h 3722228"/>
              <a:gd name="connsiteX3586" fmla="*/ 1758260 w 6494035"/>
              <a:gd name="connsiteY3586" fmla="*/ 3328042 h 3722228"/>
              <a:gd name="connsiteX3587" fmla="*/ 1731861 w 6494035"/>
              <a:gd name="connsiteY3587" fmla="*/ 3328042 h 3722228"/>
              <a:gd name="connsiteX3588" fmla="*/ 1711784 w 6494035"/>
              <a:gd name="connsiteY3588" fmla="*/ 3320315 h 3722228"/>
              <a:gd name="connsiteX3589" fmla="*/ 1711784 w 6494035"/>
              <a:gd name="connsiteY3589" fmla="*/ 3332577 h 3722228"/>
              <a:gd name="connsiteX3590" fmla="*/ 1716350 w 6494035"/>
              <a:gd name="connsiteY3590" fmla="*/ 3343495 h 3722228"/>
              <a:gd name="connsiteX3591" fmla="*/ 1724076 w 6494035"/>
              <a:gd name="connsiteY3591" fmla="*/ 3355337 h 3722228"/>
              <a:gd name="connsiteX3592" fmla="*/ 1742748 w 6494035"/>
              <a:gd name="connsiteY3592" fmla="*/ 3355337 h 3722228"/>
              <a:gd name="connsiteX3593" fmla="*/ 1746845 w 6494035"/>
              <a:gd name="connsiteY3593" fmla="*/ 3359032 h 3722228"/>
              <a:gd name="connsiteX3594" fmla="*/ 1746845 w 6494035"/>
              <a:gd name="connsiteY3594" fmla="*/ 3370874 h 3722228"/>
              <a:gd name="connsiteX3595" fmla="*/ 1739588 w 6494035"/>
              <a:gd name="connsiteY3595" fmla="*/ 3374486 h 3722228"/>
              <a:gd name="connsiteX3596" fmla="*/ 1735022 w 6494035"/>
              <a:gd name="connsiteY3596" fmla="*/ 3366759 h 3722228"/>
              <a:gd name="connsiteX3597" fmla="*/ 1724076 w 6494035"/>
              <a:gd name="connsiteY3597" fmla="*/ 3366759 h 3722228"/>
              <a:gd name="connsiteX3598" fmla="*/ 1724076 w 6494035"/>
              <a:gd name="connsiteY3598" fmla="*/ 3374486 h 3722228"/>
              <a:gd name="connsiteX3599" fmla="*/ 1731861 w 6494035"/>
              <a:gd name="connsiteY3599" fmla="*/ 3381792 h 3722228"/>
              <a:gd name="connsiteX3600" fmla="*/ 1719569 w 6494035"/>
              <a:gd name="connsiteY3600" fmla="*/ 3389519 h 3722228"/>
              <a:gd name="connsiteX3601" fmla="*/ 1724076 w 6494035"/>
              <a:gd name="connsiteY3601" fmla="*/ 3409592 h 3722228"/>
              <a:gd name="connsiteX3602" fmla="*/ 1724076 w 6494035"/>
              <a:gd name="connsiteY3602" fmla="*/ 3432772 h 3722228"/>
              <a:gd name="connsiteX3603" fmla="*/ 1708624 w 6494035"/>
              <a:gd name="connsiteY3603" fmla="*/ 3432772 h 3722228"/>
              <a:gd name="connsiteX3604" fmla="*/ 1693112 w 6494035"/>
              <a:gd name="connsiteY3604" fmla="*/ 3451500 h 3722228"/>
              <a:gd name="connsiteX3605" fmla="*/ 1688604 w 6494035"/>
              <a:gd name="connsiteY3605" fmla="*/ 3471069 h 3722228"/>
              <a:gd name="connsiteX3606" fmla="*/ 1711784 w 6494035"/>
              <a:gd name="connsiteY3606" fmla="*/ 3489714 h 3722228"/>
              <a:gd name="connsiteX3607" fmla="*/ 1731861 w 6494035"/>
              <a:gd name="connsiteY3607" fmla="*/ 3494249 h 3722228"/>
              <a:gd name="connsiteX3608" fmla="*/ 1724076 w 6494035"/>
              <a:gd name="connsiteY3608" fmla="*/ 3520704 h 3722228"/>
              <a:gd name="connsiteX3609" fmla="*/ 1704058 w 6494035"/>
              <a:gd name="connsiteY3609" fmla="*/ 3540693 h 3722228"/>
              <a:gd name="connsiteX3610" fmla="*/ 1704058 w 6494035"/>
              <a:gd name="connsiteY3610" fmla="*/ 3559422 h 3722228"/>
              <a:gd name="connsiteX3611" fmla="*/ 1688604 w 6494035"/>
              <a:gd name="connsiteY3611" fmla="*/ 3578066 h 3722228"/>
              <a:gd name="connsiteX3612" fmla="*/ 1685385 w 6494035"/>
              <a:gd name="connsiteY3612" fmla="*/ 3597635 h 3722228"/>
              <a:gd name="connsiteX3613" fmla="*/ 1693112 w 6494035"/>
              <a:gd name="connsiteY3613" fmla="*/ 3616364 h 3722228"/>
              <a:gd name="connsiteX3614" fmla="*/ 1704058 w 6494035"/>
              <a:gd name="connsiteY3614" fmla="*/ 3639544 h 3722228"/>
              <a:gd name="connsiteX3615" fmla="*/ 1688604 w 6494035"/>
              <a:gd name="connsiteY3615" fmla="*/ 3644079 h 3722228"/>
              <a:gd name="connsiteX3616" fmla="*/ 1673094 w 6494035"/>
              <a:gd name="connsiteY3616" fmla="*/ 3655081 h 3722228"/>
              <a:gd name="connsiteX3617" fmla="*/ 1669932 w 6494035"/>
              <a:gd name="connsiteY3617" fmla="*/ 3667343 h 3722228"/>
              <a:gd name="connsiteX3618" fmla="*/ 1669932 w 6494035"/>
              <a:gd name="connsiteY3618" fmla="*/ 3685988 h 3722228"/>
              <a:gd name="connsiteX3619" fmla="*/ 1662206 w 6494035"/>
              <a:gd name="connsiteY3619" fmla="*/ 3693798 h 3722228"/>
              <a:gd name="connsiteX3620" fmla="*/ 1650324 w 6494035"/>
              <a:gd name="connsiteY3620" fmla="*/ 3690103 h 3722228"/>
              <a:gd name="connsiteX3621" fmla="*/ 1642597 w 6494035"/>
              <a:gd name="connsiteY3621" fmla="*/ 3678261 h 3722228"/>
              <a:gd name="connsiteX3622" fmla="*/ 1650324 w 6494035"/>
              <a:gd name="connsiteY3622" fmla="*/ 3670534 h 3722228"/>
              <a:gd name="connsiteX3623" fmla="*/ 1662206 w 6494035"/>
              <a:gd name="connsiteY3623" fmla="*/ 3667343 h 3722228"/>
              <a:gd name="connsiteX3624" fmla="*/ 1650324 w 6494035"/>
              <a:gd name="connsiteY3624" fmla="*/ 3651890 h 3722228"/>
              <a:gd name="connsiteX3625" fmla="*/ 1631652 w 6494035"/>
              <a:gd name="connsiteY3625" fmla="*/ 3655081 h 3722228"/>
              <a:gd name="connsiteX3626" fmla="*/ 1646694 w 6494035"/>
              <a:gd name="connsiteY3626" fmla="*/ 3667343 h 3722228"/>
              <a:gd name="connsiteX3627" fmla="*/ 1639437 w 6494035"/>
              <a:gd name="connsiteY3627" fmla="*/ 3674650 h 3722228"/>
              <a:gd name="connsiteX3628" fmla="*/ 1639437 w 6494035"/>
              <a:gd name="connsiteY3628" fmla="*/ 3678261 h 3722228"/>
              <a:gd name="connsiteX3629" fmla="*/ 1627145 w 6494035"/>
              <a:gd name="connsiteY3629" fmla="*/ 3674650 h 3722228"/>
              <a:gd name="connsiteX3630" fmla="*/ 1631652 w 6494035"/>
              <a:gd name="connsiteY3630" fmla="*/ 3667343 h 3722228"/>
              <a:gd name="connsiteX3631" fmla="*/ 1616199 w 6494035"/>
              <a:gd name="connsiteY3631" fmla="*/ 3662808 h 3722228"/>
              <a:gd name="connsiteX3632" fmla="*/ 1619360 w 6494035"/>
              <a:gd name="connsiteY3632" fmla="*/ 3651890 h 3722228"/>
              <a:gd name="connsiteX3633" fmla="*/ 1611633 w 6494035"/>
              <a:gd name="connsiteY3633" fmla="*/ 3659616 h 3722228"/>
              <a:gd name="connsiteX3634" fmla="*/ 1611633 w 6494035"/>
              <a:gd name="connsiteY3634" fmla="*/ 3644079 h 3722228"/>
              <a:gd name="connsiteX3635" fmla="*/ 1627145 w 6494035"/>
              <a:gd name="connsiteY3635" fmla="*/ 3644079 h 3722228"/>
              <a:gd name="connsiteX3636" fmla="*/ 1627145 w 6494035"/>
              <a:gd name="connsiteY3636" fmla="*/ 3631817 h 3722228"/>
              <a:gd name="connsiteX3637" fmla="*/ 1616199 w 6494035"/>
              <a:gd name="connsiteY3637" fmla="*/ 3628626 h 3722228"/>
              <a:gd name="connsiteX3638" fmla="*/ 1611633 w 6494035"/>
              <a:gd name="connsiteY3638" fmla="*/ 3636352 h 3722228"/>
              <a:gd name="connsiteX3639" fmla="*/ 1599809 w 6494035"/>
              <a:gd name="connsiteY3639" fmla="*/ 3624090 h 3722228"/>
              <a:gd name="connsiteX3640" fmla="*/ 1592083 w 6494035"/>
              <a:gd name="connsiteY3640" fmla="*/ 3605446 h 3722228"/>
              <a:gd name="connsiteX3641" fmla="*/ 1592083 w 6494035"/>
              <a:gd name="connsiteY3641" fmla="*/ 3601330 h 3722228"/>
              <a:gd name="connsiteX3642" fmla="*/ 1576572 w 6494035"/>
              <a:gd name="connsiteY3642" fmla="*/ 3585793 h 3722228"/>
              <a:gd name="connsiteX3643" fmla="*/ 1584298 w 6494035"/>
              <a:gd name="connsiteY3643" fmla="*/ 3582182 h 3722228"/>
              <a:gd name="connsiteX3644" fmla="*/ 1580669 w 6494035"/>
              <a:gd name="connsiteY3644" fmla="*/ 3570340 h 3722228"/>
              <a:gd name="connsiteX3645" fmla="*/ 1588395 w 6494035"/>
              <a:gd name="connsiteY3645" fmla="*/ 3570340 h 3722228"/>
              <a:gd name="connsiteX3646" fmla="*/ 1576572 w 6494035"/>
              <a:gd name="connsiteY3646" fmla="*/ 3562613 h 3722228"/>
              <a:gd name="connsiteX3647" fmla="*/ 1573411 w 6494035"/>
              <a:gd name="connsiteY3647" fmla="*/ 3540693 h 3722228"/>
              <a:gd name="connsiteX3648" fmla="*/ 1573411 w 6494035"/>
              <a:gd name="connsiteY3648" fmla="*/ 3528431 h 3722228"/>
              <a:gd name="connsiteX3649" fmla="*/ 1588395 w 6494035"/>
              <a:gd name="connsiteY3649" fmla="*/ 3528431 h 3722228"/>
              <a:gd name="connsiteX3650" fmla="*/ 1576572 w 6494035"/>
              <a:gd name="connsiteY3650" fmla="*/ 3512978 h 3722228"/>
              <a:gd name="connsiteX3651" fmla="*/ 1561119 w 6494035"/>
              <a:gd name="connsiteY3651" fmla="*/ 3512978 h 3722228"/>
              <a:gd name="connsiteX3652" fmla="*/ 1568845 w 6494035"/>
              <a:gd name="connsiteY3652" fmla="*/ 3497440 h 3722228"/>
              <a:gd name="connsiteX3653" fmla="*/ 1545607 w 6494035"/>
              <a:gd name="connsiteY3653" fmla="*/ 3486522 h 3722228"/>
              <a:gd name="connsiteX3654" fmla="*/ 1537881 w 6494035"/>
              <a:gd name="connsiteY3654" fmla="*/ 3489714 h 3722228"/>
              <a:gd name="connsiteX3655" fmla="*/ 1542447 w 6494035"/>
              <a:gd name="connsiteY3655" fmla="*/ 3466954 h 3722228"/>
              <a:gd name="connsiteX3656" fmla="*/ 1561119 w 6494035"/>
              <a:gd name="connsiteY3656" fmla="*/ 3466954 h 3722228"/>
              <a:gd name="connsiteX3657" fmla="*/ 1568845 w 6494035"/>
              <a:gd name="connsiteY3657" fmla="*/ 3486522 h 3722228"/>
              <a:gd name="connsiteX3658" fmla="*/ 1576572 w 6494035"/>
              <a:gd name="connsiteY3658" fmla="*/ 3466954 h 3722228"/>
              <a:gd name="connsiteX3659" fmla="*/ 1568845 w 6494035"/>
              <a:gd name="connsiteY3659" fmla="*/ 3440498 h 3722228"/>
              <a:gd name="connsiteX3660" fmla="*/ 1573411 w 6494035"/>
              <a:gd name="connsiteY3660" fmla="*/ 3435963 h 3722228"/>
              <a:gd name="connsiteX3661" fmla="*/ 1580669 w 6494035"/>
              <a:gd name="connsiteY3661" fmla="*/ 3420510 h 3722228"/>
              <a:gd name="connsiteX3662" fmla="*/ 1568845 w 6494035"/>
              <a:gd name="connsiteY3662" fmla="*/ 3417318 h 3722228"/>
              <a:gd name="connsiteX3663" fmla="*/ 1568845 w 6494035"/>
              <a:gd name="connsiteY3663" fmla="*/ 3401781 h 3722228"/>
              <a:gd name="connsiteX3664" fmla="*/ 1568845 w 6494035"/>
              <a:gd name="connsiteY3664" fmla="*/ 3374486 h 3722228"/>
              <a:gd name="connsiteX3665" fmla="*/ 1568845 w 6494035"/>
              <a:gd name="connsiteY3665" fmla="*/ 3348114 h 3722228"/>
              <a:gd name="connsiteX3666" fmla="*/ 1553334 w 6494035"/>
              <a:gd name="connsiteY3666" fmla="*/ 3348114 h 3722228"/>
              <a:gd name="connsiteX3667" fmla="*/ 1545607 w 6494035"/>
              <a:gd name="connsiteY3667" fmla="*/ 3343495 h 3722228"/>
              <a:gd name="connsiteX3668" fmla="*/ 1542447 w 6494035"/>
              <a:gd name="connsiteY3668" fmla="*/ 3324850 h 3722228"/>
              <a:gd name="connsiteX3669" fmla="*/ 1545607 w 6494035"/>
              <a:gd name="connsiteY3669" fmla="*/ 3301586 h 3722228"/>
              <a:gd name="connsiteX3670" fmla="*/ 1537881 w 6494035"/>
              <a:gd name="connsiteY3670" fmla="*/ 3274291 h 3722228"/>
              <a:gd name="connsiteX3671" fmla="*/ 1530154 w 6494035"/>
              <a:gd name="connsiteY3671" fmla="*/ 3240109 h 3722228"/>
              <a:gd name="connsiteX3672" fmla="*/ 1537881 w 6494035"/>
              <a:gd name="connsiteY3672" fmla="*/ 3224656 h 3722228"/>
              <a:gd name="connsiteX3673" fmla="*/ 1545607 w 6494035"/>
              <a:gd name="connsiteY3673" fmla="*/ 3193665 h 3722228"/>
              <a:gd name="connsiteX3674" fmla="*/ 1553334 w 6494035"/>
              <a:gd name="connsiteY3674" fmla="*/ 3158643 h 3722228"/>
              <a:gd name="connsiteX3675" fmla="*/ 1553334 w 6494035"/>
              <a:gd name="connsiteY3675" fmla="*/ 3132188 h 3722228"/>
              <a:gd name="connsiteX3676" fmla="*/ 1553334 w 6494035"/>
              <a:gd name="connsiteY3676" fmla="*/ 3119926 h 3722228"/>
              <a:gd name="connsiteX3677" fmla="*/ 1545607 w 6494035"/>
              <a:gd name="connsiteY3677" fmla="*/ 3088935 h 3722228"/>
              <a:gd name="connsiteX3678" fmla="*/ 1545607 w 6494035"/>
              <a:gd name="connsiteY3678" fmla="*/ 3066175 h 3722228"/>
              <a:gd name="connsiteX3679" fmla="*/ 1545607 w 6494035"/>
              <a:gd name="connsiteY3679" fmla="*/ 3035185 h 3722228"/>
              <a:gd name="connsiteX3680" fmla="*/ 1550173 w 6494035"/>
              <a:gd name="connsiteY3680" fmla="*/ 3001003 h 3722228"/>
              <a:gd name="connsiteX3681" fmla="*/ 1553334 w 6494035"/>
              <a:gd name="connsiteY3681" fmla="*/ 2970012 h 3722228"/>
              <a:gd name="connsiteX3682" fmla="*/ 1553334 w 6494035"/>
              <a:gd name="connsiteY3682" fmla="*/ 2939525 h 3722228"/>
              <a:gd name="connsiteX3683" fmla="*/ 1550173 w 6494035"/>
              <a:gd name="connsiteY3683" fmla="*/ 2908535 h 3722228"/>
              <a:gd name="connsiteX3684" fmla="*/ 1553334 w 6494035"/>
              <a:gd name="connsiteY3684" fmla="*/ 2896273 h 3722228"/>
              <a:gd name="connsiteX3685" fmla="*/ 1553334 w 6494035"/>
              <a:gd name="connsiteY3685" fmla="*/ 2873512 h 3722228"/>
              <a:gd name="connsiteX3686" fmla="*/ 1553334 w 6494035"/>
              <a:gd name="connsiteY3686" fmla="*/ 2831604 h 3722228"/>
              <a:gd name="connsiteX3687" fmla="*/ 1545607 w 6494035"/>
              <a:gd name="connsiteY3687" fmla="*/ 2796078 h 3722228"/>
              <a:gd name="connsiteX3688" fmla="*/ 1526936 w 6494035"/>
              <a:gd name="connsiteY3688" fmla="*/ 2781045 h 3722228"/>
              <a:gd name="connsiteX3689" fmla="*/ 1506917 w 6494035"/>
              <a:gd name="connsiteY3689" fmla="*/ 2765591 h 3722228"/>
              <a:gd name="connsiteX3690" fmla="*/ 1473201 w 6494035"/>
              <a:gd name="connsiteY3690" fmla="*/ 2746863 h 3722228"/>
              <a:gd name="connsiteX3691" fmla="*/ 1445456 w 6494035"/>
              <a:gd name="connsiteY3691" fmla="*/ 2731409 h 3722228"/>
              <a:gd name="connsiteX3692" fmla="*/ 1418121 w 6494035"/>
              <a:gd name="connsiteY3692" fmla="*/ 2700419 h 3722228"/>
              <a:gd name="connsiteX3693" fmla="*/ 1410394 w 6494035"/>
              <a:gd name="connsiteY3693" fmla="*/ 2669428 h 3722228"/>
              <a:gd name="connsiteX3694" fmla="*/ 1394884 w 6494035"/>
              <a:gd name="connsiteY3694" fmla="*/ 2658510 h 3722228"/>
              <a:gd name="connsiteX3695" fmla="*/ 1387157 w 6494035"/>
              <a:gd name="connsiteY3695" fmla="*/ 2635330 h 3722228"/>
              <a:gd name="connsiteX3696" fmla="*/ 1371646 w 6494035"/>
              <a:gd name="connsiteY3696" fmla="*/ 2612486 h 3722228"/>
              <a:gd name="connsiteX3697" fmla="*/ 1360758 w 6494035"/>
              <a:gd name="connsiteY3697" fmla="*/ 2584771 h 3722228"/>
              <a:gd name="connsiteX3698" fmla="*/ 1340681 w 6494035"/>
              <a:gd name="connsiteY3698" fmla="*/ 2554200 h 3722228"/>
              <a:gd name="connsiteX3699" fmla="*/ 1310186 w 6494035"/>
              <a:gd name="connsiteY3699" fmla="*/ 2527829 h 3722228"/>
              <a:gd name="connsiteX3700" fmla="*/ 1310186 w 6494035"/>
              <a:gd name="connsiteY3700" fmla="*/ 2496838 h 3722228"/>
              <a:gd name="connsiteX3701" fmla="*/ 1317970 w 6494035"/>
              <a:gd name="connsiteY3701" fmla="*/ 2484576 h 3722228"/>
              <a:gd name="connsiteX3702" fmla="*/ 1333423 w 6494035"/>
              <a:gd name="connsiteY3702" fmla="*/ 2476766 h 3722228"/>
              <a:gd name="connsiteX3703" fmla="*/ 1337520 w 6494035"/>
              <a:gd name="connsiteY3703" fmla="*/ 2476766 h 3722228"/>
              <a:gd name="connsiteX3704" fmla="*/ 1340681 w 6494035"/>
              <a:gd name="connsiteY3704" fmla="*/ 2461312 h 3722228"/>
              <a:gd name="connsiteX3705" fmla="*/ 1337520 w 6494035"/>
              <a:gd name="connsiteY3705" fmla="*/ 2454005 h 3722228"/>
              <a:gd name="connsiteX3706" fmla="*/ 1329794 w 6494035"/>
              <a:gd name="connsiteY3706" fmla="*/ 2461312 h 3722228"/>
              <a:gd name="connsiteX3707" fmla="*/ 1314282 w 6494035"/>
              <a:gd name="connsiteY3707" fmla="*/ 2454005 h 3722228"/>
              <a:gd name="connsiteX3708" fmla="*/ 1322067 w 6494035"/>
              <a:gd name="connsiteY3708" fmla="*/ 2446279 h 3722228"/>
              <a:gd name="connsiteX3709" fmla="*/ 1317970 w 6494035"/>
              <a:gd name="connsiteY3709" fmla="*/ 2427634 h 3722228"/>
              <a:gd name="connsiteX3710" fmla="*/ 1325697 w 6494035"/>
              <a:gd name="connsiteY3710" fmla="*/ 2423015 h 3722228"/>
              <a:gd name="connsiteX3711" fmla="*/ 1325697 w 6494035"/>
              <a:gd name="connsiteY3711" fmla="*/ 2415288 h 3722228"/>
              <a:gd name="connsiteX3712" fmla="*/ 1333423 w 6494035"/>
              <a:gd name="connsiteY3712" fmla="*/ 2404370 h 3722228"/>
              <a:gd name="connsiteX3713" fmla="*/ 1333423 w 6494035"/>
              <a:gd name="connsiteY3713" fmla="*/ 2392108 h 3722228"/>
              <a:gd name="connsiteX3714" fmla="*/ 1340681 w 6494035"/>
              <a:gd name="connsiteY3714" fmla="*/ 2388917 h 3722228"/>
              <a:gd name="connsiteX3715" fmla="*/ 1360758 w 6494035"/>
              <a:gd name="connsiteY3715" fmla="*/ 2376571 h 3722228"/>
              <a:gd name="connsiteX3716" fmla="*/ 1356193 w 6494035"/>
              <a:gd name="connsiteY3716" fmla="*/ 2368844 h 3722228"/>
              <a:gd name="connsiteX3717" fmla="*/ 1363919 w 6494035"/>
              <a:gd name="connsiteY3717" fmla="*/ 2353811 h 3722228"/>
              <a:gd name="connsiteX3718" fmla="*/ 1387157 w 6494035"/>
              <a:gd name="connsiteY3718" fmla="*/ 2338358 h 3722228"/>
              <a:gd name="connsiteX3719" fmla="*/ 1391723 w 6494035"/>
              <a:gd name="connsiteY3719" fmla="*/ 2327439 h 3722228"/>
              <a:gd name="connsiteX3720" fmla="*/ 1387157 w 6494035"/>
              <a:gd name="connsiteY3720" fmla="*/ 2319629 h 3722228"/>
              <a:gd name="connsiteX3721" fmla="*/ 1391723 w 6494035"/>
              <a:gd name="connsiteY3721" fmla="*/ 2307367 h 3722228"/>
              <a:gd name="connsiteX3722" fmla="*/ 1387157 w 6494035"/>
              <a:gd name="connsiteY3722" fmla="*/ 2291914 h 3722228"/>
              <a:gd name="connsiteX3723" fmla="*/ 1391723 w 6494035"/>
              <a:gd name="connsiteY3723" fmla="*/ 2276376 h 3722228"/>
              <a:gd name="connsiteX3724" fmla="*/ 1387157 w 6494035"/>
              <a:gd name="connsiteY3724" fmla="*/ 2268650 h 3722228"/>
              <a:gd name="connsiteX3725" fmla="*/ 1379431 w 6494035"/>
              <a:gd name="connsiteY3725" fmla="*/ 2257732 h 3722228"/>
              <a:gd name="connsiteX3726" fmla="*/ 1371646 w 6494035"/>
              <a:gd name="connsiteY3726" fmla="*/ 2238163 h 3722228"/>
              <a:gd name="connsiteX3727" fmla="*/ 1376211 w 6494035"/>
              <a:gd name="connsiteY3727" fmla="*/ 2230352 h 3722228"/>
              <a:gd name="connsiteX3728" fmla="*/ 1368485 w 6494035"/>
              <a:gd name="connsiteY3728" fmla="*/ 2230352 h 3722228"/>
              <a:gd name="connsiteX3729" fmla="*/ 1360758 w 6494035"/>
              <a:gd name="connsiteY3729" fmla="*/ 2222626 h 3722228"/>
              <a:gd name="connsiteX3730" fmla="*/ 1348467 w 6494035"/>
              <a:gd name="connsiteY3730" fmla="*/ 2222626 h 3722228"/>
              <a:gd name="connsiteX3731" fmla="*/ 1329794 w 6494035"/>
              <a:gd name="connsiteY3731" fmla="*/ 2238163 h 3722228"/>
              <a:gd name="connsiteX3732" fmla="*/ 1337520 w 6494035"/>
              <a:gd name="connsiteY3732" fmla="*/ 2253616 h 3722228"/>
              <a:gd name="connsiteX3733" fmla="*/ 1322067 w 6494035"/>
              <a:gd name="connsiteY3733" fmla="*/ 2257732 h 3722228"/>
              <a:gd name="connsiteX3734" fmla="*/ 1314282 w 6494035"/>
              <a:gd name="connsiteY3734" fmla="*/ 2245890 h 3722228"/>
              <a:gd name="connsiteX3735" fmla="*/ 1310186 w 6494035"/>
              <a:gd name="connsiteY3735" fmla="*/ 2245890 h 3722228"/>
              <a:gd name="connsiteX3736" fmla="*/ 1299298 w 6494035"/>
              <a:gd name="connsiteY3736" fmla="*/ 2238163 h 3722228"/>
              <a:gd name="connsiteX3737" fmla="*/ 1283787 w 6494035"/>
              <a:gd name="connsiteY3737" fmla="*/ 2234468 h 3722228"/>
              <a:gd name="connsiteX3738" fmla="*/ 1279221 w 6494035"/>
              <a:gd name="connsiteY3738" fmla="*/ 2242194 h 3722228"/>
              <a:gd name="connsiteX3739" fmla="*/ 1276061 w 6494035"/>
              <a:gd name="connsiteY3739" fmla="*/ 2238163 h 3722228"/>
              <a:gd name="connsiteX3740" fmla="*/ 1271495 w 6494035"/>
              <a:gd name="connsiteY3740" fmla="*/ 2227245 h 3722228"/>
              <a:gd name="connsiteX3741" fmla="*/ 1268334 w 6494035"/>
              <a:gd name="connsiteY3741" fmla="*/ 2230352 h 3722228"/>
              <a:gd name="connsiteX3742" fmla="*/ 1263768 w 6494035"/>
              <a:gd name="connsiteY3742" fmla="*/ 2227245 h 3722228"/>
              <a:gd name="connsiteX3743" fmla="*/ 1263768 w 6494035"/>
              <a:gd name="connsiteY3743" fmla="*/ 2214899 h 3722228"/>
              <a:gd name="connsiteX3744" fmla="*/ 1248257 w 6494035"/>
              <a:gd name="connsiteY3744" fmla="*/ 2207172 h 3722228"/>
              <a:gd name="connsiteX3745" fmla="*/ 1233273 w 6494035"/>
              <a:gd name="connsiteY3745" fmla="*/ 2191719 h 3722228"/>
              <a:gd name="connsiteX3746" fmla="*/ 1237370 w 6494035"/>
              <a:gd name="connsiteY3746" fmla="*/ 2203981 h 3722228"/>
              <a:gd name="connsiteX3747" fmla="*/ 1217761 w 6494035"/>
              <a:gd name="connsiteY3747" fmla="*/ 2191719 h 3722228"/>
              <a:gd name="connsiteX3748" fmla="*/ 1220980 w 6494035"/>
              <a:gd name="connsiteY3748" fmla="*/ 2183908 h 3722228"/>
              <a:gd name="connsiteX3749" fmla="*/ 1220980 w 6494035"/>
              <a:gd name="connsiteY3749" fmla="*/ 2172990 h 3722228"/>
              <a:gd name="connsiteX3750" fmla="*/ 1213195 w 6494035"/>
              <a:gd name="connsiteY3750" fmla="*/ 2161148 h 3722228"/>
              <a:gd name="connsiteX3751" fmla="*/ 1202308 w 6494035"/>
              <a:gd name="connsiteY3751" fmla="*/ 2149810 h 3722228"/>
              <a:gd name="connsiteX3752" fmla="*/ 1186797 w 6494035"/>
              <a:gd name="connsiteY3752" fmla="*/ 2130158 h 3722228"/>
              <a:gd name="connsiteX3753" fmla="*/ 1194523 w 6494035"/>
              <a:gd name="connsiteY3753" fmla="*/ 2130158 h 3722228"/>
              <a:gd name="connsiteX3754" fmla="*/ 1190016 w 6494035"/>
              <a:gd name="connsiteY3754" fmla="*/ 2126966 h 3722228"/>
              <a:gd name="connsiteX3755" fmla="*/ 1186797 w 6494035"/>
              <a:gd name="connsiteY3755" fmla="*/ 2122431 h 3722228"/>
              <a:gd name="connsiteX3756" fmla="*/ 1179070 w 6494035"/>
              <a:gd name="connsiteY3756" fmla="*/ 2126966 h 3722228"/>
              <a:gd name="connsiteX3757" fmla="*/ 1155833 w 6494035"/>
              <a:gd name="connsiteY3757" fmla="*/ 2122431 h 3722228"/>
              <a:gd name="connsiteX3758" fmla="*/ 1140789 w 6494035"/>
              <a:gd name="connsiteY3758" fmla="*/ 2114704 h 3722228"/>
              <a:gd name="connsiteX3759" fmla="*/ 1113044 w 6494035"/>
              <a:gd name="connsiteY3759" fmla="*/ 2111513 h 3722228"/>
              <a:gd name="connsiteX3760" fmla="*/ 1094372 w 6494035"/>
              <a:gd name="connsiteY3760" fmla="*/ 2096060 h 3722228"/>
              <a:gd name="connsiteX3761" fmla="*/ 1094528 w 6494035"/>
              <a:gd name="connsiteY3761" fmla="*/ 2095903 h 3722228"/>
              <a:gd name="connsiteX3762" fmla="*/ 1082759 w 6494035"/>
              <a:gd name="connsiteY3762" fmla="*/ 2080547 h 3722228"/>
              <a:gd name="connsiteX3763" fmla="*/ 1056383 w 6494035"/>
              <a:gd name="connsiteY3763" fmla="*/ 2065069 h 3722228"/>
              <a:gd name="connsiteX3764" fmla="*/ 1040891 w 6494035"/>
              <a:gd name="connsiteY3764" fmla="*/ 2065069 h 3722228"/>
              <a:gd name="connsiteX3765" fmla="*/ 1008927 w 6494035"/>
              <a:gd name="connsiteY3765" fmla="*/ 2076056 h 3722228"/>
              <a:gd name="connsiteX3766" fmla="*/ 967060 w 6494035"/>
              <a:gd name="connsiteY3766" fmla="*/ 2052744 h 3722228"/>
              <a:gd name="connsiteX3767" fmla="*/ 931566 w 6494035"/>
              <a:gd name="connsiteY3767" fmla="*/ 2041852 h 3722228"/>
              <a:gd name="connsiteX3768" fmla="*/ 900975 w 6494035"/>
              <a:gd name="connsiteY3768" fmla="*/ 2022265 h 3722228"/>
              <a:gd name="connsiteX3769" fmla="*/ 874599 w 6494035"/>
              <a:gd name="connsiteY3769" fmla="*/ 2014526 h 3722228"/>
              <a:gd name="connsiteX3770" fmla="*/ 846754 w 6494035"/>
              <a:gd name="connsiteY3770" fmla="*/ 1995895 h 3722228"/>
              <a:gd name="connsiteX3771" fmla="*/ 831360 w 6494035"/>
              <a:gd name="connsiteY3771" fmla="*/ 1968092 h 3722228"/>
              <a:gd name="connsiteX3772" fmla="*/ 839008 w 6494035"/>
              <a:gd name="connsiteY3772" fmla="*/ 1964843 h 3722228"/>
              <a:gd name="connsiteX3773" fmla="*/ 839008 w 6494035"/>
              <a:gd name="connsiteY3773" fmla="*/ 1952613 h 3722228"/>
              <a:gd name="connsiteX3774" fmla="*/ 843616 w 6494035"/>
              <a:gd name="connsiteY3774" fmla="*/ 1944874 h 3722228"/>
              <a:gd name="connsiteX3775" fmla="*/ 834988 w 6494035"/>
              <a:gd name="connsiteY3775" fmla="*/ 1922039 h 3722228"/>
              <a:gd name="connsiteX3776" fmla="*/ 823614 w 6494035"/>
              <a:gd name="connsiteY3776" fmla="*/ 1895669 h 3722228"/>
              <a:gd name="connsiteX3777" fmla="*/ 804004 w 6494035"/>
              <a:gd name="connsiteY3777" fmla="*/ 1869299 h 3722228"/>
              <a:gd name="connsiteX3778" fmla="*/ 769784 w 6494035"/>
              <a:gd name="connsiteY3778" fmla="*/ 1833757 h 3722228"/>
              <a:gd name="connsiteX3779" fmla="*/ 777531 w 6494035"/>
              <a:gd name="connsiteY3779" fmla="*/ 1822769 h 3722228"/>
              <a:gd name="connsiteX3780" fmla="*/ 773020 w 6494035"/>
              <a:gd name="connsiteY3780" fmla="*/ 1810539 h 3722228"/>
              <a:gd name="connsiteX3781" fmla="*/ 754293 w 6494035"/>
              <a:gd name="connsiteY3781" fmla="*/ 1795444 h 3722228"/>
              <a:gd name="connsiteX3782" fmla="*/ 754293 w 6494035"/>
              <a:gd name="connsiteY3782" fmla="*/ 1784074 h 3722228"/>
              <a:gd name="connsiteX3783" fmla="*/ 746547 w 6494035"/>
              <a:gd name="connsiteY3783" fmla="*/ 1784074 h 3722228"/>
              <a:gd name="connsiteX3784" fmla="*/ 734781 w 6494035"/>
              <a:gd name="connsiteY3784" fmla="*/ 1764487 h 3722228"/>
              <a:gd name="connsiteX3785" fmla="*/ 719289 w 6494035"/>
              <a:gd name="connsiteY3785" fmla="*/ 1733531 h 3722228"/>
              <a:gd name="connsiteX3786" fmla="*/ 719289 w 6494035"/>
              <a:gd name="connsiteY3786" fmla="*/ 1702575 h 3722228"/>
              <a:gd name="connsiteX3787" fmla="*/ 685070 w 6494035"/>
              <a:gd name="connsiteY3787" fmla="*/ 1679835 h 3722228"/>
              <a:gd name="connsiteX3788" fmla="*/ 680560 w 6494035"/>
              <a:gd name="connsiteY3788" fmla="*/ 1722639 h 3722228"/>
              <a:gd name="connsiteX3789" fmla="*/ 696052 w 6494035"/>
              <a:gd name="connsiteY3789" fmla="*/ 1741270 h 3722228"/>
              <a:gd name="connsiteX3790" fmla="*/ 708308 w 6494035"/>
              <a:gd name="connsiteY3790" fmla="*/ 1769073 h 3722228"/>
              <a:gd name="connsiteX3791" fmla="*/ 708308 w 6494035"/>
              <a:gd name="connsiteY3791" fmla="*/ 1779965 h 3722228"/>
              <a:gd name="connsiteX3792" fmla="*/ 716055 w 6494035"/>
              <a:gd name="connsiteY3792" fmla="*/ 1787704 h 3722228"/>
              <a:gd name="connsiteX3793" fmla="*/ 727035 w 6494035"/>
              <a:gd name="connsiteY3793" fmla="*/ 1815030 h 3722228"/>
              <a:gd name="connsiteX3794" fmla="*/ 727035 w 6494035"/>
              <a:gd name="connsiteY3794" fmla="*/ 1802800 h 3722228"/>
              <a:gd name="connsiteX3795" fmla="*/ 742527 w 6494035"/>
              <a:gd name="connsiteY3795" fmla="*/ 1853725 h 3722228"/>
              <a:gd name="connsiteX3796" fmla="*/ 749783 w 6494035"/>
              <a:gd name="connsiteY3796" fmla="*/ 1869299 h 3722228"/>
              <a:gd name="connsiteX3797" fmla="*/ 754293 w 6494035"/>
              <a:gd name="connsiteY3797" fmla="*/ 1880191 h 3722228"/>
              <a:gd name="connsiteX3798" fmla="*/ 757528 w 6494035"/>
              <a:gd name="connsiteY3798" fmla="*/ 1898822 h 3722228"/>
              <a:gd name="connsiteX3799" fmla="*/ 749783 w 6494035"/>
              <a:gd name="connsiteY3799" fmla="*/ 1906561 h 3722228"/>
              <a:gd name="connsiteX3800" fmla="*/ 742527 w 6494035"/>
              <a:gd name="connsiteY3800" fmla="*/ 1891083 h 3722228"/>
              <a:gd name="connsiteX3801" fmla="*/ 708308 w 6494035"/>
              <a:gd name="connsiteY3801" fmla="*/ 1853725 h 3722228"/>
              <a:gd name="connsiteX3802" fmla="*/ 711543 w 6494035"/>
              <a:gd name="connsiteY3802" fmla="*/ 1822769 h 3722228"/>
              <a:gd name="connsiteX3803" fmla="*/ 696052 w 6494035"/>
              <a:gd name="connsiteY3803" fmla="*/ 1802800 h 3722228"/>
              <a:gd name="connsiteX3804" fmla="*/ 688306 w 6494035"/>
              <a:gd name="connsiteY3804" fmla="*/ 1807291 h 3722228"/>
              <a:gd name="connsiteX3805" fmla="*/ 665068 w 6494035"/>
              <a:gd name="connsiteY3805" fmla="*/ 1779965 h 3722228"/>
              <a:gd name="connsiteX3806" fmla="*/ 680560 w 6494035"/>
              <a:gd name="connsiteY3806" fmla="*/ 1784074 h 3722228"/>
              <a:gd name="connsiteX3807" fmla="*/ 685070 w 6494035"/>
              <a:gd name="connsiteY3807" fmla="*/ 1764487 h 3722228"/>
              <a:gd name="connsiteX3808" fmla="*/ 669578 w 6494035"/>
              <a:gd name="connsiteY3808" fmla="*/ 1741270 h 3722228"/>
              <a:gd name="connsiteX3809" fmla="*/ 657323 w 6494035"/>
              <a:gd name="connsiteY3809" fmla="*/ 1725792 h 3722228"/>
              <a:gd name="connsiteX3810" fmla="*/ 649577 w 6494035"/>
              <a:gd name="connsiteY3810" fmla="*/ 1687574 h 3722228"/>
              <a:gd name="connsiteX3811" fmla="*/ 642321 w 6494035"/>
              <a:gd name="connsiteY3811" fmla="*/ 1661109 h 3722228"/>
              <a:gd name="connsiteX3812" fmla="*/ 637712 w 6494035"/>
              <a:gd name="connsiteY3812" fmla="*/ 1637891 h 3722228"/>
              <a:gd name="connsiteX3813" fmla="*/ 622220 w 6494035"/>
              <a:gd name="connsiteY3813" fmla="*/ 1622413 h 3722228"/>
              <a:gd name="connsiteX3814" fmla="*/ 606729 w 6494035"/>
              <a:gd name="connsiteY3814" fmla="*/ 1610088 h 3722228"/>
              <a:gd name="connsiteX3815" fmla="*/ 583492 w 6494035"/>
              <a:gd name="connsiteY3815" fmla="*/ 1606935 h 3722228"/>
              <a:gd name="connsiteX3816" fmla="*/ 583492 w 6494035"/>
              <a:gd name="connsiteY3816" fmla="*/ 1583718 h 3722228"/>
              <a:gd name="connsiteX3817" fmla="*/ 568489 w 6494035"/>
              <a:gd name="connsiteY3817" fmla="*/ 1553239 h 3722228"/>
              <a:gd name="connsiteX3818" fmla="*/ 572609 w 6494035"/>
              <a:gd name="connsiteY3818" fmla="*/ 1540914 h 3722228"/>
              <a:gd name="connsiteX3819" fmla="*/ 564862 w 6494035"/>
              <a:gd name="connsiteY3819" fmla="*/ 1533175 h 3722228"/>
              <a:gd name="connsiteX3820" fmla="*/ 564862 w 6494035"/>
              <a:gd name="connsiteY3820" fmla="*/ 1517697 h 3722228"/>
              <a:gd name="connsiteX3821" fmla="*/ 572609 w 6494035"/>
              <a:gd name="connsiteY3821" fmla="*/ 1522283 h 3722228"/>
              <a:gd name="connsiteX3822" fmla="*/ 568489 w 6494035"/>
              <a:gd name="connsiteY3822" fmla="*/ 1502219 h 3722228"/>
              <a:gd name="connsiteX3823" fmla="*/ 557116 w 6494035"/>
              <a:gd name="connsiteY3823" fmla="*/ 1506709 h 3722228"/>
              <a:gd name="connsiteX3824" fmla="*/ 549370 w 6494035"/>
              <a:gd name="connsiteY3824" fmla="*/ 1479384 h 3722228"/>
              <a:gd name="connsiteX3825" fmla="*/ 549370 w 6494035"/>
              <a:gd name="connsiteY3825" fmla="*/ 1453014 h 3722228"/>
              <a:gd name="connsiteX3826" fmla="*/ 545252 w 6494035"/>
              <a:gd name="connsiteY3826" fmla="*/ 1440688 h 3722228"/>
              <a:gd name="connsiteX3827" fmla="*/ 557116 w 6494035"/>
              <a:gd name="connsiteY3827" fmla="*/ 1406579 h 3722228"/>
              <a:gd name="connsiteX3828" fmla="*/ 560744 w 6494035"/>
              <a:gd name="connsiteY3828" fmla="*/ 1363775 h 3722228"/>
              <a:gd name="connsiteX3829" fmla="*/ 583492 w 6494035"/>
              <a:gd name="connsiteY3829" fmla="*/ 1317341 h 3722228"/>
              <a:gd name="connsiteX3830" fmla="*/ 598983 w 6494035"/>
              <a:gd name="connsiteY3830" fmla="*/ 1275397 h 3722228"/>
              <a:gd name="connsiteX3831" fmla="*/ 606729 w 6494035"/>
              <a:gd name="connsiteY3831" fmla="*/ 1244919 h 3722228"/>
              <a:gd name="connsiteX3832" fmla="*/ 611338 w 6494035"/>
              <a:gd name="connsiteY3832" fmla="*/ 1194376 h 3722228"/>
              <a:gd name="connsiteX3833" fmla="*/ 637712 w 6494035"/>
              <a:gd name="connsiteY3833" fmla="*/ 1206223 h 3722228"/>
              <a:gd name="connsiteX3834" fmla="*/ 637712 w 6494035"/>
              <a:gd name="connsiteY3834" fmla="*/ 1221702 h 3722228"/>
              <a:gd name="connsiteX3835" fmla="*/ 634575 w 6494035"/>
              <a:gd name="connsiteY3835" fmla="*/ 1237180 h 3722228"/>
              <a:gd name="connsiteX3836" fmla="*/ 649577 w 6494035"/>
              <a:gd name="connsiteY3836" fmla="*/ 1224854 h 3722228"/>
              <a:gd name="connsiteX3837" fmla="*/ 654087 w 6494035"/>
              <a:gd name="connsiteY3837" fmla="*/ 1190745 h 3722228"/>
              <a:gd name="connsiteX3838" fmla="*/ 649577 w 6494035"/>
              <a:gd name="connsiteY3838" fmla="*/ 1175172 h 3722228"/>
              <a:gd name="connsiteX3839" fmla="*/ 634575 w 6494035"/>
              <a:gd name="connsiteY3839" fmla="*/ 1155681 h 3722228"/>
              <a:gd name="connsiteX3840" fmla="*/ 626829 w 6494035"/>
              <a:gd name="connsiteY3840" fmla="*/ 1124629 h 3722228"/>
              <a:gd name="connsiteX3841" fmla="*/ 588099 w 6494035"/>
              <a:gd name="connsiteY3841" fmla="*/ 1098259 h 3722228"/>
              <a:gd name="connsiteX3842" fmla="*/ 583492 w 6494035"/>
              <a:gd name="connsiteY3842" fmla="*/ 1086411 h 3722228"/>
              <a:gd name="connsiteX3843" fmla="*/ 591237 w 6494035"/>
              <a:gd name="connsiteY3843" fmla="*/ 1010358 h 3722228"/>
              <a:gd name="connsiteX3844" fmla="*/ 603592 w 6494035"/>
              <a:gd name="connsiteY3844" fmla="*/ 994880 h 3722228"/>
              <a:gd name="connsiteX3845" fmla="*/ 580353 w 6494035"/>
              <a:gd name="connsiteY3845" fmla="*/ 1010358 h 3722228"/>
              <a:gd name="connsiteX3846" fmla="*/ 572609 w 6494035"/>
              <a:gd name="connsiteY3846" fmla="*/ 971663 h 3722228"/>
              <a:gd name="connsiteX3847" fmla="*/ 591237 w 6494035"/>
              <a:gd name="connsiteY3847" fmla="*/ 948446 h 3722228"/>
              <a:gd name="connsiteX3848" fmla="*/ 603592 w 6494035"/>
              <a:gd name="connsiteY3848" fmla="*/ 917871 h 3722228"/>
              <a:gd name="connsiteX3849" fmla="*/ 598983 w 6494035"/>
              <a:gd name="connsiteY3849" fmla="*/ 925611 h 3722228"/>
              <a:gd name="connsiteX3850" fmla="*/ 583492 w 6494035"/>
              <a:gd name="connsiteY3850" fmla="*/ 948446 h 3722228"/>
              <a:gd name="connsiteX3851" fmla="*/ 572609 w 6494035"/>
              <a:gd name="connsiteY3851" fmla="*/ 956185 h 3722228"/>
              <a:gd name="connsiteX3852" fmla="*/ 572609 w 6494035"/>
              <a:gd name="connsiteY3852" fmla="*/ 944337 h 3722228"/>
              <a:gd name="connsiteX3853" fmla="*/ 583492 w 6494035"/>
              <a:gd name="connsiteY3853" fmla="*/ 928859 h 3722228"/>
              <a:gd name="connsiteX3854" fmla="*/ 580353 w 6494035"/>
              <a:gd name="connsiteY3854" fmla="*/ 913381 h 3722228"/>
              <a:gd name="connsiteX3855" fmla="*/ 572609 w 6494035"/>
              <a:gd name="connsiteY3855" fmla="*/ 913381 h 3722228"/>
              <a:gd name="connsiteX3856" fmla="*/ 560744 w 6494035"/>
              <a:gd name="connsiteY3856" fmla="*/ 921120 h 3722228"/>
              <a:gd name="connsiteX3857" fmla="*/ 557116 w 6494035"/>
              <a:gd name="connsiteY3857" fmla="*/ 921120 h 3722228"/>
              <a:gd name="connsiteX3858" fmla="*/ 568489 w 6494035"/>
              <a:gd name="connsiteY3858" fmla="*/ 910132 h 3722228"/>
              <a:gd name="connsiteX3859" fmla="*/ 572609 w 6494035"/>
              <a:gd name="connsiteY3859" fmla="*/ 894654 h 3722228"/>
              <a:gd name="connsiteX3860" fmla="*/ 575745 w 6494035"/>
              <a:gd name="connsiteY3860" fmla="*/ 882425 h 3722228"/>
              <a:gd name="connsiteX3861" fmla="*/ 568489 w 6494035"/>
              <a:gd name="connsiteY3861" fmla="*/ 882425 h 3722228"/>
              <a:gd name="connsiteX3862" fmla="*/ 568489 w 6494035"/>
              <a:gd name="connsiteY3862" fmla="*/ 874686 h 3722228"/>
              <a:gd name="connsiteX3863" fmla="*/ 560744 w 6494035"/>
              <a:gd name="connsiteY3863" fmla="*/ 859590 h 3722228"/>
              <a:gd name="connsiteX3864" fmla="*/ 568489 w 6494035"/>
              <a:gd name="connsiteY3864" fmla="*/ 848220 h 3722228"/>
              <a:gd name="connsiteX3865" fmla="*/ 572609 w 6494035"/>
              <a:gd name="connsiteY3865" fmla="*/ 851851 h 3722228"/>
              <a:gd name="connsiteX3866" fmla="*/ 568489 w 6494035"/>
              <a:gd name="connsiteY3866" fmla="*/ 836372 h 3722228"/>
              <a:gd name="connsiteX3867" fmla="*/ 560744 w 6494035"/>
              <a:gd name="connsiteY3867" fmla="*/ 825480 h 3722228"/>
              <a:gd name="connsiteX3868" fmla="*/ 568489 w 6494035"/>
              <a:gd name="connsiteY3868" fmla="*/ 813155 h 3722228"/>
              <a:gd name="connsiteX3869" fmla="*/ 564862 w 6494035"/>
              <a:gd name="connsiteY3869" fmla="*/ 817741 h 3722228"/>
              <a:gd name="connsiteX3870" fmla="*/ 557116 w 6494035"/>
              <a:gd name="connsiteY3870" fmla="*/ 810002 h 3722228"/>
              <a:gd name="connsiteX3871" fmla="*/ 560744 w 6494035"/>
              <a:gd name="connsiteY3871" fmla="*/ 774460 h 3722228"/>
              <a:gd name="connsiteX3872" fmla="*/ 545252 w 6494035"/>
              <a:gd name="connsiteY3872" fmla="*/ 813155 h 3722228"/>
              <a:gd name="connsiteX3873" fmla="*/ 537506 w 6494035"/>
              <a:gd name="connsiteY3873" fmla="*/ 805416 h 3722228"/>
              <a:gd name="connsiteX3874" fmla="*/ 542016 w 6494035"/>
              <a:gd name="connsiteY3874" fmla="*/ 782199 h 3722228"/>
              <a:gd name="connsiteX3875" fmla="*/ 534271 w 6494035"/>
              <a:gd name="connsiteY3875" fmla="*/ 789938 h 3722228"/>
              <a:gd name="connsiteX3876" fmla="*/ 526525 w 6494035"/>
              <a:gd name="connsiteY3876" fmla="*/ 779046 h 3722228"/>
              <a:gd name="connsiteX3877" fmla="*/ 529761 w 6494035"/>
              <a:gd name="connsiteY3877" fmla="*/ 805416 h 3722228"/>
              <a:gd name="connsiteX3878" fmla="*/ 518877 w 6494035"/>
              <a:gd name="connsiteY3878" fmla="*/ 810002 h 3722228"/>
              <a:gd name="connsiteX3879" fmla="*/ 511133 w 6494035"/>
              <a:gd name="connsiteY3879" fmla="*/ 797677 h 3722228"/>
              <a:gd name="connsiteX3880" fmla="*/ 503386 w 6494035"/>
              <a:gd name="connsiteY3880" fmla="*/ 771307 h 3722228"/>
              <a:gd name="connsiteX3881" fmla="*/ 506523 w 6494035"/>
              <a:gd name="connsiteY3881" fmla="*/ 767199 h 3722228"/>
              <a:gd name="connsiteX3882" fmla="*/ 498778 w 6494035"/>
              <a:gd name="connsiteY3882" fmla="*/ 767199 h 3722228"/>
              <a:gd name="connsiteX3883" fmla="*/ 487893 w 6494035"/>
              <a:gd name="connsiteY3883" fmla="*/ 748090 h 3722228"/>
              <a:gd name="connsiteX3884" fmla="*/ 491032 w 6494035"/>
              <a:gd name="connsiteY3884" fmla="*/ 740351 h 3722228"/>
              <a:gd name="connsiteX3885" fmla="*/ 495640 w 6494035"/>
              <a:gd name="connsiteY3885" fmla="*/ 732994 h 3722228"/>
              <a:gd name="connsiteX3886" fmla="*/ 498778 w 6494035"/>
              <a:gd name="connsiteY3886" fmla="*/ 743982 h 3722228"/>
              <a:gd name="connsiteX3887" fmla="*/ 506523 w 6494035"/>
              <a:gd name="connsiteY3887" fmla="*/ 736242 h 3722228"/>
              <a:gd name="connsiteX3888" fmla="*/ 503386 w 6494035"/>
              <a:gd name="connsiteY3888" fmla="*/ 728503 h 3722228"/>
              <a:gd name="connsiteX3889" fmla="*/ 487893 w 6494035"/>
              <a:gd name="connsiteY3889" fmla="*/ 736242 h 3722228"/>
              <a:gd name="connsiteX3890" fmla="*/ 475539 w 6494035"/>
              <a:gd name="connsiteY3890" fmla="*/ 736242 h 3722228"/>
              <a:gd name="connsiteX3891" fmla="*/ 468284 w 6494035"/>
              <a:gd name="connsiteY3891" fmla="*/ 728503 h 3722228"/>
              <a:gd name="connsiteX3892" fmla="*/ 472402 w 6494035"/>
              <a:gd name="connsiteY3892" fmla="*/ 720764 h 3722228"/>
              <a:gd name="connsiteX3893" fmla="*/ 460537 w 6494035"/>
              <a:gd name="connsiteY3893" fmla="*/ 725255 h 3722228"/>
              <a:gd name="connsiteX3894" fmla="*/ 448184 w 6494035"/>
              <a:gd name="connsiteY3894" fmla="*/ 713025 h 3722228"/>
              <a:gd name="connsiteX3895" fmla="*/ 421809 w 6494035"/>
              <a:gd name="connsiteY3895" fmla="*/ 709777 h 3722228"/>
              <a:gd name="connsiteX3896" fmla="*/ 409552 w 6494035"/>
              <a:gd name="connsiteY3896" fmla="*/ 694299 h 3722228"/>
              <a:gd name="connsiteX3897" fmla="*/ 417298 w 6494035"/>
              <a:gd name="connsiteY3897" fmla="*/ 689713 h 3722228"/>
              <a:gd name="connsiteX3898" fmla="*/ 417298 w 6494035"/>
              <a:gd name="connsiteY3898" fmla="*/ 681974 h 3722228"/>
              <a:gd name="connsiteX3899" fmla="*/ 406317 w 6494035"/>
              <a:gd name="connsiteY3899" fmla="*/ 689713 h 3722228"/>
              <a:gd name="connsiteX3900" fmla="*/ 398572 w 6494035"/>
              <a:gd name="connsiteY3900" fmla="*/ 681974 h 3722228"/>
              <a:gd name="connsiteX3901" fmla="*/ 386707 w 6494035"/>
              <a:gd name="connsiteY3901" fmla="*/ 671081 h 3722228"/>
              <a:gd name="connsiteX3902" fmla="*/ 390825 w 6494035"/>
              <a:gd name="connsiteY3902" fmla="*/ 663342 h 3722228"/>
              <a:gd name="connsiteX3903" fmla="*/ 401808 w 6494035"/>
              <a:gd name="connsiteY3903" fmla="*/ 655603 h 3722228"/>
              <a:gd name="connsiteX3904" fmla="*/ 383079 w 6494035"/>
              <a:gd name="connsiteY3904" fmla="*/ 659234 h 3722228"/>
              <a:gd name="connsiteX3905" fmla="*/ 371214 w 6494035"/>
              <a:gd name="connsiteY3905" fmla="*/ 659234 h 3722228"/>
              <a:gd name="connsiteX3906" fmla="*/ 368078 w 6494035"/>
              <a:gd name="connsiteY3906" fmla="*/ 655603 h 3722228"/>
              <a:gd name="connsiteX3907" fmla="*/ 363470 w 6494035"/>
              <a:gd name="connsiteY3907" fmla="*/ 655603 h 3722228"/>
              <a:gd name="connsiteX3908" fmla="*/ 355724 w 6494035"/>
              <a:gd name="connsiteY3908" fmla="*/ 666973 h 3722228"/>
              <a:gd name="connsiteX3909" fmla="*/ 360331 w 6494035"/>
              <a:gd name="connsiteY3909" fmla="*/ 674234 h 3722228"/>
              <a:gd name="connsiteX3910" fmla="*/ 337094 w 6494035"/>
              <a:gd name="connsiteY3910" fmla="*/ 694299 h 3722228"/>
              <a:gd name="connsiteX3911" fmla="*/ 321603 w 6494035"/>
              <a:gd name="connsiteY3911" fmla="*/ 689713 h 3722228"/>
              <a:gd name="connsiteX3912" fmla="*/ 294247 w 6494035"/>
              <a:gd name="connsiteY3912" fmla="*/ 705286 h 3722228"/>
              <a:gd name="connsiteX3913" fmla="*/ 278754 w 6494035"/>
              <a:gd name="connsiteY3913" fmla="*/ 713025 h 3722228"/>
              <a:gd name="connsiteX3914" fmla="*/ 263264 w 6494035"/>
              <a:gd name="connsiteY3914" fmla="*/ 713025 h 3722228"/>
              <a:gd name="connsiteX3915" fmla="*/ 267872 w 6494035"/>
              <a:gd name="connsiteY3915" fmla="*/ 705286 h 3722228"/>
              <a:gd name="connsiteX3916" fmla="*/ 290620 w 6494035"/>
              <a:gd name="connsiteY3916" fmla="*/ 694299 h 3722228"/>
              <a:gd name="connsiteX3917" fmla="*/ 275126 w 6494035"/>
              <a:gd name="connsiteY3917" fmla="*/ 694299 h 3722228"/>
              <a:gd name="connsiteX3918" fmla="*/ 275126 w 6494035"/>
              <a:gd name="connsiteY3918" fmla="*/ 689713 h 3722228"/>
              <a:gd name="connsiteX3919" fmla="*/ 286500 w 6494035"/>
              <a:gd name="connsiteY3919" fmla="*/ 678821 h 3722228"/>
              <a:gd name="connsiteX3920" fmla="*/ 306109 w 6494035"/>
              <a:gd name="connsiteY3920" fmla="*/ 655603 h 3722228"/>
              <a:gd name="connsiteX3921" fmla="*/ 324741 w 6494035"/>
              <a:gd name="connsiteY3921" fmla="*/ 647864 h 3722228"/>
              <a:gd name="connsiteX3922" fmla="*/ 329348 w 6494035"/>
              <a:gd name="connsiteY3922" fmla="*/ 651495 h 3722228"/>
              <a:gd name="connsiteX3923" fmla="*/ 340231 w 6494035"/>
              <a:gd name="connsiteY3923" fmla="*/ 647864 h 3722228"/>
              <a:gd name="connsiteX3924" fmla="*/ 337094 w 6494035"/>
              <a:gd name="connsiteY3924" fmla="*/ 643756 h 3722228"/>
              <a:gd name="connsiteX3925" fmla="*/ 347977 w 6494035"/>
              <a:gd name="connsiteY3925" fmla="*/ 636017 h 3722228"/>
              <a:gd name="connsiteX3926" fmla="*/ 332486 w 6494035"/>
              <a:gd name="connsiteY3926" fmla="*/ 636017 h 3722228"/>
              <a:gd name="connsiteX3927" fmla="*/ 337094 w 6494035"/>
              <a:gd name="connsiteY3927" fmla="*/ 625125 h 3722228"/>
              <a:gd name="connsiteX3928" fmla="*/ 321603 w 6494035"/>
              <a:gd name="connsiteY3928" fmla="*/ 636017 h 3722228"/>
              <a:gd name="connsiteX3929" fmla="*/ 298365 w 6494035"/>
              <a:gd name="connsiteY3929" fmla="*/ 647864 h 3722228"/>
              <a:gd name="connsiteX3930" fmla="*/ 275126 w 6494035"/>
              <a:gd name="connsiteY3930" fmla="*/ 666973 h 3722228"/>
              <a:gd name="connsiteX3931" fmla="*/ 267872 w 6494035"/>
              <a:gd name="connsiteY3931" fmla="*/ 666973 h 3722228"/>
              <a:gd name="connsiteX3932" fmla="*/ 271008 w 6494035"/>
              <a:gd name="connsiteY3932" fmla="*/ 674234 h 3722228"/>
              <a:gd name="connsiteX3933" fmla="*/ 263264 w 6494035"/>
              <a:gd name="connsiteY3933" fmla="*/ 678821 h 3722228"/>
              <a:gd name="connsiteX3934" fmla="*/ 243261 w 6494035"/>
              <a:gd name="connsiteY3934" fmla="*/ 689713 h 3722228"/>
              <a:gd name="connsiteX3935" fmla="*/ 216788 w 6494035"/>
              <a:gd name="connsiteY3935" fmla="*/ 709777 h 3722228"/>
              <a:gd name="connsiteX3936" fmla="*/ 224533 w 6494035"/>
              <a:gd name="connsiteY3936" fmla="*/ 713025 h 3722228"/>
              <a:gd name="connsiteX3937" fmla="*/ 227768 w 6494035"/>
              <a:gd name="connsiteY3937" fmla="*/ 720764 h 3722228"/>
              <a:gd name="connsiteX3938" fmla="*/ 197276 w 6494035"/>
              <a:gd name="connsiteY3938" fmla="*/ 743982 h 3722228"/>
              <a:gd name="connsiteX3939" fmla="*/ 166292 w 6494035"/>
              <a:gd name="connsiteY3939" fmla="*/ 759460 h 3722228"/>
              <a:gd name="connsiteX3940" fmla="*/ 139819 w 6494035"/>
              <a:gd name="connsiteY3940" fmla="*/ 774460 h 3722228"/>
              <a:gd name="connsiteX3941" fmla="*/ 104815 w 6494035"/>
              <a:gd name="connsiteY3941" fmla="*/ 797677 h 3722228"/>
              <a:gd name="connsiteX3942" fmla="*/ 86088 w 6494035"/>
              <a:gd name="connsiteY3942" fmla="*/ 810002 h 3722228"/>
              <a:gd name="connsiteX3943" fmla="*/ 69223 w 6494035"/>
              <a:gd name="connsiteY3943" fmla="*/ 820894 h 3722228"/>
              <a:gd name="connsiteX3944" fmla="*/ 46475 w 6494035"/>
              <a:gd name="connsiteY3944" fmla="*/ 833219 h 3722228"/>
              <a:gd name="connsiteX3945" fmla="*/ 46475 w 6494035"/>
              <a:gd name="connsiteY3945" fmla="*/ 825480 h 3722228"/>
              <a:gd name="connsiteX3946" fmla="*/ 35101 w 6494035"/>
              <a:gd name="connsiteY3946" fmla="*/ 828633 h 3722228"/>
              <a:gd name="connsiteX3947" fmla="*/ 7746 w 6494035"/>
              <a:gd name="connsiteY3947" fmla="*/ 836372 h 3722228"/>
              <a:gd name="connsiteX3948" fmla="*/ 12257 w 6494035"/>
              <a:gd name="connsiteY3948" fmla="*/ 828633 h 3722228"/>
              <a:gd name="connsiteX3949" fmla="*/ 4510 w 6494035"/>
              <a:gd name="connsiteY3949" fmla="*/ 833219 h 3722228"/>
              <a:gd name="connsiteX3950" fmla="*/ 0 w 6494035"/>
              <a:gd name="connsiteY3950" fmla="*/ 836372 h 3722228"/>
              <a:gd name="connsiteX3951" fmla="*/ 0 w 6494035"/>
              <a:gd name="connsiteY3951" fmla="*/ 828633 h 3722228"/>
              <a:gd name="connsiteX3952" fmla="*/ 0 w 6494035"/>
              <a:gd name="connsiteY3952" fmla="*/ 820894 h 3722228"/>
              <a:gd name="connsiteX3953" fmla="*/ 7746 w 6494035"/>
              <a:gd name="connsiteY3953" fmla="*/ 813155 h 3722228"/>
              <a:gd name="connsiteX3954" fmla="*/ 30984 w 6494035"/>
              <a:gd name="connsiteY3954" fmla="*/ 813155 h 3722228"/>
              <a:gd name="connsiteX3955" fmla="*/ 27356 w 6494035"/>
              <a:gd name="connsiteY3955" fmla="*/ 817741 h 3722228"/>
              <a:gd name="connsiteX3956" fmla="*/ 30984 w 6494035"/>
              <a:gd name="connsiteY3956" fmla="*/ 820894 h 3722228"/>
              <a:gd name="connsiteX3957" fmla="*/ 35101 w 6494035"/>
              <a:gd name="connsiteY3957" fmla="*/ 817741 h 3722228"/>
              <a:gd name="connsiteX3958" fmla="*/ 38730 w 6494035"/>
              <a:gd name="connsiteY3958" fmla="*/ 820894 h 3722228"/>
              <a:gd name="connsiteX3959" fmla="*/ 38730 w 6494035"/>
              <a:gd name="connsiteY3959" fmla="*/ 810002 h 3722228"/>
              <a:gd name="connsiteX3960" fmla="*/ 50595 w 6494035"/>
              <a:gd name="connsiteY3960" fmla="*/ 797677 h 3722228"/>
              <a:gd name="connsiteX3961" fmla="*/ 78341 w 6494035"/>
              <a:gd name="connsiteY3961" fmla="*/ 782199 h 3722228"/>
              <a:gd name="connsiteX3962" fmla="*/ 89323 w 6494035"/>
              <a:gd name="connsiteY3962" fmla="*/ 786785 h 3722228"/>
              <a:gd name="connsiteX3963" fmla="*/ 97070 w 6494035"/>
              <a:gd name="connsiteY3963" fmla="*/ 771307 h 3722228"/>
              <a:gd name="connsiteX3964" fmla="*/ 120209 w 6494035"/>
              <a:gd name="connsiteY3964" fmla="*/ 759460 h 3722228"/>
              <a:gd name="connsiteX3965" fmla="*/ 124326 w 6494035"/>
              <a:gd name="connsiteY3965" fmla="*/ 759460 h 3722228"/>
              <a:gd name="connsiteX3966" fmla="*/ 124326 w 6494035"/>
              <a:gd name="connsiteY3966" fmla="*/ 755829 h 3722228"/>
              <a:gd name="connsiteX3967" fmla="*/ 135308 w 6494035"/>
              <a:gd name="connsiteY3967" fmla="*/ 732994 h 3722228"/>
              <a:gd name="connsiteX3968" fmla="*/ 143054 w 6494035"/>
              <a:gd name="connsiteY3968" fmla="*/ 725255 h 3722228"/>
              <a:gd name="connsiteX3969" fmla="*/ 166292 w 6494035"/>
              <a:gd name="connsiteY3969" fmla="*/ 702038 h 3722228"/>
              <a:gd name="connsiteX3970" fmla="*/ 132072 w 6494035"/>
              <a:gd name="connsiteY3970" fmla="*/ 709777 h 3722228"/>
              <a:gd name="connsiteX3971" fmla="*/ 139819 w 6494035"/>
              <a:gd name="connsiteY3971" fmla="*/ 689713 h 3722228"/>
              <a:gd name="connsiteX3972" fmla="*/ 116582 w 6494035"/>
              <a:gd name="connsiteY3972" fmla="*/ 717516 h 3722228"/>
              <a:gd name="connsiteX3973" fmla="*/ 112561 w 6494035"/>
              <a:gd name="connsiteY3973" fmla="*/ 694299 h 3722228"/>
              <a:gd name="connsiteX3974" fmla="*/ 108835 w 6494035"/>
              <a:gd name="connsiteY3974" fmla="*/ 697452 h 3722228"/>
              <a:gd name="connsiteX3975" fmla="*/ 104815 w 6494035"/>
              <a:gd name="connsiteY3975" fmla="*/ 686560 h 3722228"/>
              <a:gd name="connsiteX3976" fmla="*/ 78341 w 6494035"/>
              <a:gd name="connsiteY3976" fmla="*/ 697452 h 3722228"/>
              <a:gd name="connsiteX3977" fmla="*/ 66085 w 6494035"/>
              <a:gd name="connsiteY3977" fmla="*/ 694299 h 3722228"/>
              <a:gd name="connsiteX3978" fmla="*/ 73831 w 6494035"/>
              <a:gd name="connsiteY3978" fmla="*/ 689713 h 3722228"/>
              <a:gd name="connsiteX3979" fmla="*/ 78341 w 6494035"/>
              <a:gd name="connsiteY3979" fmla="*/ 674234 h 3722228"/>
              <a:gd name="connsiteX3980" fmla="*/ 89323 w 6494035"/>
              <a:gd name="connsiteY3980" fmla="*/ 663342 h 3722228"/>
              <a:gd name="connsiteX3981" fmla="*/ 101089 w 6494035"/>
              <a:gd name="connsiteY3981" fmla="*/ 620539 h 3722228"/>
              <a:gd name="connsiteX3982" fmla="*/ 89323 w 6494035"/>
              <a:gd name="connsiteY3982" fmla="*/ 640125 h 3722228"/>
              <a:gd name="connsiteX3983" fmla="*/ 73831 w 6494035"/>
              <a:gd name="connsiteY3983" fmla="*/ 640125 h 3722228"/>
              <a:gd name="connsiteX3984" fmla="*/ 58339 w 6494035"/>
              <a:gd name="connsiteY3984" fmla="*/ 636017 h 3722228"/>
              <a:gd name="connsiteX3985" fmla="*/ 58339 w 6494035"/>
              <a:gd name="connsiteY3985" fmla="*/ 617385 h 3722228"/>
              <a:gd name="connsiteX3986" fmla="*/ 50595 w 6494035"/>
              <a:gd name="connsiteY3986" fmla="*/ 601907 h 3722228"/>
              <a:gd name="connsiteX3987" fmla="*/ 66085 w 6494035"/>
              <a:gd name="connsiteY3987" fmla="*/ 589582 h 3722228"/>
              <a:gd name="connsiteX3988" fmla="*/ 81578 w 6494035"/>
              <a:gd name="connsiteY3988" fmla="*/ 601907 h 3722228"/>
              <a:gd name="connsiteX3989" fmla="*/ 81578 w 6494035"/>
              <a:gd name="connsiteY3989" fmla="*/ 609646 h 3722228"/>
              <a:gd name="connsiteX3990" fmla="*/ 93834 w 6494035"/>
              <a:gd name="connsiteY3990" fmla="*/ 597321 h 3722228"/>
              <a:gd name="connsiteX3991" fmla="*/ 97070 w 6494035"/>
              <a:gd name="connsiteY3991" fmla="*/ 578595 h 3722228"/>
              <a:gd name="connsiteX3992" fmla="*/ 86088 w 6494035"/>
              <a:gd name="connsiteY3992" fmla="*/ 586334 h 3722228"/>
              <a:gd name="connsiteX3993" fmla="*/ 78341 w 6494035"/>
              <a:gd name="connsiteY3993" fmla="*/ 589582 h 3722228"/>
              <a:gd name="connsiteX3994" fmla="*/ 66085 w 6494035"/>
              <a:gd name="connsiteY3994" fmla="*/ 581843 h 3722228"/>
              <a:gd name="connsiteX3995" fmla="*/ 61477 w 6494035"/>
              <a:gd name="connsiteY3995" fmla="*/ 563117 h 3722228"/>
              <a:gd name="connsiteX3996" fmla="*/ 66085 w 6494035"/>
              <a:gd name="connsiteY3996" fmla="*/ 551269 h 3722228"/>
              <a:gd name="connsiteX3997" fmla="*/ 69223 w 6494035"/>
              <a:gd name="connsiteY3997" fmla="*/ 543530 h 3722228"/>
              <a:gd name="connsiteX3998" fmla="*/ 78341 w 6494035"/>
              <a:gd name="connsiteY3998" fmla="*/ 543530 h 3722228"/>
              <a:gd name="connsiteX3999" fmla="*/ 86088 w 6494035"/>
              <a:gd name="connsiteY3999" fmla="*/ 528052 h 3722228"/>
              <a:gd name="connsiteX4000" fmla="*/ 104815 w 6494035"/>
              <a:gd name="connsiteY4000" fmla="*/ 512574 h 3722228"/>
              <a:gd name="connsiteX4001" fmla="*/ 124326 w 6494035"/>
              <a:gd name="connsiteY4001" fmla="*/ 504835 h 3722228"/>
              <a:gd name="connsiteX4002" fmla="*/ 116582 w 6494035"/>
              <a:gd name="connsiteY4002" fmla="*/ 504835 h 3722228"/>
              <a:gd name="connsiteX4003" fmla="*/ 132072 w 6494035"/>
              <a:gd name="connsiteY4003" fmla="*/ 489357 h 3722228"/>
              <a:gd name="connsiteX4004" fmla="*/ 147564 w 6494035"/>
              <a:gd name="connsiteY4004" fmla="*/ 486204 h 3722228"/>
              <a:gd name="connsiteX4005" fmla="*/ 143054 w 6494035"/>
              <a:gd name="connsiteY4005" fmla="*/ 497096 h 3722228"/>
              <a:gd name="connsiteX4006" fmla="*/ 158547 w 6494035"/>
              <a:gd name="connsiteY4006" fmla="*/ 497096 h 3722228"/>
              <a:gd name="connsiteX4007" fmla="*/ 181783 w 6494035"/>
              <a:gd name="connsiteY4007" fmla="*/ 481617 h 3722228"/>
              <a:gd name="connsiteX4008" fmla="*/ 189530 w 6494035"/>
              <a:gd name="connsiteY4008" fmla="*/ 486204 h 3722228"/>
              <a:gd name="connsiteX4009" fmla="*/ 216788 w 6494035"/>
              <a:gd name="connsiteY4009" fmla="*/ 473878 h 3722228"/>
              <a:gd name="connsiteX4010" fmla="*/ 224533 w 6494035"/>
              <a:gd name="connsiteY4010" fmla="*/ 455247 h 3722228"/>
              <a:gd name="connsiteX4011" fmla="*/ 224533 w 6494035"/>
              <a:gd name="connsiteY4011" fmla="*/ 443400 h 3722228"/>
              <a:gd name="connsiteX4012" fmla="*/ 240024 w 6494035"/>
              <a:gd name="connsiteY4012" fmla="*/ 435661 h 3722228"/>
              <a:gd name="connsiteX4013" fmla="*/ 243261 w 6494035"/>
              <a:gd name="connsiteY4013" fmla="*/ 424673 h 3722228"/>
              <a:gd name="connsiteX4014" fmla="*/ 232278 w 6494035"/>
              <a:gd name="connsiteY4014" fmla="*/ 427922 h 3722228"/>
              <a:gd name="connsiteX4015" fmla="*/ 201296 w 6494035"/>
              <a:gd name="connsiteY4015" fmla="*/ 439769 h 3722228"/>
              <a:gd name="connsiteX4016" fmla="*/ 194041 w 6494035"/>
              <a:gd name="connsiteY4016" fmla="*/ 432412 h 3722228"/>
              <a:gd name="connsiteX4017" fmla="*/ 186294 w 6494035"/>
              <a:gd name="connsiteY4017" fmla="*/ 424673 h 3722228"/>
              <a:gd name="connsiteX4018" fmla="*/ 166292 w 6494035"/>
              <a:gd name="connsiteY4018" fmla="*/ 424673 h 3722228"/>
              <a:gd name="connsiteX4019" fmla="*/ 147564 w 6494035"/>
              <a:gd name="connsiteY4019" fmla="*/ 409195 h 3722228"/>
              <a:gd name="connsiteX4020" fmla="*/ 155311 w 6494035"/>
              <a:gd name="connsiteY4020" fmla="*/ 393717 h 3722228"/>
              <a:gd name="connsiteX4021" fmla="*/ 155311 w 6494035"/>
              <a:gd name="connsiteY4021" fmla="*/ 373748 h 3722228"/>
              <a:gd name="connsiteX4022" fmla="*/ 163056 w 6494035"/>
              <a:gd name="connsiteY4022" fmla="*/ 381487 h 3722228"/>
              <a:gd name="connsiteX4023" fmla="*/ 170802 w 6494035"/>
              <a:gd name="connsiteY4023" fmla="*/ 389226 h 3722228"/>
              <a:gd name="connsiteX4024" fmla="*/ 181783 w 6494035"/>
              <a:gd name="connsiteY4024" fmla="*/ 385978 h 3722228"/>
              <a:gd name="connsiteX4025" fmla="*/ 170802 w 6494035"/>
              <a:gd name="connsiteY4025" fmla="*/ 381487 h 3722228"/>
              <a:gd name="connsiteX4026" fmla="*/ 155311 w 6494035"/>
              <a:gd name="connsiteY4026" fmla="*/ 366009 h 3722228"/>
              <a:gd name="connsiteX4027" fmla="*/ 147564 w 6494035"/>
              <a:gd name="connsiteY4027" fmla="*/ 358652 h 3722228"/>
              <a:gd name="connsiteX4028" fmla="*/ 150801 w 6494035"/>
              <a:gd name="connsiteY4028" fmla="*/ 347283 h 3722228"/>
              <a:gd name="connsiteX4029" fmla="*/ 155311 w 6494035"/>
              <a:gd name="connsiteY4029" fmla="*/ 347283 h 3722228"/>
              <a:gd name="connsiteX4030" fmla="*/ 197276 w 6494035"/>
              <a:gd name="connsiteY4030" fmla="*/ 335435 h 3722228"/>
              <a:gd name="connsiteX4031" fmla="*/ 197276 w 6494035"/>
              <a:gd name="connsiteY4031" fmla="*/ 339544 h 3722228"/>
              <a:gd name="connsiteX4032" fmla="*/ 209042 w 6494035"/>
              <a:gd name="connsiteY4032" fmla="*/ 339544 h 3722228"/>
              <a:gd name="connsiteX4033" fmla="*/ 209042 w 6494035"/>
              <a:gd name="connsiteY4033" fmla="*/ 335435 h 3722228"/>
              <a:gd name="connsiteX4034" fmla="*/ 235514 w 6494035"/>
              <a:gd name="connsiteY4034" fmla="*/ 324543 h 3722228"/>
              <a:gd name="connsiteX4035" fmla="*/ 251007 w 6494035"/>
              <a:gd name="connsiteY4035" fmla="*/ 327696 h 3722228"/>
              <a:gd name="connsiteX4036" fmla="*/ 240024 w 6494035"/>
              <a:gd name="connsiteY4036" fmla="*/ 339544 h 3722228"/>
              <a:gd name="connsiteX4037" fmla="*/ 235514 w 6494035"/>
              <a:gd name="connsiteY4037" fmla="*/ 350913 h 3722228"/>
              <a:gd name="connsiteX4038" fmla="*/ 267872 w 6494035"/>
              <a:gd name="connsiteY4038" fmla="*/ 366009 h 3722228"/>
              <a:gd name="connsiteX4039" fmla="*/ 282873 w 6494035"/>
              <a:gd name="connsiteY4039" fmla="*/ 358652 h 3722228"/>
              <a:gd name="connsiteX4040" fmla="*/ 278754 w 6494035"/>
              <a:gd name="connsiteY4040" fmla="*/ 370500 h 3722228"/>
              <a:gd name="connsiteX4041" fmla="*/ 286500 w 6494035"/>
              <a:gd name="connsiteY4041" fmla="*/ 358652 h 3722228"/>
              <a:gd name="connsiteX4042" fmla="*/ 282873 w 6494035"/>
              <a:gd name="connsiteY4042" fmla="*/ 350913 h 3722228"/>
              <a:gd name="connsiteX4043" fmla="*/ 275126 w 6494035"/>
              <a:gd name="connsiteY4043" fmla="*/ 350913 h 3722228"/>
              <a:gd name="connsiteX4044" fmla="*/ 282873 w 6494035"/>
              <a:gd name="connsiteY4044" fmla="*/ 324543 h 3722228"/>
              <a:gd name="connsiteX4045" fmla="*/ 286500 w 6494035"/>
              <a:gd name="connsiteY4045" fmla="*/ 324543 h 3722228"/>
              <a:gd name="connsiteX4046" fmla="*/ 286500 w 6494035"/>
              <a:gd name="connsiteY4046" fmla="*/ 343174 h 3722228"/>
              <a:gd name="connsiteX4047" fmla="*/ 294247 w 6494035"/>
              <a:gd name="connsiteY4047" fmla="*/ 355022 h 3722228"/>
              <a:gd name="connsiteX4048" fmla="*/ 309248 w 6494035"/>
              <a:gd name="connsiteY4048" fmla="*/ 358652 h 3722228"/>
              <a:gd name="connsiteX4049" fmla="*/ 321603 w 6494035"/>
              <a:gd name="connsiteY4049" fmla="*/ 347283 h 3722228"/>
              <a:gd name="connsiteX4050" fmla="*/ 294247 w 6494035"/>
              <a:gd name="connsiteY4050" fmla="*/ 339544 h 3722228"/>
              <a:gd name="connsiteX4051" fmla="*/ 290620 w 6494035"/>
              <a:gd name="connsiteY4051" fmla="*/ 335435 h 3722228"/>
              <a:gd name="connsiteX4052" fmla="*/ 301502 w 6494035"/>
              <a:gd name="connsiteY4052" fmla="*/ 324543 h 3722228"/>
              <a:gd name="connsiteX4053" fmla="*/ 271008 w 6494035"/>
              <a:gd name="connsiteY4053" fmla="*/ 309065 h 3722228"/>
              <a:gd name="connsiteX4054" fmla="*/ 278754 w 6494035"/>
              <a:gd name="connsiteY4054" fmla="*/ 281262 h 3722228"/>
              <a:gd name="connsiteX4055" fmla="*/ 267872 w 6494035"/>
              <a:gd name="connsiteY4055" fmla="*/ 243044 h 3722228"/>
              <a:gd name="connsiteX4056" fmla="*/ 278754 w 6494035"/>
              <a:gd name="connsiteY4056" fmla="*/ 243044 h 3722228"/>
              <a:gd name="connsiteX4057" fmla="*/ 298365 w 6494035"/>
              <a:gd name="connsiteY4057" fmla="*/ 224317 h 3722228"/>
              <a:gd name="connsiteX4058" fmla="*/ 306109 w 6494035"/>
              <a:gd name="connsiteY4058" fmla="*/ 232056 h 3722228"/>
              <a:gd name="connsiteX4059" fmla="*/ 332486 w 6494035"/>
              <a:gd name="connsiteY4059" fmla="*/ 235305 h 3722228"/>
              <a:gd name="connsiteX4060" fmla="*/ 360331 w 6494035"/>
              <a:gd name="connsiteY4060" fmla="*/ 227566 h 3722228"/>
              <a:gd name="connsiteX4061" fmla="*/ 378960 w 6494035"/>
              <a:gd name="connsiteY4061" fmla="*/ 211992 h 3722228"/>
              <a:gd name="connsiteX4062" fmla="*/ 417298 w 6494035"/>
              <a:gd name="connsiteY4062" fmla="*/ 196514 h 3722228"/>
              <a:gd name="connsiteX4063" fmla="*/ 456910 w 6494035"/>
              <a:gd name="connsiteY4063" fmla="*/ 193361 h 3722228"/>
              <a:gd name="connsiteX4064" fmla="*/ 448184 w 6494035"/>
              <a:gd name="connsiteY4064" fmla="*/ 208839 h 3722228"/>
              <a:gd name="connsiteX4065" fmla="*/ 464657 w 6494035"/>
              <a:gd name="connsiteY4065" fmla="*/ 201100 h 3722228"/>
              <a:gd name="connsiteX4066" fmla="*/ 464657 w 6494035"/>
              <a:gd name="connsiteY4066" fmla="*/ 193361 h 3722228"/>
              <a:gd name="connsiteX4067" fmla="*/ 5782198 w 6494035"/>
              <a:gd name="connsiteY4067" fmla="*/ 158295 h 3722228"/>
              <a:gd name="connsiteX4068" fmla="*/ 5794601 w 6494035"/>
              <a:gd name="connsiteY4068" fmla="*/ 161493 h 3722228"/>
              <a:gd name="connsiteX4069" fmla="*/ 5790013 w 6494035"/>
              <a:gd name="connsiteY4069" fmla="*/ 158295 h 3722228"/>
              <a:gd name="connsiteX4070" fmla="*/ 5891617 w 6494035"/>
              <a:gd name="connsiteY4070" fmla="*/ 169226 h 3722228"/>
              <a:gd name="connsiteX4071" fmla="*/ 5894846 w 6494035"/>
              <a:gd name="connsiteY4071" fmla="*/ 161493 h 3722228"/>
              <a:gd name="connsiteX4072" fmla="*/ 5929846 w 6494035"/>
              <a:gd name="connsiteY4072" fmla="*/ 176960 h 3722228"/>
              <a:gd name="connsiteX4073" fmla="*/ 5991862 w 6494035"/>
              <a:gd name="connsiteY4073" fmla="*/ 189304 h 3722228"/>
              <a:gd name="connsiteX4074" fmla="*/ 6010552 w 6494035"/>
              <a:gd name="connsiteY4074" fmla="*/ 200236 h 3722228"/>
              <a:gd name="connsiteX4075" fmla="*/ 6006814 w 6494035"/>
              <a:gd name="connsiteY4075" fmla="*/ 192428 h 3722228"/>
              <a:gd name="connsiteX4076" fmla="*/ 6037737 w 6494035"/>
              <a:gd name="connsiteY4076" fmla="*/ 203359 h 3722228"/>
              <a:gd name="connsiteX4077" fmla="*/ 6065601 w 6494035"/>
              <a:gd name="connsiteY4077" fmla="*/ 231171 h 3722228"/>
              <a:gd name="connsiteX4078" fmla="*/ 6088369 w 6494035"/>
              <a:gd name="connsiteY4078" fmla="*/ 242102 h 3722228"/>
              <a:gd name="connsiteX4079" fmla="*/ 6088369 w 6494035"/>
              <a:gd name="connsiteY4079" fmla="*/ 234368 h 3722228"/>
              <a:gd name="connsiteX4080" fmla="*/ 6096184 w 6494035"/>
              <a:gd name="connsiteY4080" fmla="*/ 246192 h 3722228"/>
              <a:gd name="connsiteX4081" fmla="*/ 6088369 w 6494035"/>
              <a:gd name="connsiteY4081" fmla="*/ 226635 h 3722228"/>
              <a:gd name="connsiteX4082" fmla="*/ 6057786 w 6494035"/>
              <a:gd name="connsiteY4082" fmla="*/ 207970 h 3722228"/>
              <a:gd name="connsiteX4083" fmla="*/ 6068830 w 6494035"/>
              <a:gd name="connsiteY4083" fmla="*/ 207970 h 3722228"/>
              <a:gd name="connsiteX4084" fmla="*/ 6084291 w 6494035"/>
              <a:gd name="connsiteY4084" fmla="*/ 211167 h 3722228"/>
              <a:gd name="connsiteX4085" fmla="*/ 6092107 w 6494035"/>
              <a:gd name="connsiteY4085" fmla="*/ 207970 h 3722228"/>
              <a:gd name="connsiteX4086" fmla="*/ 6084291 w 6494035"/>
              <a:gd name="connsiteY4086" fmla="*/ 203359 h 3722228"/>
              <a:gd name="connsiteX4087" fmla="*/ 6103830 w 6494035"/>
              <a:gd name="connsiteY4087" fmla="*/ 200236 h 3722228"/>
              <a:gd name="connsiteX4088" fmla="*/ 6173152 w 6494035"/>
              <a:gd name="connsiteY4088" fmla="*/ 223437 h 3722228"/>
              <a:gd name="connsiteX4089" fmla="*/ 6165846 w 6494035"/>
              <a:gd name="connsiteY4089" fmla="*/ 242102 h 3722228"/>
              <a:gd name="connsiteX4090" fmla="*/ 6176720 w 6494035"/>
              <a:gd name="connsiteY4090" fmla="*/ 257570 h 3722228"/>
              <a:gd name="connsiteX4091" fmla="*/ 6150384 w 6494035"/>
              <a:gd name="connsiteY4091" fmla="*/ 246192 h 3722228"/>
              <a:gd name="connsiteX4092" fmla="*/ 6173152 w 6494035"/>
              <a:gd name="connsiteY4092" fmla="*/ 269468 h 3722228"/>
              <a:gd name="connsiteX4093" fmla="*/ 6134923 w 6494035"/>
              <a:gd name="connsiteY4093" fmla="*/ 264857 h 3722228"/>
              <a:gd name="connsiteX4094" fmla="*/ 6153443 w 6494035"/>
              <a:gd name="connsiteY4094" fmla="*/ 272665 h 3722228"/>
              <a:gd name="connsiteX4095" fmla="*/ 6158030 w 6494035"/>
              <a:gd name="connsiteY4095" fmla="*/ 280399 h 3722228"/>
              <a:gd name="connsiteX4096" fmla="*/ 6153443 w 6494035"/>
              <a:gd name="connsiteY4096" fmla="*/ 288133 h 3722228"/>
              <a:gd name="connsiteX4097" fmla="*/ 6169074 w 6494035"/>
              <a:gd name="connsiteY4097" fmla="*/ 295867 h 3722228"/>
              <a:gd name="connsiteX4098" fmla="*/ 6161258 w 6494035"/>
              <a:gd name="connsiteY4098" fmla="*/ 315870 h 3722228"/>
              <a:gd name="connsiteX4099" fmla="*/ 6192181 w 6494035"/>
              <a:gd name="connsiteY4099" fmla="*/ 331412 h 3722228"/>
              <a:gd name="connsiteX4100" fmla="*/ 6180798 w 6494035"/>
              <a:gd name="connsiteY4100" fmla="*/ 326802 h 3722228"/>
              <a:gd name="connsiteX4101" fmla="*/ 6184536 w 6494035"/>
              <a:gd name="connsiteY4101" fmla="*/ 342344 h 3722228"/>
              <a:gd name="connsiteX4102" fmla="*/ 6165846 w 6494035"/>
              <a:gd name="connsiteY4102" fmla="*/ 326802 h 3722228"/>
              <a:gd name="connsiteX4103" fmla="*/ 6173152 w 6494035"/>
              <a:gd name="connsiteY4103" fmla="*/ 342344 h 3722228"/>
              <a:gd name="connsiteX4104" fmla="*/ 6134923 w 6494035"/>
              <a:gd name="connsiteY4104" fmla="*/ 319068 h 3722228"/>
              <a:gd name="connsiteX4105" fmla="*/ 6130336 w 6494035"/>
              <a:gd name="connsiteY4105" fmla="*/ 326802 h 3722228"/>
              <a:gd name="connsiteX4106" fmla="*/ 6111646 w 6494035"/>
              <a:gd name="connsiteY4106" fmla="*/ 319068 h 3722228"/>
              <a:gd name="connsiteX4107" fmla="*/ 6092107 w 6494035"/>
              <a:gd name="connsiteY4107" fmla="*/ 295867 h 3722228"/>
              <a:gd name="connsiteX4108" fmla="*/ 6072907 w 6494035"/>
              <a:gd name="connsiteY4108" fmla="*/ 295867 h 3722228"/>
              <a:gd name="connsiteX4109" fmla="*/ 6068830 w 6494035"/>
              <a:gd name="connsiteY4109" fmla="*/ 288133 h 3722228"/>
              <a:gd name="connsiteX4110" fmla="*/ 6068830 w 6494035"/>
              <a:gd name="connsiteY4110" fmla="*/ 303600 h 3722228"/>
              <a:gd name="connsiteX4111" fmla="*/ 6050140 w 6494035"/>
              <a:gd name="connsiteY4111" fmla="*/ 308137 h 3722228"/>
              <a:gd name="connsiteX4112" fmla="*/ 6026013 w 6494035"/>
              <a:gd name="connsiteY4112" fmla="*/ 288133 h 3722228"/>
              <a:gd name="connsiteX4113" fmla="*/ 6014629 w 6494035"/>
              <a:gd name="connsiteY4113" fmla="*/ 261734 h 3722228"/>
              <a:gd name="connsiteX4114" fmla="*/ 6018197 w 6494035"/>
              <a:gd name="connsiteY4114" fmla="*/ 277202 h 3722228"/>
              <a:gd name="connsiteX4115" fmla="*/ 6006814 w 6494035"/>
              <a:gd name="connsiteY4115" fmla="*/ 269468 h 3722228"/>
              <a:gd name="connsiteX4116" fmla="*/ 6010552 w 6494035"/>
              <a:gd name="connsiteY4116" fmla="*/ 277202 h 3722228"/>
              <a:gd name="connsiteX4117" fmla="*/ 6006814 w 6494035"/>
              <a:gd name="connsiteY4117" fmla="*/ 280399 h 3722228"/>
              <a:gd name="connsiteX4118" fmla="*/ 6037737 w 6494035"/>
              <a:gd name="connsiteY4118" fmla="*/ 315870 h 3722228"/>
              <a:gd name="connsiteX4119" fmla="*/ 6040965 w 6494035"/>
              <a:gd name="connsiteY4119" fmla="*/ 357811 h 3722228"/>
              <a:gd name="connsiteX4120" fmla="*/ 6037737 w 6494035"/>
              <a:gd name="connsiteY4120" fmla="*/ 372832 h 3722228"/>
              <a:gd name="connsiteX4121" fmla="*/ 6033319 w 6494035"/>
              <a:gd name="connsiteY4121" fmla="*/ 369635 h 3722228"/>
              <a:gd name="connsiteX4122" fmla="*/ 6022275 w 6494035"/>
              <a:gd name="connsiteY4122" fmla="*/ 372832 h 3722228"/>
              <a:gd name="connsiteX4123" fmla="*/ 5991862 w 6494035"/>
              <a:gd name="connsiteY4123" fmla="*/ 357811 h 3722228"/>
              <a:gd name="connsiteX4124" fmla="*/ 5984046 w 6494035"/>
              <a:gd name="connsiteY4124" fmla="*/ 365099 h 3722228"/>
              <a:gd name="connsiteX4125" fmla="*/ 5999168 w 6494035"/>
              <a:gd name="connsiteY4125" fmla="*/ 361901 h 3722228"/>
              <a:gd name="connsiteX4126" fmla="*/ 6002736 w 6494035"/>
              <a:gd name="connsiteY4126" fmla="*/ 369635 h 3722228"/>
              <a:gd name="connsiteX4127" fmla="*/ 5987275 w 6494035"/>
              <a:gd name="connsiteY4127" fmla="*/ 369635 h 3722228"/>
              <a:gd name="connsiteX4128" fmla="*/ 5994920 w 6494035"/>
              <a:gd name="connsiteY4128" fmla="*/ 392910 h 3722228"/>
              <a:gd name="connsiteX4129" fmla="*/ 6006814 w 6494035"/>
              <a:gd name="connsiteY4129" fmla="*/ 372832 h 3722228"/>
              <a:gd name="connsiteX4130" fmla="*/ 6030091 w 6494035"/>
              <a:gd name="connsiteY4130" fmla="*/ 392910 h 3722228"/>
              <a:gd name="connsiteX4131" fmla="*/ 6037737 w 6494035"/>
              <a:gd name="connsiteY4131" fmla="*/ 385177 h 3722228"/>
              <a:gd name="connsiteX4132" fmla="*/ 6050140 w 6494035"/>
              <a:gd name="connsiteY4132" fmla="*/ 396108 h 3722228"/>
              <a:gd name="connsiteX4133" fmla="*/ 6050140 w 6494035"/>
              <a:gd name="connsiteY4133" fmla="*/ 403842 h 3722228"/>
              <a:gd name="connsiteX4134" fmla="*/ 6057786 w 6494035"/>
              <a:gd name="connsiteY4134" fmla="*/ 403842 h 3722228"/>
              <a:gd name="connsiteX4135" fmla="*/ 6068830 w 6494035"/>
              <a:gd name="connsiteY4135" fmla="*/ 419309 h 3722228"/>
              <a:gd name="connsiteX4136" fmla="*/ 6065601 w 6494035"/>
              <a:gd name="connsiteY4136" fmla="*/ 419309 h 3722228"/>
              <a:gd name="connsiteX4137" fmla="*/ 6065601 w 6494035"/>
              <a:gd name="connsiteY4137" fmla="*/ 427043 h 3722228"/>
              <a:gd name="connsiteX4138" fmla="*/ 6072907 w 6494035"/>
              <a:gd name="connsiteY4138" fmla="*/ 427043 h 3722228"/>
              <a:gd name="connsiteX4139" fmla="*/ 6111646 w 6494035"/>
              <a:gd name="connsiteY4139" fmla="*/ 458053 h 3722228"/>
              <a:gd name="connsiteX4140" fmla="*/ 6114874 w 6494035"/>
              <a:gd name="connsiteY4140" fmla="*/ 485344 h 3722228"/>
              <a:gd name="connsiteX4141" fmla="*/ 6076475 w 6494035"/>
              <a:gd name="connsiteY4141" fmla="*/ 469876 h 3722228"/>
              <a:gd name="connsiteX4142" fmla="*/ 6080553 w 6494035"/>
              <a:gd name="connsiteY4142" fmla="*/ 480808 h 3722228"/>
              <a:gd name="connsiteX4143" fmla="*/ 6053368 w 6494035"/>
              <a:gd name="connsiteY4143" fmla="*/ 508619 h 3722228"/>
              <a:gd name="connsiteX4144" fmla="*/ 6050140 w 6494035"/>
              <a:gd name="connsiteY4144" fmla="*/ 531821 h 3722228"/>
              <a:gd name="connsiteX4145" fmla="*/ 6040965 w 6494035"/>
              <a:gd name="connsiteY4145" fmla="*/ 539108 h 3722228"/>
              <a:gd name="connsiteX4146" fmla="*/ 6033319 w 6494035"/>
              <a:gd name="connsiteY4146" fmla="*/ 535018 h 3722228"/>
              <a:gd name="connsiteX4147" fmla="*/ 6033319 w 6494035"/>
              <a:gd name="connsiteY4147" fmla="*/ 554576 h 3722228"/>
              <a:gd name="connsiteX4148" fmla="*/ 6030091 w 6494035"/>
              <a:gd name="connsiteY4148" fmla="*/ 554576 h 3722228"/>
              <a:gd name="connsiteX4149" fmla="*/ 6033319 w 6494035"/>
              <a:gd name="connsiteY4149" fmla="*/ 558220 h 3722228"/>
              <a:gd name="connsiteX4150" fmla="*/ 6030091 w 6494035"/>
              <a:gd name="connsiteY4150" fmla="*/ 562310 h 3722228"/>
              <a:gd name="connsiteX4151" fmla="*/ 6033319 w 6494035"/>
              <a:gd name="connsiteY4151" fmla="*/ 573241 h 3722228"/>
              <a:gd name="connsiteX4152" fmla="*/ 6026013 w 6494035"/>
              <a:gd name="connsiteY4152" fmla="*/ 573241 h 3722228"/>
              <a:gd name="connsiteX4153" fmla="*/ 6030091 w 6494035"/>
              <a:gd name="connsiteY4153" fmla="*/ 577851 h 3722228"/>
              <a:gd name="connsiteX4154" fmla="*/ 6018197 w 6494035"/>
              <a:gd name="connsiteY4154" fmla="*/ 611984 h 3722228"/>
              <a:gd name="connsiteX4155" fmla="*/ 6026013 w 6494035"/>
              <a:gd name="connsiteY4155" fmla="*/ 635185 h 3722228"/>
              <a:gd name="connsiteX4156" fmla="*/ 6014629 w 6494035"/>
              <a:gd name="connsiteY4156" fmla="*/ 632062 h 3722228"/>
              <a:gd name="connsiteX4157" fmla="*/ 5987275 w 6494035"/>
              <a:gd name="connsiteY4157" fmla="*/ 608786 h 3722228"/>
              <a:gd name="connsiteX4158" fmla="*/ 5971813 w 6494035"/>
              <a:gd name="connsiteY4158" fmla="*/ 611984 h 3722228"/>
              <a:gd name="connsiteX4159" fmla="*/ 5956352 w 6494035"/>
              <a:gd name="connsiteY4159" fmla="*/ 627452 h 3722228"/>
              <a:gd name="connsiteX4160" fmla="*/ 5953123 w 6494035"/>
              <a:gd name="connsiteY4160" fmla="*/ 662551 h 3722228"/>
              <a:gd name="connsiteX4161" fmla="*/ 5940720 w 6494035"/>
              <a:gd name="connsiteY4161" fmla="*/ 627452 h 3722228"/>
              <a:gd name="connsiteX4162" fmla="*/ 5929846 w 6494035"/>
              <a:gd name="connsiteY4162" fmla="*/ 665749 h 3722228"/>
              <a:gd name="connsiteX4163" fmla="*/ 5917953 w 6494035"/>
              <a:gd name="connsiteY4163" fmla="*/ 658461 h 3722228"/>
              <a:gd name="connsiteX4164" fmla="*/ 5906569 w 6494035"/>
              <a:gd name="connsiteY4164" fmla="*/ 662551 h 3722228"/>
              <a:gd name="connsiteX4165" fmla="*/ 5902491 w 6494035"/>
              <a:gd name="connsiteY4165" fmla="*/ 670285 h 3722228"/>
              <a:gd name="connsiteX4166" fmla="*/ 5917953 w 6494035"/>
              <a:gd name="connsiteY4166" fmla="*/ 701294 h 3722228"/>
              <a:gd name="connsiteX4167" fmla="*/ 5910307 w 6494035"/>
              <a:gd name="connsiteY4167" fmla="*/ 701294 h 3722228"/>
              <a:gd name="connsiteX4168" fmla="*/ 5914385 w 6494035"/>
              <a:gd name="connsiteY4168" fmla="*/ 739517 h 3722228"/>
              <a:gd name="connsiteX4169" fmla="*/ 5925768 w 6494035"/>
              <a:gd name="connsiteY4169" fmla="*/ 758702 h 3722228"/>
              <a:gd name="connsiteX4170" fmla="*/ 5933074 w 6494035"/>
              <a:gd name="connsiteY4170" fmla="*/ 762792 h 3722228"/>
              <a:gd name="connsiteX4171" fmla="*/ 5929846 w 6494035"/>
              <a:gd name="connsiteY4171" fmla="*/ 755059 h 3722228"/>
              <a:gd name="connsiteX4172" fmla="*/ 5948536 w 6494035"/>
              <a:gd name="connsiteY4172" fmla="*/ 758702 h 3722228"/>
              <a:gd name="connsiteX4173" fmla="*/ 5956352 w 6494035"/>
              <a:gd name="connsiteY4173" fmla="*/ 796925 h 3722228"/>
              <a:gd name="connsiteX4174" fmla="*/ 5960769 w 6494035"/>
              <a:gd name="connsiteY4174" fmla="*/ 804659 h 3722228"/>
              <a:gd name="connsiteX4175" fmla="*/ 5968585 w 6494035"/>
              <a:gd name="connsiteY4175" fmla="*/ 801461 h 3722228"/>
              <a:gd name="connsiteX4176" fmla="*/ 5979459 w 6494035"/>
              <a:gd name="connsiteY4176" fmla="*/ 824737 h 3722228"/>
              <a:gd name="connsiteX4177" fmla="*/ 5976401 w 6494035"/>
              <a:gd name="connsiteY4177" fmla="*/ 832024 h 3722228"/>
              <a:gd name="connsiteX4178" fmla="*/ 5968585 w 6494035"/>
              <a:gd name="connsiteY4178" fmla="*/ 827934 h 3722228"/>
              <a:gd name="connsiteX4179" fmla="*/ 5968585 w 6494035"/>
              <a:gd name="connsiteY4179" fmla="*/ 809195 h 3722228"/>
              <a:gd name="connsiteX4180" fmla="*/ 5960769 w 6494035"/>
              <a:gd name="connsiteY4180" fmla="*/ 817003 h 3722228"/>
              <a:gd name="connsiteX4181" fmla="*/ 5968585 w 6494035"/>
              <a:gd name="connsiteY4181" fmla="*/ 870693 h 3722228"/>
              <a:gd name="connsiteX4182" fmla="*/ 5984046 w 6494035"/>
              <a:gd name="connsiteY4182" fmla="*/ 881625 h 3722228"/>
              <a:gd name="connsiteX4183" fmla="*/ 5979459 w 6494035"/>
              <a:gd name="connsiteY4183" fmla="*/ 897166 h 3722228"/>
              <a:gd name="connsiteX4184" fmla="*/ 5968585 w 6494035"/>
              <a:gd name="connsiteY4184" fmla="*/ 893969 h 3722228"/>
              <a:gd name="connsiteX4185" fmla="*/ 5956352 w 6494035"/>
              <a:gd name="connsiteY4185" fmla="*/ 912634 h 3722228"/>
              <a:gd name="connsiteX4186" fmla="*/ 5960769 w 6494035"/>
              <a:gd name="connsiteY4186" fmla="*/ 935835 h 3722228"/>
              <a:gd name="connsiteX4187" fmla="*/ 5976401 w 6494035"/>
              <a:gd name="connsiteY4187" fmla="*/ 955467 h 3722228"/>
              <a:gd name="connsiteX4188" fmla="*/ 5963997 w 6494035"/>
              <a:gd name="connsiteY4188" fmla="*/ 955467 h 3722228"/>
              <a:gd name="connsiteX4189" fmla="*/ 5953123 w 6494035"/>
              <a:gd name="connsiteY4189" fmla="*/ 966398 h 3722228"/>
              <a:gd name="connsiteX4190" fmla="*/ 5945308 w 6494035"/>
              <a:gd name="connsiteY4190" fmla="*/ 963201 h 3722228"/>
              <a:gd name="connsiteX4191" fmla="*/ 5956352 w 6494035"/>
              <a:gd name="connsiteY4191" fmla="*/ 1005067 h 3722228"/>
              <a:gd name="connsiteX4192" fmla="*/ 5956352 w 6494035"/>
              <a:gd name="connsiteY4192" fmla="*/ 1025145 h 3722228"/>
              <a:gd name="connsiteX4193" fmla="*/ 5945308 w 6494035"/>
              <a:gd name="connsiteY4193" fmla="*/ 1051544 h 3722228"/>
              <a:gd name="connsiteX4194" fmla="*/ 5856107 w 6494035"/>
              <a:gd name="connsiteY4194" fmla="*/ 889433 h 3722228"/>
              <a:gd name="connsiteX4195" fmla="*/ 5832830 w 6494035"/>
              <a:gd name="connsiteY4195" fmla="*/ 832024 h 3722228"/>
              <a:gd name="connsiteX4196" fmla="*/ 5840645 w 6494035"/>
              <a:gd name="connsiteY4196" fmla="*/ 801461 h 3722228"/>
              <a:gd name="connsiteX4197" fmla="*/ 5828752 w 6494035"/>
              <a:gd name="connsiteY4197" fmla="*/ 778260 h 3722228"/>
              <a:gd name="connsiteX4198" fmla="*/ 5840645 w 6494035"/>
              <a:gd name="connsiteY4198" fmla="*/ 781458 h 3722228"/>
              <a:gd name="connsiteX4199" fmla="*/ 5840645 w 6494035"/>
              <a:gd name="connsiteY4199" fmla="*/ 770526 h 3722228"/>
              <a:gd name="connsiteX4200" fmla="*/ 5848291 w 6494035"/>
              <a:gd name="connsiteY4200" fmla="*/ 765990 h 3722228"/>
              <a:gd name="connsiteX4201" fmla="*/ 5863753 w 6494035"/>
              <a:gd name="connsiteY4201" fmla="*/ 688950 h 3722228"/>
              <a:gd name="connsiteX4202" fmla="*/ 5863753 w 6494035"/>
              <a:gd name="connsiteY4202" fmla="*/ 647083 h 3722228"/>
              <a:gd name="connsiteX4203" fmla="*/ 5887030 w 6494035"/>
              <a:gd name="connsiteY4203" fmla="*/ 619718 h 3722228"/>
              <a:gd name="connsiteX4204" fmla="*/ 5876156 w 6494035"/>
              <a:gd name="connsiteY4204" fmla="*/ 616520 h 3722228"/>
              <a:gd name="connsiteX4205" fmla="*/ 5879214 w 6494035"/>
              <a:gd name="connsiteY4205" fmla="*/ 604250 h 3722228"/>
              <a:gd name="connsiteX4206" fmla="*/ 5856107 w 6494035"/>
              <a:gd name="connsiteY4206" fmla="*/ 554576 h 3722228"/>
              <a:gd name="connsiteX4207" fmla="*/ 5871568 w 6494035"/>
              <a:gd name="connsiteY4207" fmla="*/ 546842 h 3722228"/>
              <a:gd name="connsiteX4208" fmla="*/ 5876156 w 6494035"/>
              <a:gd name="connsiteY4208" fmla="*/ 542752 h 3722228"/>
              <a:gd name="connsiteX4209" fmla="*/ 5852879 w 6494035"/>
              <a:gd name="connsiteY4209" fmla="*/ 535018 h 3722228"/>
              <a:gd name="connsiteX4210" fmla="*/ 5836398 w 6494035"/>
              <a:gd name="connsiteY4210" fmla="*/ 546842 h 3722228"/>
              <a:gd name="connsiteX4211" fmla="*/ 5852879 w 6494035"/>
              <a:gd name="connsiteY4211" fmla="*/ 585585 h 3722228"/>
              <a:gd name="connsiteX4212" fmla="*/ 5860694 w 6494035"/>
              <a:gd name="connsiteY4212" fmla="*/ 588783 h 3722228"/>
              <a:gd name="connsiteX4213" fmla="*/ 5856107 w 6494035"/>
              <a:gd name="connsiteY4213" fmla="*/ 596517 h 3722228"/>
              <a:gd name="connsiteX4214" fmla="*/ 5848291 w 6494035"/>
              <a:gd name="connsiteY4214" fmla="*/ 588783 h 3722228"/>
              <a:gd name="connsiteX4215" fmla="*/ 5844214 w 6494035"/>
              <a:gd name="connsiteY4215" fmla="*/ 593319 h 3722228"/>
              <a:gd name="connsiteX4216" fmla="*/ 5832830 w 6494035"/>
              <a:gd name="connsiteY4216" fmla="*/ 639350 h 3722228"/>
              <a:gd name="connsiteX4217" fmla="*/ 5825014 w 6494035"/>
              <a:gd name="connsiteY4217" fmla="*/ 647083 h 3722228"/>
              <a:gd name="connsiteX4218" fmla="*/ 5820936 w 6494035"/>
              <a:gd name="connsiteY4218" fmla="*/ 632062 h 3722228"/>
              <a:gd name="connsiteX4219" fmla="*/ 5813291 w 6494035"/>
              <a:gd name="connsiteY4219" fmla="*/ 635185 h 3722228"/>
              <a:gd name="connsiteX4220" fmla="*/ 5797829 w 6494035"/>
              <a:gd name="connsiteY4220" fmla="*/ 588783 h 3722228"/>
              <a:gd name="connsiteX4221" fmla="*/ 5790013 w 6494035"/>
              <a:gd name="connsiteY4221" fmla="*/ 604250 h 3722228"/>
              <a:gd name="connsiteX4222" fmla="*/ 5774552 w 6494035"/>
              <a:gd name="connsiteY4222" fmla="*/ 596517 h 3722228"/>
              <a:gd name="connsiteX4223" fmla="*/ 5763678 w 6494035"/>
              <a:gd name="connsiteY4223" fmla="*/ 611984 h 3722228"/>
              <a:gd name="connsiteX4224" fmla="*/ 5751785 w 6494035"/>
              <a:gd name="connsiteY4224" fmla="*/ 608786 h 3722228"/>
              <a:gd name="connsiteX4225" fmla="*/ 5740401 w 6494035"/>
              <a:gd name="connsiteY4225" fmla="*/ 704492 h 3722228"/>
              <a:gd name="connsiteX4226" fmla="*/ 5743969 w 6494035"/>
              <a:gd name="connsiteY4226" fmla="*/ 724495 h 3722228"/>
              <a:gd name="connsiteX4227" fmla="*/ 5759091 w 6494035"/>
              <a:gd name="connsiteY4227" fmla="*/ 719959 h 3722228"/>
              <a:gd name="connsiteX4228" fmla="*/ 5766736 w 6494035"/>
              <a:gd name="connsiteY4228" fmla="*/ 732229 h 3722228"/>
              <a:gd name="connsiteX4229" fmla="*/ 5736323 w 6494035"/>
              <a:gd name="connsiteY4229" fmla="*/ 735427 h 3722228"/>
              <a:gd name="connsiteX4230" fmla="*/ 5732585 w 6494035"/>
              <a:gd name="connsiteY4230" fmla="*/ 750894 h 3722228"/>
              <a:gd name="connsiteX4231" fmla="*/ 5724939 w 6494035"/>
              <a:gd name="connsiteY4231" fmla="*/ 747250 h 3722228"/>
              <a:gd name="connsiteX4232" fmla="*/ 5705230 w 6494035"/>
              <a:gd name="connsiteY4232" fmla="*/ 758702 h 3722228"/>
              <a:gd name="connsiteX4233" fmla="*/ 5697584 w 6494035"/>
              <a:gd name="connsiteY4233" fmla="*/ 750894 h 3722228"/>
              <a:gd name="connsiteX4234" fmla="*/ 5717633 w 6494035"/>
              <a:gd name="connsiteY4234" fmla="*/ 739517 h 3722228"/>
              <a:gd name="connsiteX4235" fmla="*/ 5694356 w 6494035"/>
              <a:gd name="connsiteY4235" fmla="*/ 732229 h 3722228"/>
              <a:gd name="connsiteX4236" fmla="*/ 5686541 w 6494035"/>
              <a:gd name="connsiteY4236" fmla="*/ 732229 h 3722228"/>
              <a:gd name="connsiteX4237" fmla="*/ 5686541 w 6494035"/>
              <a:gd name="connsiteY4237" fmla="*/ 739517 h 3722228"/>
              <a:gd name="connsiteX4238" fmla="*/ 5658846 w 6494035"/>
              <a:gd name="connsiteY4238" fmla="*/ 732229 h 3722228"/>
              <a:gd name="connsiteX4239" fmla="*/ 5651030 w 6494035"/>
              <a:gd name="connsiteY4239" fmla="*/ 739517 h 3722228"/>
              <a:gd name="connsiteX4240" fmla="*/ 5651030 w 6494035"/>
              <a:gd name="connsiteY4240" fmla="*/ 750894 h 3722228"/>
              <a:gd name="connsiteX4241" fmla="*/ 5646952 w 6494035"/>
              <a:gd name="connsiteY4241" fmla="*/ 755059 h 3722228"/>
              <a:gd name="connsiteX4242" fmla="*/ 5639307 w 6494035"/>
              <a:gd name="connsiteY4242" fmla="*/ 750894 h 3722228"/>
              <a:gd name="connsiteX4243" fmla="*/ 5631491 w 6494035"/>
              <a:gd name="connsiteY4243" fmla="*/ 758702 h 3722228"/>
              <a:gd name="connsiteX4244" fmla="*/ 5608214 w 6494035"/>
              <a:gd name="connsiteY4244" fmla="*/ 755059 h 3722228"/>
              <a:gd name="connsiteX4245" fmla="*/ 5605155 w 6494035"/>
              <a:gd name="connsiteY4245" fmla="*/ 765990 h 3722228"/>
              <a:gd name="connsiteX4246" fmla="*/ 5597340 w 6494035"/>
              <a:gd name="connsiteY4246" fmla="*/ 758702 h 3722228"/>
              <a:gd name="connsiteX4247" fmla="*/ 5546708 w 6494035"/>
              <a:gd name="connsiteY4247" fmla="*/ 770526 h 3722228"/>
              <a:gd name="connsiteX4248" fmla="*/ 5508139 w 6494035"/>
              <a:gd name="connsiteY4248" fmla="*/ 889433 h 3722228"/>
              <a:gd name="connsiteX4249" fmla="*/ 5508139 w 6494035"/>
              <a:gd name="connsiteY4249" fmla="*/ 897166 h 3722228"/>
              <a:gd name="connsiteX4250" fmla="*/ 5515785 w 6494035"/>
              <a:gd name="connsiteY4250" fmla="*/ 901703 h 3722228"/>
              <a:gd name="connsiteX4251" fmla="*/ 5504911 w 6494035"/>
              <a:gd name="connsiteY4251" fmla="*/ 904900 h 3722228"/>
              <a:gd name="connsiteX4252" fmla="*/ 5481634 w 6494035"/>
              <a:gd name="connsiteY4252" fmla="*/ 974132 h 3722228"/>
              <a:gd name="connsiteX4253" fmla="*/ 5497095 w 6494035"/>
              <a:gd name="connsiteY4253" fmla="*/ 978668 h 3722228"/>
              <a:gd name="connsiteX4254" fmla="*/ 5515785 w 6494035"/>
              <a:gd name="connsiteY4254" fmla="*/ 974132 h 3722228"/>
              <a:gd name="connsiteX4255" fmla="*/ 5523601 w 6494035"/>
              <a:gd name="connsiteY4255" fmla="*/ 1005067 h 3722228"/>
              <a:gd name="connsiteX4256" fmla="*/ 5531246 w 6494035"/>
              <a:gd name="connsiteY4256" fmla="*/ 997333 h 3722228"/>
              <a:gd name="connsiteX4257" fmla="*/ 5528018 w 6494035"/>
              <a:gd name="connsiteY4257" fmla="*/ 989600 h 3722228"/>
              <a:gd name="connsiteX4258" fmla="*/ 5535834 w 6494035"/>
              <a:gd name="connsiteY4258" fmla="*/ 981866 h 3722228"/>
              <a:gd name="connsiteX4259" fmla="*/ 5539062 w 6494035"/>
              <a:gd name="connsiteY4259" fmla="*/ 1009678 h 3722228"/>
              <a:gd name="connsiteX4260" fmla="*/ 5554523 w 6494035"/>
              <a:gd name="connsiteY4260" fmla="*/ 994136 h 3722228"/>
              <a:gd name="connsiteX4261" fmla="*/ 5558601 w 6494035"/>
              <a:gd name="connsiteY4261" fmla="*/ 1009678 h 3722228"/>
              <a:gd name="connsiteX4262" fmla="*/ 5562339 w 6494035"/>
              <a:gd name="connsiteY4262" fmla="*/ 997333 h 3722228"/>
              <a:gd name="connsiteX4263" fmla="*/ 5554523 w 6494035"/>
              <a:gd name="connsiteY4263" fmla="*/ 978668 h 3722228"/>
              <a:gd name="connsiteX4264" fmla="*/ 5577801 w 6494035"/>
              <a:gd name="connsiteY4264" fmla="*/ 974132 h 3722228"/>
              <a:gd name="connsiteX4265" fmla="*/ 5620617 w 6494035"/>
              <a:gd name="connsiteY4265" fmla="*/ 1009678 h 3722228"/>
              <a:gd name="connsiteX4266" fmla="*/ 5620617 w 6494035"/>
              <a:gd name="connsiteY4266" fmla="*/ 1017411 h 3722228"/>
              <a:gd name="connsiteX4267" fmla="*/ 5612801 w 6494035"/>
              <a:gd name="connsiteY4267" fmla="*/ 1017411 h 3722228"/>
              <a:gd name="connsiteX4268" fmla="*/ 5636078 w 6494035"/>
              <a:gd name="connsiteY4268" fmla="*/ 1047008 h 3722228"/>
              <a:gd name="connsiteX4269" fmla="*/ 5631491 w 6494035"/>
              <a:gd name="connsiteY4269" fmla="*/ 1074374 h 3722228"/>
              <a:gd name="connsiteX4270" fmla="*/ 5658846 w 6494035"/>
              <a:gd name="connsiteY4270" fmla="*/ 1182274 h 3722228"/>
              <a:gd name="connsiteX4271" fmla="*/ 5643724 w 6494035"/>
              <a:gd name="connsiteY4271" fmla="*/ 1228751 h 3722228"/>
              <a:gd name="connsiteX4272" fmla="*/ 5643724 w 6494035"/>
              <a:gd name="connsiteY4272" fmla="*/ 1267048 h 3722228"/>
              <a:gd name="connsiteX4273" fmla="*/ 5616029 w 6494035"/>
              <a:gd name="connsiteY4273" fmla="*/ 1344460 h 3722228"/>
              <a:gd name="connsiteX4274" fmla="*/ 5592752 w 6494035"/>
              <a:gd name="connsiteY4274" fmla="*/ 1370859 h 3722228"/>
              <a:gd name="connsiteX4275" fmla="*/ 5577801 w 6494035"/>
              <a:gd name="connsiteY4275" fmla="*/ 1374949 h 3722228"/>
              <a:gd name="connsiteX4276" fmla="*/ 5562339 w 6494035"/>
              <a:gd name="connsiteY4276" fmla="*/ 1370859 h 3722228"/>
              <a:gd name="connsiteX4277" fmla="*/ 5558601 w 6494035"/>
              <a:gd name="connsiteY4277" fmla="*/ 1363125 h 3722228"/>
              <a:gd name="connsiteX4278" fmla="*/ 5546708 w 6494035"/>
              <a:gd name="connsiteY4278" fmla="*/ 1363125 h 3722228"/>
              <a:gd name="connsiteX4279" fmla="*/ 5531268 w 6494035"/>
              <a:gd name="connsiteY4279" fmla="*/ 1393645 h 3722228"/>
              <a:gd name="connsiteX4280" fmla="*/ 5531268 w 6494035"/>
              <a:gd name="connsiteY4280" fmla="*/ 1394777 h 3722228"/>
              <a:gd name="connsiteX4281" fmla="*/ 5528147 w 6494035"/>
              <a:gd name="connsiteY4281" fmla="*/ 1398849 h 3722228"/>
              <a:gd name="connsiteX4282" fmla="*/ 5523607 w 6494035"/>
              <a:gd name="connsiteY4282" fmla="*/ 1409844 h 3722228"/>
              <a:gd name="connsiteX4283" fmla="*/ 5520391 w 6494035"/>
              <a:gd name="connsiteY4283" fmla="*/ 1425319 h 3722228"/>
              <a:gd name="connsiteX4284" fmla="*/ 5523607 w 6494035"/>
              <a:gd name="connsiteY4284" fmla="*/ 1425319 h 3722228"/>
              <a:gd name="connsiteX4285" fmla="*/ 5528147 w 6494035"/>
              <a:gd name="connsiteY4285" fmla="*/ 1440794 h 3722228"/>
              <a:gd name="connsiteX4286" fmla="*/ 5520391 w 6494035"/>
              <a:gd name="connsiteY4286" fmla="*/ 1448531 h 3722228"/>
              <a:gd name="connsiteX4287" fmla="*/ 5515852 w 6494035"/>
              <a:gd name="connsiteY4287" fmla="*/ 1453079 h 3722228"/>
              <a:gd name="connsiteX4288" fmla="*/ 5508096 w 6494035"/>
              <a:gd name="connsiteY4288" fmla="*/ 1460816 h 3722228"/>
              <a:gd name="connsiteX4289" fmla="*/ 5508096 w 6494035"/>
              <a:gd name="connsiteY4289" fmla="*/ 1464006 h 3722228"/>
              <a:gd name="connsiteX4290" fmla="*/ 5497126 w 6494035"/>
              <a:gd name="connsiteY4290" fmla="*/ 1468553 h 3722228"/>
              <a:gd name="connsiteX4291" fmla="*/ 5493059 w 6494035"/>
              <a:gd name="connsiteY4291" fmla="*/ 1479481 h 3722228"/>
              <a:gd name="connsiteX4292" fmla="*/ 5493059 w 6494035"/>
              <a:gd name="connsiteY4292" fmla="*/ 1487286 h 3722228"/>
              <a:gd name="connsiteX4293" fmla="*/ 5489370 w 6494035"/>
              <a:gd name="connsiteY4293" fmla="*/ 1487286 h 3722228"/>
              <a:gd name="connsiteX4294" fmla="*/ 5497126 w 6494035"/>
              <a:gd name="connsiteY4294" fmla="*/ 1495023 h 3722228"/>
              <a:gd name="connsiteX4295" fmla="*/ 5512636 w 6494035"/>
              <a:gd name="connsiteY4295" fmla="*/ 1506833 h 3722228"/>
              <a:gd name="connsiteX4296" fmla="*/ 5515852 w 6494035"/>
              <a:gd name="connsiteY4296" fmla="*/ 1506833 h 3722228"/>
              <a:gd name="connsiteX4297" fmla="*/ 5535902 w 6494035"/>
              <a:gd name="connsiteY4297" fmla="*/ 1537782 h 3722228"/>
              <a:gd name="connsiteX4298" fmla="*/ 5551318 w 6494035"/>
              <a:gd name="connsiteY4298" fmla="*/ 1561062 h 3722228"/>
              <a:gd name="connsiteX4299" fmla="*/ 5551318 w 6494035"/>
              <a:gd name="connsiteY4299" fmla="*/ 1579727 h 3722228"/>
              <a:gd name="connsiteX4300" fmla="*/ 5554533 w 6494035"/>
              <a:gd name="connsiteY4300" fmla="*/ 1583799 h 3722228"/>
              <a:gd name="connsiteX4301" fmla="*/ 5554533 w 6494035"/>
              <a:gd name="connsiteY4301" fmla="*/ 1595202 h 3722228"/>
              <a:gd name="connsiteX4302" fmla="*/ 5551318 w 6494035"/>
              <a:gd name="connsiteY4302" fmla="*/ 1607079 h 3722228"/>
              <a:gd name="connsiteX4303" fmla="*/ 5543562 w 6494035"/>
              <a:gd name="connsiteY4303" fmla="*/ 1607079 h 3722228"/>
              <a:gd name="connsiteX4304" fmla="*/ 5539023 w 6494035"/>
              <a:gd name="connsiteY4304" fmla="*/ 1607079 h 3722228"/>
              <a:gd name="connsiteX4305" fmla="*/ 5539023 w 6494035"/>
              <a:gd name="connsiteY4305" fmla="*/ 1614817 h 3722228"/>
              <a:gd name="connsiteX4306" fmla="*/ 5531268 w 6494035"/>
              <a:gd name="connsiteY4306" fmla="*/ 1610269 h 3722228"/>
              <a:gd name="connsiteX4307" fmla="*/ 5531268 w 6494035"/>
              <a:gd name="connsiteY4307" fmla="*/ 1607079 h 3722228"/>
              <a:gd name="connsiteX4308" fmla="*/ 5528147 w 6494035"/>
              <a:gd name="connsiteY4308" fmla="*/ 1614817 h 3722228"/>
              <a:gd name="connsiteX4309" fmla="*/ 5528147 w 6494035"/>
              <a:gd name="connsiteY4309" fmla="*/ 1618006 h 3722228"/>
              <a:gd name="connsiteX4310" fmla="*/ 5523607 w 6494035"/>
              <a:gd name="connsiteY4310" fmla="*/ 1614817 h 3722228"/>
              <a:gd name="connsiteX4311" fmla="*/ 5520391 w 6494035"/>
              <a:gd name="connsiteY4311" fmla="*/ 1618006 h 3722228"/>
              <a:gd name="connsiteX4312" fmla="*/ 5523607 w 6494035"/>
              <a:gd name="connsiteY4312" fmla="*/ 1622554 h 3722228"/>
              <a:gd name="connsiteX4313" fmla="*/ 5520391 w 6494035"/>
              <a:gd name="connsiteY4313" fmla="*/ 1625744 h 3722228"/>
              <a:gd name="connsiteX4314" fmla="*/ 5515852 w 6494035"/>
              <a:gd name="connsiteY4314" fmla="*/ 1622554 h 3722228"/>
              <a:gd name="connsiteX4315" fmla="*/ 5512636 w 6494035"/>
              <a:gd name="connsiteY4315" fmla="*/ 1625744 h 3722228"/>
              <a:gd name="connsiteX4316" fmla="*/ 5504881 w 6494035"/>
              <a:gd name="connsiteY4316" fmla="*/ 1630291 h 3722228"/>
              <a:gd name="connsiteX4317" fmla="*/ 5504881 w 6494035"/>
              <a:gd name="connsiteY4317" fmla="*/ 1614817 h 3722228"/>
              <a:gd name="connsiteX4318" fmla="*/ 5500341 w 6494035"/>
              <a:gd name="connsiteY4318" fmla="*/ 1618006 h 3722228"/>
              <a:gd name="connsiteX4319" fmla="*/ 5497126 w 6494035"/>
              <a:gd name="connsiteY4319" fmla="*/ 1602939 h 3722228"/>
              <a:gd name="connsiteX4320" fmla="*/ 5500341 w 6494035"/>
              <a:gd name="connsiteY4320" fmla="*/ 1599342 h 3722228"/>
              <a:gd name="connsiteX4321" fmla="*/ 5497126 w 6494035"/>
              <a:gd name="connsiteY4321" fmla="*/ 1595202 h 3722228"/>
              <a:gd name="connsiteX4322" fmla="*/ 5497126 w 6494035"/>
              <a:gd name="connsiteY4322" fmla="*/ 1591537 h 3722228"/>
              <a:gd name="connsiteX4323" fmla="*/ 5500341 w 6494035"/>
              <a:gd name="connsiteY4323" fmla="*/ 1587464 h 3722228"/>
              <a:gd name="connsiteX4324" fmla="*/ 5500341 w 6494035"/>
              <a:gd name="connsiteY4324" fmla="*/ 1583799 h 3722228"/>
              <a:gd name="connsiteX4325" fmla="*/ 5497126 w 6494035"/>
              <a:gd name="connsiteY4325" fmla="*/ 1579727 h 3722228"/>
              <a:gd name="connsiteX4326" fmla="*/ 5489370 w 6494035"/>
              <a:gd name="connsiteY4326" fmla="*/ 1564252 h 3722228"/>
              <a:gd name="connsiteX4327" fmla="*/ 5485304 w 6494035"/>
              <a:gd name="connsiteY4327" fmla="*/ 1561062 h 3722228"/>
              <a:gd name="connsiteX4328" fmla="*/ 5485304 w 6494035"/>
              <a:gd name="connsiteY4328" fmla="*/ 1556515 h 3722228"/>
              <a:gd name="connsiteX4329" fmla="*/ 5497126 w 6494035"/>
              <a:gd name="connsiteY4329" fmla="*/ 1561062 h 3722228"/>
              <a:gd name="connsiteX4330" fmla="*/ 5493059 w 6494035"/>
              <a:gd name="connsiteY4330" fmla="*/ 1553325 h 3722228"/>
              <a:gd name="connsiteX4331" fmla="*/ 5489370 w 6494035"/>
              <a:gd name="connsiteY4331" fmla="*/ 1548778 h 3722228"/>
              <a:gd name="connsiteX4332" fmla="*/ 5485304 w 6494035"/>
              <a:gd name="connsiteY4332" fmla="*/ 1540972 h 3722228"/>
              <a:gd name="connsiteX4333" fmla="*/ 5481615 w 6494035"/>
              <a:gd name="connsiteY4333" fmla="*/ 1537782 h 3722228"/>
              <a:gd name="connsiteX4334" fmla="*/ 5489370 w 6494035"/>
              <a:gd name="connsiteY4334" fmla="*/ 1537782 h 3722228"/>
              <a:gd name="connsiteX4335" fmla="*/ 5489370 w 6494035"/>
              <a:gd name="connsiteY4335" fmla="*/ 1533235 h 3722228"/>
              <a:gd name="connsiteX4336" fmla="*/ 5477548 w 6494035"/>
              <a:gd name="connsiteY4336" fmla="*/ 1537782 h 3722228"/>
              <a:gd name="connsiteX4337" fmla="*/ 5469793 w 6494035"/>
              <a:gd name="connsiteY4337" fmla="*/ 1530045 h 3722228"/>
              <a:gd name="connsiteX4338" fmla="*/ 5466199 w 6494035"/>
              <a:gd name="connsiteY4338" fmla="*/ 1530045 h 3722228"/>
              <a:gd name="connsiteX4339" fmla="*/ 5466199 w 6494035"/>
              <a:gd name="connsiteY4339" fmla="*/ 1537782 h 3722228"/>
              <a:gd name="connsiteX4340" fmla="*/ 5462038 w 6494035"/>
              <a:gd name="connsiteY4340" fmla="*/ 1533235 h 3722228"/>
              <a:gd name="connsiteX4341" fmla="*/ 5454377 w 6494035"/>
              <a:gd name="connsiteY4341" fmla="*/ 1533235 h 3722228"/>
              <a:gd name="connsiteX4342" fmla="*/ 5457498 w 6494035"/>
              <a:gd name="connsiteY4342" fmla="*/ 1525498 h 3722228"/>
              <a:gd name="connsiteX4343" fmla="*/ 5446622 w 6494035"/>
              <a:gd name="connsiteY4343" fmla="*/ 1525498 h 3722228"/>
              <a:gd name="connsiteX4344" fmla="*/ 5449743 w 6494035"/>
              <a:gd name="connsiteY4344" fmla="*/ 1514570 h 3722228"/>
              <a:gd name="connsiteX4345" fmla="*/ 5454377 w 6494035"/>
              <a:gd name="connsiteY4345" fmla="*/ 1510023 h 3722228"/>
              <a:gd name="connsiteX4346" fmla="*/ 5457498 w 6494035"/>
              <a:gd name="connsiteY4346" fmla="*/ 1510023 h 3722228"/>
              <a:gd name="connsiteX4347" fmla="*/ 5449743 w 6494035"/>
              <a:gd name="connsiteY4347" fmla="*/ 1506833 h 3722228"/>
              <a:gd name="connsiteX4348" fmla="*/ 5449743 w 6494035"/>
              <a:gd name="connsiteY4348" fmla="*/ 1495023 h 3722228"/>
              <a:gd name="connsiteX4349" fmla="*/ 5454377 w 6494035"/>
              <a:gd name="connsiteY4349" fmla="*/ 1487286 h 3722228"/>
              <a:gd name="connsiteX4350" fmla="*/ 5449743 w 6494035"/>
              <a:gd name="connsiteY4350" fmla="*/ 1483621 h 3722228"/>
              <a:gd name="connsiteX4351" fmla="*/ 5446622 w 6494035"/>
              <a:gd name="connsiteY4351" fmla="*/ 1483621 h 3722228"/>
              <a:gd name="connsiteX4352" fmla="*/ 5434327 w 6494035"/>
              <a:gd name="connsiteY4352" fmla="*/ 1479481 h 3722228"/>
              <a:gd name="connsiteX4353" fmla="*/ 5434327 w 6494035"/>
              <a:gd name="connsiteY4353" fmla="*/ 1483621 h 3722228"/>
              <a:gd name="connsiteX4354" fmla="*/ 5431112 w 6494035"/>
              <a:gd name="connsiteY4354" fmla="*/ 1483621 h 3722228"/>
              <a:gd name="connsiteX4355" fmla="*/ 5423356 w 6494035"/>
              <a:gd name="connsiteY4355" fmla="*/ 1479481 h 3722228"/>
              <a:gd name="connsiteX4356" fmla="*/ 5407846 w 6494035"/>
              <a:gd name="connsiteY4356" fmla="*/ 1483621 h 3722228"/>
              <a:gd name="connsiteX4357" fmla="*/ 5396024 w 6494035"/>
              <a:gd name="connsiteY4357" fmla="*/ 1491358 h 3722228"/>
              <a:gd name="connsiteX4358" fmla="*/ 5385148 w 6494035"/>
              <a:gd name="connsiteY4358" fmla="*/ 1502761 h 3722228"/>
              <a:gd name="connsiteX4359" fmla="*/ 5372853 w 6494035"/>
              <a:gd name="connsiteY4359" fmla="*/ 1514570 h 3722228"/>
              <a:gd name="connsiteX4360" fmla="*/ 5369637 w 6494035"/>
              <a:gd name="connsiteY4360" fmla="*/ 1510023 h 3722228"/>
              <a:gd name="connsiteX4361" fmla="*/ 5377392 w 6494035"/>
              <a:gd name="connsiteY4361" fmla="*/ 1502761 h 3722228"/>
              <a:gd name="connsiteX4362" fmla="*/ 5377392 w 6494035"/>
              <a:gd name="connsiteY4362" fmla="*/ 1499096 h 3722228"/>
              <a:gd name="connsiteX4363" fmla="*/ 5380513 w 6494035"/>
              <a:gd name="connsiteY4363" fmla="*/ 1495023 h 3722228"/>
              <a:gd name="connsiteX4364" fmla="*/ 5372853 w 6494035"/>
              <a:gd name="connsiteY4364" fmla="*/ 1491358 h 3722228"/>
              <a:gd name="connsiteX4365" fmla="*/ 5369637 w 6494035"/>
              <a:gd name="connsiteY4365" fmla="*/ 1483621 h 3722228"/>
              <a:gd name="connsiteX4366" fmla="*/ 5380513 w 6494035"/>
              <a:gd name="connsiteY4366" fmla="*/ 1460816 h 3722228"/>
              <a:gd name="connsiteX4367" fmla="*/ 5365097 w 6494035"/>
              <a:gd name="connsiteY4367" fmla="*/ 1448531 h 3722228"/>
              <a:gd name="connsiteX4368" fmla="*/ 5349587 w 6494035"/>
              <a:gd name="connsiteY4368" fmla="*/ 1456269 h 3722228"/>
              <a:gd name="connsiteX4369" fmla="*/ 5338616 w 6494035"/>
              <a:gd name="connsiteY4369" fmla="*/ 1479481 h 3722228"/>
              <a:gd name="connsiteX4370" fmla="*/ 5326321 w 6494035"/>
              <a:gd name="connsiteY4370" fmla="*/ 1491358 h 3722228"/>
              <a:gd name="connsiteX4371" fmla="*/ 5323200 w 6494035"/>
              <a:gd name="connsiteY4371" fmla="*/ 1502761 h 3722228"/>
              <a:gd name="connsiteX4372" fmla="*/ 5315445 w 6494035"/>
              <a:gd name="connsiteY4372" fmla="*/ 1506833 h 3722228"/>
              <a:gd name="connsiteX4373" fmla="*/ 5299935 w 6494035"/>
              <a:gd name="connsiteY4373" fmla="*/ 1506833 h 3722228"/>
              <a:gd name="connsiteX4374" fmla="*/ 5303623 w 6494035"/>
              <a:gd name="connsiteY4374" fmla="*/ 1525498 h 3722228"/>
              <a:gd name="connsiteX4375" fmla="*/ 5311284 w 6494035"/>
              <a:gd name="connsiteY4375" fmla="*/ 1540972 h 3722228"/>
              <a:gd name="connsiteX4376" fmla="*/ 5318566 w 6494035"/>
              <a:gd name="connsiteY4376" fmla="*/ 1537782 h 3722228"/>
              <a:gd name="connsiteX4377" fmla="*/ 5330861 w 6494035"/>
              <a:gd name="connsiteY4377" fmla="*/ 1545588 h 3722228"/>
              <a:gd name="connsiteX4378" fmla="*/ 5334077 w 6494035"/>
              <a:gd name="connsiteY4378" fmla="*/ 1556515 h 3722228"/>
              <a:gd name="connsiteX4379" fmla="*/ 5341832 w 6494035"/>
              <a:gd name="connsiteY4379" fmla="*/ 1564252 h 3722228"/>
              <a:gd name="connsiteX4380" fmla="*/ 5349587 w 6494035"/>
              <a:gd name="connsiteY4380" fmla="*/ 1561062 h 3722228"/>
              <a:gd name="connsiteX4381" fmla="*/ 5361882 w 6494035"/>
              <a:gd name="connsiteY4381" fmla="*/ 1548778 h 3722228"/>
              <a:gd name="connsiteX4382" fmla="*/ 5369637 w 6494035"/>
              <a:gd name="connsiteY4382" fmla="*/ 1540972 h 3722228"/>
              <a:gd name="connsiteX4383" fmla="*/ 5385148 w 6494035"/>
              <a:gd name="connsiteY4383" fmla="*/ 1548778 h 3722228"/>
              <a:gd name="connsiteX4384" fmla="*/ 5396024 w 6494035"/>
              <a:gd name="connsiteY4384" fmla="*/ 1548778 h 3722228"/>
              <a:gd name="connsiteX4385" fmla="*/ 5407846 w 6494035"/>
              <a:gd name="connsiteY4385" fmla="*/ 1548778 h 3722228"/>
              <a:gd name="connsiteX4386" fmla="*/ 5407846 w 6494035"/>
              <a:gd name="connsiteY4386" fmla="*/ 1564252 h 3722228"/>
              <a:gd name="connsiteX4387" fmla="*/ 5396024 w 6494035"/>
              <a:gd name="connsiteY4387" fmla="*/ 1561062 h 3722228"/>
              <a:gd name="connsiteX4388" fmla="*/ 5377392 w 6494035"/>
              <a:gd name="connsiteY4388" fmla="*/ 1571990 h 3722228"/>
              <a:gd name="connsiteX4389" fmla="*/ 5380513 w 6494035"/>
              <a:gd name="connsiteY4389" fmla="*/ 1576062 h 3722228"/>
              <a:gd name="connsiteX4390" fmla="*/ 5365097 w 6494035"/>
              <a:gd name="connsiteY4390" fmla="*/ 1595202 h 3722228"/>
              <a:gd name="connsiteX4391" fmla="*/ 5354127 w 6494035"/>
              <a:gd name="connsiteY4391" fmla="*/ 1614817 h 3722228"/>
              <a:gd name="connsiteX4392" fmla="*/ 5354127 w 6494035"/>
              <a:gd name="connsiteY4392" fmla="*/ 1625744 h 3722228"/>
              <a:gd name="connsiteX4393" fmla="*/ 5377392 w 6494035"/>
              <a:gd name="connsiteY4393" fmla="*/ 1638029 h 3722228"/>
              <a:gd name="connsiteX4394" fmla="*/ 5392430 w 6494035"/>
              <a:gd name="connsiteY4394" fmla="*/ 1668978 h 3722228"/>
              <a:gd name="connsiteX4395" fmla="*/ 5400091 w 6494035"/>
              <a:gd name="connsiteY4395" fmla="*/ 1672168 h 3722228"/>
              <a:gd name="connsiteX4396" fmla="*/ 5403779 w 6494035"/>
              <a:gd name="connsiteY4396" fmla="*/ 1684045 h 3722228"/>
              <a:gd name="connsiteX4397" fmla="*/ 5415601 w 6494035"/>
              <a:gd name="connsiteY4397" fmla="*/ 1695448 h 3722228"/>
              <a:gd name="connsiteX4398" fmla="*/ 5423356 w 6494035"/>
              <a:gd name="connsiteY4398" fmla="*/ 1703185 h 3722228"/>
              <a:gd name="connsiteX4399" fmla="*/ 5403779 w 6494035"/>
              <a:gd name="connsiteY4399" fmla="*/ 1699520 h 3722228"/>
              <a:gd name="connsiteX4400" fmla="*/ 5396024 w 6494035"/>
              <a:gd name="connsiteY4400" fmla="*/ 1695448 h 3722228"/>
              <a:gd name="connsiteX4401" fmla="*/ 5392430 w 6494035"/>
              <a:gd name="connsiteY4401" fmla="*/ 1699520 h 3722228"/>
              <a:gd name="connsiteX4402" fmla="*/ 5400091 w 6494035"/>
              <a:gd name="connsiteY4402" fmla="*/ 1699520 h 3722228"/>
              <a:gd name="connsiteX4403" fmla="*/ 5411534 w 6494035"/>
              <a:gd name="connsiteY4403" fmla="*/ 1710448 h 3722228"/>
              <a:gd name="connsiteX4404" fmla="*/ 5426572 w 6494035"/>
              <a:gd name="connsiteY4404" fmla="*/ 1725922 h 3722228"/>
              <a:gd name="connsiteX4405" fmla="*/ 5415601 w 6494035"/>
              <a:gd name="connsiteY4405" fmla="*/ 1730470 h 3722228"/>
              <a:gd name="connsiteX4406" fmla="*/ 5411534 w 6494035"/>
              <a:gd name="connsiteY4406" fmla="*/ 1738207 h 3722228"/>
              <a:gd name="connsiteX4407" fmla="*/ 5400091 w 6494035"/>
              <a:gd name="connsiteY4407" fmla="*/ 1738207 h 3722228"/>
              <a:gd name="connsiteX4408" fmla="*/ 5396024 w 6494035"/>
              <a:gd name="connsiteY4408" fmla="*/ 1746012 h 3722228"/>
              <a:gd name="connsiteX4409" fmla="*/ 5403779 w 6494035"/>
              <a:gd name="connsiteY4409" fmla="*/ 1741397 h 3722228"/>
              <a:gd name="connsiteX4410" fmla="*/ 5403779 w 6494035"/>
              <a:gd name="connsiteY4410" fmla="*/ 1749202 h 3722228"/>
              <a:gd name="connsiteX4411" fmla="*/ 5419290 w 6494035"/>
              <a:gd name="connsiteY4411" fmla="*/ 1741397 h 3722228"/>
              <a:gd name="connsiteX4412" fmla="*/ 5431112 w 6494035"/>
              <a:gd name="connsiteY4412" fmla="*/ 1749202 h 3722228"/>
              <a:gd name="connsiteX4413" fmla="*/ 5434327 w 6494035"/>
              <a:gd name="connsiteY4413" fmla="*/ 1753750 h 3722228"/>
              <a:gd name="connsiteX4414" fmla="*/ 5426572 w 6494035"/>
              <a:gd name="connsiteY4414" fmla="*/ 1761487 h 3722228"/>
              <a:gd name="connsiteX4415" fmla="*/ 5434327 w 6494035"/>
              <a:gd name="connsiteY4415" fmla="*/ 1761487 h 3722228"/>
              <a:gd name="connsiteX4416" fmla="*/ 5434327 w 6494035"/>
              <a:gd name="connsiteY4416" fmla="*/ 1769224 h 3722228"/>
              <a:gd name="connsiteX4417" fmla="*/ 5426572 w 6494035"/>
              <a:gd name="connsiteY4417" fmla="*/ 1769224 h 3722228"/>
              <a:gd name="connsiteX4418" fmla="*/ 5431112 w 6494035"/>
              <a:gd name="connsiteY4418" fmla="*/ 1772414 h 3722228"/>
              <a:gd name="connsiteX4419" fmla="*/ 5431112 w 6494035"/>
              <a:gd name="connsiteY4419" fmla="*/ 1780152 h 3722228"/>
              <a:gd name="connsiteX4420" fmla="*/ 5426572 w 6494035"/>
              <a:gd name="connsiteY4420" fmla="*/ 1780152 h 3722228"/>
              <a:gd name="connsiteX4421" fmla="*/ 5426572 w 6494035"/>
              <a:gd name="connsiteY4421" fmla="*/ 1784224 h 3722228"/>
              <a:gd name="connsiteX4422" fmla="*/ 5434327 w 6494035"/>
              <a:gd name="connsiteY4422" fmla="*/ 1787889 h 3722228"/>
              <a:gd name="connsiteX4423" fmla="*/ 5426572 w 6494035"/>
              <a:gd name="connsiteY4423" fmla="*/ 1791961 h 3722228"/>
              <a:gd name="connsiteX4424" fmla="*/ 5426572 w 6494035"/>
              <a:gd name="connsiteY4424" fmla="*/ 1787889 h 3722228"/>
              <a:gd name="connsiteX4425" fmla="*/ 5423356 w 6494035"/>
              <a:gd name="connsiteY4425" fmla="*/ 1791961 h 3722228"/>
              <a:gd name="connsiteX4426" fmla="*/ 5415601 w 6494035"/>
              <a:gd name="connsiteY4426" fmla="*/ 1810694 h 3722228"/>
              <a:gd name="connsiteX4427" fmla="*/ 5407846 w 6494035"/>
              <a:gd name="connsiteY4427" fmla="*/ 1830716 h 3722228"/>
              <a:gd name="connsiteX4428" fmla="*/ 5400091 w 6494035"/>
              <a:gd name="connsiteY4428" fmla="*/ 1830716 h 3722228"/>
              <a:gd name="connsiteX4429" fmla="*/ 5400091 w 6494035"/>
              <a:gd name="connsiteY4429" fmla="*/ 1833906 h 3722228"/>
              <a:gd name="connsiteX4430" fmla="*/ 5403779 w 6494035"/>
              <a:gd name="connsiteY4430" fmla="*/ 1838453 h 3722228"/>
              <a:gd name="connsiteX4431" fmla="*/ 5400091 w 6494035"/>
              <a:gd name="connsiteY4431" fmla="*/ 1846191 h 3722228"/>
              <a:gd name="connsiteX4432" fmla="*/ 5400091 w 6494035"/>
              <a:gd name="connsiteY4432" fmla="*/ 1857118 h 3722228"/>
              <a:gd name="connsiteX4433" fmla="*/ 5400091 w 6494035"/>
              <a:gd name="connsiteY4433" fmla="*/ 1864855 h 3722228"/>
              <a:gd name="connsiteX4434" fmla="*/ 5392430 w 6494035"/>
              <a:gd name="connsiteY4434" fmla="*/ 1875783 h 3722228"/>
              <a:gd name="connsiteX4435" fmla="*/ 5385148 w 6494035"/>
              <a:gd name="connsiteY4435" fmla="*/ 1883520 h 3722228"/>
              <a:gd name="connsiteX4436" fmla="*/ 5372853 w 6494035"/>
              <a:gd name="connsiteY4436" fmla="*/ 1888135 h 3722228"/>
              <a:gd name="connsiteX4437" fmla="*/ 5377392 w 6494035"/>
              <a:gd name="connsiteY4437" fmla="*/ 1891325 h 3722228"/>
              <a:gd name="connsiteX4438" fmla="*/ 5365097 w 6494035"/>
              <a:gd name="connsiteY4438" fmla="*/ 1903610 h 3722228"/>
              <a:gd name="connsiteX4439" fmla="*/ 5357342 w 6494035"/>
              <a:gd name="connsiteY4439" fmla="*/ 1906800 h 3722228"/>
              <a:gd name="connsiteX4440" fmla="*/ 5354127 w 6494035"/>
              <a:gd name="connsiteY4440" fmla="*/ 1906800 h 3722228"/>
              <a:gd name="connsiteX4441" fmla="*/ 5346371 w 6494035"/>
              <a:gd name="connsiteY4441" fmla="*/ 1926347 h 3722228"/>
              <a:gd name="connsiteX4442" fmla="*/ 5330861 w 6494035"/>
              <a:gd name="connsiteY4442" fmla="*/ 1930012 h 3722228"/>
              <a:gd name="connsiteX4443" fmla="*/ 5326321 w 6494035"/>
              <a:gd name="connsiteY4443" fmla="*/ 1934084 h 3722228"/>
              <a:gd name="connsiteX4444" fmla="*/ 5318566 w 6494035"/>
              <a:gd name="connsiteY4444" fmla="*/ 1930012 h 3722228"/>
              <a:gd name="connsiteX4445" fmla="*/ 5315445 w 6494035"/>
              <a:gd name="connsiteY4445" fmla="*/ 1934084 h 3722228"/>
              <a:gd name="connsiteX4446" fmla="*/ 5311284 w 6494035"/>
              <a:gd name="connsiteY4446" fmla="*/ 1930012 h 3722228"/>
              <a:gd name="connsiteX4447" fmla="*/ 5299935 w 6494035"/>
              <a:gd name="connsiteY4447" fmla="*/ 1937274 h 3722228"/>
              <a:gd name="connsiteX4448" fmla="*/ 5288113 w 6494035"/>
              <a:gd name="connsiteY4448" fmla="*/ 1926347 h 3722228"/>
              <a:gd name="connsiteX4449" fmla="*/ 5292179 w 6494035"/>
              <a:gd name="connsiteY4449" fmla="*/ 1945012 h 3722228"/>
              <a:gd name="connsiteX4450" fmla="*/ 5272602 w 6494035"/>
              <a:gd name="connsiteY4450" fmla="*/ 1952817 h 3722228"/>
              <a:gd name="connsiteX4451" fmla="*/ 5268062 w 6494035"/>
              <a:gd name="connsiteY4451" fmla="*/ 1949627 h 3722228"/>
              <a:gd name="connsiteX4452" fmla="*/ 5268062 w 6494035"/>
              <a:gd name="connsiteY4452" fmla="*/ 1952817 h 3722228"/>
              <a:gd name="connsiteX4453" fmla="*/ 5260307 w 6494035"/>
              <a:gd name="connsiteY4453" fmla="*/ 1957364 h 3722228"/>
              <a:gd name="connsiteX4454" fmla="*/ 5252552 w 6494035"/>
              <a:gd name="connsiteY4454" fmla="*/ 1960554 h 3722228"/>
              <a:gd name="connsiteX4455" fmla="*/ 5241676 w 6494035"/>
              <a:gd name="connsiteY4455" fmla="*/ 1965102 h 3722228"/>
              <a:gd name="connsiteX4456" fmla="*/ 5229759 w 6494035"/>
              <a:gd name="connsiteY4456" fmla="*/ 1968292 h 3722228"/>
              <a:gd name="connsiteX4457" fmla="*/ 5229759 w 6494035"/>
              <a:gd name="connsiteY4457" fmla="*/ 1965102 h 3722228"/>
              <a:gd name="connsiteX4458" fmla="*/ 5226165 w 6494035"/>
              <a:gd name="connsiteY4458" fmla="*/ 1976029 h 3722228"/>
              <a:gd name="connsiteX4459" fmla="*/ 5233920 w 6494035"/>
              <a:gd name="connsiteY4459" fmla="*/ 1983766 h 3722228"/>
              <a:gd name="connsiteX4460" fmla="*/ 5222004 w 6494035"/>
              <a:gd name="connsiteY4460" fmla="*/ 1988314 h 3722228"/>
              <a:gd name="connsiteX4461" fmla="*/ 5218410 w 6494035"/>
              <a:gd name="connsiteY4461" fmla="*/ 1972839 h 3722228"/>
              <a:gd name="connsiteX4462" fmla="*/ 5214343 w 6494035"/>
              <a:gd name="connsiteY4462" fmla="*/ 1965102 h 3722228"/>
              <a:gd name="connsiteX4463" fmla="*/ 5222004 w 6494035"/>
              <a:gd name="connsiteY4463" fmla="*/ 1960554 h 3722228"/>
              <a:gd name="connsiteX4464" fmla="*/ 5211128 w 6494035"/>
              <a:gd name="connsiteY4464" fmla="*/ 1952817 h 3722228"/>
              <a:gd name="connsiteX4465" fmla="*/ 5206588 w 6494035"/>
              <a:gd name="connsiteY4465" fmla="*/ 1960554 h 3722228"/>
              <a:gd name="connsiteX4466" fmla="*/ 5198833 w 6494035"/>
              <a:gd name="connsiteY4466" fmla="*/ 1957364 h 3722228"/>
              <a:gd name="connsiteX4467" fmla="*/ 5191078 w 6494035"/>
              <a:gd name="connsiteY4467" fmla="*/ 1952817 h 3722228"/>
              <a:gd name="connsiteX4468" fmla="*/ 5187862 w 6494035"/>
              <a:gd name="connsiteY4468" fmla="*/ 1952817 h 3722228"/>
              <a:gd name="connsiteX4469" fmla="*/ 5187862 w 6494035"/>
              <a:gd name="connsiteY4469" fmla="*/ 1960554 h 3722228"/>
              <a:gd name="connsiteX4470" fmla="*/ 5180107 w 6494035"/>
              <a:gd name="connsiteY4470" fmla="*/ 1960554 h 3722228"/>
              <a:gd name="connsiteX4471" fmla="*/ 5175567 w 6494035"/>
              <a:gd name="connsiteY4471" fmla="*/ 1965102 h 3722228"/>
              <a:gd name="connsiteX4472" fmla="*/ 5167812 w 6494035"/>
              <a:gd name="connsiteY4472" fmla="*/ 1965102 h 3722228"/>
              <a:gd name="connsiteX4473" fmla="*/ 5167812 w 6494035"/>
              <a:gd name="connsiteY4473" fmla="*/ 1972839 h 3722228"/>
              <a:gd name="connsiteX4474" fmla="*/ 5160151 w 6494035"/>
              <a:gd name="connsiteY4474" fmla="*/ 1972839 h 3722228"/>
              <a:gd name="connsiteX4475" fmla="*/ 5152396 w 6494035"/>
              <a:gd name="connsiteY4475" fmla="*/ 1980576 h 3722228"/>
              <a:gd name="connsiteX4476" fmla="*/ 5152396 w 6494035"/>
              <a:gd name="connsiteY4476" fmla="*/ 1991504 h 3722228"/>
              <a:gd name="connsiteX4477" fmla="*/ 5149180 w 6494035"/>
              <a:gd name="connsiteY4477" fmla="*/ 1996051 h 3722228"/>
              <a:gd name="connsiteX4478" fmla="*/ 5141425 w 6494035"/>
              <a:gd name="connsiteY4478" fmla="*/ 1999241 h 3722228"/>
              <a:gd name="connsiteX4479" fmla="*/ 5137358 w 6494035"/>
              <a:gd name="connsiteY4479" fmla="*/ 2018856 h 3722228"/>
              <a:gd name="connsiteX4480" fmla="*/ 5152396 w 6494035"/>
              <a:gd name="connsiteY4480" fmla="*/ 2037521 h 3722228"/>
              <a:gd name="connsiteX4481" fmla="*/ 5160151 w 6494035"/>
              <a:gd name="connsiteY4481" fmla="*/ 2052995 h 3722228"/>
              <a:gd name="connsiteX4482" fmla="*/ 5180107 w 6494035"/>
              <a:gd name="connsiteY4482" fmla="*/ 2073017 h 3722228"/>
              <a:gd name="connsiteX4483" fmla="*/ 5187862 w 6494035"/>
              <a:gd name="connsiteY4483" fmla="*/ 2076207 h 3722228"/>
              <a:gd name="connsiteX4484" fmla="*/ 5191078 w 6494035"/>
              <a:gd name="connsiteY4484" fmla="*/ 2080755 h 3722228"/>
              <a:gd name="connsiteX4485" fmla="*/ 5198833 w 6494035"/>
              <a:gd name="connsiteY4485" fmla="*/ 2088560 h 3722228"/>
              <a:gd name="connsiteX4486" fmla="*/ 5206588 w 6494035"/>
              <a:gd name="connsiteY4486" fmla="*/ 2099487 h 3722228"/>
              <a:gd name="connsiteX4487" fmla="*/ 5211128 w 6494035"/>
              <a:gd name="connsiteY4487" fmla="*/ 2099487 h 3722228"/>
              <a:gd name="connsiteX4488" fmla="*/ 5211128 w 6494035"/>
              <a:gd name="connsiteY4488" fmla="*/ 2111297 h 3722228"/>
              <a:gd name="connsiteX4489" fmla="*/ 5222004 w 6494035"/>
              <a:gd name="connsiteY4489" fmla="*/ 2142314 h 3722228"/>
              <a:gd name="connsiteX4490" fmla="*/ 5222004 w 6494035"/>
              <a:gd name="connsiteY4490" fmla="*/ 2150052 h 3722228"/>
              <a:gd name="connsiteX4491" fmla="*/ 5226165 w 6494035"/>
              <a:gd name="connsiteY4491" fmla="*/ 2153241 h 3722228"/>
              <a:gd name="connsiteX4492" fmla="*/ 5222004 w 6494035"/>
              <a:gd name="connsiteY4492" fmla="*/ 2157789 h 3722228"/>
              <a:gd name="connsiteX4493" fmla="*/ 5222004 w 6494035"/>
              <a:gd name="connsiteY4493" fmla="*/ 2160979 h 3722228"/>
              <a:gd name="connsiteX4494" fmla="*/ 5226165 w 6494035"/>
              <a:gd name="connsiteY4494" fmla="*/ 2165526 h 3722228"/>
              <a:gd name="connsiteX4495" fmla="*/ 5222004 w 6494035"/>
              <a:gd name="connsiteY4495" fmla="*/ 2173264 h 3722228"/>
              <a:gd name="connsiteX4496" fmla="*/ 5226165 w 6494035"/>
              <a:gd name="connsiteY4496" fmla="*/ 2176454 h 3722228"/>
              <a:gd name="connsiteX4497" fmla="*/ 5218410 w 6494035"/>
              <a:gd name="connsiteY4497" fmla="*/ 2188738 h 3722228"/>
              <a:gd name="connsiteX4498" fmla="*/ 5206588 w 6494035"/>
              <a:gd name="connsiteY4498" fmla="*/ 2196476 h 3722228"/>
              <a:gd name="connsiteX4499" fmla="*/ 5198833 w 6494035"/>
              <a:gd name="connsiteY4499" fmla="*/ 2196476 h 3722228"/>
              <a:gd name="connsiteX4500" fmla="*/ 5195617 w 6494035"/>
              <a:gd name="connsiteY4500" fmla="*/ 2204213 h 3722228"/>
              <a:gd name="connsiteX4501" fmla="*/ 5175567 w 6494035"/>
              <a:gd name="connsiteY4501" fmla="*/ 2211543 h 3722228"/>
              <a:gd name="connsiteX4502" fmla="*/ 5172446 w 6494035"/>
              <a:gd name="connsiteY4502" fmla="*/ 2215140 h 3722228"/>
              <a:gd name="connsiteX4503" fmla="*/ 5167812 w 6494035"/>
              <a:gd name="connsiteY4503" fmla="*/ 2227018 h 3722228"/>
              <a:gd name="connsiteX4504" fmla="*/ 5160151 w 6494035"/>
              <a:gd name="connsiteY4504" fmla="*/ 2219281 h 3722228"/>
              <a:gd name="connsiteX4505" fmla="*/ 5160151 w 6494035"/>
              <a:gd name="connsiteY4505" fmla="*/ 2234755 h 3722228"/>
              <a:gd name="connsiteX4506" fmla="*/ 5149180 w 6494035"/>
              <a:gd name="connsiteY4506" fmla="*/ 2234755 h 3722228"/>
              <a:gd name="connsiteX4507" fmla="*/ 5133670 w 6494035"/>
              <a:gd name="connsiteY4507" fmla="*/ 2245683 h 3722228"/>
              <a:gd name="connsiteX4508" fmla="*/ 5133670 w 6494035"/>
              <a:gd name="connsiteY4508" fmla="*/ 2222878 h 3722228"/>
              <a:gd name="connsiteX4509" fmla="*/ 5137358 w 6494035"/>
              <a:gd name="connsiteY4509" fmla="*/ 2219281 h 3722228"/>
              <a:gd name="connsiteX4510" fmla="*/ 5133670 w 6494035"/>
              <a:gd name="connsiteY4510" fmla="*/ 2211543 h 3722228"/>
              <a:gd name="connsiteX4511" fmla="*/ 5129603 w 6494035"/>
              <a:gd name="connsiteY4511" fmla="*/ 2211543 h 3722228"/>
              <a:gd name="connsiteX4512" fmla="*/ 5125915 w 6494035"/>
              <a:gd name="connsiteY4512" fmla="*/ 2207403 h 3722228"/>
              <a:gd name="connsiteX4513" fmla="*/ 5114093 w 6494035"/>
              <a:gd name="connsiteY4513" fmla="*/ 2204213 h 3722228"/>
              <a:gd name="connsiteX4514" fmla="*/ 5110499 w 6494035"/>
              <a:gd name="connsiteY4514" fmla="*/ 2204213 h 3722228"/>
              <a:gd name="connsiteX4515" fmla="*/ 5110499 w 6494035"/>
              <a:gd name="connsiteY4515" fmla="*/ 2196476 h 3722228"/>
              <a:gd name="connsiteX4516" fmla="*/ 5106337 w 6494035"/>
              <a:gd name="connsiteY4516" fmla="*/ 2191928 h 3722228"/>
              <a:gd name="connsiteX4517" fmla="*/ 5103216 w 6494035"/>
              <a:gd name="connsiteY4517" fmla="*/ 2196476 h 3722228"/>
              <a:gd name="connsiteX4518" fmla="*/ 5095461 w 6494035"/>
              <a:gd name="connsiteY4518" fmla="*/ 2188738 h 3722228"/>
              <a:gd name="connsiteX4519" fmla="*/ 5095461 w 6494035"/>
              <a:gd name="connsiteY4519" fmla="*/ 2181001 h 3722228"/>
              <a:gd name="connsiteX4520" fmla="*/ 5087706 w 6494035"/>
              <a:gd name="connsiteY4520" fmla="*/ 2173264 h 3722228"/>
              <a:gd name="connsiteX4521" fmla="*/ 5067656 w 6494035"/>
              <a:gd name="connsiteY4521" fmla="*/ 2160979 h 3722228"/>
              <a:gd name="connsiteX4522" fmla="*/ 5048079 w 6494035"/>
              <a:gd name="connsiteY4522" fmla="*/ 2157789 h 3722228"/>
              <a:gd name="connsiteX4523" fmla="*/ 5052145 w 6494035"/>
              <a:gd name="connsiteY4523" fmla="*/ 2142314 h 3722228"/>
              <a:gd name="connsiteX4524" fmla="*/ 5032568 w 6494035"/>
              <a:gd name="connsiteY4524" fmla="*/ 2145436 h 3722228"/>
              <a:gd name="connsiteX4525" fmla="*/ 5032568 w 6494035"/>
              <a:gd name="connsiteY4525" fmla="*/ 2160979 h 3722228"/>
              <a:gd name="connsiteX4526" fmla="*/ 5032568 w 6494035"/>
              <a:gd name="connsiteY4526" fmla="*/ 2173264 h 3722228"/>
              <a:gd name="connsiteX4527" fmla="*/ 5024813 w 6494035"/>
              <a:gd name="connsiteY4527" fmla="*/ 2188738 h 3722228"/>
              <a:gd name="connsiteX4528" fmla="*/ 5021692 w 6494035"/>
              <a:gd name="connsiteY4528" fmla="*/ 2207403 h 3722228"/>
              <a:gd name="connsiteX4529" fmla="*/ 5017058 w 6494035"/>
              <a:gd name="connsiteY4529" fmla="*/ 2215140 h 3722228"/>
              <a:gd name="connsiteX4530" fmla="*/ 5021692 w 6494035"/>
              <a:gd name="connsiteY4530" fmla="*/ 2238420 h 3722228"/>
              <a:gd name="connsiteX4531" fmla="*/ 5032568 w 6494035"/>
              <a:gd name="connsiteY4531" fmla="*/ 2234755 h 3722228"/>
              <a:gd name="connsiteX4532" fmla="*/ 5036635 w 6494035"/>
              <a:gd name="connsiteY4532" fmla="*/ 2250230 h 3722228"/>
              <a:gd name="connsiteX4533" fmla="*/ 5040323 w 6494035"/>
              <a:gd name="connsiteY4533" fmla="*/ 2250230 h 3722228"/>
              <a:gd name="connsiteX4534" fmla="*/ 5048079 w 6494035"/>
              <a:gd name="connsiteY4534" fmla="*/ 2281179 h 3722228"/>
              <a:gd name="connsiteX4535" fmla="*/ 5059901 w 6494035"/>
              <a:gd name="connsiteY4535" fmla="*/ 2284369 h 3722228"/>
              <a:gd name="connsiteX4536" fmla="*/ 5070871 w 6494035"/>
              <a:gd name="connsiteY4536" fmla="*/ 2284369 h 3722228"/>
              <a:gd name="connsiteX4537" fmla="*/ 5079951 w 6494035"/>
              <a:gd name="connsiteY4537" fmla="*/ 2299912 h 3722228"/>
              <a:gd name="connsiteX4538" fmla="*/ 5106337 w 6494035"/>
              <a:gd name="connsiteY4538" fmla="*/ 2330861 h 3722228"/>
              <a:gd name="connsiteX4539" fmla="*/ 5106337 w 6494035"/>
              <a:gd name="connsiteY4539" fmla="*/ 2350476 h 3722228"/>
              <a:gd name="connsiteX4540" fmla="*/ 5110499 w 6494035"/>
              <a:gd name="connsiteY4540" fmla="*/ 2361404 h 3722228"/>
              <a:gd name="connsiteX4541" fmla="*/ 5110499 w 6494035"/>
              <a:gd name="connsiteY4541" fmla="*/ 2369141 h 3722228"/>
              <a:gd name="connsiteX4542" fmla="*/ 5118159 w 6494035"/>
              <a:gd name="connsiteY4542" fmla="*/ 2373688 h 3722228"/>
              <a:gd name="connsiteX4543" fmla="*/ 5125915 w 6494035"/>
              <a:gd name="connsiteY4543" fmla="*/ 2400090 h 3722228"/>
              <a:gd name="connsiteX4544" fmla="*/ 5121848 w 6494035"/>
              <a:gd name="connsiteY4544" fmla="*/ 2392353 h 3722228"/>
              <a:gd name="connsiteX4545" fmla="*/ 5118159 w 6494035"/>
              <a:gd name="connsiteY4545" fmla="*/ 2400090 h 3722228"/>
              <a:gd name="connsiteX4546" fmla="*/ 5114093 w 6494035"/>
              <a:gd name="connsiteY4546" fmla="*/ 2404638 h 3722228"/>
              <a:gd name="connsiteX4547" fmla="*/ 5110499 w 6494035"/>
              <a:gd name="connsiteY4547" fmla="*/ 2400090 h 3722228"/>
              <a:gd name="connsiteX4548" fmla="*/ 5098582 w 6494035"/>
              <a:gd name="connsiteY4548" fmla="*/ 2389163 h 3722228"/>
              <a:gd name="connsiteX4549" fmla="*/ 5083166 w 6494035"/>
              <a:gd name="connsiteY4549" fmla="*/ 2381426 h 3722228"/>
              <a:gd name="connsiteX4550" fmla="*/ 5067656 w 6494035"/>
              <a:gd name="connsiteY4550" fmla="*/ 2365951 h 3722228"/>
              <a:gd name="connsiteX4551" fmla="*/ 5063589 w 6494035"/>
              <a:gd name="connsiteY4551" fmla="*/ 2358214 h 3722228"/>
              <a:gd name="connsiteX4552" fmla="*/ 5052145 w 6494035"/>
              <a:gd name="connsiteY4552" fmla="*/ 2345929 h 3722228"/>
              <a:gd name="connsiteX4553" fmla="*/ 5052145 w 6494035"/>
              <a:gd name="connsiteY4553" fmla="*/ 2338599 h 3722228"/>
              <a:gd name="connsiteX4554" fmla="*/ 5052145 w 6494035"/>
              <a:gd name="connsiteY4554" fmla="*/ 2327196 h 3722228"/>
              <a:gd name="connsiteX4555" fmla="*/ 5048079 w 6494035"/>
              <a:gd name="connsiteY4555" fmla="*/ 2323124 h 3722228"/>
              <a:gd name="connsiteX4556" fmla="*/ 5044390 w 6494035"/>
              <a:gd name="connsiteY4556" fmla="*/ 2307649 h 3722228"/>
              <a:gd name="connsiteX4557" fmla="*/ 5040323 w 6494035"/>
              <a:gd name="connsiteY4557" fmla="*/ 2292175 h 3722228"/>
              <a:gd name="connsiteX4558" fmla="*/ 5032568 w 6494035"/>
              <a:gd name="connsiteY4558" fmla="*/ 2281179 h 3722228"/>
              <a:gd name="connsiteX4559" fmla="*/ 5024813 w 6494035"/>
              <a:gd name="connsiteY4559" fmla="*/ 2273442 h 3722228"/>
              <a:gd name="connsiteX4560" fmla="*/ 5013937 w 6494035"/>
              <a:gd name="connsiteY4560" fmla="*/ 2257967 h 3722228"/>
              <a:gd name="connsiteX4561" fmla="*/ 5009397 w 6494035"/>
              <a:gd name="connsiteY4561" fmla="*/ 2250230 h 3722228"/>
              <a:gd name="connsiteX4562" fmla="*/ 5006181 w 6494035"/>
              <a:gd name="connsiteY4562" fmla="*/ 2253420 h 3722228"/>
              <a:gd name="connsiteX4563" fmla="*/ 5006181 w 6494035"/>
              <a:gd name="connsiteY4563" fmla="*/ 2261157 h 3722228"/>
              <a:gd name="connsiteX4564" fmla="*/ 5001642 w 6494035"/>
              <a:gd name="connsiteY4564" fmla="*/ 2257967 h 3722228"/>
              <a:gd name="connsiteX4565" fmla="*/ 4998426 w 6494035"/>
              <a:gd name="connsiteY4565" fmla="*/ 2242493 h 3722228"/>
              <a:gd name="connsiteX4566" fmla="*/ 5001642 w 6494035"/>
              <a:gd name="connsiteY4566" fmla="*/ 2227018 h 3722228"/>
              <a:gd name="connsiteX4567" fmla="*/ 5006181 w 6494035"/>
              <a:gd name="connsiteY4567" fmla="*/ 2219281 h 3722228"/>
              <a:gd name="connsiteX4568" fmla="*/ 5006181 w 6494035"/>
              <a:gd name="connsiteY4568" fmla="*/ 2215140 h 3722228"/>
              <a:gd name="connsiteX4569" fmla="*/ 5001642 w 6494035"/>
              <a:gd name="connsiteY4569" fmla="*/ 2204213 h 3722228"/>
              <a:gd name="connsiteX4570" fmla="*/ 5006181 w 6494035"/>
              <a:gd name="connsiteY4570" fmla="*/ 2196476 h 3722228"/>
              <a:gd name="connsiteX4571" fmla="*/ 5006181 w 6494035"/>
              <a:gd name="connsiteY4571" fmla="*/ 2176454 h 3722228"/>
              <a:gd name="connsiteX4572" fmla="*/ 5001642 w 6494035"/>
              <a:gd name="connsiteY4572" fmla="*/ 2176454 h 3722228"/>
              <a:gd name="connsiteX4573" fmla="*/ 5006181 w 6494035"/>
              <a:gd name="connsiteY4573" fmla="*/ 2173264 h 3722228"/>
              <a:gd name="connsiteX4574" fmla="*/ 5006181 w 6494035"/>
              <a:gd name="connsiteY4574" fmla="*/ 2153241 h 3722228"/>
              <a:gd name="connsiteX4575" fmla="*/ 4993886 w 6494035"/>
              <a:gd name="connsiteY4575" fmla="*/ 2130437 h 3722228"/>
              <a:gd name="connsiteX4576" fmla="*/ 4993886 w 6494035"/>
              <a:gd name="connsiteY4576" fmla="*/ 2138174 h 3722228"/>
              <a:gd name="connsiteX4577" fmla="*/ 4990671 w 6494035"/>
              <a:gd name="connsiteY4577" fmla="*/ 2138174 h 3722228"/>
              <a:gd name="connsiteX4578" fmla="*/ 4986131 w 6494035"/>
              <a:gd name="connsiteY4578" fmla="*/ 2119034 h 3722228"/>
              <a:gd name="connsiteX4579" fmla="*/ 4982916 w 6494035"/>
              <a:gd name="connsiteY4579" fmla="*/ 2099487 h 3722228"/>
              <a:gd name="connsiteX4580" fmla="*/ 4978376 w 6494035"/>
              <a:gd name="connsiteY4580" fmla="*/ 2083945 h 3722228"/>
              <a:gd name="connsiteX4581" fmla="*/ 4978376 w 6494035"/>
              <a:gd name="connsiteY4581" fmla="*/ 2073017 h 3722228"/>
              <a:gd name="connsiteX4582" fmla="*/ 4970621 w 6494035"/>
              <a:gd name="connsiteY4582" fmla="*/ 2073017 h 3722228"/>
              <a:gd name="connsiteX4583" fmla="*/ 4967405 w 6494035"/>
              <a:gd name="connsiteY4583" fmla="*/ 2065280 h 3722228"/>
              <a:gd name="connsiteX4584" fmla="*/ 4962866 w 6494035"/>
              <a:gd name="connsiteY4584" fmla="*/ 2057543 h 3722228"/>
              <a:gd name="connsiteX4585" fmla="*/ 4959745 w 6494035"/>
              <a:gd name="connsiteY4585" fmla="*/ 2060733 h 3722228"/>
              <a:gd name="connsiteX4586" fmla="*/ 4959745 w 6494035"/>
              <a:gd name="connsiteY4586" fmla="*/ 2073017 h 3722228"/>
              <a:gd name="connsiteX4587" fmla="*/ 4951989 w 6494035"/>
              <a:gd name="connsiteY4587" fmla="*/ 2080755 h 3722228"/>
              <a:gd name="connsiteX4588" fmla="*/ 4936479 w 6494035"/>
              <a:gd name="connsiteY4588" fmla="*/ 2088560 h 3722228"/>
              <a:gd name="connsiteX4589" fmla="*/ 4932412 w 6494035"/>
              <a:gd name="connsiteY4589" fmla="*/ 2091750 h 3722228"/>
              <a:gd name="connsiteX4590" fmla="*/ 4924657 w 6494035"/>
              <a:gd name="connsiteY4590" fmla="*/ 2088560 h 3722228"/>
              <a:gd name="connsiteX4591" fmla="*/ 4916902 w 6494035"/>
              <a:gd name="connsiteY4591" fmla="*/ 2088560 h 3722228"/>
              <a:gd name="connsiteX4592" fmla="*/ 4916902 w 6494035"/>
              <a:gd name="connsiteY4592" fmla="*/ 2083945 h 3722228"/>
              <a:gd name="connsiteX4593" fmla="*/ 4909146 w 6494035"/>
              <a:gd name="connsiteY4593" fmla="*/ 2088560 h 3722228"/>
              <a:gd name="connsiteX4594" fmla="*/ 4909146 w 6494035"/>
              <a:gd name="connsiteY4594" fmla="*/ 2065280 h 3722228"/>
              <a:gd name="connsiteX4595" fmla="*/ 4913686 w 6494035"/>
              <a:gd name="connsiteY4595" fmla="*/ 2045258 h 3722228"/>
              <a:gd name="connsiteX4596" fmla="*/ 4909146 w 6494035"/>
              <a:gd name="connsiteY4596" fmla="*/ 2034331 h 3722228"/>
              <a:gd name="connsiteX4597" fmla="*/ 4898175 w 6494035"/>
              <a:gd name="connsiteY4597" fmla="*/ 2018856 h 3722228"/>
              <a:gd name="connsiteX4598" fmla="*/ 4898175 w 6494035"/>
              <a:gd name="connsiteY4598" fmla="*/ 2022453 h 3722228"/>
              <a:gd name="connsiteX4599" fmla="*/ 4885881 w 6494035"/>
              <a:gd name="connsiteY4599" fmla="*/ 2011118 h 3722228"/>
              <a:gd name="connsiteX4600" fmla="*/ 4893636 w 6494035"/>
              <a:gd name="connsiteY4600" fmla="*/ 2014716 h 3722228"/>
              <a:gd name="connsiteX4601" fmla="*/ 4898175 w 6494035"/>
              <a:gd name="connsiteY4601" fmla="*/ 2011118 h 3722228"/>
              <a:gd name="connsiteX4602" fmla="*/ 4885881 w 6494035"/>
              <a:gd name="connsiteY4602" fmla="*/ 2003788 h 3722228"/>
              <a:gd name="connsiteX4603" fmla="*/ 4881814 w 6494035"/>
              <a:gd name="connsiteY4603" fmla="*/ 1996051 h 3722228"/>
              <a:gd name="connsiteX4604" fmla="*/ 4878220 w 6494035"/>
              <a:gd name="connsiteY4604" fmla="*/ 1991504 h 3722228"/>
              <a:gd name="connsiteX4605" fmla="*/ 4870465 w 6494035"/>
              <a:gd name="connsiteY4605" fmla="*/ 1988314 h 3722228"/>
              <a:gd name="connsiteX4606" fmla="*/ 4866303 w 6494035"/>
              <a:gd name="connsiteY4606" fmla="*/ 1988314 h 3722228"/>
              <a:gd name="connsiteX4607" fmla="*/ 4855427 w 6494035"/>
              <a:gd name="connsiteY4607" fmla="*/ 1972839 h 3722228"/>
              <a:gd name="connsiteX4608" fmla="*/ 4850887 w 6494035"/>
              <a:gd name="connsiteY4608" fmla="*/ 1960554 h 3722228"/>
              <a:gd name="connsiteX4609" fmla="*/ 4847672 w 6494035"/>
              <a:gd name="connsiteY4609" fmla="*/ 1945012 h 3722228"/>
              <a:gd name="connsiteX4610" fmla="*/ 4835377 w 6494035"/>
              <a:gd name="connsiteY4610" fmla="*/ 1934084 h 3722228"/>
              <a:gd name="connsiteX4611" fmla="*/ 4824406 w 6494035"/>
              <a:gd name="connsiteY4611" fmla="*/ 1930012 h 3722228"/>
              <a:gd name="connsiteX4612" fmla="*/ 4819867 w 6494035"/>
              <a:gd name="connsiteY4612" fmla="*/ 1918610 h 3722228"/>
              <a:gd name="connsiteX4613" fmla="*/ 4808990 w 6494035"/>
              <a:gd name="connsiteY4613" fmla="*/ 1914537 h 3722228"/>
              <a:gd name="connsiteX4614" fmla="*/ 4808990 w 6494035"/>
              <a:gd name="connsiteY4614" fmla="*/ 1922275 h 3722228"/>
              <a:gd name="connsiteX4615" fmla="*/ 4816651 w 6494035"/>
              <a:gd name="connsiteY4615" fmla="*/ 1922275 h 3722228"/>
              <a:gd name="connsiteX4616" fmla="*/ 4819867 w 6494035"/>
              <a:gd name="connsiteY4616" fmla="*/ 1934084 h 3722228"/>
              <a:gd name="connsiteX4617" fmla="*/ 4816651 w 6494035"/>
              <a:gd name="connsiteY4617" fmla="*/ 1937274 h 3722228"/>
              <a:gd name="connsiteX4618" fmla="*/ 4819867 w 6494035"/>
              <a:gd name="connsiteY4618" fmla="*/ 1945012 h 3722228"/>
              <a:gd name="connsiteX4619" fmla="*/ 4816651 w 6494035"/>
              <a:gd name="connsiteY4619" fmla="*/ 1957364 h 3722228"/>
              <a:gd name="connsiteX4620" fmla="*/ 4808990 w 6494035"/>
              <a:gd name="connsiteY4620" fmla="*/ 1949627 h 3722228"/>
              <a:gd name="connsiteX4621" fmla="*/ 4808990 w 6494035"/>
              <a:gd name="connsiteY4621" fmla="*/ 1945012 h 3722228"/>
              <a:gd name="connsiteX4622" fmla="*/ 4804356 w 6494035"/>
              <a:gd name="connsiteY4622" fmla="*/ 1949627 h 3722228"/>
              <a:gd name="connsiteX4623" fmla="*/ 4808990 w 6494035"/>
              <a:gd name="connsiteY4623" fmla="*/ 1957364 h 3722228"/>
              <a:gd name="connsiteX4624" fmla="*/ 4801235 w 6494035"/>
              <a:gd name="connsiteY4624" fmla="*/ 1957364 h 3722228"/>
              <a:gd name="connsiteX4625" fmla="*/ 4796695 w 6494035"/>
              <a:gd name="connsiteY4625" fmla="*/ 1957364 h 3722228"/>
              <a:gd name="connsiteX4626" fmla="*/ 4785725 w 6494035"/>
              <a:gd name="connsiteY4626" fmla="*/ 1960554 h 3722228"/>
              <a:gd name="connsiteX4627" fmla="*/ 4785725 w 6494035"/>
              <a:gd name="connsiteY4627" fmla="*/ 1952817 h 3722228"/>
              <a:gd name="connsiteX4628" fmla="*/ 4777969 w 6494035"/>
              <a:gd name="connsiteY4628" fmla="*/ 1965102 h 3722228"/>
              <a:gd name="connsiteX4629" fmla="*/ 4773903 w 6494035"/>
              <a:gd name="connsiteY4629" fmla="*/ 1960554 h 3722228"/>
              <a:gd name="connsiteX4630" fmla="*/ 4773903 w 6494035"/>
              <a:gd name="connsiteY4630" fmla="*/ 1949627 h 3722228"/>
              <a:gd name="connsiteX4631" fmla="*/ 4770214 w 6494035"/>
              <a:gd name="connsiteY4631" fmla="*/ 1949627 h 3722228"/>
              <a:gd name="connsiteX4632" fmla="*/ 4770214 w 6494035"/>
              <a:gd name="connsiteY4632" fmla="*/ 1957364 h 3722228"/>
              <a:gd name="connsiteX4633" fmla="*/ 4754704 w 6494035"/>
              <a:gd name="connsiteY4633" fmla="*/ 1965102 h 3722228"/>
              <a:gd name="connsiteX4634" fmla="*/ 4747421 w 6494035"/>
              <a:gd name="connsiteY4634" fmla="*/ 1968292 h 3722228"/>
              <a:gd name="connsiteX4635" fmla="*/ 4747421 w 6494035"/>
              <a:gd name="connsiteY4635" fmla="*/ 1972839 h 3722228"/>
              <a:gd name="connsiteX4636" fmla="*/ 4750637 w 6494035"/>
              <a:gd name="connsiteY4636" fmla="*/ 1983766 h 3722228"/>
              <a:gd name="connsiteX4637" fmla="*/ 4747421 w 6494035"/>
              <a:gd name="connsiteY4637" fmla="*/ 1991504 h 3722228"/>
              <a:gd name="connsiteX4638" fmla="*/ 4742882 w 6494035"/>
              <a:gd name="connsiteY4638" fmla="*/ 1996051 h 3722228"/>
              <a:gd name="connsiteX4639" fmla="*/ 4739761 w 6494035"/>
              <a:gd name="connsiteY4639" fmla="*/ 2003788 h 3722228"/>
              <a:gd name="connsiteX4640" fmla="*/ 4724250 w 6494035"/>
              <a:gd name="connsiteY4640" fmla="*/ 2006978 h 3722228"/>
              <a:gd name="connsiteX4641" fmla="*/ 4724250 w 6494035"/>
              <a:gd name="connsiteY4641" fmla="*/ 2003788 h 3722228"/>
              <a:gd name="connsiteX4642" fmla="*/ 4716495 w 6494035"/>
              <a:gd name="connsiteY4642" fmla="*/ 2006978 h 3722228"/>
              <a:gd name="connsiteX4643" fmla="*/ 4719710 w 6494035"/>
              <a:gd name="connsiteY4643" fmla="*/ 2006978 h 3722228"/>
              <a:gd name="connsiteX4644" fmla="*/ 4700984 w 6494035"/>
              <a:gd name="connsiteY4644" fmla="*/ 2034331 h 3722228"/>
              <a:gd name="connsiteX4645" fmla="*/ 4684623 w 6494035"/>
              <a:gd name="connsiteY4645" fmla="*/ 2045258 h 3722228"/>
              <a:gd name="connsiteX4646" fmla="*/ 4669112 w 6494035"/>
              <a:gd name="connsiteY4646" fmla="*/ 2060733 h 3722228"/>
              <a:gd name="connsiteX4647" fmla="*/ 4661357 w 6494035"/>
              <a:gd name="connsiteY4647" fmla="*/ 2068470 h 3722228"/>
              <a:gd name="connsiteX4648" fmla="*/ 4665897 w 6494035"/>
              <a:gd name="connsiteY4648" fmla="*/ 2073017 h 3722228"/>
              <a:gd name="connsiteX4649" fmla="*/ 4650481 w 6494035"/>
              <a:gd name="connsiteY4649" fmla="*/ 2080755 h 3722228"/>
              <a:gd name="connsiteX4650" fmla="*/ 4642726 w 6494035"/>
              <a:gd name="connsiteY4650" fmla="*/ 2083945 h 3722228"/>
              <a:gd name="connsiteX4651" fmla="*/ 4634970 w 6494035"/>
              <a:gd name="connsiteY4651" fmla="*/ 2091750 h 3722228"/>
              <a:gd name="connsiteX4652" fmla="*/ 4630431 w 6494035"/>
              <a:gd name="connsiteY4652" fmla="*/ 2091750 h 3722228"/>
              <a:gd name="connsiteX4653" fmla="*/ 4622675 w 6494035"/>
              <a:gd name="connsiteY4653" fmla="*/ 2096297 h 3722228"/>
              <a:gd name="connsiteX4654" fmla="*/ 4619460 w 6494035"/>
              <a:gd name="connsiteY4654" fmla="*/ 2111297 h 3722228"/>
              <a:gd name="connsiteX4655" fmla="*/ 4622675 w 6494035"/>
              <a:gd name="connsiteY4655" fmla="*/ 2122699 h 3722228"/>
              <a:gd name="connsiteX4656" fmla="*/ 4622675 w 6494035"/>
              <a:gd name="connsiteY4656" fmla="*/ 2130437 h 3722228"/>
              <a:gd name="connsiteX4657" fmla="*/ 4622675 w 6494035"/>
              <a:gd name="connsiteY4657" fmla="*/ 2142314 h 3722228"/>
              <a:gd name="connsiteX4658" fmla="*/ 4619460 w 6494035"/>
              <a:gd name="connsiteY4658" fmla="*/ 2142314 h 3722228"/>
              <a:gd name="connsiteX4659" fmla="*/ 4627215 w 6494035"/>
              <a:gd name="connsiteY4659" fmla="*/ 2153241 h 3722228"/>
              <a:gd name="connsiteX4660" fmla="*/ 4619460 w 6494035"/>
              <a:gd name="connsiteY4660" fmla="*/ 2168716 h 3722228"/>
              <a:gd name="connsiteX4661" fmla="*/ 4614920 w 6494035"/>
              <a:gd name="connsiteY4661" fmla="*/ 2181001 h 3722228"/>
              <a:gd name="connsiteX4662" fmla="*/ 4619460 w 6494035"/>
              <a:gd name="connsiteY4662" fmla="*/ 2211543 h 3722228"/>
              <a:gd name="connsiteX4663" fmla="*/ 4607165 w 6494035"/>
              <a:gd name="connsiteY4663" fmla="*/ 2211543 h 3722228"/>
              <a:gd name="connsiteX4664" fmla="*/ 4599883 w 6494035"/>
              <a:gd name="connsiteY4664" fmla="*/ 2227018 h 3722228"/>
              <a:gd name="connsiteX4665" fmla="*/ 4611705 w 6494035"/>
              <a:gd name="connsiteY4665" fmla="*/ 2230683 h 3722228"/>
              <a:gd name="connsiteX4666" fmla="*/ 4607165 w 6494035"/>
              <a:gd name="connsiteY4666" fmla="*/ 2234755 h 3722228"/>
              <a:gd name="connsiteX4667" fmla="*/ 4592127 w 6494035"/>
              <a:gd name="connsiteY4667" fmla="*/ 2234755 h 3722228"/>
              <a:gd name="connsiteX4668" fmla="*/ 4584372 w 6494035"/>
              <a:gd name="connsiteY4668" fmla="*/ 2242493 h 3722228"/>
              <a:gd name="connsiteX4669" fmla="*/ 4584372 w 6494035"/>
              <a:gd name="connsiteY4669" fmla="*/ 2250230 h 3722228"/>
              <a:gd name="connsiteX4670" fmla="*/ 4573496 w 6494035"/>
              <a:gd name="connsiteY4670" fmla="*/ 2257967 h 3722228"/>
              <a:gd name="connsiteX4671" fmla="*/ 4545691 w 6494035"/>
              <a:gd name="connsiteY4671" fmla="*/ 2219281 h 3722228"/>
              <a:gd name="connsiteX4672" fmla="*/ 4550230 w 6494035"/>
              <a:gd name="connsiteY4672" fmla="*/ 2222878 h 3722228"/>
              <a:gd name="connsiteX4673" fmla="*/ 4534720 w 6494035"/>
              <a:gd name="connsiteY4673" fmla="*/ 2188738 h 3722228"/>
              <a:gd name="connsiteX4674" fmla="*/ 4522425 w 6494035"/>
              <a:gd name="connsiteY4674" fmla="*/ 2168716 h 3722228"/>
              <a:gd name="connsiteX4675" fmla="*/ 4507009 w 6494035"/>
              <a:gd name="connsiteY4675" fmla="*/ 2138174 h 3722228"/>
              <a:gd name="connsiteX4676" fmla="*/ 4499727 w 6494035"/>
              <a:gd name="connsiteY4676" fmla="*/ 2114962 h 3722228"/>
              <a:gd name="connsiteX4677" fmla="*/ 4487432 w 6494035"/>
              <a:gd name="connsiteY4677" fmla="*/ 2096297 h 3722228"/>
              <a:gd name="connsiteX4678" fmla="*/ 4468706 w 6494035"/>
              <a:gd name="connsiteY4678" fmla="*/ 2037521 h 3722228"/>
              <a:gd name="connsiteX4679" fmla="*/ 4464166 w 6494035"/>
              <a:gd name="connsiteY4679" fmla="*/ 2022453 h 3722228"/>
              <a:gd name="connsiteX4680" fmla="*/ 4460950 w 6494035"/>
              <a:gd name="connsiteY4680" fmla="*/ 1996051 h 3722228"/>
              <a:gd name="connsiteX4681" fmla="*/ 4460950 w 6494035"/>
              <a:gd name="connsiteY4681" fmla="*/ 1980576 h 3722228"/>
              <a:gd name="connsiteX4682" fmla="*/ 4456411 w 6494035"/>
              <a:gd name="connsiteY4682" fmla="*/ 1972839 h 3722228"/>
              <a:gd name="connsiteX4683" fmla="*/ 4456411 w 6494035"/>
              <a:gd name="connsiteY4683" fmla="*/ 1968292 h 3722228"/>
              <a:gd name="connsiteX4684" fmla="*/ 4460950 w 6494035"/>
              <a:gd name="connsiteY4684" fmla="*/ 1965102 h 3722228"/>
              <a:gd name="connsiteX4685" fmla="*/ 4456411 w 6494035"/>
              <a:gd name="connsiteY4685" fmla="*/ 1960554 h 3722228"/>
              <a:gd name="connsiteX4686" fmla="*/ 4453195 w 6494035"/>
              <a:gd name="connsiteY4686" fmla="*/ 1952817 h 3722228"/>
              <a:gd name="connsiteX4687" fmla="*/ 4460950 w 6494035"/>
              <a:gd name="connsiteY4687" fmla="*/ 1952817 h 3722228"/>
              <a:gd name="connsiteX4688" fmla="*/ 4460950 w 6494035"/>
              <a:gd name="connsiteY4688" fmla="*/ 1949627 h 3722228"/>
              <a:gd name="connsiteX4689" fmla="*/ 4448655 w 6494035"/>
              <a:gd name="connsiteY4689" fmla="*/ 1949627 h 3722228"/>
              <a:gd name="connsiteX4690" fmla="*/ 4448655 w 6494035"/>
              <a:gd name="connsiteY4690" fmla="*/ 1957364 h 3722228"/>
              <a:gd name="connsiteX4691" fmla="*/ 4440900 w 6494035"/>
              <a:gd name="connsiteY4691" fmla="*/ 1960554 h 3722228"/>
              <a:gd name="connsiteX4692" fmla="*/ 4448655 w 6494035"/>
              <a:gd name="connsiteY4692" fmla="*/ 1965102 h 3722228"/>
              <a:gd name="connsiteX4693" fmla="*/ 4445534 w 6494035"/>
              <a:gd name="connsiteY4693" fmla="*/ 1976029 h 3722228"/>
              <a:gd name="connsiteX4694" fmla="*/ 4422269 w 6494035"/>
              <a:gd name="connsiteY4694" fmla="*/ 1983766 h 3722228"/>
              <a:gd name="connsiteX4695" fmla="*/ 4406758 w 6494035"/>
              <a:gd name="connsiteY4695" fmla="*/ 1976029 h 3722228"/>
              <a:gd name="connsiteX4696" fmla="*/ 4379426 w 6494035"/>
              <a:gd name="connsiteY4696" fmla="*/ 1949627 h 3722228"/>
              <a:gd name="connsiteX4697" fmla="*/ 4387181 w 6494035"/>
              <a:gd name="connsiteY4697" fmla="*/ 1949627 h 3722228"/>
              <a:gd name="connsiteX4698" fmla="*/ 4406758 w 6494035"/>
              <a:gd name="connsiteY4698" fmla="*/ 1941822 h 3722228"/>
              <a:gd name="connsiteX4699" fmla="*/ 4406758 w 6494035"/>
              <a:gd name="connsiteY4699" fmla="*/ 1934084 h 3722228"/>
              <a:gd name="connsiteX4700" fmla="*/ 4391721 w 6494035"/>
              <a:gd name="connsiteY4700" fmla="*/ 1941822 h 3722228"/>
              <a:gd name="connsiteX4701" fmla="*/ 4371671 w 6494035"/>
              <a:gd name="connsiteY4701" fmla="*/ 1930012 h 3722228"/>
              <a:gd name="connsiteX4702" fmla="*/ 4368550 w 6494035"/>
              <a:gd name="connsiteY4702" fmla="*/ 1918610 h 3722228"/>
              <a:gd name="connsiteX4703" fmla="*/ 4371671 w 6494035"/>
              <a:gd name="connsiteY4703" fmla="*/ 1914537 h 3722228"/>
              <a:gd name="connsiteX4704" fmla="*/ 4368550 w 6494035"/>
              <a:gd name="connsiteY4704" fmla="*/ 1914537 h 3722228"/>
              <a:gd name="connsiteX4705" fmla="*/ 4364010 w 6494035"/>
              <a:gd name="connsiteY4705" fmla="*/ 1918610 h 3722228"/>
              <a:gd name="connsiteX4706" fmla="*/ 4345284 w 6494035"/>
              <a:gd name="connsiteY4706" fmla="*/ 1910872 h 3722228"/>
              <a:gd name="connsiteX4707" fmla="*/ 4340744 w 6494035"/>
              <a:gd name="connsiteY4707" fmla="*/ 1899063 h 3722228"/>
              <a:gd name="connsiteX4708" fmla="*/ 4337529 w 6494035"/>
              <a:gd name="connsiteY4708" fmla="*/ 1891325 h 3722228"/>
              <a:gd name="connsiteX4709" fmla="*/ 4329773 w 6494035"/>
              <a:gd name="connsiteY4709" fmla="*/ 1891325 h 3722228"/>
              <a:gd name="connsiteX4710" fmla="*/ 4325707 w 6494035"/>
              <a:gd name="connsiteY4710" fmla="*/ 1880330 h 3722228"/>
              <a:gd name="connsiteX4711" fmla="*/ 4317951 w 6494035"/>
              <a:gd name="connsiteY4711" fmla="*/ 1875783 h 3722228"/>
              <a:gd name="connsiteX4712" fmla="*/ 4310196 w 6494035"/>
              <a:gd name="connsiteY4712" fmla="*/ 1880330 h 3722228"/>
              <a:gd name="connsiteX4713" fmla="*/ 4287025 w 6494035"/>
              <a:gd name="connsiteY4713" fmla="*/ 1883520 h 3722228"/>
              <a:gd name="connsiteX4714" fmla="*/ 4287025 w 6494035"/>
              <a:gd name="connsiteY4714" fmla="*/ 1888135 h 3722228"/>
              <a:gd name="connsiteX4715" fmla="*/ 4279270 w 6494035"/>
              <a:gd name="connsiteY4715" fmla="*/ 1883520 h 3722228"/>
              <a:gd name="connsiteX4716" fmla="*/ 4271515 w 6494035"/>
              <a:gd name="connsiteY4716" fmla="*/ 1880330 h 3722228"/>
              <a:gd name="connsiteX4717" fmla="*/ 4256004 w 6494035"/>
              <a:gd name="connsiteY4717" fmla="*/ 1883520 h 3722228"/>
              <a:gd name="connsiteX4718" fmla="*/ 4240494 w 6494035"/>
              <a:gd name="connsiteY4718" fmla="*/ 1883520 h 3722228"/>
              <a:gd name="connsiteX4719" fmla="*/ 4228672 w 6494035"/>
              <a:gd name="connsiteY4719" fmla="*/ 1888135 h 3722228"/>
              <a:gd name="connsiteX4720" fmla="*/ 4217795 w 6494035"/>
              <a:gd name="connsiteY4720" fmla="*/ 1883520 h 3722228"/>
              <a:gd name="connsiteX4721" fmla="*/ 4197745 w 6494035"/>
              <a:gd name="connsiteY4721" fmla="*/ 1880330 h 3722228"/>
              <a:gd name="connsiteX4722" fmla="*/ 4179019 w 6494035"/>
              <a:gd name="connsiteY4722" fmla="*/ 1880330 h 3722228"/>
              <a:gd name="connsiteX4723" fmla="*/ 4158969 w 6494035"/>
              <a:gd name="connsiteY4723" fmla="*/ 1875783 h 3722228"/>
              <a:gd name="connsiteX4724" fmla="*/ 4136271 w 6494035"/>
              <a:gd name="connsiteY4724" fmla="*/ 1872593 h 3722228"/>
              <a:gd name="connsiteX4725" fmla="*/ 4128516 w 6494035"/>
              <a:gd name="connsiteY4725" fmla="*/ 1853928 h 3722228"/>
              <a:gd name="connsiteX4726" fmla="*/ 4117545 w 6494035"/>
              <a:gd name="connsiteY4726" fmla="*/ 1841643 h 3722228"/>
              <a:gd name="connsiteX4727" fmla="*/ 4105250 w 6494035"/>
              <a:gd name="connsiteY4727" fmla="*/ 1846191 h 3722228"/>
              <a:gd name="connsiteX4728" fmla="*/ 4097495 w 6494035"/>
              <a:gd name="connsiteY4728" fmla="*/ 1849381 h 3722228"/>
              <a:gd name="connsiteX4729" fmla="*/ 4089739 w 6494035"/>
              <a:gd name="connsiteY4729" fmla="*/ 1853928 h 3722228"/>
              <a:gd name="connsiteX4730" fmla="*/ 4082079 w 6494035"/>
              <a:gd name="connsiteY4730" fmla="*/ 1857118 h 3722228"/>
              <a:gd name="connsiteX4731" fmla="*/ 4066568 w 6494035"/>
              <a:gd name="connsiteY4731" fmla="*/ 1853928 h 3722228"/>
              <a:gd name="connsiteX4732" fmla="*/ 4051058 w 6494035"/>
              <a:gd name="connsiteY4732" fmla="*/ 1846191 h 3722228"/>
              <a:gd name="connsiteX4733" fmla="*/ 4039236 w 6494035"/>
              <a:gd name="connsiteY4733" fmla="*/ 1838453 h 3722228"/>
              <a:gd name="connsiteX4734" fmla="*/ 4031481 w 6494035"/>
              <a:gd name="connsiteY4734" fmla="*/ 1830716 h 3722228"/>
              <a:gd name="connsiteX4735" fmla="*/ 4015970 w 6494035"/>
              <a:gd name="connsiteY4735" fmla="*/ 1826169 h 3722228"/>
              <a:gd name="connsiteX4736" fmla="*/ 4005094 w 6494035"/>
              <a:gd name="connsiteY4736" fmla="*/ 1807504 h 3722228"/>
              <a:gd name="connsiteX4737" fmla="*/ 4000554 w 6494035"/>
              <a:gd name="connsiteY4737" fmla="*/ 1799766 h 3722228"/>
              <a:gd name="connsiteX4738" fmla="*/ 3992799 w 6494035"/>
              <a:gd name="connsiteY4738" fmla="*/ 1795626 h 3722228"/>
              <a:gd name="connsiteX4739" fmla="*/ 3985044 w 6494035"/>
              <a:gd name="connsiteY4739" fmla="*/ 1780152 h 3722228"/>
              <a:gd name="connsiteX4740" fmla="*/ 3981828 w 6494035"/>
              <a:gd name="connsiteY4740" fmla="*/ 1772414 h 3722228"/>
              <a:gd name="connsiteX4741" fmla="*/ 3974073 w 6494035"/>
              <a:gd name="connsiteY4741" fmla="*/ 1780152 h 3722228"/>
              <a:gd name="connsiteX4742" fmla="*/ 3962251 w 6494035"/>
              <a:gd name="connsiteY4742" fmla="*/ 1772414 h 3722228"/>
              <a:gd name="connsiteX4743" fmla="*/ 3962251 w 6494035"/>
              <a:gd name="connsiteY4743" fmla="*/ 1769224 h 3722228"/>
              <a:gd name="connsiteX4744" fmla="*/ 3958562 w 6494035"/>
              <a:gd name="connsiteY4744" fmla="*/ 1769224 h 3722228"/>
              <a:gd name="connsiteX4745" fmla="*/ 3958562 w 6494035"/>
              <a:gd name="connsiteY4745" fmla="*/ 1780152 h 3722228"/>
              <a:gd name="connsiteX4746" fmla="*/ 3950902 w 6494035"/>
              <a:gd name="connsiteY4746" fmla="*/ 1780152 h 3722228"/>
              <a:gd name="connsiteX4747" fmla="*/ 3946740 w 6494035"/>
              <a:gd name="connsiteY4747" fmla="*/ 1780152 h 3722228"/>
              <a:gd name="connsiteX4748" fmla="*/ 3938985 w 6494035"/>
              <a:gd name="connsiteY4748" fmla="*/ 1780152 h 3722228"/>
              <a:gd name="connsiteX4749" fmla="*/ 3943146 w 6494035"/>
              <a:gd name="connsiteY4749" fmla="*/ 1784224 h 3722228"/>
              <a:gd name="connsiteX4750" fmla="*/ 3946740 w 6494035"/>
              <a:gd name="connsiteY4750" fmla="*/ 1784224 h 3722228"/>
              <a:gd name="connsiteX4751" fmla="*/ 3946740 w 6494035"/>
              <a:gd name="connsiteY4751" fmla="*/ 1787889 h 3722228"/>
              <a:gd name="connsiteX4752" fmla="*/ 3938985 w 6494035"/>
              <a:gd name="connsiteY4752" fmla="*/ 1791961 h 3722228"/>
              <a:gd name="connsiteX4753" fmla="*/ 3943146 w 6494035"/>
              <a:gd name="connsiteY4753" fmla="*/ 1795626 h 3722228"/>
              <a:gd name="connsiteX4754" fmla="*/ 3950902 w 6494035"/>
              <a:gd name="connsiteY4754" fmla="*/ 1810694 h 3722228"/>
              <a:gd name="connsiteX4755" fmla="*/ 3954496 w 6494035"/>
              <a:gd name="connsiteY4755" fmla="*/ 1822979 h 3722228"/>
              <a:gd name="connsiteX4756" fmla="*/ 3962251 w 6494035"/>
              <a:gd name="connsiteY4756" fmla="*/ 1826169 h 3722228"/>
              <a:gd name="connsiteX4757" fmla="*/ 3962251 w 6494035"/>
              <a:gd name="connsiteY4757" fmla="*/ 1833906 h 3722228"/>
              <a:gd name="connsiteX4758" fmla="*/ 3970006 w 6494035"/>
              <a:gd name="connsiteY4758" fmla="*/ 1833906 h 3722228"/>
              <a:gd name="connsiteX4759" fmla="*/ 3970006 w 6494035"/>
              <a:gd name="connsiteY4759" fmla="*/ 1838453 h 3722228"/>
              <a:gd name="connsiteX4760" fmla="*/ 3977288 w 6494035"/>
              <a:gd name="connsiteY4760" fmla="*/ 1846191 h 3722228"/>
              <a:gd name="connsiteX4761" fmla="*/ 3985044 w 6494035"/>
              <a:gd name="connsiteY4761" fmla="*/ 1849381 h 3722228"/>
              <a:gd name="connsiteX4762" fmla="*/ 3989583 w 6494035"/>
              <a:gd name="connsiteY4762" fmla="*/ 1861665 h 3722228"/>
              <a:gd name="connsiteX4763" fmla="*/ 3989583 w 6494035"/>
              <a:gd name="connsiteY4763" fmla="*/ 1864855 h 3722228"/>
              <a:gd name="connsiteX4764" fmla="*/ 3985044 w 6494035"/>
              <a:gd name="connsiteY4764" fmla="*/ 1864855 h 3722228"/>
              <a:gd name="connsiteX4765" fmla="*/ 3989583 w 6494035"/>
              <a:gd name="connsiteY4765" fmla="*/ 1872593 h 3722228"/>
              <a:gd name="connsiteX4766" fmla="*/ 3992799 w 6494035"/>
              <a:gd name="connsiteY4766" fmla="*/ 1880330 h 3722228"/>
              <a:gd name="connsiteX4767" fmla="*/ 4000554 w 6494035"/>
              <a:gd name="connsiteY4767" fmla="*/ 1888135 h 3722228"/>
              <a:gd name="connsiteX4768" fmla="*/ 4008215 w 6494035"/>
              <a:gd name="connsiteY4768" fmla="*/ 1899063 h 3722228"/>
              <a:gd name="connsiteX4769" fmla="*/ 4005094 w 6494035"/>
              <a:gd name="connsiteY4769" fmla="*/ 1880330 h 3722228"/>
              <a:gd name="connsiteX4770" fmla="*/ 4008215 w 6494035"/>
              <a:gd name="connsiteY4770" fmla="*/ 1875783 h 3722228"/>
              <a:gd name="connsiteX4771" fmla="*/ 4012849 w 6494035"/>
              <a:gd name="connsiteY4771" fmla="*/ 1869403 h 3722228"/>
              <a:gd name="connsiteX4772" fmla="*/ 4020510 w 6494035"/>
              <a:gd name="connsiteY4772" fmla="*/ 1875783 h 3722228"/>
              <a:gd name="connsiteX4773" fmla="*/ 4020510 w 6494035"/>
              <a:gd name="connsiteY4773" fmla="*/ 1888135 h 3722228"/>
              <a:gd name="connsiteX4774" fmla="*/ 4020510 w 6494035"/>
              <a:gd name="connsiteY4774" fmla="*/ 1899063 h 3722228"/>
              <a:gd name="connsiteX4775" fmla="*/ 4020510 w 6494035"/>
              <a:gd name="connsiteY4775" fmla="*/ 1906800 h 3722228"/>
              <a:gd name="connsiteX4776" fmla="*/ 4023725 w 6494035"/>
              <a:gd name="connsiteY4776" fmla="*/ 1910872 h 3722228"/>
              <a:gd name="connsiteX4777" fmla="*/ 4028265 w 6494035"/>
              <a:gd name="connsiteY4777" fmla="*/ 1914537 h 3722228"/>
              <a:gd name="connsiteX4778" fmla="*/ 4039236 w 6494035"/>
              <a:gd name="connsiteY4778" fmla="*/ 1914537 h 3722228"/>
              <a:gd name="connsiteX4779" fmla="*/ 4043775 w 6494035"/>
              <a:gd name="connsiteY4779" fmla="*/ 1910872 h 3722228"/>
              <a:gd name="connsiteX4780" fmla="*/ 4066568 w 6494035"/>
              <a:gd name="connsiteY4780" fmla="*/ 1910872 h 3722228"/>
              <a:gd name="connsiteX4781" fmla="*/ 4077444 w 6494035"/>
              <a:gd name="connsiteY4781" fmla="*/ 1906800 h 3722228"/>
              <a:gd name="connsiteX4782" fmla="*/ 4085200 w 6494035"/>
              <a:gd name="connsiteY4782" fmla="*/ 1899063 h 3722228"/>
              <a:gd name="connsiteX4783" fmla="*/ 4097495 w 6494035"/>
              <a:gd name="connsiteY4783" fmla="*/ 1883520 h 3722228"/>
              <a:gd name="connsiteX4784" fmla="*/ 4108465 w 6494035"/>
              <a:gd name="connsiteY4784" fmla="*/ 1872593 h 3722228"/>
              <a:gd name="connsiteX4785" fmla="*/ 4113005 w 6494035"/>
              <a:gd name="connsiteY4785" fmla="*/ 1864855 h 3722228"/>
              <a:gd name="connsiteX4786" fmla="*/ 4117545 w 6494035"/>
              <a:gd name="connsiteY4786" fmla="*/ 1869403 h 3722228"/>
              <a:gd name="connsiteX4787" fmla="*/ 4117545 w 6494035"/>
              <a:gd name="connsiteY4787" fmla="*/ 1875783 h 3722228"/>
              <a:gd name="connsiteX4788" fmla="*/ 4117545 w 6494035"/>
              <a:gd name="connsiteY4788" fmla="*/ 1888135 h 3722228"/>
              <a:gd name="connsiteX4789" fmla="*/ 4132582 w 6494035"/>
              <a:gd name="connsiteY4789" fmla="*/ 1910872 h 3722228"/>
              <a:gd name="connsiteX4790" fmla="*/ 4158969 w 6494035"/>
              <a:gd name="connsiteY4790" fmla="*/ 1918610 h 3722228"/>
              <a:gd name="connsiteX4791" fmla="*/ 4171264 w 6494035"/>
              <a:gd name="connsiteY4791" fmla="*/ 1922275 h 3722228"/>
              <a:gd name="connsiteX4792" fmla="*/ 4186774 w 6494035"/>
              <a:gd name="connsiteY4792" fmla="*/ 1941822 h 3722228"/>
              <a:gd name="connsiteX4793" fmla="*/ 4194530 w 6494035"/>
              <a:gd name="connsiteY4793" fmla="*/ 1945012 h 3722228"/>
              <a:gd name="connsiteX4794" fmla="*/ 4186774 w 6494035"/>
              <a:gd name="connsiteY4794" fmla="*/ 1968292 h 3722228"/>
              <a:gd name="connsiteX4795" fmla="*/ 4171264 w 6494035"/>
              <a:gd name="connsiteY4795" fmla="*/ 1991504 h 3722228"/>
              <a:gd name="connsiteX4796" fmla="*/ 4166724 w 6494035"/>
              <a:gd name="connsiteY4796" fmla="*/ 1991504 h 3722228"/>
              <a:gd name="connsiteX4797" fmla="*/ 4163603 w 6494035"/>
              <a:gd name="connsiteY4797" fmla="*/ 1988314 h 3722228"/>
              <a:gd name="connsiteX4798" fmla="*/ 4158969 w 6494035"/>
              <a:gd name="connsiteY4798" fmla="*/ 1999241 h 3722228"/>
              <a:gd name="connsiteX4799" fmla="*/ 4155848 w 6494035"/>
              <a:gd name="connsiteY4799" fmla="*/ 2011118 h 3722228"/>
              <a:gd name="connsiteX4800" fmla="*/ 4158969 w 6494035"/>
              <a:gd name="connsiteY4800" fmla="*/ 2022453 h 3722228"/>
              <a:gd name="connsiteX4801" fmla="*/ 4140338 w 6494035"/>
              <a:gd name="connsiteY4801" fmla="*/ 2026593 h 3722228"/>
              <a:gd name="connsiteX4802" fmla="*/ 4132582 w 6494035"/>
              <a:gd name="connsiteY4802" fmla="*/ 2034331 h 3722228"/>
              <a:gd name="connsiteX4803" fmla="*/ 4132582 w 6494035"/>
              <a:gd name="connsiteY4803" fmla="*/ 2042068 h 3722228"/>
              <a:gd name="connsiteX4804" fmla="*/ 4128516 w 6494035"/>
              <a:gd name="connsiteY4804" fmla="*/ 2045258 h 3722228"/>
              <a:gd name="connsiteX4805" fmla="*/ 4108465 w 6494035"/>
              <a:gd name="connsiteY4805" fmla="*/ 2049805 h 3722228"/>
              <a:gd name="connsiteX4806" fmla="*/ 4108465 w 6494035"/>
              <a:gd name="connsiteY4806" fmla="*/ 2060733 h 3722228"/>
              <a:gd name="connsiteX4807" fmla="*/ 4105250 w 6494035"/>
              <a:gd name="connsiteY4807" fmla="*/ 2065280 h 3722228"/>
              <a:gd name="connsiteX4808" fmla="*/ 4097495 w 6494035"/>
              <a:gd name="connsiteY4808" fmla="*/ 2065280 h 3722228"/>
              <a:gd name="connsiteX4809" fmla="*/ 4077444 w 6494035"/>
              <a:gd name="connsiteY4809" fmla="*/ 2068470 h 3722228"/>
              <a:gd name="connsiteX4810" fmla="*/ 4066568 w 6494035"/>
              <a:gd name="connsiteY4810" fmla="*/ 2073017 h 3722228"/>
              <a:gd name="connsiteX4811" fmla="*/ 4051058 w 6494035"/>
              <a:gd name="connsiteY4811" fmla="*/ 2080755 h 3722228"/>
              <a:gd name="connsiteX4812" fmla="*/ 4046991 w 6494035"/>
              <a:gd name="connsiteY4812" fmla="*/ 2091750 h 3722228"/>
              <a:gd name="connsiteX4813" fmla="*/ 4046991 w 6494035"/>
              <a:gd name="connsiteY4813" fmla="*/ 2096297 h 3722228"/>
              <a:gd name="connsiteX4814" fmla="*/ 3997339 w 6494035"/>
              <a:gd name="connsiteY4814" fmla="*/ 2114962 h 3722228"/>
              <a:gd name="connsiteX4815" fmla="*/ 3985044 w 6494035"/>
              <a:gd name="connsiteY4815" fmla="*/ 2119034 h 3722228"/>
              <a:gd name="connsiteX4816" fmla="*/ 3977288 w 6494035"/>
              <a:gd name="connsiteY4816" fmla="*/ 2130437 h 3722228"/>
              <a:gd name="connsiteX4817" fmla="*/ 3966318 w 6494035"/>
              <a:gd name="connsiteY4817" fmla="*/ 2130437 h 3722228"/>
              <a:gd name="connsiteX4818" fmla="*/ 3962251 w 6494035"/>
              <a:gd name="connsiteY4818" fmla="*/ 2130437 h 3722228"/>
              <a:gd name="connsiteX4819" fmla="*/ 3943146 w 6494035"/>
              <a:gd name="connsiteY4819" fmla="*/ 2142314 h 3722228"/>
              <a:gd name="connsiteX4820" fmla="*/ 3915814 w 6494035"/>
              <a:gd name="connsiteY4820" fmla="*/ 2145436 h 3722228"/>
              <a:gd name="connsiteX4821" fmla="*/ 3903519 w 6494035"/>
              <a:gd name="connsiteY4821" fmla="*/ 2150052 h 3722228"/>
              <a:gd name="connsiteX4822" fmla="*/ 3903519 w 6494035"/>
              <a:gd name="connsiteY4822" fmla="*/ 2157789 h 3722228"/>
              <a:gd name="connsiteX4823" fmla="*/ 3892548 w 6494035"/>
              <a:gd name="connsiteY4823" fmla="*/ 2157789 h 3722228"/>
              <a:gd name="connsiteX4824" fmla="*/ 3877038 w 6494035"/>
              <a:gd name="connsiteY4824" fmla="*/ 2157789 h 3722228"/>
              <a:gd name="connsiteX4825" fmla="*/ 3869377 w 6494035"/>
              <a:gd name="connsiteY4825" fmla="*/ 2153241 h 3722228"/>
              <a:gd name="connsiteX4826" fmla="*/ 3865216 w 6494035"/>
              <a:gd name="connsiteY4826" fmla="*/ 2142314 h 3722228"/>
              <a:gd name="connsiteX4827" fmla="*/ 3862095 w 6494035"/>
              <a:gd name="connsiteY4827" fmla="*/ 2119034 h 3722228"/>
              <a:gd name="connsiteX4828" fmla="*/ 3854340 w 6494035"/>
              <a:gd name="connsiteY4828" fmla="*/ 2099487 h 3722228"/>
              <a:gd name="connsiteX4829" fmla="*/ 3854340 w 6494035"/>
              <a:gd name="connsiteY4829" fmla="*/ 2088560 h 3722228"/>
              <a:gd name="connsiteX4830" fmla="*/ 3854340 w 6494035"/>
              <a:gd name="connsiteY4830" fmla="*/ 2080755 h 3722228"/>
              <a:gd name="connsiteX4831" fmla="*/ 3842045 w 6494035"/>
              <a:gd name="connsiteY4831" fmla="*/ 2057543 h 3722228"/>
              <a:gd name="connsiteX4832" fmla="*/ 3831074 w 6494035"/>
              <a:gd name="connsiteY4832" fmla="*/ 2045258 h 3722228"/>
              <a:gd name="connsiteX4833" fmla="*/ 3811024 w 6494035"/>
              <a:gd name="connsiteY4833" fmla="*/ 2014716 h 3722228"/>
              <a:gd name="connsiteX4834" fmla="*/ 3800147 w 6494035"/>
              <a:gd name="connsiteY4834" fmla="*/ 1996051 h 3722228"/>
              <a:gd name="connsiteX4835" fmla="*/ 3784637 w 6494035"/>
              <a:gd name="connsiteY4835" fmla="*/ 1991504 h 3722228"/>
              <a:gd name="connsiteX4836" fmla="*/ 3772815 w 6494035"/>
              <a:gd name="connsiteY4836" fmla="*/ 1972839 h 3722228"/>
              <a:gd name="connsiteX4837" fmla="*/ 3772815 w 6494035"/>
              <a:gd name="connsiteY4837" fmla="*/ 1957364 h 3722228"/>
              <a:gd name="connsiteX4838" fmla="*/ 3772815 w 6494035"/>
              <a:gd name="connsiteY4838" fmla="*/ 1949627 h 3722228"/>
              <a:gd name="connsiteX4839" fmla="*/ 3754089 w 6494035"/>
              <a:gd name="connsiteY4839" fmla="*/ 1914537 h 3722228"/>
              <a:gd name="connsiteX4840" fmla="*/ 3738578 w 6494035"/>
              <a:gd name="connsiteY4840" fmla="*/ 1906800 h 3722228"/>
              <a:gd name="connsiteX4841" fmla="*/ 3729499 w 6494035"/>
              <a:gd name="connsiteY4841" fmla="*/ 1895873 h 3722228"/>
              <a:gd name="connsiteX4842" fmla="*/ 3734039 w 6494035"/>
              <a:gd name="connsiteY4842" fmla="*/ 1891325 h 3722228"/>
              <a:gd name="connsiteX4843" fmla="*/ 3718623 w 6494035"/>
              <a:gd name="connsiteY4843" fmla="*/ 1872593 h 3722228"/>
              <a:gd name="connsiteX4844" fmla="*/ 3703112 w 6494035"/>
              <a:gd name="connsiteY4844" fmla="*/ 1846191 h 3722228"/>
              <a:gd name="connsiteX4845" fmla="*/ 3691290 w 6494035"/>
              <a:gd name="connsiteY4845" fmla="*/ 1826169 h 3722228"/>
              <a:gd name="connsiteX4846" fmla="*/ 3683535 w 6494035"/>
              <a:gd name="connsiteY4846" fmla="*/ 1822979 h 3722228"/>
              <a:gd name="connsiteX4847" fmla="*/ 3675780 w 6494035"/>
              <a:gd name="connsiteY4847" fmla="*/ 1822979 h 3722228"/>
              <a:gd name="connsiteX4848" fmla="*/ 3680320 w 6494035"/>
              <a:gd name="connsiteY4848" fmla="*/ 1807504 h 3722228"/>
              <a:gd name="connsiteX4849" fmla="*/ 3680320 w 6494035"/>
              <a:gd name="connsiteY4849" fmla="*/ 1795626 h 3722228"/>
              <a:gd name="connsiteX4850" fmla="*/ 3680320 w 6494035"/>
              <a:gd name="connsiteY4850" fmla="*/ 1780152 h 3722228"/>
              <a:gd name="connsiteX4851" fmla="*/ 3679548 w 6494035"/>
              <a:gd name="connsiteY4851" fmla="*/ 1778294 h 3722228"/>
              <a:gd name="connsiteX4852" fmla="*/ 3680199 w 6494035"/>
              <a:gd name="connsiteY4852" fmla="*/ 1780102 h 3722228"/>
              <a:gd name="connsiteX4853" fmla="*/ 3680199 w 6494035"/>
              <a:gd name="connsiteY4853" fmla="*/ 1795624 h 3722228"/>
              <a:gd name="connsiteX4854" fmla="*/ 3676118 w 6494035"/>
              <a:gd name="connsiteY4854" fmla="*/ 1795624 h 3722228"/>
              <a:gd name="connsiteX4855" fmla="*/ 3676118 w 6494035"/>
              <a:gd name="connsiteY4855" fmla="*/ 1802919 h 3722228"/>
              <a:gd name="connsiteX4856" fmla="*/ 3672458 w 6494035"/>
              <a:gd name="connsiteY4856" fmla="*/ 1822942 h 3722228"/>
              <a:gd name="connsiteX4857" fmla="*/ 3668376 w 6494035"/>
              <a:gd name="connsiteY4857" fmla="*/ 1830703 h 3722228"/>
              <a:gd name="connsiteX4858" fmla="*/ 3649656 w 6494035"/>
              <a:gd name="connsiteY4858" fmla="*/ 1815181 h 3722228"/>
              <a:gd name="connsiteX4859" fmla="*/ 3645152 w 6494035"/>
              <a:gd name="connsiteY4859" fmla="*/ 1802919 h 3722228"/>
              <a:gd name="connsiteX4860" fmla="*/ 3641914 w 6494035"/>
              <a:gd name="connsiteY4860" fmla="*/ 1799737 h 3722228"/>
              <a:gd name="connsiteX4861" fmla="*/ 3634173 w 6494035"/>
              <a:gd name="connsiteY4861" fmla="*/ 1787863 h 3722228"/>
              <a:gd name="connsiteX4862" fmla="*/ 3629598 w 6494035"/>
              <a:gd name="connsiteY4862" fmla="*/ 1787863 h 3722228"/>
              <a:gd name="connsiteX4863" fmla="*/ 3629598 w 6494035"/>
              <a:gd name="connsiteY4863" fmla="*/ 1791976 h 3722228"/>
              <a:gd name="connsiteX4864" fmla="*/ 3634173 w 6494035"/>
              <a:gd name="connsiteY4864" fmla="*/ 1799737 h 3722228"/>
              <a:gd name="connsiteX4865" fmla="*/ 3652893 w 6494035"/>
              <a:gd name="connsiteY4865" fmla="*/ 1826124 h 3722228"/>
              <a:gd name="connsiteX4866" fmla="*/ 3652893 w 6494035"/>
              <a:gd name="connsiteY4866" fmla="*/ 1833885 h 3722228"/>
              <a:gd name="connsiteX4867" fmla="*/ 3664716 w 6494035"/>
              <a:gd name="connsiteY4867" fmla="*/ 1853908 h 3722228"/>
              <a:gd name="connsiteX4868" fmla="*/ 3676118 w 6494035"/>
              <a:gd name="connsiteY4868" fmla="*/ 1872611 h 3722228"/>
              <a:gd name="connsiteX4869" fmla="*/ 3698920 w 6494035"/>
              <a:gd name="connsiteY4869" fmla="*/ 1914520 h 3722228"/>
              <a:gd name="connsiteX4870" fmla="*/ 3703424 w 6494035"/>
              <a:gd name="connsiteY4870" fmla="*/ 1918555 h 3722228"/>
              <a:gd name="connsiteX4871" fmla="*/ 3698920 w 6494035"/>
              <a:gd name="connsiteY4871" fmla="*/ 1918555 h 3722228"/>
              <a:gd name="connsiteX4872" fmla="*/ 3706661 w 6494035"/>
              <a:gd name="connsiteY4872" fmla="*/ 1941838 h 3722228"/>
              <a:gd name="connsiteX4873" fmla="*/ 3714403 w 6494035"/>
              <a:gd name="connsiteY4873" fmla="*/ 1945020 h 3722228"/>
              <a:gd name="connsiteX4874" fmla="*/ 3718907 w 6494035"/>
              <a:gd name="connsiteY4874" fmla="*/ 1952703 h 3722228"/>
              <a:gd name="connsiteX4875" fmla="*/ 3726719 w 6494035"/>
              <a:gd name="connsiteY4875" fmla="*/ 1960464 h 3722228"/>
              <a:gd name="connsiteX4876" fmla="*/ 3729886 w 6494035"/>
              <a:gd name="connsiteY4876" fmla="*/ 1972803 h 3722228"/>
              <a:gd name="connsiteX4877" fmla="*/ 3738542 w 6494035"/>
              <a:gd name="connsiteY4877" fmla="*/ 1980486 h 3722228"/>
              <a:gd name="connsiteX4878" fmla="*/ 3734460 w 6494035"/>
              <a:gd name="connsiteY4878" fmla="*/ 1980486 h 3722228"/>
              <a:gd name="connsiteX4879" fmla="*/ 3746283 w 6494035"/>
              <a:gd name="connsiteY4879" fmla="*/ 2026508 h 3722228"/>
              <a:gd name="connsiteX4880" fmla="*/ 3754025 w 6494035"/>
              <a:gd name="connsiteY4880" fmla="*/ 2034269 h 3722228"/>
              <a:gd name="connsiteX4881" fmla="*/ 3764933 w 6494035"/>
              <a:gd name="connsiteY4881" fmla="*/ 2042030 h 3722228"/>
              <a:gd name="connsiteX4882" fmla="*/ 3769508 w 6494035"/>
              <a:gd name="connsiteY4882" fmla="*/ 2045212 h 3722228"/>
              <a:gd name="connsiteX4883" fmla="*/ 3777249 w 6494035"/>
              <a:gd name="connsiteY4883" fmla="*/ 2068416 h 3722228"/>
              <a:gd name="connsiteX4884" fmla="*/ 3784991 w 6494035"/>
              <a:gd name="connsiteY4884" fmla="*/ 2091621 h 3722228"/>
              <a:gd name="connsiteX4885" fmla="*/ 3792732 w 6494035"/>
              <a:gd name="connsiteY4885" fmla="*/ 2107143 h 3722228"/>
              <a:gd name="connsiteX4886" fmla="*/ 3795969 w 6494035"/>
              <a:gd name="connsiteY4886" fmla="*/ 2107143 h 3722228"/>
              <a:gd name="connsiteX4887" fmla="*/ 3795969 w 6494035"/>
              <a:gd name="connsiteY4887" fmla="*/ 2099382 h 3722228"/>
              <a:gd name="connsiteX4888" fmla="*/ 3803711 w 6494035"/>
              <a:gd name="connsiteY4888" fmla="*/ 2111256 h 3722228"/>
              <a:gd name="connsiteX4889" fmla="*/ 3808285 w 6494035"/>
              <a:gd name="connsiteY4889" fmla="*/ 2111256 h 3722228"/>
              <a:gd name="connsiteX4890" fmla="*/ 3819194 w 6494035"/>
              <a:gd name="connsiteY4890" fmla="*/ 2114904 h 3722228"/>
              <a:gd name="connsiteX4891" fmla="*/ 3834677 w 6494035"/>
              <a:gd name="connsiteY4891" fmla="*/ 2129882 h 3722228"/>
              <a:gd name="connsiteX4892" fmla="*/ 3846500 w 6494035"/>
              <a:gd name="connsiteY4892" fmla="*/ 2145404 h 3722228"/>
              <a:gd name="connsiteX4893" fmla="*/ 3857901 w 6494035"/>
              <a:gd name="connsiteY4893" fmla="*/ 2153165 h 3722228"/>
              <a:gd name="connsiteX4894" fmla="*/ 3862053 w 6494035"/>
              <a:gd name="connsiteY4894" fmla="*/ 2153165 h 3722228"/>
              <a:gd name="connsiteX4895" fmla="*/ 3865220 w 6494035"/>
              <a:gd name="connsiteY4895" fmla="*/ 2157666 h 3722228"/>
              <a:gd name="connsiteX4896" fmla="*/ 3869795 w 6494035"/>
              <a:gd name="connsiteY4896" fmla="*/ 2173187 h 3722228"/>
              <a:gd name="connsiteX4897" fmla="*/ 3854242 w 6494035"/>
              <a:gd name="connsiteY4897" fmla="*/ 2180948 h 3722228"/>
              <a:gd name="connsiteX4898" fmla="*/ 3854242 w 6494035"/>
              <a:gd name="connsiteY4898" fmla="*/ 2184130 h 3722228"/>
              <a:gd name="connsiteX4899" fmla="*/ 3865220 w 6494035"/>
              <a:gd name="connsiteY4899" fmla="*/ 2180948 h 3722228"/>
              <a:gd name="connsiteX4900" fmla="*/ 3869795 w 6494035"/>
              <a:gd name="connsiteY4900" fmla="*/ 2184130 h 3722228"/>
              <a:gd name="connsiteX4901" fmla="*/ 3885278 w 6494035"/>
              <a:gd name="connsiteY4901" fmla="*/ 2203687 h 3722228"/>
              <a:gd name="connsiteX4902" fmla="*/ 3896186 w 6494035"/>
              <a:gd name="connsiteY4902" fmla="*/ 2207335 h 3722228"/>
              <a:gd name="connsiteX4903" fmla="*/ 3919411 w 6494035"/>
              <a:gd name="connsiteY4903" fmla="*/ 2196392 h 3722228"/>
              <a:gd name="connsiteX4904" fmla="*/ 3935808 w 6494035"/>
              <a:gd name="connsiteY4904" fmla="*/ 2199574 h 3722228"/>
              <a:gd name="connsiteX4905" fmla="*/ 3954529 w 6494035"/>
              <a:gd name="connsiteY4905" fmla="*/ 2191813 h 3722228"/>
              <a:gd name="connsiteX4906" fmla="*/ 3962270 w 6494035"/>
              <a:gd name="connsiteY4906" fmla="*/ 2191813 h 3722228"/>
              <a:gd name="connsiteX4907" fmla="*/ 3982327 w 6494035"/>
              <a:gd name="connsiteY4907" fmla="*/ 2188632 h 3722228"/>
              <a:gd name="connsiteX4908" fmla="*/ 3993236 w 6494035"/>
              <a:gd name="connsiteY4908" fmla="*/ 2188632 h 3722228"/>
              <a:gd name="connsiteX4909" fmla="*/ 4008719 w 6494035"/>
              <a:gd name="connsiteY4909" fmla="*/ 2184130 h 3722228"/>
              <a:gd name="connsiteX4910" fmla="*/ 4016460 w 6494035"/>
              <a:gd name="connsiteY4910" fmla="*/ 2180948 h 3722228"/>
              <a:gd name="connsiteX4911" fmla="*/ 4020612 w 6494035"/>
              <a:gd name="connsiteY4911" fmla="*/ 2173187 h 3722228"/>
              <a:gd name="connsiteX4912" fmla="*/ 4032014 w 6494035"/>
              <a:gd name="connsiteY4912" fmla="*/ 2176369 h 3722228"/>
              <a:gd name="connsiteX4913" fmla="*/ 4028354 w 6494035"/>
              <a:gd name="connsiteY4913" fmla="*/ 2188632 h 3722228"/>
              <a:gd name="connsiteX4914" fmla="*/ 4028354 w 6494035"/>
              <a:gd name="connsiteY4914" fmla="*/ 2191813 h 3722228"/>
              <a:gd name="connsiteX4915" fmla="*/ 4028354 w 6494035"/>
              <a:gd name="connsiteY4915" fmla="*/ 2207335 h 3722228"/>
              <a:gd name="connsiteX4916" fmla="*/ 4024202 w 6494035"/>
              <a:gd name="connsiteY4916" fmla="*/ 2226892 h 3722228"/>
              <a:gd name="connsiteX4917" fmla="*/ 4008719 w 6494035"/>
              <a:gd name="connsiteY4917" fmla="*/ 2250175 h 3722228"/>
              <a:gd name="connsiteX4918" fmla="*/ 4005552 w 6494035"/>
              <a:gd name="connsiteY4918" fmla="*/ 2257858 h 3722228"/>
              <a:gd name="connsiteX4919" fmla="*/ 4005552 w 6494035"/>
              <a:gd name="connsiteY4919" fmla="*/ 2265619 h 3722228"/>
              <a:gd name="connsiteX4920" fmla="*/ 3990069 w 6494035"/>
              <a:gd name="connsiteY4920" fmla="*/ 2288824 h 3722228"/>
              <a:gd name="connsiteX4921" fmla="*/ 3990069 w 6494035"/>
              <a:gd name="connsiteY4921" fmla="*/ 2296584 h 3722228"/>
              <a:gd name="connsiteX4922" fmla="*/ 3966845 w 6494035"/>
              <a:gd name="connsiteY4922" fmla="*/ 2330732 h 3722228"/>
              <a:gd name="connsiteX4923" fmla="*/ 3931726 w 6494035"/>
              <a:gd name="connsiteY4923" fmla="*/ 2365811 h 3722228"/>
              <a:gd name="connsiteX4924" fmla="*/ 3908502 w 6494035"/>
              <a:gd name="connsiteY4924" fmla="*/ 2384514 h 3722228"/>
              <a:gd name="connsiteX4925" fmla="*/ 3869795 w 6494035"/>
              <a:gd name="connsiteY4925" fmla="*/ 2415480 h 3722228"/>
              <a:gd name="connsiteX4926" fmla="*/ 3838759 w 6494035"/>
              <a:gd name="connsiteY4926" fmla="*/ 2450559 h 3722228"/>
              <a:gd name="connsiteX4927" fmla="*/ 3834677 w 6494035"/>
              <a:gd name="connsiteY4927" fmla="*/ 2458320 h 3722228"/>
              <a:gd name="connsiteX4928" fmla="*/ 3823768 w 6494035"/>
              <a:gd name="connsiteY4928" fmla="*/ 2466003 h 3722228"/>
              <a:gd name="connsiteX4929" fmla="*/ 3823768 w 6494035"/>
              <a:gd name="connsiteY4929" fmla="*/ 2469185 h 3722228"/>
              <a:gd name="connsiteX4930" fmla="*/ 3816027 w 6494035"/>
              <a:gd name="connsiteY4930" fmla="*/ 2473764 h 3722228"/>
              <a:gd name="connsiteX4931" fmla="*/ 3808285 w 6494035"/>
              <a:gd name="connsiteY4931" fmla="*/ 2476946 h 3722228"/>
              <a:gd name="connsiteX4932" fmla="*/ 3803711 w 6494035"/>
              <a:gd name="connsiteY4932" fmla="*/ 2489285 h 3722228"/>
              <a:gd name="connsiteX4933" fmla="*/ 3795969 w 6494035"/>
              <a:gd name="connsiteY4933" fmla="*/ 2507911 h 3722228"/>
              <a:gd name="connsiteX4934" fmla="*/ 3788228 w 6494035"/>
              <a:gd name="connsiteY4934" fmla="*/ 2519785 h 3722228"/>
              <a:gd name="connsiteX4935" fmla="*/ 3780487 w 6494035"/>
              <a:gd name="connsiteY4935" fmla="*/ 2535230 h 3722228"/>
              <a:gd name="connsiteX4936" fmla="*/ 3780487 w 6494035"/>
              <a:gd name="connsiteY4936" fmla="*/ 2550751 h 3722228"/>
              <a:gd name="connsiteX4937" fmla="*/ 3784991 w 6494035"/>
              <a:gd name="connsiteY4937" fmla="*/ 2558512 h 3722228"/>
              <a:gd name="connsiteX4938" fmla="*/ 3788228 w 6494035"/>
              <a:gd name="connsiteY4938" fmla="*/ 2561694 h 3722228"/>
              <a:gd name="connsiteX4939" fmla="*/ 3792732 w 6494035"/>
              <a:gd name="connsiteY4939" fmla="*/ 2566195 h 3722228"/>
              <a:gd name="connsiteX4940" fmla="*/ 3792732 w 6494035"/>
              <a:gd name="connsiteY4940" fmla="*/ 2569377 h 3722228"/>
              <a:gd name="connsiteX4941" fmla="*/ 3788228 w 6494035"/>
              <a:gd name="connsiteY4941" fmla="*/ 2573956 h 3722228"/>
              <a:gd name="connsiteX4942" fmla="*/ 3792732 w 6494035"/>
              <a:gd name="connsiteY4942" fmla="*/ 2584899 h 3722228"/>
              <a:gd name="connsiteX4943" fmla="*/ 3788228 w 6494035"/>
              <a:gd name="connsiteY4943" fmla="*/ 2597161 h 3722228"/>
              <a:gd name="connsiteX4944" fmla="*/ 3792732 w 6494035"/>
              <a:gd name="connsiteY4944" fmla="*/ 2612217 h 3722228"/>
              <a:gd name="connsiteX4945" fmla="*/ 3795969 w 6494035"/>
              <a:gd name="connsiteY4945" fmla="*/ 2627738 h 3722228"/>
              <a:gd name="connsiteX4946" fmla="*/ 3803711 w 6494035"/>
              <a:gd name="connsiteY4946" fmla="*/ 2631386 h 3722228"/>
              <a:gd name="connsiteX4947" fmla="*/ 3808285 w 6494035"/>
              <a:gd name="connsiteY4947" fmla="*/ 2635422 h 3722228"/>
              <a:gd name="connsiteX4948" fmla="*/ 3808285 w 6494035"/>
              <a:gd name="connsiteY4948" fmla="*/ 2638604 h 3722228"/>
              <a:gd name="connsiteX4949" fmla="*/ 3811452 w 6494035"/>
              <a:gd name="connsiteY4949" fmla="*/ 2646364 h 3722228"/>
              <a:gd name="connsiteX4950" fmla="*/ 3808285 w 6494035"/>
              <a:gd name="connsiteY4950" fmla="*/ 2658704 h 3722228"/>
              <a:gd name="connsiteX4951" fmla="*/ 3808285 w 6494035"/>
              <a:gd name="connsiteY4951" fmla="*/ 2669647 h 3722228"/>
              <a:gd name="connsiteX4952" fmla="*/ 3808285 w 6494035"/>
              <a:gd name="connsiteY4952" fmla="*/ 2681909 h 3722228"/>
              <a:gd name="connsiteX4953" fmla="*/ 3811452 w 6494035"/>
              <a:gd name="connsiteY4953" fmla="*/ 2689670 h 3722228"/>
              <a:gd name="connsiteX4954" fmla="*/ 3808285 w 6494035"/>
              <a:gd name="connsiteY4954" fmla="*/ 2692852 h 3722228"/>
              <a:gd name="connsiteX4955" fmla="*/ 3811452 w 6494035"/>
              <a:gd name="connsiteY4955" fmla="*/ 2700612 h 3722228"/>
              <a:gd name="connsiteX4956" fmla="*/ 3811452 w 6494035"/>
              <a:gd name="connsiteY4956" fmla="*/ 2719238 h 3722228"/>
              <a:gd name="connsiteX4957" fmla="*/ 3816027 w 6494035"/>
              <a:gd name="connsiteY4957" fmla="*/ 2723817 h 3722228"/>
              <a:gd name="connsiteX4958" fmla="*/ 3811452 w 6494035"/>
              <a:gd name="connsiteY4958" fmla="*/ 2731578 h 3722228"/>
              <a:gd name="connsiteX4959" fmla="*/ 3808285 w 6494035"/>
              <a:gd name="connsiteY4959" fmla="*/ 2734760 h 3722228"/>
              <a:gd name="connsiteX4960" fmla="*/ 3811452 w 6494035"/>
              <a:gd name="connsiteY4960" fmla="*/ 2739261 h 3722228"/>
              <a:gd name="connsiteX4961" fmla="*/ 3803711 w 6494035"/>
              <a:gd name="connsiteY4961" fmla="*/ 2746556 h 3722228"/>
              <a:gd name="connsiteX4962" fmla="*/ 3795969 w 6494035"/>
              <a:gd name="connsiteY4962" fmla="*/ 2757965 h 3722228"/>
              <a:gd name="connsiteX4963" fmla="*/ 3792732 w 6494035"/>
              <a:gd name="connsiteY4963" fmla="*/ 2762078 h 3722228"/>
              <a:gd name="connsiteX4964" fmla="*/ 3788228 w 6494035"/>
              <a:gd name="connsiteY4964" fmla="*/ 2765726 h 3722228"/>
              <a:gd name="connsiteX4965" fmla="*/ 3777249 w 6494035"/>
              <a:gd name="connsiteY4965" fmla="*/ 2769839 h 3722228"/>
              <a:gd name="connsiteX4966" fmla="*/ 3772675 w 6494035"/>
              <a:gd name="connsiteY4966" fmla="*/ 2777522 h 3722228"/>
              <a:gd name="connsiteX4967" fmla="*/ 3749943 w 6494035"/>
              <a:gd name="connsiteY4967" fmla="*/ 2785283 h 3722228"/>
              <a:gd name="connsiteX4968" fmla="*/ 3734460 w 6494035"/>
              <a:gd name="connsiteY4968" fmla="*/ 2793044 h 3722228"/>
              <a:gd name="connsiteX4969" fmla="*/ 3729886 w 6494035"/>
              <a:gd name="connsiteY4969" fmla="*/ 2796226 h 3722228"/>
              <a:gd name="connsiteX4970" fmla="*/ 3729886 w 6494035"/>
              <a:gd name="connsiteY4970" fmla="*/ 2800805 h 3722228"/>
              <a:gd name="connsiteX4971" fmla="*/ 3718907 w 6494035"/>
              <a:gd name="connsiteY4971" fmla="*/ 2811747 h 3722228"/>
              <a:gd name="connsiteX4972" fmla="*/ 3706661 w 6494035"/>
              <a:gd name="connsiteY4972" fmla="*/ 2819431 h 3722228"/>
              <a:gd name="connsiteX4973" fmla="*/ 3687941 w 6494035"/>
              <a:gd name="connsiteY4973" fmla="*/ 2839531 h 3722228"/>
              <a:gd name="connsiteX4974" fmla="*/ 3683859 w 6494035"/>
              <a:gd name="connsiteY4974" fmla="*/ 2846749 h 3722228"/>
              <a:gd name="connsiteX4975" fmla="*/ 3687941 w 6494035"/>
              <a:gd name="connsiteY4975" fmla="*/ 2858157 h 3722228"/>
              <a:gd name="connsiteX4976" fmla="*/ 3691178 w 6494035"/>
              <a:gd name="connsiteY4976" fmla="*/ 2873213 h 3722228"/>
              <a:gd name="connsiteX4977" fmla="*/ 3695682 w 6494035"/>
              <a:gd name="connsiteY4977" fmla="*/ 2888657 h 3722228"/>
              <a:gd name="connsiteX4978" fmla="*/ 3695682 w 6494035"/>
              <a:gd name="connsiteY4978" fmla="*/ 2885475 h 3722228"/>
              <a:gd name="connsiteX4979" fmla="*/ 3698920 w 6494035"/>
              <a:gd name="connsiteY4979" fmla="*/ 2888657 h 3722228"/>
              <a:gd name="connsiteX4980" fmla="*/ 3698920 w 6494035"/>
              <a:gd name="connsiteY4980" fmla="*/ 2904179 h 3722228"/>
              <a:gd name="connsiteX4981" fmla="*/ 3695682 w 6494035"/>
              <a:gd name="connsiteY4981" fmla="*/ 2911940 h 3722228"/>
              <a:gd name="connsiteX4982" fmla="*/ 3691178 w 6494035"/>
              <a:gd name="connsiteY4982" fmla="*/ 2927384 h 3722228"/>
              <a:gd name="connsiteX4983" fmla="*/ 3695682 w 6494035"/>
              <a:gd name="connsiteY4983" fmla="*/ 2924202 h 3722228"/>
              <a:gd name="connsiteX4984" fmla="*/ 3698920 w 6494035"/>
              <a:gd name="connsiteY4984" fmla="*/ 2931963 h 3722228"/>
              <a:gd name="connsiteX4985" fmla="*/ 3687941 w 6494035"/>
              <a:gd name="connsiteY4985" fmla="*/ 2939724 h 3722228"/>
              <a:gd name="connsiteX4986" fmla="*/ 3657397 w 6494035"/>
              <a:gd name="connsiteY4986" fmla="*/ 2950589 h 3722228"/>
              <a:gd name="connsiteX4987" fmla="*/ 3649656 w 6494035"/>
              <a:gd name="connsiteY4987" fmla="*/ 2954702 h 3722228"/>
              <a:gd name="connsiteX4988" fmla="*/ 3641914 w 6494035"/>
              <a:gd name="connsiteY4988" fmla="*/ 2962463 h 3722228"/>
              <a:gd name="connsiteX4989" fmla="*/ 3634173 w 6494035"/>
              <a:gd name="connsiteY4989" fmla="*/ 2966110 h 3722228"/>
              <a:gd name="connsiteX4990" fmla="*/ 3637410 w 6494035"/>
              <a:gd name="connsiteY4990" fmla="*/ 2973405 h 3722228"/>
              <a:gd name="connsiteX4991" fmla="*/ 3641914 w 6494035"/>
              <a:gd name="connsiteY4991" fmla="*/ 2970224 h 3722228"/>
              <a:gd name="connsiteX4992" fmla="*/ 3641914 w 6494035"/>
              <a:gd name="connsiteY4992" fmla="*/ 2973405 h 3722228"/>
              <a:gd name="connsiteX4993" fmla="*/ 3641914 w 6494035"/>
              <a:gd name="connsiteY4993" fmla="*/ 2988849 h 3722228"/>
              <a:gd name="connsiteX4994" fmla="*/ 3634173 w 6494035"/>
              <a:gd name="connsiteY4994" fmla="*/ 3008950 h 3722228"/>
              <a:gd name="connsiteX4995" fmla="*/ 3626431 w 6494035"/>
              <a:gd name="connsiteY4995" fmla="*/ 3027576 h 3722228"/>
              <a:gd name="connsiteX4996" fmla="*/ 3598633 w 6494035"/>
              <a:gd name="connsiteY4996" fmla="*/ 3050858 h 3722228"/>
              <a:gd name="connsiteX4997" fmla="*/ 3598633 w 6494035"/>
              <a:gd name="connsiteY4997" fmla="*/ 3058542 h 3722228"/>
              <a:gd name="connsiteX4998" fmla="*/ 3583642 w 6494035"/>
              <a:gd name="connsiteY4998" fmla="*/ 3073598 h 3722228"/>
              <a:gd name="connsiteX4999" fmla="*/ 3583642 w 6494035"/>
              <a:gd name="connsiteY4999" fmla="*/ 3081358 h 3722228"/>
              <a:gd name="connsiteX5000" fmla="*/ 3564500 w 6494035"/>
              <a:gd name="connsiteY5000" fmla="*/ 3096802 h 3722228"/>
              <a:gd name="connsiteX5001" fmla="*/ 3544865 w 6494035"/>
              <a:gd name="connsiteY5001" fmla="*/ 3116825 h 3722228"/>
              <a:gd name="connsiteX5002" fmla="*/ 3506157 w 6494035"/>
              <a:gd name="connsiteY5002" fmla="*/ 3143290 h 3722228"/>
              <a:gd name="connsiteX5003" fmla="*/ 3490674 w 6494035"/>
              <a:gd name="connsiteY5003" fmla="*/ 3143290 h 3722228"/>
              <a:gd name="connsiteX5004" fmla="*/ 3486522 w 6494035"/>
              <a:gd name="connsiteY5004" fmla="*/ 3147403 h 3722228"/>
              <a:gd name="connsiteX5005" fmla="*/ 3475614 w 6494035"/>
              <a:gd name="connsiteY5005" fmla="*/ 3147403 h 3722228"/>
              <a:gd name="connsiteX5006" fmla="*/ 3471039 w 6494035"/>
              <a:gd name="connsiteY5006" fmla="*/ 3151051 h 3722228"/>
              <a:gd name="connsiteX5007" fmla="*/ 3447815 w 6494035"/>
              <a:gd name="connsiteY5007" fmla="*/ 3147403 h 3722228"/>
              <a:gd name="connsiteX5008" fmla="*/ 3436906 w 6494035"/>
              <a:gd name="connsiteY5008" fmla="*/ 3147403 h 3722228"/>
              <a:gd name="connsiteX5009" fmla="*/ 3416849 w 6494035"/>
              <a:gd name="connsiteY5009" fmla="*/ 3147403 h 3722228"/>
              <a:gd name="connsiteX5010" fmla="*/ 3416849 w 6494035"/>
              <a:gd name="connsiteY5010" fmla="*/ 3151051 h 3722228"/>
              <a:gd name="connsiteX5011" fmla="*/ 3401788 w 6494035"/>
              <a:gd name="connsiteY5011" fmla="*/ 3155086 h 3722228"/>
              <a:gd name="connsiteX5012" fmla="*/ 3382646 w 6494035"/>
              <a:gd name="connsiteY5012" fmla="*/ 3155086 h 3722228"/>
              <a:gd name="connsiteX5013" fmla="*/ 3378564 w 6494035"/>
              <a:gd name="connsiteY5013" fmla="*/ 3158734 h 3722228"/>
              <a:gd name="connsiteX5014" fmla="*/ 3375397 w 6494035"/>
              <a:gd name="connsiteY5014" fmla="*/ 3166495 h 3722228"/>
              <a:gd name="connsiteX5015" fmla="*/ 3363081 w 6494035"/>
              <a:gd name="connsiteY5015" fmla="*/ 3162847 h 3722228"/>
              <a:gd name="connsiteX5016" fmla="*/ 3355340 w 6494035"/>
              <a:gd name="connsiteY5016" fmla="*/ 3155086 h 3722228"/>
              <a:gd name="connsiteX5017" fmla="*/ 3352102 w 6494035"/>
              <a:gd name="connsiteY5017" fmla="*/ 3155086 h 3722228"/>
              <a:gd name="connsiteX5018" fmla="*/ 3352102 w 6494035"/>
              <a:gd name="connsiteY5018" fmla="*/ 3147403 h 3722228"/>
              <a:gd name="connsiteX5019" fmla="*/ 3343024 w 6494035"/>
              <a:gd name="connsiteY5019" fmla="*/ 3147403 h 3722228"/>
              <a:gd name="connsiteX5020" fmla="*/ 3343024 w 6494035"/>
              <a:gd name="connsiteY5020" fmla="*/ 3151051 h 3722228"/>
              <a:gd name="connsiteX5021" fmla="*/ 3339857 w 6494035"/>
              <a:gd name="connsiteY5021" fmla="*/ 3151051 h 3722228"/>
              <a:gd name="connsiteX5022" fmla="*/ 3343024 w 6494035"/>
              <a:gd name="connsiteY5022" fmla="*/ 3140108 h 3722228"/>
              <a:gd name="connsiteX5023" fmla="*/ 3332115 w 6494035"/>
              <a:gd name="connsiteY5023" fmla="*/ 3120085 h 3722228"/>
              <a:gd name="connsiteX5024" fmla="*/ 3332115 w 6494035"/>
              <a:gd name="connsiteY5024" fmla="*/ 3116825 h 3722228"/>
              <a:gd name="connsiteX5025" fmla="*/ 3339857 w 6494035"/>
              <a:gd name="connsiteY5025" fmla="*/ 3116825 h 3722228"/>
              <a:gd name="connsiteX5026" fmla="*/ 3343024 w 6494035"/>
              <a:gd name="connsiteY5026" fmla="*/ 3104563 h 3722228"/>
              <a:gd name="connsiteX5027" fmla="*/ 3339857 w 6494035"/>
              <a:gd name="connsiteY5027" fmla="*/ 3093620 h 3722228"/>
              <a:gd name="connsiteX5028" fmla="*/ 3324303 w 6494035"/>
              <a:gd name="connsiteY5028" fmla="*/ 3062655 h 3722228"/>
              <a:gd name="connsiteX5029" fmla="*/ 3312480 w 6494035"/>
              <a:gd name="connsiteY5029" fmla="*/ 3035337 h 3722228"/>
              <a:gd name="connsiteX5030" fmla="*/ 3308820 w 6494035"/>
              <a:gd name="connsiteY5030" fmla="*/ 3024394 h 3722228"/>
              <a:gd name="connsiteX5031" fmla="*/ 3293830 w 6494035"/>
              <a:gd name="connsiteY5031" fmla="*/ 3008950 h 3722228"/>
              <a:gd name="connsiteX5032" fmla="*/ 3286089 w 6494035"/>
              <a:gd name="connsiteY5032" fmla="*/ 2988849 h 3722228"/>
              <a:gd name="connsiteX5033" fmla="*/ 3286089 w 6494035"/>
              <a:gd name="connsiteY5033" fmla="*/ 2981166 h 3722228"/>
              <a:gd name="connsiteX5034" fmla="*/ 3281514 w 6494035"/>
              <a:gd name="connsiteY5034" fmla="*/ 2973405 h 3722228"/>
              <a:gd name="connsiteX5035" fmla="*/ 3278347 w 6494035"/>
              <a:gd name="connsiteY5035" fmla="*/ 2946941 h 3722228"/>
              <a:gd name="connsiteX5036" fmla="*/ 3273773 w 6494035"/>
              <a:gd name="connsiteY5036" fmla="*/ 2935145 h 3722228"/>
              <a:gd name="connsiteX5037" fmla="*/ 3270535 w 6494035"/>
              <a:gd name="connsiteY5037" fmla="*/ 2916441 h 3722228"/>
              <a:gd name="connsiteX5038" fmla="*/ 3270535 w 6494035"/>
              <a:gd name="connsiteY5038" fmla="*/ 2900997 h 3722228"/>
              <a:gd name="connsiteX5039" fmla="*/ 3270535 w 6494035"/>
              <a:gd name="connsiteY5039" fmla="*/ 2888657 h 3722228"/>
              <a:gd name="connsiteX5040" fmla="*/ 3262794 w 6494035"/>
              <a:gd name="connsiteY5040" fmla="*/ 2877714 h 3722228"/>
              <a:gd name="connsiteX5041" fmla="*/ 3247311 w 6494035"/>
              <a:gd name="connsiteY5041" fmla="*/ 2842713 h 3722228"/>
              <a:gd name="connsiteX5042" fmla="*/ 3231828 w 6494035"/>
              <a:gd name="connsiteY5042" fmla="*/ 2816249 h 3722228"/>
              <a:gd name="connsiteX5043" fmla="*/ 3227746 w 6494035"/>
              <a:gd name="connsiteY5043" fmla="*/ 2803986 h 3722228"/>
              <a:gd name="connsiteX5044" fmla="*/ 3220005 w 6494035"/>
              <a:gd name="connsiteY5044" fmla="*/ 2788465 h 3722228"/>
              <a:gd name="connsiteX5045" fmla="*/ 3220005 w 6494035"/>
              <a:gd name="connsiteY5045" fmla="*/ 2777522 h 3722228"/>
              <a:gd name="connsiteX5046" fmla="*/ 3220005 w 6494035"/>
              <a:gd name="connsiteY5046" fmla="*/ 2762078 h 3722228"/>
              <a:gd name="connsiteX5047" fmla="*/ 3216345 w 6494035"/>
              <a:gd name="connsiteY5047" fmla="*/ 2750204 h 3722228"/>
              <a:gd name="connsiteX5048" fmla="*/ 3224087 w 6494035"/>
              <a:gd name="connsiteY5048" fmla="*/ 2746556 h 3722228"/>
              <a:gd name="connsiteX5049" fmla="*/ 3231828 w 6494035"/>
              <a:gd name="connsiteY5049" fmla="*/ 2726999 h 3722228"/>
              <a:gd name="connsiteX5050" fmla="*/ 3231828 w 6494035"/>
              <a:gd name="connsiteY5050" fmla="*/ 2708296 h 3722228"/>
              <a:gd name="connsiteX5051" fmla="*/ 3239570 w 6494035"/>
              <a:gd name="connsiteY5051" fmla="*/ 2692852 h 3722228"/>
              <a:gd name="connsiteX5052" fmla="*/ 3242807 w 6494035"/>
              <a:gd name="connsiteY5052" fmla="*/ 2685091 h 3722228"/>
              <a:gd name="connsiteX5053" fmla="*/ 3250548 w 6494035"/>
              <a:gd name="connsiteY5053" fmla="*/ 2677330 h 3722228"/>
              <a:gd name="connsiteX5054" fmla="*/ 3258290 w 6494035"/>
              <a:gd name="connsiteY5054" fmla="*/ 2674148 h 3722228"/>
              <a:gd name="connsiteX5055" fmla="*/ 3262794 w 6494035"/>
              <a:gd name="connsiteY5055" fmla="*/ 2654125 h 3722228"/>
              <a:gd name="connsiteX5056" fmla="*/ 3258290 w 6494035"/>
              <a:gd name="connsiteY5056" fmla="*/ 2638604 h 3722228"/>
              <a:gd name="connsiteX5057" fmla="*/ 3250548 w 6494035"/>
              <a:gd name="connsiteY5057" fmla="*/ 2623625 h 3722228"/>
              <a:gd name="connsiteX5058" fmla="*/ 3247311 w 6494035"/>
              <a:gd name="connsiteY5058" fmla="*/ 2604922 h 3722228"/>
              <a:gd name="connsiteX5059" fmla="*/ 3255053 w 6494035"/>
              <a:gd name="connsiteY5059" fmla="*/ 2597161 h 3722228"/>
              <a:gd name="connsiteX5060" fmla="*/ 3242807 w 6494035"/>
              <a:gd name="connsiteY5060" fmla="*/ 2561694 h 3722228"/>
              <a:gd name="connsiteX5061" fmla="*/ 3231828 w 6494035"/>
              <a:gd name="connsiteY5061" fmla="*/ 2542990 h 3722228"/>
              <a:gd name="connsiteX5062" fmla="*/ 3242807 w 6494035"/>
              <a:gd name="connsiteY5062" fmla="*/ 2542990 h 3722228"/>
              <a:gd name="connsiteX5063" fmla="*/ 3247311 w 6494035"/>
              <a:gd name="connsiteY5063" fmla="*/ 2538411 h 3722228"/>
              <a:gd name="connsiteX5064" fmla="*/ 3234995 w 6494035"/>
              <a:gd name="connsiteY5064" fmla="*/ 2538411 h 3722228"/>
              <a:gd name="connsiteX5065" fmla="*/ 3231828 w 6494035"/>
              <a:gd name="connsiteY5065" fmla="*/ 2535230 h 3722228"/>
              <a:gd name="connsiteX5066" fmla="*/ 3231828 w 6494035"/>
              <a:gd name="connsiteY5066" fmla="*/ 2531194 h 3722228"/>
              <a:gd name="connsiteX5067" fmla="*/ 3227746 w 6494035"/>
              <a:gd name="connsiteY5067" fmla="*/ 2523433 h 3722228"/>
              <a:gd name="connsiteX5068" fmla="*/ 3224087 w 6494035"/>
              <a:gd name="connsiteY5068" fmla="*/ 2515672 h 3722228"/>
              <a:gd name="connsiteX5069" fmla="*/ 3208604 w 6494035"/>
              <a:gd name="connsiteY5069" fmla="*/ 2496969 h 3722228"/>
              <a:gd name="connsiteX5070" fmla="*/ 3189039 w 6494035"/>
              <a:gd name="connsiteY5070" fmla="*/ 2476946 h 3722228"/>
              <a:gd name="connsiteX5071" fmla="*/ 3181227 w 6494035"/>
              <a:gd name="connsiteY5071" fmla="*/ 2469185 h 3722228"/>
              <a:gd name="connsiteX5072" fmla="*/ 3189039 w 6494035"/>
              <a:gd name="connsiteY5072" fmla="*/ 2473764 h 3722228"/>
              <a:gd name="connsiteX5073" fmla="*/ 3189039 w 6494035"/>
              <a:gd name="connsiteY5073" fmla="*/ 2469185 h 3722228"/>
              <a:gd name="connsiteX5074" fmla="*/ 3178060 w 6494035"/>
              <a:gd name="connsiteY5074" fmla="*/ 2466003 h 3722228"/>
              <a:gd name="connsiteX5075" fmla="*/ 3173486 w 6494035"/>
              <a:gd name="connsiteY5075" fmla="*/ 2458320 h 3722228"/>
              <a:gd name="connsiteX5076" fmla="*/ 3178060 w 6494035"/>
              <a:gd name="connsiteY5076" fmla="*/ 2458320 h 3722228"/>
              <a:gd name="connsiteX5077" fmla="*/ 3173486 w 6494035"/>
              <a:gd name="connsiteY5077" fmla="*/ 2453741 h 3722228"/>
              <a:gd name="connsiteX5078" fmla="*/ 3178060 w 6494035"/>
              <a:gd name="connsiteY5078" fmla="*/ 2450559 h 3722228"/>
              <a:gd name="connsiteX5079" fmla="*/ 3173486 w 6494035"/>
              <a:gd name="connsiteY5079" fmla="*/ 2445980 h 3722228"/>
              <a:gd name="connsiteX5080" fmla="*/ 3170319 w 6494035"/>
              <a:gd name="connsiteY5080" fmla="*/ 2450559 h 3722228"/>
              <a:gd name="connsiteX5081" fmla="*/ 3165744 w 6494035"/>
              <a:gd name="connsiteY5081" fmla="*/ 2438219 h 3722228"/>
              <a:gd name="connsiteX5082" fmla="*/ 3162577 w 6494035"/>
              <a:gd name="connsiteY5082" fmla="*/ 2430924 h 3722228"/>
              <a:gd name="connsiteX5083" fmla="*/ 3170319 w 6494035"/>
              <a:gd name="connsiteY5083" fmla="*/ 2430924 h 3722228"/>
              <a:gd name="connsiteX5084" fmla="*/ 3173486 w 6494035"/>
              <a:gd name="connsiteY5084" fmla="*/ 2415480 h 3722228"/>
              <a:gd name="connsiteX5085" fmla="*/ 3178060 w 6494035"/>
              <a:gd name="connsiteY5085" fmla="*/ 2419593 h 3722228"/>
              <a:gd name="connsiteX5086" fmla="*/ 3185802 w 6494035"/>
              <a:gd name="connsiteY5086" fmla="*/ 2415480 h 3722228"/>
              <a:gd name="connsiteX5087" fmla="*/ 3173486 w 6494035"/>
              <a:gd name="connsiteY5087" fmla="*/ 2411833 h 3722228"/>
              <a:gd name="connsiteX5088" fmla="*/ 3173486 w 6494035"/>
              <a:gd name="connsiteY5088" fmla="*/ 2404537 h 3722228"/>
              <a:gd name="connsiteX5089" fmla="*/ 3178060 w 6494035"/>
              <a:gd name="connsiteY5089" fmla="*/ 2404537 h 3722228"/>
              <a:gd name="connsiteX5090" fmla="*/ 3178060 w 6494035"/>
              <a:gd name="connsiteY5090" fmla="*/ 2396777 h 3722228"/>
              <a:gd name="connsiteX5091" fmla="*/ 3173486 w 6494035"/>
              <a:gd name="connsiteY5091" fmla="*/ 2392275 h 3722228"/>
              <a:gd name="connsiteX5092" fmla="*/ 3181227 w 6494035"/>
              <a:gd name="connsiteY5092" fmla="*/ 2376754 h 3722228"/>
              <a:gd name="connsiteX5093" fmla="*/ 3181227 w 6494035"/>
              <a:gd name="connsiteY5093" fmla="*/ 2365811 h 3722228"/>
              <a:gd name="connsiteX5094" fmla="*/ 3181227 w 6494035"/>
              <a:gd name="connsiteY5094" fmla="*/ 2350367 h 3722228"/>
              <a:gd name="connsiteX5095" fmla="*/ 3181227 w 6494035"/>
              <a:gd name="connsiteY5095" fmla="*/ 2338027 h 3722228"/>
              <a:gd name="connsiteX5096" fmla="*/ 3173486 w 6494035"/>
              <a:gd name="connsiteY5096" fmla="*/ 2334845 h 3722228"/>
              <a:gd name="connsiteX5097" fmla="*/ 3170319 w 6494035"/>
              <a:gd name="connsiteY5097" fmla="*/ 2334845 h 3722228"/>
              <a:gd name="connsiteX5098" fmla="*/ 3165744 w 6494035"/>
              <a:gd name="connsiteY5098" fmla="*/ 2327084 h 3722228"/>
              <a:gd name="connsiteX5099" fmla="*/ 3158003 w 6494035"/>
              <a:gd name="connsiteY5099" fmla="*/ 2323049 h 3722228"/>
              <a:gd name="connsiteX5100" fmla="*/ 3154836 w 6494035"/>
              <a:gd name="connsiteY5100" fmla="*/ 2323049 h 3722228"/>
              <a:gd name="connsiteX5101" fmla="*/ 3150261 w 6494035"/>
              <a:gd name="connsiteY5101" fmla="*/ 2319401 h 3722228"/>
              <a:gd name="connsiteX5102" fmla="*/ 3150261 w 6494035"/>
              <a:gd name="connsiteY5102" fmla="*/ 2323049 h 3722228"/>
              <a:gd name="connsiteX5103" fmla="*/ 3134778 w 6494035"/>
              <a:gd name="connsiteY5103" fmla="*/ 2327084 h 3722228"/>
              <a:gd name="connsiteX5104" fmla="*/ 3122955 w 6494035"/>
              <a:gd name="connsiteY5104" fmla="*/ 2323049 h 3722228"/>
              <a:gd name="connsiteX5105" fmla="*/ 3122955 w 6494035"/>
              <a:gd name="connsiteY5105" fmla="*/ 2327084 h 3722228"/>
              <a:gd name="connsiteX5106" fmla="*/ 3107472 w 6494035"/>
              <a:gd name="connsiteY5106" fmla="*/ 2330732 h 3722228"/>
              <a:gd name="connsiteX5107" fmla="*/ 3099731 w 6494035"/>
              <a:gd name="connsiteY5107" fmla="*/ 2327084 h 3722228"/>
              <a:gd name="connsiteX5108" fmla="*/ 3088752 w 6494035"/>
              <a:gd name="connsiteY5108" fmla="*/ 2311640 h 3722228"/>
              <a:gd name="connsiteX5109" fmla="*/ 3091919 w 6494035"/>
              <a:gd name="connsiteY5109" fmla="*/ 2307527 h 3722228"/>
              <a:gd name="connsiteX5110" fmla="*/ 3091919 w 6494035"/>
              <a:gd name="connsiteY5110" fmla="*/ 2303880 h 3722228"/>
              <a:gd name="connsiteX5111" fmla="*/ 3084177 w 6494035"/>
              <a:gd name="connsiteY5111" fmla="*/ 2303880 h 3722228"/>
              <a:gd name="connsiteX5112" fmla="*/ 3081010 w 6494035"/>
              <a:gd name="connsiteY5112" fmla="*/ 2292083 h 3722228"/>
              <a:gd name="connsiteX5113" fmla="*/ 3065528 w 6494035"/>
              <a:gd name="connsiteY5113" fmla="*/ 2284322 h 3722228"/>
              <a:gd name="connsiteX5114" fmla="*/ 3042303 w 6494035"/>
              <a:gd name="connsiteY5114" fmla="*/ 2284322 h 3722228"/>
              <a:gd name="connsiteX5115" fmla="*/ 3030409 w 6494035"/>
              <a:gd name="connsiteY5115" fmla="*/ 2284322 h 3722228"/>
              <a:gd name="connsiteX5116" fmla="*/ 3014927 w 6494035"/>
              <a:gd name="connsiteY5116" fmla="*/ 2288824 h 3722228"/>
              <a:gd name="connsiteX5117" fmla="*/ 3011760 w 6494035"/>
              <a:gd name="connsiteY5117" fmla="*/ 2288824 h 3722228"/>
              <a:gd name="connsiteX5118" fmla="*/ 3004018 w 6494035"/>
              <a:gd name="connsiteY5118" fmla="*/ 2292083 h 3722228"/>
              <a:gd name="connsiteX5119" fmla="*/ 2999444 w 6494035"/>
              <a:gd name="connsiteY5119" fmla="*/ 2296584 h 3722228"/>
              <a:gd name="connsiteX5120" fmla="*/ 2983961 w 6494035"/>
              <a:gd name="connsiteY5120" fmla="*/ 2299766 h 3722228"/>
              <a:gd name="connsiteX5121" fmla="*/ 2973052 w 6494035"/>
              <a:gd name="connsiteY5121" fmla="*/ 2303880 h 3722228"/>
              <a:gd name="connsiteX5122" fmla="*/ 2948843 w 6494035"/>
              <a:gd name="connsiteY5122" fmla="*/ 2311640 h 3722228"/>
              <a:gd name="connsiteX5123" fmla="*/ 2937934 w 6494035"/>
              <a:gd name="connsiteY5123" fmla="*/ 2315288 h 3722228"/>
              <a:gd name="connsiteX5124" fmla="*/ 2922451 w 6494035"/>
              <a:gd name="connsiteY5124" fmla="*/ 2315288 h 3722228"/>
              <a:gd name="connsiteX5125" fmla="*/ 2914710 w 6494035"/>
              <a:gd name="connsiteY5125" fmla="*/ 2311640 h 3722228"/>
              <a:gd name="connsiteX5126" fmla="*/ 2914710 w 6494035"/>
              <a:gd name="connsiteY5126" fmla="*/ 2303880 h 3722228"/>
              <a:gd name="connsiteX5127" fmla="*/ 2910135 w 6494035"/>
              <a:gd name="connsiteY5127" fmla="*/ 2311640 h 3722228"/>
              <a:gd name="connsiteX5128" fmla="*/ 2899227 w 6494035"/>
              <a:gd name="connsiteY5128" fmla="*/ 2307527 h 3722228"/>
              <a:gd name="connsiteX5129" fmla="*/ 2891485 w 6494035"/>
              <a:gd name="connsiteY5129" fmla="*/ 2311640 h 3722228"/>
              <a:gd name="connsiteX5130" fmla="*/ 2868191 w 6494035"/>
              <a:gd name="connsiteY5130" fmla="*/ 2311640 h 3722228"/>
              <a:gd name="connsiteX5131" fmla="*/ 2848626 w 6494035"/>
              <a:gd name="connsiteY5131" fmla="*/ 2315288 h 3722228"/>
              <a:gd name="connsiteX5132" fmla="*/ 2825402 w 6494035"/>
              <a:gd name="connsiteY5132" fmla="*/ 2327084 h 3722228"/>
              <a:gd name="connsiteX5133" fmla="*/ 2806681 w 6494035"/>
              <a:gd name="connsiteY5133" fmla="*/ 2323049 h 3722228"/>
              <a:gd name="connsiteX5134" fmla="*/ 2771634 w 6494035"/>
              <a:gd name="connsiteY5134" fmla="*/ 2296584 h 3722228"/>
              <a:gd name="connsiteX5135" fmla="*/ 2748409 w 6494035"/>
              <a:gd name="connsiteY5135" fmla="*/ 2276562 h 3722228"/>
              <a:gd name="connsiteX5136" fmla="*/ 2732856 w 6494035"/>
              <a:gd name="connsiteY5136" fmla="*/ 2268801 h 3722228"/>
              <a:gd name="connsiteX5137" fmla="*/ 2712869 w 6494035"/>
              <a:gd name="connsiteY5137" fmla="*/ 2261040 h 3722228"/>
              <a:gd name="connsiteX5138" fmla="*/ 2712869 w 6494035"/>
              <a:gd name="connsiteY5138" fmla="*/ 2253357 h 3722228"/>
              <a:gd name="connsiteX5139" fmla="*/ 2705550 w 6494035"/>
              <a:gd name="connsiteY5139" fmla="*/ 2242414 h 3722228"/>
              <a:gd name="connsiteX5140" fmla="*/ 2705550 w 6494035"/>
              <a:gd name="connsiteY5140" fmla="*/ 2234653 h 3722228"/>
              <a:gd name="connsiteX5141" fmla="*/ 2705550 w 6494035"/>
              <a:gd name="connsiteY5141" fmla="*/ 2230540 h 3722228"/>
              <a:gd name="connsiteX5142" fmla="*/ 2701890 w 6494035"/>
              <a:gd name="connsiteY5142" fmla="*/ 2222857 h 3722228"/>
              <a:gd name="connsiteX5143" fmla="*/ 2697808 w 6494035"/>
              <a:gd name="connsiteY5143" fmla="*/ 2215096 h 3722228"/>
              <a:gd name="connsiteX5144" fmla="*/ 2682325 w 6494035"/>
              <a:gd name="connsiteY5144" fmla="*/ 2203687 h 3722228"/>
              <a:gd name="connsiteX5145" fmla="*/ 2678666 w 6494035"/>
              <a:gd name="connsiteY5145" fmla="*/ 2196392 h 3722228"/>
              <a:gd name="connsiteX5146" fmla="*/ 2671347 w 6494035"/>
              <a:gd name="connsiteY5146" fmla="*/ 2191813 h 3722228"/>
              <a:gd name="connsiteX5147" fmla="*/ 2666842 w 6494035"/>
              <a:gd name="connsiteY5147" fmla="*/ 2184130 h 3722228"/>
              <a:gd name="connsiteX5148" fmla="*/ 2663605 w 6494035"/>
              <a:gd name="connsiteY5148" fmla="*/ 2188632 h 3722228"/>
              <a:gd name="connsiteX5149" fmla="*/ 2663605 w 6494035"/>
              <a:gd name="connsiteY5149" fmla="*/ 2173187 h 3722228"/>
              <a:gd name="connsiteX5150" fmla="*/ 2651359 w 6494035"/>
              <a:gd name="connsiteY5150" fmla="*/ 2173187 h 3722228"/>
              <a:gd name="connsiteX5151" fmla="*/ 2651359 w 6494035"/>
              <a:gd name="connsiteY5151" fmla="*/ 2168609 h 3722228"/>
              <a:gd name="connsiteX5152" fmla="*/ 2643548 w 6494035"/>
              <a:gd name="connsiteY5152" fmla="*/ 2165427 h 3722228"/>
              <a:gd name="connsiteX5153" fmla="*/ 2635806 w 6494035"/>
              <a:gd name="connsiteY5153" fmla="*/ 2160848 h 3722228"/>
              <a:gd name="connsiteX5154" fmla="*/ 2651359 w 6494035"/>
              <a:gd name="connsiteY5154" fmla="*/ 2153165 h 3722228"/>
              <a:gd name="connsiteX5155" fmla="*/ 2635806 w 6494035"/>
              <a:gd name="connsiteY5155" fmla="*/ 2153165 h 3722228"/>
              <a:gd name="connsiteX5156" fmla="*/ 2632639 w 6494035"/>
              <a:gd name="connsiteY5156" fmla="*/ 2145404 h 3722228"/>
              <a:gd name="connsiteX5157" fmla="*/ 2632639 w 6494035"/>
              <a:gd name="connsiteY5157" fmla="*/ 2142222 h 3722228"/>
              <a:gd name="connsiteX5158" fmla="*/ 2635806 w 6494035"/>
              <a:gd name="connsiteY5158" fmla="*/ 2137643 h 3722228"/>
              <a:gd name="connsiteX5159" fmla="*/ 2635806 w 6494035"/>
              <a:gd name="connsiteY5159" fmla="*/ 2134461 h 3722228"/>
              <a:gd name="connsiteX5160" fmla="*/ 2635806 w 6494035"/>
              <a:gd name="connsiteY5160" fmla="*/ 2129882 h 3722228"/>
              <a:gd name="connsiteX5161" fmla="*/ 2640381 w 6494035"/>
              <a:gd name="connsiteY5161" fmla="*/ 2126700 h 3722228"/>
              <a:gd name="connsiteX5162" fmla="*/ 2632639 w 6494035"/>
              <a:gd name="connsiteY5162" fmla="*/ 2126700 h 3722228"/>
              <a:gd name="connsiteX5163" fmla="*/ 2628065 w 6494035"/>
              <a:gd name="connsiteY5163" fmla="*/ 2122587 h 3722228"/>
              <a:gd name="connsiteX5164" fmla="*/ 2624898 w 6494035"/>
              <a:gd name="connsiteY5164" fmla="*/ 2111256 h 3722228"/>
              <a:gd name="connsiteX5165" fmla="*/ 2628065 w 6494035"/>
              <a:gd name="connsiteY5165" fmla="*/ 2103495 h 3722228"/>
              <a:gd name="connsiteX5166" fmla="*/ 2635806 w 6494035"/>
              <a:gd name="connsiteY5166" fmla="*/ 2091621 h 3722228"/>
              <a:gd name="connsiteX5167" fmla="*/ 2640381 w 6494035"/>
              <a:gd name="connsiteY5167" fmla="*/ 2080756 h 3722228"/>
              <a:gd name="connsiteX5168" fmla="*/ 2643548 w 6494035"/>
              <a:gd name="connsiteY5168" fmla="*/ 2065235 h 3722228"/>
              <a:gd name="connsiteX5169" fmla="*/ 2651359 w 6494035"/>
              <a:gd name="connsiteY5169" fmla="*/ 2045212 h 3722228"/>
              <a:gd name="connsiteX5170" fmla="*/ 2648122 w 6494035"/>
              <a:gd name="connsiteY5170" fmla="*/ 2022395 h 3722228"/>
              <a:gd name="connsiteX5171" fmla="*/ 2640381 w 6494035"/>
              <a:gd name="connsiteY5171" fmla="*/ 2011064 h 3722228"/>
              <a:gd name="connsiteX5172" fmla="*/ 2648122 w 6494035"/>
              <a:gd name="connsiteY5172" fmla="*/ 2011064 h 3722228"/>
              <a:gd name="connsiteX5173" fmla="*/ 2648122 w 6494035"/>
              <a:gd name="connsiteY5173" fmla="*/ 1999190 h 3722228"/>
              <a:gd name="connsiteX5174" fmla="*/ 2643548 w 6494035"/>
              <a:gd name="connsiteY5174" fmla="*/ 1983746 h 3722228"/>
              <a:gd name="connsiteX5175" fmla="*/ 2640381 w 6494035"/>
              <a:gd name="connsiteY5175" fmla="*/ 1988247 h 3722228"/>
              <a:gd name="connsiteX5176" fmla="*/ 2635806 w 6494035"/>
              <a:gd name="connsiteY5176" fmla="*/ 1975985 h 3722228"/>
              <a:gd name="connsiteX5177" fmla="*/ 2632639 w 6494035"/>
              <a:gd name="connsiteY5177" fmla="*/ 1975985 h 3722228"/>
              <a:gd name="connsiteX5178" fmla="*/ 2635806 w 6494035"/>
              <a:gd name="connsiteY5178" fmla="*/ 1957282 h 3722228"/>
              <a:gd name="connsiteX5179" fmla="*/ 2643548 w 6494035"/>
              <a:gd name="connsiteY5179" fmla="*/ 1949521 h 3722228"/>
              <a:gd name="connsiteX5180" fmla="*/ 2648122 w 6494035"/>
              <a:gd name="connsiteY5180" fmla="*/ 1941838 h 3722228"/>
              <a:gd name="connsiteX5181" fmla="*/ 2651359 w 6494035"/>
              <a:gd name="connsiteY5181" fmla="*/ 1934077 h 3722228"/>
              <a:gd name="connsiteX5182" fmla="*/ 2655864 w 6494035"/>
              <a:gd name="connsiteY5182" fmla="*/ 1926316 h 3722228"/>
              <a:gd name="connsiteX5183" fmla="*/ 2663605 w 6494035"/>
              <a:gd name="connsiteY5183" fmla="*/ 1914520 h 3722228"/>
              <a:gd name="connsiteX5184" fmla="*/ 2678666 w 6494035"/>
              <a:gd name="connsiteY5184" fmla="*/ 1898998 h 3722228"/>
              <a:gd name="connsiteX5185" fmla="*/ 2678666 w 6494035"/>
              <a:gd name="connsiteY5185" fmla="*/ 1883476 h 3722228"/>
              <a:gd name="connsiteX5186" fmla="*/ 2686407 w 6494035"/>
              <a:gd name="connsiteY5186" fmla="*/ 1868964 h 3722228"/>
              <a:gd name="connsiteX5187" fmla="*/ 2705550 w 6494035"/>
              <a:gd name="connsiteY5187" fmla="*/ 1849329 h 3722228"/>
              <a:gd name="connsiteX5188" fmla="*/ 2717373 w 6494035"/>
              <a:gd name="connsiteY5188" fmla="*/ 1830703 h 3722228"/>
              <a:gd name="connsiteX5189" fmla="*/ 2740668 w 6494035"/>
              <a:gd name="connsiteY5189" fmla="*/ 1822942 h 3722228"/>
              <a:gd name="connsiteX5190" fmla="*/ 2756151 w 6494035"/>
              <a:gd name="connsiteY5190" fmla="*/ 1815181 h 3722228"/>
              <a:gd name="connsiteX5191" fmla="*/ 2775715 w 6494035"/>
              <a:gd name="connsiteY5191" fmla="*/ 1795624 h 3722228"/>
              <a:gd name="connsiteX5192" fmla="*/ 2786624 w 6494035"/>
              <a:gd name="connsiteY5192" fmla="*/ 1776455 h 3722228"/>
              <a:gd name="connsiteX5193" fmla="*/ 2783457 w 6494035"/>
              <a:gd name="connsiteY5193" fmla="*/ 1768771 h 3722228"/>
              <a:gd name="connsiteX5194" fmla="*/ 2783457 w 6494035"/>
              <a:gd name="connsiteY5194" fmla="*/ 1749137 h 3722228"/>
              <a:gd name="connsiteX5195" fmla="*/ 2791198 w 6494035"/>
              <a:gd name="connsiteY5195" fmla="*/ 1738194 h 3722228"/>
              <a:gd name="connsiteX5196" fmla="*/ 2794436 w 6494035"/>
              <a:gd name="connsiteY5196" fmla="*/ 1725932 h 3722228"/>
              <a:gd name="connsiteX5197" fmla="*/ 2806681 w 6494035"/>
              <a:gd name="connsiteY5197" fmla="*/ 1710410 h 3722228"/>
              <a:gd name="connsiteX5198" fmla="*/ 2822164 w 6494035"/>
              <a:gd name="connsiteY5198" fmla="*/ 1702727 h 3722228"/>
              <a:gd name="connsiteX5199" fmla="*/ 2845459 w 6494035"/>
              <a:gd name="connsiteY5199" fmla="*/ 1691784 h 3722228"/>
              <a:gd name="connsiteX5200" fmla="*/ 2852708 w 6494035"/>
              <a:gd name="connsiteY5200" fmla="*/ 1672149 h 3722228"/>
              <a:gd name="connsiteX5201" fmla="*/ 2860449 w 6494035"/>
              <a:gd name="connsiteY5201" fmla="*/ 1653523 h 3722228"/>
              <a:gd name="connsiteX5202" fmla="*/ 2871850 w 6494035"/>
              <a:gd name="connsiteY5202" fmla="*/ 1653523 h 3722228"/>
              <a:gd name="connsiteX5203" fmla="*/ 2883744 w 6494035"/>
              <a:gd name="connsiteY5203" fmla="*/ 1664466 h 3722228"/>
              <a:gd name="connsiteX5204" fmla="*/ 2902394 w 6494035"/>
              <a:gd name="connsiteY5204" fmla="*/ 1664466 h 3722228"/>
              <a:gd name="connsiteX5205" fmla="*/ 2914710 w 6494035"/>
              <a:gd name="connsiteY5205" fmla="*/ 1664466 h 3722228"/>
              <a:gd name="connsiteX5206" fmla="*/ 2922451 w 6494035"/>
              <a:gd name="connsiteY5206" fmla="*/ 1661284 h 3722228"/>
              <a:gd name="connsiteX5207" fmla="*/ 2925618 w 6494035"/>
              <a:gd name="connsiteY5207" fmla="*/ 1668502 h 3722228"/>
              <a:gd name="connsiteX5208" fmla="*/ 2937934 w 6494035"/>
              <a:gd name="connsiteY5208" fmla="*/ 1668502 h 3722228"/>
              <a:gd name="connsiteX5209" fmla="*/ 2945676 w 6494035"/>
              <a:gd name="connsiteY5209" fmla="*/ 1668502 h 3722228"/>
              <a:gd name="connsiteX5210" fmla="*/ 2953417 w 6494035"/>
              <a:gd name="connsiteY5210" fmla="*/ 1661284 h 3722228"/>
              <a:gd name="connsiteX5211" fmla="*/ 2965311 w 6494035"/>
              <a:gd name="connsiteY5211" fmla="*/ 1656705 h 3722228"/>
              <a:gd name="connsiteX5212" fmla="*/ 2973052 w 6494035"/>
              <a:gd name="connsiteY5212" fmla="*/ 1653523 h 3722228"/>
              <a:gd name="connsiteX5213" fmla="*/ 2980794 w 6494035"/>
              <a:gd name="connsiteY5213" fmla="*/ 1648944 h 3722228"/>
              <a:gd name="connsiteX5214" fmla="*/ 2991702 w 6494035"/>
              <a:gd name="connsiteY5214" fmla="*/ 1641184 h 3722228"/>
              <a:gd name="connsiteX5215" fmla="*/ 3014927 w 6494035"/>
              <a:gd name="connsiteY5215" fmla="*/ 1633500 h 3722228"/>
              <a:gd name="connsiteX5216" fmla="*/ 3034562 w 6494035"/>
              <a:gd name="connsiteY5216" fmla="*/ 1633500 h 3722228"/>
              <a:gd name="connsiteX5217" fmla="*/ 3045963 w 6494035"/>
              <a:gd name="connsiteY5217" fmla="*/ 1630319 h 3722228"/>
              <a:gd name="connsiteX5218" fmla="*/ 3053704 w 6494035"/>
              <a:gd name="connsiteY5218" fmla="*/ 1625740 h 3722228"/>
              <a:gd name="connsiteX5219" fmla="*/ 3068694 w 6494035"/>
              <a:gd name="connsiteY5219" fmla="*/ 1625740 h 3722228"/>
              <a:gd name="connsiteX5220" fmla="*/ 3081010 w 6494035"/>
              <a:gd name="connsiteY5220" fmla="*/ 1633500 h 3722228"/>
              <a:gd name="connsiteX5221" fmla="*/ 3088752 w 6494035"/>
              <a:gd name="connsiteY5221" fmla="*/ 1633500 h 3722228"/>
              <a:gd name="connsiteX5222" fmla="*/ 3096493 w 6494035"/>
              <a:gd name="connsiteY5222" fmla="*/ 1630319 h 3722228"/>
              <a:gd name="connsiteX5223" fmla="*/ 3107472 w 6494035"/>
              <a:gd name="connsiteY5223" fmla="*/ 1622558 h 3722228"/>
              <a:gd name="connsiteX5224" fmla="*/ 3111976 w 6494035"/>
              <a:gd name="connsiteY5224" fmla="*/ 1622558 h 3722228"/>
              <a:gd name="connsiteX5225" fmla="*/ 3119718 w 6494035"/>
              <a:gd name="connsiteY5225" fmla="*/ 1625740 h 3722228"/>
              <a:gd name="connsiteX5226" fmla="*/ 3122955 w 6494035"/>
              <a:gd name="connsiteY5226" fmla="*/ 1622558 h 3722228"/>
              <a:gd name="connsiteX5227" fmla="*/ 3138438 w 6494035"/>
              <a:gd name="connsiteY5227" fmla="*/ 1630319 h 3722228"/>
              <a:gd name="connsiteX5228" fmla="*/ 3154836 w 6494035"/>
              <a:gd name="connsiteY5228" fmla="*/ 1625740 h 3722228"/>
              <a:gd name="connsiteX5229" fmla="*/ 3162577 w 6494035"/>
              <a:gd name="connsiteY5229" fmla="*/ 1617979 h 3722228"/>
              <a:gd name="connsiteX5230" fmla="*/ 3173486 w 6494035"/>
              <a:gd name="connsiteY5230" fmla="*/ 1614797 h 3722228"/>
              <a:gd name="connsiteX5231" fmla="*/ 3181227 w 6494035"/>
              <a:gd name="connsiteY5231" fmla="*/ 1617979 h 3722228"/>
              <a:gd name="connsiteX5232" fmla="*/ 3185802 w 6494035"/>
              <a:gd name="connsiteY5232" fmla="*/ 1630319 h 3722228"/>
              <a:gd name="connsiteX5233" fmla="*/ 3196780 w 6494035"/>
              <a:gd name="connsiteY5233" fmla="*/ 1622558 h 3722228"/>
              <a:gd name="connsiteX5234" fmla="*/ 3201285 w 6494035"/>
              <a:gd name="connsiteY5234" fmla="*/ 1625740 h 3722228"/>
              <a:gd name="connsiteX5235" fmla="*/ 3193543 w 6494035"/>
              <a:gd name="connsiteY5235" fmla="*/ 1633500 h 3722228"/>
              <a:gd name="connsiteX5236" fmla="*/ 3189039 w 6494035"/>
              <a:gd name="connsiteY5236" fmla="*/ 1645763 h 3722228"/>
              <a:gd name="connsiteX5237" fmla="*/ 3196780 w 6494035"/>
              <a:gd name="connsiteY5237" fmla="*/ 1653523 h 3722228"/>
              <a:gd name="connsiteX5238" fmla="*/ 3201285 w 6494035"/>
              <a:gd name="connsiteY5238" fmla="*/ 1664466 h 3722228"/>
              <a:gd name="connsiteX5239" fmla="*/ 3193543 w 6494035"/>
              <a:gd name="connsiteY5239" fmla="*/ 1676263 h 3722228"/>
              <a:gd name="connsiteX5240" fmla="*/ 3181227 w 6494035"/>
              <a:gd name="connsiteY5240" fmla="*/ 1687671 h 3722228"/>
              <a:gd name="connsiteX5241" fmla="*/ 3185802 w 6494035"/>
              <a:gd name="connsiteY5241" fmla="*/ 1699545 h 3722228"/>
              <a:gd name="connsiteX5242" fmla="*/ 3193543 w 6494035"/>
              <a:gd name="connsiteY5242" fmla="*/ 1699545 h 3722228"/>
              <a:gd name="connsiteX5243" fmla="*/ 3193543 w 6494035"/>
              <a:gd name="connsiteY5243" fmla="*/ 1702727 h 3722228"/>
              <a:gd name="connsiteX5244" fmla="*/ 3201285 w 6494035"/>
              <a:gd name="connsiteY5244" fmla="*/ 1702727 h 3722228"/>
              <a:gd name="connsiteX5245" fmla="*/ 3204522 w 6494035"/>
              <a:gd name="connsiteY5245" fmla="*/ 1707228 h 3722228"/>
              <a:gd name="connsiteX5246" fmla="*/ 3212263 w 6494035"/>
              <a:gd name="connsiteY5246" fmla="*/ 1714989 h 3722228"/>
              <a:gd name="connsiteX5247" fmla="*/ 3231828 w 6494035"/>
              <a:gd name="connsiteY5247" fmla="*/ 1718171 h 3722228"/>
              <a:gd name="connsiteX5248" fmla="*/ 3255053 w 6494035"/>
              <a:gd name="connsiteY5248" fmla="*/ 1722750 h 3722228"/>
              <a:gd name="connsiteX5249" fmla="*/ 3266031 w 6494035"/>
              <a:gd name="connsiteY5249" fmla="*/ 1725932 h 3722228"/>
              <a:gd name="connsiteX5250" fmla="*/ 3286089 w 6494035"/>
              <a:gd name="connsiteY5250" fmla="*/ 1730511 h 3722228"/>
              <a:gd name="connsiteX5251" fmla="*/ 3293830 w 6494035"/>
              <a:gd name="connsiteY5251" fmla="*/ 1749137 h 3722228"/>
              <a:gd name="connsiteX5252" fmla="*/ 3324303 w 6494035"/>
              <a:gd name="connsiteY5252" fmla="*/ 1756897 h 3722228"/>
              <a:gd name="connsiteX5253" fmla="*/ 3367656 w 6494035"/>
              <a:gd name="connsiteY5253" fmla="*/ 1780102 h 3722228"/>
              <a:gd name="connsiteX5254" fmla="*/ 3378564 w 6494035"/>
              <a:gd name="connsiteY5254" fmla="*/ 1768771 h 3722228"/>
              <a:gd name="connsiteX5255" fmla="*/ 3382646 w 6494035"/>
              <a:gd name="connsiteY5255" fmla="*/ 1756897 h 3722228"/>
              <a:gd name="connsiteX5256" fmla="*/ 3378564 w 6494035"/>
              <a:gd name="connsiteY5256" fmla="*/ 1738194 h 3722228"/>
              <a:gd name="connsiteX5257" fmla="*/ 3386305 w 6494035"/>
              <a:gd name="connsiteY5257" fmla="*/ 1725932 h 3722228"/>
              <a:gd name="connsiteX5258" fmla="*/ 3401788 w 6494035"/>
              <a:gd name="connsiteY5258" fmla="*/ 1722750 h 3722228"/>
              <a:gd name="connsiteX5259" fmla="*/ 3405870 w 6494035"/>
              <a:gd name="connsiteY5259" fmla="*/ 1722750 h 3722228"/>
              <a:gd name="connsiteX5260" fmla="*/ 3409530 w 6494035"/>
              <a:gd name="connsiteY5260" fmla="*/ 1718171 h 3722228"/>
              <a:gd name="connsiteX5261" fmla="*/ 3424590 w 6494035"/>
              <a:gd name="connsiteY5261" fmla="*/ 1718171 h 3722228"/>
              <a:gd name="connsiteX5262" fmla="*/ 3436906 w 6494035"/>
              <a:gd name="connsiteY5262" fmla="*/ 1722750 h 3722228"/>
              <a:gd name="connsiteX5263" fmla="*/ 3440073 w 6494035"/>
              <a:gd name="connsiteY5263" fmla="*/ 1730511 h 3722228"/>
              <a:gd name="connsiteX5264" fmla="*/ 3460131 w 6494035"/>
              <a:gd name="connsiteY5264" fmla="*/ 1738194 h 3722228"/>
              <a:gd name="connsiteX5265" fmla="*/ 3482933 w 6494035"/>
              <a:gd name="connsiteY5265" fmla="*/ 1749137 h 3722228"/>
              <a:gd name="connsiteX5266" fmla="*/ 3494334 w 6494035"/>
              <a:gd name="connsiteY5266" fmla="*/ 1749137 h 3722228"/>
              <a:gd name="connsiteX5267" fmla="*/ 3509817 w 6494035"/>
              <a:gd name="connsiteY5267" fmla="*/ 1749137 h 3722228"/>
              <a:gd name="connsiteX5268" fmla="*/ 3560348 w 6494035"/>
              <a:gd name="connsiteY5268" fmla="*/ 1761476 h 3722228"/>
              <a:gd name="connsiteX5269" fmla="*/ 3587724 w 6494035"/>
              <a:gd name="connsiteY5269" fmla="*/ 1756897 h 3722228"/>
              <a:gd name="connsiteX5270" fmla="*/ 3587724 w 6494035"/>
              <a:gd name="connsiteY5270" fmla="*/ 1749137 h 3722228"/>
              <a:gd name="connsiteX5271" fmla="*/ 3595466 w 6494035"/>
              <a:gd name="connsiteY5271" fmla="*/ 1753715 h 3722228"/>
              <a:gd name="connsiteX5272" fmla="*/ 3598633 w 6494035"/>
              <a:gd name="connsiteY5272" fmla="*/ 1749137 h 3722228"/>
              <a:gd name="connsiteX5273" fmla="*/ 3614115 w 6494035"/>
              <a:gd name="connsiteY5273" fmla="*/ 1753715 h 3722228"/>
              <a:gd name="connsiteX5274" fmla="*/ 3621857 w 6494035"/>
              <a:gd name="connsiteY5274" fmla="*/ 1761476 h 3722228"/>
              <a:gd name="connsiteX5275" fmla="*/ 3621857 w 6494035"/>
              <a:gd name="connsiteY5275" fmla="*/ 1753715 h 3722228"/>
              <a:gd name="connsiteX5276" fmla="*/ 3626431 w 6494035"/>
              <a:gd name="connsiteY5276" fmla="*/ 1753715 h 3722228"/>
              <a:gd name="connsiteX5277" fmla="*/ 3629598 w 6494035"/>
              <a:gd name="connsiteY5277" fmla="*/ 1756897 h 3722228"/>
              <a:gd name="connsiteX5278" fmla="*/ 3645152 w 6494035"/>
              <a:gd name="connsiteY5278" fmla="*/ 1756897 h 3722228"/>
              <a:gd name="connsiteX5279" fmla="*/ 3664716 w 6494035"/>
              <a:gd name="connsiteY5279" fmla="*/ 1753715 h 3722228"/>
              <a:gd name="connsiteX5280" fmla="*/ 3668253 w 6494035"/>
              <a:gd name="connsiteY5280" fmla="*/ 1741790 h 3722228"/>
              <a:gd name="connsiteX5281" fmla="*/ 3668025 w 6494035"/>
              <a:gd name="connsiteY5281" fmla="*/ 1741397 h 3722228"/>
              <a:gd name="connsiteX5282" fmla="*/ 3672564 w 6494035"/>
              <a:gd name="connsiteY5282" fmla="*/ 1738207 h 3722228"/>
              <a:gd name="connsiteX5283" fmla="*/ 3675780 w 6494035"/>
              <a:gd name="connsiteY5283" fmla="*/ 1725922 h 3722228"/>
              <a:gd name="connsiteX5284" fmla="*/ 3680320 w 6494035"/>
              <a:gd name="connsiteY5284" fmla="*/ 1710448 h 3722228"/>
              <a:gd name="connsiteX5285" fmla="*/ 3680320 w 6494035"/>
              <a:gd name="connsiteY5285" fmla="*/ 1703185 h 3722228"/>
              <a:gd name="connsiteX5286" fmla="*/ 3683535 w 6494035"/>
              <a:gd name="connsiteY5286" fmla="*/ 1695448 h 3722228"/>
              <a:gd name="connsiteX5287" fmla="*/ 3688075 w 6494035"/>
              <a:gd name="connsiteY5287" fmla="*/ 1684045 h 3722228"/>
              <a:gd name="connsiteX5288" fmla="*/ 3691290 w 6494035"/>
              <a:gd name="connsiteY5288" fmla="*/ 1676308 h 3722228"/>
              <a:gd name="connsiteX5289" fmla="*/ 3691290 w 6494035"/>
              <a:gd name="connsiteY5289" fmla="*/ 1668978 h 3722228"/>
              <a:gd name="connsiteX5290" fmla="*/ 3691290 w 6494035"/>
              <a:gd name="connsiteY5290" fmla="*/ 1661241 h 3722228"/>
              <a:gd name="connsiteX5291" fmla="*/ 3688075 w 6494035"/>
              <a:gd name="connsiteY5291" fmla="*/ 1653503 h 3722228"/>
              <a:gd name="connsiteX5292" fmla="*/ 3691290 w 6494035"/>
              <a:gd name="connsiteY5292" fmla="*/ 1641219 h 3722228"/>
              <a:gd name="connsiteX5293" fmla="*/ 3695357 w 6494035"/>
              <a:gd name="connsiteY5293" fmla="*/ 1645766 h 3722228"/>
              <a:gd name="connsiteX5294" fmla="*/ 3703112 w 6494035"/>
              <a:gd name="connsiteY5294" fmla="*/ 1641219 h 3722228"/>
              <a:gd name="connsiteX5295" fmla="*/ 3706706 w 6494035"/>
              <a:gd name="connsiteY5295" fmla="*/ 1638029 h 3722228"/>
              <a:gd name="connsiteX5296" fmla="*/ 3706706 w 6494035"/>
              <a:gd name="connsiteY5296" fmla="*/ 1633481 h 3722228"/>
              <a:gd name="connsiteX5297" fmla="*/ 3706706 w 6494035"/>
              <a:gd name="connsiteY5297" fmla="*/ 1622554 h 3722228"/>
              <a:gd name="connsiteX5298" fmla="*/ 3710868 w 6494035"/>
              <a:gd name="connsiteY5298" fmla="*/ 1622554 h 3722228"/>
              <a:gd name="connsiteX5299" fmla="*/ 3714462 w 6494035"/>
              <a:gd name="connsiteY5299" fmla="*/ 1625744 h 3722228"/>
              <a:gd name="connsiteX5300" fmla="*/ 3726284 w 6494035"/>
              <a:gd name="connsiteY5300" fmla="*/ 1625744 h 3722228"/>
              <a:gd name="connsiteX5301" fmla="*/ 3738578 w 6494035"/>
              <a:gd name="connsiteY5301" fmla="*/ 1622554 h 3722228"/>
              <a:gd name="connsiteX5302" fmla="*/ 3754089 w 6494035"/>
              <a:gd name="connsiteY5302" fmla="*/ 1625744 h 3722228"/>
              <a:gd name="connsiteX5303" fmla="*/ 3769127 w 6494035"/>
              <a:gd name="connsiteY5303" fmla="*/ 1625744 h 3722228"/>
              <a:gd name="connsiteX5304" fmla="*/ 3784637 w 6494035"/>
              <a:gd name="connsiteY5304" fmla="*/ 1614817 h 3722228"/>
              <a:gd name="connsiteX5305" fmla="*/ 3795513 w 6494035"/>
              <a:gd name="connsiteY5305" fmla="*/ 1614817 h 3722228"/>
              <a:gd name="connsiteX5306" fmla="*/ 3803269 w 6494035"/>
              <a:gd name="connsiteY5306" fmla="*/ 1614817 h 3722228"/>
              <a:gd name="connsiteX5307" fmla="*/ 3811024 w 6494035"/>
              <a:gd name="connsiteY5307" fmla="*/ 1610269 h 3722228"/>
              <a:gd name="connsiteX5308" fmla="*/ 3815563 w 6494035"/>
              <a:gd name="connsiteY5308" fmla="*/ 1614817 h 3722228"/>
              <a:gd name="connsiteX5309" fmla="*/ 3826534 w 6494035"/>
              <a:gd name="connsiteY5309" fmla="*/ 1607079 h 3722228"/>
              <a:gd name="connsiteX5310" fmla="*/ 3838829 w 6494035"/>
              <a:gd name="connsiteY5310" fmla="*/ 1610269 h 3722228"/>
              <a:gd name="connsiteX5311" fmla="*/ 3857461 w 6494035"/>
              <a:gd name="connsiteY5311" fmla="*/ 1614817 h 3722228"/>
              <a:gd name="connsiteX5312" fmla="*/ 3865216 w 6494035"/>
              <a:gd name="connsiteY5312" fmla="*/ 1614817 h 3722228"/>
              <a:gd name="connsiteX5313" fmla="*/ 3864020 w 6494035"/>
              <a:gd name="connsiteY5313" fmla="*/ 1610265 h 3722228"/>
              <a:gd name="connsiteX5314" fmla="*/ 3864976 w 6494035"/>
              <a:gd name="connsiteY5314" fmla="*/ 1614101 h 3722228"/>
              <a:gd name="connsiteX5315" fmla="*/ 3857330 w 6494035"/>
              <a:gd name="connsiteY5315" fmla="*/ 1614101 h 3722228"/>
              <a:gd name="connsiteX5316" fmla="*/ 3838641 w 6494035"/>
              <a:gd name="connsiteY5316" fmla="*/ 1609564 h 3722228"/>
              <a:gd name="connsiteX5317" fmla="*/ 3826238 w 6494035"/>
              <a:gd name="connsiteY5317" fmla="*/ 1606367 h 3722228"/>
              <a:gd name="connsiteX5318" fmla="*/ 3815364 w 6494035"/>
              <a:gd name="connsiteY5318" fmla="*/ 1614101 h 3722228"/>
              <a:gd name="connsiteX5319" fmla="*/ 3811286 w 6494035"/>
              <a:gd name="connsiteY5319" fmla="*/ 1609564 h 3722228"/>
              <a:gd name="connsiteX5320" fmla="*/ 3803470 w 6494035"/>
              <a:gd name="connsiteY5320" fmla="*/ 1614101 h 3722228"/>
              <a:gd name="connsiteX5321" fmla="*/ 3795824 w 6494035"/>
              <a:gd name="connsiteY5321" fmla="*/ 1614101 h 3722228"/>
              <a:gd name="connsiteX5322" fmla="*/ 3784781 w 6494035"/>
              <a:gd name="connsiteY5322" fmla="*/ 1614101 h 3722228"/>
              <a:gd name="connsiteX5323" fmla="*/ 3769319 w 6494035"/>
              <a:gd name="connsiteY5323" fmla="*/ 1625032 h 3722228"/>
              <a:gd name="connsiteX5324" fmla="*/ 3753858 w 6494035"/>
              <a:gd name="connsiteY5324" fmla="*/ 1625032 h 3722228"/>
              <a:gd name="connsiteX5325" fmla="*/ 3738396 w 6494035"/>
              <a:gd name="connsiteY5325" fmla="*/ 1621834 h 3722228"/>
              <a:gd name="connsiteX5326" fmla="*/ 3726163 w 6494035"/>
              <a:gd name="connsiteY5326" fmla="*/ 1625032 h 3722228"/>
              <a:gd name="connsiteX5327" fmla="*/ 3714269 w 6494035"/>
              <a:gd name="connsiteY5327" fmla="*/ 1625032 h 3722228"/>
              <a:gd name="connsiteX5328" fmla="*/ 3711041 w 6494035"/>
              <a:gd name="connsiteY5328" fmla="*/ 1621834 h 3722228"/>
              <a:gd name="connsiteX5329" fmla="*/ 3706454 w 6494035"/>
              <a:gd name="connsiteY5329" fmla="*/ 1621834 h 3722228"/>
              <a:gd name="connsiteX5330" fmla="*/ 3706454 w 6494035"/>
              <a:gd name="connsiteY5330" fmla="*/ 1632766 h 3722228"/>
              <a:gd name="connsiteX5331" fmla="*/ 3706454 w 6494035"/>
              <a:gd name="connsiteY5331" fmla="*/ 1637376 h 3722228"/>
              <a:gd name="connsiteX5332" fmla="*/ 3703395 w 6494035"/>
              <a:gd name="connsiteY5332" fmla="*/ 1640574 h 3722228"/>
              <a:gd name="connsiteX5333" fmla="*/ 3695580 w 6494035"/>
              <a:gd name="connsiteY5333" fmla="*/ 1645110 h 3722228"/>
              <a:gd name="connsiteX5334" fmla="*/ 3690992 w 6494035"/>
              <a:gd name="connsiteY5334" fmla="*/ 1640574 h 3722228"/>
              <a:gd name="connsiteX5335" fmla="*/ 3687764 w 6494035"/>
              <a:gd name="connsiteY5335" fmla="*/ 1632766 h 3722228"/>
              <a:gd name="connsiteX5336" fmla="*/ 3690992 w 6494035"/>
              <a:gd name="connsiteY5336" fmla="*/ 1625032 h 3722228"/>
              <a:gd name="connsiteX5337" fmla="*/ 3690992 w 6494035"/>
              <a:gd name="connsiteY5337" fmla="*/ 1621834 h 3722228"/>
              <a:gd name="connsiteX5338" fmla="*/ 3680118 w 6494035"/>
              <a:gd name="connsiteY5338" fmla="*/ 1629642 h 3722228"/>
              <a:gd name="connsiteX5339" fmla="*/ 3660069 w 6494035"/>
              <a:gd name="connsiteY5339" fmla="*/ 1621834 h 3722228"/>
              <a:gd name="connsiteX5340" fmla="*/ 3649025 w 6494035"/>
              <a:gd name="connsiteY5340" fmla="*/ 1637376 h 3722228"/>
              <a:gd name="connsiteX5341" fmla="*/ 3629486 w 6494035"/>
              <a:gd name="connsiteY5341" fmla="*/ 1640574 h 3722228"/>
              <a:gd name="connsiteX5342" fmla="*/ 3618103 w 6494035"/>
              <a:gd name="connsiteY5342" fmla="*/ 1640574 h 3722228"/>
              <a:gd name="connsiteX5343" fmla="*/ 3614025 w 6494035"/>
              <a:gd name="connsiteY5343" fmla="*/ 1632766 h 3722228"/>
              <a:gd name="connsiteX5344" fmla="*/ 3595335 w 6494035"/>
              <a:gd name="connsiteY5344" fmla="*/ 1625032 h 3722228"/>
              <a:gd name="connsiteX5345" fmla="*/ 3583102 w 6494035"/>
              <a:gd name="connsiteY5345" fmla="*/ 1625032 h 3722228"/>
              <a:gd name="connsiteX5346" fmla="*/ 3583102 w 6494035"/>
              <a:gd name="connsiteY5346" fmla="*/ 1637376 h 3722228"/>
              <a:gd name="connsiteX5347" fmla="*/ 3579874 w 6494035"/>
              <a:gd name="connsiteY5347" fmla="*/ 1637376 h 3722228"/>
              <a:gd name="connsiteX5348" fmla="*/ 3567640 w 6494035"/>
              <a:gd name="connsiteY5348" fmla="*/ 1640574 h 3722228"/>
              <a:gd name="connsiteX5349" fmla="*/ 3556597 w 6494035"/>
              <a:gd name="connsiteY5349" fmla="*/ 1637376 h 3722228"/>
              <a:gd name="connsiteX5350" fmla="*/ 3552009 w 6494035"/>
              <a:gd name="connsiteY5350" fmla="*/ 1629642 h 3722228"/>
              <a:gd name="connsiteX5351" fmla="*/ 3541135 w 6494035"/>
              <a:gd name="connsiteY5351" fmla="*/ 1625032 h 3722228"/>
              <a:gd name="connsiteX5352" fmla="*/ 3537057 w 6494035"/>
              <a:gd name="connsiteY5352" fmla="*/ 1625032 h 3722228"/>
              <a:gd name="connsiteX5353" fmla="*/ 3532470 w 6494035"/>
              <a:gd name="connsiteY5353" fmla="*/ 1629642 h 3722228"/>
              <a:gd name="connsiteX5354" fmla="*/ 3521596 w 6494035"/>
              <a:gd name="connsiteY5354" fmla="*/ 1629642 h 3722228"/>
              <a:gd name="connsiteX5355" fmla="*/ 3521596 w 6494035"/>
              <a:gd name="connsiteY5355" fmla="*/ 1625032 h 3722228"/>
              <a:gd name="connsiteX5356" fmla="*/ 3537057 w 6494035"/>
              <a:gd name="connsiteY5356" fmla="*/ 1621834 h 3722228"/>
              <a:gd name="connsiteX5357" fmla="*/ 3517008 w 6494035"/>
              <a:gd name="connsiteY5357" fmla="*/ 1621834 h 3722228"/>
              <a:gd name="connsiteX5358" fmla="*/ 3513780 w 6494035"/>
              <a:gd name="connsiteY5358" fmla="*/ 1617298 h 3722228"/>
              <a:gd name="connsiteX5359" fmla="*/ 3521596 w 6494035"/>
              <a:gd name="connsiteY5359" fmla="*/ 1617298 h 3722228"/>
              <a:gd name="connsiteX5360" fmla="*/ 3521596 w 6494035"/>
              <a:gd name="connsiteY5360" fmla="*/ 1614101 h 3722228"/>
              <a:gd name="connsiteX5361" fmla="*/ 3513780 w 6494035"/>
              <a:gd name="connsiteY5361" fmla="*/ 1614101 h 3722228"/>
              <a:gd name="connsiteX5362" fmla="*/ 3513780 w 6494035"/>
              <a:gd name="connsiteY5362" fmla="*/ 1606367 h 3722228"/>
              <a:gd name="connsiteX5363" fmla="*/ 3513780 w 6494035"/>
              <a:gd name="connsiteY5363" fmla="*/ 1598633 h 3722228"/>
              <a:gd name="connsiteX5364" fmla="*/ 3506134 w 6494035"/>
              <a:gd name="connsiteY5364" fmla="*/ 1590899 h 3722228"/>
              <a:gd name="connsiteX5365" fmla="*/ 3493731 w 6494035"/>
              <a:gd name="connsiteY5365" fmla="*/ 1590899 h 3722228"/>
              <a:gd name="connsiteX5366" fmla="*/ 3498319 w 6494035"/>
              <a:gd name="connsiteY5366" fmla="*/ 1586363 h 3722228"/>
              <a:gd name="connsiteX5367" fmla="*/ 3493731 w 6494035"/>
              <a:gd name="connsiteY5367" fmla="*/ 1583166 h 3722228"/>
              <a:gd name="connsiteX5368" fmla="*/ 3498319 w 6494035"/>
              <a:gd name="connsiteY5368" fmla="*/ 1583166 h 3722228"/>
              <a:gd name="connsiteX5369" fmla="*/ 3501547 w 6494035"/>
              <a:gd name="connsiteY5369" fmla="*/ 1586363 h 3722228"/>
              <a:gd name="connsiteX5370" fmla="*/ 3509193 w 6494035"/>
              <a:gd name="connsiteY5370" fmla="*/ 1586363 h 3722228"/>
              <a:gd name="connsiteX5371" fmla="*/ 3506134 w 6494035"/>
              <a:gd name="connsiteY5371" fmla="*/ 1583166 h 3722228"/>
              <a:gd name="connsiteX5372" fmla="*/ 3509193 w 6494035"/>
              <a:gd name="connsiteY5372" fmla="*/ 1575432 h 3722228"/>
              <a:gd name="connsiteX5373" fmla="*/ 3506134 w 6494035"/>
              <a:gd name="connsiteY5373" fmla="*/ 1575432 h 3722228"/>
              <a:gd name="connsiteX5374" fmla="*/ 3501547 w 6494035"/>
              <a:gd name="connsiteY5374" fmla="*/ 1567698 h 3722228"/>
              <a:gd name="connsiteX5375" fmla="*/ 3506134 w 6494035"/>
              <a:gd name="connsiteY5375" fmla="*/ 1559890 h 3722228"/>
              <a:gd name="connsiteX5376" fmla="*/ 3490673 w 6494035"/>
              <a:gd name="connsiteY5376" fmla="*/ 1559890 h 3722228"/>
              <a:gd name="connsiteX5377" fmla="*/ 3490673 w 6494035"/>
              <a:gd name="connsiteY5377" fmla="*/ 1548066 h 3722228"/>
              <a:gd name="connsiteX5378" fmla="*/ 3501547 w 6494035"/>
              <a:gd name="connsiteY5378" fmla="*/ 1540332 h 3722228"/>
              <a:gd name="connsiteX5379" fmla="*/ 3509193 w 6494035"/>
              <a:gd name="connsiteY5379" fmla="*/ 1537135 h 3722228"/>
              <a:gd name="connsiteX5380" fmla="*/ 3521596 w 6494035"/>
              <a:gd name="connsiteY5380" fmla="*/ 1540332 h 3722228"/>
              <a:gd name="connsiteX5381" fmla="*/ 3521596 w 6494035"/>
              <a:gd name="connsiteY5381" fmla="*/ 1537135 h 3722228"/>
              <a:gd name="connsiteX5382" fmla="*/ 3524824 w 6494035"/>
              <a:gd name="connsiteY5382" fmla="*/ 1532599 h 3722228"/>
              <a:gd name="connsiteX5383" fmla="*/ 3529242 w 6494035"/>
              <a:gd name="connsiteY5383" fmla="*/ 1537135 h 3722228"/>
              <a:gd name="connsiteX5384" fmla="*/ 3544363 w 6494035"/>
              <a:gd name="connsiteY5384" fmla="*/ 1537135 h 3722228"/>
              <a:gd name="connsiteX5385" fmla="*/ 3544363 w 6494035"/>
              <a:gd name="connsiteY5385" fmla="*/ 1532599 h 3722228"/>
              <a:gd name="connsiteX5386" fmla="*/ 3559825 w 6494035"/>
              <a:gd name="connsiteY5386" fmla="*/ 1524865 h 3722228"/>
              <a:gd name="connsiteX5387" fmla="*/ 3552009 w 6494035"/>
              <a:gd name="connsiteY5387" fmla="*/ 1524865 h 3722228"/>
              <a:gd name="connsiteX5388" fmla="*/ 3532470 w 6494035"/>
              <a:gd name="connsiteY5388" fmla="*/ 1521667 h 3722228"/>
              <a:gd name="connsiteX5389" fmla="*/ 3513780 w 6494035"/>
              <a:gd name="connsiteY5389" fmla="*/ 1524865 h 3722228"/>
              <a:gd name="connsiteX5390" fmla="*/ 3509193 w 6494035"/>
              <a:gd name="connsiteY5390" fmla="*/ 1529401 h 3722228"/>
              <a:gd name="connsiteX5391" fmla="*/ 3498319 w 6494035"/>
              <a:gd name="connsiteY5391" fmla="*/ 1537135 h 3722228"/>
              <a:gd name="connsiteX5392" fmla="*/ 3490673 w 6494035"/>
              <a:gd name="connsiteY5392" fmla="*/ 1544869 h 3722228"/>
              <a:gd name="connsiteX5393" fmla="*/ 3490673 w 6494035"/>
              <a:gd name="connsiteY5393" fmla="*/ 1537135 h 3722228"/>
              <a:gd name="connsiteX5394" fmla="*/ 3498319 w 6494035"/>
              <a:gd name="connsiteY5394" fmla="*/ 1529401 h 3722228"/>
              <a:gd name="connsiteX5395" fmla="*/ 3490673 w 6494035"/>
              <a:gd name="connsiteY5395" fmla="*/ 1529401 h 3722228"/>
              <a:gd name="connsiteX5396" fmla="*/ 3490673 w 6494035"/>
              <a:gd name="connsiteY5396" fmla="*/ 1532599 h 3722228"/>
              <a:gd name="connsiteX5397" fmla="*/ 3486085 w 6494035"/>
              <a:gd name="connsiteY5397" fmla="*/ 1529401 h 3722228"/>
              <a:gd name="connsiteX5398" fmla="*/ 3470624 w 6494035"/>
              <a:gd name="connsiteY5398" fmla="*/ 1524865 h 3722228"/>
              <a:gd name="connsiteX5399" fmla="*/ 3467396 w 6494035"/>
              <a:gd name="connsiteY5399" fmla="*/ 1521667 h 3722228"/>
              <a:gd name="connsiteX5400" fmla="*/ 3459580 w 6494035"/>
              <a:gd name="connsiteY5400" fmla="*/ 1524865 h 3722228"/>
              <a:gd name="connsiteX5401" fmla="*/ 3455502 w 6494035"/>
              <a:gd name="connsiteY5401" fmla="*/ 1524865 h 3722228"/>
              <a:gd name="connsiteX5402" fmla="*/ 3451934 w 6494035"/>
              <a:gd name="connsiteY5402" fmla="*/ 1529401 h 3722228"/>
              <a:gd name="connsiteX5403" fmla="*/ 3444119 w 6494035"/>
              <a:gd name="connsiteY5403" fmla="*/ 1532599 h 3722228"/>
              <a:gd name="connsiteX5404" fmla="*/ 3451934 w 6494035"/>
              <a:gd name="connsiteY5404" fmla="*/ 1544869 h 3722228"/>
              <a:gd name="connsiteX5405" fmla="*/ 3447857 w 6494035"/>
              <a:gd name="connsiteY5405" fmla="*/ 1540332 h 3722228"/>
              <a:gd name="connsiteX5406" fmla="*/ 3444119 w 6494035"/>
              <a:gd name="connsiteY5406" fmla="*/ 1540332 h 3722228"/>
              <a:gd name="connsiteX5407" fmla="*/ 3447857 w 6494035"/>
              <a:gd name="connsiteY5407" fmla="*/ 1544869 h 3722228"/>
              <a:gd name="connsiteX5408" fmla="*/ 3447857 w 6494035"/>
              <a:gd name="connsiteY5408" fmla="*/ 1548066 h 3722228"/>
              <a:gd name="connsiteX5409" fmla="*/ 3436813 w 6494035"/>
              <a:gd name="connsiteY5409" fmla="*/ 1544869 h 3722228"/>
              <a:gd name="connsiteX5410" fmla="*/ 3424579 w 6494035"/>
              <a:gd name="connsiteY5410" fmla="*/ 1537135 h 3722228"/>
              <a:gd name="connsiteX5411" fmla="*/ 3429167 w 6494035"/>
              <a:gd name="connsiteY5411" fmla="*/ 1537135 h 3722228"/>
              <a:gd name="connsiteX5412" fmla="*/ 3429167 w 6494035"/>
              <a:gd name="connsiteY5412" fmla="*/ 1532599 h 3722228"/>
              <a:gd name="connsiteX5413" fmla="*/ 3421351 w 6494035"/>
              <a:gd name="connsiteY5413" fmla="*/ 1537135 h 3722228"/>
              <a:gd name="connsiteX5414" fmla="*/ 3421351 w 6494035"/>
              <a:gd name="connsiteY5414" fmla="*/ 1548066 h 3722228"/>
              <a:gd name="connsiteX5415" fmla="*/ 3436813 w 6494035"/>
              <a:gd name="connsiteY5415" fmla="*/ 1567698 h 3722228"/>
              <a:gd name="connsiteX5416" fmla="*/ 3429167 w 6494035"/>
              <a:gd name="connsiteY5416" fmla="*/ 1575432 h 3722228"/>
              <a:gd name="connsiteX5417" fmla="*/ 3421351 w 6494035"/>
              <a:gd name="connsiteY5417" fmla="*/ 1575432 h 3722228"/>
              <a:gd name="connsiteX5418" fmla="*/ 3432225 w 6494035"/>
              <a:gd name="connsiteY5418" fmla="*/ 1579076 h 3722228"/>
              <a:gd name="connsiteX5419" fmla="*/ 3447857 w 6494035"/>
              <a:gd name="connsiteY5419" fmla="*/ 1590899 h 3722228"/>
              <a:gd name="connsiteX5420" fmla="*/ 3451934 w 6494035"/>
              <a:gd name="connsiteY5420" fmla="*/ 1606367 h 3722228"/>
              <a:gd name="connsiteX5421" fmla="*/ 3440041 w 6494035"/>
              <a:gd name="connsiteY5421" fmla="*/ 1598633 h 3722228"/>
              <a:gd name="connsiteX5422" fmla="*/ 3432225 w 6494035"/>
              <a:gd name="connsiteY5422" fmla="*/ 1601831 h 3722228"/>
              <a:gd name="connsiteX5423" fmla="*/ 3440041 w 6494035"/>
              <a:gd name="connsiteY5423" fmla="*/ 1614101 h 3722228"/>
              <a:gd name="connsiteX5424" fmla="*/ 3436813 w 6494035"/>
              <a:gd name="connsiteY5424" fmla="*/ 1614101 h 3722228"/>
              <a:gd name="connsiteX5425" fmla="*/ 3424579 w 6494035"/>
              <a:gd name="connsiteY5425" fmla="*/ 1606367 h 3722228"/>
              <a:gd name="connsiteX5426" fmla="*/ 3436813 w 6494035"/>
              <a:gd name="connsiteY5426" fmla="*/ 1625032 h 3722228"/>
              <a:gd name="connsiteX5427" fmla="*/ 3436813 w 6494035"/>
              <a:gd name="connsiteY5427" fmla="*/ 1629642 h 3722228"/>
              <a:gd name="connsiteX5428" fmla="*/ 3436813 w 6494035"/>
              <a:gd name="connsiteY5428" fmla="*/ 1632766 h 3722228"/>
              <a:gd name="connsiteX5429" fmla="*/ 3424579 w 6494035"/>
              <a:gd name="connsiteY5429" fmla="*/ 1625032 h 3722228"/>
              <a:gd name="connsiteX5430" fmla="*/ 3424579 w 6494035"/>
              <a:gd name="connsiteY5430" fmla="*/ 1629642 h 3722228"/>
              <a:gd name="connsiteX5431" fmla="*/ 3424579 w 6494035"/>
              <a:gd name="connsiteY5431" fmla="*/ 1632766 h 3722228"/>
              <a:gd name="connsiteX5432" fmla="*/ 3421351 w 6494035"/>
              <a:gd name="connsiteY5432" fmla="*/ 1632766 h 3722228"/>
              <a:gd name="connsiteX5433" fmla="*/ 3416764 w 6494035"/>
              <a:gd name="connsiteY5433" fmla="*/ 1621834 h 3722228"/>
              <a:gd name="connsiteX5434" fmla="*/ 3409118 w 6494035"/>
              <a:gd name="connsiteY5434" fmla="*/ 1621834 h 3722228"/>
              <a:gd name="connsiteX5435" fmla="*/ 3413536 w 6494035"/>
              <a:gd name="connsiteY5435" fmla="*/ 1629642 h 3722228"/>
              <a:gd name="connsiteX5436" fmla="*/ 3409118 w 6494035"/>
              <a:gd name="connsiteY5436" fmla="*/ 1625032 h 3722228"/>
              <a:gd name="connsiteX5437" fmla="*/ 3405890 w 6494035"/>
              <a:gd name="connsiteY5437" fmla="*/ 1617298 h 3722228"/>
              <a:gd name="connsiteX5438" fmla="*/ 3405890 w 6494035"/>
              <a:gd name="connsiteY5438" fmla="*/ 1609564 h 3722228"/>
              <a:gd name="connsiteX5439" fmla="*/ 3393487 w 6494035"/>
              <a:gd name="connsiteY5439" fmla="*/ 1601831 h 3722228"/>
              <a:gd name="connsiteX5440" fmla="*/ 3401302 w 6494035"/>
              <a:gd name="connsiteY5440" fmla="*/ 1594097 h 3722228"/>
              <a:gd name="connsiteX5441" fmla="*/ 3413536 w 6494035"/>
              <a:gd name="connsiteY5441" fmla="*/ 1590899 h 3722228"/>
              <a:gd name="connsiteX5442" fmla="*/ 3429167 w 6494035"/>
              <a:gd name="connsiteY5442" fmla="*/ 1598633 h 3722228"/>
              <a:gd name="connsiteX5443" fmla="*/ 3432225 w 6494035"/>
              <a:gd name="connsiteY5443" fmla="*/ 1594097 h 3722228"/>
              <a:gd name="connsiteX5444" fmla="*/ 3421351 w 6494035"/>
              <a:gd name="connsiteY5444" fmla="*/ 1586363 h 3722228"/>
              <a:gd name="connsiteX5445" fmla="*/ 3413536 w 6494035"/>
              <a:gd name="connsiteY5445" fmla="*/ 1586363 h 3722228"/>
              <a:gd name="connsiteX5446" fmla="*/ 3393487 w 6494035"/>
              <a:gd name="connsiteY5446" fmla="*/ 1590899 h 3722228"/>
              <a:gd name="connsiteX5447" fmla="*/ 3385841 w 6494035"/>
              <a:gd name="connsiteY5447" fmla="*/ 1575432 h 3722228"/>
              <a:gd name="connsiteX5448" fmla="*/ 3393487 w 6494035"/>
              <a:gd name="connsiteY5448" fmla="*/ 1575432 h 3722228"/>
              <a:gd name="connsiteX5449" fmla="*/ 3393487 w 6494035"/>
              <a:gd name="connsiteY5449" fmla="*/ 1571342 h 3722228"/>
              <a:gd name="connsiteX5450" fmla="*/ 3385841 w 6494035"/>
              <a:gd name="connsiteY5450" fmla="*/ 1571342 h 3722228"/>
              <a:gd name="connsiteX5451" fmla="*/ 3374967 w 6494035"/>
              <a:gd name="connsiteY5451" fmla="*/ 1559890 h 3722228"/>
              <a:gd name="connsiteX5452" fmla="*/ 3374967 w 6494035"/>
              <a:gd name="connsiteY5452" fmla="*/ 1555800 h 3722228"/>
              <a:gd name="connsiteX5453" fmla="*/ 3367151 w 6494035"/>
              <a:gd name="connsiteY5453" fmla="*/ 1548066 h 3722228"/>
              <a:gd name="connsiteX5454" fmla="*/ 3355258 w 6494035"/>
              <a:gd name="connsiteY5454" fmla="*/ 1540332 h 3722228"/>
              <a:gd name="connsiteX5455" fmla="*/ 3359335 w 6494035"/>
              <a:gd name="connsiteY5455" fmla="*/ 1540332 h 3722228"/>
              <a:gd name="connsiteX5456" fmla="*/ 3359335 w 6494035"/>
              <a:gd name="connsiteY5456" fmla="*/ 1529401 h 3722228"/>
              <a:gd name="connsiteX5457" fmla="*/ 3363073 w 6494035"/>
              <a:gd name="connsiteY5457" fmla="*/ 1524865 h 3722228"/>
              <a:gd name="connsiteX5458" fmla="*/ 3359335 w 6494035"/>
              <a:gd name="connsiteY5458" fmla="*/ 1521667 h 3722228"/>
              <a:gd name="connsiteX5459" fmla="*/ 3359335 w 6494035"/>
              <a:gd name="connsiteY5459" fmla="*/ 1509323 h 3722228"/>
              <a:gd name="connsiteX5460" fmla="*/ 3351690 w 6494035"/>
              <a:gd name="connsiteY5460" fmla="*/ 1501589 h 3722228"/>
              <a:gd name="connsiteX5461" fmla="*/ 3339796 w 6494035"/>
              <a:gd name="connsiteY5461" fmla="*/ 1486122 h 3722228"/>
              <a:gd name="connsiteX5462" fmla="*/ 3327563 w 6494035"/>
              <a:gd name="connsiteY5462" fmla="*/ 1482924 h 3722228"/>
              <a:gd name="connsiteX5463" fmla="*/ 3312102 w 6494035"/>
              <a:gd name="connsiteY5463" fmla="*/ 1478834 h 3722228"/>
              <a:gd name="connsiteX5464" fmla="*/ 3312102 w 6494035"/>
              <a:gd name="connsiteY5464" fmla="*/ 1475190 h 3722228"/>
              <a:gd name="connsiteX5465" fmla="*/ 3319747 w 6494035"/>
              <a:gd name="connsiteY5465" fmla="*/ 1478834 h 3722228"/>
              <a:gd name="connsiteX5466" fmla="*/ 3308873 w 6494035"/>
              <a:gd name="connsiteY5466" fmla="*/ 1467457 h 3722228"/>
              <a:gd name="connsiteX5467" fmla="*/ 3296470 w 6494035"/>
              <a:gd name="connsiteY5467" fmla="*/ 1463367 h 3722228"/>
              <a:gd name="connsiteX5468" fmla="*/ 3289334 w 6494035"/>
              <a:gd name="connsiteY5468" fmla="*/ 1467457 h 3722228"/>
              <a:gd name="connsiteX5469" fmla="*/ 3270135 w 6494035"/>
              <a:gd name="connsiteY5469" fmla="*/ 1447899 h 3722228"/>
              <a:gd name="connsiteX5470" fmla="*/ 3281518 w 6494035"/>
              <a:gd name="connsiteY5470" fmla="*/ 1444702 h 3722228"/>
              <a:gd name="connsiteX5471" fmla="*/ 3266057 w 6494035"/>
              <a:gd name="connsiteY5471" fmla="*/ 1432357 h 3722228"/>
              <a:gd name="connsiteX5472" fmla="*/ 3266057 w 6494035"/>
              <a:gd name="connsiteY5472" fmla="*/ 1424624 h 3722228"/>
              <a:gd name="connsiteX5473" fmla="*/ 3255013 w 6494035"/>
              <a:gd name="connsiteY5473" fmla="*/ 1416890 h 3722228"/>
              <a:gd name="connsiteX5474" fmla="*/ 3247367 w 6494035"/>
              <a:gd name="connsiteY5474" fmla="*/ 1429160 h 3722228"/>
              <a:gd name="connsiteX5475" fmla="*/ 3239552 w 6494035"/>
              <a:gd name="connsiteY5475" fmla="*/ 1413692 h 3722228"/>
              <a:gd name="connsiteX5476" fmla="*/ 3242780 w 6494035"/>
              <a:gd name="connsiteY5476" fmla="*/ 1409156 h 3722228"/>
              <a:gd name="connsiteX5477" fmla="*/ 3239552 w 6494035"/>
              <a:gd name="connsiteY5477" fmla="*/ 1405958 h 3722228"/>
              <a:gd name="connsiteX5478" fmla="*/ 3231906 w 6494035"/>
              <a:gd name="connsiteY5478" fmla="*/ 1405958 h 3722228"/>
              <a:gd name="connsiteX5479" fmla="*/ 3231906 w 6494035"/>
              <a:gd name="connsiteY5479" fmla="*/ 1409156 h 3722228"/>
              <a:gd name="connsiteX5480" fmla="*/ 3224090 w 6494035"/>
              <a:gd name="connsiteY5480" fmla="*/ 1413692 h 3722228"/>
              <a:gd name="connsiteX5481" fmla="*/ 3216444 w 6494035"/>
              <a:gd name="connsiteY5481" fmla="*/ 1416890 h 3722228"/>
              <a:gd name="connsiteX5482" fmla="*/ 3219503 w 6494035"/>
              <a:gd name="connsiteY5482" fmla="*/ 1424624 h 3722228"/>
              <a:gd name="connsiteX5483" fmla="*/ 3216444 w 6494035"/>
              <a:gd name="connsiteY5483" fmla="*/ 1429160 h 3722228"/>
              <a:gd name="connsiteX5484" fmla="*/ 3216444 w 6494035"/>
              <a:gd name="connsiteY5484" fmla="*/ 1436893 h 3722228"/>
              <a:gd name="connsiteX5485" fmla="*/ 3242780 w 6494035"/>
              <a:gd name="connsiteY5485" fmla="*/ 1463367 h 3722228"/>
              <a:gd name="connsiteX5486" fmla="*/ 3258241 w 6494035"/>
              <a:gd name="connsiteY5486" fmla="*/ 1490658 h 3722228"/>
              <a:gd name="connsiteX5487" fmla="*/ 3281518 w 6494035"/>
              <a:gd name="connsiteY5487" fmla="*/ 1501589 h 3722228"/>
              <a:gd name="connsiteX5488" fmla="*/ 3289334 w 6494035"/>
              <a:gd name="connsiteY5488" fmla="*/ 1501589 h 3722228"/>
              <a:gd name="connsiteX5489" fmla="*/ 3293412 w 6494035"/>
              <a:gd name="connsiteY5489" fmla="*/ 1506200 h 3722228"/>
              <a:gd name="connsiteX5490" fmla="*/ 3289334 w 6494035"/>
              <a:gd name="connsiteY5490" fmla="*/ 1509323 h 3722228"/>
              <a:gd name="connsiteX5491" fmla="*/ 3289334 w 6494035"/>
              <a:gd name="connsiteY5491" fmla="*/ 1513934 h 3722228"/>
              <a:gd name="connsiteX5492" fmla="*/ 3304286 w 6494035"/>
              <a:gd name="connsiteY5492" fmla="*/ 1521667 h 3722228"/>
              <a:gd name="connsiteX5493" fmla="*/ 3324335 w 6494035"/>
              <a:gd name="connsiteY5493" fmla="*/ 1529401 h 3722228"/>
              <a:gd name="connsiteX5494" fmla="*/ 3339796 w 6494035"/>
              <a:gd name="connsiteY5494" fmla="*/ 1544869 h 3722228"/>
              <a:gd name="connsiteX5495" fmla="*/ 3339796 w 6494035"/>
              <a:gd name="connsiteY5495" fmla="*/ 1552602 h 3722228"/>
              <a:gd name="connsiteX5496" fmla="*/ 3332150 w 6494035"/>
              <a:gd name="connsiteY5496" fmla="*/ 1552602 h 3722228"/>
              <a:gd name="connsiteX5497" fmla="*/ 3327563 w 6494035"/>
              <a:gd name="connsiteY5497" fmla="*/ 1548066 h 3722228"/>
              <a:gd name="connsiteX5498" fmla="*/ 3324335 w 6494035"/>
              <a:gd name="connsiteY5498" fmla="*/ 1540332 h 3722228"/>
              <a:gd name="connsiteX5499" fmla="*/ 3312102 w 6494035"/>
              <a:gd name="connsiteY5499" fmla="*/ 1537135 h 3722228"/>
              <a:gd name="connsiteX5500" fmla="*/ 3308873 w 6494035"/>
              <a:gd name="connsiteY5500" fmla="*/ 1540332 h 3722228"/>
              <a:gd name="connsiteX5501" fmla="*/ 3301058 w 6494035"/>
              <a:gd name="connsiteY5501" fmla="*/ 1555800 h 3722228"/>
              <a:gd name="connsiteX5502" fmla="*/ 3308873 w 6494035"/>
              <a:gd name="connsiteY5502" fmla="*/ 1559890 h 3722228"/>
              <a:gd name="connsiteX5503" fmla="*/ 3312102 w 6494035"/>
              <a:gd name="connsiteY5503" fmla="*/ 1559890 h 3722228"/>
              <a:gd name="connsiteX5504" fmla="*/ 3316519 w 6494035"/>
              <a:gd name="connsiteY5504" fmla="*/ 1575432 h 3722228"/>
              <a:gd name="connsiteX5505" fmla="*/ 3304286 w 6494035"/>
              <a:gd name="connsiteY5505" fmla="*/ 1579076 h 3722228"/>
              <a:gd name="connsiteX5506" fmla="*/ 3304286 w 6494035"/>
              <a:gd name="connsiteY5506" fmla="*/ 1586363 h 3722228"/>
              <a:gd name="connsiteX5507" fmla="*/ 3296470 w 6494035"/>
              <a:gd name="connsiteY5507" fmla="*/ 1598633 h 3722228"/>
              <a:gd name="connsiteX5508" fmla="*/ 3289334 w 6494035"/>
              <a:gd name="connsiteY5508" fmla="*/ 1601831 h 3722228"/>
              <a:gd name="connsiteX5509" fmla="*/ 3289334 w 6494035"/>
              <a:gd name="connsiteY5509" fmla="*/ 1594097 h 3722228"/>
              <a:gd name="connsiteX5510" fmla="*/ 3293412 w 6494035"/>
              <a:gd name="connsiteY5510" fmla="*/ 1590899 h 3722228"/>
              <a:gd name="connsiteX5511" fmla="*/ 3293412 w 6494035"/>
              <a:gd name="connsiteY5511" fmla="*/ 1583166 h 3722228"/>
              <a:gd name="connsiteX5512" fmla="*/ 3296470 w 6494035"/>
              <a:gd name="connsiteY5512" fmla="*/ 1579076 h 3722228"/>
              <a:gd name="connsiteX5513" fmla="*/ 3285596 w 6494035"/>
              <a:gd name="connsiteY5513" fmla="*/ 1548066 h 3722228"/>
              <a:gd name="connsiteX5514" fmla="*/ 3281518 w 6494035"/>
              <a:gd name="connsiteY5514" fmla="*/ 1548066 h 3722228"/>
              <a:gd name="connsiteX5515" fmla="*/ 3273703 w 6494035"/>
              <a:gd name="connsiteY5515" fmla="*/ 1544869 h 3722228"/>
              <a:gd name="connsiteX5516" fmla="*/ 3273703 w 6494035"/>
              <a:gd name="connsiteY5516" fmla="*/ 1540332 h 3722228"/>
              <a:gd name="connsiteX5517" fmla="*/ 3270135 w 6494035"/>
              <a:gd name="connsiteY5517" fmla="*/ 1532599 h 3722228"/>
              <a:gd name="connsiteX5518" fmla="*/ 3262829 w 6494035"/>
              <a:gd name="connsiteY5518" fmla="*/ 1532599 h 3722228"/>
              <a:gd name="connsiteX5519" fmla="*/ 3258241 w 6494035"/>
              <a:gd name="connsiteY5519" fmla="*/ 1529401 h 3722228"/>
              <a:gd name="connsiteX5520" fmla="*/ 3255013 w 6494035"/>
              <a:gd name="connsiteY5520" fmla="*/ 1529401 h 3722228"/>
              <a:gd name="connsiteX5521" fmla="*/ 3250595 w 6494035"/>
              <a:gd name="connsiteY5521" fmla="*/ 1524865 h 3722228"/>
              <a:gd name="connsiteX5522" fmla="*/ 3250595 w 6494035"/>
              <a:gd name="connsiteY5522" fmla="*/ 1517131 h 3722228"/>
              <a:gd name="connsiteX5523" fmla="*/ 3234964 w 6494035"/>
              <a:gd name="connsiteY5523" fmla="*/ 1517131 h 3722228"/>
              <a:gd name="connsiteX5524" fmla="*/ 3224090 w 6494035"/>
              <a:gd name="connsiteY5524" fmla="*/ 1513934 h 3722228"/>
              <a:gd name="connsiteX5525" fmla="*/ 3211857 w 6494035"/>
              <a:gd name="connsiteY5525" fmla="*/ 1498392 h 3722228"/>
              <a:gd name="connsiteX5526" fmla="*/ 3208629 w 6494035"/>
              <a:gd name="connsiteY5526" fmla="*/ 1493856 h 3722228"/>
              <a:gd name="connsiteX5527" fmla="*/ 3196395 w 6494035"/>
              <a:gd name="connsiteY5527" fmla="*/ 1482924 h 3722228"/>
              <a:gd name="connsiteX5528" fmla="*/ 3189089 w 6494035"/>
              <a:gd name="connsiteY5528" fmla="*/ 1478834 h 3722228"/>
              <a:gd name="connsiteX5529" fmla="*/ 3181274 w 6494035"/>
              <a:gd name="connsiteY5529" fmla="*/ 1478834 h 3722228"/>
              <a:gd name="connsiteX5530" fmla="*/ 3185351 w 6494035"/>
              <a:gd name="connsiteY5530" fmla="*/ 1471100 h 3722228"/>
              <a:gd name="connsiteX5531" fmla="*/ 3181274 w 6494035"/>
              <a:gd name="connsiteY5531" fmla="*/ 1467457 h 3722228"/>
              <a:gd name="connsiteX5532" fmla="*/ 3177706 w 6494035"/>
              <a:gd name="connsiteY5532" fmla="*/ 1455633 h 3722228"/>
              <a:gd name="connsiteX5533" fmla="*/ 3173628 w 6494035"/>
              <a:gd name="connsiteY5533" fmla="*/ 1447899 h 3722228"/>
              <a:gd name="connsiteX5534" fmla="*/ 3162584 w 6494035"/>
              <a:gd name="connsiteY5534" fmla="*/ 1444702 h 3722228"/>
              <a:gd name="connsiteX5535" fmla="*/ 3150351 w 6494035"/>
              <a:gd name="connsiteY5535" fmla="*/ 1444702 h 3722228"/>
              <a:gd name="connsiteX5536" fmla="*/ 3142535 w 6494035"/>
              <a:gd name="connsiteY5536" fmla="*/ 1447899 h 3722228"/>
              <a:gd name="connsiteX5537" fmla="*/ 3134889 w 6494035"/>
              <a:gd name="connsiteY5537" fmla="*/ 1455633 h 3722228"/>
              <a:gd name="connsiteX5538" fmla="*/ 3130302 w 6494035"/>
              <a:gd name="connsiteY5538" fmla="*/ 1455633 h 3722228"/>
              <a:gd name="connsiteX5539" fmla="*/ 3127074 w 6494035"/>
              <a:gd name="connsiteY5539" fmla="*/ 1459723 h 3722228"/>
              <a:gd name="connsiteX5540" fmla="*/ 3122486 w 6494035"/>
              <a:gd name="connsiteY5540" fmla="*/ 1459723 h 3722228"/>
              <a:gd name="connsiteX5541" fmla="*/ 3122486 w 6494035"/>
              <a:gd name="connsiteY5541" fmla="*/ 1463367 h 3722228"/>
              <a:gd name="connsiteX5542" fmla="*/ 3115180 w 6494035"/>
              <a:gd name="connsiteY5542" fmla="*/ 1463367 h 3722228"/>
              <a:gd name="connsiteX5543" fmla="*/ 3107534 w 6494035"/>
              <a:gd name="connsiteY5543" fmla="*/ 1467457 h 3722228"/>
              <a:gd name="connsiteX5544" fmla="*/ 3107534 w 6494035"/>
              <a:gd name="connsiteY5544" fmla="*/ 1475190 h 3722228"/>
              <a:gd name="connsiteX5545" fmla="*/ 3092073 w 6494035"/>
              <a:gd name="connsiteY5545" fmla="*/ 1475190 h 3722228"/>
              <a:gd name="connsiteX5546" fmla="*/ 3084257 w 6494035"/>
              <a:gd name="connsiteY5546" fmla="*/ 1471100 h 3722228"/>
              <a:gd name="connsiteX5547" fmla="*/ 3081029 w 6494035"/>
              <a:gd name="connsiteY5547" fmla="*/ 1467457 h 3722228"/>
              <a:gd name="connsiteX5548" fmla="*/ 3076612 w 6494035"/>
              <a:gd name="connsiteY5548" fmla="*/ 1467457 h 3722228"/>
              <a:gd name="connsiteX5549" fmla="*/ 3068796 w 6494035"/>
              <a:gd name="connsiteY5549" fmla="*/ 1467457 h 3722228"/>
              <a:gd name="connsiteX5550" fmla="*/ 3068796 w 6494035"/>
              <a:gd name="connsiteY5550" fmla="*/ 1463367 h 3722228"/>
              <a:gd name="connsiteX5551" fmla="*/ 3060980 w 6494035"/>
              <a:gd name="connsiteY5551" fmla="*/ 1463367 h 3722228"/>
              <a:gd name="connsiteX5552" fmla="*/ 3057922 w 6494035"/>
              <a:gd name="connsiteY5552" fmla="*/ 1463367 h 3722228"/>
              <a:gd name="connsiteX5553" fmla="*/ 3053334 w 6494035"/>
              <a:gd name="connsiteY5553" fmla="*/ 1467457 h 3722228"/>
              <a:gd name="connsiteX5554" fmla="*/ 3042290 w 6494035"/>
              <a:gd name="connsiteY5554" fmla="*/ 1475190 h 3722228"/>
              <a:gd name="connsiteX5555" fmla="*/ 3042290 w 6494035"/>
              <a:gd name="connsiteY5555" fmla="*/ 1486122 h 3722228"/>
              <a:gd name="connsiteX5556" fmla="*/ 3045519 w 6494035"/>
              <a:gd name="connsiteY5556" fmla="*/ 1490658 h 3722228"/>
              <a:gd name="connsiteX5557" fmla="*/ 3042290 w 6494035"/>
              <a:gd name="connsiteY5557" fmla="*/ 1493856 h 3722228"/>
              <a:gd name="connsiteX5558" fmla="*/ 3042290 w 6494035"/>
              <a:gd name="connsiteY5558" fmla="*/ 1501589 h 3722228"/>
              <a:gd name="connsiteX5559" fmla="*/ 3034645 w 6494035"/>
              <a:gd name="connsiteY5559" fmla="*/ 1509323 h 3722228"/>
              <a:gd name="connsiteX5560" fmla="*/ 3022242 w 6494035"/>
              <a:gd name="connsiteY5560" fmla="*/ 1521667 h 3722228"/>
              <a:gd name="connsiteX5561" fmla="*/ 3007290 w 6494035"/>
              <a:gd name="connsiteY5561" fmla="*/ 1521667 h 3722228"/>
              <a:gd name="connsiteX5562" fmla="*/ 2999474 w 6494035"/>
              <a:gd name="connsiteY5562" fmla="*/ 1524865 h 3722228"/>
              <a:gd name="connsiteX5563" fmla="*/ 2995906 w 6494035"/>
              <a:gd name="connsiteY5563" fmla="*/ 1524865 h 3722228"/>
              <a:gd name="connsiteX5564" fmla="*/ 2995906 w 6494035"/>
              <a:gd name="connsiteY5564" fmla="*/ 1537135 h 3722228"/>
              <a:gd name="connsiteX5565" fmla="*/ 2988600 w 6494035"/>
              <a:gd name="connsiteY5565" fmla="*/ 1544869 h 3722228"/>
              <a:gd name="connsiteX5566" fmla="*/ 2973139 w 6494035"/>
              <a:gd name="connsiteY5566" fmla="*/ 1559890 h 3722228"/>
              <a:gd name="connsiteX5567" fmla="*/ 2976367 w 6494035"/>
              <a:gd name="connsiteY5567" fmla="*/ 1567698 h 3722228"/>
              <a:gd name="connsiteX5568" fmla="*/ 2984013 w 6494035"/>
              <a:gd name="connsiteY5568" fmla="*/ 1579076 h 3722228"/>
              <a:gd name="connsiteX5569" fmla="*/ 2984013 w 6494035"/>
              <a:gd name="connsiteY5569" fmla="*/ 1583166 h 3722228"/>
              <a:gd name="connsiteX5570" fmla="*/ 2976367 w 6494035"/>
              <a:gd name="connsiteY5570" fmla="*/ 1586363 h 3722228"/>
              <a:gd name="connsiteX5571" fmla="*/ 2968551 w 6494035"/>
              <a:gd name="connsiteY5571" fmla="*/ 1594097 h 3722228"/>
              <a:gd name="connsiteX5572" fmla="*/ 2965323 w 6494035"/>
              <a:gd name="connsiteY5572" fmla="*/ 1601831 h 3722228"/>
              <a:gd name="connsiteX5573" fmla="*/ 2965323 w 6494035"/>
              <a:gd name="connsiteY5573" fmla="*/ 1606367 h 3722228"/>
              <a:gd name="connsiteX5574" fmla="*/ 2960905 w 6494035"/>
              <a:gd name="connsiteY5574" fmla="*/ 1609564 h 3722228"/>
              <a:gd name="connsiteX5575" fmla="*/ 2948502 w 6494035"/>
              <a:gd name="connsiteY5575" fmla="*/ 1609564 h 3722228"/>
              <a:gd name="connsiteX5576" fmla="*/ 2941196 w 6494035"/>
              <a:gd name="connsiteY5576" fmla="*/ 1617298 h 3722228"/>
              <a:gd name="connsiteX5577" fmla="*/ 2937628 w 6494035"/>
              <a:gd name="connsiteY5577" fmla="*/ 1629642 h 3722228"/>
              <a:gd name="connsiteX5578" fmla="*/ 2933551 w 6494035"/>
              <a:gd name="connsiteY5578" fmla="*/ 1625032 h 3722228"/>
              <a:gd name="connsiteX5579" fmla="*/ 2929813 w 6494035"/>
              <a:gd name="connsiteY5579" fmla="*/ 1625032 h 3722228"/>
              <a:gd name="connsiteX5580" fmla="*/ 2925735 w 6494035"/>
              <a:gd name="connsiteY5580" fmla="*/ 1629642 h 3722228"/>
              <a:gd name="connsiteX5581" fmla="*/ 2922167 w 6494035"/>
              <a:gd name="connsiteY5581" fmla="*/ 1629642 h 3722228"/>
              <a:gd name="connsiteX5582" fmla="*/ 2914861 w 6494035"/>
              <a:gd name="connsiteY5582" fmla="*/ 1629642 h 3722228"/>
              <a:gd name="connsiteX5583" fmla="*/ 2910273 w 6494035"/>
              <a:gd name="connsiteY5583" fmla="*/ 1629642 h 3722228"/>
              <a:gd name="connsiteX5584" fmla="*/ 2899399 w 6494035"/>
              <a:gd name="connsiteY5584" fmla="*/ 1629642 h 3722228"/>
              <a:gd name="connsiteX5585" fmla="*/ 2891584 w 6494035"/>
              <a:gd name="connsiteY5585" fmla="*/ 1632766 h 3722228"/>
              <a:gd name="connsiteX5586" fmla="*/ 2883768 w 6494035"/>
              <a:gd name="connsiteY5586" fmla="*/ 1632766 h 3722228"/>
              <a:gd name="connsiteX5587" fmla="*/ 2871535 w 6494035"/>
              <a:gd name="connsiteY5587" fmla="*/ 1645110 h 3722228"/>
              <a:gd name="connsiteX5588" fmla="*/ 2856073 w 6494035"/>
              <a:gd name="connsiteY5588" fmla="*/ 1637376 h 3722228"/>
              <a:gd name="connsiteX5589" fmla="*/ 2852845 w 6494035"/>
              <a:gd name="connsiteY5589" fmla="*/ 1629642 h 3722228"/>
              <a:gd name="connsiteX5590" fmla="*/ 2852845 w 6494035"/>
              <a:gd name="connsiteY5590" fmla="*/ 1621834 h 3722228"/>
              <a:gd name="connsiteX5591" fmla="*/ 2840952 w 6494035"/>
              <a:gd name="connsiteY5591" fmla="*/ 1617298 h 3722228"/>
              <a:gd name="connsiteX5592" fmla="*/ 2837384 w 6494035"/>
              <a:gd name="connsiteY5592" fmla="*/ 1617298 h 3722228"/>
              <a:gd name="connsiteX5593" fmla="*/ 2821922 w 6494035"/>
              <a:gd name="connsiteY5593" fmla="*/ 1621834 h 3722228"/>
              <a:gd name="connsiteX5594" fmla="*/ 2814616 w 6494035"/>
              <a:gd name="connsiteY5594" fmla="*/ 1617298 h 3722228"/>
              <a:gd name="connsiteX5595" fmla="*/ 2802383 w 6494035"/>
              <a:gd name="connsiteY5595" fmla="*/ 1617298 h 3722228"/>
              <a:gd name="connsiteX5596" fmla="*/ 2806800 w 6494035"/>
              <a:gd name="connsiteY5596" fmla="*/ 1609564 h 3722228"/>
              <a:gd name="connsiteX5597" fmla="*/ 2806800 w 6494035"/>
              <a:gd name="connsiteY5597" fmla="*/ 1586363 h 3722228"/>
              <a:gd name="connsiteX5598" fmla="*/ 2806800 w 6494035"/>
              <a:gd name="connsiteY5598" fmla="*/ 1583166 h 3722228"/>
              <a:gd name="connsiteX5599" fmla="*/ 2802383 w 6494035"/>
              <a:gd name="connsiteY5599" fmla="*/ 1583166 h 3722228"/>
              <a:gd name="connsiteX5600" fmla="*/ 2802383 w 6494035"/>
              <a:gd name="connsiteY5600" fmla="*/ 1579076 h 3722228"/>
              <a:gd name="connsiteX5601" fmla="*/ 2794567 w 6494035"/>
              <a:gd name="connsiteY5601" fmla="*/ 1579076 h 3722228"/>
              <a:gd name="connsiteX5602" fmla="*/ 2799155 w 6494035"/>
              <a:gd name="connsiteY5602" fmla="*/ 1563534 h 3722228"/>
              <a:gd name="connsiteX5603" fmla="*/ 2802383 w 6494035"/>
              <a:gd name="connsiteY5603" fmla="*/ 1559890 h 3722228"/>
              <a:gd name="connsiteX5604" fmla="*/ 2814616 w 6494035"/>
              <a:gd name="connsiteY5604" fmla="*/ 1529401 h 3722228"/>
              <a:gd name="connsiteX5605" fmla="*/ 2810029 w 6494035"/>
              <a:gd name="connsiteY5605" fmla="*/ 1493856 h 3722228"/>
              <a:gd name="connsiteX5606" fmla="*/ 2814616 w 6494035"/>
              <a:gd name="connsiteY5606" fmla="*/ 1490658 h 3722228"/>
              <a:gd name="connsiteX5607" fmla="*/ 2810029 w 6494035"/>
              <a:gd name="connsiteY5607" fmla="*/ 1482924 h 3722228"/>
              <a:gd name="connsiteX5608" fmla="*/ 2806800 w 6494035"/>
              <a:gd name="connsiteY5608" fmla="*/ 1482924 h 3722228"/>
              <a:gd name="connsiteX5609" fmla="*/ 2806800 w 6494035"/>
              <a:gd name="connsiteY5609" fmla="*/ 1478834 h 3722228"/>
              <a:gd name="connsiteX5610" fmla="*/ 2802383 w 6494035"/>
              <a:gd name="connsiteY5610" fmla="*/ 1467457 h 3722228"/>
              <a:gd name="connsiteX5611" fmla="*/ 2810029 w 6494035"/>
              <a:gd name="connsiteY5611" fmla="*/ 1463367 h 3722228"/>
              <a:gd name="connsiteX5612" fmla="*/ 2821922 w 6494035"/>
              <a:gd name="connsiteY5612" fmla="*/ 1463367 h 3722228"/>
              <a:gd name="connsiteX5613" fmla="*/ 2821922 w 6494035"/>
              <a:gd name="connsiteY5613" fmla="*/ 1459723 h 3722228"/>
              <a:gd name="connsiteX5614" fmla="*/ 2829568 w 6494035"/>
              <a:gd name="connsiteY5614" fmla="*/ 1455633 h 3722228"/>
              <a:gd name="connsiteX5615" fmla="*/ 2837384 w 6494035"/>
              <a:gd name="connsiteY5615" fmla="*/ 1459723 h 3722228"/>
              <a:gd name="connsiteX5616" fmla="*/ 2856073 w 6494035"/>
              <a:gd name="connsiteY5616" fmla="*/ 1459723 h 3722228"/>
              <a:gd name="connsiteX5617" fmla="*/ 2868307 w 6494035"/>
              <a:gd name="connsiteY5617" fmla="*/ 1459723 h 3722228"/>
              <a:gd name="connsiteX5618" fmla="*/ 2886996 w 6494035"/>
              <a:gd name="connsiteY5618" fmla="*/ 1463367 h 3722228"/>
              <a:gd name="connsiteX5619" fmla="*/ 2910273 w 6494035"/>
              <a:gd name="connsiteY5619" fmla="*/ 1463367 h 3722228"/>
              <a:gd name="connsiteX5620" fmla="*/ 2929813 w 6494035"/>
              <a:gd name="connsiteY5620" fmla="*/ 1463367 h 3722228"/>
              <a:gd name="connsiteX5621" fmla="*/ 2948502 w 6494035"/>
              <a:gd name="connsiteY5621" fmla="*/ 1463367 h 3722228"/>
              <a:gd name="connsiteX5622" fmla="*/ 2956318 w 6494035"/>
              <a:gd name="connsiteY5622" fmla="*/ 1436893 h 3722228"/>
              <a:gd name="connsiteX5623" fmla="*/ 2960905 w 6494035"/>
              <a:gd name="connsiteY5623" fmla="*/ 1432357 h 3722228"/>
              <a:gd name="connsiteX5624" fmla="*/ 2956318 w 6494035"/>
              <a:gd name="connsiteY5624" fmla="*/ 1429160 h 3722228"/>
              <a:gd name="connsiteX5625" fmla="*/ 2960905 w 6494035"/>
              <a:gd name="connsiteY5625" fmla="*/ 1409156 h 3722228"/>
              <a:gd name="connsiteX5626" fmla="*/ 2968551 w 6494035"/>
              <a:gd name="connsiteY5626" fmla="*/ 1421426 h 3722228"/>
              <a:gd name="connsiteX5627" fmla="*/ 2965323 w 6494035"/>
              <a:gd name="connsiteY5627" fmla="*/ 1409156 h 3722228"/>
              <a:gd name="connsiteX5628" fmla="*/ 2956318 w 6494035"/>
              <a:gd name="connsiteY5628" fmla="*/ 1405958 h 3722228"/>
              <a:gd name="connsiteX5629" fmla="*/ 2956318 w 6494035"/>
              <a:gd name="connsiteY5629" fmla="*/ 1393689 h 3722228"/>
              <a:gd name="connsiteX5630" fmla="*/ 2941196 w 6494035"/>
              <a:gd name="connsiteY5630" fmla="*/ 1378593 h 3722228"/>
              <a:gd name="connsiteX5631" fmla="*/ 2941196 w 6494035"/>
              <a:gd name="connsiteY5631" fmla="*/ 1367215 h 3722228"/>
              <a:gd name="connsiteX5632" fmla="*/ 2933551 w 6494035"/>
              <a:gd name="connsiteY5632" fmla="*/ 1363125 h 3722228"/>
              <a:gd name="connsiteX5633" fmla="*/ 2922167 w 6494035"/>
              <a:gd name="connsiteY5633" fmla="*/ 1359482 h 3722228"/>
              <a:gd name="connsiteX5634" fmla="*/ 2899399 w 6494035"/>
              <a:gd name="connsiteY5634" fmla="*/ 1352194 h 3722228"/>
              <a:gd name="connsiteX5635" fmla="*/ 2894812 w 6494035"/>
              <a:gd name="connsiteY5635" fmla="*/ 1344460 h 3722228"/>
              <a:gd name="connsiteX5636" fmla="*/ 2899399 w 6494035"/>
              <a:gd name="connsiteY5636" fmla="*/ 1344460 h 3722228"/>
              <a:gd name="connsiteX5637" fmla="*/ 2894812 w 6494035"/>
              <a:gd name="connsiteY5637" fmla="*/ 1339924 h 3722228"/>
              <a:gd name="connsiteX5638" fmla="*/ 2902458 w 6494035"/>
              <a:gd name="connsiteY5638" fmla="*/ 1339924 h 3722228"/>
              <a:gd name="connsiteX5639" fmla="*/ 2899399 w 6494035"/>
              <a:gd name="connsiteY5639" fmla="*/ 1336726 h 3722228"/>
              <a:gd name="connsiteX5640" fmla="*/ 2891584 w 6494035"/>
              <a:gd name="connsiteY5640" fmla="*/ 1336726 h 3722228"/>
              <a:gd name="connsiteX5641" fmla="*/ 2894812 w 6494035"/>
              <a:gd name="connsiteY5641" fmla="*/ 1332190 h 3722228"/>
              <a:gd name="connsiteX5642" fmla="*/ 2907045 w 6494035"/>
              <a:gd name="connsiteY5642" fmla="*/ 1328993 h 3722228"/>
              <a:gd name="connsiteX5643" fmla="*/ 2914861 w 6494035"/>
              <a:gd name="connsiteY5643" fmla="*/ 1328993 h 3722228"/>
              <a:gd name="connsiteX5644" fmla="*/ 2922167 w 6494035"/>
              <a:gd name="connsiteY5644" fmla="*/ 1328993 h 3722228"/>
              <a:gd name="connsiteX5645" fmla="*/ 2933551 w 6494035"/>
              <a:gd name="connsiteY5645" fmla="*/ 1336726 h 3722228"/>
              <a:gd name="connsiteX5646" fmla="*/ 2937628 w 6494035"/>
              <a:gd name="connsiteY5646" fmla="*/ 1332190 h 3722228"/>
              <a:gd name="connsiteX5647" fmla="*/ 2945274 w 6494035"/>
              <a:gd name="connsiteY5647" fmla="*/ 1332190 h 3722228"/>
              <a:gd name="connsiteX5648" fmla="*/ 2953090 w 6494035"/>
              <a:gd name="connsiteY5648" fmla="*/ 1332190 h 3722228"/>
              <a:gd name="connsiteX5649" fmla="*/ 2948502 w 6494035"/>
              <a:gd name="connsiteY5649" fmla="*/ 1316648 h 3722228"/>
              <a:gd name="connsiteX5650" fmla="*/ 2945274 w 6494035"/>
              <a:gd name="connsiteY5650" fmla="*/ 1301181 h 3722228"/>
              <a:gd name="connsiteX5651" fmla="*/ 2953090 w 6494035"/>
              <a:gd name="connsiteY5651" fmla="*/ 1301181 h 3722228"/>
              <a:gd name="connsiteX5652" fmla="*/ 2960905 w 6494035"/>
              <a:gd name="connsiteY5652" fmla="*/ 1301181 h 3722228"/>
              <a:gd name="connsiteX5653" fmla="*/ 2960905 w 6494035"/>
              <a:gd name="connsiteY5653" fmla="*/ 1308915 h 3722228"/>
              <a:gd name="connsiteX5654" fmla="*/ 2968551 w 6494035"/>
              <a:gd name="connsiteY5654" fmla="*/ 1313451 h 3722228"/>
              <a:gd name="connsiteX5655" fmla="*/ 2980954 w 6494035"/>
              <a:gd name="connsiteY5655" fmla="*/ 1313451 h 3722228"/>
              <a:gd name="connsiteX5656" fmla="*/ 2984013 w 6494035"/>
              <a:gd name="connsiteY5656" fmla="*/ 1305717 h 3722228"/>
              <a:gd name="connsiteX5657" fmla="*/ 2991828 w 6494035"/>
              <a:gd name="connsiteY5657" fmla="*/ 1301181 h 3722228"/>
              <a:gd name="connsiteX5658" fmla="*/ 3007290 w 6494035"/>
              <a:gd name="connsiteY5658" fmla="*/ 1297983 h 3722228"/>
              <a:gd name="connsiteX5659" fmla="*/ 3011368 w 6494035"/>
              <a:gd name="connsiteY5659" fmla="*/ 1290250 h 3722228"/>
              <a:gd name="connsiteX5660" fmla="*/ 3011368 w 6494035"/>
              <a:gd name="connsiteY5660" fmla="*/ 1270692 h 3722228"/>
              <a:gd name="connsiteX5661" fmla="*/ 3034645 w 6494035"/>
              <a:gd name="connsiteY5661" fmla="*/ 1267048 h 3722228"/>
              <a:gd name="connsiteX5662" fmla="*/ 3045519 w 6494035"/>
              <a:gd name="connsiteY5662" fmla="*/ 1259315 h 3722228"/>
              <a:gd name="connsiteX5663" fmla="*/ 3050106 w 6494035"/>
              <a:gd name="connsiteY5663" fmla="*/ 1259315 h 3722228"/>
              <a:gd name="connsiteX5664" fmla="*/ 3050106 w 6494035"/>
              <a:gd name="connsiteY5664" fmla="*/ 1252027 h 3722228"/>
              <a:gd name="connsiteX5665" fmla="*/ 3057922 w 6494035"/>
              <a:gd name="connsiteY5665" fmla="*/ 1247416 h 3722228"/>
              <a:gd name="connsiteX5666" fmla="*/ 3068796 w 6494035"/>
              <a:gd name="connsiteY5666" fmla="*/ 1247416 h 3722228"/>
              <a:gd name="connsiteX5667" fmla="*/ 3060980 w 6494035"/>
              <a:gd name="connsiteY5667" fmla="*/ 1244219 h 3722228"/>
              <a:gd name="connsiteX5668" fmla="*/ 3057922 w 6494035"/>
              <a:gd name="connsiteY5668" fmla="*/ 1239683 h 3722228"/>
              <a:gd name="connsiteX5669" fmla="*/ 3065568 w 6494035"/>
              <a:gd name="connsiteY5669" fmla="*/ 1228751 h 3722228"/>
              <a:gd name="connsiteX5670" fmla="*/ 3068796 w 6494035"/>
              <a:gd name="connsiteY5670" fmla="*/ 1208748 h 3722228"/>
              <a:gd name="connsiteX5671" fmla="*/ 3076612 w 6494035"/>
              <a:gd name="connsiteY5671" fmla="*/ 1221018 h 3722228"/>
              <a:gd name="connsiteX5672" fmla="*/ 3081029 w 6494035"/>
              <a:gd name="connsiteY5672" fmla="*/ 1231949 h 3722228"/>
              <a:gd name="connsiteX5673" fmla="*/ 3088845 w 6494035"/>
              <a:gd name="connsiteY5673" fmla="*/ 1236485 h 3722228"/>
              <a:gd name="connsiteX5674" fmla="*/ 3084257 w 6494035"/>
              <a:gd name="connsiteY5674" fmla="*/ 1224215 h 3722228"/>
              <a:gd name="connsiteX5675" fmla="*/ 3088845 w 6494035"/>
              <a:gd name="connsiteY5675" fmla="*/ 1216481 h 3722228"/>
              <a:gd name="connsiteX5676" fmla="*/ 3084257 w 6494035"/>
              <a:gd name="connsiteY5676" fmla="*/ 1216481 h 3722228"/>
              <a:gd name="connsiteX5677" fmla="*/ 3084257 w 6494035"/>
              <a:gd name="connsiteY5677" fmla="*/ 1208748 h 3722228"/>
              <a:gd name="connsiteX5678" fmla="*/ 3096151 w 6494035"/>
              <a:gd name="connsiteY5678" fmla="*/ 1200939 h 3722228"/>
              <a:gd name="connsiteX5679" fmla="*/ 3107534 w 6494035"/>
              <a:gd name="connsiteY5679" fmla="*/ 1197816 h 3722228"/>
              <a:gd name="connsiteX5680" fmla="*/ 3111612 w 6494035"/>
              <a:gd name="connsiteY5680" fmla="*/ 1205550 h 3722228"/>
              <a:gd name="connsiteX5681" fmla="*/ 3111612 w 6494035"/>
              <a:gd name="connsiteY5681" fmla="*/ 1200939 h 3722228"/>
              <a:gd name="connsiteX5682" fmla="*/ 3115180 w 6494035"/>
              <a:gd name="connsiteY5682" fmla="*/ 1193206 h 3722228"/>
              <a:gd name="connsiteX5683" fmla="*/ 3130302 w 6494035"/>
              <a:gd name="connsiteY5683" fmla="*/ 1193206 h 3722228"/>
              <a:gd name="connsiteX5684" fmla="*/ 3134889 w 6494035"/>
              <a:gd name="connsiteY5684" fmla="*/ 1200939 h 3722228"/>
              <a:gd name="connsiteX5685" fmla="*/ 3137948 w 6494035"/>
              <a:gd name="connsiteY5685" fmla="*/ 1190008 h 3722228"/>
              <a:gd name="connsiteX5686" fmla="*/ 3145763 w 6494035"/>
              <a:gd name="connsiteY5686" fmla="*/ 1190008 h 3722228"/>
              <a:gd name="connsiteX5687" fmla="*/ 3142535 w 6494035"/>
              <a:gd name="connsiteY5687" fmla="*/ 1185472 h 3722228"/>
              <a:gd name="connsiteX5688" fmla="*/ 3145763 w 6494035"/>
              <a:gd name="connsiteY5688" fmla="*/ 1178184 h 3722228"/>
              <a:gd name="connsiteX5689" fmla="*/ 3142535 w 6494035"/>
              <a:gd name="connsiteY5689" fmla="*/ 1178184 h 3722228"/>
              <a:gd name="connsiteX5690" fmla="*/ 3142535 w 6494035"/>
              <a:gd name="connsiteY5690" fmla="*/ 1174541 h 3722228"/>
              <a:gd name="connsiteX5691" fmla="*/ 3142535 w 6494035"/>
              <a:gd name="connsiteY5691" fmla="*/ 1166807 h 3722228"/>
              <a:gd name="connsiteX5692" fmla="*/ 3137948 w 6494035"/>
              <a:gd name="connsiteY5692" fmla="*/ 1159073 h 3722228"/>
              <a:gd name="connsiteX5693" fmla="*/ 3130302 w 6494035"/>
              <a:gd name="connsiteY5693" fmla="*/ 1159073 h 3722228"/>
              <a:gd name="connsiteX5694" fmla="*/ 3134889 w 6494035"/>
              <a:gd name="connsiteY5694" fmla="*/ 1154983 h 3722228"/>
              <a:gd name="connsiteX5695" fmla="*/ 3137948 w 6494035"/>
              <a:gd name="connsiteY5695" fmla="*/ 1154983 h 3722228"/>
              <a:gd name="connsiteX5696" fmla="*/ 3137948 w 6494035"/>
              <a:gd name="connsiteY5696" fmla="*/ 1139441 h 3722228"/>
              <a:gd name="connsiteX5697" fmla="*/ 3134889 w 6494035"/>
              <a:gd name="connsiteY5697" fmla="*/ 1136318 h 3722228"/>
              <a:gd name="connsiteX5698" fmla="*/ 3130302 w 6494035"/>
              <a:gd name="connsiteY5698" fmla="*/ 1139441 h 3722228"/>
              <a:gd name="connsiteX5699" fmla="*/ 3130302 w 6494035"/>
              <a:gd name="connsiteY5699" fmla="*/ 1120776 h 3722228"/>
              <a:gd name="connsiteX5700" fmla="*/ 3130302 w 6494035"/>
              <a:gd name="connsiteY5700" fmla="*/ 1108506 h 3722228"/>
              <a:gd name="connsiteX5701" fmla="*/ 3137948 w 6494035"/>
              <a:gd name="connsiteY5701" fmla="*/ 1113042 h 3722228"/>
              <a:gd name="connsiteX5702" fmla="*/ 3142535 w 6494035"/>
              <a:gd name="connsiteY5702" fmla="*/ 1100772 h 3722228"/>
              <a:gd name="connsiteX5703" fmla="*/ 3150351 w 6494035"/>
              <a:gd name="connsiteY5703" fmla="*/ 1105309 h 3722228"/>
              <a:gd name="connsiteX5704" fmla="*/ 3150351 w 6494035"/>
              <a:gd name="connsiteY5704" fmla="*/ 1097575 h 3722228"/>
              <a:gd name="connsiteX5705" fmla="*/ 3165812 w 6494035"/>
              <a:gd name="connsiteY5705" fmla="*/ 1097575 h 3722228"/>
              <a:gd name="connsiteX5706" fmla="*/ 3173628 w 6494035"/>
              <a:gd name="connsiteY5706" fmla="*/ 1108506 h 3722228"/>
              <a:gd name="connsiteX5707" fmla="*/ 3181274 w 6494035"/>
              <a:gd name="connsiteY5707" fmla="*/ 1113042 h 3722228"/>
              <a:gd name="connsiteX5708" fmla="*/ 3177706 w 6494035"/>
              <a:gd name="connsiteY5708" fmla="*/ 1120776 h 3722228"/>
              <a:gd name="connsiteX5709" fmla="*/ 3169890 w 6494035"/>
              <a:gd name="connsiteY5709" fmla="*/ 1120776 h 3722228"/>
              <a:gd name="connsiteX5710" fmla="*/ 3169890 w 6494035"/>
              <a:gd name="connsiteY5710" fmla="*/ 1123974 h 3722228"/>
              <a:gd name="connsiteX5711" fmla="*/ 3169890 w 6494035"/>
              <a:gd name="connsiteY5711" fmla="*/ 1128510 h 3722228"/>
              <a:gd name="connsiteX5712" fmla="*/ 3165812 w 6494035"/>
              <a:gd name="connsiteY5712" fmla="*/ 1136318 h 3722228"/>
              <a:gd name="connsiteX5713" fmla="*/ 3157997 w 6494035"/>
              <a:gd name="connsiteY5713" fmla="*/ 1139441 h 3722228"/>
              <a:gd name="connsiteX5714" fmla="*/ 3157997 w 6494035"/>
              <a:gd name="connsiteY5714" fmla="*/ 1151786 h 3722228"/>
              <a:gd name="connsiteX5715" fmla="*/ 3157997 w 6494035"/>
              <a:gd name="connsiteY5715" fmla="*/ 1159073 h 3722228"/>
              <a:gd name="connsiteX5716" fmla="*/ 3165812 w 6494035"/>
              <a:gd name="connsiteY5716" fmla="*/ 1162717 h 3722228"/>
              <a:gd name="connsiteX5717" fmla="*/ 3165812 w 6494035"/>
              <a:gd name="connsiteY5717" fmla="*/ 1166807 h 3722228"/>
              <a:gd name="connsiteX5718" fmla="*/ 3165812 w 6494035"/>
              <a:gd name="connsiteY5718" fmla="*/ 1170451 h 3722228"/>
              <a:gd name="connsiteX5719" fmla="*/ 3169890 w 6494035"/>
              <a:gd name="connsiteY5719" fmla="*/ 1174541 h 3722228"/>
              <a:gd name="connsiteX5720" fmla="*/ 3177706 w 6494035"/>
              <a:gd name="connsiteY5720" fmla="*/ 1174541 h 3722228"/>
              <a:gd name="connsiteX5721" fmla="*/ 3185351 w 6494035"/>
              <a:gd name="connsiteY5721" fmla="*/ 1174541 h 3722228"/>
              <a:gd name="connsiteX5722" fmla="*/ 3181274 w 6494035"/>
              <a:gd name="connsiteY5722" fmla="*/ 1185472 h 3722228"/>
              <a:gd name="connsiteX5723" fmla="*/ 3193167 w 6494035"/>
              <a:gd name="connsiteY5723" fmla="*/ 1185472 h 3722228"/>
              <a:gd name="connsiteX5724" fmla="*/ 3196395 w 6494035"/>
              <a:gd name="connsiteY5724" fmla="*/ 1178184 h 3722228"/>
              <a:gd name="connsiteX5725" fmla="*/ 3211857 w 6494035"/>
              <a:gd name="connsiteY5725" fmla="*/ 1166807 h 3722228"/>
              <a:gd name="connsiteX5726" fmla="*/ 3216444 w 6494035"/>
              <a:gd name="connsiteY5726" fmla="*/ 1174541 h 3722228"/>
              <a:gd name="connsiteX5727" fmla="*/ 3231906 w 6494035"/>
              <a:gd name="connsiteY5727" fmla="*/ 1182274 h 3722228"/>
              <a:gd name="connsiteX5728" fmla="*/ 3234964 w 6494035"/>
              <a:gd name="connsiteY5728" fmla="*/ 1185472 h 3722228"/>
              <a:gd name="connsiteX5729" fmla="*/ 3247367 w 6494035"/>
              <a:gd name="connsiteY5729" fmla="*/ 1193206 h 3722228"/>
              <a:gd name="connsiteX5730" fmla="*/ 3250595 w 6494035"/>
              <a:gd name="connsiteY5730" fmla="*/ 1190008 h 3722228"/>
              <a:gd name="connsiteX5731" fmla="*/ 3255013 w 6494035"/>
              <a:gd name="connsiteY5731" fmla="*/ 1190008 h 3722228"/>
              <a:gd name="connsiteX5732" fmla="*/ 3255013 w 6494035"/>
              <a:gd name="connsiteY5732" fmla="*/ 1182274 h 3722228"/>
              <a:gd name="connsiteX5733" fmla="*/ 3277950 w 6494035"/>
              <a:gd name="connsiteY5733" fmla="*/ 1174541 h 3722228"/>
              <a:gd name="connsiteX5734" fmla="*/ 3281518 w 6494035"/>
              <a:gd name="connsiteY5734" fmla="*/ 1166807 h 3722228"/>
              <a:gd name="connsiteX5735" fmla="*/ 3289334 w 6494035"/>
              <a:gd name="connsiteY5735" fmla="*/ 1162717 h 3722228"/>
              <a:gd name="connsiteX5736" fmla="*/ 3293412 w 6494035"/>
              <a:gd name="connsiteY5736" fmla="*/ 1162717 h 3722228"/>
              <a:gd name="connsiteX5737" fmla="*/ 3316519 w 6494035"/>
              <a:gd name="connsiteY5737" fmla="*/ 1159073 h 3722228"/>
              <a:gd name="connsiteX5738" fmla="*/ 3319747 w 6494035"/>
              <a:gd name="connsiteY5738" fmla="*/ 1166807 h 3722228"/>
              <a:gd name="connsiteX5739" fmla="*/ 3324335 w 6494035"/>
              <a:gd name="connsiteY5739" fmla="*/ 1170451 h 3722228"/>
              <a:gd name="connsiteX5740" fmla="*/ 3332150 w 6494035"/>
              <a:gd name="connsiteY5740" fmla="*/ 1170451 h 3722228"/>
              <a:gd name="connsiteX5741" fmla="*/ 3339796 w 6494035"/>
              <a:gd name="connsiteY5741" fmla="*/ 1174541 h 3722228"/>
              <a:gd name="connsiteX5742" fmla="*/ 3343024 w 6494035"/>
              <a:gd name="connsiteY5742" fmla="*/ 1166807 h 3722228"/>
              <a:gd name="connsiteX5743" fmla="*/ 3355258 w 6494035"/>
              <a:gd name="connsiteY5743" fmla="*/ 1159073 h 3722228"/>
              <a:gd name="connsiteX5744" fmla="*/ 3343024 w 6494035"/>
              <a:gd name="connsiteY5744" fmla="*/ 1162717 h 3722228"/>
              <a:gd name="connsiteX5745" fmla="*/ 3347612 w 6494035"/>
              <a:gd name="connsiteY5745" fmla="*/ 1154983 h 3722228"/>
              <a:gd name="connsiteX5746" fmla="*/ 3370379 w 6494035"/>
              <a:gd name="connsiteY5746" fmla="*/ 1154983 h 3722228"/>
              <a:gd name="connsiteX5747" fmla="*/ 3359335 w 6494035"/>
              <a:gd name="connsiteY5747" fmla="*/ 1113042 h 3722228"/>
              <a:gd name="connsiteX5748" fmla="*/ 3367151 w 6494035"/>
              <a:gd name="connsiteY5748" fmla="*/ 1082107 h 3722228"/>
              <a:gd name="connsiteX5749" fmla="*/ 3385841 w 6494035"/>
              <a:gd name="connsiteY5749" fmla="*/ 1066565 h 3722228"/>
              <a:gd name="connsiteX5750" fmla="*/ 3401302 w 6494035"/>
              <a:gd name="connsiteY5750" fmla="*/ 1089841 h 3722228"/>
              <a:gd name="connsiteX5751" fmla="*/ 3409118 w 6494035"/>
              <a:gd name="connsiteY5751" fmla="*/ 1089841 h 3722228"/>
              <a:gd name="connsiteX5752" fmla="*/ 3416764 w 6494035"/>
              <a:gd name="connsiteY5752" fmla="*/ 1085751 h 3722228"/>
              <a:gd name="connsiteX5753" fmla="*/ 3416764 w 6494035"/>
              <a:gd name="connsiteY5753" fmla="*/ 1066565 h 3722228"/>
              <a:gd name="connsiteX5754" fmla="*/ 3416764 w 6494035"/>
              <a:gd name="connsiteY5754" fmla="*/ 1051544 h 3722228"/>
              <a:gd name="connsiteX5755" fmla="*/ 3413536 w 6494035"/>
              <a:gd name="connsiteY5755" fmla="*/ 1054742 h 3722228"/>
              <a:gd name="connsiteX5756" fmla="*/ 3401302 w 6494035"/>
              <a:gd name="connsiteY5756" fmla="*/ 1039274 h 3722228"/>
              <a:gd name="connsiteX5757" fmla="*/ 3398074 w 6494035"/>
              <a:gd name="connsiteY5757" fmla="*/ 1025145 h 3722228"/>
              <a:gd name="connsiteX5758" fmla="*/ 3440041 w 6494035"/>
              <a:gd name="connsiteY5758" fmla="*/ 1009678 h 3722228"/>
              <a:gd name="connsiteX5759" fmla="*/ 3463318 w 6494035"/>
              <a:gd name="connsiteY5759" fmla="*/ 1012875 h 3722228"/>
              <a:gd name="connsiteX5760" fmla="*/ 3475042 w 6494035"/>
              <a:gd name="connsiteY5760" fmla="*/ 1012875 h 3722228"/>
              <a:gd name="connsiteX5761" fmla="*/ 3475042 w 6494035"/>
              <a:gd name="connsiteY5761" fmla="*/ 1005067 h 3722228"/>
              <a:gd name="connsiteX5762" fmla="*/ 3493731 w 6494035"/>
              <a:gd name="connsiteY5762" fmla="*/ 997333 h 3722228"/>
              <a:gd name="connsiteX5763" fmla="*/ 3513780 w 6494035"/>
              <a:gd name="connsiteY5763" fmla="*/ 1001944 h 3722228"/>
              <a:gd name="connsiteX5764" fmla="*/ 3506134 w 6494035"/>
              <a:gd name="connsiteY5764" fmla="*/ 989600 h 3722228"/>
              <a:gd name="connsiteX5765" fmla="*/ 3490673 w 6494035"/>
              <a:gd name="connsiteY5765" fmla="*/ 989600 h 3722228"/>
              <a:gd name="connsiteX5766" fmla="*/ 3482857 w 6494035"/>
              <a:gd name="connsiteY5766" fmla="*/ 970935 h 3722228"/>
              <a:gd name="connsiteX5767" fmla="*/ 3470624 w 6494035"/>
              <a:gd name="connsiteY5767" fmla="*/ 978668 h 3722228"/>
              <a:gd name="connsiteX5768" fmla="*/ 3463318 w 6494035"/>
              <a:gd name="connsiteY5768" fmla="*/ 981866 h 3722228"/>
              <a:gd name="connsiteX5769" fmla="*/ 3444119 w 6494035"/>
              <a:gd name="connsiteY5769" fmla="*/ 981866 h 3722228"/>
              <a:gd name="connsiteX5770" fmla="*/ 3429167 w 6494035"/>
              <a:gd name="connsiteY5770" fmla="*/ 989600 h 3722228"/>
              <a:gd name="connsiteX5771" fmla="*/ 3413536 w 6494035"/>
              <a:gd name="connsiteY5771" fmla="*/ 994136 h 3722228"/>
              <a:gd name="connsiteX5772" fmla="*/ 3390428 w 6494035"/>
              <a:gd name="connsiteY5772" fmla="*/ 1005067 h 3722228"/>
              <a:gd name="connsiteX5773" fmla="*/ 3378025 w 6494035"/>
              <a:gd name="connsiteY5773" fmla="*/ 997333 h 3722228"/>
              <a:gd name="connsiteX5774" fmla="*/ 3378025 w 6494035"/>
              <a:gd name="connsiteY5774" fmla="*/ 994136 h 3722228"/>
              <a:gd name="connsiteX5775" fmla="*/ 3382613 w 6494035"/>
              <a:gd name="connsiteY5775" fmla="*/ 994136 h 3722228"/>
              <a:gd name="connsiteX5776" fmla="*/ 3385841 w 6494035"/>
              <a:gd name="connsiteY5776" fmla="*/ 994136 h 3722228"/>
              <a:gd name="connsiteX5777" fmla="*/ 3385841 w 6494035"/>
              <a:gd name="connsiteY5777" fmla="*/ 986402 h 3722228"/>
              <a:gd name="connsiteX5778" fmla="*/ 3382613 w 6494035"/>
              <a:gd name="connsiteY5778" fmla="*/ 994136 h 3722228"/>
              <a:gd name="connsiteX5779" fmla="*/ 3378025 w 6494035"/>
              <a:gd name="connsiteY5779" fmla="*/ 989600 h 3722228"/>
              <a:gd name="connsiteX5780" fmla="*/ 3378025 w 6494035"/>
              <a:gd name="connsiteY5780" fmla="*/ 986402 h 3722228"/>
              <a:gd name="connsiteX5781" fmla="*/ 3370379 w 6494035"/>
              <a:gd name="connsiteY5781" fmla="*/ 981866 h 3722228"/>
              <a:gd name="connsiteX5782" fmla="*/ 3363073 w 6494035"/>
              <a:gd name="connsiteY5782" fmla="*/ 981866 h 3722228"/>
              <a:gd name="connsiteX5783" fmla="*/ 3359335 w 6494035"/>
              <a:gd name="connsiteY5783" fmla="*/ 978668 h 3722228"/>
              <a:gd name="connsiteX5784" fmla="*/ 3355258 w 6494035"/>
              <a:gd name="connsiteY5784" fmla="*/ 966398 h 3722228"/>
              <a:gd name="connsiteX5785" fmla="*/ 3359335 w 6494035"/>
              <a:gd name="connsiteY5785" fmla="*/ 963201 h 3722228"/>
              <a:gd name="connsiteX5786" fmla="*/ 3355258 w 6494035"/>
              <a:gd name="connsiteY5786" fmla="*/ 951377 h 3722228"/>
              <a:gd name="connsiteX5787" fmla="*/ 3359335 w 6494035"/>
              <a:gd name="connsiteY5787" fmla="*/ 951377 h 3722228"/>
              <a:gd name="connsiteX5788" fmla="*/ 3351690 w 6494035"/>
              <a:gd name="connsiteY5788" fmla="*/ 935835 h 3722228"/>
              <a:gd name="connsiteX5789" fmla="*/ 3347612 w 6494035"/>
              <a:gd name="connsiteY5789" fmla="*/ 912634 h 3722228"/>
              <a:gd name="connsiteX5790" fmla="*/ 3347612 w 6494035"/>
              <a:gd name="connsiteY5790" fmla="*/ 909436 h 3722228"/>
              <a:gd name="connsiteX5791" fmla="*/ 3355258 w 6494035"/>
              <a:gd name="connsiteY5791" fmla="*/ 901703 h 3722228"/>
              <a:gd name="connsiteX5792" fmla="*/ 3355258 w 6494035"/>
              <a:gd name="connsiteY5792" fmla="*/ 893969 h 3722228"/>
              <a:gd name="connsiteX5793" fmla="*/ 3359335 w 6494035"/>
              <a:gd name="connsiteY5793" fmla="*/ 893969 h 3722228"/>
              <a:gd name="connsiteX5794" fmla="*/ 3367151 w 6494035"/>
              <a:gd name="connsiteY5794" fmla="*/ 889433 h 3722228"/>
              <a:gd name="connsiteX5795" fmla="*/ 3363073 w 6494035"/>
              <a:gd name="connsiteY5795" fmla="*/ 886235 h 3722228"/>
              <a:gd name="connsiteX5796" fmla="*/ 3370379 w 6494035"/>
              <a:gd name="connsiteY5796" fmla="*/ 881625 h 3722228"/>
              <a:gd name="connsiteX5797" fmla="*/ 3370379 w 6494035"/>
              <a:gd name="connsiteY5797" fmla="*/ 878501 h 3722228"/>
              <a:gd name="connsiteX5798" fmla="*/ 3378025 w 6494035"/>
              <a:gd name="connsiteY5798" fmla="*/ 873891 h 3722228"/>
              <a:gd name="connsiteX5799" fmla="*/ 3382613 w 6494035"/>
              <a:gd name="connsiteY5799" fmla="*/ 862959 h 3722228"/>
              <a:gd name="connsiteX5800" fmla="*/ 3393487 w 6494035"/>
              <a:gd name="connsiteY5800" fmla="*/ 847492 h 3722228"/>
              <a:gd name="connsiteX5801" fmla="*/ 3398074 w 6494035"/>
              <a:gd name="connsiteY5801" fmla="*/ 839758 h 3722228"/>
              <a:gd name="connsiteX5802" fmla="*/ 3405890 w 6494035"/>
              <a:gd name="connsiteY5802" fmla="*/ 832024 h 3722228"/>
              <a:gd name="connsiteX5803" fmla="*/ 3413536 w 6494035"/>
              <a:gd name="connsiteY5803" fmla="*/ 832024 h 3722228"/>
              <a:gd name="connsiteX5804" fmla="*/ 3409118 w 6494035"/>
              <a:gd name="connsiteY5804" fmla="*/ 824737 h 3722228"/>
              <a:gd name="connsiteX5805" fmla="*/ 3409118 w 6494035"/>
              <a:gd name="connsiteY5805" fmla="*/ 812393 h 3722228"/>
              <a:gd name="connsiteX5806" fmla="*/ 3398074 w 6494035"/>
              <a:gd name="connsiteY5806" fmla="*/ 804659 h 3722228"/>
              <a:gd name="connsiteX5807" fmla="*/ 3393487 w 6494035"/>
              <a:gd name="connsiteY5807" fmla="*/ 801461 h 3722228"/>
              <a:gd name="connsiteX5808" fmla="*/ 3385841 w 6494035"/>
              <a:gd name="connsiteY5808" fmla="*/ 801461 h 3722228"/>
              <a:gd name="connsiteX5809" fmla="*/ 3370379 w 6494035"/>
              <a:gd name="connsiteY5809" fmla="*/ 801461 h 3722228"/>
              <a:gd name="connsiteX5810" fmla="*/ 3370379 w 6494035"/>
              <a:gd name="connsiteY5810" fmla="*/ 804659 h 3722228"/>
              <a:gd name="connsiteX5811" fmla="*/ 3355258 w 6494035"/>
              <a:gd name="connsiteY5811" fmla="*/ 801461 h 3722228"/>
              <a:gd name="connsiteX5812" fmla="*/ 3351690 w 6494035"/>
              <a:gd name="connsiteY5812" fmla="*/ 817003 h 3722228"/>
              <a:gd name="connsiteX5813" fmla="*/ 3343024 w 6494035"/>
              <a:gd name="connsiteY5813" fmla="*/ 820126 h 3722228"/>
              <a:gd name="connsiteX5814" fmla="*/ 3347612 w 6494035"/>
              <a:gd name="connsiteY5814" fmla="*/ 824737 h 3722228"/>
              <a:gd name="connsiteX5815" fmla="*/ 3343024 w 6494035"/>
              <a:gd name="connsiteY5815" fmla="*/ 835668 h 3722228"/>
              <a:gd name="connsiteX5816" fmla="*/ 3339796 w 6494035"/>
              <a:gd name="connsiteY5816" fmla="*/ 843402 h 3722228"/>
              <a:gd name="connsiteX5817" fmla="*/ 3343024 w 6494035"/>
              <a:gd name="connsiteY5817" fmla="*/ 847492 h 3722228"/>
              <a:gd name="connsiteX5818" fmla="*/ 3347612 w 6494035"/>
              <a:gd name="connsiteY5818" fmla="*/ 851136 h 3722228"/>
              <a:gd name="connsiteX5819" fmla="*/ 3339796 w 6494035"/>
              <a:gd name="connsiteY5819" fmla="*/ 862959 h 3722228"/>
              <a:gd name="connsiteX5820" fmla="*/ 3335209 w 6494035"/>
              <a:gd name="connsiteY5820" fmla="*/ 873891 h 3722228"/>
              <a:gd name="connsiteX5821" fmla="*/ 3332150 w 6494035"/>
              <a:gd name="connsiteY5821" fmla="*/ 878501 h 3722228"/>
              <a:gd name="connsiteX5822" fmla="*/ 3319747 w 6494035"/>
              <a:gd name="connsiteY5822" fmla="*/ 886235 h 3722228"/>
              <a:gd name="connsiteX5823" fmla="*/ 3316519 w 6494035"/>
              <a:gd name="connsiteY5823" fmla="*/ 881625 h 3722228"/>
              <a:gd name="connsiteX5824" fmla="*/ 3316519 w 6494035"/>
              <a:gd name="connsiteY5824" fmla="*/ 886235 h 3722228"/>
              <a:gd name="connsiteX5825" fmla="*/ 3312102 w 6494035"/>
              <a:gd name="connsiteY5825" fmla="*/ 889433 h 3722228"/>
              <a:gd name="connsiteX5826" fmla="*/ 3308873 w 6494035"/>
              <a:gd name="connsiteY5826" fmla="*/ 897166 h 3722228"/>
              <a:gd name="connsiteX5827" fmla="*/ 3301058 w 6494035"/>
              <a:gd name="connsiteY5827" fmla="*/ 897166 h 3722228"/>
              <a:gd name="connsiteX5828" fmla="*/ 3296470 w 6494035"/>
              <a:gd name="connsiteY5828" fmla="*/ 904900 h 3722228"/>
              <a:gd name="connsiteX5829" fmla="*/ 3301058 w 6494035"/>
              <a:gd name="connsiteY5829" fmla="*/ 909436 h 3722228"/>
              <a:gd name="connsiteX5830" fmla="*/ 3296470 w 6494035"/>
              <a:gd name="connsiteY5830" fmla="*/ 909436 h 3722228"/>
              <a:gd name="connsiteX5831" fmla="*/ 3293412 w 6494035"/>
              <a:gd name="connsiteY5831" fmla="*/ 909436 h 3722228"/>
              <a:gd name="connsiteX5832" fmla="*/ 3293412 w 6494035"/>
              <a:gd name="connsiteY5832" fmla="*/ 920368 h 3722228"/>
              <a:gd name="connsiteX5833" fmla="*/ 3289334 w 6494035"/>
              <a:gd name="connsiteY5833" fmla="*/ 920368 h 3722228"/>
              <a:gd name="connsiteX5834" fmla="*/ 3285596 w 6494035"/>
              <a:gd name="connsiteY5834" fmla="*/ 920368 h 3722228"/>
              <a:gd name="connsiteX5835" fmla="*/ 3285596 w 6494035"/>
              <a:gd name="connsiteY5835" fmla="*/ 924904 h 3722228"/>
              <a:gd name="connsiteX5836" fmla="*/ 3285596 w 6494035"/>
              <a:gd name="connsiteY5836" fmla="*/ 932191 h 3722228"/>
              <a:gd name="connsiteX5837" fmla="*/ 3285596 w 6494035"/>
              <a:gd name="connsiteY5837" fmla="*/ 943569 h 3722228"/>
              <a:gd name="connsiteX5838" fmla="*/ 3285596 w 6494035"/>
              <a:gd name="connsiteY5838" fmla="*/ 947733 h 3722228"/>
              <a:gd name="connsiteX5839" fmla="*/ 3281518 w 6494035"/>
              <a:gd name="connsiteY5839" fmla="*/ 947733 h 3722228"/>
              <a:gd name="connsiteX5840" fmla="*/ 3281518 w 6494035"/>
              <a:gd name="connsiteY5840" fmla="*/ 955467 h 3722228"/>
              <a:gd name="connsiteX5841" fmla="*/ 3281518 w 6494035"/>
              <a:gd name="connsiteY5841" fmla="*/ 966398 h 3722228"/>
              <a:gd name="connsiteX5842" fmla="*/ 3289334 w 6494035"/>
              <a:gd name="connsiteY5842" fmla="*/ 981866 h 3722228"/>
              <a:gd name="connsiteX5843" fmla="*/ 3293412 w 6494035"/>
              <a:gd name="connsiteY5843" fmla="*/ 986402 h 3722228"/>
              <a:gd name="connsiteX5844" fmla="*/ 3296470 w 6494035"/>
              <a:gd name="connsiteY5844" fmla="*/ 981866 h 3722228"/>
              <a:gd name="connsiteX5845" fmla="*/ 3304286 w 6494035"/>
              <a:gd name="connsiteY5845" fmla="*/ 994136 h 3722228"/>
              <a:gd name="connsiteX5846" fmla="*/ 3312102 w 6494035"/>
              <a:gd name="connsiteY5846" fmla="*/ 997333 h 3722228"/>
              <a:gd name="connsiteX5847" fmla="*/ 3316519 w 6494035"/>
              <a:gd name="connsiteY5847" fmla="*/ 1009678 h 3722228"/>
              <a:gd name="connsiteX5848" fmla="*/ 3304286 w 6494035"/>
              <a:gd name="connsiteY5848" fmla="*/ 1020609 h 3722228"/>
              <a:gd name="connsiteX5849" fmla="*/ 3308873 w 6494035"/>
              <a:gd name="connsiteY5849" fmla="*/ 1028343 h 3722228"/>
              <a:gd name="connsiteX5850" fmla="*/ 3301058 w 6494035"/>
              <a:gd name="connsiteY5850" fmla="*/ 1031540 h 3722228"/>
              <a:gd name="connsiteX5851" fmla="*/ 3301058 w 6494035"/>
              <a:gd name="connsiteY5851" fmla="*/ 1036077 h 3722228"/>
              <a:gd name="connsiteX5852" fmla="*/ 3296470 w 6494035"/>
              <a:gd name="connsiteY5852" fmla="*/ 1031540 h 3722228"/>
              <a:gd name="connsiteX5853" fmla="*/ 3289334 w 6494035"/>
              <a:gd name="connsiteY5853" fmla="*/ 1039274 h 3722228"/>
              <a:gd name="connsiteX5854" fmla="*/ 3281518 w 6494035"/>
              <a:gd name="connsiteY5854" fmla="*/ 1043810 h 3722228"/>
              <a:gd name="connsiteX5855" fmla="*/ 3273703 w 6494035"/>
              <a:gd name="connsiteY5855" fmla="*/ 1043810 h 3722228"/>
              <a:gd name="connsiteX5856" fmla="*/ 3281518 w 6494035"/>
              <a:gd name="connsiteY5856" fmla="*/ 1047008 h 3722228"/>
              <a:gd name="connsiteX5857" fmla="*/ 3281518 w 6494035"/>
              <a:gd name="connsiteY5857" fmla="*/ 1058832 h 3722228"/>
              <a:gd name="connsiteX5858" fmla="*/ 3281518 w 6494035"/>
              <a:gd name="connsiteY5858" fmla="*/ 1066565 h 3722228"/>
              <a:gd name="connsiteX5859" fmla="*/ 3277950 w 6494035"/>
              <a:gd name="connsiteY5859" fmla="*/ 1070209 h 3722228"/>
              <a:gd name="connsiteX5860" fmla="*/ 3281518 w 6494035"/>
              <a:gd name="connsiteY5860" fmla="*/ 1074374 h 3722228"/>
              <a:gd name="connsiteX5861" fmla="*/ 3277950 w 6494035"/>
              <a:gd name="connsiteY5861" fmla="*/ 1097575 h 3722228"/>
              <a:gd name="connsiteX5862" fmla="*/ 3270135 w 6494035"/>
              <a:gd name="connsiteY5862" fmla="*/ 1120776 h 3722228"/>
              <a:gd name="connsiteX5863" fmla="*/ 3250595 w 6494035"/>
              <a:gd name="connsiteY5863" fmla="*/ 1120776 h 3722228"/>
              <a:gd name="connsiteX5864" fmla="*/ 3247367 w 6494035"/>
              <a:gd name="connsiteY5864" fmla="*/ 1123974 h 3722228"/>
              <a:gd name="connsiteX5865" fmla="*/ 3239552 w 6494035"/>
              <a:gd name="connsiteY5865" fmla="*/ 1128510 h 3722228"/>
              <a:gd name="connsiteX5866" fmla="*/ 3239552 w 6494035"/>
              <a:gd name="connsiteY5866" fmla="*/ 1131707 h 3722228"/>
              <a:gd name="connsiteX5867" fmla="*/ 3242780 w 6494035"/>
              <a:gd name="connsiteY5867" fmla="*/ 1136318 h 3722228"/>
              <a:gd name="connsiteX5868" fmla="*/ 3239552 w 6494035"/>
              <a:gd name="connsiteY5868" fmla="*/ 1144052 h 3722228"/>
              <a:gd name="connsiteX5869" fmla="*/ 3231906 w 6494035"/>
              <a:gd name="connsiteY5869" fmla="*/ 1144052 h 3722228"/>
              <a:gd name="connsiteX5870" fmla="*/ 3224090 w 6494035"/>
              <a:gd name="connsiteY5870" fmla="*/ 1144052 h 3722228"/>
              <a:gd name="connsiteX5871" fmla="*/ 3219503 w 6494035"/>
              <a:gd name="connsiteY5871" fmla="*/ 1144052 h 3722228"/>
              <a:gd name="connsiteX5872" fmla="*/ 3219503 w 6494035"/>
              <a:gd name="connsiteY5872" fmla="*/ 1131707 h 3722228"/>
              <a:gd name="connsiteX5873" fmla="*/ 3211857 w 6494035"/>
              <a:gd name="connsiteY5873" fmla="*/ 1120776 h 3722228"/>
              <a:gd name="connsiteX5874" fmla="*/ 3216444 w 6494035"/>
              <a:gd name="connsiteY5874" fmla="*/ 1116240 h 3722228"/>
              <a:gd name="connsiteX5875" fmla="*/ 3211857 w 6494035"/>
              <a:gd name="connsiteY5875" fmla="*/ 1113042 h 3722228"/>
              <a:gd name="connsiteX5876" fmla="*/ 3216444 w 6494035"/>
              <a:gd name="connsiteY5876" fmla="*/ 1113042 h 3722228"/>
              <a:gd name="connsiteX5877" fmla="*/ 3216444 w 6494035"/>
              <a:gd name="connsiteY5877" fmla="*/ 1105309 h 3722228"/>
              <a:gd name="connsiteX5878" fmla="*/ 3208629 w 6494035"/>
              <a:gd name="connsiteY5878" fmla="*/ 1097575 h 3722228"/>
              <a:gd name="connsiteX5879" fmla="*/ 3200813 w 6494035"/>
              <a:gd name="connsiteY5879" fmla="*/ 1082107 h 3722228"/>
              <a:gd name="connsiteX5880" fmla="*/ 3193167 w 6494035"/>
              <a:gd name="connsiteY5880" fmla="*/ 1070209 h 3722228"/>
              <a:gd name="connsiteX5881" fmla="*/ 3196395 w 6494035"/>
              <a:gd name="connsiteY5881" fmla="*/ 1062475 h 3722228"/>
              <a:gd name="connsiteX5882" fmla="*/ 3193167 w 6494035"/>
              <a:gd name="connsiteY5882" fmla="*/ 1054742 h 3722228"/>
              <a:gd name="connsiteX5883" fmla="*/ 3189089 w 6494035"/>
              <a:gd name="connsiteY5883" fmla="*/ 1058832 h 3722228"/>
              <a:gd name="connsiteX5884" fmla="*/ 3185351 w 6494035"/>
              <a:gd name="connsiteY5884" fmla="*/ 1051544 h 3722228"/>
              <a:gd name="connsiteX5885" fmla="*/ 3181274 w 6494035"/>
              <a:gd name="connsiteY5885" fmla="*/ 1036077 h 3722228"/>
              <a:gd name="connsiteX5886" fmla="*/ 3181274 w 6494035"/>
              <a:gd name="connsiteY5886" fmla="*/ 1031540 h 3722228"/>
              <a:gd name="connsiteX5887" fmla="*/ 3173628 w 6494035"/>
              <a:gd name="connsiteY5887" fmla="*/ 1025145 h 3722228"/>
              <a:gd name="connsiteX5888" fmla="*/ 3173628 w 6494035"/>
              <a:gd name="connsiteY5888" fmla="*/ 1009678 h 3722228"/>
              <a:gd name="connsiteX5889" fmla="*/ 3173628 w 6494035"/>
              <a:gd name="connsiteY5889" fmla="*/ 1005067 h 3722228"/>
              <a:gd name="connsiteX5890" fmla="*/ 3169890 w 6494035"/>
              <a:gd name="connsiteY5890" fmla="*/ 1009678 h 3722228"/>
              <a:gd name="connsiteX5891" fmla="*/ 3169890 w 6494035"/>
              <a:gd name="connsiteY5891" fmla="*/ 1017411 h 3722228"/>
              <a:gd name="connsiteX5892" fmla="*/ 3165812 w 6494035"/>
              <a:gd name="connsiteY5892" fmla="*/ 1017411 h 3722228"/>
              <a:gd name="connsiteX5893" fmla="*/ 3169890 w 6494035"/>
              <a:gd name="connsiteY5893" fmla="*/ 1025145 h 3722228"/>
              <a:gd name="connsiteX5894" fmla="*/ 3162584 w 6494035"/>
              <a:gd name="connsiteY5894" fmla="*/ 1036077 h 3722228"/>
              <a:gd name="connsiteX5895" fmla="*/ 3154938 w 6494035"/>
              <a:gd name="connsiteY5895" fmla="*/ 1028343 h 3722228"/>
              <a:gd name="connsiteX5896" fmla="*/ 3150351 w 6494035"/>
              <a:gd name="connsiteY5896" fmla="*/ 1031540 h 3722228"/>
              <a:gd name="connsiteX5897" fmla="*/ 3154938 w 6494035"/>
              <a:gd name="connsiteY5897" fmla="*/ 1036077 h 3722228"/>
              <a:gd name="connsiteX5898" fmla="*/ 3142535 w 6494035"/>
              <a:gd name="connsiteY5898" fmla="*/ 1051544 h 3722228"/>
              <a:gd name="connsiteX5899" fmla="*/ 3130302 w 6494035"/>
              <a:gd name="connsiteY5899" fmla="*/ 1062475 h 3722228"/>
              <a:gd name="connsiteX5900" fmla="*/ 3111612 w 6494035"/>
              <a:gd name="connsiteY5900" fmla="*/ 1066565 h 3722228"/>
              <a:gd name="connsiteX5901" fmla="*/ 3096151 w 6494035"/>
              <a:gd name="connsiteY5901" fmla="*/ 1058832 h 3722228"/>
              <a:gd name="connsiteX5902" fmla="*/ 3081029 w 6494035"/>
              <a:gd name="connsiteY5902" fmla="*/ 1043810 h 3722228"/>
              <a:gd name="connsiteX5903" fmla="*/ 3081029 w 6494035"/>
              <a:gd name="connsiteY5903" fmla="*/ 1036077 h 3722228"/>
              <a:gd name="connsiteX5904" fmla="*/ 3092073 w 6494035"/>
              <a:gd name="connsiteY5904" fmla="*/ 1039274 h 3722228"/>
              <a:gd name="connsiteX5905" fmla="*/ 3088845 w 6494035"/>
              <a:gd name="connsiteY5905" fmla="*/ 1031540 h 3722228"/>
              <a:gd name="connsiteX5906" fmla="*/ 3092073 w 6494035"/>
              <a:gd name="connsiteY5906" fmla="*/ 1020609 h 3722228"/>
              <a:gd name="connsiteX5907" fmla="*/ 3088845 w 6494035"/>
              <a:gd name="connsiteY5907" fmla="*/ 1020609 h 3722228"/>
              <a:gd name="connsiteX5908" fmla="*/ 3084257 w 6494035"/>
              <a:gd name="connsiteY5908" fmla="*/ 1025145 h 3722228"/>
              <a:gd name="connsiteX5909" fmla="*/ 3076612 w 6494035"/>
              <a:gd name="connsiteY5909" fmla="*/ 1031540 h 3722228"/>
              <a:gd name="connsiteX5910" fmla="*/ 3073383 w 6494035"/>
              <a:gd name="connsiteY5910" fmla="*/ 1025145 h 3722228"/>
              <a:gd name="connsiteX5911" fmla="*/ 3081029 w 6494035"/>
              <a:gd name="connsiteY5911" fmla="*/ 1012875 h 3722228"/>
              <a:gd name="connsiteX5912" fmla="*/ 3084257 w 6494035"/>
              <a:gd name="connsiteY5912" fmla="*/ 1012875 h 3722228"/>
              <a:gd name="connsiteX5913" fmla="*/ 3088845 w 6494035"/>
              <a:gd name="connsiteY5913" fmla="*/ 1009678 h 3722228"/>
              <a:gd name="connsiteX5914" fmla="*/ 3084257 w 6494035"/>
              <a:gd name="connsiteY5914" fmla="*/ 1009678 h 3722228"/>
              <a:gd name="connsiteX5915" fmla="*/ 3092073 w 6494035"/>
              <a:gd name="connsiteY5915" fmla="*/ 1001944 h 3722228"/>
              <a:gd name="connsiteX5916" fmla="*/ 3103797 w 6494035"/>
              <a:gd name="connsiteY5916" fmla="*/ 989600 h 3722228"/>
              <a:gd name="connsiteX5917" fmla="*/ 3088845 w 6494035"/>
              <a:gd name="connsiteY5917" fmla="*/ 994136 h 3722228"/>
              <a:gd name="connsiteX5918" fmla="*/ 3084257 w 6494035"/>
              <a:gd name="connsiteY5918" fmla="*/ 1001944 h 3722228"/>
              <a:gd name="connsiteX5919" fmla="*/ 3081029 w 6494035"/>
              <a:gd name="connsiteY5919" fmla="*/ 994136 h 3722228"/>
              <a:gd name="connsiteX5920" fmla="*/ 3076612 w 6494035"/>
              <a:gd name="connsiteY5920" fmla="*/ 1001944 h 3722228"/>
              <a:gd name="connsiteX5921" fmla="*/ 3076612 w 6494035"/>
              <a:gd name="connsiteY5921" fmla="*/ 989600 h 3722228"/>
              <a:gd name="connsiteX5922" fmla="*/ 3073383 w 6494035"/>
              <a:gd name="connsiteY5922" fmla="*/ 978668 h 3722228"/>
              <a:gd name="connsiteX5923" fmla="*/ 3073383 w 6494035"/>
              <a:gd name="connsiteY5923" fmla="*/ 970935 h 3722228"/>
              <a:gd name="connsiteX5924" fmla="*/ 3096151 w 6494035"/>
              <a:gd name="connsiteY5924" fmla="*/ 970935 h 3722228"/>
              <a:gd name="connsiteX5925" fmla="*/ 3111612 w 6494035"/>
              <a:gd name="connsiteY5925" fmla="*/ 970935 h 3722228"/>
              <a:gd name="connsiteX5926" fmla="*/ 3115180 w 6494035"/>
              <a:gd name="connsiteY5926" fmla="*/ 966398 h 3722228"/>
              <a:gd name="connsiteX5927" fmla="*/ 3111612 w 6494035"/>
              <a:gd name="connsiteY5927" fmla="*/ 963201 h 3722228"/>
              <a:gd name="connsiteX5928" fmla="*/ 3111612 w 6494035"/>
              <a:gd name="connsiteY5928" fmla="*/ 966398 h 3722228"/>
              <a:gd name="connsiteX5929" fmla="*/ 3103797 w 6494035"/>
              <a:gd name="connsiteY5929" fmla="*/ 966398 h 3722228"/>
              <a:gd name="connsiteX5930" fmla="*/ 3096151 w 6494035"/>
              <a:gd name="connsiteY5930" fmla="*/ 966398 h 3722228"/>
              <a:gd name="connsiteX5931" fmla="*/ 3076612 w 6494035"/>
              <a:gd name="connsiteY5931" fmla="*/ 966398 h 3722228"/>
              <a:gd name="connsiteX5932" fmla="*/ 3073383 w 6494035"/>
              <a:gd name="connsiteY5932" fmla="*/ 963201 h 3722228"/>
              <a:gd name="connsiteX5933" fmla="*/ 3073383 w 6494035"/>
              <a:gd name="connsiteY5933" fmla="*/ 958665 h 3722228"/>
              <a:gd name="connsiteX5934" fmla="*/ 3076612 w 6494035"/>
              <a:gd name="connsiteY5934" fmla="*/ 955467 h 3722228"/>
              <a:gd name="connsiteX5935" fmla="*/ 3068796 w 6494035"/>
              <a:gd name="connsiteY5935" fmla="*/ 951377 h 3722228"/>
              <a:gd name="connsiteX5936" fmla="*/ 3076612 w 6494035"/>
              <a:gd name="connsiteY5936" fmla="*/ 947733 h 3722228"/>
              <a:gd name="connsiteX5937" fmla="*/ 3092073 w 6494035"/>
              <a:gd name="connsiteY5937" fmla="*/ 947733 h 3722228"/>
              <a:gd name="connsiteX5938" fmla="*/ 3096151 w 6494035"/>
              <a:gd name="connsiteY5938" fmla="*/ 947733 h 3722228"/>
              <a:gd name="connsiteX5939" fmla="*/ 3084257 w 6494035"/>
              <a:gd name="connsiteY5939" fmla="*/ 939925 h 3722228"/>
              <a:gd name="connsiteX5940" fmla="*/ 3073383 w 6494035"/>
              <a:gd name="connsiteY5940" fmla="*/ 939925 h 3722228"/>
              <a:gd name="connsiteX5941" fmla="*/ 3073383 w 6494035"/>
              <a:gd name="connsiteY5941" fmla="*/ 935835 h 3722228"/>
              <a:gd name="connsiteX5942" fmla="*/ 3081029 w 6494035"/>
              <a:gd name="connsiteY5942" fmla="*/ 935835 h 3722228"/>
              <a:gd name="connsiteX5943" fmla="*/ 3088845 w 6494035"/>
              <a:gd name="connsiteY5943" fmla="*/ 932191 h 3722228"/>
              <a:gd name="connsiteX5944" fmla="*/ 3103797 w 6494035"/>
              <a:gd name="connsiteY5944" fmla="*/ 928101 h 3722228"/>
              <a:gd name="connsiteX5945" fmla="*/ 3103797 w 6494035"/>
              <a:gd name="connsiteY5945" fmla="*/ 932191 h 3722228"/>
              <a:gd name="connsiteX5946" fmla="*/ 3107534 w 6494035"/>
              <a:gd name="connsiteY5946" fmla="*/ 932191 h 3722228"/>
              <a:gd name="connsiteX5947" fmla="*/ 3103797 w 6494035"/>
              <a:gd name="connsiteY5947" fmla="*/ 924904 h 3722228"/>
              <a:gd name="connsiteX5948" fmla="*/ 3088845 w 6494035"/>
              <a:gd name="connsiteY5948" fmla="*/ 924904 h 3722228"/>
              <a:gd name="connsiteX5949" fmla="*/ 3088845 w 6494035"/>
              <a:gd name="connsiteY5949" fmla="*/ 920368 h 3722228"/>
              <a:gd name="connsiteX5950" fmla="*/ 3103797 w 6494035"/>
              <a:gd name="connsiteY5950" fmla="*/ 917170 h 3722228"/>
              <a:gd name="connsiteX5951" fmla="*/ 3107534 w 6494035"/>
              <a:gd name="connsiteY5951" fmla="*/ 920368 h 3722228"/>
              <a:gd name="connsiteX5952" fmla="*/ 3117857 w 6494035"/>
              <a:gd name="connsiteY5952" fmla="*/ 913655 h 3722228"/>
              <a:gd name="connsiteX5953" fmla="*/ 3127074 w 6494035"/>
              <a:gd name="connsiteY5953" fmla="*/ 917170 h 3722228"/>
              <a:gd name="connsiteX5954" fmla="*/ 3119428 w 6494035"/>
              <a:gd name="connsiteY5954" fmla="*/ 909436 h 3722228"/>
              <a:gd name="connsiteX5955" fmla="*/ 3122486 w 6494035"/>
              <a:gd name="connsiteY5955" fmla="*/ 904900 h 3722228"/>
              <a:gd name="connsiteX5956" fmla="*/ 3134889 w 6494035"/>
              <a:gd name="connsiteY5956" fmla="*/ 912634 h 3722228"/>
              <a:gd name="connsiteX5957" fmla="*/ 3130302 w 6494035"/>
              <a:gd name="connsiteY5957" fmla="*/ 904900 h 3722228"/>
              <a:gd name="connsiteX5958" fmla="*/ 3127074 w 6494035"/>
              <a:gd name="connsiteY5958" fmla="*/ 901703 h 3722228"/>
              <a:gd name="connsiteX5959" fmla="*/ 3130302 w 6494035"/>
              <a:gd name="connsiteY5959" fmla="*/ 901703 h 3722228"/>
              <a:gd name="connsiteX5960" fmla="*/ 3130302 w 6494035"/>
              <a:gd name="connsiteY5960" fmla="*/ 893969 h 3722228"/>
              <a:gd name="connsiteX5961" fmla="*/ 3150351 w 6494035"/>
              <a:gd name="connsiteY5961" fmla="*/ 886235 h 3722228"/>
              <a:gd name="connsiteX5962" fmla="*/ 3154938 w 6494035"/>
              <a:gd name="connsiteY5962" fmla="*/ 893969 h 3722228"/>
              <a:gd name="connsiteX5963" fmla="*/ 3169890 w 6494035"/>
              <a:gd name="connsiteY5963" fmla="*/ 889433 h 3722228"/>
              <a:gd name="connsiteX5964" fmla="*/ 3177706 w 6494035"/>
              <a:gd name="connsiteY5964" fmla="*/ 878501 h 3722228"/>
              <a:gd name="connsiteX5965" fmla="*/ 3177706 w 6494035"/>
              <a:gd name="connsiteY5965" fmla="*/ 873891 h 3722228"/>
              <a:gd name="connsiteX5966" fmla="*/ 3177706 w 6494035"/>
              <a:gd name="connsiteY5966" fmla="*/ 870693 h 3722228"/>
              <a:gd name="connsiteX5967" fmla="*/ 3169890 w 6494035"/>
              <a:gd name="connsiteY5967" fmla="*/ 878501 h 3722228"/>
              <a:gd name="connsiteX5968" fmla="*/ 3157997 w 6494035"/>
              <a:gd name="connsiteY5968" fmla="*/ 889433 h 3722228"/>
              <a:gd name="connsiteX5969" fmla="*/ 3145763 w 6494035"/>
              <a:gd name="connsiteY5969" fmla="*/ 881625 h 3722228"/>
              <a:gd name="connsiteX5970" fmla="*/ 3157997 w 6494035"/>
              <a:gd name="connsiteY5970" fmla="*/ 873891 h 3722228"/>
              <a:gd name="connsiteX5971" fmla="*/ 3157997 w 6494035"/>
              <a:gd name="connsiteY5971" fmla="*/ 870693 h 3722228"/>
              <a:gd name="connsiteX5972" fmla="*/ 3169890 w 6494035"/>
              <a:gd name="connsiteY5972" fmla="*/ 855226 h 3722228"/>
              <a:gd name="connsiteX5973" fmla="*/ 3177706 w 6494035"/>
              <a:gd name="connsiteY5973" fmla="*/ 858869 h 3722228"/>
              <a:gd name="connsiteX5974" fmla="*/ 3181274 w 6494035"/>
              <a:gd name="connsiteY5974" fmla="*/ 851136 h 3722228"/>
              <a:gd name="connsiteX5975" fmla="*/ 3177706 w 6494035"/>
              <a:gd name="connsiteY5975" fmla="*/ 851136 h 3722228"/>
              <a:gd name="connsiteX5976" fmla="*/ 3185351 w 6494035"/>
              <a:gd name="connsiteY5976" fmla="*/ 839758 h 3722228"/>
              <a:gd name="connsiteX5977" fmla="*/ 3189089 w 6494035"/>
              <a:gd name="connsiteY5977" fmla="*/ 832024 h 3722228"/>
              <a:gd name="connsiteX5978" fmla="*/ 3196395 w 6494035"/>
              <a:gd name="connsiteY5978" fmla="*/ 835668 h 3722228"/>
              <a:gd name="connsiteX5979" fmla="*/ 3200813 w 6494035"/>
              <a:gd name="connsiteY5979" fmla="*/ 827934 h 3722228"/>
              <a:gd name="connsiteX5980" fmla="*/ 3193167 w 6494035"/>
              <a:gd name="connsiteY5980" fmla="*/ 827934 h 3722228"/>
              <a:gd name="connsiteX5981" fmla="*/ 3193167 w 6494035"/>
              <a:gd name="connsiteY5981" fmla="*/ 824737 h 3722228"/>
              <a:gd name="connsiteX5982" fmla="*/ 3189089 w 6494035"/>
              <a:gd name="connsiteY5982" fmla="*/ 827934 h 3722228"/>
              <a:gd name="connsiteX5983" fmla="*/ 3189089 w 6494035"/>
              <a:gd name="connsiteY5983" fmla="*/ 817003 h 3722228"/>
              <a:gd name="connsiteX5984" fmla="*/ 3196395 w 6494035"/>
              <a:gd name="connsiteY5984" fmla="*/ 820126 h 3722228"/>
              <a:gd name="connsiteX5985" fmla="*/ 3193167 w 6494035"/>
              <a:gd name="connsiteY5985" fmla="*/ 817003 h 3722228"/>
              <a:gd name="connsiteX5986" fmla="*/ 3196395 w 6494035"/>
              <a:gd name="connsiteY5986" fmla="*/ 804659 h 3722228"/>
              <a:gd name="connsiteX5987" fmla="*/ 3204041 w 6494035"/>
              <a:gd name="connsiteY5987" fmla="*/ 804659 h 3722228"/>
              <a:gd name="connsiteX5988" fmla="*/ 3200813 w 6494035"/>
              <a:gd name="connsiteY5988" fmla="*/ 796925 h 3722228"/>
              <a:gd name="connsiteX5989" fmla="*/ 3219503 w 6494035"/>
              <a:gd name="connsiteY5989" fmla="*/ 793727 h 3722228"/>
              <a:gd name="connsiteX5990" fmla="*/ 3219503 w 6494035"/>
              <a:gd name="connsiteY5990" fmla="*/ 789191 h 3722228"/>
              <a:gd name="connsiteX5991" fmla="*/ 3200813 w 6494035"/>
              <a:gd name="connsiteY5991" fmla="*/ 793727 h 3722228"/>
              <a:gd name="connsiteX5992" fmla="*/ 3200813 w 6494035"/>
              <a:gd name="connsiteY5992" fmla="*/ 781458 h 3722228"/>
              <a:gd name="connsiteX5993" fmla="*/ 3208629 w 6494035"/>
              <a:gd name="connsiteY5993" fmla="*/ 770526 h 3722228"/>
              <a:gd name="connsiteX5994" fmla="*/ 3216444 w 6494035"/>
              <a:gd name="connsiteY5994" fmla="*/ 762792 h 3722228"/>
              <a:gd name="connsiteX5995" fmla="*/ 3239552 w 6494035"/>
              <a:gd name="connsiteY5995" fmla="*/ 762792 h 3722228"/>
              <a:gd name="connsiteX5996" fmla="*/ 3239552 w 6494035"/>
              <a:gd name="connsiteY5996" fmla="*/ 758702 h 3722228"/>
              <a:gd name="connsiteX5997" fmla="*/ 3219503 w 6494035"/>
              <a:gd name="connsiteY5997" fmla="*/ 758702 h 3722228"/>
              <a:gd name="connsiteX5998" fmla="*/ 3231906 w 6494035"/>
              <a:gd name="connsiteY5998" fmla="*/ 750894 h 3722228"/>
              <a:gd name="connsiteX5999" fmla="*/ 3234964 w 6494035"/>
              <a:gd name="connsiteY5999" fmla="*/ 750894 h 3722228"/>
              <a:gd name="connsiteX6000" fmla="*/ 3239552 w 6494035"/>
              <a:gd name="connsiteY6000" fmla="*/ 755059 h 3722228"/>
              <a:gd name="connsiteX6001" fmla="*/ 3239552 w 6494035"/>
              <a:gd name="connsiteY6001" fmla="*/ 750894 h 3722228"/>
              <a:gd name="connsiteX6002" fmla="*/ 3234964 w 6494035"/>
              <a:gd name="connsiteY6002" fmla="*/ 747250 h 3722228"/>
              <a:gd name="connsiteX6003" fmla="*/ 3239552 w 6494035"/>
              <a:gd name="connsiteY6003" fmla="*/ 743160 h 3722228"/>
              <a:gd name="connsiteX6004" fmla="*/ 3231906 w 6494035"/>
              <a:gd name="connsiteY6004" fmla="*/ 747250 h 3722228"/>
              <a:gd name="connsiteX6005" fmla="*/ 3227318 w 6494035"/>
              <a:gd name="connsiteY6005" fmla="*/ 743160 h 3722228"/>
              <a:gd name="connsiteX6006" fmla="*/ 3239552 w 6494035"/>
              <a:gd name="connsiteY6006" fmla="*/ 739517 h 3722228"/>
              <a:gd name="connsiteX6007" fmla="*/ 3242780 w 6494035"/>
              <a:gd name="connsiteY6007" fmla="*/ 739517 h 3722228"/>
              <a:gd name="connsiteX6008" fmla="*/ 3242780 w 6494035"/>
              <a:gd name="connsiteY6008" fmla="*/ 735427 h 3722228"/>
              <a:gd name="connsiteX6009" fmla="*/ 3250595 w 6494035"/>
              <a:gd name="connsiteY6009" fmla="*/ 735427 h 3722228"/>
              <a:gd name="connsiteX6010" fmla="*/ 3250595 w 6494035"/>
              <a:gd name="connsiteY6010" fmla="*/ 739517 h 3722228"/>
              <a:gd name="connsiteX6011" fmla="*/ 3255013 w 6494035"/>
              <a:gd name="connsiteY6011" fmla="*/ 735427 h 3722228"/>
              <a:gd name="connsiteX6012" fmla="*/ 3250595 w 6494035"/>
              <a:gd name="connsiteY6012" fmla="*/ 735427 h 3722228"/>
              <a:gd name="connsiteX6013" fmla="*/ 3255013 w 6494035"/>
              <a:gd name="connsiteY6013" fmla="*/ 724495 h 3722228"/>
              <a:gd name="connsiteX6014" fmla="*/ 3258241 w 6494035"/>
              <a:gd name="connsiteY6014" fmla="*/ 716762 h 3722228"/>
              <a:gd name="connsiteX6015" fmla="*/ 3262829 w 6494035"/>
              <a:gd name="connsiteY6015" fmla="*/ 716762 h 3722228"/>
              <a:gd name="connsiteX6016" fmla="*/ 3270135 w 6494035"/>
              <a:gd name="connsiteY6016" fmla="*/ 709028 h 3722228"/>
              <a:gd name="connsiteX6017" fmla="*/ 3270135 w 6494035"/>
              <a:gd name="connsiteY6017" fmla="*/ 704492 h 3722228"/>
              <a:gd name="connsiteX6018" fmla="*/ 3273703 w 6494035"/>
              <a:gd name="connsiteY6018" fmla="*/ 701294 h 3722228"/>
              <a:gd name="connsiteX6019" fmla="*/ 3270135 w 6494035"/>
              <a:gd name="connsiteY6019" fmla="*/ 701294 h 3722228"/>
              <a:gd name="connsiteX6020" fmla="*/ 3262829 w 6494035"/>
              <a:gd name="connsiteY6020" fmla="*/ 704492 h 3722228"/>
              <a:gd name="connsiteX6021" fmla="*/ 3258241 w 6494035"/>
              <a:gd name="connsiteY6021" fmla="*/ 701294 h 3722228"/>
              <a:gd name="connsiteX6022" fmla="*/ 3262829 w 6494035"/>
              <a:gd name="connsiteY6022" fmla="*/ 693560 h 3722228"/>
              <a:gd name="connsiteX6023" fmla="*/ 3285596 w 6494035"/>
              <a:gd name="connsiteY6023" fmla="*/ 688950 h 3722228"/>
              <a:gd name="connsiteX6024" fmla="*/ 3288505 w 6494035"/>
              <a:gd name="connsiteY6024" fmla="*/ 691828 h 3722228"/>
              <a:gd name="connsiteX6025" fmla="*/ 3289334 w 6494035"/>
              <a:gd name="connsiteY6025" fmla="*/ 693560 h 3722228"/>
              <a:gd name="connsiteX6026" fmla="*/ 3290256 w 6494035"/>
              <a:gd name="connsiteY6026" fmla="*/ 693560 h 3722228"/>
              <a:gd name="connsiteX6027" fmla="*/ 3293412 w 6494035"/>
              <a:gd name="connsiteY6027" fmla="*/ 696684 h 3722228"/>
              <a:gd name="connsiteX6028" fmla="*/ 3296470 w 6494035"/>
              <a:gd name="connsiteY6028" fmla="*/ 696684 h 3722228"/>
              <a:gd name="connsiteX6029" fmla="*/ 3296470 w 6494035"/>
              <a:gd name="connsiteY6029" fmla="*/ 693560 h 3722228"/>
              <a:gd name="connsiteX6030" fmla="*/ 3290256 w 6494035"/>
              <a:gd name="connsiteY6030" fmla="*/ 693560 h 3722228"/>
              <a:gd name="connsiteX6031" fmla="*/ 3288505 w 6494035"/>
              <a:gd name="connsiteY6031" fmla="*/ 691828 h 3722228"/>
              <a:gd name="connsiteX6032" fmla="*/ 3285596 w 6494035"/>
              <a:gd name="connsiteY6032" fmla="*/ 685752 h 3722228"/>
              <a:gd name="connsiteX6033" fmla="*/ 3296470 w 6494035"/>
              <a:gd name="connsiteY6033" fmla="*/ 678018 h 3722228"/>
              <a:gd name="connsiteX6034" fmla="*/ 3301058 w 6494035"/>
              <a:gd name="connsiteY6034" fmla="*/ 688950 h 3722228"/>
              <a:gd name="connsiteX6035" fmla="*/ 3301058 w 6494035"/>
              <a:gd name="connsiteY6035" fmla="*/ 681216 h 3722228"/>
              <a:gd name="connsiteX6036" fmla="*/ 3304286 w 6494035"/>
              <a:gd name="connsiteY6036" fmla="*/ 678018 h 3722228"/>
              <a:gd name="connsiteX6037" fmla="*/ 3308873 w 6494035"/>
              <a:gd name="connsiteY6037" fmla="*/ 693560 h 3722228"/>
              <a:gd name="connsiteX6038" fmla="*/ 3312102 w 6494035"/>
              <a:gd name="connsiteY6038" fmla="*/ 693560 h 3722228"/>
              <a:gd name="connsiteX6039" fmla="*/ 3316519 w 6494035"/>
              <a:gd name="connsiteY6039" fmla="*/ 688950 h 3722228"/>
              <a:gd name="connsiteX6040" fmla="*/ 3312102 w 6494035"/>
              <a:gd name="connsiteY6040" fmla="*/ 681216 h 3722228"/>
              <a:gd name="connsiteX6041" fmla="*/ 3319747 w 6494035"/>
              <a:gd name="connsiteY6041" fmla="*/ 678018 h 3722228"/>
              <a:gd name="connsiteX6042" fmla="*/ 3324335 w 6494035"/>
              <a:gd name="connsiteY6042" fmla="*/ 673482 h 3722228"/>
              <a:gd name="connsiteX6043" fmla="*/ 3335209 w 6494035"/>
              <a:gd name="connsiteY6043" fmla="*/ 681216 h 3722228"/>
              <a:gd name="connsiteX6044" fmla="*/ 3335209 w 6494035"/>
              <a:gd name="connsiteY6044" fmla="*/ 670285 h 3722228"/>
              <a:gd name="connsiteX6045" fmla="*/ 3327563 w 6494035"/>
              <a:gd name="connsiteY6045" fmla="*/ 670285 h 3722228"/>
              <a:gd name="connsiteX6046" fmla="*/ 3319747 w 6494035"/>
              <a:gd name="connsiteY6046" fmla="*/ 662551 h 3722228"/>
              <a:gd name="connsiteX6047" fmla="*/ 3332150 w 6494035"/>
              <a:gd name="connsiteY6047" fmla="*/ 662551 h 3722228"/>
              <a:gd name="connsiteX6048" fmla="*/ 3347612 w 6494035"/>
              <a:gd name="connsiteY6048" fmla="*/ 662551 h 3722228"/>
              <a:gd name="connsiteX6049" fmla="*/ 3351690 w 6494035"/>
              <a:gd name="connsiteY6049" fmla="*/ 665749 h 3722228"/>
              <a:gd name="connsiteX6050" fmla="*/ 3359335 w 6494035"/>
              <a:gd name="connsiteY6050" fmla="*/ 658461 h 3722228"/>
              <a:gd name="connsiteX6051" fmla="*/ 3359335 w 6494035"/>
              <a:gd name="connsiteY6051" fmla="*/ 647083 h 3722228"/>
              <a:gd name="connsiteX6052" fmla="*/ 3367151 w 6494035"/>
              <a:gd name="connsiteY6052" fmla="*/ 654817 h 3722228"/>
              <a:gd name="connsiteX6053" fmla="*/ 3370379 w 6494035"/>
              <a:gd name="connsiteY6053" fmla="*/ 650727 h 3722228"/>
              <a:gd name="connsiteX6054" fmla="*/ 3367151 w 6494035"/>
              <a:gd name="connsiteY6054" fmla="*/ 647083 h 3722228"/>
              <a:gd name="connsiteX6055" fmla="*/ 3370379 w 6494035"/>
              <a:gd name="connsiteY6055" fmla="*/ 639350 h 3722228"/>
              <a:gd name="connsiteX6056" fmla="*/ 3382613 w 6494035"/>
              <a:gd name="connsiteY6056" fmla="*/ 639350 h 3722228"/>
              <a:gd name="connsiteX6057" fmla="*/ 3390428 w 6494035"/>
              <a:gd name="connsiteY6057" fmla="*/ 639350 h 3722228"/>
              <a:gd name="connsiteX6058" fmla="*/ 3382613 w 6494035"/>
              <a:gd name="connsiteY6058" fmla="*/ 650727 h 3722228"/>
              <a:gd name="connsiteX6059" fmla="*/ 3382613 w 6494035"/>
              <a:gd name="connsiteY6059" fmla="*/ 662551 h 3722228"/>
              <a:gd name="connsiteX6060" fmla="*/ 3385841 w 6494035"/>
              <a:gd name="connsiteY6060" fmla="*/ 665749 h 3722228"/>
              <a:gd name="connsiteX6061" fmla="*/ 3385841 w 6494035"/>
              <a:gd name="connsiteY6061" fmla="*/ 658461 h 3722228"/>
              <a:gd name="connsiteX6062" fmla="*/ 3401302 w 6494035"/>
              <a:gd name="connsiteY6062" fmla="*/ 639350 h 3722228"/>
              <a:gd name="connsiteX6063" fmla="*/ 3401302 w 6494035"/>
              <a:gd name="connsiteY6063" fmla="*/ 647083 h 3722228"/>
              <a:gd name="connsiteX6064" fmla="*/ 3405890 w 6494035"/>
              <a:gd name="connsiteY6064" fmla="*/ 654817 h 3722228"/>
              <a:gd name="connsiteX6065" fmla="*/ 3409118 w 6494035"/>
              <a:gd name="connsiteY6065" fmla="*/ 650727 h 3722228"/>
              <a:gd name="connsiteX6066" fmla="*/ 3413536 w 6494035"/>
              <a:gd name="connsiteY6066" fmla="*/ 647083 h 3722228"/>
              <a:gd name="connsiteX6067" fmla="*/ 3416764 w 6494035"/>
              <a:gd name="connsiteY6067" fmla="*/ 642993 h 3722228"/>
              <a:gd name="connsiteX6068" fmla="*/ 3409118 w 6494035"/>
              <a:gd name="connsiteY6068" fmla="*/ 639350 h 3722228"/>
              <a:gd name="connsiteX6069" fmla="*/ 3413536 w 6494035"/>
              <a:gd name="connsiteY6069" fmla="*/ 632062 h 3722228"/>
              <a:gd name="connsiteX6070" fmla="*/ 3424579 w 6494035"/>
              <a:gd name="connsiteY6070" fmla="*/ 632062 h 3722228"/>
              <a:gd name="connsiteX6071" fmla="*/ 3432225 w 6494035"/>
              <a:gd name="connsiteY6071" fmla="*/ 635185 h 3722228"/>
              <a:gd name="connsiteX6072" fmla="*/ 3432225 w 6494035"/>
              <a:gd name="connsiteY6072" fmla="*/ 639350 h 3722228"/>
              <a:gd name="connsiteX6073" fmla="*/ 3424579 w 6494035"/>
              <a:gd name="connsiteY6073" fmla="*/ 642993 h 3722228"/>
              <a:gd name="connsiteX6074" fmla="*/ 3432225 w 6494035"/>
              <a:gd name="connsiteY6074" fmla="*/ 647083 h 3722228"/>
              <a:gd name="connsiteX6075" fmla="*/ 3424579 w 6494035"/>
              <a:gd name="connsiteY6075" fmla="*/ 650727 h 3722228"/>
              <a:gd name="connsiteX6076" fmla="*/ 3432225 w 6494035"/>
              <a:gd name="connsiteY6076" fmla="*/ 650727 h 3722228"/>
              <a:gd name="connsiteX6077" fmla="*/ 3440041 w 6494035"/>
              <a:gd name="connsiteY6077" fmla="*/ 639350 h 3722228"/>
              <a:gd name="connsiteX6078" fmla="*/ 3444119 w 6494035"/>
              <a:gd name="connsiteY6078" fmla="*/ 639350 h 3722228"/>
              <a:gd name="connsiteX6079" fmla="*/ 3447857 w 6494035"/>
              <a:gd name="connsiteY6079" fmla="*/ 642993 h 3722228"/>
              <a:gd name="connsiteX6080" fmla="*/ 3451934 w 6494035"/>
              <a:gd name="connsiteY6080" fmla="*/ 639350 h 3722228"/>
              <a:gd name="connsiteX6081" fmla="*/ 3463318 w 6494035"/>
              <a:gd name="connsiteY6081" fmla="*/ 647083 h 3722228"/>
              <a:gd name="connsiteX6082" fmla="*/ 3467396 w 6494035"/>
              <a:gd name="connsiteY6082" fmla="*/ 647083 h 3722228"/>
              <a:gd name="connsiteX6083" fmla="*/ 3475042 w 6494035"/>
              <a:gd name="connsiteY6083" fmla="*/ 654817 h 3722228"/>
              <a:gd name="connsiteX6084" fmla="*/ 3463318 w 6494035"/>
              <a:gd name="connsiteY6084" fmla="*/ 662551 h 3722228"/>
              <a:gd name="connsiteX6085" fmla="*/ 3440041 w 6494035"/>
              <a:gd name="connsiteY6085" fmla="*/ 662551 h 3722228"/>
              <a:gd name="connsiteX6086" fmla="*/ 3451934 w 6494035"/>
              <a:gd name="connsiteY6086" fmla="*/ 665749 h 3722228"/>
              <a:gd name="connsiteX6087" fmla="*/ 3459580 w 6494035"/>
              <a:gd name="connsiteY6087" fmla="*/ 673482 h 3722228"/>
              <a:gd name="connsiteX6088" fmla="*/ 3463318 w 6494035"/>
              <a:gd name="connsiteY6088" fmla="*/ 670285 h 3722228"/>
              <a:gd name="connsiteX6089" fmla="*/ 3470624 w 6494035"/>
              <a:gd name="connsiteY6089" fmla="*/ 670285 h 3722228"/>
              <a:gd name="connsiteX6090" fmla="*/ 3478270 w 6494035"/>
              <a:gd name="connsiteY6090" fmla="*/ 673482 h 3722228"/>
              <a:gd name="connsiteX6091" fmla="*/ 3513780 w 6494035"/>
              <a:gd name="connsiteY6091" fmla="*/ 673482 h 3722228"/>
              <a:gd name="connsiteX6092" fmla="*/ 3501547 w 6494035"/>
              <a:gd name="connsiteY6092" fmla="*/ 678018 h 3722228"/>
              <a:gd name="connsiteX6093" fmla="*/ 3521596 w 6494035"/>
              <a:gd name="connsiteY6093" fmla="*/ 681216 h 3722228"/>
              <a:gd name="connsiteX6094" fmla="*/ 3521596 w 6494035"/>
              <a:gd name="connsiteY6094" fmla="*/ 693560 h 3722228"/>
              <a:gd name="connsiteX6095" fmla="*/ 3524824 w 6494035"/>
              <a:gd name="connsiteY6095" fmla="*/ 685752 h 3722228"/>
              <a:gd name="connsiteX6096" fmla="*/ 3556597 w 6494035"/>
              <a:gd name="connsiteY6096" fmla="*/ 685752 h 3722228"/>
              <a:gd name="connsiteX6097" fmla="*/ 3637302 w 6494035"/>
              <a:gd name="connsiteY6097" fmla="*/ 716762 h 3722228"/>
              <a:gd name="connsiteX6098" fmla="*/ 3667715 w 6494035"/>
              <a:gd name="connsiteY6098" fmla="*/ 743160 h 3722228"/>
              <a:gd name="connsiteX6099" fmla="*/ 3649025 w 6494035"/>
              <a:gd name="connsiteY6099" fmla="*/ 770526 h 3722228"/>
              <a:gd name="connsiteX6100" fmla="*/ 3621841 w 6494035"/>
              <a:gd name="connsiteY6100" fmla="*/ 781458 h 3722228"/>
              <a:gd name="connsiteX6101" fmla="*/ 3513780 w 6494035"/>
              <a:gd name="connsiteY6101" fmla="*/ 750894 h 3722228"/>
              <a:gd name="connsiteX6102" fmla="*/ 3567640 w 6494035"/>
              <a:gd name="connsiteY6102" fmla="*/ 793727 h 3722228"/>
              <a:gd name="connsiteX6103" fmla="*/ 3564412 w 6494035"/>
              <a:gd name="connsiteY6103" fmla="*/ 812393 h 3722228"/>
              <a:gd name="connsiteX6104" fmla="*/ 3575286 w 6494035"/>
              <a:gd name="connsiteY6104" fmla="*/ 843402 h 3722228"/>
              <a:gd name="connsiteX6105" fmla="*/ 3621841 w 6494035"/>
              <a:gd name="connsiteY6105" fmla="*/ 862959 h 3722228"/>
              <a:gd name="connsiteX6106" fmla="*/ 3633564 w 6494035"/>
              <a:gd name="connsiteY6106" fmla="*/ 858869 h 3722228"/>
              <a:gd name="connsiteX6107" fmla="*/ 3625918 w 6494035"/>
              <a:gd name="connsiteY6107" fmla="*/ 843402 h 3722228"/>
              <a:gd name="connsiteX6108" fmla="*/ 3614025 w 6494035"/>
              <a:gd name="connsiteY6108" fmla="*/ 839758 h 3722228"/>
              <a:gd name="connsiteX6109" fmla="*/ 3598563 w 6494035"/>
              <a:gd name="connsiteY6109" fmla="*/ 824737 h 3722228"/>
              <a:gd name="connsiteX6110" fmla="*/ 3606209 w 6494035"/>
              <a:gd name="connsiteY6110" fmla="*/ 812393 h 3722228"/>
              <a:gd name="connsiteX6111" fmla="*/ 3629486 w 6494035"/>
              <a:gd name="connsiteY6111" fmla="*/ 824737 h 3722228"/>
              <a:gd name="connsiteX6112" fmla="*/ 3629486 w 6494035"/>
              <a:gd name="connsiteY6112" fmla="*/ 832024 h 3722228"/>
              <a:gd name="connsiteX6113" fmla="*/ 3672303 w 6494035"/>
              <a:gd name="connsiteY6113" fmla="*/ 832024 h 3722228"/>
              <a:gd name="connsiteX6114" fmla="*/ 3652254 w 6494035"/>
              <a:gd name="connsiteY6114" fmla="*/ 796925 h 3722228"/>
              <a:gd name="connsiteX6115" fmla="*/ 3664657 w 6494035"/>
              <a:gd name="connsiteY6115" fmla="*/ 781458 h 3722228"/>
              <a:gd name="connsiteX6116" fmla="*/ 3683347 w 6494035"/>
              <a:gd name="connsiteY6116" fmla="*/ 762792 h 3722228"/>
              <a:gd name="connsiteX6117" fmla="*/ 3706454 w 6494035"/>
              <a:gd name="connsiteY6117" fmla="*/ 762792 h 3722228"/>
              <a:gd name="connsiteX6118" fmla="*/ 3721915 w 6494035"/>
              <a:gd name="connsiteY6118" fmla="*/ 773724 h 3722228"/>
              <a:gd name="connsiteX6119" fmla="*/ 3721915 w 6494035"/>
              <a:gd name="connsiteY6119" fmla="*/ 747250 h 3722228"/>
              <a:gd name="connsiteX6120" fmla="*/ 3706454 w 6494035"/>
              <a:gd name="connsiteY6120" fmla="*/ 735427 h 3722228"/>
              <a:gd name="connsiteX6121" fmla="*/ 3703395 w 6494035"/>
              <a:gd name="connsiteY6121" fmla="*/ 701294 h 3722228"/>
              <a:gd name="connsiteX6122" fmla="*/ 3687764 w 6494035"/>
              <a:gd name="connsiteY6122" fmla="*/ 693560 h 3722228"/>
              <a:gd name="connsiteX6123" fmla="*/ 3733809 w 6494035"/>
              <a:gd name="connsiteY6123" fmla="*/ 696684 h 3722228"/>
              <a:gd name="connsiteX6124" fmla="*/ 3749270 w 6494035"/>
              <a:gd name="connsiteY6124" fmla="*/ 712225 h 3722228"/>
              <a:gd name="connsiteX6125" fmla="*/ 3726163 w 6494035"/>
              <a:gd name="connsiteY6125" fmla="*/ 719959 h 3722228"/>
              <a:gd name="connsiteX6126" fmla="*/ 3726163 w 6494035"/>
              <a:gd name="connsiteY6126" fmla="*/ 727693 h 3722228"/>
              <a:gd name="connsiteX6127" fmla="*/ 3753858 w 6494035"/>
              <a:gd name="connsiteY6127" fmla="*/ 747250 h 3722228"/>
              <a:gd name="connsiteX6128" fmla="*/ 3772547 w 6494035"/>
              <a:gd name="connsiteY6128" fmla="*/ 739517 h 3722228"/>
              <a:gd name="connsiteX6129" fmla="*/ 3772547 w 6494035"/>
              <a:gd name="connsiteY6129" fmla="*/ 719959 h 3722228"/>
              <a:gd name="connsiteX6130" fmla="*/ 3788009 w 6494035"/>
              <a:gd name="connsiteY6130" fmla="*/ 716762 h 3722228"/>
              <a:gd name="connsiteX6131" fmla="*/ 3780363 w 6494035"/>
              <a:gd name="connsiteY6131" fmla="*/ 709028 h 3722228"/>
              <a:gd name="connsiteX6132" fmla="*/ 3830825 w 6494035"/>
              <a:gd name="connsiteY6132" fmla="*/ 681216 h 3722228"/>
              <a:gd name="connsiteX6133" fmla="*/ 3838641 w 6494035"/>
              <a:gd name="connsiteY6133" fmla="*/ 693560 h 3722228"/>
              <a:gd name="connsiteX6134" fmla="*/ 3841869 w 6494035"/>
              <a:gd name="connsiteY6134" fmla="*/ 685752 h 3722228"/>
              <a:gd name="connsiteX6135" fmla="*/ 3834053 w 6494035"/>
              <a:gd name="connsiteY6135" fmla="*/ 681216 h 3722228"/>
              <a:gd name="connsiteX6136" fmla="*/ 3857330 w 6494035"/>
              <a:gd name="connsiteY6136" fmla="*/ 665749 h 3722228"/>
              <a:gd name="connsiteX6137" fmla="*/ 3864976 w 6494035"/>
              <a:gd name="connsiteY6137" fmla="*/ 665749 h 3722228"/>
              <a:gd name="connsiteX6138" fmla="*/ 3854102 w 6494035"/>
              <a:gd name="connsiteY6138" fmla="*/ 670285 h 3722228"/>
              <a:gd name="connsiteX6139" fmla="*/ 3861918 w 6494035"/>
              <a:gd name="connsiteY6139" fmla="*/ 685752 h 3722228"/>
              <a:gd name="connsiteX6140" fmla="*/ 3854102 w 6494035"/>
              <a:gd name="connsiteY6140" fmla="*/ 696684 h 3722228"/>
              <a:gd name="connsiteX6141" fmla="*/ 3857330 w 6494035"/>
              <a:gd name="connsiteY6141" fmla="*/ 701294 h 3722228"/>
              <a:gd name="connsiteX6142" fmla="*/ 3872792 w 6494035"/>
              <a:gd name="connsiteY6142" fmla="*/ 688950 h 3722228"/>
              <a:gd name="connsiteX6143" fmla="*/ 3880438 w 6494035"/>
              <a:gd name="connsiteY6143" fmla="*/ 693560 h 3722228"/>
              <a:gd name="connsiteX6144" fmla="*/ 3880438 w 6494035"/>
              <a:gd name="connsiteY6144" fmla="*/ 678018 h 3722228"/>
              <a:gd name="connsiteX6145" fmla="*/ 3892331 w 6494035"/>
              <a:gd name="connsiteY6145" fmla="*/ 673482 h 3722228"/>
              <a:gd name="connsiteX6146" fmla="*/ 3911531 w 6494035"/>
              <a:gd name="connsiteY6146" fmla="*/ 673482 h 3722228"/>
              <a:gd name="connsiteX6147" fmla="*/ 3943303 w 6494035"/>
              <a:gd name="connsiteY6147" fmla="*/ 658461 h 3722228"/>
              <a:gd name="connsiteX6148" fmla="*/ 3951119 w 6494035"/>
              <a:gd name="connsiteY6148" fmla="*/ 678018 h 3722228"/>
              <a:gd name="connsiteX6149" fmla="*/ 3958934 w 6494035"/>
              <a:gd name="connsiteY6149" fmla="*/ 678018 h 3722228"/>
              <a:gd name="connsiteX6150" fmla="*/ 3958934 w 6494035"/>
              <a:gd name="connsiteY6150" fmla="*/ 665749 h 3722228"/>
              <a:gd name="connsiteX6151" fmla="*/ 3969808 w 6494035"/>
              <a:gd name="connsiteY6151" fmla="*/ 658461 h 3722228"/>
              <a:gd name="connsiteX6152" fmla="*/ 3951119 w 6494035"/>
              <a:gd name="connsiteY6152" fmla="*/ 635185 h 3722228"/>
              <a:gd name="connsiteX6153" fmla="*/ 3954347 w 6494035"/>
              <a:gd name="connsiteY6153" fmla="*/ 627452 h 3722228"/>
              <a:gd name="connsiteX6154" fmla="*/ 4028086 w 6494035"/>
              <a:gd name="connsiteY6154" fmla="*/ 635185 h 3722228"/>
              <a:gd name="connsiteX6155" fmla="*/ 4074131 w 6494035"/>
              <a:gd name="connsiteY6155" fmla="*/ 647083 h 3722228"/>
              <a:gd name="connsiteX6156" fmla="*/ 4100466 w 6494035"/>
              <a:gd name="connsiteY6156" fmla="*/ 665749 h 3722228"/>
              <a:gd name="connsiteX6157" fmla="*/ 4105054 w 6494035"/>
              <a:gd name="connsiteY6157" fmla="*/ 639350 h 3722228"/>
              <a:gd name="connsiteX6158" fmla="*/ 4077699 w 6494035"/>
              <a:gd name="connsiteY6158" fmla="*/ 632062 h 3722228"/>
              <a:gd name="connsiteX6159" fmla="*/ 4077699 w 6494035"/>
              <a:gd name="connsiteY6159" fmla="*/ 619718 h 3722228"/>
              <a:gd name="connsiteX6160" fmla="*/ 4054592 w 6494035"/>
              <a:gd name="connsiteY6160" fmla="*/ 619718 h 3722228"/>
              <a:gd name="connsiteX6161" fmla="*/ 4051363 w 6494035"/>
              <a:gd name="connsiteY6161" fmla="*/ 608786 h 3722228"/>
              <a:gd name="connsiteX6162" fmla="*/ 4054592 w 6494035"/>
              <a:gd name="connsiteY6162" fmla="*/ 608786 h 3722228"/>
              <a:gd name="connsiteX6163" fmla="*/ 4059009 w 6494035"/>
              <a:gd name="connsiteY6163" fmla="*/ 604250 h 3722228"/>
              <a:gd name="connsiteX6164" fmla="*/ 4046776 w 6494035"/>
              <a:gd name="connsiteY6164" fmla="*/ 577851 h 3722228"/>
              <a:gd name="connsiteX6165" fmla="*/ 4038960 w 6494035"/>
              <a:gd name="connsiteY6165" fmla="*/ 585585 h 3722228"/>
              <a:gd name="connsiteX6166" fmla="*/ 4038960 w 6494035"/>
              <a:gd name="connsiteY6166" fmla="*/ 570118 h 3722228"/>
              <a:gd name="connsiteX6167" fmla="*/ 4031314 w 6494035"/>
              <a:gd name="connsiteY6167" fmla="*/ 573241 h 3722228"/>
              <a:gd name="connsiteX6168" fmla="*/ 4035902 w 6494035"/>
              <a:gd name="connsiteY6168" fmla="*/ 562310 h 3722228"/>
              <a:gd name="connsiteX6169" fmla="*/ 4046776 w 6494035"/>
              <a:gd name="connsiteY6169" fmla="*/ 554576 h 3722228"/>
              <a:gd name="connsiteX6170" fmla="*/ 4051363 w 6494035"/>
              <a:gd name="connsiteY6170" fmla="*/ 535018 h 3722228"/>
              <a:gd name="connsiteX6171" fmla="*/ 4043548 w 6494035"/>
              <a:gd name="connsiteY6171" fmla="*/ 496275 h 3722228"/>
              <a:gd name="connsiteX6172" fmla="*/ 4100466 w 6494035"/>
              <a:gd name="connsiteY6172" fmla="*/ 496275 h 3722228"/>
              <a:gd name="connsiteX6173" fmla="*/ 4108282 w 6494035"/>
              <a:gd name="connsiteY6173" fmla="*/ 516353 h 3722228"/>
              <a:gd name="connsiteX6174" fmla="*/ 4108282 w 6494035"/>
              <a:gd name="connsiteY6174" fmla="*/ 542752 h 3722228"/>
              <a:gd name="connsiteX6175" fmla="*/ 4132409 w 6494035"/>
              <a:gd name="connsiteY6175" fmla="*/ 565507 h 3722228"/>
              <a:gd name="connsiteX6176" fmla="*/ 4163332 w 6494035"/>
              <a:gd name="connsiteY6176" fmla="*/ 635185 h 3722228"/>
              <a:gd name="connsiteX6177" fmla="*/ 4186609 w 6494035"/>
              <a:gd name="connsiteY6177" fmla="*/ 642993 h 3722228"/>
              <a:gd name="connsiteX6178" fmla="*/ 4178793 w 6494035"/>
              <a:gd name="connsiteY6178" fmla="*/ 650727 h 3722228"/>
              <a:gd name="connsiteX6179" fmla="*/ 4186609 w 6494035"/>
              <a:gd name="connsiteY6179" fmla="*/ 670285 h 3722228"/>
              <a:gd name="connsiteX6180" fmla="*/ 4171147 w 6494035"/>
              <a:gd name="connsiteY6180" fmla="*/ 696684 h 3722228"/>
              <a:gd name="connsiteX6181" fmla="*/ 4174375 w 6494035"/>
              <a:gd name="connsiteY6181" fmla="*/ 704492 h 3722228"/>
              <a:gd name="connsiteX6182" fmla="*/ 4159254 w 6494035"/>
              <a:gd name="connsiteY6182" fmla="*/ 712225 h 3722228"/>
              <a:gd name="connsiteX6183" fmla="*/ 4143792 w 6494035"/>
              <a:gd name="connsiteY6183" fmla="*/ 701294 h 3722228"/>
              <a:gd name="connsiteX6184" fmla="*/ 4125103 w 6494035"/>
              <a:gd name="connsiteY6184" fmla="*/ 709028 h 3722228"/>
              <a:gd name="connsiteX6185" fmla="*/ 4155686 w 6494035"/>
              <a:gd name="connsiteY6185" fmla="*/ 719959 h 3722228"/>
              <a:gd name="connsiteX6186" fmla="*/ 4194424 w 6494035"/>
              <a:gd name="connsiteY6186" fmla="*/ 716762 h 3722228"/>
              <a:gd name="connsiteX6187" fmla="*/ 4189837 w 6494035"/>
              <a:gd name="connsiteY6187" fmla="*/ 704492 h 3722228"/>
              <a:gd name="connsiteX6188" fmla="*/ 4209886 w 6494035"/>
              <a:gd name="connsiteY6188" fmla="*/ 688950 h 3722228"/>
              <a:gd name="connsiteX6189" fmla="*/ 4213114 w 6494035"/>
              <a:gd name="connsiteY6189" fmla="*/ 665749 h 3722228"/>
              <a:gd name="connsiteX6190" fmla="*/ 4194424 w 6494035"/>
              <a:gd name="connsiteY6190" fmla="*/ 635185 h 3722228"/>
              <a:gd name="connsiteX6191" fmla="*/ 4225347 w 6494035"/>
              <a:gd name="connsiteY6191" fmla="*/ 619718 h 3722228"/>
              <a:gd name="connsiteX6192" fmla="*/ 4244037 w 6494035"/>
              <a:gd name="connsiteY6192" fmla="*/ 632062 h 3722228"/>
              <a:gd name="connsiteX6193" fmla="*/ 4251683 w 6494035"/>
              <a:gd name="connsiteY6193" fmla="*/ 658461 h 3722228"/>
              <a:gd name="connsiteX6194" fmla="*/ 4286853 w 6494035"/>
              <a:gd name="connsiteY6194" fmla="*/ 662551 h 3722228"/>
              <a:gd name="connsiteX6195" fmla="*/ 4259498 w 6494035"/>
              <a:gd name="connsiteY6195" fmla="*/ 658461 h 3722228"/>
              <a:gd name="connsiteX6196" fmla="*/ 4255930 w 6494035"/>
              <a:gd name="connsiteY6196" fmla="*/ 642993 h 3722228"/>
              <a:gd name="connsiteX6197" fmla="*/ 4259498 w 6494035"/>
              <a:gd name="connsiteY6197" fmla="*/ 639350 h 3722228"/>
              <a:gd name="connsiteX6198" fmla="*/ 4244037 w 6494035"/>
              <a:gd name="connsiteY6198" fmla="*/ 619718 h 3722228"/>
              <a:gd name="connsiteX6199" fmla="*/ 4205298 w 6494035"/>
              <a:gd name="connsiteY6199" fmla="*/ 611984 h 3722228"/>
              <a:gd name="connsiteX6200" fmla="*/ 4178793 w 6494035"/>
              <a:gd name="connsiteY6200" fmla="*/ 624254 h 3722228"/>
              <a:gd name="connsiteX6201" fmla="*/ 4163332 w 6494035"/>
              <a:gd name="connsiteY6201" fmla="*/ 596517 h 3722228"/>
              <a:gd name="connsiteX6202" fmla="*/ 4159254 w 6494035"/>
              <a:gd name="connsiteY6202" fmla="*/ 562310 h 3722228"/>
              <a:gd name="connsiteX6203" fmla="*/ 4128331 w 6494035"/>
              <a:gd name="connsiteY6203" fmla="*/ 542752 h 3722228"/>
              <a:gd name="connsiteX6204" fmla="*/ 4128331 w 6494035"/>
              <a:gd name="connsiteY6204" fmla="*/ 527285 h 3722228"/>
              <a:gd name="connsiteX6205" fmla="*/ 4140224 w 6494035"/>
              <a:gd name="connsiteY6205" fmla="*/ 519551 h 3722228"/>
              <a:gd name="connsiteX6206" fmla="*/ 4132409 w 6494035"/>
              <a:gd name="connsiteY6206" fmla="*/ 485344 h 3722228"/>
              <a:gd name="connsiteX6207" fmla="*/ 4155686 w 6494035"/>
              <a:gd name="connsiteY6207" fmla="*/ 508619 h 3722228"/>
              <a:gd name="connsiteX6208" fmla="*/ 4155686 w 6494035"/>
              <a:gd name="connsiteY6208" fmla="*/ 524087 h 3722228"/>
              <a:gd name="connsiteX6209" fmla="*/ 4163332 w 6494035"/>
              <a:gd name="connsiteY6209" fmla="*/ 539108 h 3722228"/>
              <a:gd name="connsiteX6210" fmla="*/ 4178793 w 6494035"/>
              <a:gd name="connsiteY6210" fmla="*/ 542752 h 3722228"/>
              <a:gd name="connsiteX6211" fmla="*/ 4232993 w 6494035"/>
              <a:gd name="connsiteY6211" fmla="*/ 550486 h 3722228"/>
              <a:gd name="connsiteX6212" fmla="*/ 4166560 w 6494035"/>
              <a:gd name="connsiteY6212" fmla="*/ 519551 h 3722228"/>
              <a:gd name="connsiteX6213" fmla="*/ 4171147 w 6494035"/>
              <a:gd name="connsiteY6213" fmla="*/ 511743 h 3722228"/>
              <a:gd name="connsiteX6214" fmla="*/ 4202070 w 6494035"/>
              <a:gd name="connsiteY6214" fmla="*/ 511743 h 3722228"/>
              <a:gd name="connsiteX6215" fmla="*/ 4186609 w 6494035"/>
              <a:gd name="connsiteY6215" fmla="*/ 508619 h 3722228"/>
              <a:gd name="connsiteX6216" fmla="*/ 4194424 w 6494035"/>
              <a:gd name="connsiteY6216" fmla="*/ 496275 h 3722228"/>
              <a:gd name="connsiteX6217" fmla="*/ 4209886 w 6494035"/>
              <a:gd name="connsiteY6217" fmla="*/ 493078 h 3722228"/>
              <a:gd name="connsiteX6218" fmla="*/ 4251683 w 6494035"/>
              <a:gd name="connsiteY6218" fmla="*/ 508619 h 3722228"/>
              <a:gd name="connsiteX6219" fmla="*/ 4282266 w 6494035"/>
              <a:gd name="connsiteY6219" fmla="*/ 508619 h 3722228"/>
              <a:gd name="connsiteX6220" fmla="*/ 4282266 w 6494035"/>
              <a:gd name="connsiteY6220" fmla="*/ 519551 h 3722228"/>
              <a:gd name="connsiteX6221" fmla="*/ 4274450 w 6494035"/>
              <a:gd name="connsiteY6221" fmla="*/ 524087 h 3722228"/>
              <a:gd name="connsiteX6222" fmla="*/ 4279038 w 6494035"/>
              <a:gd name="connsiteY6222" fmla="*/ 535018 h 3722228"/>
              <a:gd name="connsiteX6223" fmla="*/ 4290082 w 6494035"/>
              <a:gd name="connsiteY6223" fmla="*/ 546842 h 3722228"/>
              <a:gd name="connsiteX6224" fmla="*/ 4290082 w 6494035"/>
              <a:gd name="connsiteY6224" fmla="*/ 539108 h 3722228"/>
              <a:gd name="connsiteX6225" fmla="*/ 4302315 w 6494035"/>
              <a:gd name="connsiteY6225" fmla="*/ 565507 h 3722228"/>
              <a:gd name="connsiteX6226" fmla="*/ 4317776 w 6494035"/>
              <a:gd name="connsiteY6226" fmla="*/ 570118 h 3722228"/>
              <a:gd name="connsiteX6227" fmla="*/ 4340544 w 6494035"/>
              <a:gd name="connsiteY6227" fmla="*/ 577851 h 3722228"/>
              <a:gd name="connsiteX6228" fmla="*/ 4348359 w 6494035"/>
              <a:gd name="connsiteY6228" fmla="*/ 570118 h 3722228"/>
              <a:gd name="connsiteX6229" fmla="*/ 4317776 w 6494035"/>
              <a:gd name="connsiteY6229" fmla="*/ 565507 h 3722228"/>
              <a:gd name="connsiteX6230" fmla="*/ 4305543 w 6494035"/>
              <a:gd name="connsiteY6230" fmla="*/ 558220 h 3722228"/>
              <a:gd name="connsiteX6231" fmla="*/ 4314208 w 6494035"/>
              <a:gd name="connsiteY6231" fmla="*/ 546842 h 3722228"/>
              <a:gd name="connsiteX6232" fmla="*/ 4290082 w 6494035"/>
              <a:gd name="connsiteY6232" fmla="*/ 527285 h 3722228"/>
              <a:gd name="connsiteX6233" fmla="*/ 4282266 w 6494035"/>
              <a:gd name="connsiteY6233" fmla="*/ 504009 h 3722228"/>
              <a:gd name="connsiteX6234" fmla="*/ 4266804 w 6494035"/>
              <a:gd name="connsiteY6234" fmla="*/ 500811 h 3722228"/>
              <a:gd name="connsiteX6235" fmla="*/ 4255930 w 6494035"/>
              <a:gd name="connsiteY6235" fmla="*/ 488541 h 3722228"/>
              <a:gd name="connsiteX6236" fmla="*/ 4228576 w 6494035"/>
              <a:gd name="connsiteY6236" fmla="*/ 485344 h 3722228"/>
              <a:gd name="connsiteX6237" fmla="*/ 4209886 w 6494035"/>
              <a:gd name="connsiteY6237" fmla="*/ 465340 h 3722228"/>
              <a:gd name="connsiteX6238" fmla="*/ 4202070 w 6494035"/>
              <a:gd name="connsiteY6238" fmla="*/ 446601 h 3722228"/>
              <a:gd name="connsiteX6239" fmla="*/ 4290082 w 6494035"/>
              <a:gd name="connsiteY6239" fmla="*/ 419309 h 3722228"/>
              <a:gd name="connsiteX6240" fmla="*/ 4294499 w 6494035"/>
              <a:gd name="connsiteY6240" fmla="*/ 423846 h 3722228"/>
              <a:gd name="connsiteX6241" fmla="*/ 4290082 w 6494035"/>
              <a:gd name="connsiteY6241" fmla="*/ 431579 h 3722228"/>
              <a:gd name="connsiteX6242" fmla="*/ 4302315 w 6494035"/>
              <a:gd name="connsiteY6242" fmla="*/ 427043 h 3722228"/>
              <a:gd name="connsiteX6243" fmla="*/ 4286853 w 6494035"/>
              <a:gd name="connsiteY6243" fmla="*/ 408378 h 3722228"/>
              <a:gd name="connsiteX6244" fmla="*/ 4302315 w 6494035"/>
              <a:gd name="connsiteY6244" fmla="*/ 411576 h 3722228"/>
              <a:gd name="connsiteX6245" fmla="*/ 4297727 w 6494035"/>
              <a:gd name="connsiteY6245" fmla="*/ 408378 h 3722228"/>
              <a:gd name="connsiteX6246" fmla="*/ 4263576 w 6494035"/>
              <a:gd name="connsiteY6246" fmla="*/ 400644 h 3722228"/>
              <a:gd name="connsiteX6247" fmla="*/ 4279038 w 6494035"/>
              <a:gd name="connsiteY6247" fmla="*/ 392910 h 3722228"/>
              <a:gd name="connsiteX6248" fmla="*/ 4259498 w 6494035"/>
              <a:gd name="connsiteY6248" fmla="*/ 388300 h 3722228"/>
              <a:gd name="connsiteX6249" fmla="*/ 4259498 w 6494035"/>
              <a:gd name="connsiteY6249" fmla="*/ 380566 h 3722228"/>
              <a:gd name="connsiteX6250" fmla="*/ 4266804 w 6494035"/>
              <a:gd name="connsiteY6250" fmla="*/ 380566 h 3722228"/>
              <a:gd name="connsiteX6251" fmla="*/ 4271392 w 6494035"/>
              <a:gd name="connsiteY6251" fmla="*/ 369635 h 3722228"/>
              <a:gd name="connsiteX6252" fmla="*/ 4279038 w 6494035"/>
              <a:gd name="connsiteY6252" fmla="*/ 369635 h 3722228"/>
              <a:gd name="connsiteX6253" fmla="*/ 4259498 w 6494035"/>
              <a:gd name="connsiteY6253" fmla="*/ 365099 h 3722228"/>
              <a:gd name="connsiteX6254" fmla="*/ 4279038 w 6494035"/>
              <a:gd name="connsiteY6254" fmla="*/ 365099 h 3722228"/>
              <a:gd name="connsiteX6255" fmla="*/ 4282266 w 6494035"/>
              <a:gd name="connsiteY6255" fmla="*/ 338700 h 3722228"/>
              <a:gd name="connsiteX6256" fmla="*/ 4286853 w 6494035"/>
              <a:gd name="connsiteY6256" fmla="*/ 346434 h 3722228"/>
              <a:gd name="connsiteX6257" fmla="*/ 4297727 w 6494035"/>
              <a:gd name="connsiteY6257" fmla="*/ 334610 h 3722228"/>
              <a:gd name="connsiteX6258" fmla="*/ 4325592 w 6494035"/>
              <a:gd name="connsiteY6258" fmla="*/ 331412 h 3722228"/>
              <a:gd name="connsiteX6259" fmla="*/ 4325592 w 6494035"/>
              <a:gd name="connsiteY6259" fmla="*/ 323678 h 3722228"/>
              <a:gd name="connsiteX6260" fmla="*/ 4352947 w 6494035"/>
              <a:gd name="connsiteY6260" fmla="*/ 311334 h 3722228"/>
              <a:gd name="connsiteX6261" fmla="*/ 4333238 w 6494035"/>
              <a:gd name="connsiteY6261" fmla="*/ 308137 h 3722228"/>
              <a:gd name="connsiteX6262" fmla="*/ 4356005 w 6494035"/>
              <a:gd name="connsiteY6262" fmla="*/ 300403 h 3722228"/>
              <a:gd name="connsiteX6263" fmla="*/ 4379282 w 6494035"/>
              <a:gd name="connsiteY6263" fmla="*/ 295867 h 3722228"/>
              <a:gd name="connsiteX6264" fmla="*/ 4379282 w 6494035"/>
              <a:gd name="connsiteY6264" fmla="*/ 308137 h 3722228"/>
              <a:gd name="connsiteX6265" fmla="*/ 4394744 w 6494035"/>
              <a:gd name="connsiteY6265" fmla="*/ 300403 h 3722228"/>
              <a:gd name="connsiteX6266" fmla="*/ 4394744 w 6494035"/>
              <a:gd name="connsiteY6266" fmla="*/ 308137 h 3722228"/>
              <a:gd name="connsiteX6267" fmla="*/ 4402559 w 6494035"/>
              <a:gd name="connsiteY6267" fmla="*/ 295867 h 3722228"/>
              <a:gd name="connsiteX6268" fmla="*/ 4407147 w 6494035"/>
              <a:gd name="connsiteY6268" fmla="*/ 295867 h 3722228"/>
              <a:gd name="connsiteX6269" fmla="*/ 4410205 w 6494035"/>
              <a:gd name="connsiteY6269" fmla="*/ 272665 h 3722228"/>
              <a:gd name="connsiteX6270" fmla="*/ 4414453 w 6494035"/>
              <a:gd name="connsiteY6270" fmla="*/ 284935 h 3722228"/>
              <a:gd name="connsiteX6271" fmla="*/ 4425837 w 6494035"/>
              <a:gd name="connsiteY6271" fmla="*/ 280399 h 3722228"/>
              <a:gd name="connsiteX6272" fmla="*/ 4394744 w 6494035"/>
              <a:gd name="connsiteY6272" fmla="*/ 257570 h 3722228"/>
              <a:gd name="connsiteX6273" fmla="*/ 4414453 w 6494035"/>
              <a:gd name="connsiteY6273" fmla="*/ 261734 h 3722228"/>
              <a:gd name="connsiteX6274" fmla="*/ 4429914 w 6494035"/>
              <a:gd name="connsiteY6274" fmla="*/ 253926 h 3722228"/>
              <a:gd name="connsiteX6275" fmla="*/ 4456250 w 6494035"/>
              <a:gd name="connsiteY6275" fmla="*/ 257570 h 3722228"/>
              <a:gd name="connsiteX6276" fmla="*/ 4456250 w 6494035"/>
              <a:gd name="connsiteY6276" fmla="*/ 238458 h 3722228"/>
              <a:gd name="connsiteX6277" fmla="*/ 4440788 w 6494035"/>
              <a:gd name="connsiteY6277" fmla="*/ 249836 h 3722228"/>
              <a:gd name="connsiteX6278" fmla="*/ 4429914 w 6494035"/>
              <a:gd name="connsiteY6278" fmla="*/ 246192 h 3722228"/>
              <a:gd name="connsiteX6279" fmla="*/ 4414453 w 6494035"/>
              <a:gd name="connsiteY6279" fmla="*/ 231171 h 3722228"/>
              <a:gd name="connsiteX6280" fmla="*/ 4410205 w 6494035"/>
              <a:gd name="connsiteY6280" fmla="*/ 189304 h 3722228"/>
              <a:gd name="connsiteX6281" fmla="*/ 4418021 w 6494035"/>
              <a:gd name="connsiteY6281" fmla="*/ 181496 h 3722228"/>
              <a:gd name="connsiteX6282" fmla="*/ 4437560 w 6494035"/>
              <a:gd name="connsiteY6282" fmla="*/ 184694 h 3722228"/>
              <a:gd name="connsiteX6283" fmla="*/ 4445376 w 6494035"/>
              <a:gd name="connsiteY6283" fmla="*/ 195625 h 3722228"/>
              <a:gd name="connsiteX6284" fmla="*/ 4433482 w 6494035"/>
              <a:gd name="connsiteY6284" fmla="*/ 207970 h 3722228"/>
              <a:gd name="connsiteX6285" fmla="*/ 4448604 w 6494035"/>
              <a:gd name="connsiteY6285" fmla="*/ 211167 h 3722228"/>
              <a:gd name="connsiteX6286" fmla="*/ 4453022 w 6494035"/>
              <a:gd name="connsiteY6286" fmla="*/ 207970 h 3722228"/>
              <a:gd name="connsiteX6287" fmla="*/ 4460837 w 6494035"/>
              <a:gd name="connsiteY6287" fmla="*/ 211167 h 3722228"/>
              <a:gd name="connsiteX6288" fmla="*/ 4464066 w 6494035"/>
              <a:gd name="connsiteY6288" fmla="*/ 223437 h 3722228"/>
              <a:gd name="connsiteX6289" fmla="*/ 4471711 w 6494035"/>
              <a:gd name="connsiteY6289" fmla="*/ 215703 h 3722228"/>
              <a:gd name="connsiteX6290" fmla="*/ 4484114 w 6494035"/>
              <a:gd name="connsiteY6290" fmla="*/ 223437 h 3722228"/>
              <a:gd name="connsiteX6291" fmla="*/ 4487173 w 6494035"/>
              <a:gd name="connsiteY6291" fmla="*/ 246192 h 3722228"/>
              <a:gd name="connsiteX6292" fmla="*/ 4499576 w 6494035"/>
              <a:gd name="connsiteY6292" fmla="*/ 238458 h 3722228"/>
              <a:gd name="connsiteX6293" fmla="*/ 4494988 w 6494035"/>
              <a:gd name="connsiteY6293" fmla="*/ 226635 h 3722228"/>
              <a:gd name="connsiteX6294" fmla="*/ 4526931 w 6494035"/>
              <a:gd name="connsiteY6294" fmla="*/ 215703 h 3722228"/>
              <a:gd name="connsiteX6295" fmla="*/ 4537805 w 6494035"/>
              <a:gd name="connsiteY6295" fmla="*/ 223437 h 3722228"/>
              <a:gd name="connsiteX6296" fmla="*/ 4537805 w 6494035"/>
              <a:gd name="connsiteY6296" fmla="*/ 215703 h 3722228"/>
              <a:gd name="connsiteX6297" fmla="*/ 4565669 w 6494035"/>
              <a:gd name="connsiteY6297" fmla="*/ 207970 h 3722228"/>
              <a:gd name="connsiteX6298" fmla="*/ 4607466 w 6494035"/>
              <a:gd name="connsiteY6298" fmla="*/ 218901 h 3722228"/>
              <a:gd name="connsiteX6299" fmla="*/ 4614772 w 6494035"/>
              <a:gd name="connsiteY6299" fmla="*/ 226635 h 3722228"/>
              <a:gd name="connsiteX6300" fmla="*/ 4614772 w 6494035"/>
              <a:gd name="connsiteY6300" fmla="*/ 218901 h 3722228"/>
              <a:gd name="connsiteX6301" fmla="*/ 4638049 w 6494035"/>
              <a:gd name="connsiteY6301" fmla="*/ 231171 h 3722228"/>
              <a:gd name="connsiteX6302" fmla="*/ 4642637 w 6494035"/>
              <a:gd name="connsiteY6302" fmla="*/ 249836 h 3722228"/>
              <a:gd name="connsiteX6303" fmla="*/ 4619360 w 6494035"/>
              <a:gd name="connsiteY6303" fmla="*/ 242102 h 3722228"/>
              <a:gd name="connsiteX6304" fmla="*/ 4630234 w 6494035"/>
              <a:gd name="connsiteY6304" fmla="*/ 257570 h 3722228"/>
              <a:gd name="connsiteX6305" fmla="*/ 4638049 w 6494035"/>
              <a:gd name="connsiteY6305" fmla="*/ 253926 h 3722228"/>
              <a:gd name="connsiteX6306" fmla="*/ 4653511 w 6494035"/>
              <a:gd name="connsiteY6306" fmla="*/ 261734 h 3722228"/>
              <a:gd name="connsiteX6307" fmla="*/ 4650283 w 6494035"/>
              <a:gd name="connsiteY6307" fmla="*/ 288133 h 3722228"/>
              <a:gd name="connsiteX6308" fmla="*/ 4653511 w 6494035"/>
              <a:gd name="connsiteY6308" fmla="*/ 292669 h 3722228"/>
              <a:gd name="connsiteX6309" fmla="*/ 4642637 w 6494035"/>
              <a:gd name="connsiteY6309" fmla="*/ 295867 h 3722228"/>
              <a:gd name="connsiteX6310" fmla="*/ 4638049 w 6494035"/>
              <a:gd name="connsiteY6310" fmla="*/ 315870 h 3722228"/>
              <a:gd name="connsiteX6311" fmla="*/ 4619360 w 6494035"/>
              <a:gd name="connsiteY6311" fmla="*/ 319068 h 3722228"/>
              <a:gd name="connsiteX6312" fmla="*/ 4630234 w 6494035"/>
              <a:gd name="connsiteY6312" fmla="*/ 323678 h 3722228"/>
              <a:gd name="connsiteX6313" fmla="*/ 4599821 w 6494035"/>
              <a:gd name="connsiteY6313" fmla="*/ 357811 h 3722228"/>
              <a:gd name="connsiteX6314" fmla="*/ 4588437 w 6494035"/>
              <a:gd name="connsiteY6314" fmla="*/ 357811 h 3722228"/>
              <a:gd name="connsiteX6315" fmla="*/ 4592005 w 6494035"/>
              <a:gd name="connsiteY6315" fmla="*/ 361901 h 3722228"/>
              <a:gd name="connsiteX6316" fmla="*/ 4588437 w 6494035"/>
              <a:gd name="connsiteY6316" fmla="*/ 396108 h 3722228"/>
              <a:gd name="connsiteX6317" fmla="*/ 4611544 w 6494035"/>
              <a:gd name="connsiteY6317" fmla="*/ 388300 h 3722228"/>
              <a:gd name="connsiteX6318" fmla="*/ 4599821 w 6494035"/>
              <a:gd name="connsiteY6318" fmla="*/ 385177 h 3722228"/>
              <a:gd name="connsiteX6319" fmla="*/ 4619360 w 6494035"/>
              <a:gd name="connsiteY6319" fmla="*/ 369635 h 3722228"/>
              <a:gd name="connsiteX6320" fmla="*/ 4622588 w 6494035"/>
              <a:gd name="connsiteY6320" fmla="*/ 372832 h 3722228"/>
              <a:gd name="connsiteX6321" fmla="*/ 4622588 w 6494035"/>
              <a:gd name="connsiteY6321" fmla="*/ 365099 h 3722228"/>
              <a:gd name="connsiteX6322" fmla="*/ 4642637 w 6494035"/>
              <a:gd name="connsiteY6322" fmla="*/ 361901 h 3722228"/>
              <a:gd name="connsiteX6323" fmla="*/ 4638049 w 6494035"/>
              <a:gd name="connsiteY6323" fmla="*/ 354167 h 3722228"/>
              <a:gd name="connsiteX6324" fmla="*/ 4658098 w 6494035"/>
              <a:gd name="connsiteY6324" fmla="*/ 357811 h 3722228"/>
              <a:gd name="connsiteX6325" fmla="*/ 4676788 w 6494035"/>
              <a:gd name="connsiteY6325" fmla="*/ 338700 h 3722228"/>
              <a:gd name="connsiteX6326" fmla="*/ 4658098 w 6494035"/>
              <a:gd name="connsiteY6326" fmla="*/ 338700 h 3722228"/>
              <a:gd name="connsiteX6327" fmla="*/ 4642637 w 6494035"/>
              <a:gd name="connsiteY6327" fmla="*/ 346434 h 3722228"/>
              <a:gd name="connsiteX6328" fmla="*/ 4638049 w 6494035"/>
              <a:gd name="connsiteY6328" fmla="*/ 338700 h 3722228"/>
              <a:gd name="connsiteX6329" fmla="*/ 4642637 w 6494035"/>
              <a:gd name="connsiteY6329" fmla="*/ 326802 h 3722228"/>
              <a:gd name="connsiteX6330" fmla="*/ 4676788 w 6494035"/>
              <a:gd name="connsiteY6330" fmla="*/ 323678 h 3722228"/>
              <a:gd name="connsiteX6331" fmla="*/ 4676788 w 6494035"/>
              <a:gd name="connsiteY6331" fmla="*/ 331412 h 3722228"/>
              <a:gd name="connsiteX6332" fmla="*/ 4696327 w 6494035"/>
              <a:gd name="connsiteY6332" fmla="*/ 331412 h 3722228"/>
              <a:gd name="connsiteX6333" fmla="*/ 4696327 w 6494035"/>
              <a:gd name="connsiteY6333" fmla="*/ 323678 h 3722228"/>
              <a:gd name="connsiteX6334" fmla="*/ 4711789 w 6494035"/>
              <a:gd name="connsiteY6334" fmla="*/ 331412 h 3722228"/>
              <a:gd name="connsiteX6335" fmla="*/ 4727250 w 6494035"/>
              <a:gd name="connsiteY6335" fmla="*/ 354167 h 3722228"/>
              <a:gd name="connsiteX6336" fmla="*/ 4735066 w 6494035"/>
              <a:gd name="connsiteY6336" fmla="*/ 342344 h 3722228"/>
              <a:gd name="connsiteX6337" fmla="*/ 4719604 w 6494035"/>
              <a:gd name="connsiteY6337" fmla="*/ 334610 h 3722228"/>
              <a:gd name="connsiteX6338" fmla="*/ 4739653 w 6494035"/>
              <a:gd name="connsiteY6338" fmla="*/ 326802 h 3722228"/>
              <a:gd name="connsiteX6339" fmla="*/ 4788756 w 6494035"/>
              <a:gd name="connsiteY6339" fmla="*/ 315870 h 3722228"/>
              <a:gd name="connsiteX6340" fmla="*/ 4793344 w 6494035"/>
              <a:gd name="connsiteY6340" fmla="*/ 319068 h 3722228"/>
              <a:gd name="connsiteX6341" fmla="*/ 4785528 w 6494035"/>
              <a:gd name="connsiteY6341" fmla="*/ 323678 h 3722228"/>
              <a:gd name="connsiteX6342" fmla="*/ 4788756 w 6494035"/>
              <a:gd name="connsiteY6342" fmla="*/ 331412 h 3722228"/>
              <a:gd name="connsiteX6343" fmla="*/ 4819849 w 6494035"/>
              <a:gd name="connsiteY6343" fmla="*/ 331412 h 3722228"/>
              <a:gd name="connsiteX6344" fmla="*/ 4816621 w 6494035"/>
              <a:gd name="connsiteY6344" fmla="*/ 326802 h 3722228"/>
              <a:gd name="connsiteX6345" fmla="*/ 4827495 w 6494035"/>
              <a:gd name="connsiteY6345" fmla="*/ 323678 h 3722228"/>
              <a:gd name="connsiteX6346" fmla="*/ 4850772 w 6494035"/>
              <a:gd name="connsiteY6346" fmla="*/ 319068 h 3722228"/>
              <a:gd name="connsiteX6347" fmla="*/ 4866233 w 6494035"/>
              <a:gd name="connsiteY6347" fmla="*/ 303600 h 3722228"/>
              <a:gd name="connsiteX6348" fmla="*/ 4839898 w 6494035"/>
              <a:gd name="connsiteY6348" fmla="*/ 295867 h 3722228"/>
              <a:gd name="connsiteX6349" fmla="*/ 4839898 w 6494035"/>
              <a:gd name="connsiteY6349" fmla="*/ 284935 h 3722228"/>
              <a:gd name="connsiteX6350" fmla="*/ 4847544 w 6494035"/>
              <a:gd name="connsiteY6350" fmla="*/ 288133 h 3722228"/>
              <a:gd name="connsiteX6351" fmla="*/ 4847544 w 6494035"/>
              <a:gd name="connsiteY6351" fmla="*/ 280399 h 3722228"/>
              <a:gd name="connsiteX6352" fmla="*/ 4858418 w 6494035"/>
              <a:gd name="connsiteY6352" fmla="*/ 272665 h 3722228"/>
              <a:gd name="connsiteX6353" fmla="*/ 4878127 w 6494035"/>
              <a:gd name="connsiteY6353" fmla="*/ 280399 h 3722228"/>
              <a:gd name="connsiteX6354" fmla="*/ 4947788 w 6494035"/>
              <a:gd name="connsiteY6354" fmla="*/ 277202 h 3722228"/>
              <a:gd name="connsiteX6355" fmla="*/ 4951866 w 6494035"/>
              <a:gd name="connsiteY6355" fmla="*/ 284935 h 3722228"/>
              <a:gd name="connsiteX6356" fmla="*/ 4939973 w 6494035"/>
              <a:gd name="connsiteY6356" fmla="*/ 292669 h 3722228"/>
              <a:gd name="connsiteX6357" fmla="*/ 4944050 w 6494035"/>
              <a:gd name="connsiteY6357" fmla="*/ 300403 h 3722228"/>
              <a:gd name="connsiteX6358" fmla="*/ 4928589 w 6494035"/>
              <a:gd name="connsiteY6358" fmla="*/ 319068 h 3722228"/>
              <a:gd name="connsiteX6359" fmla="*/ 4944050 w 6494035"/>
              <a:gd name="connsiteY6359" fmla="*/ 334610 h 3722228"/>
              <a:gd name="connsiteX6360" fmla="*/ 4951866 w 6494035"/>
              <a:gd name="connsiteY6360" fmla="*/ 334610 h 3722228"/>
              <a:gd name="connsiteX6361" fmla="*/ 4939973 w 6494035"/>
              <a:gd name="connsiteY6361" fmla="*/ 319068 h 3722228"/>
              <a:gd name="connsiteX6362" fmla="*/ 4990605 w 6494035"/>
              <a:gd name="connsiteY6362" fmla="*/ 334610 h 3722228"/>
              <a:gd name="connsiteX6363" fmla="*/ 4990605 w 6494035"/>
              <a:gd name="connsiteY6363" fmla="*/ 323678 h 3722228"/>
              <a:gd name="connsiteX6364" fmla="*/ 5006066 w 6494035"/>
              <a:gd name="connsiteY6364" fmla="*/ 331412 h 3722228"/>
              <a:gd name="connsiteX6365" fmla="*/ 4998420 w 6494035"/>
              <a:gd name="connsiteY6365" fmla="*/ 338700 h 3722228"/>
              <a:gd name="connsiteX6366" fmla="*/ 5059757 w 6494035"/>
              <a:gd name="connsiteY6366" fmla="*/ 361901 h 3722228"/>
              <a:gd name="connsiteX6367" fmla="*/ 5062985 w 6494035"/>
              <a:gd name="connsiteY6367" fmla="*/ 357811 h 3722228"/>
              <a:gd name="connsiteX6368" fmla="*/ 5059757 w 6494035"/>
              <a:gd name="connsiteY6368" fmla="*/ 334610 h 3722228"/>
              <a:gd name="connsiteX6369" fmla="*/ 5044295 w 6494035"/>
              <a:gd name="connsiteY6369" fmla="*/ 308137 h 3722228"/>
              <a:gd name="connsiteX6370" fmla="*/ 5079806 w 6494035"/>
              <a:gd name="connsiteY6370" fmla="*/ 323678 h 3722228"/>
              <a:gd name="connsiteX6371" fmla="*/ 5095437 w 6494035"/>
              <a:gd name="connsiteY6371" fmla="*/ 319068 h 3722228"/>
              <a:gd name="connsiteX6372" fmla="*/ 5106311 w 6494035"/>
              <a:gd name="connsiteY6372" fmla="*/ 303600 h 3722228"/>
              <a:gd name="connsiteX6373" fmla="*/ 5152355 w 6494035"/>
              <a:gd name="connsiteY6373" fmla="*/ 311334 h 3722228"/>
              <a:gd name="connsiteX6374" fmla="*/ 5144540 w 6494035"/>
              <a:gd name="connsiteY6374" fmla="*/ 295867 h 3722228"/>
              <a:gd name="connsiteX6375" fmla="*/ 5149127 w 6494035"/>
              <a:gd name="connsiteY6375" fmla="*/ 288133 h 3722228"/>
              <a:gd name="connsiteX6376" fmla="*/ 5164589 w 6494035"/>
              <a:gd name="connsiteY6376" fmla="*/ 295867 h 3722228"/>
              <a:gd name="connsiteX6377" fmla="*/ 5172404 w 6494035"/>
              <a:gd name="connsiteY6377" fmla="*/ 284935 h 3722228"/>
              <a:gd name="connsiteX6378" fmla="*/ 5149127 w 6494035"/>
              <a:gd name="connsiteY6378" fmla="*/ 277202 h 3722228"/>
              <a:gd name="connsiteX6379" fmla="*/ 5152355 w 6494035"/>
              <a:gd name="connsiteY6379" fmla="*/ 272665 h 3722228"/>
              <a:gd name="connsiteX6380" fmla="*/ 5144540 w 6494035"/>
              <a:gd name="connsiteY6380" fmla="*/ 264857 h 3722228"/>
              <a:gd name="connsiteX6381" fmla="*/ 5136894 w 6494035"/>
              <a:gd name="connsiteY6381" fmla="*/ 269468 h 3722228"/>
              <a:gd name="connsiteX6382" fmla="*/ 5129588 w 6494035"/>
              <a:gd name="connsiteY6382" fmla="*/ 257570 h 3722228"/>
              <a:gd name="connsiteX6383" fmla="*/ 5149127 w 6494035"/>
              <a:gd name="connsiteY6383" fmla="*/ 249836 h 3722228"/>
              <a:gd name="connsiteX6384" fmla="*/ 5129588 w 6494035"/>
              <a:gd name="connsiteY6384" fmla="*/ 234368 h 3722228"/>
              <a:gd name="connsiteX6385" fmla="*/ 5129588 w 6494035"/>
              <a:gd name="connsiteY6385" fmla="*/ 231171 h 3722228"/>
              <a:gd name="connsiteX6386" fmla="*/ 5236969 w 6494035"/>
              <a:gd name="connsiteY6386" fmla="*/ 223437 h 3722228"/>
              <a:gd name="connsiteX6387" fmla="*/ 5244784 w 6494035"/>
              <a:gd name="connsiteY6387" fmla="*/ 231171 h 3722228"/>
              <a:gd name="connsiteX6388" fmla="*/ 5222017 w 6494035"/>
              <a:gd name="connsiteY6388" fmla="*/ 226635 h 3722228"/>
              <a:gd name="connsiteX6389" fmla="*/ 5218279 w 6494035"/>
              <a:gd name="connsiteY6389" fmla="*/ 242102 h 3722228"/>
              <a:gd name="connsiteX6390" fmla="*/ 5233910 w 6494035"/>
              <a:gd name="connsiteY6390" fmla="*/ 234368 h 3722228"/>
              <a:gd name="connsiteX6391" fmla="*/ 5241556 w 6494035"/>
              <a:gd name="connsiteY6391" fmla="*/ 242102 h 3722228"/>
              <a:gd name="connsiteX6392" fmla="*/ 5229663 w 6494035"/>
              <a:gd name="connsiteY6392" fmla="*/ 246192 h 3722228"/>
              <a:gd name="connsiteX6393" fmla="*/ 5244784 w 6494035"/>
              <a:gd name="connsiteY6393" fmla="*/ 257570 h 3722228"/>
              <a:gd name="connsiteX6394" fmla="*/ 5249372 w 6494035"/>
              <a:gd name="connsiteY6394" fmla="*/ 218901 h 3722228"/>
              <a:gd name="connsiteX6395" fmla="*/ 5292188 w 6494035"/>
              <a:gd name="connsiteY6395" fmla="*/ 215703 h 3722228"/>
              <a:gd name="connsiteX6396" fmla="*/ 5307650 w 6494035"/>
              <a:gd name="connsiteY6396" fmla="*/ 223437 h 3722228"/>
              <a:gd name="connsiteX6397" fmla="*/ 5307650 w 6494035"/>
              <a:gd name="connsiteY6397" fmla="*/ 226635 h 3722228"/>
              <a:gd name="connsiteX6398" fmla="*/ 5288111 w 6494035"/>
              <a:gd name="connsiteY6398" fmla="*/ 223437 h 3722228"/>
              <a:gd name="connsiteX6399" fmla="*/ 5292188 w 6494035"/>
              <a:gd name="connsiteY6399" fmla="*/ 231171 h 3722228"/>
              <a:gd name="connsiteX6400" fmla="*/ 5333985 w 6494035"/>
              <a:gd name="connsiteY6400" fmla="*/ 238458 h 3722228"/>
              <a:gd name="connsiteX6401" fmla="*/ 5338573 w 6494035"/>
              <a:gd name="connsiteY6401" fmla="*/ 249836 h 3722228"/>
              <a:gd name="connsiteX6402" fmla="*/ 5341801 w 6494035"/>
              <a:gd name="connsiteY6402" fmla="*/ 238458 h 3722228"/>
              <a:gd name="connsiteX6403" fmla="*/ 5376802 w 6494035"/>
              <a:gd name="connsiteY6403" fmla="*/ 246192 h 3722228"/>
              <a:gd name="connsiteX6404" fmla="*/ 5369496 w 6494035"/>
              <a:gd name="connsiteY6404" fmla="*/ 249836 h 3722228"/>
              <a:gd name="connsiteX6405" fmla="*/ 5392433 w 6494035"/>
              <a:gd name="connsiteY6405" fmla="*/ 253926 h 3722228"/>
              <a:gd name="connsiteX6406" fmla="*/ 5438817 w 6494035"/>
              <a:gd name="connsiteY6406" fmla="*/ 218901 h 3722228"/>
              <a:gd name="connsiteX6407" fmla="*/ 5477046 w 6494035"/>
              <a:gd name="connsiteY6407" fmla="*/ 215703 h 3722228"/>
              <a:gd name="connsiteX6408" fmla="*/ 5515785 w 6494035"/>
              <a:gd name="connsiteY6408" fmla="*/ 223437 h 3722228"/>
              <a:gd name="connsiteX6409" fmla="*/ 5543649 w 6494035"/>
              <a:gd name="connsiteY6409" fmla="*/ 253926 h 3722228"/>
              <a:gd name="connsiteX6410" fmla="*/ 5574063 w 6494035"/>
              <a:gd name="connsiteY6410" fmla="*/ 261734 h 3722228"/>
              <a:gd name="connsiteX6411" fmla="*/ 5574063 w 6494035"/>
              <a:gd name="connsiteY6411" fmla="*/ 249836 h 3722228"/>
              <a:gd name="connsiteX6412" fmla="*/ 5585107 w 6494035"/>
              <a:gd name="connsiteY6412" fmla="*/ 261734 h 3722228"/>
              <a:gd name="connsiteX6413" fmla="*/ 5585107 w 6494035"/>
              <a:gd name="connsiteY6413" fmla="*/ 246192 h 3722228"/>
              <a:gd name="connsiteX6414" fmla="*/ 5612801 w 6494035"/>
              <a:gd name="connsiteY6414" fmla="*/ 231171 h 3722228"/>
              <a:gd name="connsiteX6415" fmla="*/ 5631491 w 6494035"/>
              <a:gd name="connsiteY6415" fmla="*/ 234368 h 3722228"/>
              <a:gd name="connsiteX6416" fmla="*/ 5663433 w 6494035"/>
              <a:gd name="connsiteY6416" fmla="*/ 226635 h 3722228"/>
              <a:gd name="connsiteX6417" fmla="*/ 5666492 w 6494035"/>
              <a:gd name="connsiteY6417" fmla="*/ 211167 h 3722228"/>
              <a:gd name="connsiteX6418" fmla="*/ 5697584 w 6494035"/>
              <a:gd name="connsiteY6418" fmla="*/ 226635 h 3722228"/>
              <a:gd name="connsiteX6419" fmla="*/ 5751785 w 6494035"/>
              <a:gd name="connsiteY6419" fmla="*/ 234368 h 3722228"/>
              <a:gd name="connsiteX6420" fmla="*/ 5740401 w 6494035"/>
              <a:gd name="connsiteY6420" fmla="*/ 215703 h 3722228"/>
              <a:gd name="connsiteX6421" fmla="*/ 5720862 w 6494035"/>
              <a:gd name="connsiteY6421" fmla="*/ 200236 h 3722228"/>
              <a:gd name="connsiteX6422" fmla="*/ 5709818 w 6494035"/>
              <a:gd name="connsiteY6422" fmla="*/ 203359 h 3722228"/>
              <a:gd name="connsiteX6423" fmla="*/ 5709818 w 6494035"/>
              <a:gd name="connsiteY6423" fmla="*/ 192428 h 3722228"/>
              <a:gd name="connsiteX6424" fmla="*/ 5694356 w 6494035"/>
              <a:gd name="connsiteY6424" fmla="*/ 176960 h 3722228"/>
              <a:gd name="connsiteX6425" fmla="*/ 5748047 w 6494035"/>
              <a:gd name="connsiteY6425" fmla="*/ 176960 h 3722228"/>
              <a:gd name="connsiteX6426" fmla="*/ 1344679 w 6494035"/>
              <a:gd name="connsiteY6426" fmla="*/ 130960 h 3722228"/>
              <a:gd name="connsiteX6427" fmla="*/ 1367911 w 6494035"/>
              <a:gd name="connsiteY6427" fmla="*/ 138733 h 3722228"/>
              <a:gd name="connsiteX6428" fmla="*/ 1367911 w 6494035"/>
              <a:gd name="connsiteY6428" fmla="*/ 130960 h 3722228"/>
              <a:gd name="connsiteX6429" fmla="*/ 1378839 w 6494035"/>
              <a:gd name="connsiteY6429" fmla="*/ 135532 h 3722228"/>
              <a:gd name="connsiteX6430" fmla="*/ 1386580 w 6494035"/>
              <a:gd name="connsiteY6430" fmla="*/ 146506 h 3722228"/>
              <a:gd name="connsiteX6431" fmla="*/ 1367911 w 6494035"/>
              <a:gd name="connsiteY6431" fmla="*/ 154276 h 3722228"/>
              <a:gd name="connsiteX6432" fmla="*/ 1363349 w 6494035"/>
              <a:gd name="connsiteY6432" fmla="*/ 166164 h 3722228"/>
              <a:gd name="connsiteX6433" fmla="*/ 1355608 w 6494035"/>
              <a:gd name="connsiteY6433" fmla="*/ 166164 h 3722228"/>
              <a:gd name="connsiteX6434" fmla="*/ 1355608 w 6494035"/>
              <a:gd name="connsiteY6434" fmla="*/ 173936 h 3722228"/>
              <a:gd name="connsiteX6435" fmla="*/ 1332375 w 6494035"/>
              <a:gd name="connsiteY6435" fmla="*/ 177594 h 3722228"/>
              <a:gd name="connsiteX6436" fmla="*/ 1324634 w 6494035"/>
              <a:gd name="connsiteY6436" fmla="*/ 185364 h 3722228"/>
              <a:gd name="connsiteX6437" fmla="*/ 1313698 w 6494035"/>
              <a:gd name="connsiteY6437" fmla="*/ 177594 h 3722228"/>
              <a:gd name="connsiteX6438" fmla="*/ 1332375 w 6494035"/>
              <a:gd name="connsiteY6438" fmla="*/ 154276 h 3722228"/>
              <a:gd name="connsiteX6439" fmla="*/ 1305957 w 6494035"/>
              <a:gd name="connsiteY6439" fmla="*/ 166164 h 3722228"/>
              <a:gd name="connsiteX6440" fmla="*/ 1301860 w 6494035"/>
              <a:gd name="connsiteY6440" fmla="*/ 173936 h 3722228"/>
              <a:gd name="connsiteX6441" fmla="*/ 1290474 w 6494035"/>
              <a:gd name="connsiteY6441" fmla="*/ 181706 h 3722228"/>
              <a:gd name="connsiteX6442" fmla="*/ 1294112 w 6494035"/>
              <a:gd name="connsiteY6442" fmla="*/ 173936 h 3722228"/>
              <a:gd name="connsiteX6443" fmla="*/ 1275442 w 6494035"/>
              <a:gd name="connsiteY6443" fmla="*/ 185364 h 3722228"/>
              <a:gd name="connsiteX6444" fmla="*/ 1259951 w 6494035"/>
              <a:gd name="connsiteY6444" fmla="*/ 193137 h 3722228"/>
              <a:gd name="connsiteX6445" fmla="*/ 1270879 w 6494035"/>
              <a:gd name="connsiteY6445" fmla="*/ 169822 h 3722228"/>
              <a:gd name="connsiteX6446" fmla="*/ 1252210 w 6494035"/>
              <a:gd name="connsiteY6446" fmla="*/ 181706 h 3722228"/>
              <a:gd name="connsiteX6447" fmla="*/ 1236719 w 6494035"/>
              <a:gd name="connsiteY6447" fmla="*/ 177594 h 3722228"/>
              <a:gd name="connsiteX6448" fmla="*/ 1239906 w 6494035"/>
              <a:gd name="connsiteY6448" fmla="*/ 162049 h 3722228"/>
              <a:gd name="connsiteX6449" fmla="*/ 1267693 w 6494035"/>
              <a:gd name="connsiteY6449" fmla="*/ 158848 h 3722228"/>
              <a:gd name="connsiteX6450" fmla="*/ 1286370 w 6494035"/>
              <a:gd name="connsiteY6450" fmla="*/ 151075 h 3722228"/>
              <a:gd name="connsiteX6451" fmla="*/ 1316892 w 6494035"/>
              <a:gd name="connsiteY6451" fmla="*/ 138733 h 3722228"/>
              <a:gd name="connsiteX6452" fmla="*/ 1445393 w 6494035"/>
              <a:gd name="connsiteY6452" fmla="*/ 127544 h 3722228"/>
              <a:gd name="connsiteX6453" fmla="*/ 1468396 w 6494035"/>
              <a:gd name="connsiteY6453" fmla="*/ 127544 h 3722228"/>
              <a:gd name="connsiteX6454" fmla="*/ 1495912 w 6494035"/>
              <a:gd name="connsiteY6454" fmla="*/ 138666 h 3722228"/>
              <a:gd name="connsiteX6455" fmla="*/ 1488243 w 6494035"/>
              <a:gd name="connsiteY6455" fmla="*/ 146546 h 3722228"/>
              <a:gd name="connsiteX6456" fmla="*/ 1472908 w 6494035"/>
              <a:gd name="connsiteY6456" fmla="*/ 143302 h 3722228"/>
              <a:gd name="connsiteX6457" fmla="*/ 1472908 w 6494035"/>
              <a:gd name="connsiteY6457" fmla="*/ 151179 h 3722228"/>
              <a:gd name="connsiteX6458" fmla="*/ 1476065 w 6494035"/>
              <a:gd name="connsiteY6458" fmla="*/ 154424 h 3722228"/>
              <a:gd name="connsiteX6459" fmla="*/ 1472908 w 6494035"/>
              <a:gd name="connsiteY6459" fmla="*/ 162303 h 3722228"/>
              <a:gd name="connsiteX6460" fmla="*/ 1453058 w 6494035"/>
              <a:gd name="connsiteY6460" fmla="*/ 166937 h 3722228"/>
              <a:gd name="connsiteX6461" fmla="*/ 1426897 w 6494035"/>
              <a:gd name="connsiteY6461" fmla="*/ 166937 h 3722228"/>
              <a:gd name="connsiteX6462" fmla="*/ 1426897 w 6494035"/>
              <a:gd name="connsiteY6462" fmla="*/ 154424 h 3722228"/>
              <a:gd name="connsiteX6463" fmla="*/ 1430054 w 6494035"/>
              <a:gd name="connsiteY6463" fmla="*/ 143302 h 3722228"/>
              <a:gd name="connsiteX6464" fmla="*/ 1484291 w 6494035"/>
              <a:gd name="connsiteY6464" fmla="*/ 104768 h 3722228"/>
              <a:gd name="connsiteX6465" fmla="*/ 1519821 w 6494035"/>
              <a:gd name="connsiteY6465" fmla="*/ 104768 h 3722228"/>
              <a:gd name="connsiteX6466" fmla="*/ 1519821 w 6494035"/>
              <a:gd name="connsiteY6466" fmla="*/ 120405 h 3722228"/>
              <a:gd name="connsiteX6467" fmla="*/ 1504333 w 6494035"/>
              <a:gd name="connsiteY6467" fmla="*/ 128222 h 3722228"/>
              <a:gd name="connsiteX6468" fmla="*/ 1481102 w 6494035"/>
              <a:gd name="connsiteY6468" fmla="*/ 120405 h 3722228"/>
              <a:gd name="connsiteX6469" fmla="*/ 1461061 w 6494035"/>
              <a:gd name="connsiteY6469" fmla="*/ 112586 h 3722228"/>
              <a:gd name="connsiteX6470" fmla="*/ 2604824 w 6494035"/>
              <a:gd name="connsiteY6470" fmla="*/ 58078 h 3722228"/>
              <a:gd name="connsiteX6471" fmla="*/ 2663531 w 6494035"/>
              <a:gd name="connsiteY6471" fmla="*/ 68989 h 3722228"/>
              <a:gd name="connsiteX6472" fmla="*/ 2694039 w 6494035"/>
              <a:gd name="connsiteY6472" fmla="*/ 84478 h 3722228"/>
              <a:gd name="connsiteX6473" fmla="*/ 2682206 w 6494035"/>
              <a:gd name="connsiteY6473" fmla="*/ 92245 h 3722228"/>
              <a:gd name="connsiteX6474" fmla="*/ 2651236 w 6494035"/>
              <a:gd name="connsiteY6474" fmla="*/ 92245 h 3722228"/>
              <a:gd name="connsiteX6475" fmla="*/ 2612546 w 6494035"/>
              <a:gd name="connsiteY6475" fmla="*/ 96776 h 3722228"/>
              <a:gd name="connsiteX6476" fmla="*/ 2586150 w 6494035"/>
              <a:gd name="connsiteY6476" fmla="*/ 99967 h 3722228"/>
              <a:gd name="connsiteX6477" fmla="*/ 2569784 w 6494035"/>
              <a:gd name="connsiteY6477" fmla="*/ 111849 h 3722228"/>
              <a:gd name="connsiteX6478" fmla="*/ 2609356 w 6494035"/>
              <a:gd name="connsiteY6478" fmla="*/ 104544 h 3722228"/>
              <a:gd name="connsiteX6479" fmla="*/ 2658999 w 6494035"/>
              <a:gd name="connsiteY6479" fmla="*/ 104544 h 3722228"/>
              <a:gd name="connsiteX6480" fmla="*/ 2701761 w 6494035"/>
              <a:gd name="connsiteY6480" fmla="*/ 99967 h 3722228"/>
              <a:gd name="connsiteX6481" fmla="*/ 2701761 w 6494035"/>
              <a:gd name="connsiteY6481" fmla="*/ 119570 h 3722228"/>
              <a:gd name="connsiteX6482" fmla="*/ 2712672 w 6494035"/>
              <a:gd name="connsiteY6482" fmla="*/ 123223 h 3722228"/>
              <a:gd name="connsiteX6483" fmla="*/ 2743641 w 6494035"/>
              <a:gd name="connsiteY6483" fmla="*/ 135059 h 3722228"/>
              <a:gd name="connsiteX6484" fmla="*/ 2724967 w 6494035"/>
              <a:gd name="connsiteY6484" fmla="*/ 145970 h 3722228"/>
              <a:gd name="connsiteX6485" fmla="*/ 2717246 w 6494035"/>
              <a:gd name="connsiteY6485" fmla="*/ 150547 h 3722228"/>
              <a:gd name="connsiteX6486" fmla="*/ 2701761 w 6494035"/>
              <a:gd name="connsiteY6486" fmla="*/ 150547 h 3722228"/>
              <a:gd name="connsiteX6487" fmla="*/ 2689927 w 6494035"/>
              <a:gd name="connsiteY6487" fmla="*/ 158268 h 3722228"/>
              <a:gd name="connsiteX6488" fmla="*/ 2666721 w 6494035"/>
              <a:gd name="connsiteY6488" fmla="*/ 153738 h 3722228"/>
              <a:gd name="connsiteX6489" fmla="*/ 2628030 w 6494035"/>
              <a:gd name="connsiteY6489" fmla="*/ 153738 h 3722228"/>
              <a:gd name="connsiteX6490" fmla="*/ 2569784 w 6494035"/>
              <a:gd name="connsiteY6490" fmla="*/ 173757 h 3722228"/>
              <a:gd name="connsiteX6491" fmla="*/ 2574316 w 6494035"/>
              <a:gd name="connsiteY6491" fmla="*/ 176947 h 3722228"/>
              <a:gd name="connsiteX6492" fmla="*/ 2628030 w 6494035"/>
              <a:gd name="connsiteY6492" fmla="*/ 166036 h 3722228"/>
              <a:gd name="connsiteX6493" fmla="*/ 2678555 w 6494035"/>
              <a:gd name="connsiteY6493" fmla="*/ 166036 h 3722228"/>
              <a:gd name="connsiteX6494" fmla="*/ 2682206 w 6494035"/>
              <a:gd name="connsiteY6494" fmla="*/ 176947 h 3722228"/>
              <a:gd name="connsiteX6495" fmla="*/ 2651236 w 6494035"/>
              <a:gd name="connsiteY6495" fmla="*/ 192436 h 3722228"/>
              <a:gd name="connsiteX6496" fmla="*/ 2658999 w 6494035"/>
              <a:gd name="connsiteY6496" fmla="*/ 200203 h 3722228"/>
              <a:gd name="connsiteX6497" fmla="*/ 2689927 w 6494035"/>
              <a:gd name="connsiteY6497" fmla="*/ 189246 h 3722228"/>
              <a:gd name="connsiteX6498" fmla="*/ 2694039 w 6494035"/>
              <a:gd name="connsiteY6498" fmla="*/ 169226 h 3722228"/>
              <a:gd name="connsiteX6499" fmla="*/ 2720435 w 6494035"/>
              <a:gd name="connsiteY6499" fmla="*/ 166036 h 3722228"/>
              <a:gd name="connsiteX6500" fmla="*/ 2720435 w 6494035"/>
              <a:gd name="connsiteY6500" fmla="*/ 176947 h 3722228"/>
              <a:gd name="connsiteX6501" fmla="*/ 2709482 w 6494035"/>
              <a:gd name="connsiteY6501" fmla="*/ 211115 h 3722228"/>
              <a:gd name="connsiteX6502" fmla="*/ 2678555 w 6494035"/>
              <a:gd name="connsiteY6502" fmla="*/ 246207 h 3722228"/>
              <a:gd name="connsiteX6503" fmla="*/ 2697229 w 6494035"/>
              <a:gd name="connsiteY6503" fmla="*/ 231181 h 3722228"/>
              <a:gd name="connsiteX6504" fmla="*/ 2724967 w 6494035"/>
              <a:gd name="connsiteY6504" fmla="*/ 211115 h 3722228"/>
              <a:gd name="connsiteX6505" fmla="*/ 2735878 w 6494035"/>
              <a:gd name="connsiteY6505" fmla="*/ 192436 h 3722228"/>
              <a:gd name="connsiteX6506" fmla="*/ 2743641 w 6494035"/>
              <a:gd name="connsiteY6506" fmla="*/ 189246 h 3722228"/>
              <a:gd name="connsiteX6507" fmla="*/ 2743641 w 6494035"/>
              <a:gd name="connsiteY6507" fmla="*/ 203394 h 3722228"/>
              <a:gd name="connsiteX6508" fmla="*/ 2767771 w 6494035"/>
              <a:gd name="connsiteY6508" fmla="*/ 203394 h 3722228"/>
              <a:gd name="connsiteX6509" fmla="*/ 2778681 w 6494035"/>
              <a:gd name="connsiteY6509" fmla="*/ 189246 h 3722228"/>
              <a:gd name="connsiteX6510" fmla="*/ 2809651 w 6494035"/>
              <a:gd name="connsiteY6510" fmla="*/ 181525 h 3722228"/>
              <a:gd name="connsiteX6511" fmla="*/ 2837389 w 6494035"/>
              <a:gd name="connsiteY6511" fmla="*/ 195626 h 3722228"/>
              <a:gd name="connsiteX6512" fmla="*/ 2832857 w 6494035"/>
              <a:gd name="connsiteY6512" fmla="*/ 211115 h 3722228"/>
              <a:gd name="connsiteX6513" fmla="*/ 2806462 w 6494035"/>
              <a:gd name="connsiteY6513" fmla="*/ 226603 h 3722228"/>
              <a:gd name="connsiteX6514" fmla="*/ 2809651 w 6494035"/>
              <a:gd name="connsiteY6514" fmla="*/ 234371 h 3722228"/>
              <a:gd name="connsiteX6515" fmla="*/ 2786403 w 6494035"/>
              <a:gd name="connsiteY6515" fmla="*/ 242092 h 3722228"/>
              <a:gd name="connsiteX6516" fmla="*/ 2759126 w 6494035"/>
              <a:gd name="connsiteY6516" fmla="*/ 246207 h 3722228"/>
              <a:gd name="connsiteX6517" fmla="*/ 2735878 w 6494035"/>
              <a:gd name="connsiteY6517" fmla="*/ 246207 h 3722228"/>
              <a:gd name="connsiteX6518" fmla="*/ 2767771 w 6494035"/>
              <a:gd name="connsiteY6518" fmla="*/ 249859 h 3722228"/>
              <a:gd name="connsiteX6519" fmla="*/ 2786403 w 6494035"/>
              <a:gd name="connsiteY6519" fmla="*/ 249859 h 3722228"/>
              <a:gd name="connsiteX6520" fmla="*/ 2775492 w 6494035"/>
              <a:gd name="connsiteY6520" fmla="*/ 269417 h 3722228"/>
              <a:gd name="connsiteX6521" fmla="*/ 2735878 w 6494035"/>
              <a:gd name="connsiteY6521" fmla="*/ 261695 h 3722228"/>
              <a:gd name="connsiteX6522" fmla="*/ 2724967 w 6494035"/>
              <a:gd name="connsiteY6522" fmla="*/ 284905 h 3722228"/>
              <a:gd name="connsiteX6523" fmla="*/ 2724967 w 6494035"/>
              <a:gd name="connsiteY6523" fmla="*/ 288095 h 3722228"/>
              <a:gd name="connsiteX6524" fmla="*/ 2740452 w 6494035"/>
              <a:gd name="connsiteY6524" fmla="*/ 277184 h 3722228"/>
              <a:gd name="connsiteX6525" fmla="*/ 2767771 w 6494035"/>
              <a:gd name="connsiteY6525" fmla="*/ 277184 h 3722228"/>
              <a:gd name="connsiteX6526" fmla="*/ 2735878 w 6494035"/>
              <a:gd name="connsiteY6526" fmla="*/ 311351 h 3722228"/>
              <a:gd name="connsiteX6527" fmla="*/ 2709482 w 6494035"/>
              <a:gd name="connsiteY6527" fmla="*/ 339138 h 3722228"/>
              <a:gd name="connsiteX6528" fmla="*/ 2704950 w 6494035"/>
              <a:gd name="connsiteY6528" fmla="*/ 369653 h 3722228"/>
              <a:gd name="connsiteX6529" fmla="*/ 2724967 w 6494035"/>
              <a:gd name="connsiteY6529" fmla="*/ 388332 h 3722228"/>
              <a:gd name="connsiteX6530" fmla="*/ 2712672 w 6494035"/>
              <a:gd name="connsiteY6530" fmla="*/ 392863 h 3722228"/>
              <a:gd name="connsiteX6531" fmla="*/ 2728156 w 6494035"/>
              <a:gd name="connsiteY6531" fmla="*/ 396053 h 3722228"/>
              <a:gd name="connsiteX6532" fmla="*/ 2732730 w 6494035"/>
              <a:gd name="connsiteY6532" fmla="*/ 423840 h 3722228"/>
              <a:gd name="connsiteX6533" fmla="*/ 2697229 w 6494035"/>
              <a:gd name="connsiteY6533" fmla="*/ 416119 h 3722228"/>
              <a:gd name="connsiteX6534" fmla="*/ 2686276 w 6494035"/>
              <a:gd name="connsiteY6534" fmla="*/ 431608 h 3722228"/>
              <a:gd name="connsiteX6535" fmla="*/ 2704950 w 6494035"/>
              <a:gd name="connsiteY6535" fmla="*/ 439329 h 3722228"/>
              <a:gd name="connsiteX6536" fmla="*/ 2709482 w 6494035"/>
              <a:gd name="connsiteY6536" fmla="*/ 480801 h 3722228"/>
              <a:gd name="connsiteX6537" fmla="*/ 2704950 w 6494035"/>
              <a:gd name="connsiteY6537" fmla="*/ 519500 h 3722228"/>
              <a:gd name="connsiteX6538" fmla="*/ 2686276 w 6494035"/>
              <a:gd name="connsiteY6538" fmla="*/ 550477 h 3722228"/>
              <a:gd name="connsiteX6539" fmla="*/ 2655810 w 6494035"/>
              <a:gd name="connsiteY6539" fmla="*/ 558244 h 3722228"/>
              <a:gd name="connsiteX6540" fmla="*/ 2632562 w 6494035"/>
              <a:gd name="connsiteY6540" fmla="*/ 547287 h 3722228"/>
              <a:gd name="connsiteX6541" fmla="*/ 2604824 w 6494035"/>
              <a:gd name="connsiteY6541" fmla="*/ 554592 h 3722228"/>
              <a:gd name="connsiteX6542" fmla="*/ 2612546 w 6494035"/>
              <a:gd name="connsiteY6542" fmla="*/ 573733 h 3722228"/>
              <a:gd name="connsiteX6543" fmla="*/ 2635751 w 6494035"/>
              <a:gd name="connsiteY6543" fmla="*/ 604248 h 3722228"/>
              <a:gd name="connsiteX6544" fmla="*/ 2648047 w 6494035"/>
              <a:gd name="connsiteY6544" fmla="*/ 619736 h 3722228"/>
              <a:gd name="connsiteX6545" fmla="*/ 2648047 w 6494035"/>
              <a:gd name="connsiteY6545" fmla="*/ 650714 h 3722228"/>
              <a:gd name="connsiteX6546" fmla="*/ 2628030 w 6494035"/>
              <a:gd name="connsiteY6546" fmla="*/ 654782 h 3722228"/>
              <a:gd name="connsiteX6547" fmla="*/ 2624841 w 6494035"/>
              <a:gd name="connsiteY6547" fmla="*/ 654782 h 3722228"/>
              <a:gd name="connsiteX6548" fmla="*/ 2609356 w 6494035"/>
              <a:gd name="connsiteY6548" fmla="*/ 647523 h 3722228"/>
              <a:gd name="connsiteX6549" fmla="*/ 2609356 w 6494035"/>
              <a:gd name="connsiteY6549" fmla="*/ 635225 h 3722228"/>
              <a:gd name="connsiteX6550" fmla="*/ 2597061 w 6494035"/>
              <a:gd name="connsiteY6550" fmla="*/ 624268 h 3722228"/>
              <a:gd name="connsiteX6551" fmla="*/ 2578428 w 6494035"/>
              <a:gd name="connsiteY6551" fmla="*/ 611969 h 3722228"/>
              <a:gd name="connsiteX6552" fmla="*/ 2551110 w 6494035"/>
              <a:gd name="connsiteY6552" fmla="*/ 593290 h 3722228"/>
              <a:gd name="connsiteX6553" fmla="*/ 2546578 w 6494035"/>
              <a:gd name="connsiteY6553" fmla="*/ 601058 h 3722228"/>
              <a:gd name="connsiteX6554" fmla="*/ 2569784 w 6494035"/>
              <a:gd name="connsiteY6554" fmla="*/ 616546 h 3722228"/>
              <a:gd name="connsiteX6555" fmla="*/ 2589801 w 6494035"/>
              <a:gd name="connsiteY6555" fmla="*/ 627458 h 3722228"/>
              <a:gd name="connsiteX6556" fmla="*/ 2554300 w 6494035"/>
              <a:gd name="connsiteY6556" fmla="*/ 632035 h 3722228"/>
              <a:gd name="connsiteX6557" fmla="*/ 2543389 w 6494035"/>
              <a:gd name="connsiteY6557" fmla="*/ 642946 h 3722228"/>
              <a:gd name="connsiteX6558" fmla="*/ 2538814 w 6494035"/>
              <a:gd name="connsiteY6558" fmla="*/ 650714 h 3722228"/>
              <a:gd name="connsiteX6559" fmla="*/ 2569784 w 6494035"/>
              <a:gd name="connsiteY6559" fmla="*/ 650714 h 3722228"/>
              <a:gd name="connsiteX6560" fmla="*/ 2531093 w 6494035"/>
              <a:gd name="connsiteY6560" fmla="*/ 658435 h 3722228"/>
              <a:gd name="connsiteX6561" fmla="*/ 2586150 w 6494035"/>
              <a:gd name="connsiteY6561" fmla="*/ 654782 h 3722228"/>
              <a:gd name="connsiteX6562" fmla="*/ 2635751 w 6494035"/>
              <a:gd name="connsiteY6562" fmla="*/ 666202 h 3722228"/>
              <a:gd name="connsiteX6563" fmla="*/ 2617120 w 6494035"/>
              <a:gd name="connsiteY6563" fmla="*/ 678039 h 3722228"/>
              <a:gd name="connsiteX6564" fmla="*/ 2566595 w 6494035"/>
              <a:gd name="connsiteY6564" fmla="*/ 704438 h 3722228"/>
              <a:gd name="connsiteX6565" fmla="*/ 2520182 w 6494035"/>
              <a:gd name="connsiteY6565" fmla="*/ 712206 h 3722228"/>
              <a:gd name="connsiteX6566" fmla="*/ 2477379 w 6494035"/>
              <a:gd name="connsiteY6566" fmla="*/ 719927 h 3722228"/>
              <a:gd name="connsiteX6567" fmla="*/ 2461894 w 6494035"/>
              <a:gd name="connsiteY6567" fmla="*/ 704438 h 3722228"/>
              <a:gd name="connsiteX6568" fmla="*/ 2466468 w 6494035"/>
              <a:gd name="connsiteY6568" fmla="*/ 724504 h 3722228"/>
              <a:gd name="connsiteX6569" fmla="*/ 2450983 w 6494035"/>
              <a:gd name="connsiteY6569" fmla="*/ 732225 h 3722228"/>
              <a:gd name="connsiteX6570" fmla="*/ 2420014 w 6494035"/>
              <a:gd name="connsiteY6570" fmla="*/ 758672 h 3722228"/>
              <a:gd name="connsiteX6571" fmla="*/ 2380441 w 6494035"/>
              <a:gd name="connsiteY6571" fmla="*/ 785996 h 3722228"/>
              <a:gd name="connsiteX6572" fmla="*/ 2361768 w 6494035"/>
              <a:gd name="connsiteY6572" fmla="*/ 785996 h 3722228"/>
              <a:gd name="connsiteX6573" fmla="*/ 2369488 w 6494035"/>
              <a:gd name="connsiteY6573" fmla="*/ 766393 h 3722228"/>
              <a:gd name="connsiteX6574" fmla="*/ 2357235 w 6494035"/>
              <a:gd name="connsiteY6574" fmla="*/ 766393 h 3722228"/>
              <a:gd name="connsiteX6575" fmla="*/ 2354046 w 6494035"/>
              <a:gd name="connsiteY6575" fmla="*/ 789186 h 3722228"/>
              <a:gd name="connsiteX6576" fmla="*/ 2330839 w 6494035"/>
              <a:gd name="connsiteY6576" fmla="*/ 793717 h 3722228"/>
              <a:gd name="connsiteX6577" fmla="*/ 2319006 w 6494035"/>
              <a:gd name="connsiteY6577" fmla="*/ 801485 h 3722228"/>
              <a:gd name="connsiteX6578" fmla="*/ 2303521 w 6494035"/>
              <a:gd name="connsiteY6578" fmla="*/ 824695 h 3722228"/>
              <a:gd name="connsiteX6579" fmla="*/ 2295758 w 6494035"/>
              <a:gd name="connsiteY6579" fmla="*/ 843373 h 3722228"/>
              <a:gd name="connsiteX6580" fmla="*/ 2277126 w 6494035"/>
              <a:gd name="connsiteY6580" fmla="*/ 874351 h 3722228"/>
              <a:gd name="connsiteX6581" fmla="*/ 2261641 w 6494035"/>
              <a:gd name="connsiteY6581" fmla="*/ 917164 h 3722228"/>
              <a:gd name="connsiteX6582" fmla="*/ 2218837 w 6494035"/>
              <a:gd name="connsiteY6582" fmla="*/ 982308 h 3722228"/>
              <a:gd name="connsiteX6583" fmla="*/ 2203394 w 6494035"/>
              <a:gd name="connsiteY6583" fmla="*/ 978656 h 3722228"/>
              <a:gd name="connsiteX6584" fmla="*/ 2180188 w 6494035"/>
              <a:gd name="connsiteY6584" fmla="*/ 948141 h 3722228"/>
              <a:gd name="connsiteX6585" fmla="*/ 2152870 w 6494035"/>
              <a:gd name="connsiteY6585" fmla="*/ 948141 h 3722228"/>
              <a:gd name="connsiteX6586" fmla="*/ 2133734 w 6494035"/>
              <a:gd name="connsiteY6586" fmla="*/ 920354 h 3722228"/>
              <a:gd name="connsiteX6587" fmla="*/ 2110989 w 6494035"/>
              <a:gd name="connsiteY6587" fmla="*/ 855672 h 3722228"/>
              <a:gd name="connsiteX6588" fmla="*/ 2103268 w 6494035"/>
              <a:gd name="connsiteY6588" fmla="*/ 781881 h 3722228"/>
              <a:gd name="connsiteX6589" fmla="*/ 2098694 w 6494035"/>
              <a:gd name="connsiteY6589" fmla="*/ 724504 h 3722228"/>
              <a:gd name="connsiteX6590" fmla="*/ 2118710 w 6494035"/>
              <a:gd name="connsiteY6590" fmla="*/ 681691 h 3722228"/>
              <a:gd name="connsiteX6591" fmla="*/ 2145106 w 6494035"/>
              <a:gd name="connsiteY6591" fmla="*/ 678039 h 3722228"/>
              <a:gd name="connsiteX6592" fmla="*/ 2164704 w 6494035"/>
              <a:gd name="connsiteY6592" fmla="*/ 666202 h 3722228"/>
              <a:gd name="connsiteX6593" fmla="*/ 2167892 w 6494035"/>
              <a:gd name="connsiteY6593" fmla="*/ 632035 h 3722228"/>
              <a:gd name="connsiteX6594" fmla="*/ 2133734 w 6494035"/>
              <a:gd name="connsiteY6594" fmla="*/ 601058 h 3722228"/>
              <a:gd name="connsiteX6595" fmla="*/ 2180188 w 6494035"/>
              <a:gd name="connsiteY6595" fmla="*/ 619736 h 3722228"/>
              <a:gd name="connsiteX6596" fmla="*/ 2156940 w 6494035"/>
              <a:gd name="connsiteY6596" fmla="*/ 580992 h 3722228"/>
              <a:gd name="connsiteX6597" fmla="*/ 2126012 w 6494035"/>
              <a:gd name="connsiteY6597" fmla="*/ 573733 h 3722228"/>
              <a:gd name="connsiteX6598" fmla="*/ 2133734 w 6494035"/>
              <a:gd name="connsiteY6598" fmla="*/ 550477 h 3722228"/>
              <a:gd name="connsiteX6599" fmla="*/ 2156940 w 6494035"/>
              <a:gd name="connsiteY6599" fmla="*/ 534989 h 3722228"/>
              <a:gd name="connsiteX6600" fmla="*/ 2149219 w 6494035"/>
              <a:gd name="connsiteY6600" fmla="*/ 434798 h 3722228"/>
              <a:gd name="connsiteX6601" fmla="*/ 2137385 w 6494035"/>
              <a:gd name="connsiteY6601" fmla="*/ 400630 h 3722228"/>
              <a:gd name="connsiteX6602" fmla="*/ 2106415 w 6494035"/>
              <a:gd name="connsiteY6602" fmla="*/ 380565 h 3722228"/>
              <a:gd name="connsiteX6603" fmla="*/ 2080020 w 6494035"/>
              <a:gd name="connsiteY6603" fmla="*/ 369653 h 3722228"/>
              <a:gd name="connsiteX6604" fmla="*/ 2056814 w 6494035"/>
              <a:gd name="connsiteY6604" fmla="*/ 377374 h 3722228"/>
              <a:gd name="connsiteX6605" fmla="*/ 2049092 w 6494035"/>
              <a:gd name="connsiteY6605" fmla="*/ 365539 h 3722228"/>
              <a:gd name="connsiteX6606" fmla="*/ 2033607 w 6494035"/>
              <a:gd name="connsiteY6606" fmla="*/ 361886 h 3722228"/>
              <a:gd name="connsiteX6607" fmla="*/ 2037258 w 6494035"/>
              <a:gd name="connsiteY6607" fmla="*/ 380565 h 3722228"/>
              <a:gd name="connsiteX6608" fmla="*/ 2014052 w 6494035"/>
              <a:gd name="connsiteY6608" fmla="*/ 369653 h 3722228"/>
              <a:gd name="connsiteX6609" fmla="*/ 2003099 w 6494035"/>
              <a:gd name="connsiteY6609" fmla="*/ 350050 h 3722228"/>
              <a:gd name="connsiteX6610" fmla="*/ 2018584 w 6494035"/>
              <a:gd name="connsiteY6610" fmla="*/ 346397 h 3722228"/>
              <a:gd name="connsiteX6611" fmla="*/ 2033607 w 6494035"/>
              <a:gd name="connsiteY6611" fmla="*/ 339138 h 3722228"/>
              <a:gd name="connsiteX6612" fmla="*/ 2021774 w 6494035"/>
              <a:gd name="connsiteY6612" fmla="*/ 339138 h 3722228"/>
              <a:gd name="connsiteX6613" fmla="*/ 2006288 w 6494035"/>
              <a:gd name="connsiteY6613" fmla="*/ 334561 h 3722228"/>
              <a:gd name="connsiteX6614" fmla="*/ 2021774 w 6494035"/>
              <a:gd name="connsiteY6614" fmla="*/ 323650 h 3722228"/>
              <a:gd name="connsiteX6615" fmla="*/ 2018584 w 6494035"/>
              <a:gd name="connsiteY6615" fmla="*/ 319073 h 3722228"/>
              <a:gd name="connsiteX6616" fmla="*/ 1998567 w 6494035"/>
              <a:gd name="connsiteY6616" fmla="*/ 326840 h 3722228"/>
              <a:gd name="connsiteX6617" fmla="*/ 2003099 w 6494035"/>
              <a:gd name="connsiteY6617" fmla="*/ 311351 h 3722228"/>
              <a:gd name="connsiteX6618" fmla="*/ 2033607 w 6494035"/>
              <a:gd name="connsiteY6618" fmla="*/ 311351 h 3722228"/>
              <a:gd name="connsiteX6619" fmla="*/ 2067766 w 6494035"/>
              <a:gd name="connsiteY6619" fmla="*/ 323650 h 3722228"/>
              <a:gd name="connsiteX6620" fmla="*/ 2080020 w 6494035"/>
              <a:gd name="connsiteY6620" fmla="*/ 303584 h 3722228"/>
              <a:gd name="connsiteX6621" fmla="*/ 2064577 w 6494035"/>
              <a:gd name="connsiteY6621" fmla="*/ 308161 h 3722228"/>
              <a:gd name="connsiteX6622" fmla="*/ 2044980 w 6494035"/>
              <a:gd name="connsiteY6622" fmla="*/ 308161 h 3722228"/>
              <a:gd name="connsiteX6623" fmla="*/ 2025886 w 6494035"/>
              <a:gd name="connsiteY6623" fmla="*/ 300394 h 3722228"/>
              <a:gd name="connsiteX6624" fmla="*/ 2037258 w 6494035"/>
              <a:gd name="connsiteY6624" fmla="*/ 295863 h 3722228"/>
              <a:gd name="connsiteX6625" fmla="*/ 2021774 w 6494035"/>
              <a:gd name="connsiteY6625" fmla="*/ 292673 h 3722228"/>
              <a:gd name="connsiteX6626" fmla="*/ 2006288 w 6494035"/>
              <a:gd name="connsiteY6626" fmla="*/ 280374 h 3722228"/>
              <a:gd name="connsiteX6627" fmla="*/ 1998567 w 6494035"/>
              <a:gd name="connsiteY6627" fmla="*/ 269417 h 3722228"/>
              <a:gd name="connsiteX6628" fmla="*/ 2006288 w 6494035"/>
              <a:gd name="connsiteY6628" fmla="*/ 249859 h 3722228"/>
              <a:gd name="connsiteX6629" fmla="*/ 2029536 w 6494035"/>
              <a:gd name="connsiteY6629" fmla="*/ 246207 h 3722228"/>
              <a:gd name="connsiteX6630" fmla="*/ 2049092 w 6494035"/>
              <a:gd name="connsiteY6630" fmla="*/ 246207 h 3722228"/>
              <a:gd name="connsiteX6631" fmla="*/ 2072298 w 6494035"/>
              <a:gd name="connsiteY6631" fmla="*/ 242092 h 3722228"/>
              <a:gd name="connsiteX6632" fmla="*/ 2072298 w 6494035"/>
              <a:gd name="connsiteY6632" fmla="*/ 238902 h 3722228"/>
              <a:gd name="connsiteX6633" fmla="*/ 2095504 w 6494035"/>
              <a:gd name="connsiteY6633" fmla="*/ 234371 h 3722228"/>
              <a:gd name="connsiteX6634" fmla="*/ 2110989 w 6494035"/>
              <a:gd name="connsiteY6634" fmla="*/ 234371 h 3722228"/>
              <a:gd name="connsiteX6635" fmla="*/ 2118710 w 6494035"/>
              <a:gd name="connsiteY6635" fmla="*/ 238902 h 3722228"/>
              <a:gd name="connsiteX6636" fmla="*/ 2145106 w 6494035"/>
              <a:gd name="connsiteY6636" fmla="*/ 223413 h 3722228"/>
              <a:gd name="connsiteX6637" fmla="*/ 2149219 w 6494035"/>
              <a:gd name="connsiteY6637" fmla="*/ 211115 h 3722228"/>
              <a:gd name="connsiteX6638" fmla="*/ 2164704 w 6494035"/>
              <a:gd name="connsiteY6638" fmla="*/ 207924 h 3722228"/>
              <a:gd name="connsiteX6639" fmla="*/ 2152870 w 6494035"/>
              <a:gd name="connsiteY6639" fmla="*/ 200203 h 3722228"/>
              <a:gd name="connsiteX6640" fmla="*/ 2172425 w 6494035"/>
              <a:gd name="connsiteY6640" fmla="*/ 195626 h 3722228"/>
              <a:gd name="connsiteX6641" fmla="*/ 2172425 w 6494035"/>
              <a:gd name="connsiteY6641" fmla="*/ 192436 h 3722228"/>
              <a:gd name="connsiteX6642" fmla="*/ 2164704 w 6494035"/>
              <a:gd name="connsiteY6642" fmla="*/ 195626 h 3722228"/>
              <a:gd name="connsiteX6643" fmla="*/ 2141498 w 6494035"/>
              <a:gd name="connsiteY6643" fmla="*/ 200203 h 3722228"/>
              <a:gd name="connsiteX6644" fmla="*/ 2137385 w 6494035"/>
              <a:gd name="connsiteY6644" fmla="*/ 192436 h 3722228"/>
              <a:gd name="connsiteX6645" fmla="*/ 2126012 w 6494035"/>
              <a:gd name="connsiteY6645" fmla="*/ 192436 h 3722228"/>
              <a:gd name="connsiteX6646" fmla="*/ 2129664 w 6494035"/>
              <a:gd name="connsiteY6646" fmla="*/ 184715 h 3722228"/>
              <a:gd name="connsiteX6647" fmla="*/ 2141498 w 6494035"/>
              <a:gd name="connsiteY6647" fmla="*/ 176947 h 3722228"/>
              <a:gd name="connsiteX6648" fmla="*/ 2167892 w 6494035"/>
              <a:gd name="connsiteY6648" fmla="*/ 161459 h 3722228"/>
              <a:gd name="connsiteX6649" fmla="*/ 2183336 w 6494035"/>
              <a:gd name="connsiteY6649" fmla="*/ 150547 h 3722228"/>
              <a:gd name="connsiteX6650" fmla="*/ 2203394 w 6494035"/>
              <a:gd name="connsiteY6650" fmla="*/ 145970 h 3722228"/>
              <a:gd name="connsiteX6651" fmla="*/ 2207465 w 6494035"/>
              <a:gd name="connsiteY6651" fmla="*/ 161459 h 3722228"/>
              <a:gd name="connsiteX6652" fmla="*/ 2211116 w 6494035"/>
              <a:gd name="connsiteY6652" fmla="*/ 161459 h 3722228"/>
              <a:gd name="connsiteX6653" fmla="*/ 2211116 w 6494035"/>
              <a:gd name="connsiteY6653" fmla="*/ 138711 h 3722228"/>
              <a:gd name="connsiteX6654" fmla="*/ 2222950 w 6494035"/>
              <a:gd name="connsiteY6654" fmla="*/ 138711 h 3722228"/>
              <a:gd name="connsiteX6655" fmla="*/ 2230671 w 6494035"/>
              <a:gd name="connsiteY6655" fmla="*/ 150547 h 3722228"/>
              <a:gd name="connsiteX6656" fmla="*/ 2241624 w 6494035"/>
              <a:gd name="connsiteY6656" fmla="*/ 145970 h 3722228"/>
              <a:gd name="connsiteX6657" fmla="*/ 2261641 w 6494035"/>
              <a:gd name="connsiteY6657" fmla="*/ 111849 h 3722228"/>
              <a:gd name="connsiteX6658" fmla="*/ 2277126 w 6494035"/>
              <a:gd name="connsiteY6658" fmla="*/ 115455 h 3722228"/>
              <a:gd name="connsiteX6659" fmla="*/ 2277126 w 6494035"/>
              <a:gd name="connsiteY6659" fmla="*/ 130944 h 3722228"/>
              <a:gd name="connsiteX6660" fmla="*/ 2295758 w 6494035"/>
              <a:gd name="connsiteY6660" fmla="*/ 153738 h 3722228"/>
              <a:gd name="connsiteX6661" fmla="*/ 2300331 w 6494035"/>
              <a:gd name="connsiteY6661" fmla="*/ 153738 h 3722228"/>
              <a:gd name="connsiteX6662" fmla="*/ 2284847 w 6494035"/>
              <a:gd name="connsiteY6662" fmla="*/ 107734 h 3722228"/>
              <a:gd name="connsiteX6663" fmla="*/ 2354046 w 6494035"/>
              <a:gd name="connsiteY6663" fmla="*/ 99967 h 3722228"/>
              <a:gd name="connsiteX6664" fmla="*/ 2357235 w 6494035"/>
              <a:gd name="connsiteY6664" fmla="*/ 127337 h 3722228"/>
              <a:gd name="connsiteX6665" fmla="*/ 2389086 w 6494035"/>
              <a:gd name="connsiteY6665" fmla="*/ 138711 h 3722228"/>
              <a:gd name="connsiteX6666" fmla="*/ 2392737 w 6494035"/>
              <a:gd name="connsiteY6666" fmla="*/ 135059 h 3722228"/>
              <a:gd name="connsiteX6667" fmla="*/ 2389086 w 6494035"/>
              <a:gd name="connsiteY6667" fmla="*/ 115455 h 3722228"/>
              <a:gd name="connsiteX6668" fmla="*/ 2396808 w 6494035"/>
              <a:gd name="connsiteY6668" fmla="*/ 99967 h 3722228"/>
              <a:gd name="connsiteX6669" fmla="*/ 2427777 w 6494035"/>
              <a:gd name="connsiteY6669" fmla="*/ 127337 h 3722228"/>
              <a:gd name="connsiteX6670" fmla="*/ 2446409 w 6494035"/>
              <a:gd name="connsiteY6670" fmla="*/ 158268 h 3722228"/>
              <a:gd name="connsiteX6671" fmla="*/ 2454172 w 6494035"/>
              <a:gd name="connsiteY6671" fmla="*/ 150547 h 3722228"/>
              <a:gd name="connsiteX6672" fmla="*/ 2450983 w 6494035"/>
              <a:gd name="connsiteY6672" fmla="*/ 135059 h 3722228"/>
              <a:gd name="connsiteX6673" fmla="*/ 2469658 w 6494035"/>
              <a:gd name="connsiteY6673" fmla="*/ 123223 h 3722228"/>
              <a:gd name="connsiteX6674" fmla="*/ 2481911 w 6494035"/>
              <a:gd name="connsiteY6674" fmla="*/ 130944 h 3722228"/>
              <a:gd name="connsiteX6675" fmla="*/ 2485100 w 6494035"/>
              <a:gd name="connsiteY6675" fmla="*/ 130944 h 3722228"/>
              <a:gd name="connsiteX6676" fmla="*/ 2461894 w 6494035"/>
              <a:gd name="connsiteY6676" fmla="*/ 92245 h 3722228"/>
              <a:gd name="connsiteX6677" fmla="*/ 2500585 w 6494035"/>
              <a:gd name="connsiteY6677" fmla="*/ 104544 h 3722228"/>
              <a:gd name="connsiteX6678" fmla="*/ 2520182 w 6494035"/>
              <a:gd name="connsiteY6678" fmla="*/ 123223 h 3722228"/>
              <a:gd name="connsiteX6679" fmla="*/ 2520182 w 6494035"/>
              <a:gd name="connsiteY6679" fmla="*/ 107734 h 3722228"/>
              <a:gd name="connsiteX6680" fmla="*/ 2508348 w 6494035"/>
              <a:gd name="connsiteY6680" fmla="*/ 92245 h 3722228"/>
              <a:gd name="connsiteX6681" fmla="*/ 2477379 w 6494035"/>
              <a:gd name="connsiteY6681" fmla="*/ 84478 h 3722228"/>
              <a:gd name="connsiteX6682" fmla="*/ 2469658 w 6494035"/>
              <a:gd name="connsiteY6682" fmla="*/ 65799 h 3722228"/>
              <a:gd name="connsiteX6683" fmla="*/ 2481911 w 6494035"/>
              <a:gd name="connsiteY6683" fmla="*/ 65799 h 3722228"/>
              <a:gd name="connsiteX6684" fmla="*/ 2551110 w 6494035"/>
              <a:gd name="connsiteY6684" fmla="*/ 65799 h 3722228"/>
              <a:gd name="connsiteX6685" fmla="*/ 1844248 w 6494035"/>
              <a:gd name="connsiteY6685" fmla="*/ 38719 h 3722228"/>
              <a:gd name="connsiteX6686" fmla="*/ 1859687 w 6494035"/>
              <a:gd name="connsiteY6686" fmla="*/ 54265 h 3722228"/>
              <a:gd name="connsiteX6687" fmla="*/ 1851967 w 6494035"/>
              <a:gd name="connsiteY6687" fmla="*/ 69810 h 3722228"/>
              <a:gd name="connsiteX6688" fmla="*/ 1851967 w 6494035"/>
              <a:gd name="connsiteY6688" fmla="*/ 93133 h 3722228"/>
              <a:gd name="connsiteX6689" fmla="*/ 1859687 w 6494035"/>
              <a:gd name="connsiteY6689" fmla="*/ 100911 h 3722228"/>
              <a:gd name="connsiteX6690" fmla="*/ 1855146 w 6494035"/>
              <a:gd name="connsiteY6690" fmla="*/ 120569 h 3722228"/>
              <a:gd name="connsiteX6691" fmla="*/ 1867407 w 6494035"/>
              <a:gd name="connsiteY6691" fmla="*/ 131547 h 3722228"/>
              <a:gd name="connsiteX6692" fmla="*/ 1851967 w 6494035"/>
              <a:gd name="connsiteY6692" fmla="*/ 159437 h 3722228"/>
              <a:gd name="connsiteX6693" fmla="*/ 1867407 w 6494035"/>
              <a:gd name="connsiteY6693" fmla="*/ 154861 h 3722228"/>
              <a:gd name="connsiteX6694" fmla="*/ 1875126 w 6494035"/>
              <a:gd name="connsiteY6694" fmla="*/ 178184 h 3722228"/>
              <a:gd name="connsiteX6695" fmla="*/ 1862866 w 6494035"/>
              <a:gd name="connsiteY6695" fmla="*/ 178184 h 3722228"/>
              <a:gd name="connsiteX6696" fmla="*/ 1844248 w 6494035"/>
              <a:gd name="connsiteY6696" fmla="*/ 185961 h 3722228"/>
              <a:gd name="connsiteX6697" fmla="*/ 1821089 w 6494035"/>
              <a:gd name="connsiteY6697" fmla="*/ 193729 h 3722228"/>
              <a:gd name="connsiteX6698" fmla="*/ 1828808 w 6494035"/>
              <a:gd name="connsiteY6698" fmla="*/ 174983 h 3722228"/>
              <a:gd name="connsiteX6699" fmla="*/ 1813369 w 6494035"/>
              <a:gd name="connsiteY6699" fmla="*/ 185961 h 3722228"/>
              <a:gd name="connsiteX6700" fmla="*/ 1808828 w 6494035"/>
              <a:gd name="connsiteY6700" fmla="*/ 201506 h 3722228"/>
              <a:gd name="connsiteX6701" fmla="*/ 1797026 w 6494035"/>
              <a:gd name="connsiteY6701" fmla="*/ 204707 h 3722228"/>
              <a:gd name="connsiteX6702" fmla="*/ 1781587 w 6494035"/>
              <a:gd name="connsiteY6702" fmla="*/ 217052 h 3722228"/>
              <a:gd name="connsiteX6703" fmla="*/ 1762970 w 6494035"/>
              <a:gd name="connsiteY6703" fmla="*/ 212475 h 3722228"/>
              <a:gd name="connsiteX6704" fmla="*/ 1750708 w 6494035"/>
              <a:gd name="connsiteY6704" fmla="*/ 209275 h 3722228"/>
              <a:gd name="connsiteX6705" fmla="*/ 1732091 w 6494035"/>
              <a:gd name="connsiteY6705" fmla="*/ 196930 h 3722228"/>
              <a:gd name="connsiteX6706" fmla="*/ 1732091 w 6494035"/>
              <a:gd name="connsiteY6706" fmla="*/ 174983 h 3722228"/>
              <a:gd name="connsiteX6707" fmla="*/ 1750708 w 6494035"/>
              <a:gd name="connsiteY6707" fmla="*/ 159437 h 3722228"/>
              <a:gd name="connsiteX6708" fmla="*/ 1793848 w 6494035"/>
              <a:gd name="connsiteY6708" fmla="*/ 167206 h 3722228"/>
              <a:gd name="connsiteX6709" fmla="*/ 1789307 w 6494035"/>
              <a:gd name="connsiteY6709" fmla="*/ 147092 h 3722228"/>
              <a:gd name="connsiteX6710" fmla="*/ 1755250 w 6494035"/>
              <a:gd name="connsiteY6710" fmla="*/ 143892 h 3722228"/>
              <a:gd name="connsiteX6711" fmla="*/ 1735270 w 6494035"/>
              <a:gd name="connsiteY6711" fmla="*/ 139315 h 3722228"/>
              <a:gd name="connsiteX6712" fmla="*/ 1762970 w 6494035"/>
              <a:gd name="connsiteY6712" fmla="*/ 123769 h 3722228"/>
              <a:gd name="connsiteX6713" fmla="*/ 1735270 w 6494035"/>
              <a:gd name="connsiteY6713" fmla="*/ 123769 h 3722228"/>
              <a:gd name="connsiteX6714" fmla="*/ 1750708 w 6494035"/>
              <a:gd name="connsiteY6714" fmla="*/ 97246 h 3722228"/>
              <a:gd name="connsiteX6715" fmla="*/ 1770690 w 6494035"/>
              <a:gd name="connsiteY6715" fmla="*/ 108223 h 3722228"/>
              <a:gd name="connsiteX6716" fmla="*/ 1789307 w 6494035"/>
              <a:gd name="connsiteY6716" fmla="*/ 97246 h 3722228"/>
              <a:gd name="connsiteX6717" fmla="*/ 1770690 w 6494035"/>
              <a:gd name="connsiteY6717" fmla="*/ 97246 h 3722228"/>
              <a:gd name="connsiteX6718" fmla="*/ 1762970 w 6494035"/>
              <a:gd name="connsiteY6718" fmla="*/ 85356 h 3722228"/>
              <a:gd name="connsiteX6719" fmla="*/ 1778409 w 6494035"/>
              <a:gd name="connsiteY6719" fmla="*/ 73932 h 3722228"/>
              <a:gd name="connsiteX6720" fmla="*/ 1801108 w 6494035"/>
              <a:gd name="connsiteY6720" fmla="*/ 81700 h 3722228"/>
              <a:gd name="connsiteX6721" fmla="*/ 1808828 w 6494035"/>
              <a:gd name="connsiteY6721" fmla="*/ 73932 h 3722228"/>
              <a:gd name="connsiteX6722" fmla="*/ 1801108 w 6494035"/>
              <a:gd name="connsiteY6722" fmla="*/ 66155 h 3722228"/>
              <a:gd name="connsiteX6723" fmla="*/ 1816548 w 6494035"/>
              <a:gd name="connsiteY6723" fmla="*/ 58842 h 3722228"/>
              <a:gd name="connsiteX6724" fmla="*/ 2114187 w 6494035"/>
              <a:gd name="connsiteY6724" fmla="*/ 0 h 3722228"/>
              <a:gd name="connsiteX6725" fmla="*/ 2149276 w 6494035"/>
              <a:gd name="connsiteY6725" fmla="*/ 12320 h 3722228"/>
              <a:gd name="connsiteX6726" fmla="*/ 2152476 w 6494035"/>
              <a:gd name="connsiteY6726" fmla="*/ 38773 h 3722228"/>
              <a:gd name="connsiteX6727" fmla="*/ 2164771 w 6494035"/>
              <a:gd name="connsiteY6727" fmla="*/ 15512 h 3722228"/>
              <a:gd name="connsiteX6728" fmla="*/ 2175719 w 6494035"/>
              <a:gd name="connsiteY6728" fmla="*/ 12320 h 3722228"/>
              <a:gd name="connsiteX6729" fmla="*/ 2180266 w 6494035"/>
              <a:gd name="connsiteY6729" fmla="*/ 27367 h 3722228"/>
              <a:gd name="connsiteX6730" fmla="*/ 2188014 w 6494035"/>
              <a:gd name="connsiteY6730" fmla="*/ 15512 h 3722228"/>
              <a:gd name="connsiteX6731" fmla="*/ 2203060 w 6494035"/>
              <a:gd name="connsiteY6731" fmla="*/ 15512 h 3722228"/>
              <a:gd name="connsiteX6732" fmla="*/ 2203060 w 6494035"/>
              <a:gd name="connsiteY6732" fmla="*/ 31025 h 3722228"/>
              <a:gd name="connsiteX6733" fmla="*/ 2238598 w 6494035"/>
              <a:gd name="connsiteY6733" fmla="*/ 38773 h 3722228"/>
              <a:gd name="connsiteX6734" fmla="*/ 2199860 w 6494035"/>
              <a:gd name="connsiteY6734" fmla="*/ 53819 h 3722228"/>
              <a:gd name="connsiteX6735" fmla="*/ 2238598 w 6494035"/>
              <a:gd name="connsiteY6735" fmla="*/ 50627 h 3722228"/>
              <a:gd name="connsiteX6736" fmla="*/ 2265041 w 6494035"/>
              <a:gd name="connsiteY6736" fmla="*/ 50627 h 3722228"/>
              <a:gd name="connsiteX6737" fmla="*/ 2280536 w 6494035"/>
              <a:gd name="connsiteY6737" fmla="*/ 84844 h 3722228"/>
              <a:gd name="connsiteX6738" fmla="*/ 2265041 w 6494035"/>
              <a:gd name="connsiteY6738" fmla="*/ 97164 h 3722228"/>
              <a:gd name="connsiteX6739" fmla="*/ 2238598 w 6494035"/>
              <a:gd name="connsiteY6739" fmla="*/ 108104 h 3722228"/>
              <a:gd name="connsiteX6740" fmla="*/ 2203060 w 6494035"/>
              <a:gd name="connsiteY6740" fmla="*/ 112660 h 3722228"/>
              <a:gd name="connsiteX6741" fmla="*/ 2160224 w 6494035"/>
              <a:gd name="connsiteY6741" fmla="*/ 112660 h 3722228"/>
              <a:gd name="connsiteX6742" fmla="*/ 2175719 w 6494035"/>
              <a:gd name="connsiteY6742" fmla="*/ 123616 h 3722228"/>
              <a:gd name="connsiteX6743" fmla="*/ 2215355 w 6494035"/>
              <a:gd name="connsiteY6743" fmla="*/ 119959 h 3722228"/>
              <a:gd name="connsiteX6744" fmla="*/ 2172519 w 6494035"/>
              <a:gd name="connsiteY6744" fmla="*/ 139129 h 3722228"/>
              <a:gd name="connsiteX6745" fmla="*/ 2149276 w 6494035"/>
              <a:gd name="connsiteY6745" fmla="*/ 146427 h 3722228"/>
              <a:gd name="connsiteX6746" fmla="*/ 2126061 w 6494035"/>
              <a:gd name="connsiteY6746" fmla="*/ 158731 h 3722228"/>
              <a:gd name="connsiteX6747" fmla="*/ 2106440 w 6494035"/>
              <a:gd name="connsiteY6747" fmla="*/ 169687 h 3722228"/>
              <a:gd name="connsiteX6748" fmla="*/ 2083225 w 6494035"/>
              <a:gd name="connsiteY6748" fmla="*/ 189755 h 3722228"/>
              <a:gd name="connsiteX6749" fmla="*/ 2056782 w 6494035"/>
              <a:gd name="connsiteY6749" fmla="*/ 196140 h 3722228"/>
              <a:gd name="connsiteX6750" fmla="*/ 2025791 w 6494035"/>
              <a:gd name="connsiteY6750" fmla="*/ 203888 h 3722228"/>
              <a:gd name="connsiteX6751" fmla="*/ 1998451 w 6494035"/>
              <a:gd name="connsiteY6751" fmla="*/ 200695 h 3722228"/>
              <a:gd name="connsiteX6752" fmla="*/ 1975207 w 6494035"/>
              <a:gd name="connsiteY6752" fmla="*/ 196140 h 3722228"/>
              <a:gd name="connsiteX6753" fmla="*/ 1947417 w 6494035"/>
              <a:gd name="connsiteY6753" fmla="*/ 216208 h 3722228"/>
              <a:gd name="connsiteX6754" fmla="*/ 1975207 w 6494035"/>
              <a:gd name="connsiteY6754" fmla="*/ 216208 h 3722228"/>
              <a:gd name="connsiteX6755" fmla="*/ 1990703 w 6494035"/>
              <a:gd name="connsiteY6755" fmla="*/ 231720 h 3722228"/>
              <a:gd name="connsiteX6756" fmla="*/ 1970660 w 6494035"/>
              <a:gd name="connsiteY6756" fmla="*/ 250425 h 3722228"/>
              <a:gd name="connsiteX6757" fmla="*/ 1959712 w 6494035"/>
              <a:gd name="connsiteY6757" fmla="*/ 262279 h 3722228"/>
              <a:gd name="connsiteX6758" fmla="*/ 1924623 w 6494035"/>
              <a:gd name="connsiteY6758" fmla="*/ 262279 h 3722228"/>
              <a:gd name="connsiteX6759" fmla="*/ 1916876 w 6494035"/>
              <a:gd name="connsiteY6759" fmla="*/ 273219 h 3722228"/>
              <a:gd name="connsiteX6760" fmla="*/ 1901381 w 6494035"/>
              <a:gd name="connsiteY6760" fmla="*/ 280984 h 3722228"/>
              <a:gd name="connsiteX6761" fmla="*/ 1874966 w 6494035"/>
              <a:gd name="connsiteY6761" fmla="*/ 280984 h 3722228"/>
              <a:gd name="connsiteX6762" fmla="*/ 1862643 w 6494035"/>
              <a:gd name="connsiteY6762" fmla="*/ 262279 h 3722228"/>
              <a:gd name="connsiteX6763" fmla="*/ 1851723 w 6494035"/>
              <a:gd name="connsiteY6763" fmla="*/ 280984 h 3722228"/>
              <a:gd name="connsiteX6764" fmla="*/ 1878138 w 6494035"/>
              <a:gd name="connsiteY6764" fmla="*/ 301051 h 3722228"/>
              <a:gd name="connsiteX6765" fmla="*/ 1898208 w 6494035"/>
              <a:gd name="connsiteY6765" fmla="*/ 301051 h 3722228"/>
              <a:gd name="connsiteX6766" fmla="*/ 1878138 w 6494035"/>
              <a:gd name="connsiteY6766" fmla="*/ 324312 h 3722228"/>
              <a:gd name="connsiteX6767" fmla="*/ 1862643 w 6494035"/>
              <a:gd name="connsiteY6767" fmla="*/ 332076 h 3722228"/>
              <a:gd name="connsiteX6768" fmla="*/ 1836228 w 6494035"/>
              <a:gd name="connsiteY6768" fmla="*/ 327504 h 3722228"/>
              <a:gd name="connsiteX6769" fmla="*/ 1843975 w 6494035"/>
              <a:gd name="connsiteY6769" fmla="*/ 319756 h 3722228"/>
              <a:gd name="connsiteX6770" fmla="*/ 1839877 w 6494035"/>
              <a:gd name="connsiteY6770" fmla="*/ 311992 h 3722228"/>
              <a:gd name="connsiteX6771" fmla="*/ 1828481 w 6494035"/>
              <a:gd name="connsiteY6771" fmla="*/ 301051 h 3722228"/>
              <a:gd name="connsiteX6772" fmla="*/ 1816634 w 6494035"/>
              <a:gd name="connsiteY6772" fmla="*/ 316564 h 3722228"/>
              <a:gd name="connsiteX6773" fmla="*/ 1773348 w 6494035"/>
              <a:gd name="connsiteY6773" fmla="*/ 311992 h 3722228"/>
              <a:gd name="connsiteX6774" fmla="*/ 1742807 w 6494035"/>
              <a:gd name="connsiteY6774" fmla="*/ 301051 h 3722228"/>
              <a:gd name="connsiteX6775" fmla="*/ 1719564 w 6494035"/>
              <a:gd name="connsiteY6775" fmla="*/ 288732 h 3722228"/>
              <a:gd name="connsiteX6776" fmla="*/ 1724111 w 6494035"/>
              <a:gd name="connsiteY6776" fmla="*/ 280984 h 3722228"/>
              <a:gd name="connsiteX6777" fmla="*/ 1735060 w 6494035"/>
              <a:gd name="connsiteY6777" fmla="*/ 270027 h 3722228"/>
              <a:gd name="connsiteX6778" fmla="*/ 1750555 w 6494035"/>
              <a:gd name="connsiteY6778" fmla="*/ 258172 h 3722228"/>
              <a:gd name="connsiteX6779" fmla="*/ 1777896 w 6494035"/>
              <a:gd name="connsiteY6779" fmla="*/ 270027 h 3722228"/>
              <a:gd name="connsiteX6780" fmla="*/ 1777896 w 6494035"/>
              <a:gd name="connsiteY6780" fmla="*/ 250425 h 3722228"/>
              <a:gd name="connsiteX6781" fmla="*/ 1781096 w 6494035"/>
              <a:gd name="connsiteY6781" fmla="*/ 234912 h 3722228"/>
              <a:gd name="connsiteX6782" fmla="*/ 1801139 w 6494035"/>
              <a:gd name="connsiteY6782" fmla="*/ 234912 h 3722228"/>
              <a:gd name="connsiteX6783" fmla="*/ 1805686 w 6494035"/>
              <a:gd name="connsiteY6783" fmla="*/ 254531 h 3722228"/>
              <a:gd name="connsiteX6784" fmla="*/ 1808886 w 6494035"/>
              <a:gd name="connsiteY6784" fmla="*/ 270027 h 3722228"/>
              <a:gd name="connsiteX6785" fmla="*/ 1828481 w 6494035"/>
              <a:gd name="connsiteY6785" fmla="*/ 270027 h 3722228"/>
              <a:gd name="connsiteX6786" fmla="*/ 1859470 w 6494035"/>
              <a:gd name="connsiteY6786" fmla="*/ 250425 h 3722228"/>
              <a:gd name="connsiteX6787" fmla="*/ 1847148 w 6494035"/>
              <a:gd name="connsiteY6787" fmla="*/ 250425 h 3722228"/>
              <a:gd name="connsiteX6788" fmla="*/ 1828481 w 6494035"/>
              <a:gd name="connsiteY6788" fmla="*/ 254531 h 3722228"/>
              <a:gd name="connsiteX6789" fmla="*/ 1854895 w 6494035"/>
              <a:gd name="connsiteY6789" fmla="*/ 192948 h 3722228"/>
              <a:gd name="connsiteX6790" fmla="*/ 1870390 w 6494035"/>
              <a:gd name="connsiteY6790" fmla="*/ 200695 h 3722228"/>
              <a:gd name="connsiteX6791" fmla="*/ 1885886 w 6494035"/>
              <a:gd name="connsiteY6791" fmla="*/ 219400 h 3722228"/>
              <a:gd name="connsiteX6792" fmla="*/ 1893632 w 6494035"/>
              <a:gd name="connsiteY6792" fmla="*/ 208460 h 3722228"/>
              <a:gd name="connsiteX6793" fmla="*/ 1909128 w 6494035"/>
              <a:gd name="connsiteY6793" fmla="*/ 196140 h 3722228"/>
              <a:gd name="connsiteX6794" fmla="*/ 1890461 w 6494035"/>
              <a:gd name="connsiteY6794" fmla="*/ 192948 h 3722228"/>
              <a:gd name="connsiteX6795" fmla="*/ 1882714 w 6494035"/>
              <a:gd name="connsiteY6795" fmla="*/ 177435 h 3722228"/>
              <a:gd name="connsiteX6796" fmla="*/ 1878138 w 6494035"/>
              <a:gd name="connsiteY6796" fmla="*/ 150983 h 3722228"/>
              <a:gd name="connsiteX6797" fmla="*/ 1885886 w 6494035"/>
              <a:gd name="connsiteY6797" fmla="*/ 127723 h 3722228"/>
              <a:gd name="connsiteX6798" fmla="*/ 1905956 w 6494035"/>
              <a:gd name="connsiteY6798" fmla="*/ 123616 h 3722228"/>
              <a:gd name="connsiteX6799" fmla="*/ 1920974 w 6494035"/>
              <a:gd name="connsiteY6799" fmla="*/ 131364 h 3722228"/>
              <a:gd name="connsiteX6800" fmla="*/ 1928722 w 6494035"/>
              <a:gd name="connsiteY6800" fmla="*/ 158731 h 3722228"/>
              <a:gd name="connsiteX6801" fmla="*/ 1932371 w 6494035"/>
              <a:gd name="connsiteY6801" fmla="*/ 182008 h 3722228"/>
              <a:gd name="connsiteX6802" fmla="*/ 1955165 w 6494035"/>
              <a:gd name="connsiteY6802" fmla="*/ 169687 h 3722228"/>
              <a:gd name="connsiteX6803" fmla="*/ 1940118 w 6494035"/>
              <a:gd name="connsiteY6803" fmla="*/ 154175 h 3722228"/>
              <a:gd name="connsiteX6804" fmla="*/ 1936469 w 6494035"/>
              <a:gd name="connsiteY6804" fmla="*/ 135471 h 3722228"/>
              <a:gd name="connsiteX6805" fmla="*/ 1955165 w 6494035"/>
              <a:gd name="connsiteY6805" fmla="*/ 135471 h 3722228"/>
              <a:gd name="connsiteX6806" fmla="*/ 1993902 w 6494035"/>
              <a:gd name="connsiteY6806" fmla="*/ 131364 h 3722228"/>
              <a:gd name="connsiteX6807" fmla="*/ 2036739 w 6494035"/>
              <a:gd name="connsiteY6807" fmla="*/ 119959 h 3722228"/>
              <a:gd name="connsiteX6808" fmla="*/ 2018043 w 6494035"/>
              <a:gd name="connsiteY6808" fmla="*/ 115852 h 3722228"/>
              <a:gd name="connsiteX6809" fmla="*/ 2056782 w 6494035"/>
              <a:gd name="connsiteY6809" fmla="*/ 89399 h 3722228"/>
              <a:gd name="connsiteX6810" fmla="*/ 2013945 w 6494035"/>
              <a:gd name="connsiteY6810" fmla="*/ 104912 h 3722228"/>
              <a:gd name="connsiteX6811" fmla="*/ 1975207 w 6494035"/>
              <a:gd name="connsiteY6811" fmla="*/ 123616 h 3722228"/>
              <a:gd name="connsiteX6812" fmla="*/ 1932371 w 6494035"/>
              <a:gd name="connsiteY6812" fmla="*/ 119959 h 3722228"/>
              <a:gd name="connsiteX6813" fmla="*/ 1909128 w 6494035"/>
              <a:gd name="connsiteY6813" fmla="*/ 108104 h 3722228"/>
              <a:gd name="connsiteX6814" fmla="*/ 1932371 w 6494035"/>
              <a:gd name="connsiteY6814" fmla="*/ 92592 h 3722228"/>
              <a:gd name="connsiteX6815" fmla="*/ 1986155 w 6494035"/>
              <a:gd name="connsiteY6815" fmla="*/ 84844 h 3722228"/>
              <a:gd name="connsiteX6816" fmla="*/ 1940118 w 6494035"/>
              <a:gd name="connsiteY6816" fmla="*/ 84844 h 3722228"/>
              <a:gd name="connsiteX6817" fmla="*/ 1901381 w 6494035"/>
              <a:gd name="connsiteY6817" fmla="*/ 100356 h 3722228"/>
              <a:gd name="connsiteX6818" fmla="*/ 1878138 w 6494035"/>
              <a:gd name="connsiteY6818" fmla="*/ 81652 h 3722228"/>
              <a:gd name="connsiteX6819" fmla="*/ 1959712 w 6494035"/>
              <a:gd name="connsiteY6819" fmla="*/ 73887 h 3722228"/>
              <a:gd name="connsiteX6820" fmla="*/ 1870390 w 6494035"/>
              <a:gd name="connsiteY6820" fmla="*/ 69332 h 3722228"/>
              <a:gd name="connsiteX6821" fmla="*/ 1928722 w 6494035"/>
              <a:gd name="connsiteY6821" fmla="*/ 53819 h 3722228"/>
              <a:gd name="connsiteX6822" fmla="*/ 1882714 w 6494035"/>
              <a:gd name="connsiteY6822" fmla="*/ 46520 h 3722228"/>
              <a:gd name="connsiteX6823" fmla="*/ 1882714 w 6494035"/>
              <a:gd name="connsiteY6823" fmla="*/ 35115 h 3722228"/>
              <a:gd name="connsiteX6824" fmla="*/ 1924623 w 6494035"/>
              <a:gd name="connsiteY6824" fmla="*/ 31025 h 3722228"/>
              <a:gd name="connsiteX6825" fmla="*/ 1951964 w 6494035"/>
              <a:gd name="connsiteY6825" fmla="*/ 23260 h 3722228"/>
              <a:gd name="connsiteX6826" fmla="*/ 1959712 w 6494035"/>
              <a:gd name="connsiteY6826" fmla="*/ 31025 h 3722228"/>
              <a:gd name="connsiteX6827" fmla="*/ 1990703 w 6494035"/>
              <a:gd name="connsiteY6827" fmla="*/ 38773 h 3722228"/>
              <a:gd name="connsiteX6828" fmla="*/ 1975207 w 6494035"/>
              <a:gd name="connsiteY6828" fmla="*/ 20068 h 3722228"/>
              <a:gd name="connsiteX6829" fmla="*/ 1998451 w 6494035"/>
              <a:gd name="connsiteY6829" fmla="*/ 7748 h 3722228"/>
              <a:gd name="connsiteX6830" fmla="*/ 2018043 w 6494035"/>
              <a:gd name="connsiteY6830" fmla="*/ 20068 h 3722228"/>
              <a:gd name="connsiteX6831" fmla="*/ 2013945 w 6494035"/>
              <a:gd name="connsiteY6831" fmla="*/ 38773 h 3722228"/>
              <a:gd name="connsiteX6832" fmla="*/ 2036739 w 6494035"/>
              <a:gd name="connsiteY6832" fmla="*/ 50627 h 3722228"/>
              <a:gd name="connsiteX6833" fmla="*/ 2033539 w 6494035"/>
              <a:gd name="connsiteY6833" fmla="*/ 23260 h 3722228"/>
              <a:gd name="connsiteX6834" fmla="*/ 2059982 w 6494035"/>
              <a:gd name="connsiteY6834" fmla="*/ 7748 h 3722228"/>
              <a:gd name="connsiteX6835" fmla="*/ 2095071 w 6494035"/>
              <a:gd name="connsiteY6835" fmla="*/ 4556 h 3722228"/>
              <a:gd name="connsiteX6836" fmla="*/ 2110566 w 6494035"/>
              <a:gd name="connsiteY6836" fmla="*/ 38773 h 372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</a:cxnLst>
            <a:rect l="l" t="t" r="r" b="b"/>
            <a:pathLst>
              <a:path w="6494035" h="3722228">
                <a:moveTo>
                  <a:pt x="1689094" y="3652082"/>
                </a:moveTo>
                <a:lnTo>
                  <a:pt x="1704611" y="3652082"/>
                </a:lnTo>
                <a:lnTo>
                  <a:pt x="1716471" y="3663086"/>
                </a:lnTo>
                <a:lnTo>
                  <a:pt x="1720126" y="3675463"/>
                </a:lnTo>
                <a:lnTo>
                  <a:pt x="1747503" y="3691053"/>
                </a:lnTo>
                <a:lnTo>
                  <a:pt x="1766215" y="3706642"/>
                </a:lnTo>
                <a:lnTo>
                  <a:pt x="1786293" y="3709851"/>
                </a:lnTo>
                <a:lnTo>
                  <a:pt x="1763019" y="3722228"/>
                </a:lnTo>
                <a:lnTo>
                  <a:pt x="1739745" y="3717643"/>
                </a:lnTo>
                <a:lnTo>
                  <a:pt x="1720126" y="3717643"/>
                </a:lnTo>
                <a:lnTo>
                  <a:pt x="1696852" y="3722228"/>
                </a:lnTo>
                <a:lnTo>
                  <a:pt x="1662624" y="3709851"/>
                </a:lnTo>
                <a:lnTo>
                  <a:pt x="1708713" y="3706642"/>
                </a:lnTo>
                <a:lnTo>
                  <a:pt x="1689094" y="3686467"/>
                </a:lnTo>
                <a:lnTo>
                  <a:pt x="1696852" y="3675463"/>
                </a:lnTo>
                <a:lnTo>
                  <a:pt x="1681336" y="3678672"/>
                </a:lnTo>
                <a:lnTo>
                  <a:pt x="1681336" y="3659877"/>
                </a:lnTo>
                <a:close/>
                <a:moveTo>
                  <a:pt x="1851701" y="3605393"/>
                </a:moveTo>
                <a:lnTo>
                  <a:pt x="1875118" y="3605393"/>
                </a:lnTo>
                <a:lnTo>
                  <a:pt x="1867313" y="3621029"/>
                </a:lnTo>
                <a:lnTo>
                  <a:pt x="1854915" y="3628847"/>
                </a:lnTo>
                <a:lnTo>
                  <a:pt x="1847108" y="3624248"/>
                </a:lnTo>
                <a:close/>
                <a:moveTo>
                  <a:pt x="1883087" y="3601976"/>
                </a:moveTo>
                <a:lnTo>
                  <a:pt x="1890685" y="3601976"/>
                </a:lnTo>
                <a:lnTo>
                  <a:pt x="1898281" y="3601976"/>
                </a:lnTo>
                <a:lnTo>
                  <a:pt x="1901410" y="3609553"/>
                </a:lnTo>
                <a:lnTo>
                  <a:pt x="1905879" y="3614008"/>
                </a:lnTo>
                <a:lnTo>
                  <a:pt x="1890685" y="3621138"/>
                </a:lnTo>
                <a:lnTo>
                  <a:pt x="1878620" y="3632278"/>
                </a:lnTo>
                <a:lnTo>
                  <a:pt x="1871023" y="3624704"/>
                </a:lnTo>
                <a:lnTo>
                  <a:pt x="1878620" y="3614008"/>
                </a:lnTo>
                <a:close/>
                <a:moveTo>
                  <a:pt x="6358915" y="3490376"/>
                </a:moveTo>
                <a:lnTo>
                  <a:pt x="6363027" y="3494930"/>
                </a:lnTo>
                <a:lnTo>
                  <a:pt x="6363027" y="3502661"/>
                </a:lnTo>
                <a:lnTo>
                  <a:pt x="6363027" y="3505850"/>
                </a:lnTo>
                <a:lnTo>
                  <a:pt x="6363027" y="3513581"/>
                </a:lnTo>
                <a:lnTo>
                  <a:pt x="6363027" y="3517676"/>
                </a:lnTo>
                <a:lnTo>
                  <a:pt x="6370804" y="3513581"/>
                </a:lnTo>
                <a:lnTo>
                  <a:pt x="6370804" y="3517676"/>
                </a:lnTo>
                <a:lnTo>
                  <a:pt x="6374460" y="3521313"/>
                </a:lnTo>
                <a:lnTo>
                  <a:pt x="6370804" y="3525408"/>
                </a:lnTo>
                <a:lnTo>
                  <a:pt x="6370804" y="3536328"/>
                </a:lnTo>
                <a:lnTo>
                  <a:pt x="6366683" y="3547707"/>
                </a:lnTo>
                <a:lnTo>
                  <a:pt x="6358915" y="3562722"/>
                </a:lnTo>
                <a:lnTo>
                  <a:pt x="6351137" y="3575007"/>
                </a:lnTo>
                <a:lnTo>
                  <a:pt x="6343369" y="3585927"/>
                </a:lnTo>
                <a:lnTo>
                  <a:pt x="6340169" y="3598212"/>
                </a:lnTo>
                <a:lnTo>
                  <a:pt x="6343369" y="3605954"/>
                </a:lnTo>
                <a:lnTo>
                  <a:pt x="6335592" y="3601400"/>
                </a:lnTo>
                <a:lnTo>
                  <a:pt x="6332391" y="3605954"/>
                </a:lnTo>
                <a:lnTo>
                  <a:pt x="6327814" y="3601400"/>
                </a:lnTo>
                <a:lnTo>
                  <a:pt x="6327814" y="3605954"/>
                </a:lnTo>
                <a:lnTo>
                  <a:pt x="6316845" y="3613685"/>
                </a:lnTo>
                <a:lnTo>
                  <a:pt x="6304500" y="3624605"/>
                </a:lnTo>
                <a:lnTo>
                  <a:pt x="6301299" y="3640079"/>
                </a:lnTo>
                <a:lnTo>
                  <a:pt x="6293522" y="3647362"/>
                </a:lnTo>
                <a:lnTo>
                  <a:pt x="6285754" y="3659648"/>
                </a:lnTo>
                <a:lnTo>
                  <a:pt x="6277976" y="3667379"/>
                </a:lnTo>
                <a:lnTo>
                  <a:pt x="6281177" y="3670568"/>
                </a:lnTo>
                <a:lnTo>
                  <a:pt x="6277976" y="3670568"/>
                </a:lnTo>
                <a:lnTo>
                  <a:pt x="6270199" y="3678299"/>
                </a:lnTo>
                <a:lnTo>
                  <a:pt x="6258319" y="3686031"/>
                </a:lnTo>
                <a:lnTo>
                  <a:pt x="6254653" y="3693773"/>
                </a:lnTo>
                <a:lnTo>
                  <a:pt x="6234995" y="3698316"/>
                </a:lnTo>
                <a:lnTo>
                  <a:pt x="6230418" y="3693773"/>
                </a:lnTo>
                <a:lnTo>
                  <a:pt x="6222650" y="3690584"/>
                </a:lnTo>
                <a:lnTo>
                  <a:pt x="6222650" y="3682853"/>
                </a:lnTo>
                <a:lnTo>
                  <a:pt x="6211672" y="3678299"/>
                </a:lnTo>
                <a:lnTo>
                  <a:pt x="6211672" y="3675111"/>
                </a:lnTo>
                <a:lnTo>
                  <a:pt x="6203904" y="3675111"/>
                </a:lnTo>
                <a:lnTo>
                  <a:pt x="6196127" y="3670568"/>
                </a:lnTo>
                <a:lnTo>
                  <a:pt x="6199327" y="3662826"/>
                </a:lnTo>
                <a:lnTo>
                  <a:pt x="6196127" y="3662826"/>
                </a:lnTo>
                <a:lnTo>
                  <a:pt x="6196127" y="3659648"/>
                </a:lnTo>
                <a:lnTo>
                  <a:pt x="6203904" y="3659648"/>
                </a:lnTo>
                <a:lnTo>
                  <a:pt x="6203904" y="3651906"/>
                </a:lnTo>
                <a:lnTo>
                  <a:pt x="6207104" y="3644174"/>
                </a:lnTo>
                <a:lnTo>
                  <a:pt x="6214873" y="3647362"/>
                </a:lnTo>
                <a:lnTo>
                  <a:pt x="6211672" y="3640079"/>
                </a:lnTo>
                <a:lnTo>
                  <a:pt x="6214873" y="3640079"/>
                </a:lnTo>
                <a:lnTo>
                  <a:pt x="6214873" y="3636432"/>
                </a:lnTo>
                <a:lnTo>
                  <a:pt x="6219450" y="3632337"/>
                </a:lnTo>
                <a:lnTo>
                  <a:pt x="6222650" y="3632337"/>
                </a:lnTo>
                <a:lnTo>
                  <a:pt x="6222650" y="3628700"/>
                </a:lnTo>
                <a:lnTo>
                  <a:pt x="6234995" y="3624605"/>
                </a:lnTo>
                <a:lnTo>
                  <a:pt x="6242764" y="3613685"/>
                </a:lnTo>
                <a:lnTo>
                  <a:pt x="6242764" y="3616874"/>
                </a:lnTo>
                <a:lnTo>
                  <a:pt x="6246885" y="3616874"/>
                </a:lnTo>
                <a:lnTo>
                  <a:pt x="6246885" y="3609132"/>
                </a:lnTo>
                <a:lnTo>
                  <a:pt x="6254653" y="3601400"/>
                </a:lnTo>
                <a:lnTo>
                  <a:pt x="6265631" y="3601400"/>
                </a:lnTo>
                <a:lnTo>
                  <a:pt x="6277976" y="3593669"/>
                </a:lnTo>
                <a:lnTo>
                  <a:pt x="6301299" y="3578195"/>
                </a:lnTo>
                <a:lnTo>
                  <a:pt x="6320045" y="3562722"/>
                </a:lnTo>
                <a:lnTo>
                  <a:pt x="6332391" y="3540882"/>
                </a:lnTo>
                <a:lnTo>
                  <a:pt x="6335592" y="3533150"/>
                </a:lnTo>
                <a:lnTo>
                  <a:pt x="6340169" y="3529055"/>
                </a:lnTo>
                <a:lnTo>
                  <a:pt x="6347937" y="3517676"/>
                </a:lnTo>
                <a:lnTo>
                  <a:pt x="6351137" y="3502661"/>
                </a:lnTo>
                <a:close/>
                <a:moveTo>
                  <a:pt x="5821217" y="3443683"/>
                </a:moveTo>
                <a:lnTo>
                  <a:pt x="5825758" y="3443683"/>
                </a:lnTo>
                <a:lnTo>
                  <a:pt x="5828938" y="3448259"/>
                </a:lnTo>
                <a:lnTo>
                  <a:pt x="5840744" y="3456042"/>
                </a:lnTo>
                <a:lnTo>
                  <a:pt x="5860726" y="3459245"/>
                </a:lnTo>
                <a:lnTo>
                  <a:pt x="5871625" y="3456042"/>
                </a:lnTo>
                <a:lnTo>
                  <a:pt x="5875711" y="3456042"/>
                </a:lnTo>
                <a:lnTo>
                  <a:pt x="5887063" y="3451466"/>
                </a:lnTo>
                <a:lnTo>
                  <a:pt x="5887063" y="3456042"/>
                </a:lnTo>
                <a:lnTo>
                  <a:pt x="5879342" y="3497699"/>
                </a:lnTo>
                <a:lnTo>
                  <a:pt x="5875711" y="3497699"/>
                </a:lnTo>
                <a:lnTo>
                  <a:pt x="5875711" y="3494491"/>
                </a:lnTo>
                <a:lnTo>
                  <a:pt x="5871625" y="3497699"/>
                </a:lnTo>
                <a:lnTo>
                  <a:pt x="5871625" y="3505477"/>
                </a:lnTo>
                <a:lnTo>
                  <a:pt x="5868446" y="3513261"/>
                </a:lnTo>
                <a:lnTo>
                  <a:pt x="5863905" y="3525162"/>
                </a:lnTo>
                <a:lnTo>
                  <a:pt x="5856185" y="3528822"/>
                </a:lnTo>
                <a:lnTo>
                  <a:pt x="5856185" y="3521044"/>
                </a:lnTo>
                <a:lnTo>
                  <a:pt x="5860726" y="3521044"/>
                </a:lnTo>
                <a:lnTo>
                  <a:pt x="5860726" y="3513261"/>
                </a:lnTo>
                <a:lnTo>
                  <a:pt x="5856185" y="3513261"/>
                </a:lnTo>
                <a:lnTo>
                  <a:pt x="5848464" y="3525162"/>
                </a:lnTo>
                <a:lnTo>
                  <a:pt x="5844378" y="3525162"/>
                </a:lnTo>
                <a:lnTo>
                  <a:pt x="5840744" y="3536606"/>
                </a:lnTo>
                <a:lnTo>
                  <a:pt x="5833023" y="3536606"/>
                </a:lnTo>
                <a:lnTo>
                  <a:pt x="5825758" y="3532945"/>
                </a:lnTo>
                <a:lnTo>
                  <a:pt x="5821217" y="3528822"/>
                </a:lnTo>
                <a:lnTo>
                  <a:pt x="5825758" y="3528822"/>
                </a:lnTo>
                <a:lnTo>
                  <a:pt x="5825758" y="3525162"/>
                </a:lnTo>
                <a:lnTo>
                  <a:pt x="5818038" y="3521044"/>
                </a:lnTo>
                <a:lnTo>
                  <a:pt x="5813497" y="3510058"/>
                </a:lnTo>
                <a:lnTo>
                  <a:pt x="5818038" y="3494491"/>
                </a:lnTo>
                <a:lnTo>
                  <a:pt x="5821217" y="3497699"/>
                </a:lnTo>
                <a:lnTo>
                  <a:pt x="5821217" y="3494491"/>
                </a:lnTo>
                <a:lnTo>
                  <a:pt x="5818038" y="3451466"/>
                </a:lnTo>
                <a:close/>
                <a:moveTo>
                  <a:pt x="6389263" y="3296783"/>
                </a:moveTo>
                <a:lnTo>
                  <a:pt x="6393822" y="3296783"/>
                </a:lnTo>
                <a:lnTo>
                  <a:pt x="6393822" y="3301349"/>
                </a:lnTo>
                <a:lnTo>
                  <a:pt x="6393822" y="3309122"/>
                </a:lnTo>
                <a:lnTo>
                  <a:pt x="6397010" y="3312318"/>
                </a:lnTo>
                <a:lnTo>
                  <a:pt x="6404752" y="3316883"/>
                </a:lnTo>
                <a:lnTo>
                  <a:pt x="6409305" y="3324188"/>
                </a:lnTo>
                <a:lnTo>
                  <a:pt x="6412494" y="3324188"/>
                </a:lnTo>
                <a:lnTo>
                  <a:pt x="6412494" y="3339722"/>
                </a:lnTo>
                <a:lnTo>
                  <a:pt x="6409305" y="3343374"/>
                </a:lnTo>
                <a:lnTo>
                  <a:pt x="6412494" y="3350691"/>
                </a:lnTo>
                <a:lnTo>
                  <a:pt x="6412494" y="3363018"/>
                </a:lnTo>
                <a:lnTo>
                  <a:pt x="6417053" y="3373986"/>
                </a:lnTo>
                <a:lnTo>
                  <a:pt x="6420241" y="3386313"/>
                </a:lnTo>
                <a:lnTo>
                  <a:pt x="6428895" y="3386313"/>
                </a:lnTo>
                <a:lnTo>
                  <a:pt x="6436637" y="3370791"/>
                </a:lnTo>
                <a:lnTo>
                  <a:pt x="6436637" y="3366213"/>
                </a:lnTo>
                <a:lnTo>
                  <a:pt x="6436637" y="3358452"/>
                </a:lnTo>
                <a:lnTo>
                  <a:pt x="6447573" y="3358452"/>
                </a:lnTo>
                <a:lnTo>
                  <a:pt x="6447573" y="3370791"/>
                </a:lnTo>
                <a:lnTo>
                  <a:pt x="6459868" y="3381748"/>
                </a:lnTo>
                <a:lnTo>
                  <a:pt x="6470804" y="3381748"/>
                </a:lnTo>
                <a:lnTo>
                  <a:pt x="6482646" y="3370791"/>
                </a:lnTo>
                <a:lnTo>
                  <a:pt x="6494035" y="3370791"/>
                </a:lnTo>
                <a:lnTo>
                  <a:pt x="6494035" y="3381748"/>
                </a:lnTo>
                <a:lnTo>
                  <a:pt x="6482646" y="3394086"/>
                </a:lnTo>
                <a:lnTo>
                  <a:pt x="6447573" y="3463516"/>
                </a:lnTo>
                <a:lnTo>
                  <a:pt x="6424342" y="3486812"/>
                </a:lnTo>
                <a:lnTo>
                  <a:pt x="6409305" y="3502346"/>
                </a:lnTo>
                <a:lnTo>
                  <a:pt x="6397010" y="3517424"/>
                </a:lnTo>
                <a:lnTo>
                  <a:pt x="6381521" y="3536611"/>
                </a:lnTo>
                <a:lnTo>
                  <a:pt x="6381521" y="3525185"/>
                </a:lnTo>
                <a:lnTo>
                  <a:pt x="6378332" y="3528850"/>
                </a:lnTo>
                <a:lnTo>
                  <a:pt x="6378332" y="3521076"/>
                </a:lnTo>
                <a:lnTo>
                  <a:pt x="6381521" y="3513315"/>
                </a:lnTo>
                <a:lnTo>
                  <a:pt x="6389263" y="3494585"/>
                </a:lnTo>
                <a:lnTo>
                  <a:pt x="6389263" y="3479051"/>
                </a:lnTo>
                <a:lnTo>
                  <a:pt x="6386074" y="3471289"/>
                </a:lnTo>
                <a:lnTo>
                  <a:pt x="6381521" y="3463516"/>
                </a:lnTo>
                <a:lnTo>
                  <a:pt x="6378332" y="3455755"/>
                </a:lnTo>
                <a:lnTo>
                  <a:pt x="6381521" y="3447994"/>
                </a:lnTo>
                <a:lnTo>
                  <a:pt x="6389263" y="3443873"/>
                </a:lnTo>
                <a:lnTo>
                  <a:pt x="6397010" y="3417382"/>
                </a:lnTo>
                <a:lnTo>
                  <a:pt x="6401563" y="3420578"/>
                </a:lnTo>
                <a:lnTo>
                  <a:pt x="6401563" y="3405043"/>
                </a:lnTo>
                <a:lnTo>
                  <a:pt x="6401563" y="3386313"/>
                </a:lnTo>
                <a:lnTo>
                  <a:pt x="6404752" y="3386313"/>
                </a:lnTo>
                <a:lnTo>
                  <a:pt x="6409305" y="3378552"/>
                </a:lnTo>
                <a:lnTo>
                  <a:pt x="6401563" y="3378552"/>
                </a:lnTo>
                <a:lnTo>
                  <a:pt x="6401563" y="3366213"/>
                </a:lnTo>
                <a:lnTo>
                  <a:pt x="6401563" y="3363018"/>
                </a:lnTo>
                <a:lnTo>
                  <a:pt x="6404752" y="3366213"/>
                </a:lnTo>
                <a:lnTo>
                  <a:pt x="6404752" y="3363018"/>
                </a:lnTo>
                <a:lnTo>
                  <a:pt x="6404752" y="3355256"/>
                </a:lnTo>
                <a:lnTo>
                  <a:pt x="6401563" y="3355256"/>
                </a:lnTo>
                <a:lnTo>
                  <a:pt x="6397010" y="3358452"/>
                </a:lnTo>
                <a:lnTo>
                  <a:pt x="6393822" y="3316883"/>
                </a:lnTo>
                <a:close/>
                <a:moveTo>
                  <a:pt x="6327067" y="2889116"/>
                </a:moveTo>
                <a:lnTo>
                  <a:pt x="6331681" y="2893605"/>
                </a:lnTo>
                <a:lnTo>
                  <a:pt x="6342751" y="2908865"/>
                </a:lnTo>
                <a:lnTo>
                  <a:pt x="6347363" y="2912007"/>
                </a:lnTo>
                <a:lnTo>
                  <a:pt x="6347363" y="2919639"/>
                </a:lnTo>
                <a:lnTo>
                  <a:pt x="6355205" y="2927270"/>
                </a:lnTo>
                <a:lnTo>
                  <a:pt x="6363047" y="2942530"/>
                </a:lnTo>
                <a:lnTo>
                  <a:pt x="6363047" y="2950161"/>
                </a:lnTo>
                <a:lnTo>
                  <a:pt x="6355205" y="2946570"/>
                </a:lnTo>
                <a:lnTo>
                  <a:pt x="6355205" y="2938939"/>
                </a:lnTo>
                <a:lnTo>
                  <a:pt x="6342751" y="2931310"/>
                </a:lnTo>
                <a:lnTo>
                  <a:pt x="6331681" y="2908865"/>
                </a:lnTo>
                <a:close/>
                <a:moveTo>
                  <a:pt x="4105236" y="2861766"/>
                </a:moveTo>
                <a:lnTo>
                  <a:pt x="4112842" y="2869957"/>
                </a:lnTo>
                <a:lnTo>
                  <a:pt x="4108368" y="2873811"/>
                </a:lnTo>
                <a:lnTo>
                  <a:pt x="4100763" y="2869957"/>
                </a:lnTo>
                <a:close/>
                <a:moveTo>
                  <a:pt x="4150996" y="2842407"/>
                </a:moveTo>
                <a:lnTo>
                  <a:pt x="4156057" y="2850150"/>
                </a:lnTo>
                <a:lnTo>
                  <a:pt x="4150996" y="2857895"/>
                </a:lnTo>
                <a:lnTo>
                  <a:pt x="4147453" y="2854250"/>
                </a:lnTo>
                <a:lnTo>
                  <a:pt x="4147453" y="2850150"/>
                </a:lnTo>
                <a:close/>
                <a:moveTo>
                  <a:pt x="3989393" y="2669311"/>
                </a:moveTo>
                <a:lnTo>
                  <a:pt x="3989393" y="2677054"/>
                </a:lnTo>
                <a:lnTo>
                  <a:pt x="3992582" y="2677054"/>
                </a:lnTo>
                <a:lnTo>
                  <a:pt x="3992582" y="2684811"/>
                </a:lnTo>
                <a:lnTo>
                  <a:pt x="3997134" y="2689373"/>
                </a:lnTo>
                <a:lnTo>
                  <a:pt x="4008063" y="2719006"/>
                </a:lnTo>
                <a:lnTo>
                  <a:pt x="4012622" y="2738608"/>
                </a:lnTo>
                <a:lnTo>
                  <a:pt x="4004874" y="2754108"/>
                </a:lnTo>
                <a:lnTo>
                  <a:pt x="3997134" y="2746351"/>
                </a:lnTo>
                <a:lnTo>
                  <a:pt x="3992582" y="2746351"/>
                </a:lnTo>
                <a:lnTo>
                  <a:pt x="3992582" y="2754108"/>
                </a:lnTo>
                <a:lnTo>
                  <a:pt x="3997134" y="2765046"/>
                </a:lnTo>
                <a:lnTo>
                  <a:pt x="3989393" y="2780546"/>
                </a:lnTo>
                <a:lnTo>
                  <a:pt x="3989393" y="2788289"/>
                </a:lnTo>
                <a:lnTo>
                  <a:pt x="3973905" y="2834789"/>
                </a:lnTo>
                <a:lnTo>
                  <a:pt x="3950668" y="2888586"/>
                </a:lnTo>
                <a:lnTo>
                  <a:pt x="3927439" y="2950572"/>
                </a:lnTo>
                <a:lnTo>
                  <a:pt x="3915593" y="2958330"/>
                </a:lnTo>
                <a:lnTo>
                  <a:pt x="3903301" y="2962432"/>
                </a:lnTo>
                <a:lnTo>
                  <a:pt x="3892364" y="2966073"/>
                </a:lnTo>
                <a:lnTo>
                  <a:pt x="3884624" y="2958330"/>
                </a:lnTo>
                <a:lnTo>
                  <a:pt x="3869135" y="2954674"/>
                </a:lnTo>
                <a:lnTo>
                  <a:pt x="3861387" y="2939635"/>
                </a:lnTo>
                <a:lnTo>
                  <a:pt x="3861387" y="2916392"/>
                </a:lnTo>
                <a:lnTo>
                  <a:pt x="3856835" y="2908634"/>
                </a:lnTo>
                <a:lnTo>
                  <a:pt x="3853647" y="2885391"/>
                </a:lnTo>
                <a:lnTo>
                  <a:pt x="3861387" y="2873086"/>
                </a:lnTo>
                <a:lnTo>
                  <a:pt x="3864576" y="2869891"/>
                </a:lnTo>
                <a:lnTo>
                  <a:pt x="3884624" y="2842532"/>
                </a:lnTo>
                <a:lnTo>
                  <a:pt x="3884624" y="2838891"/>
                </a:lnTo>
                <a:lnTo>
                  <a:pt x="3884624" y="2831594"/>
                </a:lnTo>
                <a:lnTo>
                  <a:pt x="3880064" y="2823851"/>
                </a:lnTo>
                <a:lnTo>
                  <a:pt x="3876876" y="2816094"/>
                </a:lnTo>
                <a:lnTo>
                  <a:pt x="3876876" y="2796046"/>
                </a:lnTo>
                <a:lnTo>
                  <a:pt x="3884624" y="2769594"/>
                </a:lnTo>
                <a:lnTo>
                  <a:pt x="3887813" y="2761851"/>
                </a:lnTo>
                <a:lnTo>
                  <a:pt x="3895553" y="2757289"/>
                </a:lnTo>
                <a:lnTo>
                  <a:pt x="3903301" y="2754108"/>
                </a:lnTo>
                <a:lnTo>
                  <a:pt x="3911042" y="2757289"/>
                </a:lnTo>
                <a:lnTo>
                  <a:pt x="3911042" y="2754108"/>
                </a:lnTo>
                <a:lnTo>
                  <a:pt x="3918782" y="2749992"/>
                </a:lnTo>
                <a:lnTo>
                  <a:pt x="3927439" y="2754108"/>
                </a:lnTo>
                <a:lnTo>
                  <a:pt x="3923342" y="2746351"/>
                </a:lnTo>
                <a:lnTo>
                  <a:pt x="3938376" y="2738608"/>
                </a:lnTo>
                <a:lnTo>
                  <a:pt x="3938376" y="2746351"/>
                </a:lnTo>
                <a:lnTo>
                  <a:pt x="3946116" y="2742249"/>
                </a:lnTo>
                <a:lnTo>
                  <a:pt x="3942928" y="2738608"/>
                </a:lnTo>
                <a:lnTo>
                  <a:pt x="3950668" y="2726749"/>
                </a:lnTo>
                <a:lnTo>
                  <a:pt x="3950668" y="2734507"/>
                </a:lnTo>
                <a:lnTo>
                  <a:pt x="3958416" y="2726749"/>
                </a:lnTo>
                <a:lnTo>
                  <a:pt x="3961605" y="2726749"/>
                </a:lnTo>
                <a:lnTo>
                  <a:pt x="3953856" y="2723554"/>
                </a:lnTo>
                <a:lnTo>
                  <a:pt x="3958416" y="2715811"/>
                </a:lnTo>
                <a:lnTo>
                  <a:pt x="3961605" y="2719006"/>
                </a:lnTo>
                <a:lnTo>
                  <a:pt x="3961605" y="2715811"/>
                </a:lnTo>
                <a:lnTo>
                  <a:pt x="3958416" y="2704413"/>
                </a:lnTo>
                <a:lnTo>
                  <a:pt x="3966157" y="2704413"/>
                </a:lnTo>
                <a:lnTo>
                  <a:pt x="3966157" y="2708054"/>
                </a:lnTo>
                <a:lnTo>
                  <a:pt x="3973905" y="2700311"/>
                </a:lnTo>
                <a:lnTo>
                  <a:pt x="3977093" y="2704413"/>
                </a:lnTo>
                <a:lnTo>
                  <a:pt x="3981645" y="2692554"/>
                </a:lnTo>
                <a:lnTo>
                  <a:pt x="3977093" y="2681616"/>
                </a:lnTo>
                <a:lnTo>
                  <a:pt x="3984834" y="2677054"/>
                </a:lnTo>
                <a:close/>
                <a:moveTo>
                  <a:pt x="5910115" y="2661341"/>
                </a:moveTo>
                <a:lnTo>
                  <a:pt x="5910115" y="2665909"/>
                </a:lnTo>
                <a:lnTo>
                  <a:pt x="5914198" y="2673645"/>
                </a:lnTo>
                <a:lnTo>
                  <a:pt x="5914198" y="2688713"/>
                </a:lnTo>
                <a:lnTo>
                  <a:pt x="5917382" y="2688713"/>
                </a:lnTo>
                <a:lnTo>
                  <a:pt x="5917382" y="2696449"/>
                </a:lnTo>
                <a:lnTo>
                  <a:pt x="5921955" y="2700096"/>
                </a:lnTo>
                <a:lnTo>
                  <a:pt x="5921955" y="2711038"/>
                </a:lnTo>
                <a:lnTo>
                  <a:pt x="5925139" y="2711038"/>
                </a:lnTo>
                <a:lnTo>
                  <a:pt x="5925139" y="2730636"/>
                </a:lnTo>
                <a:lnTo>
                  <a:pt x="5929671" y="2749351"/>
                </a:lnTo>
                <a:lnTo>
                  <a:pt x="5932896" y="2746146"/>
                </a:lnTo>
                <a:lnTo>
                  <a:pt x="5940612" y="2738410"/>
                </a:lnTo>
                <a:lnTo>
                  <a:pt x="5945185" y="2749351"/>
                </a:lnTo>
                <a:lnTo>
                  <a:pt x="5956085" y="2757087"/>
                </a:lnTo>
                <a:lnTo>
                  <a:pt x="5956085" y="2784901"/>
                </a:lnTo>
                <a:lnTo>
                  <a:pt x="5956085" y="2792638"/>
                </a:lnTo>
                <a:lnTo>
                  <a:pt x="5963842" y="2803579"/>
                </a:lnTo>
                <a:lnTo>
                  <a:pt x="5968414" y="2823215"/>
                </a:lnTo>
                <a:lnTo>
                  <a:pt x="5968414" y="2834156"/>
                </a:lnTo>
                <a:lnTo>
                  <a:pt x="5968414" y="2841892"/>
                </a:lnTo>
                <a:lnTo>
                  <a:pt x="5971599" y="2849629"/>
                </a:lnTo>
                <a:lnTo>
                  <a:pt x="5979315" y="2861970"/>
                </a:lnTo>
                <a:lnTo>
                  <a:pt x="5991154" y="2861970"/>
                </a:lnTo>
                <a:lnTo>
                  <a:pt x="5994828" y="2872911"/>
                </a:lnTo>
                <a:lnTo>
                  <a:pt x="5998911" y="2872911"/>
                </a:lnTo>
                <a:lnTo>
                  <a:pt x="6010301" y="2880647"/>
                </a:lnTo>
                <a:lnTo>
                  <a:pt x="6014384" y="2888384"/>
                </a:lnTo>
                <a:lnTo>
                  <a:pt x="6018017" y="2892952"/>
                </a:lnTo>
                <a:lnTo>
                  <a:pt x="6010301" y="2896157"/>
                </a:lnTo>
                <a:lnTo>
                  <a:pt x="6014384" y="2903894"/>
                </a:lnTo>
                <a:lnTo>
                  <a:pt x="6022140" y="2915756"/>
                </a:lnTo>
                <a:lnTo>
                  <a:pt x="6022140" y="2919403"/>
                </a:lnTo>
                <a:lnTo>
                  <a:pt x="6029857" y="2942207"/>
                </a:lnTo>
                <a:lnTo>
                  <a:pt x="6033082" y="2946775"/>
                </a:lnTo>
                <a:lnTo>
                  <a:pt x="6033082" y="2931266"/>
                </a:lnTo>
                <a:lnTo>
                  <a:pt x="6045370" y="2942207"/>
                </a:lnTo>
                <a:lnTo>
                  <a:pt x="6045370" y="2939002"/>
                </a:lnTo>
                <a:lnTo>
                  <a:pt x="6049902" y="2946775"/>
                </a:lnTo>
                <a:lnTo>
                  <a:pt x="6049902" y="2965453"/>
                </a:lnTo>
                <a:lnTo>
                  <a:pt x="6040798" y="2965453"/>
                </a:lnTo>
                <a:lnTo>
                  <a:pt x="6045370" y="2973189"/>
                </a:lnTo>
                <a:lnTo>
                  <a:pt x="6057659" y="2980962"/>
                </a:lnTo>
                <a:lnTo>
                  <a:pt x="6064926" y="2988699"/>
                </a:lnTo>
                <a:lnTo>
                  <a:pt x="6068600" y="3000561"/>
                </a:lnTo>
                <a:lnTo>
                  <a:pt x="6076316" y="3008298"/>
                </a:lnTo>
                <a:lnTo>
                  <a:pt x="6080439" y="3016071"/>
                </a:lnTo>
                <a:lnTo>
                  <a:pt x="6076316" y="3027012"/>
                </a:lnTo>
                <a:lnTo>
                  <a:pt x="6084073" y="3042522"/>
                </a:lnTo>
                <a:lnTo>
                  <a:pt x="6076316" y="3073504"/>
                </a:lnTo>
                <a:lnTo>
                  <a:pt x="6080439" y="3089013"/>
                </a:lnTo>
                <a:lnTo>
                  <a:pt x="6076316" y="3116348"/>
                </a:lnTo>
                <a:lnTo>
                  <a:pt x="6064926" y="3142799"/>
                </a:lnTo>
                <a:lnTo>
                  <a:pt x="6057659" y="3170613"/>
                </a:lnTo>
                <a:lnTo>
                  <a:pt x="6037613" y="3201153"/>
                </a:lnTo>
                <a:lnTo>
                  <a:pt x="6037613" y="3204800"/>
                </a:lnTo>
                <a:lnTo>
                  <a:pt x="6037613" y="3208927"/>
                </a:lnTo>
                <a:lnTo>
                  <a:pt x="6014384" y="3227604"/>
                </a:lnTo>
                <a:lnTo>
                  <a:pt x="6010301" y="3239909"/>
                </a:lnTo>
                <a:lnTo>
                  <a:pt x="6006668" y="3250850"/>
                </a:lnTo>
                <a:lnTo>
                  <a:pt x="5991154" y="3270928"/>
                </a:lnTo>
                <a:lnTo>
                  <a:pt x="5983887" y="3285958"/>
                </a:lnTo>
                <a:lnTo>
                  <a:pt x="5963842" y="3320182"/>
                </a:lnTo>
                <a:lnTo>
                  <a:pt x="5952901" y="3351165"/>
                </a:lnTo>
                <a:lnTo>
                  <a:pt x="5932896" y="3363469"/>
                </a:lnTo>
                <a:lnTo>
                  <a:pt x="5902359" y="3363469"/>
                </a:lnTo>
                <a:lnTo>
                  <a:pt x="5890968" y="3374410"/>
                </a:lnTo>
                <a:lnTo>
                  <a:pt x="5868229" y="3386273"/>
                </a:lnTo>
                <a:lnTo>
                  <a:pt x="5871413" y="3389920"/>
                </a:lnTo>
                <a:lnTo>
                  <a:pt x="5868229" y="3397693"/>
                </a:lnTo>
                <a:lnTo>
                  <a:pt x="5860472" y="3382184"/>
                </a:lnTo>
                <a:lnTo>
                  <a:pt x="5855899" y="3378536"/>
                </a:lnTo>
                <a:lnTo>
                  <a:pt x="5855899" y="3374410"/>
                </a:lnTo>
                <a:lnTo>
                  <a:pt x="5855899" y="3366674"/>
                </a:lnTo>
                <a:lnTo>
                  <a:pt x="5844060" y="3374410"/>
                </a:lnTo>
                <a:lnTo>
                  <a:pt x="5840426" y="3374410"/>
                </a:lnTo>
                <a:lnTo>
                  <a:pt x="5848183" y="3366674"/>
                </a:lnTo>
                <a:lnTo>
                  <a:pt x="5848183" y="3358938"/>
                </a:lnTo>
                <a:lnTo>
                  <a:pt x="5836344" y="3363469"/>
                </a:lnTo>
                <a:lnTo>
                  <a:pt x="5840426" y="3363469"/>
                </a:lnTo>
                <a:lnTo>
                  <a:pt x="5840426" y="3371242"/>
                </a:lnTo>
                <a:lnTo>
                  <a:pt x="5813114" y="3386273"/>
                </a:lnTo>
                <a:lnTo>
                  <a:pt x="5802173" y="3374410"/>
                </a:lnTo>
                <a:lnTo>
                  <a:pt x="5789884" y="3371242"/>
                </a:lnTo>
                <a:lnTo>
                  <a:pt x="5782128" y="3363469"/>
                </a:lnTo>
                <a:lnTo>
                  <a:pt x="5778943" y="3366674"/>
                </a:lnTo>
                <a:lnTo>
                  <a:pt x="5766655" y="3358938"/>
                </a:lnTo>
                <a:lnTo>
                  <a:pt x="5758939" y="3355733"/>
                </a:lnTo>
                <a:lnTo>
                  <a:pt x="5755714" y="3347996"/>
                </a:lnTo>
                <a:lnTo>
                  <a:pt x="5747998" y="3335655"/>
                </a:lnTo>
                <a:lnTo>
                  <a:pt x="5747998" y="3324714"/>
                </a:lnTo>
                <a:lnTo>
                  <a:pt x="5755714" y="3309241"/>
                </a:lnTo>
                <a:lnTo>
                  <a:pt x="5743425" y="3285958"/>
                </a:lnTo>
                <a:lnTo>
                  <a:pt x="5751182" y="3281869"/>
                </a:lnTo>
                <a:lnTo>
                  <a:pt x="5751182" y="3278664"/>
                </a:lnTo>
                <a:lnTo>
                  <a:pt x="5740241" y="3278664"/>
                </a:lnTo>
                <a:lnTo>
                  <a:pt x="5728401" y="3281869"/>
                </a:lnTo>
                <a:lnTo>
                  <a:pt x="5736158" y="3274133"/>
                </a:lnTo>
                <a:lnTo>
                  <a:pt x="5740241" y="3263191"/>
                </a:lnTo>
                <a:lnTo>
                  <a:pt x="5736158" y="3239909"/>
                </a:lnTo>
                <a:lnTo>
                  <a:pt x="5728401" y="3247682"/>
                </a:lnTo>
                <a:lnTo>
                  <a:pt x="5720685" y="3266360"/>
                </a:lnTo>
                <a:lnTo>
                  <a:pt x="5712929" y="3266360"/>
                </a:lnTo>
                <a:lnTo>
                  <a:pt x="5705172" y="3270928"/>
                </a:lnTo>
                <a:lnTo>
                  <a:pt x="5709744" y="3263191"/>
                </a:lnTo>
                <a:lnTo>
                  <a:pt x="5717011" y="3263191"/>
                </a:lnTo>
                <a:lnTo>
                  <a:pt x="5720685" y="3243114"/>
                </a:lnTo>
                <a:lnTo>
                  <a:pt x="5732525" y="3227604"/>
                </a:lnTo>
                <a:lnTo>
                  <a:pt x="5736158" y="3216663"/>
                </a:lnTo>
                <a:lnTo>
                  <a:pt x="5740241" y="3212574"/>
                </a:lnTo>
                <a:lnTo>
                  <a:pt x="5740241" y="3193417"/>
                </a:lnTo>
                <a:lnTo>
                  <a:pt x="5736158" y="3208927"/>
                </a:lnTo>
                <a:lnTo>
                  <a:pt x="5732525" y="3208927"/>
                </a:lnTo>
                <a:lnTo>
                  <a:pt x="5720685" y="3224436"/>
                </a:lnTo>
                <a:lnTo>
                  <a:pt x="5709744" y="3232172"/>
                </a:lnTo>
                <a:lnTo>
                  <a:pt x="5694271" y="3243114"/>
                </a:lnTo>
                <a:lnTo>
                  <a:pt x="5686514" y="3250850"/>
                </a:lnTo>
                <a:lnTo>
                  <a:pt x="5689699" y="3258623"/>
                </a:lnTo>
                <a:lnTo>
                  <a:pt x="5681942" y="3258623"/>
                </a:lnTo>
                <a:lnTo>
                  <a:pt x="5678758" y="3250850"/>
                </a:lnTo>
                <a:lnTo>
                  <a:pt x="5678758" y="3247682"/>
                </a:lnTo>
                <a:lnTo>
                  <a:pt x="5678758" y="3235377"/>
                </a:lnTo>
                <a:lnTo>
                  <a:pt x="5674226" y="3224436"/>
                </a:lnTo>
                <a:lnTo>
                  <a:pt x="5671042" y="3212574"/>
                </a:lnTo>
                <a:lnTo>
                  <a:pt x="5663285" y="3208927"/>
                </a:lnTo>
                <a:lnTo>
                  <a:pt x="5663285" y="3197064"/>
                </a:lnTo>
                <a:lnTo>
                  <a:pt x="5666469" y="3193417"/>
                </a:lnTo>
                <a:lnTo>
                  <a:pt x="5658753" y="3189328"/>
                </a:lnTo>
                <a:lnTo>
                  <a:pt x="5663285" y="3186123"/>
                </a:lnTo>
                <a:lnTo>
                  <a:pt x="5654630" y="3178386"/>
                </a:lnTo>
                <a:lnTo>
                  <a:pt x="5646914" y="3181555"/>
                </a:lnTo>
                <a:lnTo>
                  <a:pt x="5639157" y="3173818"/>
                </a:lnTo>
                <a:lnTo>
                  <a:pt x="5631400" y="3173818"/>
                </a:lnTo>
                <a:lnTo>
                  <a:pt x="5612743" y="3158309"/>
                </a:lnTo>
                <a:lnTo>
                  <a:pt x="5592698" y="3162877"/>
                </a:lnTo>
                <a:lnTo>
                  <a:pt x="5558567" y="3166045"/>
                </a:lnTo>
                <a:lnTo>
                  <a:pt x="5523498" y="3178386"/>
                </a:lnTo>
                <a:lnTo>
                  <a:pt x="5504800" y="3173818"/>
                </a:lnTo>
                <a:lnTo>
                  <a:pt x="5473855" y="3186123"/>
                </a:lnTo>
                <a:lnTo>
                  <a:pt x="5462015" y="3193417"/>
                </a:lnTo>
                <a:lnTo>
                  <a:pt x="5454258" y="3204800"/>
                </a:lnTo>
                <a:lnTo>
                  <a:pt x="5449727" y="3212574"/>
                </a:lnTo>
                <a:lnTo>
                  <a:pt x="5438786" y="3216663"/>
                </a:lnTo>
                <a:lnTo>
                  <a:pt x="5434213" y="3216663"/>
                </a:lnTo>
                <a:lnTo>
                  <a:pt x="5423313" y="3216663"/>
                </a:lnTo>
                <a:lnTo>
                  <a:pt x="5415556" y="3219868"/>
                </a:lnTo>
                <a:lnTo>
                  <a:pt x="5411024" y="3212574"/>
                </a:lnTo>
                <a:lnTo>
                  <a:pt x="5388244" y="3208927"/>
                </a:lnTo>
                <a:lnTo>
                  <a:pt x="5376853" y="3212574"/>
                </a:lnTo>
                <a:lnTo>
                  <a:pt x="5357257" y="3219868"/>
                </a:lnTo>
                <a:lnTo>
                  <a:pt x="5354073" y="3224436"/>
                </a:lnTo>
                <a:lnTo>
                  <a:pt x="5341784" y="3227604"/>
                </a:lnTo>
                <a:lnTo>
                  <a:pt x="5326311" y="3235377"/>
                </a:lnTo>
                <a:lnTo>
                  <a:pt x="5315370" y="3239909"/>
                </a:lnTo>
                <a:lnTo>
                  <a:pt x="5299897" y="3239909"/>
                </a:lnTo>
                <a:lnTo>
                  <a:pt x="5288058" y="3232172"/>
                </a:lnTo>
                <a:lnTo>
                  <a:pt x="5280301" y="3219868"/>
                </a:lnTo>
                <a:lnTo>
                  <a:pt x="5268013" y="3216663"/>
                </a:lnTo>
                <a:lnTo>
                  <a:pt x="5272585" y="3201153"/>
                </a:lnTo>
                <a:lnTo>
                  <a:pt x="5276668" y="3201153"/>
                </a:lnTo>
                <a:lnTo>
                  <a:pt x="5284425" y="3197064"/>
                </a:lnTo>
                <a:lnTo>
                  <a:pt x="5288058" y="3178386"/>
                </a:lnTo>
                <a:lnTo>
                  <a:pt x="5292141" y="3178386"/>
                </a:lnTo>
                <a:lnTo>
                  <a:pt x="5299897" y="3158309"/>
                </a:lnTo>
                <a:lnTo>
                  <a:pt x="5295325" y="3142799"/>
                </a:lnTo>
                <a:lnTo>
                  <a:pt x="5288058" y="3112259"/>
                </a:lnTo>
                <a:lnTo>
                  <a:pt x="5292141" y="3085808"/>
                </a:lnTo>
                <a:lnTo>
                  <a:pt x="5288058" y="3070299"/>
                </a:lnTo>
                <a:lnTo>
                  <a:pt x="5280301" y="3062562"/>
                </a:lnTo>
                <a:lnTo>
                  <a:pt x="5284425" y="3047053"/>
                </a:lnTo>
                <a:lnTo>
                  <a:pt x="5276668" y="3031580"/>
                </a:lnTo>
                <a:lnTo>
                  <a:pt x="5268013" y="3008298"/>
                </a:lnTo>
                <a:lnTo>
                  <a:pt x="5272585" y="3008298"/>
                </a:lnTo>
                <a:lnTo>
                  <a:pt x="5276668" y="3019718"/>
                </a:lnTo>
                <a:lnTo>
                  <a:pt x="5280301" y="3019718"/>
                </a:lnTo>
                <a:lnTo>
                  <a:pt x="5276668" y="3008298"/>
                </a:lnTo>
                <a:lnTo>
                  <a:pt x="5276668" y="2996472"/>
                </a:lnTo>
                <a:lnTo>
                  <a:pt x="5280301" y="3000561"/>
                </a:lnTo>
                <a:lnTo>
                  <a:pt x="5280301" y="3008298"/>
                </a:lnTo>
                <a:lnTo>
                  <a:pt x="5284425" y="3008298"/>
                </a:lnTo>
                <a:lnTo>
                  <a:pt x="5288058" y="3016071"/>
                </a:lnTo>
                <a:lnTo>
                  <a:pt x="5288058" y="3000561"/>
                </a:lnTo>
                <a:lnTo>
                  <a:pt x="5284425" y="2993267"/>
                </a:lnTo>
                <a:lnTo>
                  <a:pt x="5280301" y="2965453"/>
                </a:lnTo>
                <a:lnTo>
                  <a:pt x="5280301" y="2957717"/>
                </a:lnTo>
                <a:lnTo>
                  <a:pt x="5288058" y="2942207"/>
                </a:lnTo>
                <a:lnTo>
                  <a:pt x="5292141" y="2927140"/>
                </a:lnTo>
                <a:lnTo>
                  <a:pt x="5295325" y="2915756"/>
                </a:lnTo>
                <a:lnTo>
                  <a:pt x="5303082" y="2903894"/>
                </a:lnTo>
                <a:lnTo>
                  <a:pt x="5299897" y="2919403"/>
                </a:lnTo>
                <a:lnTo>
                  <a:pt x="5303082" y="2919403"/>
                </a:lnTo>
                <a:lnTo>
                  <a:pt x="5310839" y="2903894"/>
                </a:lnTo>
                <a:lnTo>
                  <a:pt x="5323127" y="2900247"/>
                </a:lnTo>
                <a:lnTo>
                  <a:pt x="5338600" y="2892952"/>
                </a:lnTo>
                <a:lnTo>
                  <a:pt x="5361830" y="2880647"/>
                </a:lnTo>
                <a:lnTo>
                  <a:pt x="5372771" y="2880647"/>
                </a:lnTo>
                <a:lnTo>
                  <a:pt x="5384610" y="2872911"/>
                </a:lnTo>
                <a:lnTo>
                  <a:pt x="5395511" y="2872911"/>
                </a:lnTo>
                <a:lnTo>
                  <a:pt x="5407799" y="2869706"/>
                </a:lnTo>
                <a:lnTo>
                  <a:pt x="5418740" y="2865138"/>
                </a:lnTo>
                <a:lnTo>
                  <a:pt x="5454258" y="2849629"/>
                </a:lnTo>
                <a:lnTo>
                  <a:pt x="5466098" y="2830951"/>
                </a:lnTo>
                <a:lnTo>
                  <a:pt x="5477039" y="2826862"/>
                </a:lnTo>
                <a:lnTo>
                  <a:pt x="5477039" y="2819088"/>
                </a:lnTo>
                <a:lnTo>
                  <a:pt x="5477039" y="2807705"/>
                </a:lnTo>
                <a:lnTo>
                  <a:pt x="5489328" y="2792638"/>
                </a:lnTo>
                <a:lnTo>
                  <a:pt x="5492512" y="2784901"/>
                </a:lnTo>
                <a:lnTo>
                  <a:pt x="5497084" y="2784901"/>
                </a:lnTo>
                <a:lnTo>
                  <a:pt x="5500269" y="2792638"/>
                </a:lnTo>
                <a:lnTo>
                  <a:pt x="5507985" y="2807705"/>
                </a:lnTo>
                <a:lnTo>
                  <a:pt x="5507985" y="2795843"/>
                </a:lnTo>
                <a:lnTo>
                  <a:pt x="5515742" y="2800411"/>
                </a:lnTo>
                <a:lnTo>
                  <a:pt x="5512557" y="2792638"/>
                </a:lnTo>
                <a:lnTo>
                  <a:pt x="5507985" y="2780333"/>
                </a:lnTo>
                <a:lnTo>
                  <a:pt x="5512557" y="2777165"/>
                </a:lnTo>
                <a:lnTo>
                  <a:pt x="5515742" y="2784901"/>
                </a:lnTo>
                <a:lnTo>
                  <a:pt x="5520314" y="2780333"/>
                </a:lnTo>
                <a:lnTo>
                  <a:pt x="5523498" y="2784901"/>
                </a:lnTo>
                <a:lnTo>
                  <a:pt x="5528030" y="2784901"/>
                </a:lnTo>
                <a:lnTo>
                  <a:pt x="5528030" y="2777165"/>
                </a:lnTo>
                <a:lnTo>
                  <a:pt x="5528030" y="2769392"/>
                </a:lnTo>
                <a:lnTo>
                  <a:pt x="5535787" y="2761655"/>
                </a:lnTo>
                <a:lnTo>
                  <a:pt x="5538971" y="2764824"/>
                </a:lnTo>
                <a:lnTo>
                  <a:pt x="5538971" y="2757087"/>
                </a:lnTo>
                <a:lnTo>
                  <a:pt x="5543054" y="2753882"/>
                </a:lnTo>
                <a:lnTo>
                  <a:pt x="5550811" y="2757087"/>
                </a:lnTo>
                <a:lnTo>
                  <a:pt x="5543054" y="2746146"/>
                </a:lnTo>
                <a:lnTo>
                  <a:pt x="5554444" y="2738410"/>
                </a:lnTo>
                <a:lnTo>
                  <a:pt x="5558567" y="2746146"/>
                </a:lnTo>
                <a:lnTo>
                  <a:pt x="5569468" y="2730636"/>
                </a:lnTo>
                <a:lnTo>
                  <a:pt x="5574040" y="2726547"/>
                </a:lnTo>
                <a:lnTo>
                  <a:pt x="5577225" y="2734283"/>
                </a:lnTo>
                <a:lnTo>
                  <a:pt x="5584982" y="2722900"/>
                </a:lnTo>
                <a:lnTo>
                  <a:pt x="5589513" y="2730636"/>
                </a:lnTo>
                <a:lnTo>
                  <a:pt x="5608170" y="2746146"/>
                </a:lnTo>
                <a:lnTo>
                  <a:pt x="5600454" y="2753882"/>
                </a:lnTo>
                <a:lnTo>
                  <a:pt x="5604986" y="2761655"/>
                </a:lnTo>
                <a:lnTo>
                  <a:pt x="5612743" y="2749351"/>
                </a:lnTo>
                <a:lnTo>
                  <a:pt x="5620500" y="2753882"/>
                </a:lnTo>
                <a:lnTo>
                  <a:pt x="5628216" y="2757087"/>
                </a:lnTo>
                <a:lnTo>
                  <a:pt x="5631400" y="2753882"/>
                </a:lnTo>
                <a:lnTo>
                  <a:pt x="5639157" y="2761655"/>
                </a:lnTo>
                <a:lnTo>
                  <a:pt x="5635973" y="2753882"/>
                </a:lnTo>
                <a:lnTo>
                  <a:pt x="5639157" y="2753882"/>
                </a:lnTo>
                <a:lnTo>
                  <a:pt x="5631400" y="2738410"/>
                </a:lnTo>
                <a:lnTo>
                  <a:pt x="5639157" y="2730636"/>
                </a:lnTo>
                <a:lnTo>
                  <a:pt x="5643239" y="2718774"/>
                </a:lnTo>
                <a:lnTo>
                  <a:pt x="5650996" y="2718774"/>
                </a:lnTo>
                <a:lnTo>
                  <a:pt x="5646914" y="2707833"/>
                </a:lnTo>
                <a:lnTo>
                  <a:pt x="5658753" y="2700096"/>
                </a:lnTo>
                <a:lnTo>
                  <a:pt x="5666469" y="2700096"/>
                </a:lnTo>
                <a:lnTo>
                  <a:pt x="5666469" y="2696449"/>
                </a:lnTo>
                <a:lnTo>
                  <a:pt x="5671042" y="2692360"/>
                </a:lnTo>
                <a:lnTo>
                  <a:pt x="5697456" y="2692360"/>
                </a:lnTo>
                <a:lnTo>
                  <a:pt x="5701987" y="2692360"/>
                </a:lnTo>
                <a:lnTo>
                  <a:pt x="5697456" y="2676850"/>
                </a:lnTo>
                <a:lnTo>
                  <a:pt x="5694271" y="2676850"/>
                </a:lnTo>
                <a:lnTo>
                  <a:pt x="5689699" y="2669077"/>
                </a:lnTo>
                <a:lnTo>
                  <a:pt x="5697456" y="2669077"/>
                </a:lnTo>
                <a:lnTo>
                  <a:pt x="5705172" y="2673645"/>
                </a:lnTo>
                <a:lnTo>
                  <a:pt x="5709744" y="2673645"/>
                </a:lnTo>
                <a:lnTo>
                  <a:pt x="5712929" y="2681419"/>
                </a:lnTo>
                <a:lnTo>
                  <a:pt x="5728401" y="2684587"/>
                </a:lnTo>
                <a:lnTo>
                  <a:pt x="5732525" y="2688713"/>
                </a:lnTo>
                <a:lnTo>
                  <a:pt x="5743425" y="2688713"/>
                </a:lnTo>
                <a:lnTo>
                  <a:pt x="5751182" y="2692360"/>
                </a:lnTo>
                <a:lnTo>
                  <a:pt x="5763470" y="2688713"/>
                </a:lnTo>
                <a:lnTo>
                  <a:pt x="5771227" y="2692360"/>
                </a:lnTo>
                <a:lnTo>
                  <a:pt x="5774412" y="2696449"/>
                </a:lnTo>
                <a:lnTo>
                  <a:pt x="5778943" y="2700096"/>
                </a:lnTo>
                <a:lnTo>
                  <a:pt x="5774412" y="2692360"/>
                </a:lnTo>
                <a:lnTo>
                  <a:pt x="5782128" y="2688713"/>
                </a:lnTo>
                <a:lnTo>
                  <a:pt x="5786700" y="2692360"/>
                </a:lnTo>
                <a:lnTo>
                  <a:pt x="5789884" y="2696449"/>
                </a:lnTo>
                <a:lnTo>
                  <a:pt x="5782128" y="2704185"/>
                </a:lnTo>
                <a:lnTo>
                  <a:pt x="5782128" y="2707833"/>
                </a:lnTo>
                <a:lnTo>
                  <a:pt x="5778943" y="2715127"/>
                </a:lnTo>
                <a:lnTo>
                  <a:pt x="5778943" y="2711038"/>
                </a:lnTo>
                <a:lnTo>
                  <a:pt x="5771227" y="2715127"/>
                </a:lnTo>
                <a:lnTo>
                  <a:pt x="5766655" y="2722900"/>
                </a:lnTo>
                <a:lnTo>
                  <a:pt x="5766655" y="2726547"/>
                </a:lnTo>
                <a:lnTo>
                  <a:pt x="5766655" y="2734283"/>
                </a:lnTo>
                <a:lnTo>
                  <a:pt x="5755714" y="2753882"/>
                </a:lnTo>
                <a:lnTo>
                  <a:pt x="5766655" y="2764824"/>
                </a:lnTo>
                <a:lnTo>
                  <a:pt x="5771227" y="2769392"/>
                </a:lnTo>
                <a:lnTo>
                  <a:pt x="5778943" y="2772597"/>
                </a:lnTo>
                <a:lnTo>
                  <a:pt x="5782128" y="2780333"/>
                </a:lnTo>
                <a:lnTo>
                  <a:pt x="5802173" y="2795843"/>
                </a:lnTo>
                <a:lnTo>
                  <a:pt x="5824954" y="2800411"/>
                </a:lnTo>
                <a:lnTo>
                  <a:pt x="5824954" y="2811352"/>
                </a:lnTo>
                <a:lnTo>
                  <a:pt x="5844060" y="2819088"/>
                </a:lnTo>
                <a:lnTo>
                  <a:pt x="5852715" y="2819088"/>
                </a:lnTo>
                <a:lnTo>
                  <a:pt x="5860472" y="2815441"/>
                </a:lnTo>
                <a:lnTo>
                  <a:pt x="5871413" y="2792638"/>
                </a:lnTo>
                <a:lnTo>
                  <a:pt x="5883701" y="2749351"/>
                </a:lnTo>
                <a:lnTo>
                  <a:pt x="5883701" y="2730636"/>
                </a:lnTo>
                <a:lnTo>
                  <a:pt x="5886886" y="2722900"/>
                </a:lnTo>
                <a:lnTo>
                  <a:pt x="5883701" y="2715127"/>
                </a:lnTo>
                <a:lnTo>
                  <a:pt x="5890968" y="2704185"/>
                </a:lnTo>
                <a:lnTo>
                  <a:pt x="5886886" y="2700096"/>
                </a:lnTo>
                <a:lnTo>
                  <a:pt x="5890968" y="2692360"/>
                </a:lnTo>
                <a:lnTo>
                  <a:pt x="5894643" y="2692360"/>
                </a:lnTo>
                <a:lnTo>
                  <a:pt x="5898725" y="2669077"/>
                </a:lnTo>
                <a:close/>
                <a:moveTo>
                  <a:pt x="3865035" y="2659062"/>
                </a:moveTo>
                <a:lnTo>
                  <a:pt x="3869176" y="2659062"/>
                </a:lnTo>
                <a:lnTo>
                  <a:pt x="3869176" y="2670012"/>
                </a:lnTo>
                <a:lnTo>
                  <a:pt x="3865035" y="2666508"/>
                </a:lnTo>
                <a:lnTo>
                  <a:pt x="3865035" y="2662128"/>
                </a:lnTo>
                <a:close/>
                <a:moveTo>
                  <a:pt x="6262177" y="2635149"/>
                </a:moveTo>
                <a:lnTo>
                  <a:pt x="6281032" y="2635149"/>
                </a:lnTo>
                <a:lnTo>
                  <a:pt x="6285630" y="2642677"/>
                </a:lnTo>
                <a:lnTo>
                  <a:pt x="6277813" y="2642677"/>
                </a:lnTo>
                <a:lnTo>
                  <a:pt x="6265396" y="2642677"/>
                </a:lnTo>
                <a:close/>
                <a:moveTo>
                  <a:pt x="5446605" y="2627176"/>
                </a:moveTo>
                <a:lnTo>
                  <a:pt x="5449833" y="2634994"/>
                </a:lnTo>
                <a:lnTo>
                  <a:pt x="5457675" y="2634994"/>
                </a:lnTo>
                <a:lnTo>
                  <a:pt x="5462289" y="2642813"/>
                </a:lnTo>
                <a:lnTo>
                  <a:pt x="5457675" y="2646032"/>
                </a:lnTo>
                <a:lnTo>
                  <a:pt x="5454447" y="2650631"/>
                </a:lnTo>
                <a:lnTo>
                  <a:pt x="5446605" y="2642813"/>
                </a:lnTo>
                <a:lnTo>
                  <a:pt x="5434151" y="2634994"/>
                </a:lnTo>
                <a:lnTo>
                  <a:pt x="5426309" y="2634994"/>
                </a:lnTo>
                <a:lnTo>
                  <a:pt x="5426309" y="2630395"/>
                </a:lnTo>
                <a:lnTo>
                  <a:pt x="5438762" y="2630395"/>
                </a:lnTo>
                <a:close/>
                <a:moveTo>
                  <a:pt x="6286091" y="2612373"/>
                </a:moveTo>
                <a:lnTo>
                  <a:pt x="6289279" y="2612373"/>
                </a:lnTo>
                <a:lnTo>
                  <a:pt x="6293834" y="2620270"/>
                </a:lnTo>
                <a:lnTo>
                  <a:pt x="6297023" y="2623521"/>
                </a:lnTo>
                <a:lnTo>
                  <a:pt x="6301579" y="2636062"/>
                </a:lnTo>
                <a:lnTo>
                  <a:pt x="6301579" y="2647211"/>
                </a:lnTo>
                <a:lnTo>
                  <a:pt x="6297023" y="2636062"/>
                </a:lnTo>
                <a:lnTo>
                  <a:pt x="6286091" y="2628165"/>
                </a:lnTo>
                <a:close/>
                <a:moveTo>
                  <a:pt x="5574578" y="2607817"/>
                </a:moveTo>
                <a:lnTo>
                  <a:pt x="5597811" y="2607817"/>
                </a:lnTo>
                <a:lnTo>
                  <a:pt x="5590066" y="2615682"/>
                </a:lnTo>
                <a:lnTo>
                  <a:pt x="5585512" y="2615682"/>
                </a:lnTo>
                <a:lnTo>
                  <a:pt x="5577768" y="2620308"/>
                </a:lnTo>
                <a:lnTo>
                  <a:pt x="5547250" y="2636036"/>
                </a:lnTo>
                <a:lnTo>
                  <a:pt x="5535861" y="2647139"/>
                </a:lnTo>
                <a:lnTo>
                  <a:pt x="5531761" y="2647139"/>
                </a:lnTo>
                <a:lnTo>
                  <a:pt x="5528572" y="2651767"/>
                </a:lnTo>
                <a:lnTo>
                  <a:pt x="5516273" y="2651767"/>
                </a:lnTo>
                <a:lnTo>
                  <a:pt x="5520827" y="2643902"/>
                </a:lnTo>
                <a:lnTo>
                  <a:pt x="5524017" y="2636036"/>
                </a:lnTo>
                <a:lnTo>
                  <a:pt x="5535861" y="2628173"/>
                </a:lnTo>
                <a:lnTo>
                  <a:pt x="5547250" y="2623545"/>
                </a:lnTo>
                <a:lnTo>
                  <a:pt x="5554535" y="2615682"/>
                </a:lnTo>
                <a:close/>
                <a:moveTo>
                  <a:pt x="5369141" y="2604400"/>
                </a:moveTo>
                <a:lnTo>
                  <a:pt x="5376886" y="2604400"/>
                </a:lnTo>
                <a:lnTo>
                  <a:pt x="5372330" y="2619888"/>
                </a:lnTo>
                <a:lnTo>
                  <a:pt x="5361398" y="2615332"/>
                </a:lnTo>
                <a:lnTo>
                  <a:pt x="5361398" y="2612143"/>
                </a:lnTo>
                <a:lnTo>
                  <a:pt x="5369141" y="2615332"/>
                </a:lnTo>
                <a:lnTo>
                  <a:pt x="5364586" y="2607588"/>
                </a:lnTo>
                <a:close/>
                <a:moveTo>
                  <a:pt x="5507879" y="2599845"/>
                </a:moveTo>
                <a:lnTo>
                  <a:pt x="5512405" y="2604400"/>
                </a:lnTo>
                <a:lnTo>
                  <a:pt x="5504709" y="2612144"/>
                </a:lnTo>
                <a:lnTo>
                  <a:pt x="5489321" y="2615332"/>
                </a:lnTo>
                <a:lnTo>
                  <a:pt x="5484795" y="2619888"/>
                </a:lnTo>
                <a:lnTo>
                  <a:pt x="5477102" y="2615332"/>
                </a:lnTo>
                <a:lnTo>
                  <a:pt x="5473932" y="2619888"/>
                </a:lnTo>
                <a:lnTo>
                  <a:pt x="5461714" y="2619888"/>
                </a:lnTo>
                <a:lnTo>
                  <a:pt x="5457640" y="2615332"/>
                </a:lnTo>
                <a:lnTo>
                  <a:pt x="5442252" y="2615332"/>
                </a:lnTo>
                <a:lnTo>
                  <a:pt x="5442252" y="2612144"/>
                </a:lnTo>
                <a:lnTo>
                  <a:pt x="5446778" y="2607589"/>
                </a:lnTo>
                <a:lnTo>
                  <a:pt x="5457640" y="2604400"/>
                </a:lnTo>
                <a:lnTo>
                  <a:pt x="5469406" y="2607589"/>
                </a:lnTo>
                <a:lnTo>
                  <a:pt x="5477102" y="2612144"/>
                </a:lnTo>
                <a:lnTo>
                  <a:pt x="5481628" y="2607589"/>
                </a:lnTo>
                <a:lnTo>
                  <a:pt x="5497017" y="2612144"/>
                </a:lnTo>
                <a:lnTo>
                  <a:pt x="5500183" y="2607589"/>
                </a:lnTo>
                <a:lnTo>
                  <a:pt x="5504709" y="2607589"/>
                </a:lnTo>
                <a:lnTo>
                  <a:pt x="5504709" y="2604400"/>
                </a:lnTo>
                <a:close/>
                <a:moveTo>
                  <a:pt x="5408419" y="2599845"/>
                </a:moveTo>
                <a:lnTo>
                  <a:pt x="5411593" y="2604400"/>
                </a:lnTo>
                <a:lnTo>
                  <a:pt x="5416129" y="2604400"/>
                </a:lnTo>
                <a:lnTo>
                  <a:pt x="5423838" y="2607589"/>
                </a:lnTo>
                <a:lnTo>
                  <a:pt x="5427013" y="2604400"/>
                </a:lnTo>
                <a:lnTo>
                  <a:pt x="5431548" y="2615332"/>
                </a:lnTo>
                <a:lnTo>
                  <a:pt x="5416129" y="2615332"/>
                </a:lnTo>
                <a:lnTo>
                  <a:pt x="5416129" y="2612144"/>
                </a:lnTo>
                <a:lnTo>
                  <a:pt x="5411593" y="2612144"/>
                </a:lnTo>
                <a:lnTo>
                  <a:pt x="5408419" y="2619888"/>
                </a:lnTo>
                <a:lnTo>
                  <a:pt x="5400712" y="2619888"/>
                </a:lnTo>
                <a:lnTo>
                  <a:pt x="5380757" y="2619888"/>
                </a:lnTo>
                <a:lnTo>
                  <a:pt x="5380757" y="2612144"/>
                </a:lnTo>
                <a:lnTo>
                  <a:pt x="5388467" y="2607589"/>
                </a:lnTo>
                <a:lnTo>
                  <a:pt x="5396176" y="2607589"/>
                </a:lnTo>
                <a:lnTo>
                  <a:pt x="5400712" y="2612144"/>
                </a:lnTo>
                <a:lnTo>
                  <a:pt x="5403886" y="2612144"/>
                </a:lnTo>
                <a:lnTo>
                  <a:pt x="5408419" y="2607589"/>
                </a:lnTo>
                <a:lnTo>
                  <a:pt x="5400712" y="2604400"/>
                </a:lnTo>
                <a:close/>
                <a:moveTo>
                  <a:pt x="5334067" y="2599845"/>
                </a:moveTo>
                <a:lnTo>
                  <a:pt x="5341873" y="2604725"/>
                </a:lnTo>
                <a:lnTo>
                  <a:pt x="5349680" y="2599845"/>
                </a:lnTo>
                <a:lnTo>
                  <a:pt x="5362077" y="2608142"/>
                </a:lnTo>
                <a:lnTo>
                  <a:pt x="5349680" y="2608142"/>
                </a:lnTo>
                <a:lnTo>
                  <a:pt x="5349680" y="2613022"/>
                </a:lnTo>
                <a:lnTo>
                  <a:pt x="5341873" y="2608142"/>
                </a:lnTo>
                <a:lnTo>
                  <a:pt x="5334067" y="2608142"/>
                </a:lnTo>
                <a:close/>
                <a:moveTo>
                  <a:pt x="6242818" y="2597568"/>
                </a:moveTo>
                <a:lnTo>
                  <a:pt x="6247410" y="2597568"/>
                </a:lnTo>
                <a:lnTo>
                  <a:pt x="6255216" y="2600720"/>
                </a:lnTo>
                <a:lnTo>
                  <a:pt x="6263023" y="2600720"/>
                </a:lnTo>
                <a:lnTo>
                  <a:pt x="6270828" y="2616478"/>
                </a:lnTo>
                <a:lnTo>
                  <a:pt x="6263023" y="2612876"/>
                </a:lnTo>
                <a:lnTo>
                  <a:pt x="6250624" y="2605222"/>
                </a:lnTo>
                <a:close/>
                <a:moveTo>
                  <a:pt x="5833240" y="2589597"/>
                </a:moveTo>
                <a:lnTo>
                  <a:pt x="5836946" y="2592816"/>
                </a:lnTo>
                <a:lnTo>
                  <a:pt x="5836946" y="2600634"/>
                </a:lnTo>
                <a:lnTo>
                  <a:pt x="5829071" y="2608452"/>
                </a:lnTo>
                <a:lnTo>
                  <a:pt x="5810079" y="2613051"/>
                </a:lnTo>
                <a:lnTo>
                  <a:pt x="5817954" y="2597414"/>
                </a:lnTo>
                <a:close/>
                <a:moveTo>
                  <a:pt x="5686407" y="2581625"/>
                </a:moveTo>
                <a:lnTo>
                  <a:pt x="5690052" y="2589279"/>
                </a:lnTo>
                <a:lnTo>
                  <a:pt x="5679119" y="2600535"/>
                </a:lnTo>
                <a:lnTo>
                  <a:pt x="5674564" y="2596933"/>
                </a:lnTo>
                <a:close/>
                <a:moveTo>
                  <a:pt x="6199543" y="2573655"/>
                </a:moveTo>
                <a:lnTo>
                  <a:pt x="6207287" y="2576843"/>
                </a:lnTo>
                <a:lnTo>
                  <a:pt x="6211842" y="2581398"/>
                </a:lnTo>
                <a:lnTo>
                  <a:pt x="6219586" y="2589143"/>
                </a:lnTo>
                <a:lnTo>
                  <a:pt x="6211842" y="2589143"/>
                </a:lnTo>
                <a:lnTo>
                  <a:pt x="6204097" y="2581398"/>
                </a:lnTo>
                <a:close/>
                <a:moveTo>
                  <a:pt x="5303320" y="2573654"/>
                </a:moveTo>
                <a:lnTo>
                  <a:pt x="5326773" y="2573654"/>
                </a:lnTo>
                <a:lnTo>
                  <a:pt x="5323094" y="2576754"/>
                </a:lnTo>
                <a:lnTo>
                  <a:pt x="5318956" y="2576754"/>
                </a:lnTo>
                <a:lnTo>
                  <a:pt x="5315737" y="2581182"/>
                </a:lnTo>
                <a:lnTo>
                  <a:pt x="5303320" y="2576754"/>
                </a:lnTo>
                <a:close/>
                <a:moveTo>
                  <a:pt x="5164519" y="2554294"/>
                </a:moveTo>
                <a:lnTo>
                  <a:pt x="5183564" y="2558783"/>
                </a:lnTo>
                <a:lnTo>
                  <a:pt x="5183564" y="2554294"/>
                </a:lnTo>
                <a:lnTo>
                  <a:pt x="5190814" y="2554294"/>
                </a:lnTo>
                <a:lnTo>
                  <a:pt x="5198517" y="2558783"/>
                </a:lnTo>
                <a:lnTo>
                  <a:pt x="5203054" y="2561925"/>
                </a:lnTo>
                <a:lnTo>
                  <a:pt x="5210757" y="2558783"/>
                </a:lnTo>
                <a:lnTo>
                  <a:pt x="5213933" y="2569557"/>
                </a:lnTo>
                <a:lnTo>
                  <a:pt x="5244765" y="2574043"/>
                </a:lnTo>
                <a:lnTo>
                  <a:pt x="5252469" y="2574043"/>
                </a:lnTo>
                <a:lnTo>
                  <a:pt x="5256552" y="2566414"/>
                </a:lnTo>
                <a:lnTo>
                  <a:pt x="5264255" y="2566414"/>
                </a:lnTo>
                <a:lnTo>
                  <a:pt x="5267885" y="2569557"/>
                </a:lnTo>
                <a:lnTo>
                  <a:pt x="5271958" y="2569557"/>
                </a:lnTo>
                <a:lnTo>
                  <a:pt x="5284199" y="2569557"/>
                </a:lnTo>
                <a:lnTo>
                  <a:pt x="5291911" y="2574043"/>
                </a:lnTo>
                <a:lnTo>
                  <a:pt x="5299615" y="2584816"/>
                </a:lnTo>
                <a:lnTo>
                  <a:pt x="5310494" y="2592448"/>
                </a:lnTo>
                <a:lnTo>
                  <a:pt x="5315031" y="2588857"/>
                </a:lnTo>
                <a:lnTo>
                  <a:pt x="5325910" y="2588857"/>
                </a:lnTo>
                <a:lnTo>
                  <a:pt x="5333613" y="2592448"/>
                </a:lnTo>
                <a:lnTo>
                  <a:pt x="5329984" y="2596488"/>
                </a:lnTo>
                <a:lnTo>
                  <a:pt x="5329984" y="2604116"/>
                </a:lnTo>
                <a:lnTo>
                  <a:pt x="5333613" y="2611748"/>
                </a:lnTo>
                <a:lnTo>
                  <a:pt x="5333613" y="2615339"/>
                </a:lnTo>
                <a:lnTo>
                  <a:pt x="5322280" y="2611748"/>
                </a:lnTo>
                <a:lnTo>
                  <a:pt x="5307318" y="2604116"/>
                </a:lnTo>
                <a:lnTo>
                  <a:pt x="5295078" y="2607708"/>
                </a:lnTo>
                <a:lnTo>
                  <a:pt x="5284199" y="2604116"/>
                </a:lnTo>
                <a:lnTo>
                  <a:pt x="5276495" y="2604116"/>
                </a:lnTo>
                <a:lnTo>
                  <a:pt x="5260172" y="2600079"/>
                </a:lnTo>
                <a:lnTo>
                  <a:pt x="5249293" y="2596488"/>
                </a:lnTo>
                <a:lnTo>
                  <a:pt x="5226173" y="2588857"/>
                </a:lnTo>
                <a:lnTo>
                  <a:pt x="5210757" y="2592448"/>
                </a:lnTo>
                <a:lnTo>
                  <a:pt x="5190814" y="2584816"/>
                </a:lnTo>
                <a:lnTo>
                  <a:pt x="5168148" y="2581674"/>
                </a:lnTo>
                <a:lnTo>
                  <a:pt x="5172231" y="2577185"/>
                </a:lnTo>
                <a:lnTo>
                  <a:pt x="5157269" y="2574043"/>
                </a:lnTo>
                <a:lnTo>
                  <a:pt x="5145029" y="2569557"/>
                </a:lnTo>
                <a:lnTo>
                  <a:pt x="5149566" y="2569557"/>
                </a:lnTo>
                <a:lnTo>
                  <a:pt x="5152732" y="2569557"/>
                </a:lnTo>
                <a:lnTo>
                  <a:pt x="5160445" y="2561925"/>
                </a:lnTo>
                <a:close/>
                <a:moveTo>
                  <a:pt x="6160825" y="2538351"/>
                </a:moveTo>
                <a:lnTo>
                  <a:pt x="6165417" y="2546229"/>
                </a:lnTo>
                <a:lnTo>
                  <a:pt x="6168631" y="2550864"/>
                </a:lnTo>
                <a:lnTo>
                  <a:pt x="6176438" y="2554109"/>
                </a:lnTo>
                <a:lnTo>
                  <a:pt x="6181030" y="2561987"/>
                </a:lnTo>
                <a:lnTo>
                  <a:pt x="6184244" y="2566158"/>
                </a:lnTo>
                <a:lnTo>
                  <a:pt x="6188835" y="2574038"/>
                </a:lnTo>
                <a:lnTo>
                  <a:pt x="6188835" y="2577745"/>
                </a:lnTo>
                <a:lnTo>
                  <a:pt x="6176438" y="2577745"/>
                </a:lnTo>
                <a:lnTo>
                  <a:pt x="6173223" y="2566158"/>
                </a:lnTo>
                <a:lnTo>
                  <a:pt x="6165417" y="2561987"/>
                </a:lnTo>
                <a:lnTo>
                  <a:pt x="6165417" y="2550864"/>
                </a:lnTo>
                <a:lnTo>
                  <a:pt x="6160825" y="2546229"/>
                </a:lnTo>
                <a:close/>
                <a:moveTo>
                  <a:pt x="6114818" y="2520130"/>
                </a:moveTo>
                <a:lnTo>
                  <a:pt x="6119374" y="2523303"/>
                </a:lnTo>
                <a:lnTo>
                  <a:pt x="6119374" y="2535543"/>
                </a:lnTo>
                <a:lnTo>
                  <a:pt x="6111628" y="2538715"/>
                </a:lnTo>
                <a:lnTo>
                  <a:pt x="6111628" y="2546422"/>
                </a:lnTo>
                <a:lnTo>
                  <a:pt x="6103887" y="2550955"/>
                </a:lnTo>
                <a:lnTo>
                  <a:pt x="6099330" y="2550955"/>
                </a:lnTo>
                <a:lnTo>
                  <a:pt x="6096141" y="2554128"/>
                </a:lnTo>
                <a:lnTo>
                  <a:pt x="6076100" y="2566368"/>
                </a:lnTo>
                <a:lnTo>
                  <a:pt x="6060613" y="2566368"/>
                </a:lnTo>
                <a:lnTo>
                  <a:pt x="6057423" y="2561834"/>
                </a:lnTo>
                <a:lnTo>
                  <a:pt x="6049677" y="2561834"/>
                </a:lnTo>
                <a:lnTo>
                  <a:pt x="6041022" y="2558662"/>
                </a:lnTo>
                <a:lnTo>
                  <a:pt x="6033281" y="2554128"/>
                </a:lnTo>
                <a:lnTo>
                  <a:pt x="6033281" y="2546422"/>
                </a:lnTo>
                <a:lnTo>
                  <a:pt x="6037838" y="2550955"/>
                </a:lnTo>
                <a:lnTo>
                  <a:pt x="6045579" y="2546422"/>
                </a:lnTo>
                <a:lnTo>
                  <a:pt x="6053325" y="2550955"/>
                </a:lnTo>
                <a:lnTo>
                  <a:pt x="6065165" y="2546422"/>
                </a:lnTo>
                <a:lnTo>
                  <a:pt x="6068354" y="2538715"/>
                </a:lnTo>
                <a:lnTo>
                  <a:pt x="6072911" y="2550955"/>
                </a:lnTo>
                <a:lnTo>
                  <a:pt x="6076100" y="2546422"/>
                </a:lnTo>
                <a:lnTo>
                  <a:pt x="6080653" y="2550955"/>
                </a:lnTo>
                <a:lnTo>
                  <a:pt x="6088399" y="2546422"/>
                </a:lnTo>
                <a:lnTo>
                  <a:pt x="6091588" y="2538715"/>
                </a:lnTo>
                <a:lnTo>
                  <a:pt x="6099330" y="2538715"/>
                </a:lnTo>
                <a:lnTo>
                  <a:pt x="6103887" y="2535543"/>
                </a:lnTo>
                <a:lnTo>
                  <a:pt x="6099330" y="2523303"/>
                </a:lnTo>
                <a:close/>
                <a:moveTo>
                  <a:pt x="5577767" y="2497355"/>
                </a:moveTo>
                <a:lnTo>
                  <a:pt x="5597542" y="2497355"/>
                </a:lnTo>
                <a:lnTo>
                  <a:pt x="5601221" y="2508287"/>
                </a:lnTo>
                <a:lnTo>
                  <a:pt x="5590185" y="2512843"/>
                </a:lnTo>
                <a:lnTo>
                  <a:pt x="5577767" y="2500543"/>
                </a:lnTo>
                <a:close/>
                <a:moveTo>
                  <a:pt x="5620843" y="2492799"/>
                </a:moveTo>
                <a:lnTo>
                  <a:pt x="5636385" y="2492799"/>
                </a:lnTo>
                <a:lnTo>
                  <a:pt x="5644158" y="2492799"/>
                </a:lnTo>
                <a:lnTo>
                  <a:pt x="5647358" y="2492799"/>
                </a:lnTo>
                <a:lnTo>
                  <a:pt x="5655131" y="2492799"/>
                </a:lnTo>
                <a:lnTo>
                  <a:pt x="5663815" y="2492799"/>
                </a:lnTo>
                <a:lnTo>
                  <a:pt x="5671588" y="2500543"/>
                </a:lnTo>
                <a:lnTo>
                  <a:pt x="5675246" y="2505098"/>
                </a:lnTo>
                <a:lnTo>
                  <a:pt x="5675246" y="2512842"/>
                </a:lnTo>
                <a:lnTo>
                  <a:pt x="5655131" y="2505098"/>
                </a:lnTo>
                <a:lnTo>
                  <a:pt x="5647358" y="2500543"/>
                </a:lnTo>
                <a:lnTo>
                  <a:pt x="5647358" y="2505098"/>
                </a:lnTo>
                <a:lnTo>
                  <a:pt x="5636385" y="2505098"/>
                </a:lnTo>
                <a:lnTo>
                  <a:pt x="5636385" y="2500543"/>
                </a:lnTo>
                <a:lnTo>
                  <a:pt x="5628615" y="2505098"/>
                </a:lnTo>
                <a:lnTo>
                  <a:pt x="5620843" y="2500543"/>
                </a:lnTo>
                <a:lnTo>
                  <a:pt x="5616270" y="2505098"/>
                </a:lnTo>
                <a:lnTo>
                  <a:pt x="5613070" y="2500543"/>
                </a:lnTo>
                <a:close/>
                <a:moveTo>
                  <a:pt x="5884086" y="2489383"/>
                </a:moveTo>
                <a:lnTo>
                  <a:pt x="5902693" y="2497103"/>
                </a:lnTo>
                <a:lnTo>
                  <a:pt x="5929930" y="2504832"/>
                </a:lnTo>
                <a:lnTo>
                  <a:pt x="5945365" y="2512552"/>
                </a:lnTo>
                <a:lnTo>
                  <a:pt x="5948547" y="2512552"/>
                </a:lnTo>
                <a:lnTo>
                  <a:pt x="5963973" y="2523457"/>
                </a:lnTo>
                <a:lnTo>
                  <a:pt x="5971696" y="2523457"/>
                </a:lnTo>
                <a:lnTo>
                  <a:pt x="5979409" y="2531177"/>
                </a:lnTo>
                <a:lnTo>
                  <a:pt x="5979409" y="2546625"/>
                </a:lnTo>
                <a:lnTo>
                  <a:pt x="6014368" y="2558439"/>
                </a:lnTo>
                <a:lnTo>
                  <a:pt x="6022081" y="2573888"/>
                </a:lnTo>
                <a:lnTo>
                  <a:pt x="6002557" y="2577064"/>
                </a:lnTo>
                <a:lnTo>
                  <a:pt x="6010280" y="2592513"/>
                </a:lnTo>
                <a:lnTo>
                  <a:pt x="6025262" y="2604777"/>
                </a:lnTo>
                <a:lnTo>
                  <a:pt x="6029794" y="2607962"/>
                </a:lnTo>
                <a:lnTo>
                  <a:pt x="6032975" y="2615682"/>
                </a:lnTo>
                <a:lnTo>
                  <a:pt x="6032975" y="2627945"/>
                </a:lnTo>
                <a:lnTo>
                  <a:pt x="6049770" y="2627945"/>
                </a:lnTo>
                <a:lnTo>
                  <a:pt x="6052952" y="2631130"/>
                </a:lnTo>
                <a:lnTo>
                  <a:pt x="6049770" y="2635674"/>
                </a:lnTo>
                <a:lnTo>
                  <a:pt x="6064753" y="2638850"/>
                </a:lnTo>
                <a:lnTo>
                  <a:pt x="6060665" y="2646579"/>
                </a:lnTo>
                <a:lnTo>
                  <a:pt x="6068388" y="2650664"/>
                </a:lnTo>
                <a:lnTo>
                  <a:pt x="6076101" y="2654299"/>
                </a:lnTo>
                <a:lnTo>
                  <a:pt x="6068388" y="2658393"/>
                </a:lnTo>
                <a:lnTo>
                  <a:pt x="6076101" y="2658393"/>
                </a:lnTo>
                <a:lnTo>
                  <a:pt x="6076101" y="2662028"/>
                </a:lnTo>
                <a:lnTo>
                  <a:pt x="6064753" y="2662028"/>
                </a:lnTo>
                <a:lnTo>
                  <a:pt x="6064753" y="2658393"/>
                </a:lnTo>
                <a:lnTo>
                  <a:pt x="6029794" y="2650664"/>
                </a:lnTo>
                <a:lnTo>
                  <a:pt x="6022081" y="2650664"/>
                </a:lnTo>
                <a:lnTo>
                  <a:pt x="6002557" y="2635674"/>
                </a:lnTo>
                <a:lnTo>
                  <a:pt x="5998932" y="2627945"/>
                </a:lnTo>
                <a:lnTo>
                  <a:pt x="5994844" y="2627945"/>
                </a:lnTo>
                <a:lnTo>
                  <a:pt x="5991663" y="2620225"/>
                </a:lnTo>
                <a:lnTo>
                  <a:pt x="5979409" y="2600233"/>
                </a:lnTo>
                <a:lnTo>
                  <a:pt x="5976237" y="2600233"/>
                </a:lnTo>
                <a:lnTo>
                  <a:pt x="5971696" y="2600233"/>
                </a:lnTo>
                <a:lnTo>
                  <a:pt x="5960801" y="2600233"/>
                </a:lnTo>
                <a:lnTo>
                  <a:pt x="5956260" y="2592513"/>
                </a:lnTo>
                <a:lnTo>
                  <a:pt x="5953078" y="2592513"/>
                </a:lnTo>
                <a:lnTo>
                  <a:pt x="5948547" y="2597057"/>
                </a:lnTo>
                <a:lnTo>
                  <a:pt x="5945365" y="2597057"/>
                </a:lnTo>
                <a:lnTo>
                  <a:pt x="5937653" y="2592513"/>
                </a:lnTo>
                <a:lnTo>
                  <a:pt x="5940824" y="2604777"/>
                </a:lnTo>
                <a:lnTo>
                  <a:pt x="5933111" y="2604777"/>
                </a:lnTo>
                <a:lnTo>
                  <a:pt x="5933111" y="2607962"/>
                </a:lnTo>
                <a:lnTo>
                  <a:pt x="5914494" y="2607962"/>
                </a:lnTo>
                <a:lnTo>
                  <a:pt x="5922217" y="2612505"/>
                </a:lnTo>
                <a:lnTo>
                  <a:pt x="5929930" y="2623410"/>
                </a:lnTo>
                <a:lnTo>
                  <a:pt x="5914494" y="2631130"/>
                </a:lnTo>
                <a:lnTo>
                  <a:pt x="5879545" y="2627945"/>
                </a:lnTo>
                <a:close/>
                <a:moveTo>
                  <a:pt x="6084527" y="2484828"/>
                </a:moveTo>
                <a:lnTo>
                  <a:pt x="6115351" y="2500247"/>
                </a:lnTo>
                <a:lnTo>
                  <a:pt x="6127136" y="2512490"/>
                </a:lnTo>
                <a:lnTo>
                  <a:pt x="6127136" y="2515665"/>
                </a:lnTo>
                <a:lnTo>
                  <a:pt x="6130764" y="2527910"/>
                </a:lnTo>
                <a:lnTo>
                  <a:pt x="6127136" y="2535619"/>
                </a:lnTo>
                <a:lnTo>
                  <a:pt x="6127136" y="2527910"/>
                </a:lnTo>
                <a:lnTo>
                  <a:pt x="6123058" y="2515665"/>
                </a:lnTo>
                <a:lnTo>
                  <a:pt x="6111724" y="2504783"/>
                </a:lnTo>
                <a:lnTo>
                  <a:pt x="6092233" y="2492538"/>
                </a:lnTo>
                <a:lnTo>
                  <a:pt x="6084527" y="2489363"/>
                </a:lnTo>
                <a:close/>
                <a:moveTo>
                  <a:pt x="5198323" y="2484828"/>
                </a:moveTo>
                <a:lnTo>
                  <a:pt x="5210623" y="2484828"/>
                </a:lnTo>
                <a:lnTo>
                  <a:pt x="5210623" y="2496907"/>
                </a:lnTo>
                <a:lnTo>
                  <a:pt x="5202878" y="2492433"/>
                </a:lnTo>
                <a:lnTo>
                  <a:pt x="5195135" y="2496907"/>
                </a:lnTo>
                <a:close/>
                <a:moveTo>
                  <a:pt x="5152626" y="2460913"/>
                </a:moveTo>
                <a:lnTo>
                  <a:pt x="5157094" y="2460913"/>
                </a:lnTo>
                <a:lnTo>
                  <a:pt x="5157094" y="2465535"/>
                </a:lnTo>
                <a:lnTo>
                  <a:pt x="5160223" y="2465535"/>
                </a:lnTo>
                <a:lnTo>
                  <a:pt x="5160223" y="2460913"/>
                </a:lnTo>
                <a:lnTo>
                  <a:pt x="5164691" y="2460913"/>
                </a:lnTo>
                <a:lnTo>
                  <a:pt x="5167819" y="2465535"/>
                </a:lnTo>
                <a:lnTo>
                  <a:pt x="5167819" y="2480784"/>
                </a:lnTo>
                <a:lnTo>
                  <a:pt x="5179885" y="2484481"/>
                </a:lnTo>
                <a:lnTo>
                  <a:pt x="5175416" y="2488639"/>
                </a:lnTo>
                <a:lnTo>
                  <a:pt x="5179885" y="2492337"/>
                </a:lnTo>
                <a:lnTo>
                  <a:pt x="5164691" y="2488639"/>
                </a:lnTo>
                <a:lnTo>
                  <a:pt x="5160223" y="2476625"/>
                </a:lnTo>
                <a:lnTo>
                  <a:pt x="5152626" y="2468770"/>
                </a:lnTo>
                <a:close/>
                <a:moveTo>
                  <a:pt x="5014069" y="2450665"/>
                </a:moveTo>
                <a:lnTo>
                  <a:pt x="5017135" y="2450665"/>
                </a:lnTo>
                <a:lnTo>
                  <a:pt x="5025019" y="2461597"/>
                </a:lnTo>
                <a:lnTo>
                  <a:pt x="5021515" y="2466153"/>
                </a:lnTo>
                <a:lnTo>
                  <a:pt x="5014069" y="2453853"/>
                </a:lnTo>
                <a:close/>
                <a:moveTo>
                  <a:pt x="5710030" y="2434722"/>
                </a:moveTo>
                <a:lnTo>
                  <a:pt x="5720935" y="2442466"/>
                </a:lnTo>
                <a:lnTo>
                  <a:pt x="5736390" y="2445650"/>
                </a:lnTo>
                <a:lnTo>
                  <a:pt x="5740480" y="2450209"/>
                </a:lnTo>
                <a:lnTo>
                  <a:pt x="5744108" y="2461138"/>
                </a:lnTo>
                <a:lnTo>
                  <a:pt x="5740480" y="2468881"/>
                </a:lnTo>
                <a:lnTo>
                  <a:pt x="5748208" y="2488928"/>
                </a:lnTo>
                <a:lnTo>
                  <a:pt x="5748208" y="2484369"/>
                </a:lnTo>
                <a:lnTo>
                  <a:pt x="5751836" y="2484369"/>
                </a:lnTo>
                <a:lnTo>
                  <a:pt x="5755925" y="2488928"/>
                </a:lnTo>
                <a:lnTo>
                  <a:pt x="5755925" y="2492113"/>
                </a:lnTo>
                <a:lnTo>
                  <a:pt x="5755925" y="2496672"/>
                </a:lnTo>
                <a:lnTo>
                  <a:pt x="5763653" y="2503960"/>
                </a:lnTo>
                <a:lnTo>
                  <a:pt x="5771381" y="2499856"/>
                </a:lnTo>
                <a:lnTo>
                  <a:pt x="5786836" y="2481184"/>
                </a:lnTo>
                <a:lnTo>
                  <a:pt x="5805469" y="2476625"/>
                </a:lnTo>
                <a:lnTo>
                  <a:pt x="5802292" y="2468881"/>
                </a:lnTo>
                <a:lnTo>
                  <a:pt x="5817737" y="2461138"/>
                </a:lnTo>
                <a:lnTo>
                  <a:pt x="5848197" y="2476625"/>
                </a:lnTo>
                <a:lnTo>
                  <a:pt x="5868193" y="2481184"/>
                </a:lnTo>
                <a:lnTo>
                  <a:pt x="5883649" y="2488928"/>
                </a:lnTo>
                <a:lnTo>
                  <a:pt x="5879098" y="2627860"/>
                </a:lnTo>
                <a:lnTo>
                  <a:pt x="5860465" y="2604629"/>
                </a:lnTo>
                <a:lnTo>
                  <a:pt x="5848197" y="2607813"/>
                </a:lnTo>
                <a:lnTo>
                  <a:pt x="5840470" y="2604629"/>
                </a:lnTo>
                <a:lnTo>
                  <a:pt x="5840470" y="2592326"/>
                </a:lnTo>
                <a:lnTo>
                  <a:pt x="5832742" y="2576838"/>
                </a:lnTo>
                <a:lnTo>
                  <a:pt x="5832742" y="2569095"/>
                </a:lnTo>
                <a:lnTo>
                  <a:pt x="5820925" y="2550423"/>
                </a:lnTo>
                <a:lnTo>
                  <a:pt x="5805469" y="2538575"/>
                </a:lnTo>
                <a:lnTo>
                  <a:pt x="5779108" y="2527192"/>
                </a:lnTo>
                <a:lnTo>
                  <a:pt x="5763653" y="2523087"/>
                </a:lnTo>
                <a:lnTo>
                  <a:pt x="5755925" y="2515344"/>
                </a:lnTo>
                <a:lnTo>
                  <a:pt x="5759113" y="2515344"/>
                </a:lnTo>
                <a:lnTo>
                  <a:pt x="5759113" y="2511704"/>
                </a:lnTo>
                <a:lnTo>
                  <a:pt x="5755925" y="2511704"/>
                </a:lnTo>
                <a:lnTo>
                  <a:pt x="5744108" y="2511704"/>
                </a:lnTo>
                <a:lnTo>
                  <a:pt x="5744108" y="2507600"/>
                </a:lnTo>
                <a:lnTo>
                  <a:pt x="5740480" y="2511704"/>
                </a:lnTo>
                <a:lnTo>
                  <a:pt x="5732752" y="2503960"/>
                </a:lnTo>
                <a:lnTo>
                  <a:pt x="5736390" y="2496672"/>
                </a:lnTo>
                <a:lnTo>
                  <a:pt x="5736390" y="2492113"/>
                </a:lnTo>
                <a:lnTo>
                  <a:pt x="5732752" y="2496672"/>
                </a:lnTo>
                <a:lnTo>
                  <a:pt x="5728663" y="2503960"/>
                </a:lnTo>
                <a:lnTo>
                  <a:pt x="5725475" y="2511704"/>
                </a:lnTo>
                <a:lnTo>
                  <a:pt x="5717747" y="2515344"/>
                </a:lnTo>
                <a:lnTo>
                  <a:pt x="5713207" y="2507600"/>
                </a:lnTo>
                <a:lnTo>
                  <a:pt x="5717747" y="2499856"/>
                </a:lnTo>
                <a:lnTo>
                  <a:pt x="5713207" y="2496672"/>
                </a:lnTo>
                <a:lnTo>
                  <a:pt x="5710030" y="2492113"/>
                </a:lnTo>
                <a:lnTo>
                  <a:pt x="5697752" y="2492113"/>
                </a:lnTo>
                <a:lnTo>
                  <a:pt x="5705479" y="2488928"/>
                </a:lnTo>
                <a:lnTo>
                  <a:pt x="5713207" y="2488928"/>
                </a:lnTo>
                <a:lnTo>
                  <a:pt x="5725475" y="2484369"/>
                </a:lnTo>
                <a:lnTo>
                  <a:pt x="5728663" y="2484369"/>
                </a:lnTo>
                <a:lnTo>
                  <a:pt x="5732752" y="2484369"/>
                </a:lnTo>
                <a:lnTo>
                  <a:pt x="5736390" y="2481184"/>
                </a:lnTo>
                <a:lnTo>
                  <a:pt x="5732752" y="2476625"/>
                </a:lnTo>
                <a:lnTo>
                  <a:pt x="5720935" y="2476625"/>
                </a:lnTo>
                <a:lnTo>
                  <a:pt x="5705479" y="2481184"/>
                </a:lnTo>
                <a:lnTo>
                  <a:pt x="5702302" y="2468881"/>
                </a:lnTo>
                <a:lnTo>
                  <a:pt x="5702302" y="2465697"/>
                </a:lnTo>
                <a:lnTo>
                  <a:pt x="5694574" y="2461138"/>
                </a:lnTo>
                <a:lnTo>
                  <a:pt x="5679119" y="2457953"/>
                </a:lnTo>
                <a:lnTo>
                  <a:pt x="5679119" y="2453394"/>
                </a:lnTo>
                <a:lnTo>
                  <a:pt x="5682296" y="2445650"/>
                </a:lnTo>
                <a:lnTo>
                  <a:pt x="5694574" y="2442466"/>
                </a:lnTo>
                <a:close/>
                <a:moveTo>
                  <a:pt x="4986509" y="2397142"/>
                </a:moveTo>
                <a:lnTo>
                  <a:pt x="4998809" y="2407654"/>
                </a:lnTo>
                <a:lnTo>
                  <a:pt x="4994253" y="2419479"/>
                </a:lnTo>
                <a:lnTo>
                  <a:pt x="4983321" y="2400208"/>
                </a:lnTo>
                <a:close/>
                <a:moveTo>
                  <a:pt x="5554517" y="2392586"/>
                </a:moveTo>
                <a:lnTo>
                  <a:pt x="5559088" y="2397138"/>
                </a:lnTo>
                <a:lnTo>
                  <a:pt x="5554517" y="2408074"/>
                </a:lnTo>
                <a:lnTo>
                  <a:pt x="5546748" y="2415815"/>
                </a:lnTo>
                <a:lnTo>
                  <a:pt x="5543550" y="2423563"/>
                </a:lnTo>
                <a:lnTo>
                  <a:pt x="5523442" y="2423563"/>
                </a:lnTo>
                <a:lnTo>
                  <a:pt x="5515673" y="2423563"/>
                </a:lnTo>
                <a:lnTo>
                  <a:pt x="5496931" y="2423563"/>
                </a:lnTo>
                <a:lnTo>
                  <a:pt x="5484591" y="2420375"/>
                </a:lnTo>
                <a:lnTo>
                  <a:pt x="5477280" y="2420375"/>
                </a:lnTo>
                <a:lnTo>
                  <a:pt x="5465856" y="2420375"/>
                </a:lnTo>
                <a:lnTo>
                  <a:pt x="5457171" y="2420375"/>
                </a:lnTo>
                <a:lnTo>
                  <a:pt x="5453967" y="2431303"/>
                </a:lnTo>
                <a:lnTo>
                  <a:pt x="5453967" y="2446792"/>
                </a:lnTo>
                <a:lnTo>
                  <a:pt x="5461742" y="2450889"/>
                </a:lnTo>
                <a:lnTo>
                  <a:pt x="5465856" y="2458638"/>
                </a:lnTo>
                <a:lnTo>
                  <a:pt x="5473625" y="2458638"/>
                </a:lnTo>
                <a:lnTo>
                  <a:pt x="5481393" y="2446792"/>
                </a:lnTo>
                <a:lnTo>
                  <a:pt x="5489162" y="2450889"/>
                </a:lnTo>
                <a:lnTo>
                  <a:pt x="5492360" y="2450889"/>
                </a:lnTo>
                <a:lnTo>
                  <a:pt x="5496931" y="2446792"/>
                </a:lnTo>
                <a:lnTo>
                  <a:pt x="5507897" y="2446792"/>
                </a:lnTo>
                <a:lnTo>
                  <a:pt x="5512468" y="2443149"/>
                </a:lnTo>
                <a:lnTo>
                  <a:pt x="5515673" y="2443149"/>
                </a:lnTo>
                <a:lnTo>
                  <a:pt x="5523442" y="2446792"/>
                </a:lnTo>
                <a:lnTo>
                  <a:pt x="5520237" y="2450889"/>
                </a:lnTo>
                <a:lnTo>
                  <a:pt x="5512468" y="2450889"/>
                </a:lnTo>
                <a:lnTo>
                  <a:pt x="5500129" y="2458638"/>
                </a:lnTo>
                <a:lnTo>
                  <a:pt x="5484591" y="2469567"/>
                </a:lnTo>
                <a:lnTo>
                  <a:pt x="5477280" y="2469567"/>
                </a:lnTo>
                <a:lnTo>
                  <a:pt x="5500129" y="2492796"/>
                </a:lnTo>
                <a:lnTo>
                  <a:pt x="5500129" y="2500544"/>
                </a:lnTo>
                <a:lnTo>
                  <a:pt x="5496931" y="2508284"/>
                </a:lnTo>
                <a:lnTo>
                  <a:pt x="5504700" y="2508284"/>
                </a:lnTo>
                <a:lnTo>
                  <a:pt x="5504700" y="2516033"/>
                </a:lnTo>
                <a:lnTo>
                  <a:pt x="5512468" y="2516033"/>
                </a:lnTo>
                <a:lnTo>
                  <a:pt x="5512468" y="2523773"/>
                </a:lnTo>
                <a:lnTo>
                  <a:pt x="5500129" y="2523773"/>
                </a:lnTo>
                <a:lnTo>
                  <a:pt x="5492360" y="2528333"/>
                </a:lnTo>
                <a:lnTo>
                  <a:pt x="5492360" y="2531521"/>
                </a:lnTo>
                <a:lnTo>
                  <a:pt x="5481393" y="2531521"/>
                </a:lnTo>
                <a:lnTo>
                  <a:pt x="5484591" y="2516033"/>
                </a:lnTo>
                <a:lnTo>
                  <a:pt x="5469511" y="2505096"/>
                </a:lnTo>
                <a:lnTo>
                  <a:pt x="5469511" y="2500544"/>
                </a:lnTo>
                <a:lnTo>
                  <a:pt x="5473625" y="2492796"/>
                </a:lnTo>
                <a:lnTo>
                  <a:pt x="5469511" y="2485055"/>
                </a:lnTo>
                <a:lnTo>
                  <a:pt x="5465856" y="2489607"/>
                </a:lnTo>
                <a:lnTo>
                  <a:pt x="5457171" y="2492796"/>
                </a:lnTo>
                <a:lnTo>
                  <a:pt x="5457171" y="2497355"/>
                </a:lnTo>
                <a:lnTo>
                  <a:pt x="5457171" y="2508284"/>
                </a:lnTo>
                <a:lnTo>
                  <a:pt x="5457171" y="2523773"/>
                </a:lnTo>
                <a:lnTo>
                  <a:pt x="5457171" y="2536073"/>
                </a:lnTo>
                <a:lnTo>
                  <a:pt x="5457171" y="2551561"/>
                </a:lnTo>
                <a:lnTo>
                  <a:pt x="5449403" y="2547002"/>
                </a:lnTo>
                <a:lnTo>
                  <a:pt x="5446198" y="2551561"/>
                </a:lnTo>
                <a:lnTo>
                  <a:pt x="5438429" y="2547002"/>
                </a:lnTo>
                <a:lnTo>
                  <a:pt x="5438429" y="2539261"/>
                </a:lnTo>
                <a:lnTo>
                  <a:pt x="5441627" y="2528333"/>
                </a:lnTo>
                <a:lnTo>
                  <a:pt x="5438429" y="2512844"/>
                </a:lnTo>
                <a:lnTo>
                  <a:pt x="5438429" y="2505096"/>
                </a:lnTo>
                <a:lnTo>
                  <a:pt x="5426089" y="2505096"/>
                </a:lnTo>
                <a:lnTo>
                  <a:pt x="5426089" y="2492796"/>
                </a:lnTo>
                <a:lnTo>
                  <a:pt x="5422892" y="2489607"/>
                </a:lnTo>
                <a:lnTo>
                  <a:pt x="5430661" y="2485055"/>
                </a:lnTo>
                <a:lnTo>
                  <a:pt x="5433858" y="2477315"/>
                </a:lnTo>
                <a:lnTo>
                  <a:pt x="5438429" y="2469567"/>
                </a:lnTo>
                <a:lnTo>
                  <a:pt x="5433858" y="2462281"/>
                </a:lnTo>
                <a:lnTo>
                  <a:pt x="5438429" y="2450889"/>
                </a:lnTo>
                <a:lnTo>
                  <a:pt x="5446198" y="2446792"/>
                </a:lnTo>
                <a:lnTo>
                  <a:pt x="5449403" y="2431303"/>
                </a:lnTo>
                <a:lnTo>
                  <a:pt x="5449403" y="2427660"/>
                </a:lnTo>
                <a:lnTo>
                  <a:pt x="5453967" y="2412626"/>
                </a:lnTo>
                <a:lnTo>
                  <a:pt x="5457171" y="2408074"/>
                </a:lnTo>
                <a:lnTo>
                  <a:pt x="5461742" y="2415815"/>
                </a:lnTo>
                <a:lnTo>
                  <a:pt x="5465856" y="2412626"/>
                </a:lnTo>
                <a:lnTo>
                  <a:pt x="5469511" y="2404886"/>
                </a:lnTo>
                <a:lnTo>
                  <a:pt x="5481393" y="2404886"/>
                </a:lnTo>
                <a:lnTo>
                  <a:pt x="5481393" y="2408074"/>
                </a:lnTo>
                <a:lnTo>
                  <a:pt x="5496931" y="2408074"/>
                </a:lnTo>
                <a:lnTo>
                  <a:pt x="5515673" y="2412626"/>
                </a:lnTo>
                <a:lnTo>
                  <a:pt x="5538979" y="2412626"/>
                </a:lnTo>
                <a:lnTo>
                  <a:pt x="5551319" y="2400326"/>
                </a:lnTo>
                <a:close/>
                <a:moveTo>
                  <a:pt x="5616189" y="2384615"/>
                </a:moveTo>
                <a:lnTo>
                  <a:pt x="5612954" y="2392306"/>
                </a:lnTo>
                <a:lnTo>
                  <a:pt x="5616189" y="2404067"/>
                </a:lnTo>
                <a:lnTo>
                  <a:pt x="5608333" y="2407686"/>
                </a:lnTo>
                <a:lnTo>
                  <a:pt x="5612954" y="2411758"/>
                </a:lnTo>
                <a:lnTo>
                  <a:pt x="5616189" y="2407686"/>
                </a:lnTo>
                <a:lnTo>
                  <a:pt x="5620810" y="2407686"/>
                </a:lnTo>
                <a:lnTo>
                  <a:pt x="5620810" y="2404067"/>
                </a:lnTo>
                <a:lnTo>
                  <a:pt x="5631901" y="2399998"/>
                </a:lnTo>
                <a:lnTo>
                  <a:pt x="5631901" y="2407686"/>
                </a:lnTo>
                <a:lnTo>
                  <a:pt x="5620810" y="2414925"/>
                </a:lnTo>
                <a:lnTo>
                  <a:pt x="5636521" y="2427141"/>
                </a:lnTo>
                <a:lnTo>
                  <a:pt x="5616189" y="2422617"/>
                </a:lnTo>
                <a:lnTo>
                  <a:pt x="5616189" y="2427141"/>
                </a:lnTo>
                <a:lnTo>
                  <a:pt x="5620810" y="2450212"/>
                </a:lnTo>
                <a:lnTo>
                  <a:pt x="5612954" y="2437996"/>
                </a:lnTo>
                <a:lnTo>
                  <a:pt x="5608333" y="2427141"/>
                </a:lnTo>
                <a:lnTo>
                  <a:pt x="5608333" y="2422617"/>
                </a:lnTo>
                <a:lnTo>
                  <a:pt x="5605098" y="2414925"/>
                </a:lnTo>
                <a:lnTo>
                  <a:pt x="5605098" y="2407686"/>
                </a:lnTo>
                <a:lnTo>
                  <a:pt x="5608333" y="2396831"/>
                </a:lnTo>
                <a:close/>
                <a:moveTo>
                  <a:pt x="4951435" y="2365256"/>
                </a:moveTo>
                <a:lnTo>
                  <a:pt x="4966923" y="2376188"/>
                </a:lnTo>
                <a:lnTo>
                  <a:pt x="4966923" y="2380744"/>
                </a:lnTo>
                <a:lnTo>
                  <a:pt x="4951435" y="2368444"/>
                </a:lnTo>
                <a:close/>
                <a:moveTo>
                  <a:pt x="5206479" y="2342480"/>
                </a:moveTo>
                <a:lnTo>
                  <a:pt x="5211297" y="2345546"/>
                </a:lnTo>
                <a:lnTo>
                  <a:pt x="5215151" y="2353430"/>
                </a:lnTo>
                <a:lnTo>
                  <a:pt x="5206479" y="2353430"/>
                </a:lnTo>
                <a:lnTo>
                  <a:pt x="5203107" y="2345546"/>
                </a:lnTo>
                <a:close/>
                <a:moveTo>
                  <a:pt x="4515281" y="2326537"/>
                </a:moveTo>
                <a:lnTo>
                  <a:pt x="4519709" y="2326537"/>
                </a:lnTo>
                <a:lnTo>
                  <a:pt x="4519709" y="2330080"/>
                </a:lnTo>
                <a:lnTo>
                  <a:pt x="4522809" y="2335141"/>
                </a:lnTo>
                <a:lnTo>
                  <a:pt x="4519709" y="2335141"/>
                </a:lnTo>
                <a:lnTo>
                  <a:pt x="4515281" y="2335141"/>
                </a:lnTo>
                <a:close/>
                <a:moveTo>
                  <a:pt x="4940047" y="2311733"/>
                </a:moveTo>
                <a:lnTo>
                  <a:pt x="4952347" y="2311733"/>
                </a:lnTo>
                <a:lnTo>
                  <a:pt x="4971016" y="2319471"/>
                </a:lnTo>
                <a:lnTo>
                  <a:pt x="4986507" y="2319471"/>
                </a:lnTo>
                <a:lnTo>
                  <a:pt x="5001546" y="2334946"/>
                </a:lnTo>
                <a:lnTo>
                  <a:pt x="5001546" y="2342684"/>
                </a:lnTo>
                <a:lnTo>
                  <a:pt x="5029325" y="2361337"/>
                </a:lnTo>
                <a:lnTo>
                  <a:pt x="5040261" y="2369074"/>
                </a:lnTo>
                <a:lnTo>
                  <a:pt x="5052561" y="2384089"/>
                </a:lnTo>
                <a:lnTo>
                  <a:pt x="5060306" y="2380911"/>
                </a:lnTo>
                <a:lnTo>
                  <a:pt x="5063485" y="2384089"/>
                </a:lnTo>
                <a:lnTo>
                  <a:pt x="5068051" y="2396375"/>
                </a:lnTo>
                <a:lnTo>
                  <a:pt x="5075785" y="2396375"/>
                </a:lnTo>
                <a:lnTo>
                  <a:pt x="5079889" y="2404112"/>
                </a:lnTo>
                <a:lnTo>
                  <a:pt x="5087634" y="2407302"/>
                </a:lnTo>
                <a:lnTo>
                  <a:pt x="5098570" y="2415040"/>
                </a:lnTo>
                <a:lnTo>
                  <a:pt x="5103124" y="2419588"/>
                </a:lnTo>
                <a:lnTo>
                  <a:pt x="5095379" y="2422777"/>
                </a:lnTo>
                <a:lnTo>
                  <a:pt x="5103124" y="2422777"/>
                </a:lnTo>
                <a:lnTo>
                  <a:pt x="5110870" y="2419588"/>
                </a:lnTo>
                <a:lnTo>
                  <a:pt x="5114049" y="2422777"/>
                </a:lnTo>
                <a:lnTo>
                  <a:pt x="5118604" y="2430515"/>
                </a:lnTo>
                <a:lnTo>
                  <a:pt x="5110870" y="2435063"/>
                </a:lnTo>
                <a:lnTo>
                  <a:pt x="5118604" y="2435063"/>
                </a:lnTo>
                <a:lnTo>
                  <a:pt x="5110870" y="2442801"/>
                </a:lnTo>
                <a:lnTo>
                  <a:pt x="5118604" y="2445978"/>
                </a:lnTo>
                <a:lnTo>
                  <a:pt x="5129539" y="2450078"/>
                </a:lnTo>
                <a:lnTo>
                  <a:pt x="5134094" y="2461454"/>
                </a:lnTo>
                <a:lnTo>
                  <a:pt x="5141839" y="2473291"/>
                </a:lnTo>
                <a:lnTo>
                  <a:pt x="5137285" y="2481028"/>
                </a:lnTo>
                <a:lnTo>
                  <a:pt x="5145030" y="2476468"/>
                </a:lnTo>
                <a:lnTo>
                  <a:pt x="5152775" y="2476468"/>
                </a:lnTo>
                <a:lnTo>
                  <a:pt x="5160520" y="2488766"/>
                </a:lnTo>
                <a:lnTo>
                  <a:pt x="5165075" y="2491944"/>
                </a:lnTo>
                <a:lnTo>
                  <a:pt x="5157330" y="2504229"/>
                </a:lnTo>
                <a:lnTo>
                  <a:pt x="5160520" y="2507419"/>
                </a:lnTo>
                <a:lnTo>
                  <a:pt x="5160520" y="2519705"/>
                </a:lnTo>
                <a:lnTo>
                  <a:pt x="5157330" y="2550195"/>
                </a:lnTo>
                <a:lnTo>
                  <a:pt x="5145030" y="2542457"/>
                </a:lnTo>
                <a:lnTo>
                  <a:pt x="5141839" y="2550195"/>
                </a:lnTo>
                <a:lnTo>
                  <a:pt x="5134094" y="2546107"/>
                </a:lnTo>
                <a:lnTo>
                  <a:pt x="5134094" y="2553833"/>
                </a:lnTo>
                <a:lnTo>
                  <a:pt x="5121794" y="2535180"/>
                </a:lnTo>
                <a:lnTo>
                  <a:pt x="5114049" y="2530632"/>
                </a:lnTo>
                <a:lnTo>
                  <a:pt x="5106304" y="2522894"/>
                </a:lnTo>
                <a:lnTo>
                  <a:pt x="5087634" y="2511967"/>
                </a:lnTo>
                <a:lnTo>
                  <a:pt x="5087634" y="2504229"/>
                </a:lnTo>
                <a:lnTo>
                  <a:pt x="5071230" y="2491944"/>
                </a:lnTo>
                <a:lnTo>
                  <a:pt x="5060306" y="2473291"/>
                </a:lnTo>
                <a:lnTo>
                  <a:pt x="5060306" y="2469191"/>
                </a:lnTo>
                <a:lnTo>
                  <a:pt x="5048006" y="2453716"/>
                </a:lnTo>
                <a:lnTo>
                  <a:pt x="5048006" y="2450078"/>
                </a:lnTo>
                <a:lnTo>
                  <a:pt x="5037070" y="2435063"/>
                </a:lnTo>
                <a:lnTo>
                  <a:pt x="5032516" y="2427325"/>
                </a:lnTo>
                <a:lnTo>
                  <a:pt x="5024770" y="2422777"/>
                </a:lnTo>
                <a:lnTo>
                  <a:pt x="5013835" y="2396375"/>
                </a:lnTo>
                <a:lnTo>
                  <a:pt x="5017025" y="2391827"/>
                </a:lnTo>
                <a:lnTo>
                  <a:pt x="4994252" y="2380911"/>
                </a:lnTo>
                <a:lnTo>
                  <a:pt x="4990610" y="2369074"/>
                </a:lnTo>
                <a:lnTo>
                  <a:pt x="4986507" y="2369074"/>
                </a:lnTo>
                <a:lnTo>
                  <a:pt x="4975120" y="2353599"/>
                </a:lnTo>
                <a:lnTo>
                  <a:pt x="4971016" y="2353599"/>
                </a:lnTo>
                <a:lnTo>
                  <a:pt x="4944601" y="2330386"/>
                </a:lnTo>
                <a:lnTo>
                  <a:pt x="4940047" y="2319471"/>
                </a:lnTo>
                <a:close/>
                <a:moveTo>
                  <a:pt x="5380818" y="2280986"/>
                </a:moveTo>
                <a:lnTo>
                  <a:pt x="5385364" y="2284165"/>
                </a:lnTo>
                <a:lnTo>
                  <a:pt x="5385364" y="2291894"/>
                </a:lnTo>
                <a:lnTo>
                  <a:pt x="5388548" y="2284165"/>
                </a:lnTo>
                <a:lnTo>
                  <a:pt x="5393105" y="2284165"/>
                </a:lnTo>
                <a:lnTo>
                  <a:pt x="5393105" y="2291894"/>
                </a:lnTo>
                <a:lnTo>
                  <a:pt x="5400835" y="2291894"/>
                </a:lnTo>
                <a:lnTo>
                  <a:pt x="5400835" y="2299624"/>
                </a:lnTo>
                <a:lnTo>
                  <a:pt x="5404019" y="2304175"/>
                </a:lnTo>
                <a:lnTo>
                  <a:pt x="5408576" y="2304175"/>
                </a:lnTo>
                <a:lnTo>
                  <a:pt x="5408576" y="2307354"/>
                </a:lnTo>
                <a:lnTo>
                  <a:pt x="5404019" y="2311905"/>
                </a:lnTo>
                <a:lnTo>
                  <a:pt x="5411760" y="2311905"/>
                </a:lnTo>
                <a:lnTo>
                  <a:pt x="5415848" y="2307354"/>
                </a:lnTo>
                <a:lnTo>
                  <a:pt x="5427231" y="2315084"/>
                </a:lnTo>
                <a:lnTo>
                  <a:pt x="5434961" y="2315084"/>
                </a:lnTo>
                <a:lnTo>
                  <a:pt x="5434961" y="2322813"/>
                </a:lnTo>
                <a:lnTo>
                  <a:pt x="5427231" y="2322813"/>
                </a:lnTo>
                <a:lnTo>
                  <a:pt x="5419490" y="2326907"/>
                </a:lnTo>
                <a:lnTo>
                  <a:pt x="5415848" y="2326907"/>
                </a:lnTo>
                <a:lnTo>
                  <a:pt x="5411760" y="2326907"/>
                </a:lnTo>
                <a:lnTo>
                  <a:pt x="5423589" y="2338273"/>
                </a:lnTo>
                <a:lnTo>
                  <a:pt x="5408576" y="2342366"/>
                </a:lnTo>
                <a:lnTo>
                  <a:pt x="5404019" y="2338273"/>
                </a:lnTo>
                <a:lnTo>
                  <a:pt x="5400835" y="2342366"/>
                </a:lnTo>
                <a:lnTo>
                  <a:pt x="5404019" y="2350084"/>
                </a:lnTo>
                <a:lnTo>
                  <a:pt x="5404019" y="2353275"/>
                </a:lnTo>
                <a:lnTo>
                  <a:pt x="5400835" y="2357814"/>
                </a:lnTo>
                <a:lnTo>
                  <a:pt x="5400835" y="2361005"/>
                </a:lnTo>
                <a:lnTo>
                  <a:pt x="5396289" y="2361005"/>
                </a:lnTo>
                <a:lnTo>
                  <a:pt x="5396289" y="2365544"/>
                </a:lnTo>
                <a:lnTo>
                  <a:pt x="5404019" y="2368734"/>
                </a:lnTo>
                <a:lnTo>
                  <a:pt x="5408576" y="2376464"/>
                </a:lnTo>
                <a:lnTo>
                  <a:pt x="5408576" y="2381003"/>
                </a:lnTo>
                <a:lnTo>
                  <a:pt x="5404019" y="2388733"/>
                </a:lnTo>
                <a:lnTo>
                  <a:pt x="5411760" y="2391912"/>
                </a:lnTo>
                <a:lnTo>
                  <a:pt x="5423589" y="2404193"/>
                </a:lnTo>
                <a:lnTo>
                  <a:pt x="5431319" y="2407371"/>
                </a:lnTo>
                <a:lnTo>
                  <a:pt x="5427231" y="2411465"/>
                </a:lnTo>
                <a:lnTo>
                  <a:pt x="5408576" y="2415101"/>
                </a:lnTo>
                <a:lnTo>
                  <a:pt x="5400835" y="2419195"/>
                </a:lnTo>
                <a:lnTo>
                  <a:pt x="5396289" y="2434654"/>
                </a:lnTo>
                <a:lnTo>
                  <a:pt x="5400835" y="2445562"/>
                </a:lnTo>
                <a:lnTo>
                  <a:pt x="5385364" y="2457843"/>
                </a:lnTo>
                <a:lnTo>
                  <a:pt x="5373077" y="2465561"/>
                </a:lnTo>
                <a:lnTo>
                  <a:pt x="5377634" y="2468752"/>
                </a:lnTo>
                <a:lnTo>
                  <a:pt x="5373077" y="2488751"/>
                </a:lnTo>
                <a:lnTo>
                  <a:pt x="5365347" y="2503753"/>
                </a:lnTo>
                <a:lnTo>
                  <a:pt x="5338951" y="2515118"/>
                </a:lnTo>
                <a:lnTo>
                  <a:pt x="5334862" y="2499659"/>
                </a:lnTo>
                <a:lnTo>
                  <a:pt x="5327122" y="2499659"/>
                </a:lnTo>
                <a:lnTo>
                  <a:pt x="5319391" y="2503753"/>
                </a:lnTo>
                <a:lnTo>
                  <a:pt x="5319391" y="2491929"/>
                </a:lnTo>
                <a:lnTo>
                  <a:pt x="5315750" y="2496480"/>
                </a:lnTo>
                <a:lnTo>
                  <a:pt x="5308467" y="2491929"/>
                </a:lnTo>
                <a:lnTo>
                  <a:pt x="5303920" y="2496480"/>
                </a:lnTo>
                <a:lnTo>
                  <a:pt x="5296179" y="2499659"/>
                </a:lnTo>
                <a:lnTo>
                  <a:pt x="5292996" y="2496480"/>
                </a:lnTo>
                <a:lnTo>
                  <a:pt x="5285255" y="2503753"/>
                </a:lnTo>
                <a:lnTo>
                  <a:pt x="5280708" y="2491929"/>
                </a:lnTo>
                <a:lnTo>
                  <a:pt x="5272978" y="2488751"/>
                </a:lnTo>
                <a:lnTo>
                  <a:pt x="5261138" y="2491929"/>
                </a:lnTo>
                <a:lnTo>
                  <a:pt x="5257507" y="2488751"/>
                </a:lnTo>
                <a:lnTo>
                  <a:pt x="5249766" y="2491929"/>
                </a:lnTo>
                <a:lnTo>
                  <a:pt x="5249766" y="2476481"/>
                </a:lnTo>
                <a:lnTo>
                  <a:pt x="5249766" y="2468752"/>
                </a:lnTo>
                <a:lnTo>
                  <a:pt x="5245667" y="2453292"/>
                </a:lnTo>
                <a:lnTo>
                  <a:pt x="5237937" y="2445562"/>
                </a:lnTo>
                <a:lnTo>
                  <a:pt x="5230196" y="2445562"/>
                </a:lnTo>
                <a:lnTo>
                  <a:pt x="5234753" y="2442384"/>
                </a:lnTo>
                <a:lnTo>
                  <a:pt x="5227012" y="2437833"/>
                </a:lnTo>
                <a:lnTo>
                  <a:pt x="5230196" y="2430560"/>
                </a:lnTo>
                <a:lnTo>
                  <a:pt x="5222466" y="2422831"/>
                </a:lnTo>
                <a:lnTo>
                  <a:pt x="5222466" y="2411465"/>
                </a:lnTo>
                <a:lnTo>
                  <a:pt x="5227012" y="2399641"/>
                </a:lnTo>
                <a:lnTo>
                  <a:pt x="5230196" y="2391912"/>
                </a:lnTo>
                <a:lnTo>
                  <a:pt x="5234753" y="2388733"/>
                </a:lnTo>
                <a:lnTo>
                  <a:pt x="5237937" y="2388733"/>
                </a:lnTo>
                <a:lnTo>
                  <a:pt x="5242483" y="2391912"/>
                </a:lnTo>
                <a:lnTo>
                  <a:pt x="5253408" y="2391912"/>
                </a:lnTo>
                <a:lnTo>
                  <a:pt x="5261138" y="2396463"/>
                </a:lnTo>
                <a:lnTo>
                  <a:pt x="5265237" y="2396463"/>
                </a:lnTo>
                <a:lnTo>
                  <a:pt x="5268879" y="2384182"/>
                </a:lnTo>
                <a:lnTo>
                  <a:pt x="5272978" y="2373274"/>
                </a:lnTo>
                <a:lnTo>
                  <a:pt x="5285255" y="2368734"/>
                </a:lnTo>
                <a:lnTo>
                  <a:pt x="5308467" y="2361005"/>
                </a:lnTo>
                <a:lnTo>
                  <a:pt x="5331221" y="2334637"/>
                </a:lnTo>
                <a:lnTo>
                  <a:pt x="5334862" y="2330543"/>
                </a:lnTo>
                <a:lnTo>
                  <a:pt x="5346692" y="2322813"/>
                </a:lnTo>
                <a:lnTo>
                  <a:pt x="5346692" y="2330543"/>
                </a:lnTo>
                <a:lnTo>
                  <a:pt x="5349876" y="2326907"/>
                </a:lnTo>
                <a:lnTo>
                  <a:pt x="5354422" y="2315084"/>
                </a:lnTo>
                <a:lnTo>
                  <a:pt x="5362163" y="2311905"/>
                </a:lnTo>
                <a:lnTo>
                  <a:pt x="5365347" y="2315084"/>
                </a:lnTo>
                <a:lnTo>
                  <a:pt x="5373077" y="2296445"/>
                </a:lnTo>
                <a:close/>
                <a:moveTo>
                  <a:pt x="5558405" y="2222908"/>
                </a:moveTo>
                <a:lnTo>
                  <a:pt x="5569793" y="2230596"/>
                </a:lnTo>
                <a:lnTo>
                  <a:pt x="5577539" y="2235116"/>
                </a:lnTo>
                <a:lnTo>
                  <a:pt x="5577539" y="2245968"/>
                </a:lnTo>
                <a:lnTo>
                  <a:pt x="5573893" y="2250036"/>
                </a:lnTo>
                <a:lnTo>
                  <a:pt x="5581638" y="2250036"/>
                </a:lnTo>
                <a:lnTo>
                  <a:pt x="5581638" y="2265413"/>
                </a:lnTo>
                <a:lnTo>
                  <a:pt x="5585280" y="2276265"/>
                </a:lnTo>
                <a:lnTo>
                  <a:pt x="5577539" y="2280784"/>
                </a:lnTo>
                <a:lnTo>
                  <a:pt x="5581638" y="2296156"/>
                </a:lnTo>
                <a:lnTo>
                  <a:pt x="5577539" y="2296156"/>
                </a:lnTo>
                <a:lnTo>
                  <a:pt x="5569793" y="2276265"/>
                </a:lnTo>
                <a:lnTo>
                  <a:pt x="5558405" y="2288473"/>
                </a:lnTo>
                <a:lnTo>
                  <a:pt x="5566151" y="2299325"/>
                </a:lnTo>
                <a:lnTo>
                  <a:pt x="5562052" y="2314697"/>
                </a:lnTo>
                <a:lnTo>
                  <a:pt x="5558405" y="2311081"/>
                </a:lnTo>
                <a:lnTo>
                  <a:pt x="5558405" y="2307009"/>
                </a:lnTo>
                <a:lnTo>
                  <a:pt x="5558405" y="2303393"/>
                </a:lnTo>
                <a:lnTo>
                  <a:pt x="5554306" y="2307009"/>
                </a:lnTo>
                <a:lnTo>
                  <a:pt x="5538819" y="2303393"/>
                </a:lnTo>
                <a:lnTo>
                  <a:pt x="5531078" y="2283948"/>
                </a:lnTo>
                <a:lnTo>
                  <a:pt x="5535630" y="2276265"/>
                </a:lnTo>
                <a:lnTo>
                  <a:pt x="5531078" y="2268576"/>
                </a:lnTo>
                <a:lnTo>
                  <a:pt x="5520143" y="2265413"/>
                </a:lnTo>
                <a:lnTo>
                  <a:pt x="5523332" y="2276265"/>
                </a:lnTo>
                <a:lnTo>
                  <a:pt x="5515591" y="2273096"/>
                </a:lnTo>
                <a:lnTo>
                  <a:pt x="5512402" y="2268576"/>
                </a:lnTo>
                <a:lnTo>
                  <a:pt x="5512402" y="2273096"/>
                </a:lnTo>
                <a:lnTo>
                  <a:pt x="5507845" y="2273096"/>
                </a:lnTo>
                <a:lnTo>
                  <a:pt x="5504656" y="2265413"/>
                </a:lnTo>
                <a:lnTo>
                  <a:pt x="5496915" y="2273096"/>
                </a:lnTo>
                <a:lnTo>
                  <a:pt x="5492358" y="2283948"/>
                </a:lnTo>
                <a:lnTo>
                  <a:pt x="5492358" y="2276265"/>
                </a:lnTo>
                <a:lnTo>
                  <a:pt x="5492358" y="2260888"/>
                </a:lnTo>
                <a:lnTo>
                  <a:pt x="5507845" y="2257724"/>
                </a:lnTo>
                <a:lnTo>
                  <a:pt x="5512402" y="2250036"/>
                </a:lnTo>
                <a:lnTo>
                  <a:pt x="5523332" y="2245968"/>
                </a:lnTo>
                <a:lnTo>
                  <a:pt x="5527889" y="2253656"/>
                </a:lnTo>
                <a:lnTo>
                  <a:pt x="5523332" y="2257724"/>
                </a:lnTo>
                <a:lnTo>
                  <a:pt x="5523332" y="2260888"/>
                </a:lnTo>
                <a:lnTo>
                  <a:pt x="5535630" y="2253656"/>
                </a:lnTo>
                <a:lnTo>
                  <a:pt x="5538819" y="2245968"/>
                </a:lnTo>
                <a:lnTo>
                  <a:pt x="5546565" y="2250036"/>
                </a:lnTo>
                <a:lnTo>
                  <a:pt x="5546565" y="2238280"/>
                </a:lnTo>
                <a:lnTo>
                  <a:pt x="5550664" y="2242352"/>
                </a:lnTo>
                <a:lnTo>
                  <a:pt x="5554306" y="2238280"/>
                </a:lnTo>
                <a:lnTo>
                  <a:pt x="5562052" y="2238280"/>
                </a:lnTo>
                <a:close/>
                <a:moveTo>
                  <a:pt x="4623200" y="2222908"/>
                </a:moveTo>
                <a:lnTo>
                  <a:pt x="4642691" y="2235207"/>
                </a:lnTo>
                <a:lnTo>
                  <a:pt x="4642691" y="2238396"/>
                </a:lnTo>
                <a:lnTo>
                  <a:pt x="4650397" y="2250240"/>
                </a:lnTo>
                <a:lnTo>
                  <a:pt x="4661731" y="2268914"/>
                </a:lnTo>
                <a:lnTo>
                  <a:pt x="4658103" y="2292147"/>
                </a:lnTo>
                <a:lnTo>
                  <a:pt x="4635440" y="2304446"/>
                </a:lnTo>
                <a:lnTo>
                  <a:pt x="4627734" y="2292147"/>
                </a:lnTo>
                <a:lnTo>
                  <a:pt x="4623200" y="2273469"/>
                </a:lnTo>
                <a:lnTo>
                  <a:pt x="4615494" y="2257984"/>
                </a:lnTo>
                <a:lnTo>
                  <a:pt x="4620027" y="2257984"/>
                </a:lnTo>
                <a:lnTo>
                  <a:pt x="4623200" y="2242496"/>
                </a:lnTo>
                <a:lnTo>
                  <a:pt x="4620027" y="2238396"/>
                </a:lnTo>
                <a:lnTo>
                  <a:pt x="4623200" y="2235207"/>
                </a:lnTo>
                <a:lnTo>
                  <a:pt x="4627734" y="2227463"/>
                </a:lnTo>
                <a:close/>
                <a:moveTo>
                  <a:pt x="5538592" y="2214936"/>
                </a:moveTo>
                <a:lnTo>
                  <a:pt x="5543148" y="2219410"/>
                </a:lnTo>
                <a:lnTo>
                  <a:pt x="5538592" y="2227016"/>
                </a:lnTo>
                <a:lnTo>
                  <a:pt x="5527660" y="2222542"/>
                </a:lnTo>
                <a:lnTo>
                  <a:pt x="5530848" y="2219410"/>
                </a:lnTo>
                <a:close/>
                <a:moveTo>
                  <a:pt x="5515769" y="2196715"/>
                </a:moveTo>
                <a:lnTo>
                  <a:pt x="5520367" y="2199886"/>
                </a:lnTo>
                <a:lnTo>
                  <a:pt x="5515769" y="2212119"/>
                </a:lnTo>
                <a:lnTo>
                  <a:pt x="5512550" y="2227071"/>
                </a:lnTo>
                <a:lnTo>
                  <a:pt x="5515769" y="2238397"/>
                </a:lnTo>
                <a:lnTo>
                  <a:pt x="5512550" y="2238397"/>
                </a:lnTo>
                <a:lnTo>
                  <a:pt x="5504731" y="2230695"/>
                </a:lnTo>
                <a:lnTo>
                  <a:pt x="5500133" y="2230695"/>
                </a:lnTo>
                <a:lnTo>
                  <a:pt x="5496914" y="2219822"/>
                </a:lnTo>
                <a:lnTo>
                  <a:pt x="5504731" y="2215290"/>
                </a:lnTo>
                <a:lnTo>
                  <a:pt x="5512550" y="2199886"/>
                </a:lnTo>
                <a:close/>
                <a:moveTo>
                  <a:pt x="5528353" y="2192160"/>
                </a:moveTo>
                <a:lnTo>
                  <a:pt x="5528353" y="2211822"/>
                </a:lnTo>
                <a:lnTo>
                  <a:pt x="5523879" y="2214950"/>
                </a:lnTo>
                <a:lnTo>
                  <a:pt x="5520747" y="2227016"/>
                </a:lnTo>
                <a:lnTo>
                  <a:pt x="5516273" y="2227016"/>
                </a:lnTo>
                <a:lnTo>
                  <a:pt x="5523879" y="2207354"/>
                </a:lnTo>
                <a:close/>
                <a:moveTo>
                  <a:pt x="1720476" y="2188744"/>
                </a:moveTo>
                <a:lnTo>
                  <a:pt x="1732774" y="2188744"/>
                </a:lnTo>
                <a:lnTo>
                  <a:pt x="1728218" y="2199694"/>
                </a:lnTo>
                <a:lnTo>
                  <a:pt x="1712731" y="2199694"/>
                </a:lnTo>
                <a:lnTo>
                  <a:pt x="1720476" y="2196190"/>
                </a:lnTo>
                <a:close/>
                <a:moveTo>
                  <a:pt x="5535632" y="2184189"/>
                </a:moveTo>
                <a:lnTo>
                  <a:pt x="5538783" y="2188646"/>
                </a:lnTo>
                <a:lnTo>
                  <a:pt x="5546437" y="2188646"/>
                </a:lnTo>
                <a:lnTo>
                  <a:pt x="5546437" y="2196220"/>
                </a:lnTo>
                <a:lnTo>
                  <a:pt x="5554541" y="2210925"/>
                </a:lnTo>
                <a:lnTo>
                  <a:pt x="5550939" y="2214490"/>
                </a:lnTo>
                <a:lnTo>
                  <a:pt x="5543285" y="2196220"/>
                </a:lnTo>
                <a:lnTo>
                  <a:pt x="5538783" y="2196220"/>
                </a:lnTo>
                <a:close/>
                <a:moveTo>
                  <a:pt x="5434986" y="2184189"/>
                </a:moveTo>
                <a:lnTo>
                  <a:pt x="5434986" y="2191880"/>
                </a:lnTo>
                <a:lnTo>
                  <a:pt x="5434986" y="2196405"/>
                </a:lnTo>
                <a:lnTo>
                  <a:pt x="5439521" y="2207260"/>
                </a:lnTo>
                <a:lnTo>
                  <a:pt x="5431811" y="2211332"/>
                </a:lnTo>
                <a:lnTo>
                  <a:pt x="5431811" y="2219024"/>
                </a:lnTo>
                <a:lnTo>
                  <a:pt x="5424101" y="2222191"/>
                </a:lnTo>
                <a:lnTo>
                  <a:pt x="5416391" y="2234403"/>
                </a:lnTo>
                <a:lnTo>
                  <a:pt x="5408684" y="2237570"/>
                </a:lnTo>
                <a:lnTo>
                  <a:pt x="5396439" y="2245262"/>
                </a:lnTo>
                <a:lnTo>
                  <a:pt x="5388729" y="2249786"/>
                </a:lnTo>
                <a:lnTo>
                  <a:pt x="5400974" y="2237570"/>
                </a:lnTo>
                <a:lnTo>
                  <a:pt x="5408684" y="2234403"/>
                </a:lnTo>
                <a:lnTo>
                  <a:pt x="5416391" y="2219024"/>
                </a:lnTo>
                <a:lnTo>
                  <a:pt x="5424101" y="2211332"/>
                </a:lnTo>
                <a:lnTo>
                  <a:pt x="5431811" y="2207260"/>
                </a:lnTo>
                <a:lnTo>
                  <a:pt x="5431811" y="2196405"/>
                </a:lnTo>
                <a:close/>
                <a:moveTo>
                  <a:pt x="5485526" y="2176217"/>
                </a:moveTo>
                <a:lnTo>
                  <a:pt x="5493343" y="2176217"/>
                </a:lnTo>
                <a:lnTo>
                  <a:pt x="5497943" y="2184059"/>
                </a:lnTo>
                <a:lnTo>
                  <a:pt x="5501162" y="2180830"/>
                </a:lnTo>
                <a:lnTo>
                  <a:pt x="5508979" y="2184059"/>
                </a:lnTo>
                <a:lnTo>
                  <a:pt x="5508979" y="2191901"/>
                </a:lnTo>
                <a:lnTo>
                  <a:pt x="5505300" y="2196513"/>
                </a:lnTo>
                <a:lnTo>
                  <a:pt x="5485526" y="2212197"/>
                </a:lnTo>
                <a:lnTo>
                  <a:pt x="5485526" y="2188671"/>
                </a:lnTo>
                <a:close/>
                <a:moveTo>
                  <a:pt x="5550948" y="2160274"/>
                </a:moveTo>
                <a:lnTo>
                  <a:pt x="5554645" y="2164887"/>
                </a:lnTo>
                <a:lnTo>
                  <a:pt x="5558803" y="2168116"/>
                </a:lnTo>
                <a:lnTo>
                  <a:pt x="5554645" y="2175958"/>
                </a:lnTo>
                <a:lnTo>
                  <a:pt x="5562500" y="2196254"/>
                </a:lnTo>
                <a:lnTo>
                  <a:pt x="5554645" y="2191640"/>
                </a:lnTo>
                <a:lnTo>
                  <a:pt x="5546789" y="2180570"/>
                </a:lnTo>
                <a:lnTo>
                  <a:pt x="5538933" y="2175958"/>
                </a:lnTo>
                <a:lnTo>
                  <a:pt x="5531077" y="2164887"/>
                </a:lnTo>
                <a:close/>
                <a:moveTo>
                  <a:pt x="1758283" y="2134083"/>
                </a:moveTo>
                <a:lnTo>
                  <a:pt x="1762712" y="2134083"/>
                </a:lnTo>
                <a:lnTo>
                  <a:pt x="1765812" y="2142273"/>
                </a:lnTo>
                <a:lnTo>
                  <a:pt x="1762712" y="2146127"/>
                </a:lnTo>
                <a:close/>
                <a:moveTo>
                  <a:pt x="1732091" y="2119278"/>
                </a:moveTo>
                <a:lnTo>
                  <a:pt x="1735128" y="2119278"/>
                </a:lnTo>
                <a:lnTo>
                  <a:pt x="1735128" y="2122378"/>
                </a:lnTo>
                <a:lnTo>
                  <a:pt x="1732091" y="2126807"/>
                </a:lnTo>
                <a:close/>
                <a:moveTo>
                  <a:pt x="1727535" y="2098780"/>
                </a:moveTo>
                <a:lnTo>
                  <a:pt x="1735064" y="2103660"/>
                </a:lnTo>
                <a:lnTo>
                  <a:pt x="1735064" y="2111957"/>
                </a:lnTo>
                <a:lnTo>
                  <a:pt x="1731963" y="2111957"/>
                </a:lnTo>
                <a:close/>
                <a:moveTo>
                  <a:pt x="1110114" y="2065069"/>
                </a:moveTo>
                <a:lnTo>
                  <a:pt x="1110114" y="2065069"/>
                </a:lnTo>
                <a:lnTo>
                  <a:pt x="1133063" y="2065069"/>
                </a:lnTo>
                <a:lnTo>
                  <a:pt x="1133063" y="2065069"/>
                </a:lnTo>
                <a:close/>
                <a:moveTo>
                  <a:pt x="1727170" y="2064616"/>
                </a:moveTo>
                <a:lnTo>
                  <a:pt x="1731644" y="2068159"/>
                </a:lnTo>
                <a:lnTo>
                  <a:pt x="1724038" y="2068159"/>
                </a:lnTo>
                <a:lnTo>
                  <a:pt x="1724038" y="2073220"/>
                </a:lnTo>
                <a:lnTo>
                  <a:pt x="1719564" y="2073220"/>
                </a:lnTo>
                <a:lnTo>
                  <a:pt x="1719564" y="2068159"/>
                </a:lnTo>
                <a:close/>
                <a:moveTo>
                  <a:pt x="5446426" y="2030453"/>
                </a:moveTo>
                <a:lnTo>
                  <a:pt x="5454202" y="2030453"/>
                </a:lnTo>
                <a:lnTo>
                  <a:pt x="5469764" y="2034986"/>
                </a:lnTo>
                <a:lnTo>
                  <a:pt x="5473882" y="2030453"/>
                </a:lnTo>
                <a:lnTo>
                  <a:pt x="5477084" y="2034986"/>
                </a:lnTo>
                <a:lnTo>
                  <a:pt x="5477084" y="2042690"/>
                </a:lnTo>
                <a:lnTo>
                  <a:pt x="5477084" y="2053565"/>
                </a:lnTo>
                <a:lnTo>
                  <a:pt x="5484865" y="2061269"/>
                </a:lnTo>
                <a:lnTo>
                  <a:pt x="5484865" y="2068980"/>
                </a:lnTo>
                <a:lnTo>
                  <a:pt x="5481663" y="2084388"/>
                </a:lnTo>
                <a:lnTo>
                  <a:pt x="5469764" y="2088467"/>
                </a:lnTo>
                <a:lnTo>
                  <a:pt x="5466101" y="2099342"/>
                </a:lnTo>
                <a:lnTo>
                  <a:pt x="5473882" y="2111580"/>
                </a:lnTo>
                <a:lnTo>
                  <a:pt x="5473882" y="2114751"/>
                </a:lnTo>
                <a:lnTo>
                  <a:pt x="5473882" y="2122461"/>
                </a:lnTo>
                <a:lnTo>
                  <a:pt x="5484865" y="2130166"/>
                </a:lnTo>
                <a:lnTo>
                  <a:pt x="5489444" y="2126988"/>
                </a:lnTo>
                <a:lnTo>
                  <a:pt x="5489444" y="2122461"/>
                </a:lnTo>
                <a:lnTo>
                  <a:pt x="5500427" y="2122461"/>
                </a:lnTo>
                <a:lnTo>
                  <a:pt x="5505001" y="2134699"/>
                </a:lnTo>
                <a:lnTo>
                  <a:pt x="5508203" y="2134699"/>
                </a:lnTo>
                <a:lnTo>
                  <a:pt x="5508203" y="2130166"/>
                </a:lnTo>
                <a:lnTo>
                  <a:pt x="5523765" y="2134699"/>
                </a:lnTo>
                <a:lnTo>
                  <a:pt x="5515984" y="2137870"/>
                </a:lnTo>
                <a:lnTo>
                  <a:pt x="5520562" y="2145574"/>
                </a:lnTo>
                <a:lnTo>
                  <a:pt x="5528343" y="2150107"/>
                </a:lnTo>
                <a:lnTo>
                  <a:pt x="5528343" y="2165515"/>
                </a:lnTo>
                <a:lnTo>
                  <a:pt x="5523765" y="2157811"/>
                </a:lnTo>
                <a:lnTo>
                  <a:pt x="5515984" y="2153278"/>
                </a:lnTo>
                <a:lnTo>
                  <a:pt x="5512781" y="2150107"/>
                </a:lnTo>
                <a:lnTo>
                  <a:pt x="5505001" y="2142403"/>
                </a:lnTo>
                <a:lnTo>
                  <a:pt x="5500427" y="2137870"/>
                </a:lnTo>
                <a:lnTo>
                  <a:pt x="5497220" y="2130166"/>
                </a:lnTo>
                <a:lnTo>
                  <a:pt x="5492646" y="2134699"/>
                </a:lnTo>
                <a:lnTo>
                  <a:pt x="5500427" y="2150107"/>
                </a:lnTo>
                <a:lnTo>
                  <a:pt x="5497220" y="2150107"/>
                </a:lnTo>
                <a:lnTo>
                  <a:pt x="5489444" y="2137870"/>
                </a:lnTo>
                <a:lnTo>
                  <a:pt x="5473882" y="2134699"/>
                </a:lnTo>
                <a:lnTo>
                  <a:pt x="5469764" y="2137870"/>
                </a:lnTo>
                <a:lnTo>
                  <a:pt x="5466101" y="2137870"/>
                </a:lnTo>
                <a:lnTo>
                  <a:pt x="5461983" y="2134699"/>
                </a:lnTo>
                <a:lnTo>
                  <a:pt x="5454202" y="2130166"/>
                </a:lnTo>
                <a:lnTo>
                  <a:pt x="5457409" y="2122461"/>
                </a:lnTo>
                <a:lnTo>
                  <a:pt x="5457409" y="2114751"/>
                </a:lnTo>
                <a:lnTo>
                  <a:pt x="5454202" y="2114751"/>
                </a:lnTo>
                <a:lnTo>
                  <a:pt x="5449628" y="2122461"/>
                </a:lnTo>
                <a:lnTo>
                  <a:pt x="5446426" y="2119284"/>
                </a:lnTo>
                <a:lnTo>
                  <a:pt x="5438645" y="2096171"/>
                </a:lnTo>
                <a:lnTo>
                  <a:pt x="5430864" y="2080763"/>
                </a:lnTo>
                <a:lnTo>
                  <a:pt x="5438645" y="2084388"/>
                </a:lnTo>
                <a:lnTo>
                  <a:pt x="5441847" y="2088467"/>
                </a:lnTo>
                <a:lnTo>
                  <a:pt x="5446426" y="2084388"/>
                </a:lnTo>
                <a:lnTo>
                  <a:pt x="5441847" y="2068980"/>
                </a:lnTo>
                <a:lnTo>
                  <a:pt x="5441847" y="2053565"/>
                </a:lnTo>
                <a:close/>
                <a:moveTo>
                  <a:pt x="1128743" y="2026373"/>
                </a:moveTo>
                <a:lnTo>
                  <a:pt x="1128544" y="2026772"/>
                </a:lnTo>
                <a:lnTo>
                  <a:pt x="1163559" y="2026772"/>
                </a:lnTo>
                <a:lnTo>
                  <a:pt x="1163915" y="2026373"/>
                </a:lnTo>
                <a:close/>
                <a:moveTo>
                  <a:pt x="1616988" y="2019065"/>
                </a:moveTo>
                <a:lnTo>
                  <a:pt x="1635308" y="2022253"/>
                </a:lnTo>
                <a:lnTo>
                  <a:pt x="1647374" y="2026808"/>
                </a:lnTo>
                <a:lnTo>
                  <a:pt x="1639777" y="2034553"/>
                </a:lnTo>
                <a:lnTo>
                  <a:pt x="1612518" y="2029997"/>
                </a:lnTo>
                <a:close/>
                <a:moveTo>
                  <a:pt x="1394740" y="2014510"/>
                </a:moveTo>
                <a:lnTo>
                  <a:pt x="1417385" y="2019065"/>
                </a:lnTo>
                <a:lnTo>
                  <a:pt x="1426445" y="2029998"/>
                </a:lnTo>
                <a:lnTo>
                  <a:pt x="1410139" y="2029998"/>
                </a:lnTo>
                <a:lnTo>
                  <a:pt x="1394740" y="2029998"/>
                </a:lnTo>
                <a:lnTo>
                  <a:pt x="1387039" y="2022253"/>
                </a:lnTo>
                <a:close/>
                <a:moveTo>
                  <a:pt x="5241161" y="1996289"/>
                </a:moveTo>
                <a:lnTo>
                  <a:pt x="5244789" y="1999460"/>
                </a:lnTo>
                <a:lnTo>
                  <a:pt x="5244789" y="2007162"/>
                </a:lnTo>
                <a:lnTo>
                  <a:pt x="5237083" y="2014864"/>
                </a:lnTo>
                <a:lnTo>
                  <a:pt x="5237083" y="2026645"/>
                </a:lnTo>
                <a:lnTo>
                  <a:pt x="5225749" y="2030269"/>
                </a:lnTo>
                <a:lnTo>
                  <a:pt x="5218498" y="2037971"/>
                </a:lnTo>
                <a:lnTo>
                  <a:pt x="5198552" y="2030269"/>
                </a:lnTo>
                <a:lnTo>
                  <a:pt x="5198552" y="2014864"/>
                </a:lnTo>
                <a:lnTo>
                  <a:pt x="5210792" y="2007162"/>
                </a:lnTo>
                <a:lnTo>
                  <a:pt x="5210792" y="1999460"/>
                </a:lnTo>
                <a:lnTo>
                  <a:pt x="5213964" y="1999460"/>
                </a:lnTo>
                <a:lnTo>
                  <a:pt x="5218498" y="1999460"/>
                </a:lnTo>
                <a:lnTo>
                  <a:pt x="5237083" y="1999460"/>
                </a:lnTo>
                <a:close/>
                <a:moveTo>
                  <a:pt x="1488722" y="1988318"/>
                </a:moveTo>
                <a:lnTo>
                  <a:pt x="1507298" y="1988318"/>
                </a:lnTo>
                <a:lnTo>
                  <a:pt x="1519078" y="1991507"/>
                </a:lnTo>
                <a:lnTo>
                  <a:pt x="1522700" y="1991507"/>
                </a:lnTo>
                <a:lnTo>
                  <a:pt x="1537653" y="1991507"/>
                </a:lnTo>
                <a:lnTo>
                  <a:pt x="1557587" y="1996062"/>
                </a:lnTo>
                <a:lnTo>
                  <a:pt x="1565292" y="2003806"/>
                </a:lnTo>
                <a:lnTo>
                  <a:pt x="1591565" y="2011550"/>
                </a:lnTo>
                <a:lnTo>
                  <a:pt x="1583867" y="2022481"/>
                </a:lnTo>
                <a:lnTo>
                  <a:pt x="1553056" y="2022481"/>
                </a:lnTo>
                <a:lnTo>
                  <a:pt x="1542185" y="2022481"/>
                </a:lnTo>
                <a:lnTo>
                  <a:pt x="1526776" y="2037969"/>
                </a:lnTo>
                <a:lnTo>
                  <a:pt x="1519078" y="2026582"/>
                </a:lnTo>
                <a:lnTo>
                  <a:pt x="1476486" y="2026582"/>
                </a:lnTo>
                <a:lnTo>
                  <a:pt x="1465615" y="2022481"/>
                </a:lnTo>
                <a:lnTo>
                  <a:pt x="1468788" y="2011550"/>
                </a:lnTo>
                <a:lnTo>
                  <a:pt x="1511374" y="2014737"/>
                </a:lnTo>
                <a:lnTo>
                  <a:pt x="1499593" y="2006995"/>
                </a:lnTo>
                <a:lnTo>
                  <a:pt x="1496426" y="1999251"/>
                </a:lnTo>
                <a:close/>
                <a:moveTo>
                  <a:pt x="1491580" y="1957571"/>
                </a:moveTo>
                <a:lnTo>
                  <a:pt x="1499324" y="1957571"/>
                </a:lnTo>
                <a:lnTo>
                  <a:pt x="1495680" y="1965100"/>
                </a:lnTo>
                <a:lnTo>
                  <a:pt x="1488391" y="1965100"/>
                </a:lnTo>
                <a:lnTo>
                  <a:pt x="1483836" y="1960671"/>
                </a:lnTo>
                <a:close/>
                <a:moveTo>
                  <a:pt x="1499779" y="1930240"/>
                </a:moveTo>
                <a:lnTo>
                  <a:pt x="1507308" y="1934381"/>
                </a:lnTo>
                <a:lnTo>
                  <a:pt x="1499779" y="1934381"/>
                </a:lnTo>
                <a:close/>
                <a:moveTo>
                  <a:pt x="1314381" y="1910881"/>
                </a:moveTo>
                <a:lnTo>
                  <a:pt x="1337611" y="1910881"/>
                </a:lnTo>
                <a:lnTo>
                  <a:pt x="1364033" y="1918691"/>
                </a:lnTo>
                <a:lnTo>
                  <a:pt x="1391362" y="1934316"/>
                </a:lnTo>
                <a:lnTo>
                  <a:pt x="1414603" y="1945344"/>
                </a:lnTo>
                <a:lnTo>
                  <a:pt x="1445576" y="1960969"/>
                </a:lnTo>
                <a:lnTo>
                  <a:pt x="1442384" y="1968780"/>
                </a:lnTo>
                <a:lnTo>
                  <a:pt x="1461063" y="1973372"/>
                </a:lnTo>
                <a:lnTo>
                  <a:pt x="1476550" y="1981187"/>
                </a:lnTo>
                <a:lnTo>
                  <a:pt x="1402751" y="1988997"/>
                </a:lnTo>
                <a:lnTo>
                  <a:pt x="1414603" y="1973372"/>
                </a:lnTo>
                <a:lnTo>
                  <a:pt x="1391362" y="1965562"/>
                </a:lnTo>
                <a:lnTo>
                  <a:pt x="1383619" y="1945344"/>
                </a:lnTo>
                <a:lnTo>
                  <a:pt x="1356290" y="1945344"/>
                </a:lnTo>
                <a:lnTo>
                  <a:pt x="1317574" y="1929719"/>
                </a:lnTo>
                <a:lnTo>
                  <a:pt x="1325317" y="1926506"/>
                </a:lnTo>
                <a:lnTo>
                  <a:pt x="1302539" y="1921909"/>
                </a:lnTo>
                <a:lnTo>
                  <a:pt x="1283407" y="1937534"/>
                </a:lnTo>
                <a:lnTo>
                  <a:pt x="1256079" y="1937534"/>
                </a:lnTo>
                <a:lnTo>
                  <a:pt x="1271566" y="1929719"/>
                </a:lnTo>
                <a:lnTo>
                  <a:pt x="1287053" y="1918691"/>
                </a:lnTo>
                <a:close/>
                <a:moveTo>
                  <a:pt x="1457644" y="1902909"/>
                </a:moveTo>
                <a:lnTo>
                  <a:pt x="1465174" y="1919117"/>
                </a:lnTo>
                <a:lnTo>
                  <a:pt x="1465174" y="1922930"/>
                </a:lnTo>
                <a:close/>
                <a:moveTo>
                  <a:pt x="1414991" y="1891521"/>
                </a:moveTo>
                <a:lnTo>
                  <a:pt x="1414991" y="1899050"/>
                </a:lnTo>
                <a:lnTo>
                  <a:pt x="1409815" y="1899050"/>
                </a:lnTo>
                <a:lnTo>
                  <a:pt x="1409815" y="1895950"/>
                </a:lnTo>
                <a:close/>
                <a:moveTo>
                  <a:pt x="1453045" y="1875578"/>
                </a:moveTo>
                <a:lnTo>
                  <a:pt x="1461717" y="1891066"/>
                </a:lnTo>
                <a:lnTo>
                  <a:pt x="1453045" y="1891066"/>
                </a:lnTo>
                <a:lnTo>
                  <a:pt x="1453045" y="1887421"/>
                </a:lnTo>
                <a:lnTo>
                  <a:pt x="1449672" y="1880133"/>
                </a:lnTo>
                <a:close/>
                <a:moveTo>
                  <a:pt x="1402632" y="1868745"/>
                </a:moveTo>
                <a:lnTo>
                  <a:pt x="1410517" y="1868745"/>
                </a:lnTo>
                <a:lnTo>
                  <a:pt x="1410517" y="1880339"/>
                </a:lnTo>
                <a:lnTo>
                  <a:pt x="1402632" y="1884205"/>
                </a:lnTo>
                <a:lnTo>
                  <a:pt x="1399566" y="1880339"/>
                </a:lnTo>
                <a:lnTo>
                  <a:pt x="1402632" y="1875992"/>
                </a:lnTo>
                <a:close/>
                <a:moveTo>
                  <a:pt x="5441861" y="1864190"/>
                </a:moveTo>
                <a:lnTo>
                  <a:pt x="5454317" y="1872018"/>
                </a:lnTo>
                <a:lnTo>
                  <a:pt x="5454317" y="1883066"/>
                </a:lnTo>
                <a:lnTo>
                  <a:pt x="5449703" y="1890890"/>
                </a:lnTo>
                <a:lnTo>
                  <a:pt x="5446475" y="1918975"/>
                </a:lnTo>
                <a:lnTo>
                  <a:pt x="5441861" y="1934627"/>
                </a:lnTo>
                <a:lnTo>
                  <a:pt x="5438633" y="1950279"/>
                </a:lnTo>
                <a:lnTo>
                  <a:pt x="5434021" y="1950279"/>
                </a:lnTo>
                <a:lnTo>
                  <a:pt x="5434021" y="1942451"/>
                </a:lnTo>
                <a:lnTo>
                  <a:pt x="5426179" y="1934627"/>
                </a:lnTo>
                <a:lnTo>
                  <a:pt x="5418337" y="1918975"/>
                </a:lnTo>
                <a:lnTo>
                  <a:pt x="5418337" y="1906542"/>
                </a:lnTo>
                <a:lnTo>
                  <a:pt x="5422950" y="1898718"/>
                </a:lnTo>
                <a:lnTo>
                  <a:pt x="5434021" y="1872018"/>
                </a:lnTo>
                <a:close/>
                <a:moveTo>
                  <a:pt x="1434868" y="1857358"/>
                </a:moveTo>
                <a:lnTo>
                  <a:pt x="1445801" y="1869184"/>
                </a:lnTo>
                <a:lnTo>
                  <a:pt x="1445801" y="1879695"/>
                </a:lnTo>
                <a:lnTo>
                  <a:pt x="1438056" y="1875316"/>
                </a:lnTo>
                <a:lnTo>
                  <a:pt x="1442157" y="1869184"/>
                </a:lnTo>
                <a:lnTo>
                  <a:pt x="1430314" y="1861738"/>
                </a:lnTo>
                <a:close/>
                <a:moveTo>
                  <a:pt x="1391594" y="1830027"/>
                </a:moveTo>
                <a:lnTo>
                  <a:pt x="1399412" y="1830027"/>
                </a:lnTo>
                <a:lnTo>
                  <a:pt x="1410450" y="1830027"/>
                </a:lnTo>
                <a:lnTo>
                  <a:pt x="1415049" y="1830027"/>
                </a:lnTo>
                <a:lnTo>
                  <a:pt x="1394813" y="1838631"/>
                </a:lnTo>
                <a:close/>
                <a:moveTo>
                  <a:pt x="5577329" y="1825472"/>
                </a:moveTo>
                <a:lnTo>
                  <a:pt x="5569445" y="1840959"/>
                </a:lnTo>
                <a:lnTo>
                  <a:pt x="5573825" y="1845515"/>
                </a:lnTo>
                <a:lnTo>
                  <a:pt x="5566379" y="1845515"/>
                </a:lnTo>
                <a:lnTo>
                  <a:pt x="5566379" y="1840959"/>
                </a:lnTo>
                <a:lnTo>
                  <a:pt x="5569445" y="1833216"/>
                </a:lnTo>
                <a:lnTo>
                  <a:pt x="5569445" y="1830027"/>
                </a:lnTo>
                <a:lnTo>
                  <a:pt x="5573825" y="1830027"/>
                </a:lnTo>
                <a:close/>
                <a:moveTo>
                  <a:pt x="1414370" y="1823194"/>
                </a:moveTo>
                <a:lnTo>
                  <a:pt x="1422114" y="1826313"/>
                </a:lnTo>
                <a:lnTo>
                  <a:pt x="1429858" y="1841464"/>
                </a:lnTo>
                <a:lnTo>
                  <a:pt x="1426214" y="1853496"/>
                </a:lnTo>
                <a:lnTo>
                  <a:pt x="1422114" y="1845921"/>
                </a:lnTo>
                <a:lnTo>
                  <a:pt x="1422114" y="1841464"/>
                </a:lnTo>
                <a:lnTo>
                  <a:pt x="1422114" y="1830770"/>
                </a:lnTo>
                <a:lnTo>
                  <a:pt x="1414370" y="1826313"/>
                </a:lnTo>
                <a:close/>
                <a:moveTo>
                  <a:pt x="2671145" y="1818639"/>
                </a:moveTo>
                <a:lnTo>
                  <a:pt x="2666717" y="1830719"/>
                </a:lnTo>
                <a:lnTo>
                  <a:pt x="2663617" y="1826245"/>
                </a:lnTo>
                <a:close/>
                <a:moveTo>
                  <a:pt x="2651791" y="1815223"/>
                </a:moveTo>
                <a:lnTo>
                  <a:pt x="2648287" y="1822669"/>
                </a:lnTo>
                <a:lnTo>
                  <a:pt x="2643907" y="1826173"/>
                </a:lnTo>
                <a:lnTo>
                  <a:pt x="2640841" y="1818289"/>
                </a:lnTo>
                <a:close/>
                <a:moveTo>
                  <a:pt x="5601200" y="1784475"/>
                </a:moveTo>
                <a:lnTo>
                  <a:pt x="5597346" y="1787575"/>
                </a:lnTo>
                <a:lnTo>
                  <a:pt x="5592528" y="1792004"/>
                </a:lnTo>
                <a:lnTo>
                  <a:pt x="5589155" y="1787575"/>
                </a:lnTo>
                <a:close/>
                <a:moveTo>
                  <a:pt x="3671812" y="1747909"/>
                </a:moveTo>
                <a:lnTo>
                  <a:pt x="3672458" y="1749137"/>
                </a:lnTo>
                <a:lnTo>
                  <a:pt x="3671204" y="1751521"/>
                </a:lnTo>
                <a:lnTo>
                  <a:pt x="3672564" y="1749202"/>
                </a:lnTo>
                <a:close/>
                <a:moveTo>
                  <a:pt x="2636286" y="1718426"/>
                </a:moveTo>
                <a:lnTo>
                  <a:pt x="2640759" y="1718426"/>
                </a:lnTo>
                <a:lnTo>
                  <a:pt x="2648365" y="1722567"/>
                </a:lnTo>
                <a:lnTo>
                  <a:pt x="2643891" y="1722567"/>
                </a:lnTo>
                <a:close/>
                <a:moveTo>
                  <a:pt x="3660737" y="1653515"/>
                </a:moveTo>
                <a:lnTo>
                  <a:pt x="3653035" y="1664170"/>
                </a:lnTo>
                <a:lnTo>
                  <a:pt x="3653035" y="1668608"/>
                </a:lnTo>
                <a:lnTo>
                  <a:pt x="3649411" y="1668608"/>
                </a:lnTo>
                <a:lnTo>
                  <a:pt x="3642162" y="1675711"/>
                </a:lnTo>
                <a:lnTo>
                  <a:pt x="3634459" y="1675711"/>
                </a:lnTo>
                <a:lnTo>
                  <a:pt x="3634459" y="1679263"/>
                </a:lnTo>
                <a:lnTo>
                  <a:pt x="3622225" y="1675711"/>
                </a:lnTo>
                <a:lnTo>
                  <a:pt x="3619055" y="1668608"/>
                </a:lnTo>
                <a:lnTo>
                  <a:pt x="3622225" y="1668608"/>
                </a:lnTo>
                <a:lnTo>
                  <a:pt x="3626757" y="1664170"/>
                </a:lnTo>
                <a:lnTo>
                  <a:pt x="3629928" y="1664170"/>
                </a:lnTo>
                <a:lnTo>
                  <a:pt x="3634459" y="1661062"/>
                </a:lnTo>
                <a:lnTo>
                  <a:pt x="3642162" y="1661062"/>
                </a:lnTo>
                <a:close/>
                <a:moveTo>
                  <a:pt x="3455753" y="1653515"/>
                </a:moveTo>
                <a:lnTo>
                  <a:pt x="3460309" y="1661258"/>
                </a:lnTo>
                <a:lnTo>
                  <a:pt x="3471242" y="1661258"/>
                </a:lnTo>
                <a:lnTo>
                  <a:pt x="3475795" y="1661258"/>
                </a:lnTo>
                <a:lnTo>
                  <a:pt x="3486727" y="1661258"/>
                </a:lnTo>
                <a:lnTo>
                  <a:pt x="3491283" y="1664447"/>
                </a:lnTo>
                <a:lnTo>
                  <a:pt x="3499026" y="1664447"/>
                </a:lnTo>
                <a:lnTo>
                  <a:pt x="3499026" y="1669003"/>
                </a:lnTo>
                <a:lnTo>
                  <a:pt x="3471242" y="1669003"/>
                </a:lnTo>
                <a:lnTo>
                  <a:pt x="3468052" y="1664447"/>
                </a:lnTo>
                <a:lnTo>
                  <a:pt x="3452564" y="1664447"/>
                </a:lnTo>
                <a:lnTo>
                  <a:pt x="3444821" y="1664447"/>
                </a:lnTo>
                <a:lnTo>
                  <a:pt x="3444821" y="1656703"/>
                </a:lnTo>
                <a:lnTo>
                  <a:pt x="3452564" y="1656703"/>
                </a:lnTo>
                <a:close/>
                <a:moveTo>
                  <a:pt x="3262617" y="1645544"/>
                </a:moveTo>
                <a:lnTo>
                  <a:pt x="3266666" y="1648644"/>
                </a:lnTo>
                <a:lnTo>
                  <a:pt x="3266666" y="1653073"/>
                </a:lnTo>
                <a:close/>
                <a:moveTo>
                  <a:pt x="3536619" y="1637572"/>
                </a:moveTo>
                <a:lnTo>
                  <a:pt x="3532191" y="1645762"/>
                </a:lnTo>
                <a:lnTo>
                  <a:pt x="3529091" y="1649616"/>
                </a:lnTo>
                <a:lnTo>
                  <a:pt x="3529091" y="1640945"/>
                </a:lnTo>
                <a:close/>
                <a:moveTo>
                  <a:pt x="3231870" y="1595437"/>
                </a:moveTo>
                <a:lnTo>
                  <a:pt x="3235057" y="1599906"/>
                </a:lnTo>
                <a:lnTo>
                  <a:pt x="3239613" y="1595437"/>
                </a:lnTo>
                <a:lnTo>
                  <a:pt x="3242802" y="1595437"/>
                </a:lnTo>
                <a:lnTo>
                  <a:pt x="3255101" y="1599906"/>
                </a:lnTo>
                <a:lnTo>
                  <a:pt x="3281519" y="1595437"/>
                </a:lnTo>
                <a:lnTo>
                  <a:pt x="3281519" y="1603034"/>
                </a:lnTo>
                <a:lnTo>
                  <a:pt x="3277876" y="1610631"/>
                </a:lnTo>
                <a:lnTo>
                  <a:pt x="3281519" y="1622696"/>
                </a:lnTo>
                <a:lnTo>
                  <a:pt x="3277876" y="1630293"/>
                </a:lnTo>
                <a:lnTo>
                  <a:pt x="3266034" y="1625824"/>
                </a:lnTo>
                <a:lnTo>
                  <a:pt x="3262388" y="1622696"/>
                </a:lnTo>
                <a:lnTo>
                  <a:pt x="3250545" y="1618227"/>
                </a:lnTo>
                <a:lnTo>
                  <a:pt x="3235057" y="1610631"/>
                </a:lnTo>
                <a:lnTo>
                  <a:pt x="3227314" y="1607502"/>
                </a:lnTo>
                <a:lnTo>
                  <a:pt x="3227314" y="1599906"/>
                </a:lnTo>
                <a:close/>
                <a:moveTo>
                  <a:pt x="3857330" y="1586986"/>
                </a:moveTo>
                <a:lnTo>
                  <a:pt x="3857330" y="1590899"/>
                </a:lnTo>
                <a:lnTo>
                  <a:pt x="3857461" y="1591211"/>
                </a:lnTo>
                <a:lnTo>
                  <a:pt x="3857461" y="1587464"/>
                </a:lnTo>
                <a:close/>
                <a:moveTo>
                  <a:pt x="3485818" y="1584050"/>
                </a:moveTo>
                <a:lnTo>
                  <a:pt x="3490246" y="1587150"/>
                </a:lnTo>
                <a:lnTo>
                  <a:pt x="3493346" y="1591579"/>
                </a:lnTo>
                <a:lnTo>
                  <a:pt x="3490246" y="1591579"/>
                </a:lnTo>
                <a:close/>
                <a:moveTo>
                  <a:pt x="3854137" y="1575550"/>
                </a:moveTo>
                <a:lnTo>
                  <a:pt x="3854998" y="1578467"/>
                </a:lnTo>
                <a:lnTo>
                  <a:pt x="3854340" y="1576062"/>
                </a:lnTo>
                <a:close/>
                <a:moveTo>
                  <a:pt x="3011640" y="1571523"/>
                </a:moveTo>
                <a:lnTo>
                  <a:pt x="3011640" y="1579051"/>
                </a:lnTo>
                <a:lnTo>
                  <a:pt x="3004111" y="1575951"/>
                </a:lnTo>
                <a:close/>
                <a:moveTo>
                  <a:pt x="3436813" y="1571342"/>
                </a:moveTo>
                <a:lnTo>
                  <a:pt x="3444119" y="1579076"/>
                </a:lnTo>
                <a:lnTo>
                  <a:pt x="3451934" y="1579076"/>
                </a:lnTo>
                <a:lnTo>
                  <a:pt x="3455502" y="1590899"/>
                </a:lnTo>
                <a:lnTo>
                  <a:pt x="3459580" y="1594097"/>
                </a:lnTo>
                <a:lnTo>
                  <a:pt x="3459580" y="1598633"/>
                </a:lnTo>
                <a:lnTo>
                  <a:pt x="3455502" y="1598633"/>
                </a:lnTo>
                <a:lnTo>
                  <a:pt x="3447857" y="1590899"/>
                </a:lnTo>
                <a:lnTo>
                  <a:pt x="3440041" y="1583166"/>
                </a:lnTo>
                <a:lnTo>
                  <a:pt x="3432225" y="1575432"/>
                </a:lnTo>
                <a:close/>
                <a:moveTo>
                  <a:pt x="3493333" y="1563551"/>
                </a:moveTo>
                <a:lnTo>
                  <a:pt x="3497889" y="1568612"/>
                </a:lnTo>
                <a:lnTo>
                  <a:pt x="3497889" y="1572155"/>
                </a:lnTo>
                <a:lnTo>
                  <a:pt x="3490144" y="1572155"/>
                </a:lnTo>
                <a:lnTo>
                  <a:pt x="3490144" y="1568612"/>
                </a:lnTo>
                <a:lnTo>
                  <a:pt x="3485589" y="1572155"/>
                </a:lnTo>
                <a:lnTo>
                  <a:pt x="3482401" y="1568612"/>
                </a:lnTo>
                <a:close/>
                <a:moveTo>
                  <a:pt x="3042603" y="1553303"/>
                </a:moveTo>
                <a:lnTo>
                  <a:pt x="3042603" y="1556491"/>
                </a:lnTo>
                <a:lnTo>
                  <a:pt x="3050347" y="1556491"/>
                </a:lnTo>
                <a:lnTo>
                  <a:pt x="3045791" y="1561046"/>
                </a:lnTo>
                <a:lnTo>
                  <a:pt x="3042603" y="1568791"/>
                </a:lnTo>
                <a:lnTo>
                  <a:pt x="3038048" y="1564235"/>
                </a:lnTo>
                <a:lnTo>
                  <a:pt x="3038048" y="1561046"/>
                </a:lnTo>
                <a:lnTo>
                  <a:pt x="3030304" y="1561046"/>
                </a:lnTo>
                <a:close/>
                <a:moveTo>
                  <a:pt x="3053080" y="1548747"/>
                </a:moveTo>
                <a:lnTo>
                  <a:pt x="3060608" y="1548747"/>
                </a:lnTo>
                <a:lnTo>
                  <a:pt x="3060608" y="1552888"/>
                </a:lnTo>
                <a:close/>
                <a:moveTo>
                  <a:pt x="3854102" y="1548066"/>
                </a:moveTo>
                <a:lnTo>
                  <a:pt x="3854102" y="1555800"/>
                </a:lnTo>
                <a:lnTo>
                  <a:pt x="3846287" y="1555800"/>
                </a:lnTo>
                <a:lnTo>
                  <a:pt x="3850477" y="1566326"/>
                </a:lnTo>
                <a:lnTo>
                  <a:pt x="3846584" y="1556515"/>
                </a:lnTo>
                <a:lnTo>
                  <a:pt x="3854340" y="1556515"/>
                </a:lnTo>
                <a:lnTo>
                  <a:pt x="3854340" y="1548778"/>
                </a:lnTo>
                <a:lnTo>
                  <a:pt x="3857461" y="1556515"/>
                </a:lnTo>
                <a:lnTo>
                  <a:pt x="3869377" y="1568800"/>
                </a:lnTo>
                <a:lnTo>
                  <a:pt x="3896237" y="1571990"/>
                </a:lnTo>
                <a:lnTo>
                  <a:pt x="3903519" y="1564252"/>
                </a:lnTo>
                <a:lnTo>
                  <a:pt x="3923254" y="1553497"/>
                </a:lnTo>
                <a:lnTo>
                  <a:pt x="3923254" y="1552602"/>
                </a:lnTo>
                <a:lnTo>
                  <a:pt x="3903715" y="1563534"/>
                </a:lnTo>
                <a:lnTo>
                  <a:pt x="3896069" y="1571342"/>
                </a:lnTo>
                <a:lnTo>
                  <a:pt x="3869564" y="1567698"/>
                </a:lnTo>
                <a:lnTo>
                  <a:pt x="3857330" y="1555800"/>
                </a:lnTo>
                <a:close/>
                <a:moveTo>
                  <a:pt x="3162174" y="1522555"/>
                </a:moveTo>
                <a:lnTo>
                  <a:pt x="3165748" y="1522555"/>
                </a:lnTo>
                <a:lnTo>
                  <a:pt x="3173345" y="1538043"/>
                </a:lnTo>
                <a:lnTo>
                  <a:pt x="3169771" y="1541230"/>
                </a:lnTo>
                <a:lnTo>
                  <a:pt x="3169771" y="1545786"/>
                </a:lnTo>
                <a:lnTo>
                  <a:pt x="3165748" y="1572207"/>
                </a:lnTo>
                <a:lnTo>
                  <a:pt x="3158151" y="1569018"/>
                </a:lnTo>
                <a:lnTo>
                  <a:pt x="3154576" y="1576760"/>
                </a:lnTo>
                <a:lnTo>
                  <a:pt x="3146086" y="1572207"/>
                </a:lnTo>
                <a:lnTo>
                  <a:pt x="3146086" y="1561275"/>
                </a:lnTo>
                <a:lnTo>
                  <a:pt x="3146086" y="1556719"/>
                </a:lnTo>
                <a:lnTo>
                  <a:pt x="3146086" y="1548976"/>
                </a:lnTo>
                <a:lnTo>
                  <a:pt x="3146086" y="1545786"/>
                </a:lnTo>
                <a:lnTo>
                  <a:pt x="3138489" y="1533487"/>
                </a:lnTo>
                <a:lnTo>
                  <a:pt x="3142958" y="1530298"/>
                </a:lnTo>
                <a:lnTo>
                  <a:pt x="3146086" y="1530298"/>
                </a:lnTo>
                <a:close/>
                <a:moveTo>
                  <a:pt x="5743527" y="1401844"/>
                </a:moveTo>
                <a:lnTo>
                  <a:pt x="5748084" y="1406410"/>
                </a:lnTo>
                <a:lnTo>
                  <a:pt x="5755834" y="1406410"/>
                </a:lnTo>
                <a:lnTo>
                  <a:pt x="5759028" y="1425140"/>
                </a:lnTo>
                <a:lnTo>
                  <a:pt x="5766778" y="1432902"/>
                </a:lnTo>
                <a:lnTo>
                  <a:pt x="5774538" y="1448437"/>
                </a:lnTo>
                <a:lnTo>
                  <a:pt x="5779095" y="1460311"/>
                </a:lnTo>
                <a:lnTo>
                  <a:pt x="5782288" y="1460311"/>
                </a:lnTo>
                <a:lnTo>
                  <a:pt x="5782288" y="1475846"/>
                </a:lnTo>
                <a:lnTo>
                  <a:pt x="5774538" y="1483608"/>
                </a:lnTo>
                <a:lnTo>
                  <a:pt x="5782288" y="1499143"/>
                </a:lnTo>
                <a:lnTo>
                  <a:pt x="5774538" y="1499143"/>
                </a:lnTo>
                <a:lnTo>
                  <a:pt x="5771344" y="1502338"/>
                </a:lnTo>
                <a:lnTo>
                  <a:pt x="5771344" y="1514666"/>
                </a:lnTo>
                <a:lnTo>
                  <a:pt x="5779095" y="1541170"/>
                </a:lnTo>
                <a:lnTo>
                  <a:pt x="5779095" y="1568567"/>
                </a:lnTo>
                <a:lnTo>
                  <a:pt x="5786845" y="1576341"/>
                </a:lnTo>
                <a:lnTo>
                  <a:pt x="5779095" y="1579536"/>
                </a:lnTo>
                <a:lnTo>
                  <a:pt x="5779095" y="1591863"/>
                </a:lnTo>
                <a:lnTo>
                  <a:pt x="5766778" y="1599637"/>
                </a:lnTo>
                <a:lnTo>
                  <a:pt x="5771344" y="1584102"/>
                </a:lnTo>
                <a:lnTo>
                  <a:pt x="5763584" y="1579536"/>
                </a:lnTo>
                <a:lnTo>
                  <a:pt x="5763584" y="1587297"/>
                </a:lnTo>
                <a:lnTo>
                  <a:pt x="5763584" y="1591863"/>
                </a:lnTo>
                <a:lnTo>
                  <a:pt x="5759028" y="1587297"/>
                </a:lnTo>
                <a:lnTo>
                  <a:pt x="5755834" y="1591863"/>
                </a:lnTo>
                <a:lnTo>
                  <a:pt x="5755834" y="1602832"/>
                </a:lnTo>
                <a:lnTo>
                  <a:pt x="5751277" y="1610594"/>
                </a:lnTo>
                <a:lnTo>
                  <a:pt x="5743527" y="1595071"/>
                </a:lnTo>
                <a:lnTo>
                  <a:pt x="5740333" y="1599637"/>
                </a:lnTo>
                <a:lnTo>
                  <a:pt x="5735767" y="1610594"/>
                </a:lnTo>
                <a:lnTo>
                  <a:pt x="5728017" y="1607398"/>
                </a:lnTo>
                <a:lnTo>
                  <a:pt x="5717073" y="1615160"/>
                </a:lnTo>
                <a:lnTo>
                  <a:pt x="5720266" y="1607398"/>
                </a:lnTo>
                <a:lnTo>
                  <a:pt x="5709322" y="1607398"/>
                </a:lnTo>
                <a:lnTo>
                  <a:pt x="5709322" y="1599637"/>
                </a:lnTo>
                <a:lnTo>
                  <a:pt x="5705213" y="1599637"/>
                </a:lnTo>
                <a:lnTo>
                  <a:pt x="5705213" y="1610594"/>
                </a:lnTo>
                <a:lnTo>
                  <a:pt x="5712964" y="1615160"/>
                </a:lnTo>
                <a:lnTo>
                  <a:pt x="5712964" y="1622933"/>
                </a:lnTo>
                <a:lnTo>
                  <a:pt x="5701562" y="1626129"/>
                </a:lnTo>
                <a:lnTo>
                  <a:pt x="5697463" y="1646230"/>
                </a:lnTo>
                <a:lnTo>
                  <a:pt x="5689713" y="1641664"/>
                </a:lnTo>
                <a:lnTo>
                  <a:pt x="5678759" y="1633890"/>
                </a:lnTo>
                <a:lnTo>
                  <a:pt x="5678759" y="1630695"/>
                </a:lnTo>
                <a:lnTo>
                  <a:pt x="5678759" y="1622933"/>
                </a:lnTo>
                <a:lnTo>
                  <a:pt x="5681953" y="1615160"/>
                </a:lnTo>
                <a:lnTo>
                  <a:pt x="5678759" y="1610594"/>
                </a:lnTo>
                <a:lnTo>
                  <a:pt x="5666452" y="1610594"/>
                </a:lnTo>
                <a:lnTo>
                  <a:pt x="5658702" y="1615160"/>
                </a:lnTo>
                <a:lnTo>
                  <a:pt x="5639092" y="1622933"/>
                </a:lnTo>
                <a:lnTo>
                  <a:pt x="5623582" y="1630695"/>
                </a:lnTo>
                <a:lnTo>
                  <a:pt x="5623582" y="1626129"/>
                </a:lnTo>
                <a:lnTo>
                  <a:pt x="5619931" y="1622933"/>
                </a:lnTo>
                <a:lnTo>
                  <a:pt x="5619931" y="1626129"/>
                </a:lnTo>
                <a:lnTo>
                  <a:pt x="5619931" y="1633890"/>
                </a:lnTo>
                <a:lnTo>
                  <a:pt x="5619931" y="1638456"/>
                </a:lnTo>
                <a:lnTo>
                  <a:pt x="5612638" y="1633890"/>
                </a:lnTo>
                <a:lnTo>
                  <a:pt x="5604888" y="1633890"/>
                </a:lnTo>
                <a:lnTo>
                  <a:pt x="5592571" y="1638456"/>
                </a:lnTo>
                <a:lnTo>
                  <a:pt x="5592571" y="1626129"/>
                </a:lnTo>
                <a:lnTo>
                  <a:pt x="5600321" y="1622933"/>
                </a:lnTo>
                <a:lnTo>
                  <a:pt x="5604888" y="1618367"/>
                </a:lnTo>
                <a:lnTo>
                  <a:pt x="5612638" y="1615160"/>
                </a:lnTo>
                <a:lnTo>
                  <a:pt x="5615831" y="1602832"/>
                </a:lnTo>
                <a:lnTo>
                  <a:pt x="5623582" y="1599637"/>
                </a:lnTo>
                <a:lnTo>
                  <a:pt x="5619931" y="1591863"/>
                </a:lnTo>
                <a:lnTo>
                  <a:pt x="5631332" y="1587297"/>
                </a:lnTo>
                <a:lnTo>
                  <a:pt x="5631332" y="1591863"/>
                </a:lnTo>
                <a:lnTo>
                  <a:pt x="5635441" y="1591863"/>
                </a:lnTo>
                <a:lnTo>
                  <a:pt x="5639092" y="1591863"/>
                </a:lnTo>
                <a:lnTo>
                  <a:pt x="5666452" y="1584102"/>
                </a:lnTo>
                <a:lnTo>
                  <a:pt x="5671009" y="1579536"/>
                </a:lnTo>
                <a:lnTo>
                  <a:pt x="5674202" y="1584102"/>
                </a:lnTo>
                <a:lnTo>
                  <a:pt x="5678759" y="1587297"/>
                </a:lnTo>
                <a:lnTo>
                  <a:pt x="5681953" y="1584102"/>
                </a:lnTo>
                <a:lnTo>
                  <a:pt x="5689713" y="1579536"/>
                </a:lnTo>
                <a:lnTo>
                  <a:pt x="5681953" y="1572227"/>
                </a:lnTo>
                <a:lnTo>
                  <a:pt x="5686519" y="1564466"/>
                </a:lnTo>
                <a:lnTo>
                  <a:pt x="5693812" y="1548931"/>
                </a:lnTo>
                <a:lnTo>
                  <a:pt x="5689713" y="1533396"/>
                </a:lnTo>
                <a:lnTo>
                  <a:pt x="5701562" y="1525634"/>
                </a:lnTo>
                <a:lnTo>
                  <a:pt x="5701562" y="1533396"/>
                </a:lnTo>
                <a:lnTo>
                  <a:pt x="5697463" y="1537962"/>
                </a:lnTo>
                <a:lnTo>
                  <a:pt x="5697463" y="1541170"/>
                </a:lnTo>
                <a:lnTo>
                  <a:pt x="5701562" y="1548931"/>
                </a:lnTo>
                <a:lnTo>
                  <a:pt x="5705213" y="1548931"/>
                </a:lnTo>
                <a:lnTo>
                  <a:pt x="5709322" y="1545271"/>
                </a:lnTo>
                <a:lnTo>
                  <a:pt x="5724823" y="1537962"/>
                </a:lnTo>
                <a:lnTo>
                  <a:pt x="5732573" y="1514666"/>
                </a:lnTo>
                <a:lnTo>
                  <a:pt x="5735767" y="1514666"/>
                </a:lnTo>
                <a:lnTo>
                  <a:pt x="5735767" y="1494577"/>
                </a:lnTo>
                <a:lnTo>
                  <a:pt x="5740333" y="1475846"/>
                </a:lnTo>
                <a:lnTo>
                  <a:pt x="5735767" y="1452550"/>
                </a:lnTo>
                <a:lnTo>
                  <a:pt x="5735767" y="1456198"/>
                </a:lnTo>
                <a:lnTo>
                  <a:pt x="5732573" y="1452550"/>
                </a:lnTo>
                <a:lnTo>
                  <a:pt x="5732573" y="1448437"/>
                </a:lnTo>
                <a:lnTo>
                  <a:pt x="5732573" y="1432902"/>
                </a:lnTo>
                <a:lnTo>
                  <a:pt x="5735767" y="1425140"/>
                </a:lnTo>
                <a:lnTo>
                  <a:pt x="5732573" y="1417379"/>
                </a:lnTo>
                <a:lnTo>
                  <a:pt x="5740333" y="1414172"/>
                </a:lnTo>
                <a:lnTo>
                  <a:pt x="5743527" y="1425140"/>
                </a:lnTo>
                <a:lnTo>
                  <a:pt x="5748084" y="1421945"/>
                </a:lnTo>
                <a:lnTo>
                  <a:pt x="5751277" y="1421945"/>
                </a:lnTo>
                <a:lnTo>
                  <a:pt x="5751277" y="1414172"/>
                </a:lnTo>
                <a:lnTo>
                  <a:pt x="5743527" y="1414172"/>
                </a:lnTo>
                <a:close/>
                <a:moveTo>
                  <a:pt x="3966318" y="1356090"/>
                </a:moveTo>
                <a:lnTo>
                  <a:pt x="3946740" y="1360638"/>
                </a:lnTo>
                <a:lnTo>
                  <a:pt x="3938985" y="1368375"/>
                </a:lnTo>
                <a:lnTo>
                  <a:pt x="3923569" y="1375637"/>
                </a:lnTo>
                <a:lnTo>
                  <a:pt x="3922569" y="1375637"/>
                </a:lnTo>
                <a:lnTo>
                  <a:pt x="3907793" y="1390491"/>
                </a:lnTo>
                <a:lnTo>
                  <a:pt x="3888253" y="1393689"/>
                </a:lnTo>
                <a:lnTo>
                  <a:pt x="3877379" y="1424624"/>
                </a:lnTo>
                <a:lnTo>
                  <a:pt x="3888253" y="1424624"/>
                </a:lnTo>
                <a:lnTo>
                  <a:pt x="3880438" y="1429160"/>
                </a:lnTo>
                <a:lnTo>
                  <a:pt x="3892331" y="1436893"/>
                </a:lnTo>
                <a:lnTo>
                  <a:pt x="3896069" y="1444702"/>
                </a:lnTo>
                <a:lnTo>
                  <a:pt x="3896069" y="1463367"/>
                </a:lnTo>
                <a:lnTo>
                  <a:pt x="3907793" y="1478834"/>
                </a:lnTo>
                <a:lnTo>
                  <a:pt x="3927842" y="1501589"/>
                </a:lnTo>
                <a:lnTo>
                  <a:pt x="3943303" y="1521667"/>
                </a:lnTo>
                <a:lnTo>
                  <a:pt x="3961993" y="1529401"/>
                </a:lnTo>
                <a:lnTo>
                  <a:pt x="3943303" y="1537135"/>
                </a:lnTo>
                <a:lnTo>
                  <a:pt x="3943303" y="1552602"/>
                </a:lnTo>
                <a:lnTo>
                  <a:pt x="3943303" y="1559890"/>
                </a:lnTo>
                <a:lnTo>
                  <a:pt x="3938885" y="1555800"/>
                </a:lnTo>
                <a:lnTo>
                  <a:pt x="3931070" y="1559890"/>
                </a:lnTo>
                <a:lnTo>
                  <a:pt x="3938885" y="1579076"/>
                </a:lnTo>
                <a:lnTo>
                  <a:pt x="3923569" y="1571498"/>
                </a:lnTo>
                <a:lnTo>
                  <a:pt x="3923569" y="1571990"/>
                </a:lnTo>
                <a:lnTo>
                  <a:pt x="3938985" y="1579727"/>
                </a:lnTo>
                <a:lnTo>
                  <a:pt x="3935864" y="1583799"/>
                </a:lnTo>
                <a:lnTo>
                  <a:pt x="3950902" y="1602939"/>
                </a:lnTo>
                <a:lnTo>
                  <a:pt x="3966318" y="1607079"/>
                </a:lnTo>
                <a:lnTo>
                  <a:pt x="3985044" y="1618006"/>
                </a:lnTo>
                <a:lnTo>
                  <a:pt x="4015970" y="1622554"/>
                </a:lnTo>
                <a:lnTo>
                  <a:pt x="4039236" y="1614817"/>
                </a:lnTo>
                <a:lnTo>
                  <a:pt x="4043775" y="1614817"/>
                </a:lnTo>
                <a:lnTo>
                  <a:pt x="4036020" y="1618006"/>
                </a:lnTo>
                <a:lnTo>
                  <a:pt x="4036020" y="1622554"/>
                </a:lnTo>
                <a:lnTo>
                  <a:pt x="4046991" y="1618006"/>
                </a:lnTo>
                <a:lnTo>
                  <a:pt x="4043775" y="1607079"/>
                </a:lnTo>
                <a:lnTo>
                  <a:pt x="4039236" y="1568800"/>
                </a:lnTo>
                <a:lnTo>
                  <a:pt x="4020510" y="1556515"/>
                </a:lnTo>
                <a:lnTo>
                  <a:pt x="4020510" y="1548778"/>
                </a:lnTo>
                <a:lnTo>
                  <a:pt x="4031481" y="1548778"/>
                </a:lnTo>
                <a:lnTo>
                  <a:pt x="4023725" y="1540972"/>
                </a:lnTo>
                <a:lnTo>
                  <a:pt x="4012849" y="1545588"/>
                </a:lnTo>
                <a:lnTo>
                  <a:pt x="4008215" y="1517760"/>
                </a:lnTo>
                <a:lnTo>
                  <a:pt x="4012849" y="1517760"/>
                </a:lnTo>
                <a:lnTo>
                  <a:pt x="4023725" y="1517760"/>
                </a:lnTo>
                <a:lnTo>
                  <a:pt x="4039236" y="1522308"/>
                </a:lnTo>
                <a:lnTo>
                  <a:pt x="4043775" y="1517760"/>
                </a:lnTo>
                <a:lnTo>
                  <a:pt x="4043775" y="1510023"/>
                </a:lnTo>
                <a:lnTo>
                  <a:pt x="4031481" y="1502761"/>
                </a:lnTo>
                <a:lnTo>
                  <a:pt x="4023725" y="1487286"/>
                </a:lnTo>
                <a:lnTo>
                  <a:pt x="4012849" y="1483621"/>
                </a:lnTo>
                <a:lnTo>
                  <a:pt x="4005094" y="1495023"/>
                </a:lnTo>
                <a:lnTo>
                  <a:pt x="4008215" y="1510023"/>
                </a:lnTo>
                <a:lnTo>
                  <a:pt x="3997339" y="1495023"/>
                </a:lnTo>
                <a:lnTo>
                  <a:pt x="3997339" y="1475883"/>
                </a:lnTo>
                <a:lnTo>
                  <a:pt x="3997339" y="1468553"/>
                </a:lnTo>
                <a:lnTo>
                  <a:pt x="3985044" y="1464006"/>
                </a:lnTo>
                <a:lnTo>
                  <a:pt x="3974073" y="1464006"/>
                </a:lnTo>
                <a:lnTo>
                  <a:pt x="3958562" y="1433057"/>
                </a:lnTo>
                <a:lnTo>
                  <a:pt x="3946740" y="1425319"/>
                </a:lnTo>
                <a:lnTo>
                  <a:pt x="3958562" y="1425319"/>
                </a:lnTo>
                <a:lnTo>
                  <a:pt x="3970006" y="1425319"/>
                </a:lnTo>
                <a:lnTo>
                  <a:pt x="3958562" y="1414392"/>
                </a:lnTo>
                <a:lnTo>
                  <a:pt x="3966318" y="1406654"/>
                </a:lnTo>
                <a:lnTo>
                  <a:pt x="4005094" y="1402039"/>
                </a:lnTo>
                <a:lnTo>
                  <a:pt x="3992799" y="1394777"/>
                </a:lnTo>
                <a:lnTo>
                  <a:pt x="3992799" y="1360638"/>
                </a:lnTo>
                <a:lnTo>
                  <a:pt x="3974073" y="1363828"/>
                </a:lnTo>
                <a:close/>
                <a:moveTo>
                  <a:pt x="3726370" y="1352887"/>
                </a:moveTo>
                <a:lnTo>
                  <a:pt x="3706802" y="1363772"/>
                </a:lnTo>
                <a:lnTo>
                  <a:pt x="3664921" y="1379204"/>
                </a:lnTo>
                <a:lnTo>
                  <a:pt x="3668119" y="1399167"/>
                </a:lnTo>
                <a:lnTo>
                  <a:pt x="3660379" y="1383735"/>
                </a:lnTo>
                <a:lnTo>
                  <a:pt x="3641717" y="1394628"/>
                </a:lnTo>
                <a:lnTo>
                  <a:pt x="3645353" y="1406879"/>
                </a:lnTo>
                <a:lnTo>
                  <a:pt x="3680400" y="1414133"/>
                </a:lnTo>
                <a:lnTo>
                  <a:pt x="3683584" y="1417764"/>
                </a:lnTo>
                <a:lnTo>
                  <a:pt x="3675844" y="1417764"/>
                </a:lnTo>
                <a:lnTo>
                  <a:pt x="3664921" y="1417764"/>
                </a:lnTo>
                <a:lnTo>
                  <a:pt x="3652640" y="1425476"/>
                </a:lnTo>
                <a:lnTo>
                  <a:pt x="3633977" y="1437277"/>
                </a:lnTo>
                <a:lnTo>
                  <a:pt x="3622149" y="1433188"/>
                </a:lnTo>
                <a:lnTo>
                  <a:pt x="3626238" y="1421845"/>
                </a:lnTo>
                <a:lnTo>
                  <a:pt x="3611226" y="1414133"/>
                </a:lnTo>
                <a:lnTo>
                  <a:pt x="3603486" y="1410052"/>
                </a:lnTo>
                <a:lnTo>
                  <a:pt x="3611226" y="1406879"/>
                </a:lnTo>
                <a:lnTo>
                  <a:pt x="3626238" y="1399167"/>
                </a:lnTo>
                <a:lnTo>
                  <a:pt x="3622149" y="1394628"/>
                </a:lnTo>
                <a:lnTo>
                  <a:pt x="3591191" y="1391447"/>
                </a:lnTo>
                <a:lnTo>
                  <a:pt x="3588007" y="1383735"/>
                </a:lnTo>
                <a:lnTo>
                  <a:pt x="3591191" y="1383735"/>
                </a:lnTo>
                <a:lnTo>
                  <a:pt x="3595747" y="1383735"/>
                </a:lnTo>
                <a:lnTo>
                  <a:pt x="3588007" y="1371492"/>
                </a:lnTo>
                <a:lnTo>
                  <a:pt x="3588007" y="1379204"/>
                </a:lnTo>
                <a:lnTo>
                  <a:pt x="3583452" y="1376023"/>
                </a:lnTo>
                <a:lnTo>
                  <a:pt x="3580268" y="1376023"/>
                </a:lnTo>
                <a:lnTo>
                  <a:pt x="3567987" y="1379204"/>
                </a:lnTo>
                <a:lnTo>
                  <a:pt x="3557064" y="1399167"/>
                </a:lnTo>
                <a:lnTo>
                  <a:pt x="3549324" y="1410052"/>
                </a:lnTo>
                <a:lnTo>
                  <a:pt x="3549324" y="1425476"/>
                </a:lnTo>
                <a:lnTo>
                  <a:pt x="3537495" y="1429557"/>
                </a:lnTo>
                <a:lnTo>
                  <a:pt x="3537495" y="1421845"/>
                </a:lnTo>
                <a:lnTo>
                  <a:pt x="3532940" y="1421845"/>
                </a:lnTo>
                <a:lnTo>
                  <a:pt x="3532940" y="1429557"/>
                </a:lnTo>
                <a:lnTo>
                  <a:pt x="3532940" y="1433188"/>
                </a:lnTo>
                <a:lnTo>
                  <a:pt x="3532940" y="1437277"/>
                </a:lnTo>
                <a:lnTo>
                  <a:pt x="3529756" y="1452701"/>
                </a:lnTo>
                <a:lnTo>
                  <a:pt x="3529756" y="1463586"/>
                </a:lnTo>
                <a:lnTo>
                  <a:pt x="3525200" y="1463586"/>
                </a:lnTo>
                <a:lnTo>
                  <a:pt x="3517461" y="1471298"/>
                </a:lnTo>
                <a:lnTo>
                  <a:pt x="3522017" y="1483548"/>
                </a:lnTo>
                <a:lnTo>
                  <a:pt x="3514277" y="1486721"/>
                </a:lnTo>
                <a:lnTo>
                  <a:pt x="3525200" y="1498972"/>
                </a:lnTo>
                <a:lnTo>
                  <a:pt x="3522017" y="1506684"/>
                </a:lnTo>
                <a:lnTo>
                  <a:pt x="3545221" y="1517578"/>
                </a:lnTo>
                <a:lnTo>
                  <a:pt x="3564803" y="1517578"/>
                </a:lnTo>
                <a:lnTo>
                  <a:pt x="3567987" y="1517578"/>
                </a:lnTo>
                <a:lnTo>
                  <a:pt x="3575726" y="1522116"/>
                </a:lnTo>
                <a:lnTo>
                  <a:pt x="3588007" y="1522116"/>
                </a:lnTo>
                <a:lnTo>
                  <a:pt x="3591191" y="1514396"/>
                </a:lnTo>
                <a:lnTo>
                  <a:pt x="3603486" y="1509866"/>
                </a:lnTo>
                <a:lnTo>
                  <a:pt x="3614409" y="1502154"/>
                </a:lnTo>
                <a:lnTo>
                  <a:pt x="3629888" y="1498972"/>
                </a:lnTo>
                <a:lnTo>
                  <a:pt x="3657196" y="1498972"/>
                </a:lnTo>
                <a:lnTo>
                  <a:pt x="3657196" y="1494433"/>
                </a:lnTo>
                <a:lnTo>
                  <a:pt x="3660379" y="1494433"/>
                </a:lnTo>
                <a:lnTo>
                  <a:pt x="3660379" y="1498972"/>
                </a:lnTo>
                <a:lnTo>
                  <a:pt x="3672661" y="1506684"/>
                </a:lnTo>
                <a:lnTo>
                  <a:pt x="3680400" y="1506684"/>
                </a:lnTo>
                <a:lnTo>
                  <a:pt x="3691323" y="1514396"/>
                </a:lnTo>
                <a:lnTo>
                  <a:pt x="3691323" y="1509866"/>
                </a:lnTo>
                <a:lnTo>
                  <a:pt x="3695879" y="1514396"/>
                </a:lnTo>
                <a:lnTo>
                  <a:pt x="3710891" y="1522116"/>
                </a:lnTo>
                <a:lnTo>
                  <a:pt x="3714541" y="1517578"/>
                </a:lnTo>
                <a:lnTo>
                  <a:pt x="3722281" y="1522116"/>
                </a:lnTo>
                <a:lnTo>
                  <a:pt x="3746391" y="1517578"/>
                </a:lnTo>
                <a:lnTo>
                  <a:pt x="3754130" y="1522116"/>
                </a:lnTo>
                <a:lnTo>
                  <a:pt x="3772793" y="1517578"/>
                </a:lnTo>
                <a:lnTo>
                  <a:pt x="3788271" y="1506684"/>
                </a:lnTo>
                <a:lnTo>
                  <a:pt x="3788271" y="1491260"/>
                </a:lnTo>
                <a:lnTo>
                  <a:pt x="3776896" y="1471298"/>
                </a:lnTo>
                <a:lnTo>
                  <a:pt x="3754130" y="1460413"/>
                </a:lnTo>
                <a:lnTo>
                  <a:pt x="3734109" y="1444989"/>
                </a:lnTo>
                <a:lnTo>
                  <a:pt x="3718630" y="1433188"/>
                </a:lnTo>
                <a:lnTo>
                  <a:pt x="3691323" y="1417764"/>
                </a:lnTo>
                <a:lnTo>
                  <a:pt x="3691323" y="1410052"/>
                </a:lnTo>
                <a:lnTo>
                  <a:pt x="3718630" y="1376023"/>
                </a:lnTo>
                <a:lnTo>
                  <a:pt x="3730006" y="1376023"/>
                </a:lnTo>
                <a:lnTo>
                  <a:pt x="3734109" y="1360599"/>
                </a:lnTo>
                <a:close/>
                <a:moveTo>
                  <a:pt x="5520536" y="1313940"/>
                </a:moveTo>
                <a:lnTo>
                  <a:pt x="5520391" y="1314146"/>
                </a:lnTo>
                <a:lnTo>
                  <a:pt x="5535716" y="1360080"/>
                </a:lnTo>
                <a:lnTo>
                  <a:pt x="5535834" y="1359482"/>
                </a:lnTo>
                <a:close/>
                <a:moveTo>
                  <a:pt x="3880679" y="1309598"/>
                </a:moveTo>
                <a:lnTo>
                  <a:pt x="3882964" y="1316082"/>
                </a:lnTo>
                <a:lnTo>
                  <a:pt x="3880726" y="1309598"/>
                </a:lnTo>
                <a:close/>
                <a:moveTo>
                  <a:pt x="5725556" y="1275439"/>
                </a:moveTo>
                <a:lnTo>
                  <a:pt x="5736467" y="1283206"/>
                </a:lnTo>
                <a:lnTo>
                  <a:pt x="5756010" y="1301951"/>
                </a:lnTo>
                <a:lnTo>
                  <a:pt x="5774650" y="1314289"/>
                </a:lnTo>
                <a:lnTo>
                  <a:pt x="5782374" y="1314289"/>
                </a:lnTo>
                <a:lnTo>
                  <a:pt x="5790104" y="1322063"/>
                </a:lnTo>
                <a:lnTo>
                  <a:pt x="5797829" y="1322063"/>
                </a:lnTo>
                <a:lnTo>
                  <a:pt x="5802378" y="1306522"/>
                </a:lnTo>
                <a:lnTo>
                  <a:pt x="5805558" y="1309719"/>
                </a:lnTo>
                <a:lnTo>
                  <a:pt x="5805558" y="1325260"/>
                </a:lnTo>
                <a:lnTo>
                  <a:pt x="5813283" y="1340801"/>
                </a:lnTo>
                <a:lnTo>
                  <a:pt x="5821012" y="1337149"/>
                </a:lnTo>
                <a:lnTo>
                  <a:pt x="5821012" y="1340801"/>
                </a:lnTo>
                <a:lnTo>
                  <a:pt x="5813283" y="1344916"/>
                </a:lnTo>
                <a:lnTo>
                  <a:pt x="5809648" y="1348575"/>
                </a:lnTo>
                <a:lnTo>
                  <a:pt x="5794648" y="1352690"/>
                </a:lnTo>
                <a:lnTo>
                  <a:pt x="5786918" y="1360458"/>
                </a:lnTo>
                <a:lnTo>
                  <a:pt x="5786918" y="1375999"/>
                </a:lnTo>
                <a:lnTo>
                  <a:pt x="5786918" y="1383767"/>
                </a:lnTo>
                <a:lnTo>
                  <a:pt x="5756010" y="1371429"/>
                </a:lnTo>
                <a:lnTo>
                  <a:pt x="5744191" y="1368225"/>
                </a:lnTo>
                <a:lnTo>
                  <a:pt x="5740556" y="1371429"/>
                </a:lnTo>
                <a:lnTo>
                  <a:pt x="5736467" y="1379196"/>
                </a:lnTo>
                <a:lnTo>
                  <a:pt x="5732826" y="1371429"/>
                </a:lnTo>
                <a:lnTo>
                  <a:pt x="5725556" y="1375999"/>
                </a:lnTo>
                <a:lnTo>
                  <a:pt x="5725556" y="1379196"/>
                </a:lnTo>
                <a:lnTo>
                  <a:pt x="5736467" y="1383767"/>
                </a:lnTo>
                <a:lnTo>
                  <a:pt x="5740556" y="1391541"/>
                </a:lnTo>
                <a:lnTo>
                  <a:pt x="5744191" y="1391541"/>
                </a:lnTo>
                <a:lnTo>
                  <a:pt x="5740556" y="1399308"/>
                </a:lnTo>
                <a:lnTo>
                  <a:pt x="5736467" y="1399308"/>
                </a:lnTo>
                <a:lnTo>
                  <a:pt x="5732826" y="1407082"/>
                </a:lnTo>
                <a:lnTo>
                  <a:pt x="5728737" y="1407082"/>
                </a:lnTo>
                <a:lnTo>
                  <a:pt x="5725556" y="1402512"/>
                </a:lnTo>
                <a:lnTo>
                  <a:pt x="5725556" y="1391541"/>
                </a:lnTo>
                <a:lnTo>
                  <a:pt x="5713283" y="1383767"/>
                </a:lnTo>
                <a:lnTo>
                  <a:pt x="5713283" y="1371429"/>
                </a:lnTo>
                <a:lnTo>
                  <a:pt x="5721012" y="1360458"/>
                </a:lnTo>
                <a:lnTo>
                  <a:pt x="5713283" y="1348575"/>
                </a:lnTo>
                <a:lnTo>
                  <a:pt x="5717826" y="1344916"/>
                </a:lnTo>
                <a:lnTo>
                  <a:pt x="5725556" y="1348575"/>
                </a:lnTo>
                <a:lnTo>
                  <a:pt x="5736467" y="1348575"/>
                </a:lnTo>
                <a:lnTo>
                  <a:pt x="5732826" y="1333034"/>
                </a:lnTo>
                <a:lnTo>
                  <a:pt x="5736467" y="1333034"/>
                </a:lnTo>
                <a:lnTo>
                  <a:pt x="5732826" y="1317493"/>
                </a:lnTo>
                <a:lnTo>
                  <a:pt x="5728737" y="1294177"/>
                </a:lnTo>
                <a:lnTo>
                  <a:pt x="5721012" y="1278636"/>
                </a:lnTo>
                <a:close/>
                <a:moveTo>
                  <a:pt x="1778781" y="1256079"/>
                </a:moveTo>
                <a:lnTo>
                  <a:pt x="1786488" y="1256079"/>
                </a:lnTo>
                <a:lnTo>
                  <a:pt x="1809607" y="1267982"/>
                </a:lnTo>
                <a:lnTo>
                  <a:pt x="1821392" y="1275476"/>
                </a:lnTo>
                <a:lnTo>
                  <a:pt x="1825019" y="1282968"/>
                </a:lnTo>
                <a:lnTo>
                  <a:pt x="1805979" y="1282968"/>
                </a:lnTo>
                <a:lnTo>
                  <a:pt x="1789660" y="1271067"/>
                </a:lnTo>
                <a:close/>
                <a:moveTo>
                  <a:pt x="3884659" y="1240779"/>
                </a:moveTo>
                <a:lnTo>
                  <a:pt x="3861918" y="1308915"/>
                </a:lnTo>
                <a:lnTo>
                  <a:pt x="3862319" y="1308915"/>
                </a:lnTo>
                <a:close/>
                <a:moveTo>
                  <a:pt x="3927842" y="1231949"/>
                </a:moveTo>
                <a:lnTo>
                  <a:pt x="3885025" y="1239683"/>
                </a:lnTo>
                <a:lnTo>
                  <a:pt x="3884796" y="1240369"/>
                </a:lnTo>
                <a:lnTo>
                  <a:pt x="3928109" y="1232632"/>
                </a:lnTo>
                <a:lnTo>
                  <a:pt x="3974073" y="1244917"/>
                </a:lnTo>
                <a:lnTo>
                  <a:pt x="4100710" y="1260391"/>
                </a:lnTo>
                <a:lnTo>
                  <a:pt x="4100227" y="1259286"/>
                </a:lnTo>
                <a:lnTo>
                  <a:pt x="3973886" y="1244219"/>
                </a:lnTo>
                <a:close/>
                <a:moveTo>
                  <a:pt x="1960256" y="1217361"/>
                </a:moveTo>
                <a:lnTo>
                  <a:pt x="1947930" y="1237341"/>
                </a:lnTo>
                <a:lnTo>
                  <a:pt x="1916898" y="1271398"/>
                </a:lnTo>
                <a:lnTo>
                  <a:pt x="1932414" y="1263678"/>
                </a:lnTo>
                <a:lnTo>
                  <a:pt x="1940172" y="1267761"/>
                </a:lnTo>
                <a:lnTo>
                  <a:pt x="1932414" y="1279118"/>
                </a:lnTo>
                <a:lnTo>
                  <a:pt x="1955688" y="1279118"/>
                </a:lnTo>
                <a:lnTo>
                  <a:pt x="1978962" y="1286378"/>
                </a:lnTo>
                <a:lnTo>
                  <a:pt x="1971204" y="1298639"/>
                </a:lnTo>
                <a:lnTo>
                  <a:pt x="1971204" y="1309537"/>
                </a:lnTo>
                <a:lnTo>
                  <a:pt x="1983070" y="1306359"/>
                </a:lnTo>
                <a:lnTo>
                  <a:pt x="1986720" y="1317257"/>
                </a:lnTo>
                <a:lnTo>
                  <a:pt x="1986720" y="1329517"/>
                </a:lnTo>
                <a:lnTo>
                  <a:pt x="1983070" y="1340415"/>
                </a:lnTo>
                <a:lnTo>
                  <a:pt x="1971204" y="1360396"/>
                </a:lnTo>
                <a:lnTo>
                  <a:pt x="1955688" y="1352676"/>
                </a:lnTo>
                <a:lnTo>
                  <a:pt x="1963446" y="1332696"/>
                </a:lnTo>
                <a:lnTo>
                  <a:pt x="1960256" y="1329517"/>
                </a:lnTo>
                <a:lnTo>
                  <a:pt x="1947930" y="1340415"/>
                </a:lnTo>
                <a:lnTo>
                  <a:pt x="1921466" y="1348135"/>
                </a:lnTo>
                <a:lnTo>
                  <a:pt x="1940172" y="1332696"/>
                </a:lnTo>
                <a:lnTo>
                  <a:pt x="1921466" y="1332696"/>
                </a:lnTo>
                <a:lnTo>
                  <a:pt x="1863052" y="1329517"/>
                </a:lnTo>
                <a:lnTo>
                  <a:pt x="1863052" y="1317257"/>
                </a:lnTo>
                <a:lnTo>
                  <a:pt x="1878567" y="1306359"/>
                </a:lnTo>
                <a:lnTo>
                  <a:pt x="1867613" y="1301817"/>
                </a:lnTo>
                <a:lnTo>
                  <a:pt x="1890434" y="1286378"/>
                </a:lnTo>
                <a:lnTo>
                  <a:pt x="1890434" y="1279118"/>
                </a:lnTo>
                <a:lnTo>
                  <a:pt x="1909140" y="1255959"/>
                </a:lnTo>
                <a:lnTo>
                  <a:pt x="1924656" y="1229622"/>
                </a:lnTo>
                <a:lnTo>
                  <a:pt x="1947930" y="1221902"/>
                </a:lnTo>
                <a:close/>
                <a:moveTo>
                  <a:pt x="5235305" y="1171848"/>
                </a:moveTo>
                <a:lnTo>
                  <a:pt x="5236969" y="1174541"/>
                </a:lnTo>
                <a:lnTo>
                  <a:pt x="5218279" y="1193206"/>
                </a:lnTo>
                <a:lnTo>
                  <a:pt x="5202818" y="1190008"/>
                </a:lnTo>
                <a:lnTo>
                  <a:pt x="5195512" y="1190008"/>
                </a:lnTo>
                <a:lnTo>
                  <a:pt x="5172404" y="1190008"/>
                </a:lnTo>
                <a:lnTo>
                  <a:pt x="5136894" y="1178184"/>
                </a:lnTo>
                <a:lnTo>
                  <a:pt x="5125850" y="1205550"/>
                </a:lnTo>
                <a:lnTo>
                  <a:pt x="5083034" y="1221018"/>
                </a:lnTo>
                <a:lnTo>
                  <a:pt x="5055679" y="1221018"/>
                </a:lnTo>
                <a:lnTo>
                  <a:pt x="5044295" y="1221018"/>
                </a:lnTo>
                <a:lnTo>
                  <a:pt x="5029000" y="1213367"/>
                </a:lnTo>
                <a:lnTo>
                  <a:pt x="5029352" y="1213967"/>
                </a:lnTo>
                <a:lnTo>
                  <a:pt x="5044390" y="1221705"/>
                </a:lnTo>
                <a:lnTo>
                  <a:pt x="5055834" y="1221705"/>
                </a:lnTo>
                <a:lnTo>
                  <a:pt x="5083166" y="1221705"/>
                </a:lnTo>
                <a:lnTo>
                  <a:pt x="5125915" y="1206230"/>
                </a:lnTo>
                <a:lnTo>
                  <a:pt x="5137358" y="1178878"/>
                </a:lnTo>
                <a:lnTo>
                  <a:pt x="5172446" y="1190687"/>
                </a:lnTo>
                <a:lnTo>
                  <a:pt x="5195617" y="1190687"/>
                </a:lnTo>
                <a:lnTo>
                  <a:pt x="5203372" y="1190687"/>
                </a:lnTo>
                <a:lnTo>
                  <a:pt x="5218410" y="1194352"/>
                </a:lnTo>
                <a:lnTo>
                  <a:pt x="5237514" y="1175213"/>
                </a:lnTo>
                <a:close/>
                <a:moveTo>
                  <a:pt x="3188552" y="1155866"/>
                </a:moveTo>
                <a:lnTo>
                  <a:pt x="3193370" y="1160295"/>
                </a:lnTo>
                <a:lnTo>
                  <a:pt x="3197224" y="1160295"/>
                </a:lnTo>
                <a:lnTo>
                  <a:pt x="3197224" y="1163395"/>
                </a:lnTo>
                <a:lnTo>
                  <a:pt x="3193370" y="1163395"/>
                </a:lnTo>
                <a:lnTo>
                  <a:pt x="3185180" y="1163395"/>
                </a:lnTo>
                <a:close/>
                <a:moveTo>
                  <a:pt x="4832082" y="1154983"/>
                </a:moveTo>
                <a:lnTo>
                  <a:pt x="4832082" y="1162717"/>
                </a:lnTo>
                <a:lnTo>
                  <a:pt x="4824267" y="1174541"/>
                </a:lnTo>
                <a:lnTo>
                  <a:pt x="4819849" y="1178184"/>
                </a:lnTo>
                <a:lnTo>
                  <a:pt x="4820059" y="1178723"/>
                </a:lnTo>
                <a:lnTo>
                  <a:pt x="4824406" y="1175213"/>
                </a:lnTo>
                <a:lnTo>
                  <a:pt x="4832161" y="1163403"/>
                </a:lnTo>
                <a:lnTo>
                  <a:pt x="4832161" y="1155666"/>
                </a:lnTo>
                <a:lnTo>
                  <a:pt x="4893636" y="1171140"/>
                </a:lnTo>
                <a:lnTo>
                  <a:pt x="4921441" y="1201615"/>
                </a:lnTo>
                <a:lnTo>
                  <a:pt x="4940167" y="1201615"/>
                </a:lnTo>
                <a:lnTo>
                  <a:pt x="4975160" y="1190687"/>
                </a:lnTo>
                <a:lnTo>
                  <a:pt x="4990671" y="1194352"/>
                </a:lnTo>
                <a:lnTo>
                  <a:pt x="5024813" y="1206230"/>
                </a:lnTo>
                <a:lnTo>
                  <a:pt x="5027790" y="1211304"/>
                </a:lnTo>
                <a:lnTo>
                  <a:pt x="5024756" y="1205550"/>
                </a:lnTo>
                <a:lnTo>
                  <a:pt x="4990605" y="1193206"/>
                </a:lnTo>
                <a:lnTo>
                  <a:pt x="4975143" y="1190008"/>
                </a:lnTo>
                <a:lnTo>
                  <a:pt x="4939973" y="1200939"/>
                </a:lnTo>
                <a:lnTo>
                  <a:pt x="4921283" y="1200939"/>
                </a:lnTo>
                <a:lnTo>
                  <a:pt x="4893588" y="1170451"/>
                </a:lnTo>
                <a:close/>
                <a:moveTo>
                  <a:pt x="3250090" y="1147895"/>
                </a:moveTo>
                <a:lnTo>
                  <a:pt x="3258694" y="1152323"/>
                </a:lnTo>
                <a:lnTo>
                  <a:pt x="3255151" y="1155423"/>
                </a:lnTo>
                <a:lnTo>
                  <a:pt x="3250090" y="1152323"/>
                </a:lnTo>
                <a:close/>
                <a:moveTo>
                  <a:pt x="2848388" y="1144478"/>
                </a:moveTo>
                <a:lnTo>
                  <a:pt x="2856169" y="1147659"/>
                </a:lnTo>
                <a:lnTo>
                  <a:pt x="2848388" y="1155388"/>
                </a:lnTo>
                <a:lnTo>
                  <a:pt x="2856169" y="1152208"/>
                </a:lnTo>
                <a:lnTo>
                  <a:pt x="2868523" y="1147659"/>
                </a:lnTo>
                <a:lnTo>
                  <a:pt x="2871726" y="1147659"/>
                </a:lnTo>
                <a:lnTo>
                  <a:pt x="2879507" y="1159932"/>
                </a:lnTo>
                <a:lnTo>
                  <a:pt x="2876304" y="1163113"/>
                </a:lnTo>
                <a:lnTo>
                  <a:pt x="2879507" y="1163113"/>
                </a:lnTo>
                <a:lnTo>
                  <a:pt x="2884085" y="1175386"/>
                </a:lnTo>
                <a:lnTo>
                  <a:pt x="2871726" y="1182662"/>
                </a:lnTo>
                <a:lnTo>
                  <a:pt x="2868523" y="1186297"/>
                </a:lnTo>
                <a:lnTo>
                  <a:pt x="2863945" y="1182662"/>
                </a:lnTo>
                <a:lnTo>
                  <a:pt x="2868523" y="1194027"/>
                </a:lnTo>
                <a:lnTo>
                  <a:pt x="2868523" y="1201751"/>
                </a:lnTo>
                <a:lnTo>
                  <a:pt x="2868523" y="1205846"/>
                </a:lnTo>
                <a:lnTo>
                  <a:pt x="2868523" y="1216751"/>
                </a:lnTo>
                <a:lnTo>
                  <a:pt x="2863945" y="1221300"/>
                </a:lnTo>
                <a:lnTo>
                  <a:pt x="2863945" y="1224481"/>
                </a:lnTo>
                <a:lnTo>
                  <a:pt x="2863945" y="1236754"/>
                </a:lnTo>
                <a:lnTo>
                  <a:pt x="2852962" y="1236754"/>
                </a:lnTo>
                <a:lnTo>
                  <a:pt x="2837405" y="1239935"/>
                </a:lnTo>
                <a:lnTo>
                  <a:pt x="2829624" y="1247665"/>
                </a:lnTo>
                <a:lnTo>
                  <a:pt x="2829624" y="1244479"/>
                </a:lnTo>
                <a:lnTo>
                  <a:pt x="2821843" y="1247665"/>
                </a:lnTo>
                <a:lnTo>
                  <a:pt x="2809944" y="1252208"/>
                </a:lnTo>
                <a:lnTo>
                  <a:pt x="2802168" y="1252208"/>
                </a:lnTo>
                <a:lnTo>
                  <a:pt x="2794387" y="1252208"/>
                </a:lnTo>
                <a:lnTo>
                  <a:pt x="2802168" y="1244479"/>
                </a:lnTo>
                <a:lnTo>
                  <a:pt x="2791184" y="1244479"/>
                </a:lnTo>
                <a:lnTo>
                  <a:pt x="2791184" y="1239935"/>
                </a:lnTo>
                <a:lnTo>
                  <a:pt x="2798960" y="1236754"/>
                </a:lnTo>
                <a:lnTo>
                  <a:pt x="2786606" y="1236754"/>
                </a:lnTo>
                <a:lnTo>
                  <a:pt x="2791184" y="1232205"/>
                </a:lnTo>
                <a:lnTo>
                  <a:pt x="2798960" y="1232205"/>
                </a:lnTo>
                <a:lnTo>
                  <a:pt x="2798960" y="1229024"/>
                </a:lnTo>
                <a:lnTo>
                  <a:pt x="2802168" y="1224481"/>
                </a:lnTo>
                <a:lnTo>
                  <a:pt x="2814062" y="1221300"/>
                </a:lnTo>
                <a:lnTo>
                  <a:pt x="2817725" y="1221300"/>
                </a:lnTo>
                <a:lnTo>
                  <a:pt x="2814062" y="1216751"/>
                </a:lnTo>
                <a:lnTo>
                  <a:pt x="2809944" y="1221300"/>
                </a:lnTo>
                <a:lnTo>
                  <a:pt x="2802168" y="1221300"/>
                </a:lnTo>
                <a:lnTo>
                  <a:pt x="2806286" y="1216751"/>
                </a:lnTo>
                <a:lnTo>
                  <a:pt x="2809944" y="1209026"/>
                </a:lnTo>
                <a:lnTo>
                  <a:pt x="2814062" y="1205846"/>
                </a:lnTo>
                <a:lnTo>
                  <a:pt x="2802168" y="1201751"/>
                </a:lnTo>
                <a:lnTo>
                  <a:pt x="2794387" y="1194027"/>
                </a:lnTo>
                <a:lnTo>
                  <a:pt x="2802168" y="1190386"/>
                </a:lnTo>
                <a:lnTo>
                  <a:pt x="2806286" y="1190386"/>
                </a:lnTo>
                <a:lnTo>
                  <a:pt x="2802168" y="1186297"/>
                </a:lnTo>
                <a:lnTo>
                  <a:pt x="2798960" y="1178572"/>
                </a:lnTo>
                <a:lnTo>
                  <a:pt x="2794387" y="1182662"/>
                </a:lnTo>
                <a:lnTo>
                  <a:pt x="2798960" y="1175386"/>
                </a:lnTo>
                <a:lnTo>
                  <a:pt x="2806286" y="1175386"/>
                </a:lnTo>
                <a:lnTo>
                  <a:pt x="2814062" y="1178572"/>
                </a:lnTo>
                <a:lnTo>
                  <a:pt x="2821843" y="1175386"/>
                </a:lnTo>
                <a:lnTo>
                  <a:pt x="2825506" y="1175386"/>
                </a:lnTo>
                <a:lnTo>
                  <a:pt x="2829624" y="1170843"/>
                </a:lnTo>
                <a:lnTo>
                  <a:pt x="2832826" y="1167662"/>
                </a:lnTo>
                <a:lnTo>
                  <a:pt x="2832826" y="1163113"/>
                </a:lnTo>
                <a:lnTo>
                  <a:pt x="2821843" y="1163113"/>
                </a:lnTo>
                <a:lnTo>
                  <a:pt x="2825506" y="1159932"/>
                </a:lnTo>
                <a:lnTo>
                  <a:pt x="2829624" y="1155388"/>
                </a:lnTo>
                <a:lnTo>
                  <a:pt x="2840607" y="1147659"/>
                </a:lnTo>
                <a:close/>
                <a:moveTo>
                  <a:pt x="3173337" y="1139923"/>
                </a:moveTo>
                <a:lnTo>
                  <a:pt x="3177893" y="1152003"/>
                </a:lnTo>
                <a:lnTo>
                  <a:pt x="3170148" y="1152003"/>
                </a:lnTo>
                <a:lnTo>
                  <a:pt x="3165593" y="1147529"/>
                </a:lnTo>
                <a:lnTo>
                  <a:pt x="3162405" y="1144397"/>
                </a:lnTo>
                <a:close/>
                <a:moveTo>
                  <a:pt x="3204172" y="1123980"/>
                </a:moveTo>
                <a:lnTo>
                  <a:pt x="3208341" y="1123980"/>
                </a:lnTo>
                <a:lnTo>
                  <a:pt x="3212047" y="1136457"/>
                </a:lnTo>
                <a:lnTo>
                  <a:pt x="3204172" y="1139692"/>
                </a:lnTo>
                <a:lnTo>
                  <a:pt x="3208341" y="1143851"/>
                </a:lnTo>
                <a:lnTo>
                  <a:pt x="3204172" y="1147548"/>
                </a:lnTo>
                <a:lnTo>
                  <a:pt x="3204172" y="1155404"/>
                </a:lnTo>
                <a:lnTo>
                  <a:pt x="3200929" y="1155404"/>
                </a:lnTo>
                <a:lnTo>
                  <a:pt x="3196298" y="1147548"/>
                </a:lnTo>
                <a:lnTo>
                  <a:pt x="3185180" y="1131837"/>
                </a:lnTo>
                <a:lnTo>
                  <a:pt x="3188423" y="1131837"/>
                </a:lnTo>
                <a:lnTo>
                  <a:pt x="3193055" y="1128602"/>
                </a:lnTo>
                <a:lnTo>
                  <a:pt x="3196298" y="1131837"/>
                </a:lnTo>
                <a:lnTo>
                  <a:pt x="3200929" y="1128602"/>
                </a:lnTo>
                <a:close/>
                <a:moveTo>
                  <a:pt x="4297727" y="1120776"/>
                </a:moveTo>
                <a:lnTo>
                  <a:pt x="4244037" y="1136318"/>
                </a:lnTo>
                <a:lnTo>
                  <a:pt x="4186609" y="1131707"/>
                </a:lnTo>
                <a:lnTo>
                  <a:pt x="4100466" y="1147249"/>
                </a:lnTo>
                <a:lnTo>
                  <a:pt x="4090255" y="1199810"/>
                </a:lnTo>
                <a:lnTo>
                  <a:pt x="4100710" y="1147928"/>
                </a:lnTo>
                <a:lnTo>
                  <a:pt x="4186774" y="1132386"/>
                </a:lnTo>
                <a:lnTo>
                  <a:pt x="4244182" y="1136933"/>
                </a:lnTo>
                <a:lnTo>
                  <a:pt x="4297901" y="1121458"/>
                </a:lnTo>
                <a:lnTo>
                  <a:pt x="4340744" y="1155666"/>
                </a:lnTo>
                <a:lnTo>
                  <a:pt x="4402692" y="1147928"/>
                </a:lnTo>
                <a:lnTo>
                  <a:pt x="4468706" y="1190687"/>
                </a:lnTo>
                <a:lnTo>
                  <a:pt x="4511549" y="1232632"/>
                </a:lnTo>
                <a:lnTo>
                  <a:pt x="4565741" y="1240369"/>
                </a:lnTo>
                <a:lnTo>
                  <a:pt x="4599883" y="1255844"/>
                </a:lnTo>
                <a:lnTo>
                  <a:pt x="4634970" y="1263581"/>
                </a:lnTo>
                <a:lnTo>
                  <a:pt x="4645941" y="1260391"/>
                </a:lnTo>
                <a:lnTo>
                  <a:pt x="4650481" y="1252654"/>
                </a:lnTo>
                <a:lnTo>
                  <a:pt x="4676868" y="1240369"/>
                </a:lnTo>
                <a:lnTo>
                  <a:pt x="4676868" y="1232632"/>
                </a:lnTo>
                <a:lnTo>
                  <a:pt x="4688690" y="1221705"/>
                </a:lnTo>
                <a:lnTo>
                  <a:pt x="4692378" y="1217157"/>
                </a:lnTo>
                <a:lnTo>
                  <a:pt x="4704200" y="1209420"/>
                </a:lnTo>
                <a:lnTo>
                  <a:pt x="4727466" y="1206230"/>
                </a:lnTo>
                <a:lnTo>
                  <a:pt x="4735126" y="1213967"/>
                </a:lnTo>
                <a:lnTo>
                  <a:pt x="4758392" y="1209420"/>
                </a:lnTo>
                <a:lnTo>
                  <a:pt x="4762459" y="1221705"/>
                </a:lnTo>
                <a:lnTo>
                  <a:pt x="4777969" y="1224894"/>
                </a:lnTo>
                <a:lnTo>
                  <a:pt x="4804356" y="1224894"/>
                </a:lnTo>
                <a:lnTo>
                  <a:pt x="4839917" y="1221705"/>
                </a:lnTo>
                <a:lnTo>
                  <a:pt x="4839505" y="1221053"/>
                </a:lnTo>
                <a:lnTo>
                  <a:pt x="4804218" y="1224215"/>
                </a:lnTo>
                <a:lnTo>
                  <a:pt x="4777882" y="1224215"/>
                </a:lnTo>
                <a:lnTo>
                  <a:pt x="4762421" y="1221018"/>
                </a:lnTo>
                <a:lnTo>
                  <a:pt x="4758343" y="1208748"/>
                </a:lnTo>
                <a:lnTo>
                  <a:pt x="4735066" y="1213284"/>
                </a:lnTo>
                <a:lnTo>
                  <a:pt x="4727250" y="1205550"/>
                </a:lnTo>
                <a:lnTo>
                  <a:pt x="4704143" y="1208748"/>
                </a:lnTo>
                <a:lnTo>
                  <a:pt x="4692250" y="1216481"/>
                </a:lnTo>
                <a:lnTo>
                  <a:pt x="4688512" y="1221018"/>
                </a:lnTo>
                <a:lnTo>
                  <a:pt x="4676788" y="1231949"/>
                </a:lnTo>
                <a:lnTo>
                  <a:pt x="4676788" y="1239683"/>
                </a:lnTo>
                <a:lnTo>
                  <a:pt x="4650283" y="1252027"/>
                </a:lnTo>
                <a:lnTo>
                  <a:pt x="4645695" y="1259315"/>
                </a:lnTo>
                <a:lnTo>
                  <a:pt x="4634821" y="1262958"/>
                </a:lnTo>
                <a:lnTo>
                  <a:pt x="4599821" y="1255150"/>
                </a:lnTo>
                <a:lnTo>
                  <a:pt x="4565669" y="1239683"/>
                </a:lnTo>
                <a:lnTo>
                  <a:pt x="4511469" y="1231949"/>
                </a:lnTo>
                <a:lnTo>
                  <a:pt x="4468653" y="1190008"/>
                </a:lnTo>
                <a:lnTo>
                  <a:pt x="4402559" y="1147249"/>
                </a:lnTo>
                <a:lnTo>
                  <a:pt x="4340544" y="1154983"/>
                </a:lnTo>
                <a:close/>
                <a:moveTo>
                  <a:pt x="572505" y="1101204"/>
                </a:moveTo>
                <a:lnTo>
                  <a:pt x="610847" y="1124496"/>
                </a:lnTo>
                <a:lnTo>
                  <a:pt x="614005" y="1147328"/>
                </a:lnTo>
                <a:lnTo>
                  <a:pt x="621674" y="1162856"/>
                </a:lnTo>
                <a:lnTo>
                  <a:pt x="633850" y="1190709"/>
                </a:lnTo>
                <a:lnTo>
                  <a:pt x="610847" y="1182950"/>
                </a:lnTo>
                <a:lnTo>
                  <a:pt x="598667" y="1167422"/>
                </a:lnTo>
                <a:lnTo>
                  <a:pt x="583331" y="1155092"/>
                </a:lnTo>
                <a:lnTo>
                  <a:pt x="564836" y="1128602"/>
                </a:lnTo>
                <a:lnTo>
                  <a:pt x="564836" y="1105770"/>
                </a:lnTo>
                <a:close/>
                <a:moveTo>
                  <a:pt x="5241489" y="1101110"/>
                </a:moveTo>
                <a:lnTo>
                  <a:pt x="5233910" y="1139441"/>
                </a:lnTo>
                <a:lnTo>
                  <a:pt x="5229663" y="1162717"/>
                </a:lnTo>
                <a:lnTo>
                  <a:pt x="5229833" y="1162992"/>
                </a:lnTo>
                <a:lnTo>
                  <a:pt x="5233920" y="1140123"/>
                </a:lnTo>
                <a:lnTo>
                  <a:pt x="5241676" y="1101436"/>
                </a:lnTo>
                <a:close/>
                <a:moveTo>
                  <a:pt x="3289505" y="1082984"/>
                </a:moveTo>
                <a:lnTo>
                  <a:pt x="3286405" y="1098267"/>
                </a:lnTo>
                <a:lnTo>
                  <a:pt x="3281976" y="1116699"/>
                </a:lnTo>
                <a:lnTo>
                  <a:pt x="3281976" y="1105910"/>
                </a:lnTo>
                <a:lnTo>
                  <a:pt x="3286405" y="1093773"/>
                </a:lnTo>
                <a:lnTo>
                  <a:pt x="3286405" y="1086130"/>
                </a:lnTo>
                <a:close/>
                <a:moveTo>
                  <a:pt x="2849239" y="1082984"/>
                </a:moveTo>
                <a:lnTo>
                  <a:pt x="2853380" y="1086084"/>
                </a:lnTo>
                <a:lnTo>
                  <a:pt x="2853380" y="1090513"/>
                </a:lnTo>
                <a:lnTo>
                  <a:pt x="2849239" y="1090513"/>
                </a:lnTo>
                <a:close/>
                <a:moveTo>
                  <a:pt x="2863778" y="1075013"/>
                </a:moveTo>
                <a:lnTo>
                  <a:pt x="2868280" y="1078201"/>
                </a:lnTo>
                <a:lnTo>
                  <a:pt x="2868280" y="1075013"/>
                </a:lnTo>
                <a:lnTo>
                  <a:pt x="2871432" y="1075013"/>
                </a:lnTo>
                <a:lnTo>
                  <a:pt x="2871432" y="1085945"/>
                </a:lnTo>
                <a:lnTo>
                  <a:pt x="2879536" y="1085945"/>
                </a:lnTo>
                <a:lnTo>
                  <a:pt x="2875934" y="1090501"/>
                </a:lnTo>
                <a:lnTo>
                  <a:pt x="2871432" y="1090501"/>
                </a:lnTo>
                <a:lnTo>
                  <a:pt x="2868280" y="1090501"/>
                </a:lnTo>
                <a:lnTo>
                  <a:pt x="2863778" y="1082756"/>
                </a:lnTo>
                <a:lnTo>
                  <a:pt x="2860626" y="1082756"/>
                </a:lnTo>
                <a:close/>
                <a:moveTo>
                  <a:pt x="2844683" y="1075013"/>
                </a:moveTo>
                <a:lnTo>
                  <a:pt x="2853287" y="1075013"/>
                </a:lnTo>
                <a:lnTo>
                  <a:pt x="2853287" y="1079062"/>
                </a:lnTo>
                <a:close/>
                <a:moveTo>
                  <a:pt x="3317050" y="1067041"/>
                </a:moveTo>
                <a:lnTo>
                  <a:pt x="3324795" y="1067041"/>
                </a:lnTo>
                <a:lnTo>
                  <a:pt x="3320239" y="1070276"/>
                </a:lnTo>
                <a:lnTo>
                  <a:pt x="3320239" y="1082753"/>
                </a:lnTo>
                <a:lnTo>
                  <a:pt x="3320239" y="1085988"/>
                </a:lnTo>
                <a:lnTo>
                  <a:pt x="3312495" y="1098465"/>
                </a:lnTo>
                <a:lnTo>
                  <a:pt x="3309307" y="1074898"/>
                </a:lnTo>
                <a:close/>
                <a:moveTo>
                  <a:pt x="2869248" y="1052237"/>
                </a:moveTo>
                <a:lnTo>
                  <a:pt x="2869248" y="1055389"/>
                </a:lnTo>
                <a:lnTo>
                  <a:pt x="2864367" y="1063042"/>
                </a:lnTo>
                <a:lnTo>
                  <a:pt x="2869248" y="1063042"/>
                </a:lnTo>
                <a:lnTo>
                  <a:pt x="2864367" y="1067544"/>
                </a:lnTo>
                <a:lnTo>
                  <a:pt x="2856071" y="1071146"/>
                </a:lnTo>
                <a:lnTo>
                  <a:pt x="2856071" y="1067544"/>
                </a:lnTo>
                <a:lnTo>
                  <a:pt x="2856071" y="1063042"/>
                </a:lnTo>
                <a:lnTo>
                  <a:pt x="2856071" y="1059890"/>
                </a:lnTo>
                <a:lnTo>
                  <a:pt x="2860951" y="1059890"/>
                </a:lnTo>
                <a:lnTo>
                  <a:pt x="2860951" y="1055389"/>
                </a:lnTo>
                <a:close/>
                <a:moveTo>
                  <a:pt x="5276727" y="1047008"/>
                </a:moveTo>
                <a:lnTo>
                  <a:pt x="5264833" y="1051544"/>
                </a:lnTo>
                <a:lnTo>
                  <a:pt x="5229663" y="1066565"/>
                </a:lnTo>
                <a:lnTo>
                  <a:pt x="5222017" y="1085751"/>
                </a:lnTo>
                <a:lnTo>
                  <a:pt x="5222260" y="1085751"/>
                </a:lnTo>
                <a:lnTo>
                  <a:pt x="5229759" y="1067704"/>
                </a:lnTo>
                <a:lnTo>
                  <a:pt x="5264847" y="1052229"/>
                </a:lnTo>
                <a:lnTo>
                  <a:pt x="5277142" y="1047682"/>
                </a:lnTo>
                <a:lnTo>
                  <a:pt x="5288113" y="1052229"/>
                </a:lnTo>
                <a:lnTo>
                  <a:pt x="5311284" y="1055419"/>
                </a:lnTo>
                <a:lnTo>
                  <a:pt x="5323200" y="1059967"/>
                </a:lnTo>
                <a:lnTo>
                  <a:pt x="5330861" y="1063157"/>
                </a:lnTo>
                <a:lnTo>
                  <a:pt x="5365097" y="1113721"/>
                </a:lnTo>
                <a:lnTo>
                  <a:pt x="5380513" y="1129196"/>
                </a:lnTo>
                <a:lnTo>
                  <a:pt x="5392430" y="1152476"/>
                </a:lnTo>
                <a:lnTo>
                  <a:pt x="5400091" y="1163403"/>
                </a:lnTo>
                <a:lnTo>
                  <a:pt x="5407846" y="1171140"/>
                </a:lnTo>
                <a:lnTo>
                  <a:pt x="5426572" y="1171140"/>
                </a:lnTo>
                <a:lnTo>
                  <a:pt x="5438867" y="1171140"/>
                </a:lnTo>
                <a:lnTo>
                  <a:pt x="5469793" y="1186615"/>
                </a:lnTo>
                <a:lnTo>
                  <a:pt x="5489370" y="1224894"/>
                </a:lnTo>
                <a:lnTo>
                  <a:pt x="5497126" y="1224894"/>
                </a:lnTo>
                <a:lnTo>
                  <a:pt x="5515852" y="1221705"/>
                </a:lnTo>
                <a:lnTo>
                  <a:pt x="5523607" y="1209420"/>
                </a:lnTo>
                <a:lnTo>
                  <a:pt x="5543562" y="1201615"/>
                </a:lnTo>
                <a:lnTo>
                  <a:pt x="5558601" y="1194573"/>
                </a:lnTo>
                <a:lnTo>
                  <a:pt x="5558601" y="1193206"/>
                </a:lnTo>
                <a:lnTo>
                  <a:pt x="5543649" y="1200939"/>
                </a:lnTo>
                <a:lnTo>
                  <a:pt x="5523601" y="1208748"/>
                </a:lnTo>
                <a:lnTo>
                  <a:pt x="5515785" y="1221018"/>
                </a:lnTo>
                <a:lnTo>
                  <a:pt x="5497095" y="1224215"/>
                </a:lnTo>
                <a:lnTo>
                  <a:pt x="5489449" y="1224215"/>
                </a:lnTo>
                <a:lnTo>
                  <a:pt x="5469740" y="1185472"/>
                </a:lnTo>
                <a:lnTo>
                  <a:pt x="5438817" y="1170451"/>
                </a:lnTo>
                <a:lnTo>
                  <a:pt x="5426584" y="1170451"/>
                </a:lnTo>
                <a:lnTo>
                  <a:pt x="5407894" y="1170451"/>
                </a:lnTo>
                <a:lnTo>
                  <a:pt x="5400079" y="1162717"/>
                </a:lnTo>
                <a:lnTo>
                  <a:pt x="5392433" y="1151786"/>
                </a:lnTo>
                <a:lnTo>
                  <a:pt x="5380539" y="1128510"/>
                </a:lnTo>
                <a:lnTo>
                  <a:pt x="5365078" y="1113042"/>
                </a:lnTo>
                <a:lnTo>
                  <a:pt x="5330927" y="1062475"/>
                </a:lnTo>
                <a:lnTo>
                  <a:pt x="5323111" y="1058832"/>
                </a:lnTo>
                <a:lnTo>
                  <a:pt x="5310878" y="1054742"/>
                </a:lnTo>
                <a:lnTo>
                  <a:pt x="5288111" y="1051544"/>
                </a:lnTo>
                <a:close/>
                <a:moveTo>
                  <a:pt x="2895173" y="1044265"/>
                </a:moveTo>
                <a:lnTo>
                  <a:pt x="2910612" y="1047459"/>
                </a:lnTo>
                <a:lnTo>
                  <a:pt x="2926051" y="1044265"/>
                </a:lnTo>
                <a:lnTo>
                  <a:pt x="2926051" y="1055201"/>
                </a:lnTo>
                <a:lnTo>
                  <a:pt x="2910612" y="1067502"/>
                </a:lnTo>
                <a:lnTo>
                  <a:pt x="2910612" y="1070684"/>
                </a:lnTo>
                <a:lnTo>
                  <a:pt x="2906974" y="1078425"/>
                </a:lnTo>
                <a:lnTo>
                  <a:pt x="2918331" y="1075243"/>
                </a:lnTo>
                <a:lnTo>
                  <a:pt x="2945572" y="1075243"/>
                </a:lnTo>
                <a:lnTo>
                  <a:pt x="2948751" y="1082985"/>
                </a:lnTo>
                <a:lnTo>
                  <a:pt x="2941031" y="1093921"/>
                </a:lnTo>
                <a:lnTo>
                  <a:pt x="2930133" y="1113500"/>
                </a:lnTo>
                <a:lnTo>
                  <a:pt x="2933771" y="1117145"/>
                </a:lnTo>
                <a:lnTo>
                  <a:pt x="2926051" y="1121241"/>
                </a:lnTo>
                <a:lnTo>
                  <a:pt x="2918331" y="1124435"/>
                </a:lnTo>
                <a:lnTo>
                  <a:pt x="2933771" y="1124435"/>
                </a:lnTo>
                <a:lnTo>
                  <a:pt x="2953292" y="1144478"/>
                </a:lnTo>
                <a:lnTo>
                  <a:pt x="2965553" y="1167715"/>
                </a:lnTo>
                <a:lnTo>
                  <a:pt x="2980992" y="1178638"/>
                </a:lnTo>
                <a:lnTo>
                  <a:pt x="2984170" y="1194134"/>
                </a:lnTo>
                <a:lnTo>
                  <a:pt x="2980992" y="1194134"/>
                </a:lnTo>
                <a:lnTo>
                  <a:pt x="2988712" y="1209617"/>
                </a:lnTo>
                <a:lnTo>
                  <a:pt x="2984170" y="1213713"/>
                </a:lnTo>
                <a:lnTo>
                  <a:pt x="2988712" y="1221454"/>
                </a:lnTo>
                <a:lnTo>
                  <a:pt x="2991890" y="1216907"/>
                </a:lnTo>
                <a:lnTo>
                  <a:pt x="2999610" y="1213713"/>
                </a:lnTo>
                <a:lnTo>
                  <a:pt x="3015049" y="1224649"/>
                </a:lnTo>
                <a:lnTo>
                  <a:pt x="3007329" y="1244691"/>
                </a:lnTo>
                <a:lnTo>
                  <a:pt x="2999610" y="1247886"/>
                </a:lnTo>
                <a:lnTo>
                  <a:pt x="2995972" y="1252433"/>
                </a:lnTo>
                <a:lnTo>
                  <a:pt x="2991890" y="1255627"/>
                </a:lnTo>
                <a:lnTo>
                  <a:pt x="3007329" y="1260174"/>
                </a:lnTo>
                <a:lnTo>
                  <a:pt x="2999610" y="1271110"/>
                </a:lnTo>
                <a:lnTo>
                  <a:pt x="2988712" y="1275670"/>
                </a:lnTo>
                <a:lnTo>
                  <a:pt x="2973273" y="1271110"/>
                </a:lnTo>
                <a:lnTo>
                  <a:pt x="2965553" y="1271110"/>
                </a:lnTo>
                <a:lnTo>
                  <a:pt x="2945572" y="1275670"/>
                </a:lnTo>
                <a:lnTo>
                  <a:pt x="2930133" y="1275670"/>
                </a:lnTo>
                <a:lnTo>
                  <a:pt x="2918331" y="1278851"/>
                </a:lnTo>
                <a:lnTo>
                  <a:pt x="2910612" y="1286593"/>
                </a:lnTo>
                <a:lnTo>
                  <a:pt x="2902892" y="1286593"/>
                </a:lnTo>
                <a:lnTo>
                  <a:pt x="2884275" y="1294347"/>
                </a:lnTo>
                <a:lnTo>
                  <a:pt x="2876555" y="1290702"/>
                </a:lnTo>
                <a:lnTo>
                  <a:pt x="2887453" y="1282960"/>
                </a:lnTo>
                <a:lnTo>
                  <a:pt x="2899255" y="1267928"/>
                </a:lnTo>
                <a:lnTo>
                  <a:pt x="2906974" y="1263369"/>
                </a:lnTo>
                <a:lnTo>
                  <a:pt x="2922414" y="1263369"/>
                </a:lnTo>
                <a:lnTo>
                  <a:pt x="2930133" y="1252433"/>
                </a:lnTo>
                <a:lnTo>
                  <a:pt x="2918331" y="1255627"/>
                </a:lnTo>
                <a:lnTo>
                  <a:pt x="2902892" y="1252433"/>
                </a:lnTo>
                <a:lnTo>
                  <a:pt x="2899255" y="1247886"/>
                </a:lnTo>
                <a:lnTo>
                  <a:pt x="2891994" y="1252433"/>
                </a:lnTo>
                <a:lnTo>
                  <a:pt x="2887453" y="1244691"/>
                </a:lnTo>
                <a:lnTo>
                  <a:pt x="2906974" y="1229208"/>
                </a:lnTo>
                <a:lnTo>
                  <a:pt x="2906974" y="1216907"/>
                </a:lnTo>
                <a:lnTo>
                  <a:pt x="2899255" y="1216907"/>
                </a:lnTo>
                <a:lnTo>
                  <a:pt x="2895173" y="1216907"/>
                </a:lnTo>
                <a:lnTo>
                  <a:pt x="2899255" y="1213713"/>
                </a:lnTo>
                <a:lnTo>
                  <a:pt x="2914694" y="1205971"/>
                </a:lnTo>
                <a:lnTo>
                  <a:pt x="2930133" y="1205971"/>
                </a:lnTo>
                <a:lnTo>
                  <a:pt x="2926051" y="1198230"/>
                </a:lnTo>
                <a:lnTo>
                  <a:pt x="2926051" y="1186380"/>
                </a:lnTo>
                <a:lnTo>
                  <a:pt x="2926051" y="1183198"/>
                </a:lnTo>
                <a:lnTo>
                  <a:pt x="2922414" y="1183198"/>
                </a:lnTo>
                <a:lnTo>
                  <a:pt x="2918331" y="1167715"/>
                </a:lnTo>
                <a:lnTo>
                  <a:pt x="2918331" y="1163155"/>
                </a:lnTo>
                <a:lnTo>
                  <a:pt x="2926051" y="1155414"/>
                </a:lnTo>
                <a:lnTo>
                  <a:pt x="2918331" y="1155414"/>
                </a:lnTo>
                <a:lnTo>
                  <a:pt x="2906974" y="1159961"/>
                </a:lnTo>
                <a:lnTo>
                  <a:pt x="2895173" y="1163155"/>
                </a:lnTo>
                <a:lnTo>
                  <a:pt x="2887453" y="1159961"/>
                </a:lnTo>
                <a:lnTo>
                  <a:pt x="2895173" y="1139918"/>
                </a:lnTo>
                <a:lnTo>
                  <a:pt x="2895173" y="1136737"/>
                </a:lnTo>
                <a:lnTo>
                  <a:pt x="2895173" y="1128995"/>
                </a:lnTo>
                <a:lnTo>
                  <a:pt x="2884275" y="1128995"/>
                </a:lnTo>
                <a:lnTo>
                  <a:pt x="2879733" y="1144478"/>
                </a:lnTo>
                <a:lnTo>
                  <a:pt x="2879733" y="1132177"/>
                </a:lnTo>
                <a:lnTo>
                  <a:pt x="2879733" y="1117145"/>
                </a:lnTo>
                <a:lnTo>
                  <a:pt x="2887453" y="1105758"/>
                </a:lnTo>
                <a:lnTo>
                  <a:pt x="2879733" y="1109403"/>
                </a:lnTo>
                <a:lnTo>
                  <a:pt x="2872014" y="1101662"/>
                </a:lnTo>
                <a:lnTo>
                  <a:pt x="2879733" y="1093921"/>
                </a:lnTo>
                <a:lnTo>
                  <a:pt x="2884275" y="1086167"/>
                </a:lnTo>
                <a:lnTo>
                  <a:pt x="2876555" y="1082985"/>
                </a:lnTo>
                <a:lnTo>
                  <a:pt x="2879733" y="1070684"/>
                </a:lnTo>
                <a:lnTo>
                  <a:pt x="2887453" y="1067502"/>
                </a:lnTo>
                <a:lnTo>
                  <a:pt x="2887453" y="1059748"/>
                </a:lnTo>
                <a:lnTo>
                  <a:pt x="2891994" y="1059748"/>
                </a:lnTo>
                <a:close/>
                <a:moveTo>
                  <a:pt x="2922121" y="1028322"/>
                </a:moveTo>
                <a:lnTo>
                  <a:pt x="2925494" y="1031865"/>
                </a:lnTo>
                <a:lnTo>
                  <a:pt x="2934166" y="1031865"/>
                </a:lnTo>
                <a:lnTo>
                  <a:pt x="2934166" y="1036926"/>
                </a:lnTo>
                <a:lnTo>
                  <a:pt x="2922121" y="1036926"/>
                </a:lnTo>
                <a:close/>
                <a:moveTo>
                  <a:pt x="2960473" y="982771"/>
                </a:moveTo>
                <a:lnTo>
                  <a:pt x="2960473" y="990589"/>
                </a:lnTo>
                <a:lnTo>
                  <a:pt x="2964947" y="998408"/>
                </a:lnTo>
                <a:lnTo>
                  <a:pt x="2955999" y="1006226"/>
                </a:lnTo>
                <a:lnTo>
                  <a:pt x="2955999" y="998408"/>
                </a:lnTo>
                <a:lnTo>
                  <a:pt x="2952868" y="995189"/>
                </a:lnTo>
                <a:lnTo>
                  <a:pt x="2955999" y="995189"/>
                </a:lnTo>
                <a:lnTo>
                  <a:pt x="2952868" y="987370"/>
                </a:lnTo>
                <a:close/>
                <a:moveTo>
                  <a:pt x="2860951" y="928109"/>
                </a:moveTo>
                <a:lnTo>
                  <a:pt x="2869248" y="936406"/>
                </a:lnTo>
                <a:lnTo>
                  <a:pt x="2864367" y="941286"/>
                </a:lnTo>
                <a:lnTo>
                  <a:pt x="2856071" y="932989"/>
                </a:lnTo>
                <a:close/>
                <a:moveTo>
                  <a:pt x="3115180" y="912634"/>
                </a:moveTo>
                <a:lnTo>
                  <a:pt x="3119428" y="912634"/>
                </a:lnTo>
                <a:lnTo>
                  <a:pt x="3117857" y="913655"/>
                </a:lnTo>
                <a:close/>
                <a:moveTo>
                  <a:pt x="3103797" y="909436"/>
                </a:moveTo>
                <a:lnTo>
                  <a:pt x="3115180" y="912634"/>
                </a:lnTo>
                <a:lnTo>
                  <a:pt x="3103797" y="912634"/>
                </a:lnTo>
                <a:close/>
                <a:moveTo>
                  <a:pt x="1607503" y="827896"/>
                </a:moveTo>
                <a:lnTo>
                  <a:pt x="1607503" y="840373"/>
                </a:lnTo>
                <a:lnTo>
                  <a:pt x="1591867" y="859320"/>
                </a:lnTo>
                <a:lnTo>
                  <a:pt x="1584049" y="851464"/>
                </a:lnTo>
                <a:lnTo>
                  <a:pt x="1596466" y="832518"/>
                </a:lnTo>
                <a:close/>
                <a:moveTo>
                  <a:pt x="1545852" y="801704"/>
                </a:moveTo>
                <a:lnTo>
                  <a:pt x="1573350" y="809579"/>
                </a:lnTo>
                <a:lnTo>
                  <a:pt x="1565686" y="817453"/>
                </a:lnTo>
                <a:lnTo>
                  <a:pt x="1542697" y="828572"/>
                </a:lnTo>
                <a:lnTo>
                  <a:pt x="1530526" y="824866"/>
                </a:lnTo>
                <a:lnTo>
                  <a:pt x="1530526" y="817453"/>
                </a:lnTo>
                <a:close/>
                <a:moveTo>
                  <a:pt x="1639849" y="793733"/>
                </a:moveTo>
                <a:lnTo>
                  <a:pt x="1650799" y="796921"/>
                </a:lnTo>
                <a:lnTo>
                  <a:pt x="1650799" y="804665"/>
                </a:lnTo>
                <a:lnTo>
                  <a:pt x="1642915" y="809221"/>
                </a:lnTo>
                <a:close/>
                <a:moveTo>
                  <a:pt x="1658070" y="789177"/>
                </a:moveTo>
                <a:lnTo>
                  <a:pt x="1665676" y="789177"/>
                </a:lnTo>
                <a:lnTo>
                  <a:pt x="1670150" y="797474"/>
                </a:lnTo>
                <a:lnTo>
                  <a:pt x="1662544" y="802354"/>
                </a:lnTo>
                <a:close/>
                <a:moveTo>
                  <a:pt x="2617117" y="774374"/>
                </a:moveTo>
                <a:lnTo>
                  <a:pt x="2632231" y="789830"/>
                </a:lnTo>
                <a:lnTo>
                  <a:pt x="2628104" y="805287"/>
                </a:lnTo>
                <a:lnTo>
                  <a:pt x="2632231" y="817108"/>
                </a:lnTo>
                <a:lnTo>
                  <a:pt x="2640011" y="805287"/>
                </a:lnTo>
                <a:lnTo>
                  <a:pt x="2643673" y="809379"/>
                </a:lnTo>
                <a:lnTo>
                  <a:pt x="2647791" y="809379"/>
                </a:lnTo>
                <a:lnTo>
                  <a:pt x="2647791" y="794374"/>
                </a:lnTo>
                <a:lnTo>
                  <a:pt x="2651454" y="789830"/>
                </a:lnTo>
                <a:lnTo>
                  <a:pt x="2659234" y="805287"/>
                </a:lnTo>
                <a:lnTo>
                  <a:pt x="2663361" y="801651"/>
                </a:lnTo>
                <a:lnTo>
                  <a:pt x="2663361" y="794374"/>
                </a:lnTo>
                <a:lnTo>
                  <a:pt x="2671141" y="789830"/>
                </a:lnTo>
                <a:lnTo>
                  <a:pt x="2678921" y="797559"/>
                </a:lnTo>
                <a:lnTo>
                  <a:pt x="2686710" y="801651"/>
                </a:lnTo>
                <a:lnTo>
                  <a:pt x="2682128" y="789830"/>
                </a:lnTo>
                <a:lnTo>
                  <a:pt x="2694491" y="797559"/>
                </a:lnTo>
                <a:lnTo>
                  <a:pt x="2702271" y="789830"/>
                </a:lnTo>
                <a:lnTo>
                  <a:pt x="2710051" y="794374"/>
                </a:lnTo>
                <a:lnTo>
                  <a:pt x="2713258" y="789830"/>
                </a:lnTo>
                <a:lnTo>
                  <a:pt x="2713258" y="782102"/>
                </a:lnTo>
                <a:lnTo>
                  <a:pt x="2721038" y="778917"/>
                </a:lnTo>
                <a:lnTo>
                  <a:pt x="2725621" y="789830"/>
                </a:lnTo>
                <a:lnTo>
                  <a:pt x="2744388" y="786646"/>
                </a:lnTo>
                <a:lnTo>
                  <a:pt x="2736608" y="794374"/>
                </a:lnTo>
                <a:lnTo>
                  <a:pt x="2744388" y="794374"/>
                </a:lnTo>
                <a:lnTo>
                  <a:pt x="2740725" y="805287"/>
                </a:lnTo>
                <a:lnTo>
                  <a:pt x="2744388" y="805287"/>
                </a:lnTo>
                <a:lnTo>
                  <a:pt x="2759957" y="820743"/>
                </a:lnTo>
                <a:lnTo>
                  <a:pt x="2759957" y="828015"/>
                </a:lnTo>
                <a:lnTo>
                  <a:pt x="2756295" y="832564"/>
                </a:lnTo>
                <a:lnTo>
                  <a:pt x="2752168" y="843472"/>
                </a:lnTo>
                <a:lnTo>
                  <a:pt x="2744388" y="848021"/>
                </a:lnTo>
                <a:lnTo>
                  <a:pt x="2740725" y="855743"/>
                </a:lnTo>
                <a:lnTo>
                  <a:pt x="2725621" y="858928"/>
                </a:lnTo>
                <a:lnTo>
                  <a:pt x="2710051" y="866656"/>
                </a:lnTo>
                <a:lnTo>
                  <a:pt x="2697697" y="874385"/>
                </a:lnTo>
                <a:lnTo>
                  <a:pt x="2682128" y="882113"/>
                </a:lnTo>
                <a:lnTo>
                  <a:pt x="2666558" y="886656"/>
                </a:lnTo>
                <a:lnTo>
                  <a:pt x="2643673" y="878928"/>
                </a:lnTo>
                <a:lnTo>
                  <a:pt x="2632231" y="871200"/>
                </a:lnTo>
                <a:lnTo>
                  <a:pt x="2601557" y="871200"/>
                </a:lnTo>
                <a:lnTo>
                  <a:pt x="2601557" y="863472"/>
                </a:lnTo>
                <a:lnTo>
                  <a:pt x="2604764" y="863472"/>
                </a:lnTo>
                <a:lnTo>
                  <a:pt x="2617117" y="855743"/>
                </a:lnTo>
                <a:lnTo>
                  <a:pt x="2609337" y="848021"/>
                </a:lnTo>
                <a:lnTo>
                  <a:pt x="2609337" y="835743"/>
                </a:lnTo>
                <a:lnTo>
                  <a:pt x="2585987" y="835743"/>
                </a:lnTo>
                <a:lnTo>
                  <a:pt x="2581414" y="832564"/>
                </a:lnTo>
                <a:lnTo>
                  <a:pt x="2601557" y="828015"/>
                </a:lnTo>
                <a:lnTo>
                  <a:pt x="2620324" y="828015"/>
                </a:lnTo>
                <a:lnTo>
                  <a:pt x="2624906" y="824836"/>
                </a:lnTo>
                <a:lnTo>
                  <a:pt x="2620324" y="824836"/>
                </a:lnTo>
                <a:lnTo>
                  <a:pt x="2612544" y="820743"/>
                </a:lnTo>
                <a:lnTo>
                  <a:pt x="2620324" y="813015"/>
                </a:lnTo>
                <a:lnTo>
                  <a:pt x="2604764" y="805287"/>
                </a:lnTo>
                <a:lnTo>
                  <a:pt x="2589194" y="813015"/>
                </a:lnTo>
                <a:lnTo>
                  <a:pt x="2578207" y="809379"/>
                </a:lnTo>
                <a:lnTo>
                  <a:pt x="2585987" y="801651"/>
                </a:lnTo>
                <a:lnTo>
                  <a:pt x="2593776" y="805287"/>
                </a:lnTo>
                <a:lnTo>
                  <a:pt x="2596974" y="801651"/>
                </a:lnTo>
                <a:lnTo>
                  <a:pt x="2589194" y="797559"/>
                </a:lnTo>
                <a:lnTo>
                  <a:pt x="2593776" y="794374"/>
                </a:lnTo>
                <a:lnTo>
                  <a:pt x="2596974" y="786646"/>
                </a:lnTo>
                <a:lnTo>
                  <a:pt x="2604764" y="794374"/>
                </a:lnTo>
                <a:lnTo>
                  <a:pt x="2612544" y="794374"/>
                </a:lnTo>
                <a:lnTo>
                  <a:pt x="2604764" y="782102"/>
                </a:lnTo>
                <a:close/>
                <a:moveTo>
                  <a:pt x="3270135" y="719959"/>
                </a:moveTo>
                <a:lnTo>
                  <a:pt x="3262829" y="724495"/>
                </a:lnTo>
                <a:lnTo>
                  <a:pt x="3270135" y="724495"/>
                </a:lnTo>
                <a:close/>
                <a:moveTo>
                  <a:pt x="3231423" y="716750"/>
                </a:moveTo>
                <a:lnTo>
                  <a:pt x="3226949" y="720395"/>
                </a:lnTo>
                <a:lnTo>
                  <a:pt x="3223817" y="720395"/>
                </a:lnTo>
                <a:close/>
                <a:moveTo>
                  <a:pt x="3242907" y="709463"/>
                </a:moveTo>
                <a:lnTo>
                  <a:pt x="3247506" y="717117"/>
                </a:lnTo>
                <a:lnTo>
                  <a:pt x="3250725" y="709463"/>
                </a:lnTo>
                <a:lnTo>
                  <a:pt x="3255323" y="717117"/>
                </a:lnTo>
                <a:lnTo>
                  <a:pt x="3242907" y="724771"/>
                </a:lnTo>
                <a:lnTo>
                  <a:pt x="3239687" y="728373"/>
                </a:lnTo>
                <a:lnTo>
                  <a:pt x="3235088" y="728373"/>
                </a:lnTo>
                <a:lnTo>
                  <a:pt x="3231869" y="720269"/>
                </a:lnTo>
                <a:close/>
                <a:moveTo>
                  <a:pt x="3226949" y="704907"/>
                </a:moveTo>
                <a:lnTo>
                  <a:pt x="3231423" y="709462"/>
                </a:lnTo>
                <a:lnTo>
                  <a:pt x="3231423" y="716750"/>
                </a:lnTo>
                <a:lnTo>
                  <a:pt x="3226949" y="716750"/>
                </a:lnTo>
                <a:lnTo>
                  <a:pt x="3219344" y="720395"/>
                </a:lnTo>
                <a:lnTo>
                  <a:pt x="3219344" y="712650"/>
                </a:lnTo>
                <a:lnTo>
                  <a:pt x="3226949" y="712650"/>
                </a:lnTo>
                <a:close/>
                <a:moveTo>
                  <a:pt x="1553196" y="686687"/>
                </a:moveTo>
                <a:lnTo>
                  <a:pt x="1553196" y="709811"/>
                </a:lnTo>
                <a:lnTo>
                  <a:pt x="1565517" y="705277"/>
                </a:lnTo>
                <a:lnTo>
                  <a:pt x="1588789" y="736112"/>
                </a:lnTo>
                <a:lnTo>
                  <a:pt x="1591987" y="758785"/>
                </a:lnTo>
                <a:lnTo>
                  <a:pt x="1607500" y="766497"/>
                </a:lnTo>
                <a:lnTo>
                  <a:pt x="1612062" y="778738"/>
                </a:lnTo>
                <a:lnTo>
                  <a:pt x="1596549" y="786449"/>
                </a:lnTo>
                <a:lnTo>
                  <a:pt x="1568708" y="774203"/>
                </a:lnTo>
                <a:lnTo>
                  <a:pt x="1568708" y="755613"/>
                </a:lnTo>
                <a:lnTo>
                  <a:pt x="1557758" y="758785"/>
                </a:lnTo>
                <a:lnTo>
                  <a:pt x="1538140" y="774203"/>
                </a:lnTo>
                <a:lnTo>
                  <a:pt x="1522621" y="786449"/>
                </a:lnTo>
                <a:lnTo>
                  <a:pt x="1507109" y="786449"/>
                </a:lnTo>
                <a:lnTo>
                  <a:pt x="1503917" y="778738"/>
                </a:lnTo>
                <a:lnTo>
                  <a:pt x="1483836" y="778738"/>
                </a:lnTo>
                <a:lnTo>
                  <a:pt x="1488398" y="771031"/>
                </a:lnTo>
                <a:lnTo>
                  <a:pt x="1507109" y="758785"/>
                </a:lnTo>
                <a:lnTo>
                  <a:pt x="1522621" y="720694"/>
                </a:lnTo>
                <a:lnTo>
                  <a:pt x="1538140" y="702105"/>
                </a:lnTo>
                <a:close/>
                <a:moveTo>
                  <a:pt x="1747635" y="632025"/>
                </a:moveTo>
                <a:lnTo>
                  <a:pt x="1758969" y="639882"/>
                </a:lnTo>
                <a:lnTo>
                  <a:pt x="1751263" y="658828"/>
                </a:lnTo>
                <a:lnTo>
                  <a:pt x="1732677" y="663449"/>
                </a:lnTo>
                <a:lnTo>
                  <a:pt x="1712732" y="658828"/>
                </a:lnTo>
                <a:lnTo>
                  <a:pt x="1717265" y="647737"/>
                </a:lnTo>
                <a:lnTo>
                  <a:pt x="1728144" y="635260"/>
                </a:lnTo>
                <a:close/>
                <a:moveTo>
                  <a:pt x="1422285" y="509036"/>
                </a:moveTo>
                <a:lnTo>
                  <a:pt x="1434170" y="532268"/>
                </a:lnTo>
                <a:lnTo>
                  <a:pt x="1437828" y="550943"/>
                </a:lnTo>
                <a:lnTo>
                  <a:pt x="1430056" y="558687"/>
                </a:lnTo>
                <a:lnTo>
                  <a:pt x="1409940" y="558687"/>
                </a:lnTo>
                <a:lnTo>
                  <a:pt x="1394395" y="550943"/>
                </a:lnTo>
                <a:lnTo>
                  <a:pt x="1375651" y="535455"/>
                </a:lnTo>
                <a:lnTo>
                  <a:pt x="1391197" y="532268"/>
                </a:lnTo>
                <a:lnTo>
                  <a:pt x="1402167" y="519969"/>
                </a:lnTo>
                <a:close/>
                <a:moveTo>
                  <a:pt x="1781783" y="427044"/>
                </a:moveTo>
                <a:lnTo>
                  <a:pt x="1794126" y="434938"/>
                </a:lnTo>
                <a:lnTo>
                  <a:pt x="1825213" y="442832"/>
                </a:lnTo>
                <a:lnTo>
                  <a:pt x="1832986" y="474409"/>
                </a:lnTo>
                <a:lnTo>
                  <a:pt x="1813786" y="466515"/>
                </a:lnTo>
                <a:lnTo>
                  <a:pt x="1797326" y="466515"/>
                </a:lnTo>
                <a:lnTo>
                  <a:pt x="1778583" y="466515"/>
                </a:lnTo>
                <a:lnTo>
                  <a:pt x="1770811" y="458621"/>
                </a:lnTo>
                <a:lnTo>
                  <a:pt x="1778583" y="447477"/>
                </a:lnTo>
                <a:lnTo>
                  <a:pt x="1774011" y="439583"/>
                </a:lnTo>
                <a:close/>
                <a:moveTo>
                  <a:pt x="1669963" y="404268"/>
                </a:moveTo>
                <a:lnTo>
                  <a:pt x="1715996" y="408827"/>
                </a:lnTo>
                <a:lnTo>
                  <a:pt x="1700508" y="416568"/>
                </a:lnTo>
                <a:lnTo>
                  <a:pt x="1680901" y="427490"/>
                </a:lnTo>
                <a:lnTo>
                  <a:pt x="1657660" y="442970"/>
                </a:lnTo>
                <a:lnTo>
                  <a:pt x="1657660" y="458000"/>
                </a:lnTo>
                <a:lnTo>
                  <a:pt x="1646722" y="478016"/>
                </a:lnTo>
                <a:lnTo>
                  <a:pt x="1654476" y="496702"/>
                </a:lnTo>
                <a:lnTo>
                  <a:pt x="1627115" y="512183"/>
                </a:lnTo>
                <a:lnTo>
                  <a:pt x="1649906" y="516718"/>
                </a:lnTo>
                <a:lnTo>
                  <a:pt x="1669963" y="493497"/>
                </a:lnTo>
                <a:lnTo>
                  <a:pt x="1662210" y="488962"/>
                </a:lnTo>
                <a:lnTo>
                  <a:pt x="1669963" y="470275"/>
                </a:lnTo>
                <a:lnTo>
                  <a:pt x="1680901" y="465740"/>
                </a:lnTo>
                <a:lnTo>
                  <a:pt x="1685470" y="450711"/>
                </a:lnTo>
                <a:lnTo>
                  <a:pt x="1700508" y="439337"/>
                </a:lnTo>
                <a:lnTo>
                  <a:pt x="1723750" y="427490"/>
                </a:lnTo>
                <a:lnTo>
                  <a:pt x="1765681" y="424308"/>
                </a:lnTo>
                <a:lnTo>
                  <a:pt x="1762498" y="439337"/>
                </a:lnTo>
                <a:lnTo>
                  <a:pt x="1765681" y="447054"/>
                </a:lnTo>
                <a:lnTo>
                  <a:pt x="1757927" y="465740"/>
                </a:lnTo>
                <a:lnTo>
                  <a:pt x="1739237" y="493497"/>
                </a:lnTo>
                <a:lnTo>
                  <a:pt x="1757927" y="481222"/>
                </a:lnTo>
                <a:lnTo>
                  <a:pt x="1765681" y="485756"/>
                </a:lnTo>
                <a:lnTo>
                  <a:pt x="1785738" y="493497"/>
                </a:lnTo>
                <a:lnTo>
                  <a:pt x="1781168" y="481222"/>
                </a:lnTo>
                <a:lnTo>
                  <a:pt x="1796676" y="473481"/>
                </a:lnTo>
                <a:lnTo>
                  <a:pt x="1813081" y="478016"/>
                </a:lnTo>
                <a:lnTo>
                  <a:pt x="1836322" y="485756"/>
                </a:lnTo>
                <a:lnTo>
                  <a:pt x="1839524" y="496702"/>
                </a:lnTo>
                <a:lnTo>
                  <a:pt x="1820834" y="501237"/>
                </a:lnTo>
                <a:lnTo>
                  <a:pt x="1836322" y="508978"/>
                </a:lnTo>
                <a:lnTo>
                  <a:pt x="1820834" y="516718"/>
                </a:lnTo>
                <a:lnTo>
                  <a:pt x="1844075" y="519924"/>
                </a:lnTo>
                <a:lnTo>
                  <a:pt x="1847259" y="539488"/>
                </a:lnTo>
                <a:lnTo>
                  <a:pt x="1862766" y="524008"/>
                </a:lnTo>
                <a:lnTo>
                  <a:pt x="1874620" y="531748"/>
                </a:lnTo>
                <a:lnTo>
                  <a:pt x="1878253" y="543145"/>
                </a:lnTo>
                <a:lnTo>
                  <a:pt x="1878253" y="554969"/>
                </a:lnTo>
                <a:lnTo>
                  <a:pt x="1893291" y="565892"/>
                </a:lnTo>
                <a:lnTo>
                  <a:pt x="1905595" y="578191"/>
                </a:lnTo>
                <a:lnTo>
                  <a:pt x="1893291" y="589113"/>
                </a:lnTo>
                <a:lnTo>
                  <a:pt x="1908798" y="589113"/>
                </a:lnTo>
                <a:lnTo>
                  <a:pt x="1916552" y="604594"/>
                </a:lnTo>
                <a:lnTo>
                  <a:pt x="1890108" y="609152"/>
                </a:lnTo>
                <a:lnTo>
                  <a:pt x="1921102" y="624182"/>
                </a:lnTo>
                <a:lnTo>
                  <a:pt x="1905595" y="624182"/>
                </a:lnTo>
                <a:lnTo>
                  <a:pt x="1885558" y="631923"/>
                </a:lnTo>
                <a:lnTo>
                  <a:pt x="1897862" y="647404"/>
                </a:lnTo>
                <a:lnTo>
                  <a:pt x="1908798" y="666066"/>
                </a:lnTo>
                <a:lnTo>
                  <a:pt x="1932039" y="673807"/>
                </a:lnTo>
                <a:lnTo>
                  <a:pt x="1939793" y="704769"/>
                </a:lnTo>
                <a:lnTo>
                  <a:pt x="1959382" y="704769"/>
                </a:lnTo>
                <a:lnTo>
                  <a:pt x="1970787" y="712509"/>
                </a:lnTo>
                <a:lnTo>
                  <a:pt x="1967135" y="724333"/>
                </a:lnTo>
                <a:lnTo>
                  <a:pt x="1944343" y="743019"/>
                </a:lnTo>
                <a:lnTo>
                  <a:pt x="1924286" y="750760"/>
                </a:lnTo>
                <a:lnTo>
                  <a:pt x="1913349" y="773957"/>
                </a:lnTo>
                <a:lnTo>
                  <a:pt x="1897862" y="758500"/>
                </a:lnTo>
                <a:lnTo>
                  <a:pt x="1885558" y="732074"/>
                </a:lnTo>
                <a:lnTo>
                  <a:pt x="1878253" y="712509"/>
                </a:lnTo>
                <a:lnTo>
                  <a:pt x="1862766" y="712509"/>
                </a:lnTo>
                <a:lnTo>
                  <a:pt x="1866867" y="727990"/>
                </a:lnTo>
                <a:lnTo>
                  <a:pt x="1847259" y="732074"/>
                </a:lnTo>
                <a:lnTo>
                  <a:pt x="1855012" y="755295"/>
                </a:lnTo>
                <a:lnTo>
                  <a:pt x="1866867" y="773957"/>
                </a:lnTo>
                <a:lnTo>
                  <a:pt x="1882354" y="793997"/>
                </a:lnTo>
                <a:lnTo>
                  <a:pt x="1885558" y="824508"/>
                </a:lnTo>
                <a:lnTo>
                  <a:pt x="1874620" y="847729"/>
                </a:lnTo>
                <a:lnTo>
                  <a:pt x="1866867" y="855469"/>
                </a:lnTo>
                <a:lnTo>
                  <a:pt x="1855012" y="847729"/>
                </a:lnTo>
                <a:lnTo>
                  <a:pt x="1836322" y="827689"/>
                </a:lnTo>
                <a:lnTo>
                  <a:pt x="1808530" y="804919"/>
                </a:lnTo>
                <a:lnTo>
                  <a:pt x="1824017" y="839988"/>
                </a:lnTo>
                <a:lnTo>
                  <a:pt x="1839524" y="863210"/>
                </a:lnTo>
                <a:lnTo>
                  <a:pt x="1839524" y="878691"/>
                </a:lnTo>
                <a:lnTo>
                  <a:pt x="1824017" y="878691"/>
                </a:lnTo>
                <a:lnTo>
                  <a:pt x="1808530" y="870950"/>
                </a:lnTo>
                <a:lnTo>
                  <a:pt x="1781168" y="843170"/>
                </a:lnTo>
                <a:lnTo>
                  <a:pt x="1762498" y="832248"/>
                </a:lnTo>
                <a:lnTo>
                  <a:pt x="1750174" y="812659"/>
                </a:lnTo>
                <a:lnTo>
                  <a:pt x="1754744" y="809027"/>
                </a:lnTo>
                <a:lnTo>
                  <a:pt x="1757927" y="801286"/>
                </a:lnTo>
                <a:lnTo>
                  <a:pt x="1742440" y="789438"/>
                </a:lnTo>
                <a:lnTo>
                  <a:pt x="1731503" y="770776"/>
                </a:lnTo>
                <a:lnTo>
                  <a:pt x="1723750" y="763035"/>
                </a:lnTo>
                <a:lnTo>
                  <a:pt x="1719648" y="770776"/>
                </a:lnTo>
                <a:lnTo>
                  <a:pt x="1704141" y="766217"/>
                </a:lnTo>
                <a:lnTo>
                  <a:pt x="1696407" y="766217"/>
                </a:lnTo>
                <a:lnTo>
                  <a:pt x="1680901" y="770776"/>
                </a:lnTo>
                <a:lnTo>
                  <a:pt x="1662210" y="758500"/>
                </a:lnTo>
                <a:lnTo>
                  <a:pt x="1665412" y="739814"/>
                </a:lnTo>
                <a:lnTo>
                  <a:pt x="1680901" y="724333"/>
                </a:lnTo>
                <a:lnTo>
                  <a:pt x="1688653" y="727990"/>
                </a:lnTo>
                <a:lnTo>
                  <a:pt x="1715996" y="735279"/>
                </a:lnTo>
                <a:lnTo>
                  <a:pt x="1734687" y="727990"/>
                </a:lnTo>
                <a:lnTo>
                  <a:pt x="1746991" y="732074"/>
                </a:lnTo>
                <a:lnTo>
                  <a:pt x="1750174" y="720249"/>
                </a:lnTo>
                <a:lnTo>
                  <a:pt x="1742440" y="704769"/>
                </a:lnTo>
                <a:lnTo>
                  <a:pt x="1754744" y="701587"/>
                </a:lnTo>
                <a:lnTo>
                  <a:pt x="1773434" y="689287"/>
                </a:lnTo>
                <a:lnTo>
                  <a:pt x="1788922" y="673807"/>
                </a:lnTo>
                <a:lnTo>
                  <a:pt x="1788922" y="658326"/>
                </a:lnTo>
                <a:lnTo>
                  <a:pt x="1788922" y="639663"/>
                </a:lnTo>
                <a:lnTo>
                  <a:pt x="1777985" y="624182"/>
                </a:lnTo>
                <a:lnTo>
                  <a:pt x="1773434" y="612334"/>
                </a:lnTo>
                <a:lnTo>
                  <a:pt x="1746991" y="616442"/>
                </a:lnTo>
                <a:lnTo>
                  <a:pt x="1750174" y="604594"/>
                </a:lnTo>
                <a:lnTo>
                  <a:pt x="1765681" y="604594"/>
                </a:lnTo>
                <a:lnTo>
                  <a:pt x="1750174" y="585931"/>
                </a:lnTo>
                <a:lnTo>
                  <a:pt x="1750174" y="562710"/>
                </a:lnTo>
                <a:lnTo>
                  <a:pt x="1739237" y="547229"/>
                </a:lnTo>
                <a:lnTo>
                  <a:pt x="1723750" y="547229"/>
                </a:lnTo>
                <a:lnTo>
                  <a:pt x="1731503" y="554969"/>
                </a:lnTo>
                <a:lnTo>
                  <a:pt x="1726933" y="570450"/>
                </a:lnTo>
                <a:lnTo>
                  <a:pt x="1715996" y="570450"/>
                </a:lnTo>
                <a:lnTo>
                  <a:pt x="1688653" y="554969"/>
                </a:lnTo>
                <a:lnTo>
                  <a:pt x="1693204" y="570450"/>
                </a:lnTo>
                <a:lnTo>
                  <a:pt x="1680901" y="562710"/>
                </a:lnTo>
                <a:lnTo>
                  <a:pt x="1657660" y="554969"/>
                </a:lnTo>
                <a:lnTo>
                  <a:pt x="1631215" y="547229"/>
                </a:lnTo>
                <a:lnTo>
                  <a:pt x="1611626" y="531748"/>
                </a:lnTo>
                <a:lnTo>
                  <a:pt x="1588386" y="527664"/>
                </a:lnTo>
                <a:lnTo>
                  <a:pt x="1580632" y="501237"/>
                </a:lnTo>
                <a:lnTo>
                  <a:pt x="1607076" y="504443"/>
                </a:lnTo>
                <a:lnTo>
                  <a:pt x="1607076" y="493497"/>
                </a:lnTo>
                <a:lnTo>
                  <a:pt x="1580632" y="485756"/>
                </a:lnTo>
                <a:lnTo>
                  <a:pt x="1591570" y="458000"/>
                </a:lnTo>
                <a:lnTo>
                  <a:pt x="1603873" y="454795"/>
                </a:lnTo>
                <a:lnTo>
                  <a:pt x="1599323" y="450711"/>
                </a:lnTo>
                <a:lnTo>
                  <a:pt x="1623482" y="431597"/>
                </a:lnTo>
                <a:lnTo>
                  <a:pt x="1642172" y="419749"/>
                </a:lnTo>
                <a:close/>
                <a:moveTo>
                  <a:pt x="1561045" y="373521"/>
                </a:moveTo>
                <a:lnTo>
                  <a:pt x="1596117" y="373521"/>
                </a:lnTo>
                <a:lnTo>
                  <a:pt x="1634841" y="393048"/>
                </a:lnTo>
                <a:lnTo>
                  <a:pt x="1603861" y="408489"/>
                </a:lnTo>
                <a:lnTo>
                  <a:pt x="1576079" y="431650"/>
                </a:lnTo>
                <a:lnTo>
                  <a:pt x="1537814" y="411668"/>
                </a:lnTo>
                <a:lnTo>
                  <a:pt x="1534627" y="423929"/>
                </a:lnTo>
                <a:lnTo>
                  <a:pt x="1553301" y="427109"/>
                </a:lnTo>
                <a:lnTo>
                  <a:pt x="1530070" y="447087"/>
                </a:lnTo>
                <a:lnTo>
                  <a:pt x="1514583" y="439367"/>
                </a:lnTo>
                <a:lnTo>
                  <a:pt x="1522327" y="419388"/>
                </a:lnTo>
                <a:lnTo>
                  <a:pt x="1537814" y="393048"/>
                </a:lnTo>
                <a:close/>
                <a:moveTo>
                  <a:pt x="1472791" y="358717"/>
                </a:moveTo>
                <a:lnTo>
                  <a:pt x="1483705" y="358717"/>
                </a:lnTo>
                <a:lnTo>
                  <a:pt x="1495977" y="370964"/>
                </a:lnTo>
                <a:lnTo>
                  <a:pt x="1518705" y="366428"/>
                </a:lnTo>
                <a:lnTo>
                  <a:pt x="1530069" y="374139"/>
                </a:lnTo>
                <a:lnTo>
                  <a:pt x="1522340" y="378675"/>
                </a:lnTo>
                <a:lnTo>
                  <a:pt x="1510976" y="378675"/>
                </a:lnTo>
                <a:lnTo>
                  <a:pt x="1514612" y="381850"/>
                </a:lnTo>
                <a:lnTo>
                  <a:pt x="1506884" y="381850"/>
                </a:lnTo>
                <a:lnTo>
                  <a:pt x="1488248" y="389555"/>
                </a:lnTo>
                <a:lnTo>
                  <a:pt x="1488248" y="397267"/>
                </a:lnTo>
                <a:lnTo>
                  <a:pt x="1495977" y="397267"/>
                </a:lnTo>
                <a:lnTo>
                  <a:pt x="1503704" y="397267"/>
                </a:lnTo>
                <a:lnTo>
                  <a:pt x="1506884" y="419943"/>
                </a:lnTo>
                <a:lnTo>
                  <a:pt x="1491433" y="439902"/>
                </a:lnTo>
                <a:lnTo>
                  <a:pt x="1475977" y="450787"/>
                </a:lnTo>
                <a:lnTo>
                  <a:pt x="1460520" y="447613"/>
                </a:lnTo>
                <a:lnTo>
                  <a:pt x="1465063" y="439902"/>
                </a:lnTo>
                <a:lnTo>
                  <a:pt x="1452792" y="447613"/>
                </a:lnTo>
                <a:lnTo>
                  <a:pt x="1452792" y="455324"/>
                </a:lnTo>
                <a:lnTo>
                  <a:pt x="1441879" y="463029"/>
                </a:lnTo>
                <a:lnTo>
                  <a:pt x="1434150" y="458498"/>
                </a:lnTo>
                <a:lnTo>
                  <a:pt x="1437786" y="443076"/>
                </a:lnTo>
                <a:lnTo>
                  <a:pt x="1434150" y="427655"/>
                </a:lnTo>
                <a:lnTo>
                  <a:pt x="1430058" y="416769"/>
                </a:lnTo>
                <a:lnTo>
                  <a:pt x="1417786" y="404977"/>
                </a:lnTo>
                <a:lnTo>
                  <a:pt x="1417786" y="385931"/>
                </a:lnTo>
                <a:lnTo>
                  <a:pt x="1434150" y="378675"/>
                </a:lnTo>
                <a:lnTo>
                  <a:pt x="1434150" y="397267"/>
                </a:lnTo>
                <a:lnTo>
                  <a:pt x="1441879" y="404977"/>
                </a:lnTo>
                <a:lnTo>
                  <a:pt x="1452792" y="393642"/>
                </a:lnTo>
                <a:lnTo>
                  <a:pt x="1460520" y="381850"/>
                </a:lnTo>
                <a:lnTo>
                  <a:pt x="1472791" y="381850"/>
                </a:lnTo>
                <a:lnTo>
                  <a:pt x="1472791" y="374139"/>
                </a:lnTo>
                <a:lnTo>
                  <a:pt x="1460520" y="366428"/>
                </a:lnTo>
                <a:close/>
                <a:moveTo>
                  <a:pt x="1386854" y="334803"/>
                </a:moveTo>
                <a:lnTo>
                  <a:pt x="1402612" y="339439"/>
                </a:lnTo>
                <a:lnTo>
                  <a:pt x="1410490" y="350561"/>
                </a:lnTo>
                <a:lnTo>
                  <a:pt x="1406783" y="362609"/>
                </a:lnTo>
                <a:lnTo>
                  <a:pt x="1394732" y="370489"/>
                </a:lnTo>
                <a:lnTo>
                  <a:pt x="1383610" y="374196"/>
                </a:lnTo>
                <a:lnTo>
                  <a:pt x="1378974" y="350561"/>
                </a:lnTo>
                <a:lnTo>
                  <a:pt x="1371096" y="342681"/>
                </a:lnTo>
                <a:close/>
                <a:moveTo>
                  <a:pt x="1252692" y="316582"/>
                </a:moveTo>
                <a:lnTo>
                  <a:pt x="1248132" y="335233"/>
                </a:lnTo>
                <a:lnTo>
                  <a:pt x="1229392" y="347518"/>
                </a:lnTo>
                <a:lnTo>
                  <a:pt x="1252692" y="347518"/>
                </a:lnTo>
                <a:lnTo>
                  <a:pt x="1263661" y="342976"/>
                </a:lnTo>
                <a:lnTo>
                  <a:pt x="1279204" y="355261"/>
                </a:lnTo>
                <a:lnTo>
                  <a:pt x="1275552" y="362534"/>
                </a:lnTo>
                <a:lnTo>
                  <a:pt x="1260465" y="370276"/>
                </a:lnTo>
                <a:lnTo>
                  <a:pt x="1279204" y="370276"/>
                </a:lnTo>
                <a:lnTo>
                  <a:pt x="1294747" y="373912"/>
                </a:lnTo>
                <a:lnTo>
                  <a:pt x="1302050" y="362534"/>
                </a:lnTo>
                <a:lnTo>
                  <a:pt x="1302050" y="347518"/>
                </a:lnTo>
                <a:lnTo>
                  <a:pt x="1309822" y="350707"/>
                </a:lnTo>
                <a:lnTo>
                  <a:pt x="1317593" y="366181"/>
                </a:lnTo>
                <a:lnTo>
                  <a:pt x="1309822" y="385749"/>
                </a:lnTo>
                <a:lnTo>
                  <a:pt x="1302050" y="404401"/>
                </a:lnTo>
                <a:lnTo>
                  <a:pt x="1309822" y="408954"/>
                </a:lnTo>
                <a:lnTo>
                  <a:pt x="1322168" y="401212"/>
                </a:lnTo>
                <a:lnTo>
                  <a:pt x="1329939" y="381654"/>
                </a:lnTo>
                <a:lnTo>
                  <a:pt x="1337697" y="362534"/>
                </a:lnTo>
                <a:lnTo>
                  <a:pt x="1353240" y="347518"/>
                </a:lnTo>
                <a:lnTo>
                  <a:pt x="1364208" y="350707"/>
                </a:lnTo>
                <a:lnTo>
                  <a:pt x="1371980" y="366181"/>
                </a:lnTo>
                <a:lnTo>
                  <a:pt x="1376087" y="378007"/>
                </a:lnTo>
                <a:lnTo>
                  <a:pt x="1368329" y="393481"/>
                </a:lnTo>
                <a:lnTo>
                  <a:pt x="1361012" y="412132"/>
                </a:lnTo>
                <a:lnTo>
                  <a:pt x="1353240" y="427605"/>
                </a:lnTo>
                <a:lnTo>
                  <a:pt x="1345469" y="439891"/>
                </a:lnTo>
                <a:lnTo>
                  <a:pt x="1348665" y="450810"/>
                </a:lnTo>
                <a:lnTo>
                  <a:pt x="1356437" y="466284"/>
                </a:lnTo>
                <a:lnTo>
                  <a:pt x="1361012" y="462637"/>
                </a:lnTo>
                <a:lnTo>
                  <a:pt x="1368329" y="478111"/>
                </a:lnTo>
                <a:lnTo>
                  <a:pt x="1379752" y="489031"/>
                </a:lnTo>
                <a:lnTo>
                  <a:pt x="1368329" y="504504"/>
                </a:lnTo>
                <a:lnTo>
                  <a:pt x="1356437" y="496773"/>
                </a:lnTo>
                <a:lnTo>
                  <a:pt x="1340908" y="496773"/>
                </a:lnTo>
                <a:lnTo>
                  <a:pt x="1329939" y="496773"/>
                </a:lnTo>
                <a:lnTo>
                  <a:pt x="1322168" y="516789"/>
                </a:lnTo>
                <a:lnTo>
                  <a:pt x="1340908" y="509057"/>
                </a:lnTo>
                <a:lnTo>
                  <a:pt x="1340908" y="519977"/>
                </a:lnTo>
                <a:lnTo>
                  <a:pt x="1325365" y="524521"/>
                </a:lnTo>
                <a:lnTo>
                  <a:pt x="1306625" y="524521"/>
                </a:lnTo>
                <a:lnTo>
                  <a:pt x="1283310" y="516789"/>
                </a:lnTo>
                <a:lnTo>
                  <a:pt x="1271433" y="504504"/>
                </a:lnTo>
                <a:lnTo>
                  <a:pt x="1271433" y="489031"/>
                </a:lnTo>
                <a:lnTo>
                  <a:pt x="1252692" y="501316"/>
                </a:lnTo>
                <a:lnTo>
                  <a:pt x="1229392" y="504504"/>
                </a:lnTo>
                <a:lnTo>
                  <a:pt x="1197396" y="509057"/>
                </a:lnTo>
                <a:lnTo>
                  <a:pt x="1163113" y="501316"/>
                </a:lnTo>
                <a:lnTo>
                  <a:pt x="1139812" y="496773"/>
                </a:lnTo>
                <a:lnTo>
                  <a:pt x="1139812" y="485853"/>
                </a:lnTo>
                <a:lnTo>
                  <a:pt x="1143464" y="473567"/>
                </a:lnTo>
                <a:lnTo>
                  <a:pt x="1127934" y="462637"/>
                </a:lnTo>
                <a:lnTo>
                  <a:pt x="1109195" y="454906"/>
                </a:lnTo>
                <a:lnTo>
                  <a:pt x="1104620" y="439891"/>
                </a:lnTo>
                <a:lnTo>
                  <a:pt x="1109195" y="427605"/>
                </a:lnTo>
                <a:lnTo>
                  <a:pt x="1139812" y="427605"/>
                </a:lnTo>
                <a:lnTo>
                  <a:pt x="1166324" y="432159"/>
                </a:lnTo>
                <a:lnTo>
                  <a:pt x="1186428" y="439891"/>
                </a:lnTo>
                <a:lnTo>
                  <a:pt x="1212939" y="443079"/>
                </a:lnTo>
                <a:lnTo>
                  <a:pt x="1205168" y="435337"/>
                </a:lnTo>
                <a:lnTo>
                  <a:pt x="1178657" y="416685"/>
                </a:lnTo>
                <a:lnTo>
                  <a:pt x="1150781" y="416685"/>
                </a:lnTo>
                <a:lnTo>
                  <a:pt x="1120163" y="408954"/>
                </a:lnTo>
                <a:lnTo>
                  <a:pt x="1116966" y="393481"/>
                </a:lnTo>
                <a:lnTo>
                  <a:pt x="1124269" y="385749"/>
                </a:lnTo>
                <a:lnTo>
                  <a:pt x="1147584" y="385749"/>
                </a:lnTo>
                <a:lnTo>
                  <a:pt x="1186428" y="385749"/>
                </a:lnTo>
                <a:lnTo>
                  <a:pt x="1135693" y="373912"/>
                </a:lnTo>
                <a:lnTo>
                  <a:pt x="1143464" y="370276"/>
                </a:lnTo>
                <a:lnTo>
                  <a:pt x="1127934" y="362534"/>
                </a:lnTo>
                <a:lnTo>
                  <a:pt x="1135693" y="350707"/>
                </a:lnTo>
                <a:lnTo>
                  <a:pt x="1150781" y="347518"/>
                </a:lnTo>
                <a:lnTo>
                  <a:pt x="1163113" y="342976"/>
                </a:lnTo>
                <a:lnTo>
                  <a:pt x="1158552" y="335233"/>
                </a:lnTo>
                <a:lnTo>
                  <a:pt x="1166324" y="332055"/>
                </a:lnTo>
                <a:lnTo>
                  <a:pt x="1181854" y="332055"/>
                </a:lnTo>
                <a:lnTo>
                  <a:pt x="1201971" y="324314"/>
                </a:lnTo>
                <a:lnTo>
                  <a:pt x="1220710" y="319771"/>
                </a:lnTo>
                <a:close/>
                <a:moveTo>
                  <a:pt x="1618978" y="304055"/>
                </a:moveTo>
                <a:lnTo>
                  <a:pt x="1623458" y="311719"/>
                </a:lnTo>
                <a:lnTo>
                  <a:pt x="1623458" y="323890"/>
                </a:lnTo>
                <a:lnTo>
                  <a:pt x="1603744" y="346879"/>
                </a:lnTo>
                <a:lnTo>
                  <a:pt x="1581341" y="339215"/>
                </a:lnTo>
                <a:lnTo>
                  <a:pt x="1569244" y="323890"/>
                </a:lnTo>
                <a:lnTo>
                  <a:pt x="1592096" y="311719"/>
                </a:lnTo>
                <a:close/>
                <a:moveTo>
                  <a:pt x="1627090" y="247116"/>
                </a:moveTo>
                <a:lnTo>
                  <a:pt x="1647108" y="247116"/>
                </a:lnTo>
                <a:lnTo>
                  <a:pt x="1670319" y="262582"/>
                </a:lnTo>
                <a:lnTo>
                  <a:pt x="1681243" y="270312"/>
                </a:lnTo>
                <a:lnTo>
                  <a:pt x="1700803" y="285771"/>
                </a:lnTo>
                <a:lnTo>
                  <a:pt x="1708545" y="300781"/>
                </a:lnTo>
                <a:lnTo>
                  <a:pt x="1696715" y="300781"/>
                </a:lnTo>
                <a:lnTo>
                  <a:pt x="1693073" y="308511"/>
                </a:lnTo>
                <a:lnTo>
                  <a:pt x="1693073" y="316241"/>
                </a:lnTo>
                <a:lnTo>
                  <a:pt x="1700803" y="331706"/>
                </a:lnTo>
                <a:lnTo>
                  <a:pt x="1719458" y="334888"/>
                </a:lnTo>
                <a:lnTo>
                  <a:pt x="1739486" y="342625"/>
                </a:lnTo>
                <a:lnTo>
                  <a:pt x="1770428" y="342625"/>
                </a:lnTo>
                <a:lnTo>
                  <a:pt x="1793172" y="339436"/>
                </a:lnTo>
                <a:lnTo>
                  <a:pt x="1820931" y="347173"/>
                </a:lnTo>
                <a:lnTo>
                  <a:pt x="1836402" y="358083"/>
                </a:lnTo>
                <a:lnTo>
                  <a:pt x="1836402" y="365813"/>
                </a:lnTo>
                <a:lnTo>
                  <a:pt x="1820931" y="373550"/>
                </a:lnTo>
                <a:lnTo>
                  <a:pt x="1813200" y="385372"/>
                </a:lnTo>
                <a:lnTo>
                  <a:pt x="1800913" y="389009"/>
                </a:lnTo>
                <a:lnTo>
                  <a:pt x="1773612" y="389009"/>
                </a:lnTo>
                <a:lnTo>
                  <a:pt x="1750400" y="381279"/>
                </a:lnTo>
                <a:lnTo>
                  <a:pt x="1719458" y="377642"/>
                </a:lnTo>
                <a:lnTo>
                  <a:pt x="1685333" y="370361"/>
                </a:lnTo>
                <a:lnTo>
                  <a:pt x="1654849" y="362631"/>
                </a:lnTo>
                <a:lnTo>
                  <a:pt x="1634831" y="347173"/>
                </a:lnTo>
                <a:lnTo>
                  <a:pt x="1642561" y="331706"/>
                </a:lnTo>
                <a:lnTo>
                  <a:pt x="1650302" y="316241"/>
                </a:lnTo>
                <a:lnTo>
                  <a:pt x="1654849" y="296689"/>
                </a:lnTo>
                <a:lnTo>
                  <a:pt x="1650302" y="285771"/>
                </a:lnTo>
                <a:lnTo>
                  <a:pt x="1631637" y="278041"/>
                </a:lnTo>
                <a:lnTo>
                  <a:pt x="1623906" y="262582"/>
                </a:lnTo>
                <a:close/>
                <a:moveTo>
                  <a:pt x="1133218" y="231173"/>
                </a:moveTo>
                <a:lnTo>
                  <a:pt x="1159603" y="234378"/>
                </a:lnTo>
                <a:lnTo>
                  <a:pt x="1163703" y="238958"/>
                </a:lnTo>
                <a:lnTo>
                  <a:pt x="1194645" y="242164"/>
                </a:lnTo>
                <a:lnTo>
                  <a:pt x="1194645" y="249942"/>
                </a:lnTo>
                <a:lnTo>
                  <a:pt x="1202375" y="257727"/>
                </a:lnTo>
                <a:lnTo>
                  <a:pt x="1190088" y="265513"/>
                </a:lnTo>
                <a:lnTo>
                  <a:pt x="1205559" y="262308"/>
                </a:lnTo>
                <a:lnTo>
                  <a:pt x="1210116" y="262308"/>
                </a:lnTo>
                <a:lnTo>
                  <a:pt x="1205559" y="273291"/>
                </a:lnTo>
                <a:lnTo>
                  <a:pt x="1217846" y="265513"/>
                </a:lnTo>
                <a:lnTo>
                  <a:pt x="1217846" y="262308"/>
                </a:lnTo>
                <a:lnTo>
                  <a:pt x="1233318" y="265513"/>
                </a:lnTo>
                <a:lnTo>
                  <a:pt x="1241058" y="270086"/>
                </a:lnTo>
                <a:lnTo>
                  <a:pt x="1241058" y="292982"/>
                </a:lnTo>
                <a:lnTo>
                  <a:pt x="1248788" y="308546"/>
                </a:lnTo>
                <a:lnTo>
                  <a:pt x="1229676" y="311751"/>
                </a:lnTo>
                <a:lnTo>
                  <a:pt x="1205559" y="316332"/>
                </a:lnTo>
                <a:lnTo>
                  <a:pt x="1179174" y="319536"/>
                </a:lnTo>
                <a:lnTo>
                  <a:pt x="1163703" y="324110"/>
                </a:lnTo>
                <a:lnTo>
                  <a:pt x="1148690" y="335100"/>
                </a:lnTo>
                <a:lnTo>
                  <a:pt x="1133218" y="335100"/>
                </a:lnTo>
                <a:lnTo>
                  <a:pt x="1128662" y="331895"/>
                </a:lnTo>
                <a:lnTo>
                  <a:pt x="1113190" y="347459"/>
                </a:lnTo>
                <a:lnTo>
                  <a:pt x="1102277" y="362570"/>
                </a:lnTo>
                <a:lnTo>
                  <a:pt x="1086806" y="358450"/>
                </a:lnTo>
                <a:lnTo>
                  <a:pt x="1063594" y="366229"/>
                </a:lnTo>
                <a:lnTo>
                  <a:pt x="1051764" y="366229"/>
                </a:lnTo>
                <a:lnTo>
                  <a:pt x="1056310" y="350664"/>
                </a:lnTo>
                <a:lnTo>
                  <a:pt x="1056310" y="339681"/>
                </a:lnTo>
                <a:lnTo>
                  <a:pt x="1048580" y="331895"/>
                </a:lnTo>
                <a:lnTo>
                  <a:pt x="1036293" y="319536"/>
                </a:lnTo>
                <a:lnTo>
                  <a:pt x="1059495" y="308546"/>
                </a:lnTo>
                <a:lnTo>
                  <a:pt x="1071334" y="292982"/>
                </a:lnTo>
                <a:lnTo>
                  <a:pt x="1086806" y="292982"/>
                </a:lnTo>
                <a:lnTo>
                  <a:pt x="1089989" y="288862"/>
                </a:lnTo>
                <a:lnTo>
                  <a:pt x="1086806" y="281077"/>
                </a:lnTo>
                <a:lnTo>
                  <a:pt x="1089989" y="281077"/>
                </a:lnTo>
                <a:lnTo>
                  <a:pt x="1094536" y="281077"/>
                </a:lnTo>
                <a:lnTo>
                  <a:pt x="1125478" y="262308"/>
                </a:lnTo>
                <a:lnTo>
                  <a:pt x="1120931" y="254523"/>
                </a:lnTo>
                <a:close/>
                <a:moveTo>
                  <a:pt x="1512078" y="224340"/>
                </a:moveTo>
                <a:lnTo>
                  <a:pt x="1519824" y="232028"/>
                </a:lnTo>
                <a:lnTo>
                  <a:pt x="1523012" y="247401"/>
                </a:lnTo>
                <a:lnTo>
                  <a:pt x="1530754" y="273625"/>
                </a:lnTo>
                <a:lnTo>
                  <a:pt x="1543052" y="247401"/>
                </a:lnTo>
                <a:lnTo>
                  <a:pt x="1550340" y="273625"/>
                </a:lnTo>
                <a:lnTo>
                  <a:pt x="1553986" y="247401"/>
                </a:lnTo>
                <a:lnTo>
                  <a:pt x="1569474" y="247401"/>
                </a:lnTo>
                <a:lnTo>
                  <a:pt x="1592702" y="255089"/>
                </a:lnTo>
                <a:lnTo>
                  <a:pt x="1589059" y="277697"/>
                </a:lnTo>
                <a:lnTo>
                  <a:pt x="1573573" y="300758"/>
                </a:lnTo>
                <a:lnTo>
                  <a:pt x="1550340" y="316130"/>
                </a:lnTo>
                <a:lnTo>
                  <a:pt x="1519824" y="311610"/>
                </a:lnTo>
                <a:lnTo>
                  <a:pt x="1543052" y="285381"/>
                </a:lnTo>
                <a:lnTo>
                  <a:pt x="1504337" y="280861"/>
                </a:lnTo>
                <a:lnTo>
                  <a:pt x="1499779" y="270009"/>
                </a:lnTo>
                <a:lnTo>
                  <a:pt x="1504337" y="247401"/>
                </a:lnTo>
                <a:close/>
                <a:moveTo>
                  <a:pt x="1363462" y="185622"/>
                </a:moveTo>
                <a:lnTo>
                  <a:pt x="1363462" y="204177"/>
                </a:lnTo>
                <a:lnTo>
                  <a:pt x="1375776" y="204177"/>
                </a:lnTo>
                <a:lnTo>
                  <a:pt x="1383525" y="211872"/>
                </a:lnTo>
                <a:lnTo>
                  <a:pt x="1378961" y="227256"/>
                </a:lnTo>
                <a:lnTo>
                  <a:pt x="1375776" y="242640"/>
                </a:lnTo>
                <a:lnTo>
                  <a:pt x="1386720" y="247168"/>
                </a:lnTo>
                <a:lnTo>
                  <a:pt x="1402220" y="254857"/>
                </a:lnTo>
                <a:lnTo>
                  <a:pt x="1414077" y="242640"/>
                </a:lnTo>
                <a:lnTo>
                  <a:pt x="1421837" y="227256"/>
                </a:lnTo>
                <a:lnTo>
                  <a:pt x="1434150" y="208701"/>
                </a:lnTo>
                <a:lnTo>
                  <a:pt x="1457409" y="196483"/>
                </a:lnTo>
                <a:lnTo>
                  <a:pt x="1449650" y="216395"/>
                </a:lnTo>
                <a:lnTo>
                  <a:pt x="1441900" y="239473"/>
                </a:lnTo>
                <a:lnTo>
                  <a:pt x="1445095" y="250334"/>
                </a:lnTo>
                <a:lnTo>
                  <a:pt x="1460595" y="242640"/>
                </a:lnTo>
                <a:lnTo>
                  <a:pt x="1465158" y="254857"/>
                </a:lnTo>
                <a:lnTo>
                  <a:pt x="1449650" y="277485"/>
                </a:lnTo>
                <a:lnTo>
                  <a:pt x="1429586" y="288801"/>
                </a:lnTo>
                <a:lnTo>
                  <a:pt x="1391275" y="281107"/>
                </a:lnTo>
                <a:lnTo>
                  <a:pt x="1394470" y="273412"/>
                </a:lnTo>
                <a:lnTo>
                  <a:pt x="1309642" y="285180"/>
                </a:lnTo>
                <a:lnTo>
                  <a:pt x="1298697" y="269796"/>
                </a:lnTo>
                <a:lnTo>
                  <a:pt x="1321499" y="265723"/>
                </a:lnTo>
                <a:lnTo>
                  <a:pt x="1352517" y="265723"/>
                </a:lnTo>
                <a:lnTo>
                  <a:pt x="1368016" y="254857"/>
                </a:lnTo>
                <a:lnTo>
                  <a:pt x="1325150" y="250334"/>
                </a:lnTo>
                <a:lnTo>
                  <a:pt x="1340660" y="239473"/>
                </a:lnTo>
                <a:lnTo>
                  <a:pt x="1337008" y="234950"/>
                </a:lnTo>
                <a:lnTo>
                  <a:pt x="1306447" y="250334"/>
                </a:lnTo>
                <a:lnTo>
                  <a:pt x="1286383" y="247168"/>
                </a:lnTo>
                <a:lnTo>
                  <a:pt x="1275438" y="227256"/>
                </a:lnTo>
                <a:lnTo>
                  <a:pt x="1301892" y="216395"/>
                </a:lnTo>
                <a:lnTo>
                  <a:pt x="1317391" y="201006"/>
                </a:lnTo>
                <a:lnTo>
                  <a:pt x="1340660" y="190146"/>
                </a:lnTo>
                <a:close/>
                <a:moveTo>
                  <a:pt x="483286" y="185622"/>
                </a:moveTo>
                <a:lnTo>
                  <a:pt x="506523" y="196514"/>
                </a:lnTo>
                <a:lnTo>
                  <a:pt x="545252" y="185622"/>
                </a:lnTo>
                <a:lnTo>
                  <a:pt x="549370" y="196514"/>
                </a:lnTo>
                <a:lnTo>
                  <a:pt x="526525" y="208839"/>
                </a:lnTo>
                <a:lnTo>
                  <a:pt x="557116" y="204253"/>
                </a:lnTo>
                <a:lnTo>
                  <a:pt x="552998" y="219731"/>
                </a:lnTo>
                <a:lnTo>
                  <a:pt x="564862" y="216578"/>
                </a:lnTo>
                <a:lnTo>
                  <a:pt x="575745" y="219731"/>
                </a:lnTo>
                <a:lnTo>
                  <a:pt x="588099" y="232056"/>
                </a:lnTo>
                <a:lnTo>
                  <a:pt x="575745" y="235305"/>
                </a:lnTo>
                <a:lnTo>
                  <a:pt x="583492" y="243044"/>
                </a:lnTo>
                <a:lnTo>
                  <a:pt x="575745" y="243044"/>
                </a:lnTo>
                <a:lnTo>
                  <a:pt x="591237" y="250783"/>
                </a:lnTo>
                <a:lnTo>
                  <a:pt x="580353" y="265784"/>
                </a:lnTo>
                <a:lnTo>
                  <a:pt x="611338" y="250783"/>
                </a:lnTo>
                <a:lnTo>
                  <a:pt x="622220" y="254796"/>
                </a:lnTo>
                <a:lnTo>
                  <a:pt x="629966" y="258522"/>
                </a:lnTo>
                <a:lnTo>
                  <a:pt x="637712" y="273523"/>
                </a:lnTo>
                <a:lnTo>
                  <a:pt x="637712" y="281262"/>
                </a:lnTo>
                <a:lnTo>
                  <a:pt x="657323" y="281262"/>
                </a:lnTo>
                <a:lnTo>
                  <a:pt x="669578" y="296740"/>
                </a:lnTo>
                <a:lnTo>
                  <a:pt x="696052" y="301326"/>
                </a:lnTo>
                <a:lnTo>
                  <a:pt x="723309" y="332282"/>
                </a:lnTo>
                <a:lnTo>
                  <a:pt x="742527" y="339544"/>
                </a:lnTo>
                <a:lnTo>
                  <a:pt x="757528" y="378239"/>
                </a:lnTo>
                <a:lnTo>
                  <a:pt x="788512" y="396966"/>
                </a:lnTo>
                <a:lnTo>
                  <a:pt x="788512" y="389226"/>
                </a:lnTo>
                <a:lnTo>
                  <a:pt x="796259" y="393717"/>
                </a:lnTo>
                <a:lnTo>
                  <a:pt x="800769" y="409195"/>
                </a:lnTo>
                <a:lnTo>
                  <a:pt x="808515" y="389226"/>
                </a:lnTo>
                <a:lnTo>
                  <a:pt x="831360" y="378239"/>
                </a:lnTo>
                <a:lnTo>
                  <a:pt x="920584" y="366009"/>
                </a:lnTo>
                <a:lnTo>
                  <a:pt x="916466" y="373748"/>
                </a:lnTo>
                <a:lnTo>
                  <a:pt x="885483" y="381487"/>
                </a:lnTo>
                <a:lnTo>
                  <a:pt x="843616" y="385978"/>
                </a:lnTo>
                <a:lnTo>
                  <a:pt x="823614" y="401456"/>
                </a:lnTo>
                <a:lnTo>
                  <a:pt x="834988" y="404704"/>
                </a:lnTo>
                <a:lnTo>
                  <a:pt x="877737" y="389226"/>
                </a:lnTo>
                <a:lnTo>
                  <a:pt x="869991" y="396966"/>
                </a:lnTo>
                <a:lnTo>
                  <a:pt x="920584" y="381487"/>
                </a:lnTo>
                <a:lnTo>
                  <a:pt x="916466" y="385978"/>
                </a:lnTo>
                <a:lnTo>
                  <a:pt x="920584" y="393717"/>
                </a:lnTo>
                <a:lnTo>
                  <a:pt x="954804" y="373748"/>
                </a:lnTo>
                <a:lnTo>
                  <a:pt x="954804" y="366009"/>
                </a:lnTo>
                <a:lnTo>
                  <a:pt x="962451" y="362761"/>
                </a:lnTo>
                <a:lnTo>
                  <a:pt x="954804" y="409195"/>
                </a:lnTo>
                <a:lnTo>
                  <a:pt x="962451" y="420183"/>
                </a:lnTo>
                <a:lnTo>
                  <a:pt x="985689" y="393717"/>
                </a:lnTo>
                <a:lnTo>
                  <a:pt x="1001182" y="389226"/>
                </a:lnTo>
                <a:lnTo>
                  <a:pt x="997553" y="409195"/>
                </a:lnTo>
                <a:lnTo>
                  <a:pt x="982552" y="424673"/>
                </a:lnTo>
                <a:lnTo>
                  <a:pt x="1005299" y="424673"/>
                </a:lnTo>
                <a:lnTo>
                  <a:pt x="1016673" y="412444"/>
                </a:lnTo>
                <a:lnTo>
                  <a:pt x="1036283" y="416934"/>
                </a:lnTo>
                <a:lnTo>
                  <a:pt x="1048637" y="435661"/>
                </a:lnTo>
                <a:lnTo>
                  <a:pt x="1082759" y="466139"/>
                </a:lnTo>
                <a:lnTo>
                  <a:pt x="1110114" y="470726"/>
                </a:lnTo>
                <a:lnTo>
                  <a:pt x="1120998" y="493943"/>
                </a:lnTo>
                <a:lnTo>
                  <a:pt x="1117860" y="504835"/>
                </a:lnTo>
                <a:lnTo>
                  <a:pt x="1102368" y="501682"/>
                </a:lnTo>
                <a:lnTo>
                  <a:pt x="1086877" y="509421"/>
                </a:lnTo>
                <a:lnTo>
                  <a:pt x="1133352" y="528052"/>
                </a:lnTo>
                <a:lnTo>
                  <a:pt x="1175219" y="528052"/>
                </a:lnTo>
                <a:lnTo>
                  <a:pt x="1194828" y="551269"/>
                </a:lnTo>
                <a:lnTo>
                  <a:pt x="1194828" y="570856"/>
                </a:lnTo>
                <a:lnTo>
                  <a:pt x="1182965" y="566365"/>
                </a:lnTo>
                <a:lnTo>
                  <a:pt x="1190711" y="597321"/>
                </a:lnTo>
                <a:lnTo>
                  <a:pt x="1190711" y="581843"/>
                </a:lnTo>
                <a:lnTo>
                  <a:pt x="1198456" y="574104"/>
                </a:lnTo>
                <a:lnTo>
                  <a:pt x="1202574" y="578595"/>
                </a:lnTo>
                <a:lnTo>
                  <a:pt x="1210320" y="547638"/>
                </a:lnTo>
                <a:lnTo>
                  <a:pt x="1218066" y="535791"/>
                </a:lnTo>
                <a:lnTo>
                  <a:pt x="1249050" y="535791"/>
                </a:lnTo>
                <a:lnTo>
                  <a:pt x="1264542" y="524899"/>
                </a:lnTo>
                <a:lnTo>
                  <a:pt x="1213458" y="528052"/>
                </a:lnTo>
                <a:lnTo>
                  <a:pt x="1210320" y="524899"/>
                </a:lnTo>
                <a:lnTo>
                  <a:pt x="1225813" y="517160"/>
                </a:lnTo>
                <a:lnTo>
                  <a:pt x="1268562" y="512574"/>
                </a:lnTo>
                <a:lnTo>
                  <a:pt x="1276308" y="543530"/>
                </a:lnTo>
                <a:lnTo>
                  <a:pt x="1284053" y="551269"/>
                </a:lnTo>
                <a:lnTo>
                  <a:pt x="1295035" y="551269"/>
                </a:lnTo>
                <a:lnTo>
                  <a:pt x="1302781" y="574104"/>
                </a:lnTo>
                <a:lnTo>
                  <a:pt x="1310527" y="570856"/>
                </a:lnTo>
                <a:lnTo>
                  <a:pt x="1361120" y="581843"/>
                </a:lnTo>
                <a:lnTo>
                  <a:pt x="1368866" y="570856"/>
                </a:lnTo>
                <a:lnTo>
                  <a:pt x="1376514" y="581843"/>
                </a:lnTo>
                <a:lnTo>
                  <a:pt x="1387496" y="586334"/>
                </a:lnTo>
                <a:lnTo>
                  <a:pt x="1376514" y="570856"/>
                </a:lnTo>
                <a:lnTo>
                  <a:pt x="1379750" y="559008"/>
                </a:lnTo>
                <a:lnTo>
                  <a:pt x="1395241" y="559008"/>
                </a:lnTo>
                <a:lnTo>
                  <a:pt x="1407498" y="570856"/>
                </a:lnTo>
                <a:lnTo>
                  <a:pt x="1399751" y="578595"/>
                </a:lnTo>
                <a:lnTo>
                  <a:pt x="1418479" y="574104"/>
                </a:lnTo>
                <a:lnTo>
                  <a:pt x="1395241" y="601907"/>
                </a:lnTo>
                <a:lnTo>
                  <a:pt x="1402987" y="609646"/>
                </a:lnTo>
                <a:lnTo>
                  <a:pt x="1392006" y="609646"/>
                </a:lnTo>
                <a:lnTo>
                  <a:pt x="1392006" y="628278"/>
                </a:lnTo>
                <a:lnTo>
                  <a:pt x="1395241" y="617385"/>
                </a:lnTo>
                <a:lnTo>
                  <a:pt x="1407498" y="617385"/>
                </a:lnTo>
                <a:lnTo>
                  <a:pt x="1415244" y="589582"/>
                </a:lnTo>
                <a:lnTo>
                  <a:pt x="1422990" y="578595"/>
                </a:lnTo>
                <a:lnTo>
                  <a:pt x="1434853" y="581843"/>
                </a:lnTo>
                <a:lnTo>
                  <a:pt x="1465837" y="570856"/>
                </a:lnTo>
                <a:lnTo>
                  <a:pt x="1469073" y="555378"/>
                </a:lnTo>
                <a:lnTo>
                  <a:pt x="1450345" y="563117"/>
                </a:lnTo>
                <a:lnTo>
                  <a:pt x="1458091" y="551269"/>
                </a:lnTo>
                <a:lnTo>
                  <a:pt x="1469073" y="543530"/>
                </a:lnTo>
                <a:lnTo>
                  <a:pt x="1476818" y="539899"/>
                </a:lnTo>
                <a:lnTo>
                  <a:pt x="1473583" y="547638"/>
                </a:lnTo>
                <a:lnTo>
                  <a:pt x="1481329" y="543530"/>
                </a:lnTo>
                <a:lnTo>
                  <a:pt x="1484564" y="535791"/>
                </a:lnTo>
                <a:lnTo>
                  <a:pt x="1473583" y="539899"/>
                </a:lnTo>
                <a:lnTo>
                  <a:pt x="1469073" y="528052"/>
                </a:lnTo>
                <a:lnTo>
                  <a:pt x="1461327" y="528052"/>
                </a:lnTo>
                <a:lnTo>
                  <a:pt x="1445835" y="517160"/>
                </a:lnTo>
                <a:lnTo>
                  <a:pt x="1445835" y="509421"/>
                </a:lnTo>
                <a:lnTo>
                  <a:pt x="1461327" y="493943"/>
                </a:lnTo>
                <a:lnTo>
                  <a:pt x="1469073" y="493943"/>
                </a:lnTo>
                <a:lnTo>
                  <a:pt x="1465837" y="478465"/>
                </a:lnTo>
                <a:lnTo>
                  <a:pt x="1476818" y="470726"/>
                </a:lnTo>
                <a:lnTo>
                  <a:pt x="1489075" y="462986"/>
                </a:lnTo>
                <a:lnTo>
                  <a:pt x="1492310" y="470726"/>
                </a:lnTo>
                <a:lnTo>
                  <a:pt x="1499958" y="458878"/>
                </a:lnTo>
                <a:lnTo>
                  <a:pt x="1492310" y="455247"/>
                </a:lnTo>
                <a:lnTo>
                  <a:pt x="1512312" y="451139"/>
                </a:lnTo>
                <a:lnTo>
                  <a:pt x="1530942" y="458878"/>
                </a:lnTo>
                <a:lnTo>
                  <a:pt x="1530942" y="478465"/>
                </a:lnTo>
                <a:lnTo>
                  <a:pt x="1523196" y="501682"/>
                </a:lnTo>
                <a:lnTo>
                  <a:pt x="1527314" y="520313"/>
                </a:lnTo>
                <a:lnTo>
                  <a:pt x="1515450" y="517160"/>
                </a:lnTo>
                <a:lnTo>
                  <a:pt x="1519568" y="524899"/>
                </a:lnTo>
                <a:lnTo>
                  <a:pt x="1504567" y="532638"/>
                </a:lnTo>
                <a:lnTo>
                  <a:pt x="1512312" y="543530"/>
                </a:lnTo>
                <a:lnTo>
                  <a:pt x="1519568" y="539899"/>
                </a:lnTo>
                <a:lnTo>
                  <a:pt x="1530942" y="547638"/>
                </a:lnTo>
                <a:lnTo>
                  <a:pt x="1519568" y="551269"/>
                </a:lnTo>
                <a:lnTo>
                  <a:pt x="1512312" y="589582"/>
                </a:lnTo>
                <a:lnTo>
                  <a:pt x="1550552" y="559008"/>
                </a:lnTo>
                <a:lnTo>
                  <a:pt x="1561534" y="581843"/>
                </a:lnTo>
                <a:lnTo>
                  <a:pt x="1553787" y="597321"/>
                </a:lnTo>
                <a:lnTo>
                  <a:pt x="1542805" y="605060"/>
                </a:lnTo>
                <a:lnTo>
                  <a:pt x="1542805" y="636017"/>
                </a:lnTo>
                <a:lnTo>
                  <a:pt x="1581535" y="612799"/>
                </a:lnTo>
                <a:lnTo>
                  <a:pt x="1600263" y="586334"/>
                </a:lnTo>
                <a:lnTo>
                  <a:pt x="1616637" y="581843"/>
                </a:lnTo>
                <a:lnTo>
                  <a:pt x="1612519" y="574104"/>
                </a:lnTo>
                <a:lnTo>
                  <a:pt x="1619775" y="555378"/>
                </a:lnTo>
                <a:lnTo>
                  <a:pt x="1666250" y="570856"/>
                </a:lnTo>
                <a:lnTo>
                  <a:pt x="1658504" y="574104"/>
                </a:lnTo>
                <a:lnTo>
                  <a:pt x="1673996" y="589582"/>
                </a:lnTo>
                <a:lnTo>
                  <a:pt x="1663112" y="594168"/>
                </a:lnTo>
                <a:lnTo>
                  <a:pt x="1670858" y="597321"/>
                </a:lnTo>
                <a:lnTo>
                  <a:pt x="1666250" y="609646"/>
                </a:lnTo>
                <a:lnTo>
                  <a:pt x="1643012" y="609646"/>
                </a:lnTo>
                <a:lnTo>
                  <a:pt x="1647621" y="643756"/>
                </a:lnTo>
                <a:lnTo>
                  <a:pt x="1639875" y="659234"/>
                </a:lnTo>
                <a:lnTo>
                  <a:pt x="1592516" y="674234"/>
                </a:lnTo>
                <a:lnTo>
                  <a:pt x="1592516" y="655603"/>
                </a:lnTo>
                <a:lnTo>
                  <a:pt x="1584771" y="647864"/>
                </a:lnTo>
                <a:lnTo>
                  <a:pt x="1577025" y="651495"/>
                </a:lnTo>
                <a:lnTo>
                  <a:pt x="1584771" y="678821"/>
                </a:lnTo>
                <a:lnTo>
                  <a:pt x="1538688" y="659234"/>
                </a:lnTo>
                <a:lnTo>
                  <a:pt x="1550552" y="674234"/>
                </a:lnTo>
                <a:lnTo>
                  <a:pt x="1515450" y="702038"/>
                </a:lnTo>
                <a:lnTo>
                  <a:pt x="1504567" y="697452"/>
                </a:lnTo>
                <a:lnTo>
                  <a:pt x="1481329" y="671081"/>
                </a:lnTo>
                <a:lnTo>
                  <a:pt x="1473583" y="671081"/>
                </a:lnTo>
                <a:lnTo>
                  <a:pt x="1484564" y="694299"/>
                </a:lnTo>
                <a:lnTo>
                  <a:pt x="1515450" y="705286"/>
                </a:lnTo>
                <a:lnTo>
                  <a:pt x="1489075" y="740351"/>
                </a:lnTo>
                <a:lnTo>
                  <a:pt x="1473583" y="748090"/>
                </a:lnTo>
                <a:lnTo>
                  <a:pt x="1458091" y="743982"/>
                </a:lnTo>
                <a:lnTo>
                  <a:pt x="1453581" y="736242"/>
                </a:lnTo>
                <a:lnTo>
                  <a:pt x="1438481" y="759460"/>
                </a:lnTo>
                <a:lnTo>
                  <a:pt x="1422990" y="759460"/>
                </a:lnTo>
                <a:lnTo>
                  <a:pt x="1384260" y="732994"/>
                </a:lnTo>
                <a:lnTo>
                  <a:pt x="1384260" y="740351"/>
                </a:lnTo>
                <a:lnTo>
                  <a:pt x="1402987" y="748090"/>
                </a:lnTo>
                <a:lnTo>
                  <a:pt x="1427107" y="771307"/>
                </a:lnTo>
                <a:lnTo>
                  <a:pt x="1418479" y="782199"/>
                </a:lnTo>
                <a:lnTo>
                  <a:pt x="1387496" y="782199"/>
                </a:lnTo>
                <a:lnTo>
                  <a:pt x="1392006" y="789938"/>
                </a:lnTo>
                <a:lnTo>
                  <a:pt x="1341510" y="828633"/>
                </a:lnTo>
                <a:lnTo>
                  <a:pt x="1310527" y="859590"/>
                </a:lnTo>
                <a:lnTo>
                  <a:pt x="1291799" y="913381"/>
                </a:lnTo>
                <a:lnTo>
                  <a:pt x="1299545" y="921120"/>
                </a:lnTo>
                <a:lnTo>
                  <a:pt x="1318273" y="925611"/>
                </a:lnTo>
                <a:lnTo>
                  <a:pt x="1315037" y="974816"/>
                </a:lnTo>
                <a:lnTo>
                  <a:pt x="1307291" y="987141"/>
                </a:lnTo>
                <a:lnTo>
                  <a:pt x="1345628" y="982555"/>
                </a:lnTo>
                <a:lnTo>
                  <a:pt x="1379750" y="1002619"/>
                </a:lnTo>
                <a:lnTo>
                  <a:pt x="1387496" y="1021250"/>
                </a:lnTo>
                <a:lnTo>
                  <a:pt x="1387496" y="1032238"/>
                </a:lnTo>
                <a:lnTo>
                  <a:pt x="1415244" y="1044563"/>
                </a:lnTo>
                <a:lnTo>
                  <a:pt x="1430735" y="1060041"/>
                </a:lnTo>
                <a:lnTo>
                  <a:pt x="1481329" y="1070933"/>
                </a:lnTo>
                <a:lnTo>
                  <a:pt x="1461327" y="1136954"/>
                </a:lnTo>
                <a:lnTo>
                  <a:pt x="1465837" y="1155681"/>
                </a:lnTo>
                <a:lnTo>
                  <a:pt x="1458091" y="1163420"/>
                </a:lnTo>
                <a:lnTo>
                  <a:pt x="1481329" y="1175172"/>
                </a:lnTo>
                <a:lnTo>
                  <a:pt x="1484564" y="1190745"/>
                </a:lnTo>
                <a:lnTo>
                  <a:pt x="1492310" y="1198484"/>
                </a:lnTo>
                <a:lnTo>
                  <a:pt x="1504567" y="1186637"/>
                </a:lnTo>
                <a:lnTo>
                  <a:pt x="1507704" y="1194376"/>
                </a:lnTo>
                <a:lnTo>
                  <a:pt x="1523196" y="1160171"/>
                </a:lnTo>
                <a:lnTo>
                  <a:pt x="1519568" y="1090520"/>
                </a:lnTo>
                <a:lnTo>
                  <a:pt x="1589281" y="1055455"/>
                </a:lnTo>
                <a:lnTo>
                  <a:pt x="1600263" y="1025836"/>
                </a:lnTo>
                <a:lnTo>
                  <a:pt x="1597027" y="990294"/>
                </a:lnTo>
                <a:lnTo>
                  <a:pt x="1577025" y="963924"/>
                </a:lnTo>
                <a:lnTo>
                  <a:pt x="1616637" y="921120"/>
                </a:lnTo>
                <a:lnTo>
                  <a:pt x="1612519" y="886915"/>
                </a:lnTo>
                <a:lnTo>
                  <a:pt x="1632129" y="863698"/>
                </a:lnTo>
                <a:lnTo>
                  <a:pt x="1627520" y="840481"/>
                </a:lnTo>
                <a:lnTo>
                  <a:pt x="1647621" y="828633"/>
                </a:lnTo>
                <a:lnTo>
                  <a:pt x="1689488" y="851851"/>
                </a:lnTo>
                <a:lnTo>
                  <a:pt x="1712725" y="844111"/>
                </a:lnTo>
                <a:lnTo>
                  <a:pt x="1735473" y="879176"/>
                </a:lnTo>
                <a:lnTo>
                  <a:pt x="1732336" y="890164"/>
                </a:lnTo>
                <a:lnTo>
                  <a:pt x="1771064" y="902393"/>
                </a:lnTo>
                <a:lnTo>
                  <a:pt x="1755573" y="952076"/>
                </a:lnTo>
                <a:lnTo>
                  <a:pt x="1743219" y="963924"/>
                </a:lnTo>
                <a:lnTo>
                  <a:pt x="1755573" y="963924"/>
                </a:lnTo>
                <a:lnTo>
                  <a:pt x="1755573" y="971663"/>
                </a:lnTo>
                <a:lnTo>
                  <a:pt x="1735473" y="974816"/>
                </a:lnTo>
                <a:lnTo>
                  <a:pt x="1740081" y="982555"/>
                </a:lnTo>
                <a:lnTo>
                  <a:pt x="1766457" y="974816"/>
                </a:lnTo>
                <a:lnTo>
                  <a:pt x="1774202" y="1002619"/>
                </a:lnTo>
                <a:lnTo>
                  <a:pt x="1809304" y="982555"/>
                </a:lnTo>
                <a:lnTo>
                  <a:pt x="1848033" y="928859"/>
                </a:lnTo>
                <a:lnTo>
                  <a:pt x="1852544" y="933445"/>
                </a:lnTo>
                <a:lnTo>
                  <a:pt x="1879017" y="1047716"/>
                </a:lnTo>
                <a:lnTo>
                  <a:pt x="1867643" y="1067780"/>
                </a:lnTo>
                <a:lnTo>
                  <a:pt x="1886763" y="1090520"/>
                </a:lnTo>
                <a:lnTo>
                  <a:pt x="1886763" y="1105998"/>
                </a:lnTo>
                <a:lnTo>
                  <a:pt x="1909510" y="1105998"/>
                </a:lnTo>
                <a:lnTo>
                  <a:pt x="1937258" y="1129215"/>
                </a:lnTo>
                <a:lnTo>
                  <a:pt x="1894509" y="1144693"/>
                </a:lnTo>
                <a:lnTo>
                  <a:pt x="1875390" y="1155681"/>
                </a:lnTo>
                <a:lnTo>
                  <a:pt x="1875390" y="1167910"/>
                </a:lnTo>
                <a:lnTo>
                  <a:pt x="1925002" y="1144693"/>
                </a:lnTo>
                <a:lnTo>
                  <a:pt x="1937258" y="1152432"/>
                </a:lnTo>
                <a:lnTo>
                  <a:pt x="1932748" y="1163420"/>
                </a:lnTo>
                <a:lnTo>
                  <a:pt x="1948240" y="1155681"/>
                </a:lnTo>
                <a:lnTo>
                  <a:pt x="1960496" y="1167910"/>
                </a:lnTo>
                <a:lnTo>
                  <a:pt x="1955986" y="1190745"/>
                </a:lnTo>
                <a:lnTo>
                  <a:pt x="1945004" y="1209376"/>
                </a:lnTo>
                <a:lnTo>
                  <a:pt x="1901764" y="1224854"/>
                </a:lnTo>
                <a:lnTo>
                  <a:pt x="1863525" y="1252658"/>
                </a:lnTo>
                <a:lnTo>
                  <a:pt x="1763319" y="1244919"/>
                </a:lnTo>
                <a:lnTo>
                  <a:pt x="1735473" y="1248072"/>
                </a:lnTo>
                <a:lnTo>
                  <a:pt x="1670858" y="1294506"/>
                </a:lnTo>
                <a:lnTo>
                  <a:pt x="1635266" y="1329571"/>
                </a:lnTo>
                <a:lnTo>
                  <a:pt x="1681742" y="1294506"/>
                </a:lnTo>
                <a:lnTo>
                  <a:pt x="1732336" y="1271289"/>
                </a:lnTo>
                <a:lnTo>
                  <a:pt x="1755573" y="1275397"/>
                </a:lnTo>
                <a:lnTo>
                  <a:pt x="1774202" y="1286767"/>
                </a:lnTo>
                <a:lnTo>
                  <a:pt x="1766457" y="1298614"/>
                </a:lnTo>
                <a:lnTo>
                  <a:pt x="1747827" y="1309602"/>
                </a:lnTo>
                <a:lnTo>
                  <a:pt x="1727727" y="1306354"/>
                </a:lnTo>
                <a:lnTo>
                  <a:pt x="1743219" y="1317341"/>
                </a:lnTo>
                <a:lnTo>
                  <a:pt x="1755573" y="1317341"/>
                </a:lnTo>
                <a:lnTo>
                  <a:pt x="1743219" y="1332819"/>
                </a:lnTo>
                <a:lnTo>
                  <a:pt x="1763319" y="1360527"/>
                </a:lnTo>
                <a:lnTo>
                  <a:pt x="1817050" y="1386993"/>
                </a:lnTo>
                <a:lnTo>
                  <a:pt x="1750965" y="1401993"/>
                </a:lnTo>
                <a:lnTo>
                  <a:pt x="1747827" y="1409732"/>
                </a:lnTo>
                <a:lnTo>
                  <a:pt x="1720472" y="1429796"/>
                </a:lnTo>
                <a:lnTo>
                  <a:pt x="1712725" y="1422057"/>
                </a:lnTo>
                <a:lnTo>
                  <a:pt x="1716843" y="1406579"/>
                </a:lnTo>
                <a:lnTo>
                  <a:pt x="1732336" y="1391101"/>
                </a:lnTo>
                <a:lnTo>
                  <a:pt x="1766457" y="1379254"/>
                </a:lnTo>
                <a:lnTo>
                  <a:pt x="1747827" y="1379254"/>
                </a:lnTo>
                <a:lnTo>
                  <a:pt x="1755573" y="1368266"/>
                </a:lnTo>
                <a:lnTo>
                  <a:pt x="1697234" y="1383362"/>
                </a:lnTo>
                <a:lnTo>
                  <a:pt x="1693606" y="1398840"/>
                </a:lnTo>
                <a:lnTo>
                  <a:pt x="1666250" y="1398840"/>
                </a:lnTo>
                <a:lnTo>
                  <a:pt x="1650758" y="1414318"/>
                </a:lnTo>
                <a:lnTo>
                  <a:pt x="1627520" y="1429796"/>
                </a:lnTo>
                <a:lnTo>
                  <a:pt x="1612519" y="1453014"/>
                </a:lnTo>
                <a:lnTo>
                  <a:pt x="1616637" y="1463906"/>
                </a:lnTo>
                <a:lnTo>
                  <a:pt x="1627520" y="1463906"/>
                </a:lnTo>
                <a:lnTo>
                  <a:pt x="1627520" y="1471645"/>
                </a:lnTo>
                <a:lnTo>
                  <a:pt x="1600263" y="1475753"/>
                </a:lnTo>
                <a:lnTo>
                  <a:pt x="1581535" y="1479384"/>
                </a:lnTo>
                <a:lnTo>
                  <a:pt x="1550552" y="1487123"/>
                </a:lnTo>
                <a:lnTo>
                  <a:pt x="1577025" y="1487123"/>
                </a:lnTo>
                <a:lnTo>
                  <a:pt x="1550552" y="1494957"/>
                </a:lnTo>
                <a:lnTo>
                  <a:pt x="1538688" y="1498970"/>
                </a:lnTo>
                <a:lnTo>
                  <a:pt x="1542805" y="1502219"/>
                </a:lnTo>
                <a:lnTo>
                  <a:pt x="1535060" y="1517697"/>
                </a:lnTo>
                <a:lnTo>
                  <a:pt x="1519568" y="1537761"/>
                </a:lnTo>
                <a:lnTo>
                  <a:pt x="1507704" y="1525436"/>
                </a:lnTo>
                <a:lnTo>
                  <a:pt x="1507704" y="1533175"/>
                </a:lnTo>
                <a:lnTo>
                  <a:pt x="1512312" y="1545500"/>
                </a:lnTo>
                <a:lnTo>
                  <a:pt x="1496821" y="1568717"/>
                </a:lnTo>
                <a:lnTo>
                  <a:pt x="1492310" y="1548653"/>
                </a:lnTo>
                <a:lnTo>
                  <a:pt x="1489075" y="1537761"/>
                </a:lnTo>
                <a:lnTo>
                  <a:pt x="1496821" y="1522283"/>
                </a:lnTo>
                <a:lnTo>
                  <a:pt x="1484564" y="1525436"/>
                </a:lnTo>
                <a:lnTo>
                  <a:pt x="1481329" y="1553239"/>
                </a:lnTo>
                <a:lnTo>
                  <a:pt x="1465837" y="1548653"/>
                </a:lnTo>
                <a:lnTo>
                  <a:pt x="1484564" y="1564131"/>
                </a:lnTo>
                <a:lnTo>
                  <a:pt x="1481329" y="1571870"/>
                </a:lnTo>
                <a:lnTo>
                  <a:pt x="1476818" y="1587349"/>
                </a:lnTo>
                <a:lnTo>
                  <a:pt x="1489075" y="1591457"/>
                </a:lnTo>
                <a:lnTo>
                  <a:pt x="1489075" y="1610088"/>
                </a:lnTo>
                <a:lnTo>
                  <a:pt x="1484564" y="1599196"/>
                </a:lnTo>
                <a:lnTo>
                  <a:pt x="1481329" y="1606935"/>
                </a:lnTo>
                <a:lnTo>
                  <a:pt x="1469073" y="1610088"/>
                </a:lnTo>
                <a:lnTo>
                  <a:pt x="1489075" y="1614674"/>
                </a:lnTo>
                <a:lnTo>
                  <a:pt x="1481329" y="1630152"/>
                </a:lnTo>
                <a:lnTo>
                  <a:pt x="1465837" y="1625566"/>
                </a:lnTo>
                <a:lnTo>
                  <a:pt x="1473583" y="1637891"/>
                </a:lnTo>
                <a:lnTo>
                  <a:pt x="1434853" y="1661109"/>
                </a:lnTo>
                <a:lnTo>
                  <a:pt x="1407498" y="1676205"/>
                </a:lnTo>
                <a:lnTo>
                  <a:pt x="1379750" y="1695313"/>
                </a:lnTo>
                <a:lnTo>
                  <a:pt x="1357002" y="1725792"/>
                </a:lnTo>
                <a:lnTo>
                  <a:pt x="1361120" y="1764487"/>
                </a:lnTo>
                <a:lnTo>
                  <a:pt x="1364749" y="1799552"/>
                </a:lnTo>
                <a:lnTo>
                  <a:pt x="1372494" y="1826018"/>
                </a:lnTo>
                <a:lnTo>
                  <a:pt x="1361120" y="1864713"/>
                </a:lnTo>
                <a:lnTo>
                  <a:pt x="1345628" y="1864713"/>
                </a:lnTo>
                <a:lnTo>
                  <a:pt x="1333765" y="1849235"/>
                </a:lnTo>
                <a:lnTo>
                  <a:pt x="1326019" y="1822769"/>
                </a:lnTo>
                <a:lnTo>
                  <a:pt x="1326019" y="1802800"/>
                </a:lnTo>
                <a:lnTo>
                  <a:pt x="1318273" y="1799552"/>
                </a:lnTo>
                <a:lnTo>
                  <a:pt x="1322783" y="1784074"/>
                </a:lnTo>
                <a:lnTo>
                  <a:pt x="1315037" y="1764487"/>
                </a:lnTo>
                <a:lnTo>
                  <a:pt x="1299545" y="1749009"/>
                </a:lnTo>
                <a:lnTo>
                  <a:pt x="1276308" y="1761334"/>
                </a:lnTo>
                <a:lnTo>
                  <a:pt x="1260815" y="1741270"/>
                </a:lnTo>
                <a:lnTo>
                  <a:pt x="1230323" y="1741270"/>
                </a:lnTo>
                <a:lnTo>
                  <a:pt x="1221204" y="1738117"/>
                </a:lnTo>
                <a:lnTo>
                  <a:pt x="1194828" y="1741270"/>
                </a:lnTo>
                <a:lnTo>
                  <a:pt x="1171591" y="1741270"/>
                </a:lnTo>
                <a:lnTo>
                  <a:pt x="1190711" y="1753595"/>
                </a:lnTo>
                <a:lnTo>
                  <a:pt x="1194828" y="1764487"/>
                </a:lnTo>
                <a:lnTo>
                  <a:pt x="1175219" y="1769073"/>
                </a:lnTo>
                <a:lnTo>
                  <a:pt x="1148843" y="1756748"/>
                </a:lnTo>
                <a:lnTo>
                  <a:pt x="1117860" y="1753595"/>
                </a:lnTo>
                <a:lnTo>
                  <a:pt x="1090504" y="1753595"/>
                </a:lnTo>
                <a:lnTo>
                  <a:pt x="1067266" y="1769073"/>
                </a:lnTo>
                <a:lnTo>
                  <a:pt x="1040891" y="1779965"/>
                </a:lnTo>
                <a:lnTo>
                  <a:pt x="1016673" y="1802800"/>
                </a:lnTo>
                <a:lnTo>
                  <a:pt x="1020791" y="1833757"/>
                </a:lnTo>
                <a:lnTo>
                  <a:pt x="1016673" y="1849235"/>
                </a:lnTo>
                <a:lnTo>
                  <a:pt x="1008927" y="1853725"/>
                </a:lnTo>
                <a:lnTo>
                  <a:pt x="1005299" y="1872452"/>
                </a:lnTo>
                <a:lnTo>
                  <a:pt x="1001182" y="1895669"/>
                </a:lnTo>
                <a:lnTo>
                  <a:pt x="997553" y="1922039"/>
                </a:lnTo>
                <a:lnTo>
                  <a:pt x="1005299" y="1941626"/>
                </a:lnTo>
                <a:lnTo>
                  <a:pt x="997553" y="1937135"/>
                </a:lnTo>
                <a:lnTo>
                  <a:pt x="1005299" y="1957104"/>
                </a:lnTo>
                <a:lnTo>
                  <a:pt x="1016673" y="1980417"/>
                </a:lnTo>
                <a:lnTo>
                  <a:pt x="1024419" y="2003634"/>
                </a:lnTo>
                <a:lnTo>
                  <a:pt x="1044028" y="2010895"/>
                </a:lnTo>
                <a:lnTo>
                  <a:pt x="1056383" y="2018634"/>
                </a:lnTo>
                <a:lnTo>
                  <a:pt x="1086877" y="2014526"/>
                </a:lnTo>
                <a:lnTo>
                  <a:pt x="1105506" y="2006787"/>
                </a:lnTo>
                <a:lnTo>
                  <a:pt x="1133352" y="1995895"/>
                </a:lnTo>
                <a:lnTo>
                  <a:pt x="1141098" y="1983570"/>
                </a:lnTo>
                <a:lnTo>
                  <a:pt x="1148843" y="1960353"/>
                </a:lnTo>
                <a:lnTo>
                  <a:pt x="1156589" y="1952613"/>
                </a:lnTo>
                <a:lnTo>
                  <a:pt x="1179337" y="1944874"/>
                </a:lnTo>
                <a:lnTo>
                  <a:pt x="1194828" y="1941626"/>
                </a:lnTo>
                <a:lnTo>
                  <a:pt x="1218066" y="1944874"/>
                </a:lnTo>
                <a:lnTo>
                  <a:pt x="1218066" y="1960353"/>
                </a:lnTo>
                <a:lnTo>
                  <a:pt x="1205712" y="1975831"/>
                </a:lnTo>
                <a:lnTo>
                  <a:pt x="1194828" y="1988156"/>
                </a:lnTo>
                <a:lnTo>
                  <a:pt x="1202574" y="1991309"/>
                </a:lnTo>
                <a:lnTo>
                  <a:pt x="1194828" y="2014526"/>
                </a:lnTo>
                <a:lnTo>
                  <a:pt x="1187082" y="2006787"/>
                </a:lnTo>
                <a:lnTo>
                  <a:pt x="1182965" y="2014526"/>
                </a:lnTo>
                <a:lnTo>
                  <a:pt x="1182247" y="2014526"/>
                </a:lnTo>
                <a:lnTo>
                  <a:pt x="1186797" y="2019045"/>
                </a:lnTo>
                <a:lnTo>
                  <a:pt x="1182231" y="2037774"/>
                </a:lnTo>
                <a:lnTo>
                  <a:pt x="1179070" y="2053227"/>
                </a:lnTo>
                <a:lnTo>
                  <a:pt x="1171344" y="2060954"/>
                </a:lnTo>
                <a:lnTo>
                  <a:pt x="1163559" y="2068261"/>
                </a:lnTo>
                <a:lnTo>
                  <a:pt x="1167246" y="2072796"/>
                </a:lnTo>
                <a:lnTo>
                  <a:pt x="1171344" y="2072796"/>
                </a:lnTo>
                <a:lnTo>
                  <a:pt x="1182231" y="2072796"/>
                </a:lnTo>
                <a:lnTo>
                  <a:pt x="1205469" y="2072796"/>
                </a:lnTo>
                <a:lnTo>
                  <a:pt x="1233273" y="2068261"/>
                </a:lnTo>
                <a:lnTo>
                  <a:pt x="1248257" y="2072796"/>
                </a:lnTo>
                <a:lnTo>
                  <a:pt x="1263768" y="2072796"/>
                </a:lnTo>
                <a:lnTo>
                  <a:pt x="1268334" y="2080522"/>
                </a:lnTo>
                <a:lnTo>
                  <a:pt x="1260549" y="2083714"/>
                </a:lnTo>
                <a:lnTo>
                  <a:pt x="1279221" y="2088333"/>
                </a:lnTo>
                <a:lnTo>
                  <a:pt x="1279221" y="2099251"/>
                </a:lnTo>
                <a:lnTo>
                  <a:pt x="1276061" y="2111513"/>
                </a:lnTo>
                <a:lnTo>
                  <a:pt x="1271495" y="2126966"/>
                </a:lnTo>
                <a:lnTo>
                  <a:pt x="1268334" y="2145695"/>
                </a:lnTo>
                <a:lnTo>
                  <a:pt x="1268334" y="2165264"/>
                </a:lnTo>
                <a:lnTo>
                  <a:pt x="1268334" y="2180717"/>
                </a:lnTo>
                <a:lnTo>
                  <a:pt x="1276061" y="2191719"/>
                </a:lnTo>
                <a:lnTo>
                  <a:pt x="1279221" y="2199446"/>
                </a:lnTo>
                <a:lnTo>
                  <a:pt x="1287007" y="2203981"/>
                </a:lnTo>
                <a:lnTo>
                  <a:pt x="1291513" y="2207172"/>
                </a:lnTo>
                <a:lnTo>
                  <a:pt x="1294733" y="2214899"/>
                </a:lnTo>
                <a:lnTo>
                  <a:pt x="1302459" y="2214899"/>
                </a:lnTo>
                <a:lnTo>
                  <a:pt x="1314282" y="2222626"/>
                </a:lnTo>
                <a:lnTo>
                  <a:pt x="1333423" y="2214899"/>
                </a:lnTo>
                <a:lnTo>
                  <a:pt x="1345247" y="2207172"/>
                </a:lnTo>
                <a:lnTo>
                  <a:pt x="1368485" y="2211708"/>
                </a:lnTo>
                <a:lnTo>
                  <a:pt x="1387157" y="2222626"/>
                </a:lnTo>
                <a:lnTo>
                  <a:pt x="1394884" y="2227245"/>
                </a:lnTo>
                <a:lnTo>
                  <a:pt x="1402610" y="2242194"/>
                </a:lnTo>
                <a:lnTo>
                  <a:pt x="1402610" y="2227245"/>
                </a:lnTo>
                <a:lnTo>
                  <a:pt x="1418121" y="2211708"/>
                </a:lnTo>
                <a:lnTo>
                  <a:pt x="1429945" y="2207172"/>
                </a:lnTo>
                <a:lnTo>
                  <a:pt x="1434511" y="2188528"/>
                </a:lnTo>
                <a:lnTo>
                  <a:pt x="1449963" y="2176182"/>
                </a:lnTo>
                <a:lnTo>
                  <a:pt x="1457748" y="2180717"/>
                </a:lnTo>
                <a:lnTo>
                  <a:pt x="1460909" y="2172990"/>
                </a:lnTo>
                <a:lnTo>
                  <a:pt x="1491874" y="2165264"/>
                </a:lnTo>
                <a:lnTo>
                  <a:pt x="1499600" y="2161148"/>
                </a:lnTo>
                <a:lnTo>
                  <a:pt x="1503697" y="2153422"/>
                </a:lnTo>
                <a:lnTo>
                  <a:pt x="1514644" y="2145695"/>
                </a:lnTo>
                <a:lnTo>
                  <a:pt x="1522369" y="2153422"/>
                </a:lnTo>
                <a:lnTo>
                  <a:pt x="1506917" y="2168455"/>
                </a:lnTo>
                <a:lnTo>
                  <a:pt x="1506917" y="2176182"/>
                </a:lnTo>
                <a:lnTo>
                  <a:pt x="1506917" y="2191719"/>
                </a:lnTo>
                <a:lnTo>
                  <a:pt x="1499600" y="2203981"/>
                </a:lnTo>
                <a:lnTo>
                  <a:pt x="1506917" y="2219434"/>
                </a:lnTo>
                <a:lnTo>
                  <a:pt x="1519209" y="2219434"/>
                </a:lnTo>
                <a:lnTo>
                  <a:pt x="1522369" y="2203981"/>
                </a:lnTo>
                <a:lnTo>
                  <a:pt x="1519209" y="2183908"/>
                </a:lnTo>
                <a:lnTo>
                  <a:pt x="1526936" y="2176182"/>
                </a:lnTo>
                <a:lnTo>
                  <a:pt x="1545607" y="2172990"/>
                </a:lnTo>
                <a:lnTo>
                  <a:pt x="1542447" y="2165264"/>
                </a:lnTo>
                <a:lnTo>
                  <a:pt x="1545607" y="2153422"/>
                </a:lnTo>
                <a:lnTo>
                  <a:pt x="1553334" y="2168455"/>
                </a:lnTo>
                <a:lnTo>
                  <a:pt x="1561119" y="2168455"/>
                </a:lnTo>
                <a:lnTo>
                  <a:pt x="1576572" y="2176182"/>
                </a:lnTo>
                <a:lnTo>
                  <a:pt x="1580669" y="2188528"/>
                </a:lnTo>
                <a:lnTo>
                  <a:pt x="1603907" y="2188528"/>
                </a:lnTo>
                <a:lnTo>
                  <a:pt x="1623925" y="2188528"/>
                </a:lnTo>
                <a:lnTo>
                  <a:pt x="1631652" y="2196254"/>
                </a:lnTo>
                <a:lnTo>
                  <a:pt x="1654421" y="2199446"/>
                </a:lnTo>
                <a:lnTo>
                  <a:pt x="1673094" y="2191719"/>
                </a:lnTo>
                <a:lnTo>
                  <a:pt x="1662206" y="2188528"/>
                </a:lnTo>
                <a:lnTo>
                  <a:pt x="1711784" y="2188528"/>
                </a:lnTo>
                <a:lnTo>
                  <a:pt x="1693112" y="2191719"/>
                </a:lnTo>
                <a:lnTo>
                  <a:pt x="1700897" y="2203981"/>
                </a:lnTo>
                <a:lnTo>
                  <a:pt x="1719569" y="2203981"/>
                </a:lnTo>
                <a:lnTo>
                  <a:pt x="1731861" y="2214899"/>
                </a:lnTo>
                <a:lnTo>
                  <a:pt x="1735022" y="2230352"/>
                </a:lnTo>
                <a:lnTo>
                  <a:pt x="1742748" y="2230352"/>
                </a:lnTo>
                <a:lnTo>
                  <a:pt x="1754630" y="2238163"/>
                </a:lnTo>
                <a:lnTo>
                  <a:pt x="1781029" y="2257732"/>
                </a:lnTo>
                <a:lnTo>
                  <a:pt x="1773303" y="2276376"/>
                </a:lnTo>
                <a:lnTo>
                  <a:pt x="1785595" y="2268650"/>
                </a:lnTo>
                <a:lnTo>
                  <a:pt x="1808774" y="2284103"/>
                </a:lnTo>
                <a:lnTo>
                  <a:pt x="1832012" y="2291914"/>
                </a:lnTo>
                <a:lnTo>
                  <a:pt x="1851621" y="2284103"/>
                </a:lnTo>
                <a:lnTo>
                  <a:pt x="1874800" y="2291914"/>
                </a:lnTo>
                <a:lnTo>
                  <a:pt x="1893472" y="2299640"/>
                </a:lnTo>
                <a:lnTo>
                  <a:pt x="1913081" y="2315094"/>
                </a:lnTo>
                <a:lnTo>
                  <a:pt x="1916710" y="2327439"/>
                </a:lnTo>
                <a:lnTo>
                  <a:pt x="1920807" y="2322820"/>
                </a:lnTo>
                <a:lnTo>
                  <a:pt x="1928534" y="2330631"/>
                </a:lnTo>
                <a:lnTo>
                  <a:pt x="1939480" y="2368844"/>
                </a:lnTo>
                <a:lnTo>
                  <a:pt x="1954932" y="2373379"/>
                </a:lnTo>
                <a:lnTo>
                  <a:pt x="1951772" y="2388917"/>
                </a:lnTo>
                <a:lnTo>
                  <a:pt x="1928534" y="2407562"/>
                </a:lnTo>
                <a:lnTo>
                  <a:pt x="1916710" y="2423015"/>
                </a:lnTo>
                <a:lnTo>
                  <a:pt x="1901257" y="2442667"/>
                </a:lnTo>
                <a:lnTo>
                  <a:pt x="1928534" y="2434857"/>
                </a:lnTo>
                <a:lnTo>
                  <a:pt x="1944045" y="2415288"/>
                </a:lnTo>
                <a:lnTo>
                  <a:pt x="1985897" y="2419823"/>
                </a:lnTo>
                <a:lnTo>
                  <a:pt x="1975009" y="2442667"/>
                </a:lnTo>
                <a:lnTo>
                  <a:pt x="1939480" y="2450394"/>
                </a:lnTo>
                <a:lnTo>
                  <a:pt x="1967224" y="2454005"/>
                </a:lnTo>
                <a:lnTo>
                  <a:pt x="1998189" y="2423015"/>
                </a:lnTo>
                <a:lnTo>
                  <a:pt x="2020958" y="2430825"/>
                </a:lnTo>
                <a:lnTo>
                  <a:pt x="2048762" y="2438552"/>
                </a:lnTo>
                <a:lnTo>
                  <a:pt x="2067434" y="2454005"/>
                </a:lnTo>
                <a:lnTo>
                  <a:pt x="2064215" y="2469039"/>
                </a:lnTo>
                <a:lnTo>
                  <a:pt x="2090672" y="2461312"/>
                </a:lnTo>
                <a:lnTo>
                  <a:pt x="2121168" y="2469039"/>
                </a:lnTo>
                <a:lnTo>
                  <a:pt x="2152132" y="2469039"/>
                </a:lnTo>
                <a:lnTo>
                  <a:pt x="2187194" y="2489111"/>
                </a:lnTo>
                <a:lnTo>
                  <a:pt x="2214938" y="2512291"/>
                </a:lnTo>
                <a:lnTo>
                  <a:pt x="2245434" y="2515483"/>
                </a:lnTo>
                <a:lnTo>
                  <a:pt x="2256848" y="2535051"/>
                </a:lnTo>
                <a:lnTo>
                  <a:pt x="2264575" y="2558315"/>
                </a:lnTo>
                <a:lnTo>
                  <a:pt x="2256848" y="2597033"/>
                </a:lnTo>
                <a:lnTo>
                  <a:pt x="2241337" y="2615677"/>
                </a:lnTo>
                <a:lnTo>
                  <a:pt x="2225884" y="2638941"/>
                </a:lnTo>
                <a:lnTo>
                  <a:pt x="2210431" y="2666237"/>
                </a:lnTo>
                <a:lnTo>
                  <a:pt x="2194920" y="2673963"/>
                </a:lnTo>
                <a:lnTo>
                  <a:pt x="2183096" y="2689501"/>
                </a:lnTo>
                <a:lnTo>
                  <a:pt x="2183096" y="2715872"/>
                </a:lnTo>
                <a:lnTo>
                  <a:pt x="2187194" y="2739136"/>
                </a:lnTo>
                <a:lnTo>
                  <a:pt x="2183096" y="2777433"/>
                </a:lnTo>
                <a:lnTo>
                  <a:pt x="2175369" y="2792887"/>
                </a:lnTo>
                <a:lnTo>
                  <a:pt x="2172150" y="2816067"/>
                </a:lnTo>
                <a:lnTo>
                  <a:pt x="2152132" y="2854784"/>
                </a:lnTo>
                <a:lnTo>
                  <a:pt x="2148913" y="2873512"/>
                </a:lnTo>
                <a:lnTo>
                  <a:pt x="2133460" y="2893081"/>
                </a:lnTo>
                <a:lnTo>
                  <a:pt x="2113441" y="2893081"/>
                </a:lnTo>
                <a:lnTo>
                  <a:pt x="2082887" y="2900808"/>
                </a:lnTo>
                <a:lnTo>
                  <a:pt x="2051923" y="2916345"/>
                </a:lnTo>
                <a:lnTo>
                  <a:pt x="2025524" y="2931799"/>
                </a:lnTo>
                <a:lnTo>
                  <a:pt x="2005974" y="2950444"/>
                </a:lnTo>
                <a:lnTo>
                  <a:pt x="2002287" y="2981434"/>
                </a:lnTo>
                <a:lnTo>
                  <a:pt x="2002287" y="3008729"/>
                </a:lnTo>
                <a:lnTo>
                  <a:pt x="1993682" y="3024267"/>
                </a:lnTo>
                <a:lnTo>
                  <a:pt x="1978170" y="3047447"/>
                </a:lnTo>
                <a:lnTo>
                  <a:pt x="1970444" y="3066175"/>
                </a:lnTo>
                <a:lnTo>
                  <a:pt x="1959498" y="3085744"/>
                </a:lnTo>
                <a:lnTo>
                  <a:pt x="1944045" y="3101197"/>
                </a:lnTo>
                <a:lnTo>
                  <a:pt x="1936319" y="3119926"/>
                </a:lnTo>
                <a:lnTo>
                  <a:pt x="1920807" y="3139915"/>
                </a:lnTo>
                <a:lnTo>
                  <a:pt x="1908983" y="3158643"/>
                </a:lnTo>
                <a:lnTo>
                  <a:pt x="1898038" y="3170485"/>
                </a:lnTo>
                <a:lnTo>
                  <a:pt x="1870293" y="3174097"/>
                </a:lnTo>
                <a:lnTo>
                  <a:pt x="1851621" y="3162675"/>
                </a:lnTo>
                <a:lnTo>
                  <a:pt x="1836109" y="3158643"/>
                </a:lnTo>
                <a:lnTo>
                  <a:pt x="1820656" y="3150833"/>
                </a:lnTo>
                <a:lnTo>
                  <a:pt x="1820656" y="3158643"/>
                </a:lnTo>
                <a:lnTo>
                  <a:pt x="1824286" y="3170485"/>
                </a:lnTo>
                <a:lnTo>
                  <a:pt x="1836109" y="3174097"/>
                </a:lnTo>
                <a:lnTo>
                  <a:pt x="1847056" y="3185939"/>
                </a:lnTo>
                <a:lnTo>
                  <a:pt x="1847056" y="3189130"/>
                </a:lnTo>
                <a:lnTo>
                  <a:pt x="1847056" y="3201392"/>
                </a:lnTo>
                <a:lnTo>
                  <a:pt x="1862508" y="3209203"/>
                </a:lnTo>
                <a:lnTo>
                  <a:pt x="1862508" y="3216929"/>
                </a:lnTo>
                <a:lnTo>
                  <a:pt x="1854782" y="3235574"/>
                </a:lnTo>
                <a:lnTo>
                  <a:pt x="1847056" y="3255143"/>
                </a:lnTo>
                <a:lnTo>
                  <a:pt x="1816559" y="3266565"/>
                </a:lnTo>
                <a:lnTo>
                  <a:pt x="1785595" y="3270680"/>
                </a:lnTo>
                <a:lnTo>
                  <a:pt x="1754630" y="3270680"/>
                </a:lnTo>
                <a:lnTo>
                  <a:pt x="1765986" y="3281598"/>
                </a:lnTo>
                <a:lnTo>
                  <a:pt x="1765986" y="3293860"/>
                </a:lnTo>
                <a:lnTo>
                  <a:pt x="1762357" y="3309397"/>
                </a:lnTo>
                <a:lnTo>
                  <a:pt x="1765986" y="3317124"/>
                </a:lnTo>
                <a:lnTo>
                  <a:pt x="1758260" y="3328042"/>
                </a:lnTo>
                <a:lnTo>
                  <a:pt x="1731861" y="3328042"/>
                </a:lnTo>
                <a:lnTo>
                  <a:pt x="1711784" y="3320315"/>
                </a:lnTo>
                <a:lnTo>
                  <a:pt x="1711784" y="3332577"/>
                </a:lnTo>
                <a:lnTo>
                  <a:pt x="1716350" y="3343495"/>
                </a:lnTo>
                <a:lnTo>
                  <a:pt x="1724076" y="3355337"/>
                </a:lnTo>
                <a:lnTo>
                  <a:pt x="1742748" y="3355337"/>
                </a:lnTo>
                <a:lnTo>
                  <a:pt x="1746845" y="3359032"/>
                </a:lnTo>
                <a:lnTo>
                  <a:pt x="1746845" y="3370874"/>
                </a:lnTo>
                <a:lnTo>
                  <a:pt x="1739588" y="3374486"/>
                </a:lnTo>
                <a:lnTo>
                  <a:pt x="1735022" y="3366759"/>
                </a:lnTo>
                <a:lnTo>
                  <a:pt x="1724076" y="3366759"/>
                </a:lnTo>
                <a:lnTo>
                  <a:pt x="1724076" y="3374486"/>
                </a:lnTo>
                <a:lnTo>
                  <a:pt x="1731861" y="3381792"/>
                </a:lnTo>
                <a:lnTo>
                  <a:pt x="1719569" y="3389519"/>
                </a:lnTo>
                <a:lnTo>
                  <a:pt x="1724076" y="3409592"/>
                </a:lnTo>
                <a:lnTo>
                  <a:pt x="1724076" y="3432772"/>
                </a:lnTo>
                <a:lnTo>
                  <a:pt x="1708624" y="3432772"/>
                </a:lnTo>
                <a:lnTo>
                  <a:pt x="1693112" y="3451500"/>
                </a:lnTo>
                <a:lnTo>
                  <a:pt x="1688604" y="3471069"/>
                </a:lnTo>
                <a:lnTo>
                  <a:pt x="1711784" y="3489714"/>
                </a:lnTo>
                <a:lnTo>
                  <a:pt x="1731861" y="3494249"/>
                </a:lnTo>
                <a:lnTo>
                  <a:pt x="1724076" y="3520704"/>
                </a:lnTo>
                <a:lnTo>
                  <a:pt x="1704058" y="3540693"/>
                </a:lnTo>
                <a:lnTo>
                  <a:pt x="1704058" y="3559422"/>
                </a:lnTo>
                <a:lnTo>
                  <a:pt x="1688604" y="3578066"/>
                </a:lnTo>
                <a:lnTo>
                  <a:pt x="1685385" y="3597635"/>
                </a:lnTo>
                <a:lnTo>
                  <a:pt x="1693112" y="3616364"/>
                </a:lnTo>
                <a:lnTo>
                  <a:pt x="1704058" y="3639544"/>
                </a:lnTo>
                <a:lnTo>
                  <a:pt x="1688604" y="3644079"/>
                </a:lnTo>
                <a:lnTo>
                  <a:pt x="1673094" y="3655081"/>
                </a:lnTo>
                <a:lnTo>
                  <a:pt x="1669932" y="3667343"/>
                </a:lnTo>
                <a:lnTo>
                  <a:pt x="1669932" y="3685988"/>
                </a:lnTo>
                <a:lnTo>
                  <a:pt x="1662206" y="3693798"/>
                </a:lnTo>
                <a:lnTo>
                  <a:pt x="1650324" y="3690103"/>
                </a:lnTo>
                <a:lnTo>
                  <a:pt x="1642597" y="3678261"/>
                </a:lnTo>
                <a:lnTo>
                  <a:pt x="1650324" y="3670534"/>
                </a:lnTo>
                <a:lnTo>
                  <a:pt x="1662206" y="3667343"/>
                </a:lnTo>
                <a:lnTo>
                  <a:pt x="1650324" y="3651890"/>
                </a:lnTo>
                <a:lnTo>
                  <a:pt x="1631652" y="3655081"/>
                </a:lnTo>
                <a:lnTo>
                  <a:pt x="1646694" y="3667343"/>
                </a:lnTo>
                <a:lnTo>
                  <a:pt x="1639437" y="3674650"/>
                </a:lnTo>
                <a:lnTo>
                  <a:pt x="1639437" y="3678261"/>
                </a:lnTo>
                <a:lnTo>
                  <a:pt x="1627145" y="3674650"/>
                </a:lnTo>
                <a:lnTo>
                  <a:pt x="1631652" y="3667343"/>
                </a:lnTo>
                <a:lnTo>
                  <a:pt x="1616199" y="3662808"/>
                </a:lnTo>
                <a:lnTo>
                  <a:pt x="1619360" y="3651890"/>
                </a:lnTo>
                <a:lnTo>
                  <a:pt x="1611633" y="3659616"/>
                </a:lnTo>
                <a:lnTo>
                  <a:pt x="1611633" y="3644079"/>
                </a:lnTo>
                <a:lnTo>
                  <a:pt x="1627145" y="3644079"/>
                </a:lnTo>
                <a:lnTo>
                  <a:pt x="1627145" y="3631817"/>
                </a:lnTo>
                <a:lnTo>
                  <a:pt x="1616199" y="3628626"/>
                </a:lnTo>
                <a:lnTo>
                  <a:pt x="1611633" y="3636352"/>
                </a:lnTo>
                <a:lnTo>
                  <a:pt x="1599809" y="3624090"/>
                </a:lnTo>
                <a:lnTo>
                  <a:pt x="1592083" y="3605446"/>
                </a:lnTo>
                <a:lnTo>
                  <a:pt x="1592083" y="3601330"/>
                </a:lnTo>
                <a:lnTo>
                  <a:pt x="1576572" y="3585793"/>
                </a:lnTo>
                <a:lnTo>
                  <a:pt x="1584298" y="3582182"/>
                </a:lnTo>
                <a:lnTo>
                  <a:pt x="1580669" y="3570340"/>
                </a:lnTo>
                <a:lnTo>
                  <a:pt x="1588395" y="3570340"/>
                </a:lnTo>
                <a:lnTo>
                  <a:pt x="1576572" y="3562613"/>
                </a:lnTo>
                <a:lnTo>
                  <a:pt x="1573411" y="3540693"/>
                </a:lnTo>
                <a:lnTo>
                  <a:pt x="1573411" y="3528431"/>
                </a:lnTo>
                <a:lnTo>
                  <a:pt x="1588395" y="3528431"/>
                </a:lnTo>
                <a:lnTo>
                  <a:pt x="1576572" y="3512978"/>
                </a:lnTo>
                <a:lnTo>
                  <a:pt x="1561119" y="3512978"/>
                </a:lnTo>
                <a:lnTo>
                  <a:pt x="1568845" y="3497440"/>
                </a:lnTo>
                <a:lnTo>
                  <a:pt x="1545607" y="3486522"/>
                </a:lnTo>
                <a:lnTo>
                  <a:pt x="1537881" y="3489714"/>
                </a:lnTo>
                <a:lnTo>
                  <a:pt x="1542447" y="3466954"/>
                </a:lnTo>
                <a:lnTo>
                  <a:pt x="1561119" y="3466954"/>
                </a:lnTo>
                <a:lnTo>
                  <a:pt x="1568845" y="3486522"/>
                </a:lnTo>
                <a:lnTo>
                  <a:pt x="1576572" y="3466954"/>
                </a:lnTo>
                <a:lnTo>
                  <a:pt x="1568845" y="3440498"/>
                </a:lnTo>
                <a:lnTo>
                  <a:pt x="1573411" y="3435963"/>
                </a:lnTo>
                <a:lnTo>
                  <a:pt x="1580669" y="3420510"/>
                </a:lnTo>
                <a:lnTo>
                  <a:pt x="1568845" y="3417318"/>
                </a:lnTo>
                <a:lnTo>
                  <a:pt x="1568845" y="3401781"/>
                </a:lnTo>
                <a:lnTo>
                  <a:pt x="1568845" y="3374486"/>
                </a:lnTo>
                <a:lnTo>
                  <a:pt x="1568845" y="3348114"/>
                </a:lnTo>
                <a:lnTo>
                  <a:pt x="1553334" y="3348114"/>
                </a:lnTo>
                <a:lnTo>
                  <a:pt x="1545607" y="3343495"/>
                </a:lnTo>
                <a:lnTo>
                  <a:pt x="1542447" y="3324850"/>
                </a:lnTo>
                <a:lnTo>
                  <a:pt x="1545607" y="3301586"/>
                </a:lnTo>
                <a:lnTo>
                  <a:pt x="1537881" y="3274291"/>
                </a:lnTo>
                <a:lnTo>
                  <a:pt x="1530154" y="3240109"/>
                </a:lnTo>
                <a:lnTo>
                  <a:pt x="1537881" y="3224656"/>
                </a:lnTo>
                <a:lnTo>
                  <a:pt x="1545607" y="3193665"/>
                </a:lnTo>
                <a:lnTo>
                  <a:pt x="1553334" y="3158643"/>
                </a:lnTo>
                <a:lnTo>
                  <a:pt x="1553334" y="3132188"/>
                </a:lnTo>
                <a:lnTo>
                  <a:pt x="1553334" y="3119926"/>
                </a:lnTo>
                <a:lnTo>
                  <a:pt x="1545607" y="3088935"/>
                </a:lnTo>
                <a:lnTo>
                  <a:pt x="1545607" y="3066175"/>
                </a:lnTo>
                <a:lnTo>
                  <a:pt x="1545607" y="3035185"/>
                </a:lnTo>
                <a:lnTo>
                  <a:pt x="1550173" y="3001003"/>
                </a:lnTo>
                <a:lnTo>
                  <a:pt x="1553334" y="2970012"/>
                </a:lnTo>
                <a:lnTo>
                  <a:pt x="1553334" y="2939525"/>
                </a:lnTo>
                <a:lnTo>
                  <a:pt x="1550173" y="2908535"/>
                </a:lnTo>
                <a:lnTo>
                  <a:pt x="1553334" y="2896273"/>
                </a:lnTo>
                <a:lnTo>
                  <a:pt x="1553334" y="2873512"/>
                </a:lnTo>
                <a:lnTo>
                  <a:pt x="1553334" y="2831604"/>
                </a:lnTo>
                <a:lnTo>
                  <a:pt x="1545607" y="2796078"/>
                </a:lnTo>
                <a:lnTo>
                  <a:pt x="1526936" y="2781045"/>
                </a:lnTo>
                <a:lnTo>
                  <a:pt x="1506917" y="2765591"/>
                </a:lnTo>
                <a:lnTo>
                  <a:pt x="1473201" y="2746863"/>
                </a:lnTo>
                <a:lnTo>
                  <a:pt x="1445456" y="2731409"/>
                </a:lnTo>
                <a:lnTo>
                  <a:pt x="1418121" y="2700419"/>
                </a:lnTo>
                <a:lnTo>
                  <a:pt x="1410394" y="2669428"/>
                </a:lnTo>
                <a:lnTo>
                  <a:pt x="1394884" y="2658510"/>
                </a:lnTo>
                <a:lnTo>
                  <a:pt x="1387157" y="2635330"/>
                </a:lnTo>
                <a:lnTo>
                  <a:pt x="1371646" y="2612486"/>
                </a:lnTo>
                <a:lnTo>
                  <a:pt x="1360758" y="2584771"/>
                </a:lnTo>
                <a:lnTo>
                  <a:pt x="1340681" y="2554200"/>
                </a:lnTo>
                <a:lnTo>
                  <a:pt x="1310186" y="2527829"/>
                </a:lnTo>
                <a:lnTo>
                  <a:pt x="1310186" y="2496838"/>
                </a:lnTo>
                <a:lnTo>
                  <a:pt x="1317970" y="2484576"/>
                </a:lnTo>
                <a:lnTo>
                  <a:pt x="1333423" y="2476766"/>
                </a:lnTo>
                <a:lnTo>
                  <a:pt x="1337520" y="2476766"/>
                </a:lnTo>
                <a:lnTo>
                  <a:pt x="1340681" y="2461312"/>
                </a:lnTo>
                <a:lnTo>
                  <a:pt x="1337520" y="2454005"/>
                </a:lnTo>
                <a:lnTo>
                  <a:pt x="1329794" y="2461312"/>
                </a:lnTo>
                <a:lnTo>
                  <a:pt x="1314282" y="2454005"/>
                </a:lnTo>
                <a:lnTo>
                  <a:pt x="1322067" y="2446279"/>
                </a:lnTo>
                <a:lnTo>
                  <a:pt x="1317970" y="2427634"/>
                </a:lnTo>
                <a:lnTo>
                  <a:pt x="1325697" y="2423015"/>
                </a:lnTo>
                <a:lnTo>
                  <a:pt x="1325697" y="2415288"/>
                </a:lnTo>
                <a:lnTo>
                  <a:pt x="1333423" y="2404370"/>
                </a:lnTo>
                <a:lnTo>
                  <a:pt x="1333423" y="2392108"/>
                </a:lnTo>
                <a:lnTo>
                  <a:pt x="1340681" y="2388917"/>
                </a:lnTo>
                <a:lnTo>
                  <a:pt x="1360758" y="2376571"/>
                </a:lnTo>
                <a:lnTo>
                  <a:pt x="1356193" y="2368844"/>
                </a:lnTo>
                <a:lnTo>
                  <a:pt x="1363919" y="2353811"/>
                </a:lnTo>
                <a:lnTo>
                  <a:pt x="1387157" y="2338358"/>
                </a:lnTo>
                <a:lnTo>
                  <a:pt x="1391723" y="2327439"/>
                </a:lnTo>
                <a:lnTo>
                  <a:pt x="1387157" y="2319629"/>
                </a:lnTo>
                <a:lnTo>
                  <a:pt x="1391723" y="2307367"/>
                </a:lnTo>
                <a:lnTo>
                  <a:pt x="1387157" y="2291914"/>
                </a:lnTo>
                <a:lnTo>
                  <a:pt x="1391723" y="2276376"/>
                </a:lnTo>
                <a:lnTo>
                  <a:pt x="1387157" y="2268650"/>
                </a:lnTo>
                <a:lnTo>
                  <a:pt x="1379431" y="2257732"/>
                </a:lnTo>
                <a:lnTo>
                  <a:pt x="1371646" y="2238163"/>
                </a:lnTo>
                <a:lnTo>
                  <a:pt x="1376211" y="2230352"/>
                </a:lnTo>
                <a:lnTo>
                  <a:pt x="1368485" y="2230352"/>
                </a:lnTo>
                <a:lnTo>
                  <a:pt x="1360758" y="2222626"/>
                </a:lnTo>
                <a:lnTo>
                  <a:pt x="1348467" y="2222626"/>
                </a:lnTo>
                <a:lnTo>
                  <a:pt x="1329794" y="2238163"/>
                </a:lnTo>
                <a:lnTo>
                  <a:pt x="1337520" y="2253616"/>
                </a:lnTo>
                <a:lnTo>
                  <a:pt x="1322067" y="2257732"/>
                </a:lnTo>
                <a:lnTo>
                  <a:pt x="1314282" y="2245890"/>
                </a:lnTo>
                <a:lnTo>
                  <a:pt x="1310186" y="2245890"/>
                </a:lnTo>
                <a:lnTo>
                  <a:pt x="1299298" y="2238163"/>
                </a:lnTo>
                <a:lnTo>
                  <a:pt x="1283787" y="2234468"/>
                </a:lnTo>
                <a:lnTo>
                  <a:pt x="1279221" y="2242194"/>
                </a:lnTo>
                <a:lnTo>
                  <a:pt x="1276061" y="2238163"/>
                </a:lnTo>
                <a:lnTo>
                  <a:pt x="1271495" y="2227245"/>
                </a:lnTo>
                <a:lnTo>
                  <a:pt x="1268334" y="2230352"/>
                </a:lnTo>
                <a:lnTo>
                  <a:pt x="1263768" y="2227245"/>
                </a:lnTo>
                <a:lnTo>
                  <a:pt x="1263768" y="2214899"/>
                </a:lnTo>
                <a:lnTo>
                  <a:pt x="1248257" y="2207172"/>
                </a:lnTo>
                <a:lnTo>
                  <a:pt x="1233273" y="2191719"/>
                </a:lnTo>
                <a:lnTo>
                  <a:pt x="1237370" y="2203981"/>
                </a:lnTo>
                <a:lnTo>
                  <a:pt x="1217761" y="2191719"/>
                </a:lnTo>
                <a:lnTo>
                  <a:pt x="1220980" y="2183908"/>
                </a:lnTo>
                <a:lnTo>
                  <a:pt x="1220980" y="2172990"/>
                </a:lnTo>
                <a:lnTo>
                  <a:pt x="1213195" y="2161148"/>
                </a:lnTo>
                <a:lnTo>
                  <a:pt x="1202308" y="2149810"/>
                </a:lnTo>
                <a:lnTo>
                  <a:pt x="1186797" y="2130158"/>
                </a:lnTo>
                <a:lnTo>
                  <a:pt x="1194523" y="2130158"/>
                </a:lnTo>
                <a:lnTo>
                  <a:pt x="1190016" y="2126966"/>
                </a:lnTo>
                <a:lnTo>
                  <a:pt x="1186797" y="2122431"/>
                </a:lnTo>
                <a:lnTo>
                  <a:pt x="1179070" y="2126966"/>
                </a:lnTo>
                <a:lnTo>
                  <a:pt x="1155833" y="2122431"/>
                </a:lnTo>
                <a:lnTo>
                  <a:pt x="1140789" y="2114704"/>
                </a:lnTo>
                <a:lnTo>
                  <a:pt x="1113044" y="2111513"/>
                </a:lnTo>
                <a:lnTo>
                  <a:pt x="1094372" y="2096060"/>
                </a:lnTo>
                <a:lnTo>
                  <a:pt x="1094528" y="2095903"/>
                </a:lnTo>
                <a:lnTo>
                  <a:pt x="1082759" y="2080547"/>
                </a:lnTo>
                <a:lnTo>
                  <a:pt x="1056383" y="2065069"/>
                </a:lnTo>
                <a:lnTo>
                  <a:pt x="1040891" y="2065069"/>
                </a:lnTo>
                <a:lnTo>
                  <a:pt x="1008927" y="2076056"/>
                </a:lnTo>
                <a:lnTo>
                  <a:pt x="967060" y="2052744"/>
                </a:lnTo>
                <a:lnTo>
                  <a:pt x="931566" y="2041852"/>
                </a:lnTo>
                <a:lnTo>
                  <a:pt x="900975" y="2022265"/>
                </a:lnTo>
                <a:lnTo>
                  <a:pt x="874599" y="2014526"/>
                </a:lnTo>
                <a:lnTo>
                  <a:pt x="846754" y="1995895"/>
                </a:lnTo>
                <a:lnTo>
                  <a:pt x="831360" y="1968092"/>
                </a:lnTo>
                <a:lnTo>
                  <a:pt x="839008" y="1964843"/>
                </a:lnTo>
                <a:lnTo>
                  <a:pt x="839008" y="1952613"/>
                </a:lnTo>
                <a:lnTo>
                  <a:pt x="843616" y="1944874"/>
                </a:lnTo>
                <a:lnTo>
                  <a:pt x="834988" y="1922039"/>
                </a:lnTo>
                <a:lnTo>
                  <a:pt x="823614" y="1895669"/>
                </a:lnTo>
                <a:lnTo>
                  <a:pt x="804004" y="1869299"/>
                </a:lnTo>
                <a:lnTo>
                  <a:pt x="769784" y="1833757"/>
                </a:lnTo>
                <a:lnTo>
                  <a:pt x="777531" y="1822769"/>
                </a:lnTo>
                <a:lnTo>
                  <a:pt x="773020" y="1810539"/>
                </a:lnTo>
                <a:lnTo>
                  <a:pt x="754293" y="1795444"/>
                </a:lnTo>
                <a:lnTo>
                  <a:pt x="754293" y="1784074"/>
                </a:lnTo>
                <a:lnTo>
                  <a:pt x="746547" y="1784074"/>
                </a:lnTo>
                <a:lnTo>
                  <a:pt x="734781" y="1764487"/>
                </a:lnTo>
                <a:lnTo>
                  <a:pt x="719289" y="1733531"/>
                </a:lnTo>
                <a:lnTo>
                  <a:pt x="719289" y="1702575"/>
                </a:lnTo>
                <a:lnTo>
                  <a:pt x="685070" y="1679835"/>
                </a:lnTo>
                <a:lnTo>
                  <a:pt x="680560" y="1722639"/>
                </a:lnTo>
                <a:lnTo>
                  <a:pt x="696052" y="1741270"/>
                </a:lnTo>
                <a:lnTo>
                  <a:pt x="708308" y="1769073"/>
                </a:lnTo>
                <a:lnTo>
                  <a:pt x="708308" y="1779965"/>
                </a:lnTo>
                <a:lnTo>
                  <a:pt x="716055" y="1787704"/>
                </a:lnTo>
                <a:lnTo>
                  <a:pt x="727035" y="1815030"/>
                </a:lnTo>
                <a:lnTo>
                  <a:pt x="727035" y="1802800"/>
                </a:lnTo>
                <a:lnTo>
                  <a:pt x="742527" y="1853725"/>
                </a:lnTo>
                <a:lnTo>
                  <a:pt x="749783" y="1869299"/>
                </a:lnTo>
                <a:lnTo>
                  <a:pt x="754293" y="1880191"/>
                </a:lnTo>
                <a:lnTo>
                  <a:pt x="757528" y="1898822"/>
                </a:lnTo>
                <a:lnTo>
                  <a:pt x="749783" y="1906561"/>
                </a:lnTo>
                <a:lnTo>
                  <a:pt x="742527" y="1891083"/>
                </a:lnTo>
                <a:lnTo>
                  <a:pt x="708308" y="1853725"/>
                </a:lnTo>
                <a:lnTo>
                  <a:pt x="711543" y="1822769"/>
                </a:lnTo>
                <a:lnTo>
                  <a:pt x="696052" y="1802800"/>
                </a:lnTo>
                <a:lnTo>
                  <a:pt x="688306" y="1807291"/>
                </a:lnTo>
                <a:lnTo>
                  <a:pt x="665068" y="1779965"/>
                </a:lnTo>
                <a:lnTo>
                  <a:pt x="680560" y="1784074"/>
                </a:lnTo>
                <a:lnTo>
                  <a:pt x="685070" y="1764487"/>
                </a:lnTo>
                <a:lnTo>
                  <a:pt x="669578" y="1741270"/>
                </a:lnTo>
                <a:lnTo>
                  <a:pt x="657323" y="1725792"/>
                </a:lnTo>
                <a:lnTo>
                  <a:pt x="649577" y="1687574"/>
                </a:lnTo>
                <a:lnTo>
                  <a:pt x="642321" y="1661109"/>
                </a:lnTo>
                <a:lnTo>
                  <a:pt x="637712" y="1637891"/>
                </a:lnTo>
                <a:lnTo>
                  <a:pt x="622220" y="1622413"/>
                </a:lnTo>
                <a:lnTo>
                  <a:pt x="606729" y="1610088"/>
                </a:lnTo>
                <a:lnTo>
                  <a:pt x="583492" y="1606935"/>
                </a:lnTo>
                <a:lnTo>
                  <a:pt x="583492" y="1583718"/>
                </a:lnTo>
                <a:lnTo>
                  <a:pt x="568489" y="1553239"/>
                </a:lnTo>
                <a:lnTo>
                  <a:pt x="572609" y="1540914"/>
                </a:lnTo>
                <a:lnTo>
                  <a:pt x="564862" y="1533175"/>
                </a:lnTo>
                <a:lnTo>
                  <a:pt x="564862" y="1517697"/>
                </a:lnTo>
                <a:lnTo>
                  <a:pt x="572609" y="1522283"/>
                </a:lnTo>
                <a:lnTo>
                  <a:pt x="568489" y="1502219"/>
                </a:lnTo>
                <a:lnTo>
                  <a:pt x="557116" y="1506709"/>
                </a:lnTo>
                <a:lnTo>
                  <a:pt x="549370" y="1479384"/>
                </a:lnTo>
                <a:lnTo>
                  <a:pt x="549370" y="1453014"/>
                </a:lnTo>
                <a:lnTo>
                  <a:pt x="545252" y="1440688"/>
                </a:lnTo>
                <a:lnTo>
                  <a:pt x="557116" y="1406579"/>
                </a:lnTo>
                <a:lnTo>
                  <a:pt x="560744" y="1363775"/>
                </a:lnTo>
                <a:lnTo>
                  <a:pt x="583492" y="1317341"/>
                </a:lnTo>
                <a:lnTo>
                  <a:pt x="598983" y="1275397"/>
                </a:lnTo>
                <a:lnTo>
                  <a:pt x="606729" y="1244919"/>
                </a:lnTo>
                <a:lnTo>
                  <a:pt x="611338" y="1194376"/>
                </a:lnTo>
                <a:lnTo>
                  <a:pt x="637712" y="1206223"/>
                </a:lnTo>
                <a:lnTo>
                  <a:pt x="637712" y="1221702"/>
                </a:lnTo>
                <a:lnTo>
                  <a:pt x="634575" y="1237180"/>
                </a:lnTo>
                <a:lnTo>
                  <a:pt x="649577" y="1224854"/>
                </a:lnTo>
                <a:lnTo>
                  <a:pt x="654087" y="1190745"/>
                </a:lnTo>
                <a:lnTo>
                  <a:pt x="649577" y="1175172"/>
                </a:lnTo>
                <a:lnTo>
                  <a:pt x="634575" y="1155681"/>
                </a:lnTo>
                <a:lnTo>
                  <a:pt x="626829" y="1124629"/>
                </a:lnTo>
                <a:lnTo>
                  <a:pt x="588099" y="1098259"/>
                </a:lnTo>
                <a:lnTo>
                  <a:pt x="583492" y="1086411"/>
                </a:lnTo>
                <a:lnTo>
                  <a:pt x="591237" y="1010358"/>
                </a:lnTo>
                <a:lnTo>
                  <a:pt x="603592" y="994880"/>
                </a:lnTo>
                <a:lnTo>
                  <a:pt x="580353" y="1010358"/>
                </a:lnTo>
                <a:lnTo>
                  <a:pt x="572609" y="971663"/>
                </a:lnTo>
                <a:lnTo>
                  <a:pt x="591237" y="948446"/>
                </a:lnTo>
                <a:lnTo>
                  <a:pt x="603592" y="917871"/>
                </a:lnTo>
                <a:lnTo>
                  <a:pt x="598983" y="925611"/>
                </a:lnTo>
                <a:lnTo>
                  <a:pt x="583492" y="948446"/>
                </a:lnTo>
                <a:lnTo>
                  <a:pt x="572609" y="956185"/>
                </a:lnTo>
                <a:lnTo>
                  <a:pt x="572609" y="944337"/>
                </a:lnTo>
                <a:lnTo>
                  <a:pt x="583492" y="928859"/>
                </a:lnTo>
                <a:lnTo>
                  <a:pt x="580353" y="913381"/>
                </a:lnTo>
                <a:lnTo>
                  <a:pt x="572609" y="913381"/>
                </a:lnTo>
                <a:lnTo>
                  <a:pt x="560744" y="921120"/>
                </a:lnTo>
                <a:lnTo>
                  <a:pt x="557116" y="921120"/>
                </a:lnTo>
                <a:lnTo>
                  <a:pt x="568489" y="910132"/>
                </a:lnTo>
                <a:lnTo>
                  <a:pt x="572609" y="894654"/>
                </a:lnTo>
                <a:lnTo>
                  <a:pt x="575745" y="882425"/>
                </a:lnTo>
                <a:lnTo>
                  <a:pt x="568489" y="882425"/>
                </a:lnTo>
                <a:lnTo>
                  <a:pt x="568489" y="874686"/>
                </a:lnTo>
                <a:lnTo>
                  <a:pt x="560744" y="859590"/>
                </a:lnTo>
                <a:lnTo>
                  <a:pt x="568489" y="848220"/>
                </a:lnTo>
                <a:lnTo>
                  <a:pt x="572609" y="851851"/>
                </a:lnTo>
                <a:lnTo>
                  <a:pt x="568489" y="836372"/>
                </a:lnTo>
                <a:lnTo>
                  <a:pt x="560744" y="825480"/>
                </a:lnTo>
                <a:lnTo>
                  <a:pt x="568489" y="813155"/>
                </a:lnTo>
                <a:lnTo>
                  <a:pt x="564862" y="817741"/>
                </a:lnTo>
                <a:lnTo>
                  <a:pt x="557116" y="810002"/>
                </a:lnTo>
                <a:lnTo>
                  <a:pt x="560744" y="774460"/>
                </a:lnTo>
                <a:lnTo>
                  <a:pt x="545252" y="813155"/>
                </a:lnTo>
                <a:lnTo>
                  <a:pt x="537506" y="805416"/>
                </a:lnTo>
                <a:lnTo>
                  <a:pt x="542016" y="782199"/>
                </a:lnTo>
                <a:lnTo>
                  <a:pt x="534271" y="789938"/>
                </a:lnTo>
                <a:lnTo>
                  <a:pt x="526525" y="779046"/>
                </a:lnTo>
                <a:lnTo>
                  <a:pt x="529761" y="805416"/>
                </a:lnTo>
                <a:lnTo>
                  <a:pt x="518877" y="810002"/>
                </a:lnTo>
                <a:lnTo>
                  <a:pt x="511133" y="797677"/>
                </a:lnTo>
                <a:lnTo>
                  <a:pt x="503386" y="771307"/>
                </a:lnTo>
                <a:lnTo>
                  <a:pt x="506523" y="767199"/>
                </a:lnTo>
                <a:lnTo>
                  <a:pt x="498778" y="767199"/>
                </a:lnTo>
                <a:lnTo>
                  <a:pt x="487893" y="748090"/>
                </a:lnTo>
                <a:lnTo>
                  <a:pt x="491032" y="740351"/>
                </a:lnTo>
                <a:lnTo>
                  <a:pt x="495640" y="732994"/>
                </a:lnTo>
                <a:lnTo>
                  <a:pt x="498778" y="743982"/>
                </a:lnTo>
                <a:lnTo>
                  <a:pt x="506523" y="736242"/>
                </a:lnTo>
                <a:lnTo>
                  <a:pt x="503386" y="728503"/>
                </a:lnTo>
                <a:lnTo>
                  <a:pt x="487893" y="736242"/>
                </a:lnTo>
                <a:lnTo>
                  <a:pt x="475539" y="736242"/>
                </a:lnTo>
                <a:lnTo>
                  <a:pt x="468284" y="728503"/>
                </a:lnTo>
                <a:lnTo>
                  <a:pt x="472402" y="720764"/>
                </a:lnTo>
                <a:lnTo>
                  <a:pt x="460537" y="725255"/>
                </a:lnTo>
                <a:lnTo>
                  <a:pt x="448184" y="713025"/>
                </a:lnTo>
                <a:lnTo>
                  <a:pt x="421809" y="709777"/>
                </a:lnTo>
                <a:lnTo>
                  <a:pt x="409552" y="694299"/>
                </a:lnTo>
                <a:lnTo>
                  <a:pt x="417298" y="689713"/>
                </a:lnTo>
                <a:lnTo>
                  <a:pt x="417298" y="681974"/>
                </a:lnTo>
                <a:lnTo>
                  <a:pt x="406317" y="689713"/>
                </a:lnTo>
                <a:lnTo>
                  <a:pt x="398572" y="681974"/>
                </a:lnTo>
                <a:lnTo>
                  <a:pt x="386707" y="671081"/>
                </a:lnTo>
                <a:lnTo>
                  <a:pt x="390825" y="663342"/>
                </a:lnTo>
                <a:lnTo>
                  <a:pt x="401808" y="655603"/>
                </a:lnTo>
                <a:lnTo>
                  <a:pt x="383079" y="659234"/>
                </a:lnTo>
                <a:lnTo>
                  <a:pt x="371214" y="659234"/>
                </a:lnTo>
                <a:lnTo>
                  <a:pt x="368078" y="655603"/>
                </a:lnTo>
                <a:lnTo>
                  <a:pt x="363470" y="655603"/>
                </a:lnTo>
                <a:lnTo>
                  <a:pt x="355724" y="666973"/>
                </a:lnTo>
                <a:lnTo>
                  <a:pt x="360331" y="674234"/>
                </a:lnTo>
                <a:lnTo>
                  <a:pt x="337094" y="694299"/>
                </a:lnTo>
                <a:lnTo>
                  <a:pt x="321603" y="689713"/>
                </a:lnTo>
                <a:lnTo>
                  <a:pt x="294247" y="705286"/>
                </a:lnTo>
                <a:lnTo>
                  <a:pt x="278754" y="713025"/>
                </a:lnTo>
                <a:lnTo>
                  <a:pt x="263264" y="713025"/>
                </a:lnTo>
                <a:lnTo>
                  <a:pt x="267872" y="705286"/>
                </a:lnTo>
                <a:lnTo>
                  <a:pt x="290620" y="694299"/>
                </a:lnTo>
                <a:lnTo>
                  <a:pt x="275126" y="694299"/>
                </a:lnTo>
                <a:lnTo>
                  <a:pt x="275126" y="689713"/>
                </a:lnTo>
                <a:lnTo>
                  <a:pt x="286500" y="678821"/>
                </a:lnTo>
                <a:lnTo>
                  <a:pt x="306109" y="655603"/>
                </a:lnTo>
                <a:lnTo>
                  <a:pt x="324741" y="647864"/>
                </a:lnTo>
                <a:lnTo>
                  <a:pt x="329348" y="651495"/>
                </a:lnTo>
                <a:lnTo>
                  <a:pt x="340231" y="647864"/>
                </a:lnTo>
                <a:lnTo>
                  <a:pt x="337094" y="643756"/>
                </a:lnTo>
                <a:lnTo>
                  <a:pt x="347977" y="636017"/>
                </a:lnTo>
                <a:lnTo>
                  <a:pt x="332486" y="636017"/>
                </a:lnTo>
                <a:lnTo>
                  <a:pt x="337094" y="625125"/>
                </a:lnTo>
                <a:lnTo>
                  <a:pt x="321603" y="636017"/>
                </a:lnTo>
                <a:lnTo>
                  <a:pt x="298365" y="647864"/>
                </a:lnTo>
                <a:lnTo>
                  <a:pt x="275126" y="666973"/>
                </a:lnTo>
                <a:lnTo>
                  <a:pt x="267872" y="666973"/>
                </a:lnTo>
                <a:lnTo>
                  <a:pt x="271008" y="674234"/>
                </a:lnTo>
                <a:lnTo>
                  <a:pt x="263264" y="678821"/>
                </a:lnTo>
                <a:lnTo>
                  <a:pt x="243261" y="689713"/>
                </a:lnTo>
                <a:lnTo>
                  <a:pt x="216788" y="709777"/>
                </a:lnTo>
                <a:lnTo>
                  <a:pt x="224533" y="713025"/>
                </a:lnTo>
                <a:lnTo>
                  <a:pt x="227768" y="720764"/>
                </a:lnTo>
                <a:lnTo>
                  <a:pt x="197276" y="743982"/>
                </a:lnTo>
                <a:lnTo>
                  <a:pt x="166292" y="759460"/>
                </a:lnTo>
                <a:lnTo>
                  <a:pt x="139819" y="774460"/>
                </a:lnTo>
                <a:lnTo>
                  <a:pt x="104815" y="797677"/>
                </a:lnTo>
                <a:lnTo>
                  <a:pt x="86088" y="810002"/>
                </a:lnTo>
                <a:lnTo>
                  <a:pt x="69223" y="820894"/>
                </a:lnTo>
                <a:lnTo>
                  <a:pt x="46475" y="833219"/>
                </a:lnTo>
                <a:lnTo>
                  <a:pt x="46475" y="825480"/>
                </a:lnTo>
                <a:lnTo>
                  <a:pt x="35101" y="828633"/>
                </a:lnTo>
                <a:lnTo>
                  <a:pt x="7746" y="836372"/>
                </a:lnTo>
                <a:lnTo>
                  <a:pt x="12257" y="828633"/>
                </a:lnTo>
                <a:lnTo>
                  <a:pt x="4510" y="833219"/>
                </a:lnTo>
                <a:lnTo>
                  <a:pt x="0" y="836372"/>
                </a:lnTo>
                <a:lnTo>
                  <a:pt x="0" y="828633"/>
                </a:lnTo>
                <a:lnTo>
                  <a:pt x="0" y="820894"/>
                </a:lnTo>
                <a:lnTo>
                  <a:pt x="7746" y="813155"/>
                </a:lnTo>
                <a:lnTo>
                  <a:pt x="30984" y="813155"/>
                </a:lnTo>
                <a:lnTo>
                  <a:pt x="27356" y="817741"/>
                </a:lnTo>
                <a:lnTo>
                  <a:pt x="30984" y="820894"/>
                </a:lnTo>
                <a:lnTo>
                  <a:pt x="35101" y="817741"/>
                </a:lnTo>
                <a:lnTo>
                  <a:pt x="38730" y="820894"/>
                </a:lnTo>
                <a:lnTo>
                  <a:pt x="38730" y="810002"/>
                </a:lnTo>
                <a:lnTo>
                  <a:pt x="50595" y="797677"/>
                </a:lnTo>
                <a:lnTo>
                  <a:pt x="78341" y="782199"/>
                </a:lnTo>
                <a:lnTo>
                  <a:pt x="89323" y="786785"/>
                </a:lnTo>
                <a:lnTo>
                  <a:pt x="97070" y="771307"/>
                </a:lnTo>
                <a:lnTo>
                  <a:pt x="120209" y="759460"/>
                </a:lnTo>
                <a:lnTo>
                  <a:pt x="124326" y="759460"/>
                </a:lnTo>
                <a:lnTo>
                  <a:pt x="124326" y="755829"/>
                </a:lnTo>
                <a:lnTo>
                  <a:pt x="135308" y="732994"/>
                </a:lnTo>
                <a:lnTo>
                  <a:pt x="143054" y="725255"/>
                </a:lnTo>
                <a:lnTo>
                  <a:pt x="166292" y="702038"/>
                </a:lnTo>
                <a:lnTo>
                  <a:pt x="132072" y="709777"/>
                </a:lnTo>
                <a:lnTo>
                  <a:pt x="139819" y="689713"/>
                </a:lnTo>
                <a:lnTo>
                  <a:pt x="116582" y="717516"/>
                </a:lnTo>
                <a:lnTo>
                  <a:pt x="112561" y="694299"/>
                </a:lnTo>
                <a:lnTo>
                  <a:pt x="108835" y="697452"/>
                </a:lnTo>
                <a:lnTo>
                  <a:pt x="104815" y="686560"/>
                </a:lnTo>
                <a:lnTo>
                  <a:pt x="78341" y="697452"/>
                </a:lnTo>
                <a:lnTo>
                  <a:pt x="66085" y="694299"/>
                </a:lnTo>
                <a:lnTo>
                  <a:pt x="73831" y="689713"/>
                </a:lnTo>
                <a:lnTo>
                  <a:pt x="78341" y="674234"/>
                </a:lnTo>
                <a:lnTo>
                  <a:pt x="89323" y="663342"/>
                </a:lnTo>
                <a:lnTo>
                  <a:pt x="101089" y="620539"/>
                </a:lnTo>
                <a:lnTo>
                  <a:pt x="89323" y="640125"/>
                </a:lnTo>
                <a:lnTo>
                  <a:pt x="73831" y="640125"/>
                </a:lnTo>
                <a:lnTo>
                  <a:pt x="58339" y="636017"/>
                </a:lnTo>
                <a:lnTo>
                  <a:pt x="58339" y="617385"/>
                </a:lnTo>
                <a:lnTo>
                  <a:pt x="50595" y="601907"/>
                </a:lnTo>
                <a:lnTo>
                  <a:pt x="66085" y="589582"/>
                </a:lnTo>
                <a:lnTo>
                  <a:pt x="81578" y="601907"/>
                </a:lnTo>
                <a:lnTo>
                  <a:pt x="81578" y="609646"/>
                </a:lnTo>
                <a:lnTo>
                  <a:pt x="93834" y="597321"/>
                </a:lnTo>
                <a:lnTo>
                  <a:pt x="97070" y="578595"/>
                </a:lnTo>
                <a:lnTo>
                  <a:pt x="86088" y="586334"/>
                </a:lnTo>
                <a:lnTo>
                  <a:pt x="78341" y="589582"/>
                </a:lnTo>
                <a:lnTo>
                  <a:pt x="66085" y="581843"/>
                </a:lnTo>
                <a:lnTo>
                  <a:pt x="61477" y="563117"/>
                </a:lnTo>
                <a:lnTo>
                  <a:pt x="66085" y="551269"/>
                </a:lnTo>
                <a:lnTo>
                  <a:pt x="69223" y="543530"/>
                </a:lnTo>
                <a:lnTo>
                  <a:pt x="78341" y="543530"/>
                </a:lnTo>
                <a:lnTo>
                  <a:pt x="86088" y="528052"/>
                </a:lnTo>
                <a:lnTo>
                  <a:pt x="104815" y="512574"/>
                </a:lnTo>
                <a:lnTo>
                  <a:pt x="124326" y="504835"/>
                </a:lnTo>
                <a:lnTo>
                  <a:pt x="116582" y="504835"/>
                </a:lnTo>
                <a:lnTo>
                  <a:pt x="132072" y="489357"/>
                </a:lnTo>
                <a:lnTo>
                  <a:pt x="147564" y="486204"/>
                </a:lnTo>
                <a:lnTo>
                  <a:pt x="143054" y="497096"/>
                </a:lnTo>
                <a:lnTo>
                  <a:pt x="158547" y="497096"/>
                </a:lnTo>
                <a:lnTo>
                  <a:pt x="181783" y="481617"/>
                </a:lnTo>
                <a:lnTo>
                  <a:pt x="189530" y="486204"/>
                </a:lnTo>
                <a:lnTo>
                  <a:pt x="216788" y="473878"/>
                </a:lnTo>
                <a:lnTo>
                  <a:pt x="224533" y="455247"/>
                </a:lnTo>
                <a:lnTo>
                  <a:pt x="224533" y="443400"/>
                </a:lnTo>
                <a:lnTo>
                  <a:pt x="240024" y="435661"/>
                </a:lnTo>
                <a:lnTo>
                  <a:pt x="243261" y="424673"/>
                </a:lnTo>
                <a:lnTo>
                  <a:pt x="232278" y="427922"/>
                </a:lnTo>
                <a:lnTo>
                  <a:pt x="201296" y="439769"/>
                </a:lnTo>
                <a:lnTo>
                  <a:pt x="194041" y="432412"/>
                </a:lnTo>
                <a:lnTo>
                  <a:pt x="186294" y="424673"/>
                </a:lnTo>
                <a:lnTo>
                  <a:pt x="166292" y="424673"/>
                </a:lnTo>
                <a:lnTo>
                  <a:pt x="147564" y="409195"/>
                </a:lnTo>
                <a:lnTo>
                  <a:pt x="155311" y="393717"/>
                </a:lnTo>
                <a:lnTo>
                  <a:pt x="155311" y="373748"/>
                </a:lnTo>
                <a:lnTo>
                  <a:pt x="163056" y="381487"/>
                </a:lnTo>
                <a:lnTo>
                  <a:pt x="170802" y="389226"/>
                </a:lnTo>
                <a:lnTo>
                  <a:pt x="181783" y="385978"/>
                </a:lnTo>
                <a:lnTo>
                  <a:pt x="170802" y="381487"/>
                </a:lnTo>
                <a:lnTo>
                  <a:pt x="155311" y="366009"/>
                </a:lnTo>
                <a:lnTo>
                  <a:pt x="147564" y="358652"/>
                </a:lnTo>
                <a:lnTo>
                  <a:pt x="150801" y="347283"/>
                </a:lnTo>
                <a:lnTo>
                  <a:pt x="155311" y="347283"/>
                </a:lnTo>
                <a:lnTo>
                  <a:pt x="197276" y="335435"/>
                </a:lnTo>
                <a:lnTo>
                  <a:pt x="197276" y="339544"/>
                </a:lnTo>
                <a:lnTo>
                  <a:pt x="209042" y="339544"/>
                </a:lnTo>
                <a:lnTo>
                  <a:pt x="209042" y="335435"/>
                </a:lnTo>
                <a:lnTo>
                  <a:pt x="235514" y="324543"/>
                </a:lnTo>
                <a:lnTo>
                  <a:pt x="251007" y="327696"/>
                </a:lnTo>
                <a:lnTo>
                  <a:pt x="240024" y="339544"/>
                </a:lnTo>
                <a:lnTo>
                  <a:pt x="235514" y="350913"/>
                </a:lnTo>
                <a:lnTo>
                  <a:pt x="267872" y="366009"/>
                </a:lnTo>
                <a:lnTo>
                  <a:pt x="282873" y="358652"/>
                </a:lnTo>
                <a:lnTo>
                  <a:pt x="278754" y="370500"/>
                </a:lnTo>
                <a:lnTo>
                  <a:pt x="286500" y="358652"/>
                </a:lnTo>
                <a:lnTo>
                  <a:pt x="282873" y="350913"/>
                </a:lnTo>
                <a:lnTo>
                  <a:pt x="275126" y="350913"/>
                </a:lnTo>
                <a:lnTo>
                  <a:pt x="282873" y="324543"/>
                </a:lnTo>
                <a:lnTo>
                  <a:pt x="286500" y="324543"/>
                </a:lnTo>
                <a:lnTo>
                  <a:pt x="286500" y="343174"/>
                </a:lnTo>
                <a:lnTo>
                  <a:pt x="294247" y="355022"/>
                </a:lnTo>
                <a:lnTo>
                  <a:pt x="309248" y="358652"/>
                </a:lnTo>
                <a:lnTo>
                  <a:pt x="321603" y="347283"/>
                </a:lnTo>
                <a:lnTo>
                  <a:pt x="294247" y="339544"/>
                </a:lnTo>
                <a:lnTo>
                  <a:pt x="290620" y="335435"/>
                </a:lnTo>
                <a:lnTo>
                  <a:pt x="301502" y="324543"/>
                </a:lnTo>
                <a:lnTo>
                  <a:pt x="271008" y="309065"/>
                </a:lnTo>
                <a:lnTo>
                  <a:pt x="278754" y="281262"/>
                </a:lnTo>
                <a:lnTo>
                  <a:pt x="267872" y="243044"/>
                </a:lnTo>
                <a:lnTo>
                  <a:pt x="278754" y="243044"/>
                </a:lnTo>
                <a:lnTo>
                  <a:pt x="298365" y="224317"/>
                </a:lnTo>
                <a:lnTo>
                  <a:pt x="306109" y="232056"/>
                </a:lnTo>
                <a:lnTo>
                  <a:pt x="332486" y="235305"/>
                </a:lnTo>
                <a:lnTo>
                  <a:pt x="360331" y="227566"/>
                </a:lnTo>
                <a:lnTo>
                  <a:pt x="378960" y="211992"/>
                </a:lnTo>
                <a:lnTo>
                  <a:pt x="417298" y="196514"/>
                </a:lnTo>
                <a:lnTo>
                  <a:pt x="456910" y="193361"/>
                </a:lnTo>
                <a:lnTo>
                  <a:pt x="448184" y="208839"/>
                </a:lnTo>
                <a:lnTo>
                  <a:pt x="464657" y="201100"/>
                </a:lnTo>
                <a:lnTo>
                  <a:pt x="464657" y="193361"/>
                </a:lnTo>
                <a:close/>
                <a:moveTo>
                  <a:pt x="5782198" y="158295"/>
                </a:moveTo>
                <a:lnTo>
                  <a:pt x="5794601" y="161493"/>
                </a:lnTo>
                <a:lnTo>
                  <a:pt x="5790013" y="158295"/>
                </a:lnTo>
                <a:lnTo>
                  <a:pt x="5891617" y="169226"/>
                </a:lnTo>
                <a:lnTo>
                  <a:pt x="5894846" y="161493"/>
                </a:lnTo>
                <a:lnTo>
                  <a:pt x="5929846" y="176960"/>
                </a:lnTo>
                <a:lnTo>
                  <a:pt x="5991862" y="189304"/>
                </a:lnTo>
                <a:lnTo>
                  <a:pt x="6010552" y="200236"/>
                </a:lnTo>
                <a:lnTo>
                  <a:pt x="6006814" y="192428"/>
                </a:lnTo>
                <a:lnTo>
                  <a:pt x="6037737" y="203359"/>
                </a:lnTo>
                <a:lnTo>
                  <a:pt x="6065601" y="231171"/>
                </a:lnTo>
                <a:lnTo>
                  <a:pt x="6088369" y="242102"/>
                </a:lnTo>
                <a:lnTo>
                  <a:pt x="6088369" y="234368"/>
                </a:lnTo>
                <a:lnTo>
                  <a:pt x="6096184" y="246192"/>
                </a:lnTo>
                <a:lnTo>
                  <a:pt x="6088369" y="226635"/>
                </a:lnTo>
                <a:lnTo>
                  <a:pt x="6057786" y="207970"/>
                </a:lnTo>
                <a:lnTo>
                  <a:pt x="6068830" y="207970"/>
                </a:lnTo>
                <a:lnTo>
                  <a:pt x="6084291" y="211167"/>
                </a:lnTo>
                <a:lnTo>
                  <a:pt x="6092107" y="207970"/>
                </a:lnTo>
                <a:lnTo>
                  <a:pt x="6084291" y="203359"/>
                </a:lnTo>
                <a:lnTo>
                  <a:pt x="6103830" y="200236"/>
                </a:lnTo>
                <a:lnTo>
                  <a:pt x="6173152" y="223437"/>
                </a:lnTo>
                <a:lnTo>
                  <a:pt x="6165846" y="242102"/>
                </a:lnTo>
                <a:lnTo>
                  <a:pt x="6176720" y="257570"/>
                </a:lnTo>
                <a:lnTo>
                  <a:pt x="6150384" y="246192"/>
                </a:lnTo>
                <a:lnTo>
                  <a:pt x="6173152" y="269468"/>
                </a:lnTo>
                <a:lnTo>
                  <a:pt x="6134923" y="264857"/>
                </a:lnTo>
                <a:lnTo>
                  <a:pt x="6153443" y="272665"/>
                </a:lnTo>
                <a:lnTo>
                  <a:pt x="6158030" y="280399"/>
                </a:lnTo>
                <a:lnTo>
                  <a:pt x="6153443" y="288133"/>
                </a:lnTo>
                <a:lnTo>
                  <a:pt x="6169074" y="295867"/>
                </a:lnTo>
                <a:lnTo>
                  <a:pt x="6161258" y="315870"/>
                </a:lnTo>
                <a:lnTo>
                  <a:pt x="6192181" y="331412"/>
                </a:lnTo>
                <a:lnTo>
                  <a:pt x="6180798" y="326802"/>
                </a:lnTo>
                <a:lnTo>
                  <a:pt x="6184536" y="342344"/>
                </a:lnTo>
                <a:lnTo>
                  <a:pt x="6165846" y="326802"/>
                </a:lnTo>
                <a:lnTo>
                  <a:pt x="6173152" y="342344"/>
                </a:lnTo>
                <a:lnTo>
                  <a:pt x="6134923" y="319068"/>
                </a:lnTo>
                <a:lnTo>
                  <a:pt x="6130336" y="326802"/>
                </a:lnTo>
                <a:lnTo>
                  <a:pt x="6111646" y="319068"/>
                </a:lnTo>
                <a:lnTo>
                  <a:pt x="6092107" y="295867"/>
                </a:lnTo>
                <a:lnTo>
                  <a:pt x="6072907" y="295867"/>
                </a:lnTo>
                <a:lnTo>
                  <a:pt x="6068830" y="288133"/>
                </a:lnTo>
                <a:lnTo>
                  <a:pt x="6068830" y="303600"/>
                </a:lnTo>
                <a:lnTo>
                  <a:pt x="6050140" y="308137"/>
                </a:lnTo>
                <a:lnTo>
                  <a:pt x="6026013" y="288133"/>
                </a:lnTo>
                <a:lnTo>
                  <a:pt x="6014629" y="261734"/>
                </a:lnTo>
                <a:lnTo>
                  <a:pt x="6018197" y="277202"/>
                </a:lnTo>
                <a:lnTo>
                  <a:pt x="6006814" y="269468"/>
                </a:lnTo>
                <a:lnTo>
                  <a:pt x="6010552" y="277202"/>
                </a:lnTo>
                <a:lnTo>
                  <a:pt x="6006814" y="280399"/>
                </a:lnTo>
                <a:lnTo>
                  <a:pt x="6037737" y="315870"/>
                </a:lnTo>
                <a:lnTo>
                  <a:pt x="6040965" y="357811"/>
                </a:lnTo>
                <a:lnTo>
                  <a:pt x="6037737" y="372832"/>
                </a:lnTo>
                <a:lnTo>
                  <a:pt x="6033319" y="369635"/>
                </a:lnTo>
                <a:lnTo>
                  <a:pt x="6022275" y="372832"/>
                </a:lnTo>
                <a:lnTo>
                  <a:pt x="5991862" y="357811"/>
                </a:lnTo>
                <a:lnTo>
                  <a:pt x="5984046" y="365099"/>
                </a:lnTo>
                <a:lnTo>
                  <a:pt x="5999168" y="361901"/>
                </a:lnTo>
                <a:lnTo>
                  <a:pt x="6002736" y="369635"/>
                </a:lnTo>
                <a:lnTo>
                  <a:pt x="5987275" y="369635"/>
                </a:lnTo>
                <a:lnTo>
                  <a:pt x="5994920" y="392910"/>
                </a:lnTo>
                <a:lnTo>
                  <a:pt x="6006814" y="372832"/>
                </a:lnTo>
                <a:lnTo>
                  <a:pt x="6030091" y="392910"/>
                </a:lnTo>
                <a:lnTo>
                  <a:pt x="6037737" y="385177"/>
                </a:lnTo>
                <a:lnTo>
                  <a:pt x="6050140" y="396108"/>
                </a:lnTo>
                <a:lnTo>
                  <a:pt x="6050140" y="403842"/>
                </a:lnTo>
                <a:lnTo>
                  <a:pt x="6057786" y="403842"/>
                </a:lnTo>
                <a:lnTo>
                  <a:pt x="6068830" y="419309"/>
                </a:lnTo>
                <a:lnTo>
                  <a:pt x="6065601" y="419309"/>
                </a:lnTo>
                <a:lnTo>
                  <a:pt x="6065601" y="427043"/>
                </a:lnTo>
                <a:lnTo>
                  <a:pt x="6072907" y="427043"/>
                </a:lnTo>
                <a:lnTo>
                  <a:pt x="6111646" y="458053"/>
                </a:lnTo>
                <a:lnTo>
                  <a:pt x="6114874" y="485344"/>
                </a:lnTo>
                <a:lnTo>
                  <a:pt x="6076475" y="469876"/>
                </a:lnTo>
                <a:lnTo>
                  <a:pt x="6080553" y="480808"/>
                </a:lnTo>
                <a:lnTo>
                  <a:pt x="6053368" y="508619"/>
                </a:lnTo>
                <a:lnTo>
                  <a:pt x="6050140" y="531821"/>
                </a:lnTo>
                <a:lnTo>
                  <a:pt x="6040965" y="539108"/>
                </a:lnTo>
                <a:lnTo>
                  <a:pt x="6033319" y="535018"/>
                </a:lnTo>
                <a:lnTo>
                  <a:pt x="6033319" y="554576"/>
                </a:lnTo>
                <a:lnTo>
                  <a:pt x="6030091" y="554576"/>
                </a:lnTo>
                <a:lnTo>
                  <a:pt x="6033319" y="558220"/>
                </a:lnTo>
                <a:lnTo>
                  <a:pt x="6030091" y="562310"/>
                </a:lnTo>
                <a:lnTo>
                  <a:pt x="6033319" y="573241"/>
                </a:lnTo>
                <a:lnTo>
                  <a:pt x="6026013" y="573241"/>
                </a:lnTo>
                <a:lnTo>
                  <a:pt x="6030091" y="577851"/>
                </a:lnTo>
                <a:lnTo>
                  <a:pt x="6018197" y="611984"/>
                </a:lnTo>
                <a:lnTo>
                  <a:pt x="6026013" y="635185"/>
                </a:lnTo>
                <a:lnTo>
                  <a:pt x="6014629" y="632062"/>
                </a:lnTo>
                <a:lnTo>
                  <a:pt x="5987275" y="608786"/>
                </a:lnTo>
                <a:lnTo>
                  <a:pt x="5971813" y="611984"/>
                </a:lnTo>
                <a:lnTo>
                  <a:pt x="5956352" y="627452"/>
                </a:lnTo>
                <a:lnTo>
                  <a:pt x="5953123" y="662551"/>
                </a:lnTo>
                <a:lnTo>
                  <a:pt x="5940720" y="627452"/>
                </a:lnTo>
                <a:lnTo>
                  <a:pt x="5929846" y="665749"/>
                </a:lnTo>
                <a:lnTo>
                  <a:pt x="5917953" y="658461"/>
                </a:lnTo>
                <a:lnTo>
                  <a:pt x="5906569" y="662551"/>
                </a:lnTo>
                <a:lnTo>
                  <a:pt x="5902491" y="670285"/>
                </a:lnTo>
                <a:lnTo>
                  <a:pt x="5917953" y="701294"/>
                </a:lnTo>
                <a:lnTo>
                  <a:pt x="5910307" y="701294"/>
                </a:lnTo>
                <a:lnTo>
                  <a:pt x="5914385" y="739517"/>
                </a:lnTo>
                <a:lnTo>
                  <a:pt x="5925768" y="758702"/>
                </a:lnTo>
                <a:lnTo>
                  <a:pt x="5933074" y="762792"/>
                </a:lnTo>
                <a:lnTo>
                  <a:pt x="5929846" y="755059"/>
                </a:lnTo>
                <a:lnTo>
                  <a:pt x="5948536" y="758702"/>
                </a:lnTo>
                <a:lnTo>
                  <a:pt x="5956352" y="796925"/>
                </a:lnTo>
                <a:lnTo>
                  <a:pt x="5960769" y="804659"/>
                </a:lnTo>
                <a:lnTo>
                  <a:pt x="5968585" y="801461"/>
                </a:lnTo>
                <a:lnTo>
                  <a:pt x="5979459" y="824737"/>
                </a:lnTo>
                <a:lnTo>
                  <a:pt x="5976401" y="832024"/>
                </a:lnTo>
                <a:lnTo>
                  <a:pt x="5968585" y="827934"/>
                </a:lnTo>
                <a:lnTo>
                  <a:pt x="5968585" y="809195"/>
                </a:lnTo>
                <a:lnTo>
                  <a:pt x="5960769" y="817003"/>
                </a:lnTo>
                <a:lnTo>
                  <a:pt x="5968585" y="870693"/>
                </a:lnTo>
                <a:lnTo>
                  <a:pt x="5984046" y="881625"/>
                </a:lnTo>
                <a:lnTo>
                  <a:pt x="5979459" y="897166"/>
                </a:lnTo>
                <a:lnTo>
                  <a:pt x="5968585" y="893969"/>
                </a:lnTo>
                <a:lnTo>
                  <a:pt x="5956352" y="912634"/>
                </a:lnTo>
                <a:lnTo>
                  <a:pt x="5960769" y="935835"/>
                </a:lnTo>
                <a:lnTo>
                  <a:pt x="5976401" y="955467"/>
                </a:lnTo>
                <a:lnTo>
                  <a:pt x="5963997" y="955467"/>
                </a:lnTo>
                <a:lnTo>
                  <a:pt x="5953123" y="966398"/>
                </a:lnTo>
                <a:lnTo>
                  <a:pt x="5945308" y="963201"/>
                </a:lnTo>
                <a:lnTo>
                  <a:pt x="5956352" y="1005067"/>
                </a:lnTo>
                <a:lnTo>
                  <a:pt x="5956352" y="1025145"/>
                </a:lnTo>
                <a:lnTo>
                  <a:pt x="5945308" y="1051544"/>
                </a:lnTo>
                <a:lnTo>
                  <a:pt x="5856107" y="889433"/>
                </a:lnTo>
                <a:lnTo>
                  <a:pt x="5832830" y="832024"/>
                </a:lnTo>
                <a:lnTo>
                  <a:pt x="5840645" y="801461"/>
                </a:lnTo>
                <a:lnTo>
                  <a:pt x="5828752" y="778260"/>
                </a:lnTo>
                <a:lnTo>
                  <a:pt x="5840645" y="781458"/>
                </a:lnTo>
                <a:lnTo>
                  <a:pt x="5840645" y="770526"/>
                </a:lnTo>
                <a:lnTo>
                  <a:pt x="5848291" y="765990"/>
                </a:lnTo>
                <a:lnTo>
                  <a:pt x="5863753" y="688950"/>
                </a:lnTo>
                <a:lnTo>
                  <a:pt x="5863753" y="647083"/>
                </a:lnTo>
                <a:lnTo>
                  <a:pt x="5887030" y="619718"/>
                </a:lnTo>
                <a:lnTo>
                  <a:pt x="5876156" y="616520"/>
                </a:lnTo>
                <a:lnTo>
                  <a:pt x="5879214" y="604250"/>
                </a:lnTo>
                <a:lnTo>
                  <a:pt x="5856107" y="554576"/>
                </a:lnTo>
                <a:lnTo>
                  <a:pt x="5871568" y="546842"/>
                </a:lnTo>
                <a:lnTo>
                  <a:pt x="5876156" y="542752"/>
                </a:lnTo>
                <a:lnTo>
                  <a:pt x="5852879" y="535018"/>
                </a:lnTo>
                <a:lnTo>
                  <a:pt x="5836398" y="546842"/>
                </a:lnTo>
                <a:lnTo>
                  <a:pt x="5852879" y="585585"/>
                </a:lnTo>
                <a:lnTo>
                  <a:pt x="5860694" y="588783"/>
                </a:lnTo>
                <a:lnTo>
                  <a:pt x="5856107" y="596517"/>
                </a:lnTo>
                <a:lnTo>
                  <a:pt x="5848291" y="588783"/>
                </a:lnTo>
                <a:lnTo>
                  <a:pt x="5844214" y="593319"/>
                </a:lnTo>
                <a:lnTo>
                  <a:pt x="5832830" y="639350"/>
                </a:lnTo>
                <a:lnTo>
                  <a:pt x="5825014" y="647083"/>
                </a:lnTo>
                <a:lnTo>
                  <a:pt x="5820936" y="632062"/>
                </a:lnTo>
                <a:lnTo>
                  <a:pt x="5813291" y="635185"/>
                </a:lnTo>
                <a:lnTo>
                  <a:pt x="5797829" y="588783"/>
                </a:lnTo>
                <a:lnTo>
                  <a:pt x="5790013" y="604250"/>
                </a:lnTo>
                <a:lnTo>
                  <a:pt x="5774552" y="596517"/>
                </a:lnTo>
                <a:lnTo>
                  <a:pt x="5763678" y="611984"/>
                </a:lnTo>
                <a:lnTo>
                  <a:pt x="5751785" y="608786"/>
                </a:lnTo>
                <a:lnTo>
                  <a:pt x="5740401" y="704492"/>
                </a:lnTo>
                <a:lnTo>
                  <a:pt x="5743969" y="724495"/>
                </a:lnTo>
                <a:lnTo>
                  <a:pt x="5759091" y="719959"/>
                </a:lnTo>
                <a:lnTo>
                  <a:pt x="5766736" y="732229"/>
                </a:lnTo>
                <a:lnTo>
                  <a:pt x="5736323" y="735427"/>
                </a:lnTo>
                <a:lnTo>
                  <a:pt x="5732585" y="750894"/>
                </a:lnTo>
                <a:lnTo>
                  <a:pt x="5724939" y="747250"/>
                </a:lnTo>
                <a:lnTo>
                  <a:pt x="5705230" y="758702"/>
                </a:lnTo>
                <a:lnTo>
                  <a:pt x="5697584" y="750894"/>
                </a:lnTo>
                <a:lnTo>
                  <a:pt x="5717633" y="739517"/>
                </a:lnTo>
                <a:lnTo>
                  <a:pt x="5694356" y="732229"/>
                </a:lnTo>
                <a:lnTo>
                  <a:pt x="5686541" y="732229"/>
                </a:lnTo>
                <a:lnTo>
                  <a:pt x="5686541" y="739517"/>
                </a:lnTo>
                <a:lnTo>
                  <a:pt x="5658846" y="732229"/>
                </a:lnTo>
                <a:lnTo>
                  <a:pt x="5651030" y="739517"/>
                </a:lnTo>
                <a:lnTo>
                  <a:pt x="5651030" y="750894"/>
                </a:lnTo>
                <a:lnTo>
                  <a:pt x="5646952" y="755059"/>
                </a:lnTo>
                <a:lnTo>
                  <a:pt x="5639307" y="750894"/>
                </a:lnTo>
                <a:lnTo>
                  <a:pt x="5631491" y="758702"/>
                </a:lnTo>
                <a:lnTo>
                  <a:pt x="5608214" y="755059"/>
                </a:lnTo>
                <a:lnTo>
                  <a:pt x="5605155" y="765990"/>
                </a:lnTo>
                <a:lnTo>
                  <a:pt x="5597340" y="758702"/>
                </a:lnTo>
                <a:lnTo>
                  <a:pt x="5546708" y="770526"/>
                </a:lnTo>
                <a:lnTo>
                  <a:pt x="5508139" y="889433"/>
                </a:lnTo>
                <a:lnTo>
                  <a:pt x="5508139" y="897166"/>
                </a:lnTo>
                <a:lnTo>
                  <a:pt x="5515785" y="901703"/>
                </a:lnTo>
                <a:lnTo>
                  <a:pt x="5504911" y="904900"/>
                </a:lnTo>
                <a:lnTo>
                  <a:pt x="5481634" y="974132"/>
                </a:lnTo>
                <a:lnTo>
                  <a:pt x="5497095" y="978668"/>
                </a:lnTo>
                <a:lnTo>
                  <a:pt x="5515785" y="974132"/>
                </a:lnTo>
                <a:lnTo>
                  <a:pt x="5523601" y="1005067"/>
                </a:lnTo>
                <a:lnTo>
                  <a:pt x="5531246" y="997333"/>
                </a:lnTo>
                <a:lnTo>
                  <a:pt x="5528018" y="989600"/>
                </a:lnTo>
                <a:lnTo>
                  <a:pt x="5535834" y="981866"/>
                </a:lnTo>
                <a:lnTo>
                  <a:pt x="5539062" y="1009678"/>
                </a:lnTo>
                <a:lnTo>
                  <a:pt x="5554523" y="994136"/>
                </a:lnTo>
                <a:lnTo>
                  <a:pt x="5558601" y="1009678"/>
                </a:lnTo>
                <a:lnTo>
                  <a:pt x="5562339" y="997333"/>
                </a:lnTo>
                <a:lnTo>
                  <a:pt x="5554523" y="978668"/>
                </a:lnTo>
                <a:lnTo>
                  <a:pt x="5577801" y="974132"/>
                </a:lnTo>
                <a:lnTo>
                  <a:pt x="5620617" y="1009678"/>
                </a:lnTo>
                <a:lnTo>
                  <a:pt x="5620617" y="1017411"/>
                </a:lnTo>
                <a:lnTo>
                  <a:pt x="5612801" y="1017411"/>
                </a:lnTo>
                <a:lnTo>
                  <a:pt x="5636078" y="1047008"/>
                </a:lnTo>
                <a:lnTo>
                  <a:pt x="5631491" y="1074374"/>
                </a:lnTo>
                <a:lnTo>
                  <a:pt x="5658846" y="1182274"/>
                </a:lnTo>
                <a:lnTo>
                  <a:pt x="5643724" y="1228751"/>
                </a:lnTo>
                <a:lnTo>
                  <a:pt x="5643724" y="1267048"/>
                </a:lnTo>
                <a:lnTo>
                  <a:pt x="5616029" y="1344460"/>
                </a:lnTo>
                <a:lnTo>
                  <a:pt x="5592752" y="1370859"/>
                </a:lnTo>
                <a:lnTo>
                  <a:pt x="5577801" y="1374949"/>
                </a:lnTo>
                <a:lnTo>
                  <a:pt x="5562339" y="1370859"/>
                </a:lnTo>
                <a:lnTo>
                  <a:pt x="5558601" y="1363125"/>
                </a:lnTo>
                <a:lnTo>
                  <a:pt x="5546708" y="1363125"/>
                </a:lnTo>
                <a:lnTo>
                  <a:pt x="5531268" y="1393645"/>
                </a:lnTo>
                <a:lnTo>
                  <a:pt x="5531268" y="1394777"/>
                </a:lnTo>
                <a:lnTo>
                  <a:pt x="5528147" y="1398849"/>
                </a:lnTo>
                <a:lnTo>
                  <a:pt x="5523607" y="1409844"/>
                </a:lnTo>
                <a:lnTo>
                  <a:pt x="5520391" y="1425319"/>
                </a:lnTo>
                <a:lnTo>
                  <a:pt x="5523607" y="1425319"/>
                </a:lnTo>
                <a:lnTo>
                  <a:pt x="5528147" y="1440794"/>
                </a:lnTo>
                <a:lnTo>
                  <a:pt x="5520391" y="1448531"/>
                </a:lnTo>
                <a:lnTo>
                  <a:pt x="5515852" y="1453079"/>
                </a:lnTo>
                <a:lnTo>
                  <a:pt x="5508096" y="1460816"/>
                </a:lnTo>
                <a:lnTo>
                  <a:pt x="5508096" y="1464006"/>
                </a:lnTo>
                <a:lnTo>
                  <a:pt x="5497126" y="1468553"/>
                </a:lnTo>
                <a:lnTo>
                  <a:pt x="5493059" y="1479481"/>
                </a:lnTo>
                <a:lnTo>
                  <a:pt x="5493059" y="1487286"/>
                </a:lnTo>
                <a:lnTo>
                  <a:pt x="5489370" y="1487286"/>
                </a:lnTo>
                <a:lnTo>
                  <a:pt x="5497126" y="1495023"/>
                </a:lnTo>
                <a:lnTo>
                  <a:pt x="5512636" y="1506833"/>
                </a:lnTo>
                <a:lnTo>
                  <a:pt x="5515852" y="1506833"/>
                </a:lnTo>
                <a:lnTo>
                  <a:pt x="5535902" y="1537782"/>
                </a:lnTo>
                <a:lnTo>
                  <a:pt x="5551318" y="1561062"/>
                </a:lnTo>
                <a:lnTo>
                  <a:pt x="5551318" y="1579727"/>
                </a:lnTo>
                <a:lnTo>
                  <a:pt x="5554533" y="1583799"/>
                </a:lnTo>
                <a:lnTo>
                  <a:pt x="5554533" y="1595202"/>
                </a:lnTo>
                <a:lnTo>
                  <a:pt x="5551318" y="1607079"/>
                </a:lnTo>
                <a:lnTo>
                  <a:pt x="5543562" y="1607079"/>
                </a:lnTo>
                <a:lnTo>
                  <a:pt x="5539023" y="1607079"/>
                </a:lnTo>
                <a:lnTo>
                  <a:pt x="5539023" y="1614817"/>
                </a:lnTo>
                <a:lnTo>
                  <a:pt x="5531268" y="1610269"/>
                </a:lnTo>
                <a:lnTo>
                  <a:pt x="5531268" y="1607079"/>
                </a:lnTo>
                <a:lnTo>
                  <a:pt x="5528147" y="1614817"/>
                </a:lnTo>
                <a:lnTo>
                  <a:pt x="5528147" y="1618006"/>
                </a:lnTo>
                <a:lnTo>
                  <a:pt x="5523607" y="1614817"/>
                </a:lnTo>
                <a:lnTo>
                  <a:pt x="5520391" y="1618006"/>
                </a:lnTo>
                <a:lnTo>
                  <a:pt x="5523607" y="1622554"/>
                </a:lnTo>
                <a:lnTo>
                  <a:pt x="5520391" y="1625744"/>
                </a:lnTo>
                <a:lnTo>
                  <a:pt x="5515852" y="1622554"/>
                </a:lnTo>
                <a:lnTo>
                  <a:pt x="5512636" y="1625744"/>
                </a:lnTo>
                <a:lnTo>
                  <a:pt x="5504881" y="1630291"/>
                </a:lnTo>
                <a:lnTo>
                  <a:pt x="5504881" y="1614817"/>
                </a:lnTo>
                <a:lnTo>
                  <a:pt x="5500341" y="1618006"/>
                </a:lnTo>
                <a:lnTo>
                  <a:pt x="5497126" y="1602939"/>
                </a:lnTo>
                <a:lnTo>
                  <a:pt x="5500341" y="1599342"/>
                </a:lnTo>
                <a:lnTo>
                  <a:pt x="5497126" y="1595202"/>
                </a:lnTo>
                <a:lnTo>
                  <a:pt x="5497126" y="1591537"/>
                </a:lnTo>
                <a:lnTo>
                  <a:pt x="5500341" y="1587464"/>
                </a:lnTo>
                <a:lnTo>
                  <a:pt x="5500341" y="1583799"/>
                </a:lnTo>
                <a:lnTo>
                  <a:pt x="5497126" y="1579727"/>
                </a:lnTo>
                <a:lnTo>
                  <a:pt x="5489370" y="1564252"/>
                </a:lnTo>
                <a:lnTo>
                  <a:pt x="5485304" y="1561062"/>
                </a:lnTo>
                <a:lnTo>
                  <a:pt x="5485304" y="1556515"/>
                </a:lnTo>
                <a:lnTo>
                  <a:pt x="5497126" y="1561062"/>
                </a:lnTo>
                <a:lnTo>
                  <a:pt x="5493059" y="1553325"/>
                </a:lnTo>
                <a:lnTo>
                  <a:pt x="5489370" y="1548778"/>
                </a:lnTo>
                <a:lnTo>
                  <a:pt x="5485304" y="1540972"/>
                </a:lnTo>
                <a:lnTo>
                  <a:pt x="5481615" y="1537782"/>
                </a:lnTo>
                <a:lnTo>
                  <a:pt x="5489370" y="1537782"/>
                </a:lnTo>
                <a:lnTo>
                  <a:pt x="5489370" y="1533235"/>
                </a:lnTo>
                <a:lnTo>
                  <a:pt x="5477548" y="1537782"/>
                </a:lnTo>
                <a:lnTo>
                  <a:pt x="5469793" y="1530045"/>
                </a:lnTo>
                <a:lnTo>
                  <a:pt x="5466199" y="1530045"/>
                </a:lnTo>
                <a:lnTo>
                  <a:pt x="5466199" y="1537782"/>
                </a:lnTo>
                <a:lnTo>
                  <a:pt x="5462038" y="1533235"/>
                </a:lnTo>
                <a:lnTo>
                  <a:pt x="5454377" y="1533235"/>
                </a:lnTo>
                <a:lnTo>
                  <a:pt x="5457498" y="1525498"/>
                </a:lnTo>
                <a:lnTo>
                  <a:pt x="5446622" y="1525498"/>
                </a:lnTo>
                <a:lnTo>
                  <a:pt x="5449743" y="1514570"/>
                </a:lnTo>
                <a:lnTo>
                  <a:pt x="5454377" y="1510023"/>
                </a:lnTo>
                <a:lnTo>
                  <a:pt x="5457498" y="1510023"/>
                </a:lnTo>
                <a:lnTo>
                  <a:pt x="5449743" y="1506833"/>
                </a:lnTo>
                <a:lnTo>
                  <a:pt x="5449743" y="1495023"/>
                </a:lnTo>
                <a:lnTo>
                  <a:pt x="5454377" y="1487286"/>
                </a:lnTo>
                <a:lnTo>
                  <a:pt x="5449743" y="1483621"/>
                </a:lnTo>
                <a:lnTo>
                  <a:pt x="5446622" y="1483621"/>
                </a:lnTo>
                <a:lnTo>
                  <a:pt x="5434327" y="1479481"/>
                </a:lnTo>
                <a:lnTo>
                  <a:pt x="5434327" y="1483621"/>
                </a:lnTo>
                <a:lnTo>
                  <a:pt x="5431112" y="1483621"/>
                </a:lnTo>
                <a:lnTo>
                  <a:pt x="5423356" y="1479481"/>
                </a:lnTo>
                <a:lnTo>
                  <a:pt x="5407846" y="1483621"/>
                </a:lnTo>
                <a:lnTo>
                  <a:pt x="5396024" y="1491358"/>
                </a:lnTo>
                <a:lnTo>
                  <a:pt x="5385148" y="1502761"/>
                </a:lnTo>
                <a:lnTo>
                  <a:pt x="5372853" y="1514570"/>
                </a:lnTo>
                <a:lnTo>
                  <a:pt x="5369637" y="1510023"/>
                </a:lnTo>
                <a:lnTo>
                  <a:pt x="5377392" y="1502761"/>
                </a:lnTo>
                <a:lnTo>
                  <a:pt x="5377392" y="1499096"/>
                </a:lnTo>
                <a:lnTo>
                  <a:pt x="5380513" y="1495023"/>
                </a:lnTo>
                <a:lnTo>
                  <a:pt x="5372853" y="1491358"/>
                </a:lnTo>
                <a:lnTo>
                  <a:pt x="5369637" y="1483621"/>
                </a:lnTo>
                <a:lnTo>
                  <a:pt x="5380513" y="1460816"/>
                </a:lnTo>
                <a:lnTo>
                  <a:pt x="5365097" y="1448531"/>
                </a:lnTo>
                <a:lnTo>
                  <a:pt x="5349587" y="1456269"/>
                </a:lnTo>
                <a:lnTo>
                  <a:pt x="5338616" y="1479481"/>
                </a:lnTo>
                <a:lnTo>
                  <a:pt x="5326321" y="1491358"/>
                </a:lnTo>
                <a:lnTo>
                  <a:pt x="5323200" y="1502761"/>
                </a:lnTo>
                <a:lnTo>
                  <a:pt x="5315445" y="1506833"/>
                </a:lnTo>
                <a:lnTo>
                  <a:pt x="5299935" y="1506833"/>
                </a:lnTo>
                <a:lnTo>
                  <a:pt x="5303623" y="1525498"/>
                </a:lnTo>
                <a:lnTo>
                  <a:pt x="5311284" y="1540972"/>
                </a:lnTo>
                <a:lnTo>
                  <a:pt x="5318566" y="1537782"/>
                </a:lnTo>
                <a:lnTo>
                  <a:pt x="5330861" y="1545588"/>
                </a:lnTo>
                <a:lnTo>
                  <a:pt x="5334077" y="1556515"/>
                </a:lnTo>
                <a:lnTo>
                  <a:pt x="5341832" y="1564252"/>
                </a:lnTo>
                <a:lnTo>
                  <a:pt x="5349587" y="1561062"/>
                </a:lnTo>
                <a:lnTo>
                  <a:pt x="5361882" y="1548778"/>
                </a:lnTo>
                <a:lnTo>
                  <a:pt x="5369637" y="1540972"/>
                </a:lnTo>
                <a:lnTo>
                  <a:pt x="5385148" y="1548778"/>
                </a:lnTo>
                <a:lnTo>
                  <a:pt x="5396024" y="1548778"/>
                </a:lnTo>
                <a:lnTo>
                  <a:pt x="5407846" y="1548778"/>
                </a:lnTo>
                <a:lnTo>
                  <a:pt x="5407846" y="1564252"/>
                </a:lnTo>
                <a:lnTo>
                  <a:pt x="5396024" y="1561062"/>
                </a:lnTo>
                <a:lnTo>
                  <a:pt x="5377392" y="1571990"/>
                </a:lnTo>
                <a:lnTo>
                  <a:pt x="5380513" y="1576062"/>
                </a:lnTo>
                <a:lnTo>
                  <a:pt x="5365097" y="1595202"/>
                </a:lnTo>
                <a:lnTo>
                  <a:pt x="5354127" y="1614817"/>
                </a:lnTo>
                <a:lnTo>
                  <a:pt x="5354127" y="1625744"/>
                </a:lnTo>
                <a:lnTo>
                  <a:pt x="5377392" y="1638029"/>
                </a:lnTo>
                <a:lnTo>
                  <a:pt x="5392430" y="1668978"/>
                </a:lnTo>
                <a:lnTo>
                  <a:pt x="5400091" y="1672168"/>
                </a:lnTo>
                <a:lnTo>
                  <a:pt x="5403779" y="1684045"/>
                </a:lnTo>
                <a:lnTo>
                  <a:pt x="5415601" y="1695448"/>
                </a:lnTo>
                <a:lnTo>
                  <a:pt x="5423356" y="1703185"/>
                </a:lnTo>
                <a:lnTo>
                  <a:pt x="5403779" y="1699520"/>
                </a:lnTo>
                <a:lnTo>
                  <a:pt x="5396024" y="1695448"/>
                </a:lnTo>
                <a:lnTo>
                  <a:pt x="5392430" y="1699520"/>
                </a:lnTo>
                <a:lnTo>
                  <a:pt x="5400091" y="1699520"/>
                </a:lnTo>
                <a:lnTo>
                  <a:pt x="5411534" y="1710448"/>
                </a:lnTo>
                <a:lnTo>
                  <a:pt x="5426572" y="1725922"/>
                </a:lnTo>
                <a:lnTo>
                  <a:pt x="5415601" y="1730470"/>
                </a:lnTo>
                <a:lnTo>
                  <a:pt x="5411534" y="1738207"/>
                </a:lnTo>
                <a:lnTo>
                  <a:pt x="5400091" y="1738207"/>
                </a:lnTo>
                <a:lnTo>
                  <a:pt x="5396024" y="1746012"/>
                </a:lnTo>
                <a:lnTo>
                  <a:pt x="5403779" y="1741397"/>
                </a:lnTo>
                <a:lnTo>
                  <a:pt x="5403779" y="1749202"/>
                </a:lnTo>
                <a:lnTo>
                  <a:pt x="5419290" y="1741397"/>
                </a:lnTo>
                <a:lnTo>
                  <a:pt x="5431112" y="1749202"/>
                </a:lnTo>
                <a:lnTo>
                  <a:pt x="5434327" y="1753750"/>
                </a:lnTo>
                <a:lnTo>
                  <a:pt x="5426572" y="1761487"/>
                </a:lnTo>
                <a:lnTo>
                  <a:pt x="5434327" y="1761487"/>
                </a:lnTo>
                <a:lnTo>
                  <a:pt x="5434327" y="1769224"/>
                </a:lnTo>
                <a:lnTo>
                  <a:pt x="5426572" y="1769224"/>
                </a:lnTo>
                <a:lnTo>
                  <a:pt x="5431112" y="1772414"/>
                </a:lnTo>
                <a:lnTo>
                  <a:pt x="5431112" y="1780152"/>
                </a:lnTo>
                <a:lnTo>
                  <a:pt x="5426572" y="1780152"/>
                </a:lnTo>
                <a:lnTo>
                  <a:pt x="5426572" y="1784224"/>
                </a:lnTo>
                <a:lnTo>
                  <a:pt x="5434327" y="1787889"/>
                </a:lnTo>
                <a:lnTo>
                  <a:pt x="5426572" y="1791961"/>
                </a:lnTo>
                <a:lnTo>
                  <a:pt x="5426572" y="1787889"/>
                </a:lnTo>
                <a:lnTo>
                  <a:pt x="5423356" y="1791961"/>
                </a:lnTo>
                <a:lnTo>
                  <a:pt x="5415601" y="1810694"/>
                </a:lnTo>
                <a:lnTo>
                  <a:pt x="5407846" y="1830716"/>
                </a:lnTo>
                <a:lnTo>
                  <a:pt x="5400091" y="1830716"/>
                </a:lnTo>
                <a:lnTo>
                  <a:pt x="5400091" y="1833906"/>
                </a:lnTo>
                <a:lnTo>
                  <a:pt x="5403779" y="1838453"/>
                </a:lnTo>
                <a:lnTo>
                  <a:pt x="5400091" y="1846191"/>
                </a:lnTo>
                <a:lnTo>
                  <a:pt x="5400091" y="1857118"/>
                </a:lnTo>
                <a:lnTo>
                  <a:pt x="5400091" y="1864855"/>
                </a:lnTo>
                <a:lnTo>
                  <a:pt x="5392430" y="1875783"/>
                </a:lnTo>
                <a:lnTo>
                  <a:pt x="5385148" y="1883520"/>
                </a:lnTo>
                <a:lnTo>
                  <a:pt x="5372853" y="1888135"/>
                </a:lnTo>
                <a:lnTo>
                  <a:pt x="5377392" y="1891325"/>
                </a:lnTo>
                <a:lnTo>
                  <a:pt x="5365097" y="1903610"/>
                </a:lnTo>
                <a:lnTo>
                  <a:pt x="5357342" y="1906800"/>
                </a:lnTo>
                <a:lnTo>
                  <a:pt x="5354127" y="1906800"/>
                </a:lnTo>
                <a:lnTo>
                  <a:pt x="5346371" y="1926347"/>
                </a:lnTo>
                <a:lnTo>
                  <a:pt x="5330861" y="1930012"/>
                </a:lnTo>
                <a:lnTo>
                  <a:pt x="5326321" y="1934084"/>
                </a:lnTo>
                <a:lnTo>
                  <a:pt x="5318566" y="1930012"/>
                </a:lnTo>
                <a:lnTo>
                  <a:pt x="5315445" y="1934084"/>
                </a:lnTo>
                <a:lnTo>
                  <a:pt x="5311284" y="1930012"/>
                </a:lnTo>
                <a:lnTo>
                  <a:pt x="5299935" y="1937274"/>
                </a:lnTo>
                <a:lnTo>
                  <a:pt x="5288113" y="1926347"/>
                </a:lnTo>
                <a:lnTo>
                  <a:pt x="5292179" y="1945012"/>
                </a:lnTo>
                <a:lnTo>
                  <a:pt x="5272602" y="1952817"/>
                </a:lnTo>
                <a:lnTo>
                  <a:pt x="5268062" y="1949627"/>
                </a:lnTo>
                <a:lnTo>
                  <a:pt x="5268062" y="1952817"/>
                </a:lnTo>
                <a:lnTo>
                  <a:pt x="5260307" y="1957364"/>
                </a:lnTo>
                <a:lnTo>
                  <a:pt x="5252552" y="1960554"/>
                </a:lnTo>
                <a:lnTo>
                  <a:pt x="5241676" y="1965102"/>
                </a:lnTo>
                <a:lnTo>
                  <a:pt x="5229759" y="1968292"/>
                </a:lnTo>
                <a:lnTo>
                  <a:pt x="5229759" y="1965102"/>
                </a:lnTo>
                <a:lnTo>
                  <a:pt x="5226165" y="1976029"/>
                </a:lnTo>
                <a:lnTo>
                  <a:pt x="5233920" y="1983766"/>
                </a:lnTo>
                <a:lnTo>
                  <a:pt x="5222004" y="1988314"/>
                </a:lnTo>
                <a:lnTo>
                  <a:pt x="5218410" y="1972839"/>
                </a:lnTo>
                <a:lnTo>
                  <a:pt x="5214343" y="1965102"/>
                </a:lnTo>
                <a:lnTo>
                  <a:pt x="5222004" y="1960554"/>
                </a:lnTo>
                <a:lnTo>
                  <a:pt x="5211128" y="1952817"/>
                </a:lnTo>
                <a:lnTo>
                  <a:pt x="5206588" y="1960554"/>
                </a:lnTo>
                <a:lnTo>
                  <a:pt x="5198833" y="1957364"/>
                </a:lnTo>
                <a:lnTo>
                  <a:pt x="5191078" y="1952817"/>
                </a:lnTo>
                <a:lnTo>
                  <a:pt x="5187862" y="1952817"/>
                </a:lnTo>
                <a:lnTo>
                  <a:pt x="5187862" y="1960554"/>
                </a:lnTo>
                <a:lnTo>
                  <a:pt x="5180107" y="1960554"/>
                </a:lnTo>
                <a:lnTo>
                  <a:pt x="5175567" y="1965102"/>
                </a:lnTo>
                <a:lnTo>
                  <a:pt x="5167812" y="1965102"/>
                </a:lnTo>
                <a:lnTo>
                  <a:pt x="5167812" y="1972839"/>
                </a:lnTo>
                <a:lnTo>
                  <a:pt x="5160151" y="1972839"/>
                </a:lnTo>
                <a:lnTo>
                  <a:pt x="5152396" y="1980576"/>
                </a:lnTo>
                <a:lnTo>
                  <a:pt x="5152396" y="1991504"/>
                </a:lnTo>
                <a:lnTo>
                  <a:pt x="5149180" y="1996051"/>
                </a:lnTo>
                <a:lnTo>
                  <a:pt x="5141425" y="1999241"/>
                </a:lnTo>
                <a:lnTo>
                  <a:pt x="5137358" y="2018856"/>
                </a:lnTo>
                <a:lnTo>
                  <a:pt x="5152396" y="2037521"/>
                </a:lnTo>
                <a:lnTo>
                  <a:pt x="5160151" y="2052995"/>
                </a:lnTo>
                <a:lnTo>
                  <a:pt x="5180107" y="2073017"/>
                </a:lnTo>
                <a:lnTo>
                  <a:pt x="5187862" y="2076207"/>
                </a:lnTo>
                <a:lnTo>
                  <a:pt x="5191078" y="2080755"/>
                </a:lnTo>
                <a:lnTo>
                  <a:pt x="5198833" y="2088560"/>
                </a:lnTo>
                <a:lnTo>
                  <a:pt x="5206588" y="2099487"/>
                </a:lnTo>
                <a:lnTo>
                  <a:pt x="5211128" y="2099487"/>
                </a:lnTo>
                <a:lnTo>
                  <a:pt x="5211128" y="2111297"/>
                </a:lnTo>
                <a:lnTo>
                  <a:pt x="5222004" y="2142314"/>
                </a:lnTo>
                <a:lnTo>
                  <a:pt x="5222004" y="2150052"/>
                </a:lnTo>
                <a:lnTo>
                  <a:pt x="5226165" y="2153241"/>
                </a:lnTo>
                <a:lnTo>
                  <a:pt x="5222004" y="2157789"/>
                </a:lnTo>
                <a:lnTo>
                  <a:pt x="5222004" y="2160979"/>
                </a:lnTo>
                <a:lnTo>
                  <a:pt x="5226165" y="2165526"/>
                </a:lnTo>
                <a:lnTo>
                  <a:pt x="5222004" y="2173264"/>
                </a:lnTo>
                <a:lnTo>
                  <a:pt x="5226165" y="2176454"/>
                </a:lnTo>
                <a:lnTo>
                  <a:pt x="5218410" y="2188738"/>
                </a:lnTo>
                <a:lnTo>
                  <a:pt x="5206588" y="2196476"/>
                </a:lnTo>
                <a:lnTo>
                  <a:pt x="5198833" y="2196476"/>
                </a:lnTo>
                <a:lnTo>
                  <a:pt x="5195617" y="2204213"/>
                </a:lnTo>
                <a:lnTo>
                  <a:pt x="5175567" y="2211543"/>
                </a:lnTo>
                <a:lnTo>
                  <a:pt x="5172446" y="2215140"/>
                </a:lnTo>
                <a:lnTo>
                  <a:pt x="5167812" y="2227018"/>
                </a:lnTo>
                <a:lnTo>
                  <a:pt x="5160151" y="2219281"/>
                </a:lnTo>
                <a:lnTo>
                  <a:pt x="5160151" y="2234755"/>
                </a:lnTo>
                <a:lnTo>
                  <a:pt x="5149180" y="2234755"/>
                </a:lnTo>
                <a:lnTo>
                  <a:pt x="5133670" y="2245683"/>
                </a:lnTo>
                <a:lnTo>
                  <a:pt x="5133670" y="2222878"/>
                </a:lnTo>
                <a:lnTo>
                  <a:pt x="5137358" y="2219281"/>
                </a:lnTo>
                <a:lnTo>
                  <a:pt x="5133670" y="2211543"/>
                </a:lnTo>
                <a:lnTo>
                  <a:pt x="5129603" y="2211543"/>
                </a:lnTo>
                <a:lnTo>
                  <a:pt x="5125915" y="2207403"/>
                </a:lnTo>
                <a:lnTo>
                  <a:pt x="5114093" y="2204213"/>
                </a:lnTo>
                <a:lnTo>
                  <a:pt x="5110499" y="2204213"/>
                </a:lnTo>
                <a:lnTo>
                  <a:pt x="5110499" y="2196476"/>
                </a:lnTo>
                <a:lnTo>
                  <a:pt x="5106337" y="2191928"/>
                </a:lnTo>
                <a:lnTo>
                  <a:pt x="5103216" y="2196476"/>
                </a:lnTo>
                <a:lnTo>
                  <a:pt x="5095461" y="2188738"/>
                </a:lnTo>
                <a:lnTo>
                  <a:pt x="5095461" y="2181001"/>
                </a:lnTo>
                <a:lnTo>
                  <a:pt x="5087706" y="2173264"/>
                </a:lnTo>
                <a:lnTo>
                  <a:pt x="5067656" y="2160979"/>
                </a:lnTo>
                <a:lnTo>
                  <a:pt x="5048079" y="2157789"/>
                </a:lnTo>
                <a:lnTo>
                  <a:pt x="5052145" y="2142314"/>
                </a:lnTo>
                <a:lnTo>
                  <a:pt x="5032568" y="2145436"/>
                </a:lnTo>
                <a:lnTo>
                  <a:pt x="5032568" y="2160979"/>
                </a:lnTo>
                <a:lnTo>
                  <a:pt x="5032568" y="2173264"/>
                </a:lnTo>
                <a:lnTo>
                  <a:pt x="5024813" y="2188738"/>
                </a:lnTo>
                <a:lnTo>
                  <a:pt x="5021692" y="2207403"/>
                </a:lnTo>
                <a:lnTo>
                  <a:pt x="5017058" y="2215140"/>
                </a:lnTo>
                <a:lnTo>
                  <a:pt x="5021692" y="2238420"/>
                </a:lnTo>
                <a:lnTo>
                  <a:pt x="5032568" y="2234755"/>
                </a:lnTo>
                <a:lnTo>
                  <a:pt x="5036635" y="2250230"/>
                </a:lnTo>
                <a:lnTo>
                  <a:pt x="5040323" y="2250230"/>
                </a:lnTo>
                <a:lnTo>
                  <a:pt x="5048079" y="2281179"/>
                </a:lnTo>
                <a:lnTo>
                  <a:pt x="5059901" y="2284369"/>
                </a:lnTo>
                <a:lnTo>
                  <a:pt x="5070871" y="2284369"/>
                </a:lnTo>
                <a:lnTo>
                  <a:pt x="5079951" y="2299912"/>
                </a:lnTo>
                <a:lnTo>
                  <a:pt x="5106337" y="2330861"/>
                </a:lnTo>
                <a:lnTo>
                  <a:pt x="5106337" y="2350476"/>
                </a:lnTo>
                <a:lnTo>
                  <a:pt x="5110499" y="2361404"/>
                </a:lnTo>
                <a:lnTo>
                  <a:pt x="5110499" y="2369141"/>
                </a:lnTo>
                <a:lnTo>
                  <a:pt x="5118159" y="2373688"/>
                </a:lnTo>
                <a:lnTo>
                  <a:pt x="5125915" y="2400090"/>
                </a:lnTo>
                <a:lnTo>
                  <a:pt x="5121848" y="2392353"/>
                </a:lnTo>
                <a:lnTo>
                  <a:pt x="5118159" y="2400090"/>
                </a:lnTo>
                <a:lnTo>
                  <a:pt x="5114093" y="2404638"/>
                </a:lnTo>
                <a:lnTo>
                  <a:pt x="5110499" y="2400090"/>
                </a:lnTo>
                <a:lnTo>
                  <a:pt x="5098582" y="2389163"/>
                </a:lnTo>
                <a:lnTo>
                  <a:pt x="5083166" y="2381426"/>
                </a:lnTo>
                <a:lnTo>
                  <a:pt x="5067656" y="2365951"/>
                </a:lnTo>
                <a:lnTo>
                  <a:pt x="5063589" y="2358214"/>
                </a:lnTo>
                <a:lnTo>
                  <a:pt x="5052145" y="2345929"/>
                </a:lnTo>
                <a:lnTo>
                  <a:pt x="5052145" y="2338599"/>
                </a:lnTo>
                <a:lnTo>
                  <a:pt x="5052145" y="2327196"/>
                </a:lnTo>
                <a:lnTo>
                  <a:pt x="5048079" y="2323124"/>
                </a:lnTo>
                <a:lnTo>
                  <a:pt x="5044390" y="2307649"/>
                </a:lnTo>
                <a:lnTo>
                  <a:pt x="5040323" y="2292175"/>
                </a:lnTo>
                <a:lnTo>
                  <a:pt x="5032568" y="2281179"/>
                </a:lnTo>
                <a:lnTo>
                  <a:pt x="5024813" y="2273442"/>
                </a:lnTo>
                <a:lnTo>
                  <a:pt x="5013937" y="2257967"/>
                </a:lnTo>
                <a:lnTo>
                  <a:pt x="5009397" y="2250230"/>
                </a:lnTo>
                <a:lnTo>
                  <a:pt x="5006181" y="2253420"/>
                </a:lnTo>
                <a:lnTo>
                  <a:pt x="5006181" y="2261157"/>
                </a:lnTo>
                <a:lnTo>
                  <a:pt x="5001642" y="2257967"/>
                </a:lnTo>
                <a:lnTo>
                  <a:pt x="4998426" y="2242493"/>
                </a:lnTo>
                <a:lnTo>
                  <a:pt x="5001642" y="2227018"/>
                </a:lnTo>
                <a:lnTo>
                  <a:pt x="5006181" y="2219281"/>
                </a:lnTo>
                <a:lnTo>
                  <a:pt x="5006181" y="2215140"/>
                </a:lnTo>
                <a:lnTo>
                  <a:pt x="5001642" y="2204213"/>
                </a:lnTo>
                <a:lnTo>
                  <a:pt x="5006181" y="2196476"/>
                </a:lnTo>
                <a:lnTo>
                  <a:pt x="5006181" y="2176454"/>
                </a:lnTo>
                <a:lnTo>
                  <a:pt x="5001642" y="2176454"/>
                </a:lnTo>
                <a:lnTo>
                  <a:pt x="5006181" y="2173264"/>
                </a:lnTo>
                <a:lnTo>
                  <a:pt x="5006181" y="2153241"/>
                </a:lnTo>
                <a:lnTo>
                  <a:pt x="4993886" y="2130437"/>
                </a:lnTo>
                <a:lnTo>
                  <a:pt x="4993886" y="2138174"/>
                </a:lnTo>
                <a:lnTo>
                  <a:pt x="4990671" y="2138174"/>
                </a:lnTo>
                <a:lnTo>
                  <a:pt x="4986131" y="2119034"/>
                </a:lnTo>
                <a:lnTo>
                  <a:pt x="4982916" y="2099487"/>
                </a:lnTo>
                <a:lnTo>
                  <a:pt x="4978376" y="2083945"/>
                </a:lnTo>
                <a:lnTo>
                  <a:pt x="4978376" y="2073017"/>
                </a:lnTo>
                <a:lnTo>
                  <a:pt x="4970621" y="2073017"/>
                </a:lnTo>
                <a:lnTo>
                  <a:pt x="4967405" y="2065280"/>
                </a:lnTo>
                <a:lnTo>
                  <a:pt x="4962866" y="2057543"/>
                </a:lnTo>
                <a:lnTo>
                  <a:pt x="4959745" y="2060733"/>
                </a:lnTo>
                <a:lnTo>
                  <a:pt x="4959745" y="2073017"/>
                </a:lnTo>
                <a:lnTo>
                  <a:pt x="4951989" y="2080755"/>
                </a:lnTo>
                <a:lnTo>
                  <a:pt x="4936479" y="2088560"/>
                </a:lnTo>
                <a:lnTo>
                  <a:pt x="4932412" y="2091750"/>
                </a:lnTo>
                <a:lnTo>
                  <a:pt x="4924657" y="2088560"/>
                </a:lnTo>
                <a:lnTo>
                  <a:pt x="4916902" y="2088560"/>
                </a:lnTo>
                <a:lnTo>
                  <a:pt x="4916902" y="2083945"/>
                </a:lnTo>
                <a:lnTo>
                  <a:pt x="4909146" y="2088560"/>
                </a:lnTo>
                <a:lnTo>
                  <a:pt x="4909146" y="2065280"/>
                </a:lnTo>
                <a:lnTo>
                  <a:pt x="4913686" y="2045258"/>
                </a:lnTo>
                <a:lnTo>
                  <a:pt x="4909146" y="2034331"/>
                </a:lnTo>
                <a:lnTo>
                  <a:pt x="4898175" y="2018856"/>
                </a:lnTo>
                <a:lnTo>
                  <a:pt x="4898175" y="2022453"/>
                </a:lnTo>
                <a:lnTo>
                  <a:pt x="4885881" y="2011118"/>
                </a:lnTo>
                <a:lnTo>
                  <a:pt x="4893636" y="2014716"/>
                </a:lnTo>
                <a:lnTo>
                  <a:pt x="4898175" y="2011118"/>
                </a:lnTo>
                <a:lnTo>
                  <a:pt x="4885881" y="2003788"/>
                </a:lnTo>
                <a:lnTo>
                  <a:pt x="4881814" y="1996051"/>
                </a:lnTo>
                <a:lnTo>
                  <a:pt x="4878220" y="1991504"/>
                </a:lnTo>
                <a:lnTo>
                  <a:pt x="4870465" y="1988314"/>
                </a:lnTo>
                <a:lnTo>
                  <a:pt x="4866303" y="1988314"/>
                </a:lnTo>
                <a:lnTo>
                  <a:pt x="4855427" y="1972839"/>
                </a:lnTo>
                <a:lnTo>
                  <a:pt x="4850887" y="1960554"/>
                </a:lnTo>
                <a:lnTo>
                  <a:pt x="4847672" y="1945012"/>
                </a:lnTo>
                <a:lnTo>
                  <a:pt x="4835377" y="1934084"/>
                </a:lnTo>
                <a:lnTo>
                  <a:pt x="4824406" y="1930012"/>
                </a:lnTo>
                <a:lnTo>
                  <a:pt x="4819867" y="1918610"/>
                </a:lnTo>
                <a:lnTo>
                  <a:pt x="4808990" y="1914537"/>
                </a:lnTo>
                <a:lnTo>
                  <a:pt x="4808990" y="1922275"/>
                </a:lnTo>
                <a:lnTo>
                  <a:pt x="4816651" y="1922275"/>
                </a:lnTo>
                <a:lnTo>
                  <a:pt x="4819867" y="1934084"/>
                </a:lnTo>
                <a:lnTo>
                  <a:pt x="4816651" y="1937274"/>
                </a:lnTo>
                <a:lnTo>
                  <a:pt x="4819867" y="1945012"/>
                </a:lnTo>
                <a:lnTo>
                  <a:pt x="4816651" y="1957364"/>
                </a:lnTo>
                <a:lnTo>
                  <a:pt x="4808990" y="1949627"/>
                </a:lnTo>
                <a:lnTo>
                  <a:pt x="4808990" y="1945012"/>
                </a:lnTo>
                <a:lnTo>
                  <a:pt x="4804356" y="1949627"/>
                </a:lnTo>
                <a:lnTo>
                  <a:pt x="4808990" y="1957364"/>
                </a:lnTo>
                <a:lnTo>
                  <a:pt x="4801235" y="1957364"/>
                </a:lnTo>
                <a:lnTo>
                  <a:pt x="4796695" y="1957364"/>
                </a:lnTo>
                <a:lnTo>
                  <a:pt x="4785725" y="1960554"/>
                </a:lnTo>
                <a:lnTo>
                  <a:pt x="4785725" y="1952817"/>
                </a:lnTo>
                <a:lnTo>
                  <a:pt x="4777969" y="1965102"/>
                </a:lnTo>
                <a:lnTo>
                  <a:pt x="4773903" y="1960554"/>
                </a:lnTo>
                <a:lnTo>
                  <a:pt x="4773903" y="1949627"/>
                </a:lnTo>
                <a:lnTo>
                  <a:pt x="4770214" y="1949627"/>
                </a:lnTo>
                <a:lnTo>
                  <a:pt x="4770214" y="1957364"/>
                </a:lnTo>
                <a:lnTo>
                  <a:pt x="4754704" y="1965102"/>
                </a:lnTo>
                <a:lnTo>
                  <a:pt x="4747421" y="1968292"/>
                </a:lnTo>
                <a:lnTo>
                  <a:pt x="4747421" y="1972839"/>
                </a:lnTo>
                <a:lnTo>
                  <a:pt x="4750637" y="1983766"/>
                </a:lnTo>
                <a:lnTo>
                  <a:pt x="4747421" y="1991504"/>
                </a:lnTo>
                <a:lnTo>
                  <a:pt x="4742882" y="1996051"/>
                </a:lnTo>
                <a:lnTo>
                  <a:pt x="4739761" y="2003788"/>
                </a:lnTo>
                <a:lnTo>
                  <a:pt x="4724250" y="2006978"/>
                </a:lnTo>
                <a:lnTo>
                  <a:pt x="4724250" y="2003788"/>
                </a:lnTo>
                <a:lnTo>
                  <a:pt x="4716495" y="2006978"/>
                </a:lnTo>
                <a:lnTo>
                  <a:pt x="4719710" y="2006978"/>
                </a:lnTo>
                <a:lnTo>
                  <a:pt x="4700984" y="2034331"/>
                </a:lnTo>
                <a:lnTo>
                  <a:pt x="4684623" y="2045258"/>
                </a:lnTo>
                <a:lnTo>
                  <a:pt x="4669112" y="2060733"/>
                </a:lnTo>
                <a:lnTo>
                  <a:pt x="4661357" y="2068470"/>
                </a:lnTo>
                <a:lnTo>
                  <a:pt x="4665897" y="2073017"/>
                </a:lnTo>
                <a:lnTo>
                  <a:pt x="4650481" y="2080755"/>
                </a:lnTo>
                <a:lnTo>
                  <a:pt x="4642726" y="2083945"/>
                </a:lnTo>
                <a:lnTo>
                  <a:pt x="4634970" y="2091750"/>
                </a:lnTo>
                <a:lnTo>
                  <a:pt x="4630431" y="2091750"/>
                </a:lnTo>
                <a:lnTo>
                  <a:pt x="4622675" y="2096297"/>
                </a:lnTo>
                <a:lnTo>
                  <a:pt x="4619460" y="2111297"/>
                </a:lnTo>
                <a:lnTo>
                  <a:pt x="4622675" y="2122699"/>
                </a:lnTo>
                <a:lnTo>
                  <a:pt x="4622675" y="2130437"/>
                </a:lnTo>
                <a:lnTo>
                  <a:pt x="4622675" y="2142314"/>
                </a:lnTo>
                <a:lnTo>
                  <a:pt x="4619460" y="2142314"/>
                </a:lnTo>
                <a:lnTo>
                  <a:pt x="4627215" y="2153241"/>
                </a:lnTo>
                <a:lnTo>
                  <a:pt x="4619460" y="2168716"/>
                </a:lnTo>
                <a:lnTo>
                  <a:pt x="4614920" y="2181001"/>
                </a:lnTo>
                <a:lnTo>
                  <a:pt x="4619460" y="2211543"/>
                </a:lnTo>
                <a:lnTo>
                  <a:pt x="4607165" y="2211543"/>
                </a:lnTo>
                <a:lnTo>
                  <a:pt x="4599883" y="2227018"/>
                </a:lnTo>
                <a:lnTo>
                  <a:pt x="4611705" y="2230683"/>
                </a:lnTo>
                <a:lnTo>
                  <a:pt x="4607165" y="2234755"/>
                </a:lnTo>
                <a:lnTo>
                  <a:pt x="4592127" y="2234755"/>
                </a:lnTo>
                <a:lnTo>
                  <a:pt x="4584372" y="2242493"/>
                </a:lnTo>
                <a:lnTo>
                  <a:pt x="4584372" y="2250230"/>
                </a:lnTo>
                <a:lnTo>
                  <a:pt x="4573496" y="2257967"/>
                </a:lnTo>
                <a:lnTo>
                  <a:pt x="4545691" y="2219281"/>
                </a:lnTo>
                <a:lnTo>
                  <a:pt x="4550230" y="2222878"/>
                </a:lnTo>
                <a:lnTo>
                  <a:pt x="4534720" y="2188738"/>
                </a:lnTo>
                <a:lnTo>
                  <a:pt x="4522425" y="2168716"/>
                </a:lnTo>
                <a:lnTo>
                  <a:pt x="4507009" y="2138174"/>
                </a:lnTo>
                <a:lnTo>
                  <a:pt x="4499727" y="2114962"/>
                </a:lnTo>
                <a:lnTo>
                  <a:pt x="4487432" y="2096297"/>
                </a:lnTo>
                <a:lnTo>
                  <a:pt x="4468706" y="2037521"/>
                </a:lnTo>
                <a:lnTo>
                  <a:pt x="4464166" y="2022453"/>
                </a:lnTo>
                <a:lnTo>
                  <a:pt x="4460950" y="1996051"/>
                </a:lnTo>
                <a:lnTo>
                  <a:pt x="4460950" y="1980576"/>
                </a:lnTo>
                <a:lnTo>
                  <a:pt x="4456411" y="1972839"/>
                </a:lnTo>
                <a:lnTo>
                  <a:pt x="4456411" y="1968292"/>
                </a:lnTo>
                <a:lnTo>
                  <a:pt x="4460950" y="1965102"/>
                </a:lnTo>
                <a:lnTo>
                  <a:pt x="4456411" y="1960554"/>
                </a:lnTo>
                <a:lnTo>
                  <a:pt x="4453195" y="1952817"/>
                </a:lnTo>
                <a:lnTo>
                  <a:pt x="4460950" y="1952817"/>
                </a:lnTo>
                <a:lnTo>
                  <a:pt x="4460950" y="1949627"/>
                </a:lnTo>
                <a:lnTo>
                  <a:pt x="4448655" y="1949627"/>
                </a:lnTo>
                <a:lnTo>
                  <a:pt x="4448655" y="1957364"/>
                </a:lnTo>
                <a:lnTo>
                  <a:pt x="4440900" y="1960554"/>
                </a:lnTo>
                <a:lnTo>
                  <a:pt x="4448655" y="1965102"/>
                </a:lnTo>
                <a:lnTo>
                  <a:pt x="4445534" y="1976029"/>
                </a:lnTo>
                <a:lnTo>
                  <a:pt x="4422269" y="1983766"/>
                </a:lnTo>
                <a:lnTo>
                  <a:pt x="4406758" y="1976029"/>
                </a:lnTo>
                <a:lnTo>
                  <a:pt x="4379426" y="1949627"/>
                </a:lnTo>
                <a:lnTo>
                  <a:pt x="4387181" y="1949627"/>
                </a:lnTo>
                <a:lnTo>
                  <a:pt x="4406758" y="1941822"/>
                </a:lnTo>
                <a:lnTo>
                  <a:pt x="4406758" y="1934084"/>
                </a:lnTo>
                <a:lnTo>
                  <a:pt x="4391721" y="1941822"/>
                </a:lnTo>
                <a:lnTo>
                  <a:pt x="4371671" y="1930012"/>
                </a:lnTo>
                <a:lnTo>
                  <a:pt x="4368550" y="1918610"/>
                </a:lnTo>
                <a:lnTo>
                  <a:pt x="4371671" y="1914537"/>
                </a:lnTo>
                <a:lnTo>
                  <a:pt x="4368550" y="1914537"/>
                </a:lnTo>
                <a:lnTo>
                  <a:pt x="4364010" y="1918610"/>
                </a:lnTo>
                <a:lnTo>
                  <a:pt x="4345284" y="1910872"/>
                </a:lnTo>
                <a:lnTo>
                  <a:pt x="4340744" y="1899063"/>
                </a:lnTo>
                <a:lnTo>
                  <a:pt x="4337529" y="1891325"/>
                </a:lnTo>
                <a:lnTo>
                  <a:pt x="4329773" y="1891325"/>
                </a:lnTo>
                <a:lnTo>
                  <a:pt x="4325707" y="1880330"/>
                </a:lnTo>
                <a:lnTo>
                  <a:pt x="4317951" y="1875783"/>
                </a:lnTo>
                <a:lnTo>
                  <a:pt x="4310196" y="1880330"/>
                </a:lnTo>
                <a:lnTo>
                  <a:pt x="4287025" y="1883520"/>
                </a:lnTo>
                <a:lnTo>
                  <a:pt x="4287025" y="1888135"/>
                </a:lnTo>
                <a:lnTo>
                  <a:pt x="4279270" y="1883520"/>
                </a:lnTo>
                <a:lnTo>
                  <a:pt x="4271515" y="1880330"/>
                </a:lnTo>
                <a:lnTo>
                  <a:pt x="4256004" y="1883520"/>
                </a:lnTo>
                <a:lnTo>
                  <a:pt x="4240494" y="1883520"/>
                </a:lnTo>
                <a:lnTo>
                  <a:pt x="4228672" y="1888135"/>
                </a:lnTo>
                <a:lnTo>
                  <a:pt x="4217795" y="1883520"/>
                </a:lnTo>
                <a:lnTo>
                  <a:pt x="4197745" y="1880330"/>
                </a:lnTo>
                <a:lnTo>
                  <a:pt x="4179019" y="1880330"/>
                </a:lnTo>
                <a:lnTo>
                  <a:pt x="4158969" y="1875783"/>
                </a:lnTo>
                <a:lnTo>
                  <a:pt x="4136271" y="1872593"/>
                </a:lnTo>
                <a:lnTo>
                  <a:pt x="4128516" y="1853928"/>
                </a:lnTo>
                <a:lnTo>
                  <a:pt x="4117545" y="1841643"/>
                </a:lnTo>
                <a:lnTo>
                  <a:pt x="4105250" y="1846191"/>
                </a:lnTo>
                <a:lnTo>
                  <a:pt x="4097495" y="1849381"/>
                </a:lnTo>
                <a:lnTo>
                  <a:pt x="4089739" y="1853928"/>
                </a:lnTo>
                <a:lnTo>
                  <a:pt x="4082079" y="1857118"/>
                </a:lnTo>
                <a:lnTo>
                  <a:pt x="4066568" y="1853928"/>
                </a:lnTo>
                <a:lnTo>
                  <a:pt x="4051058" y="1846191"/>
                </a:lnTo>
                <a:lnTo>
                  <a:pt x="4039236" y="1838453"/>
                </a:lnTo>
                <a:lnTo>
                  <a:pt x="4031481" y="1830716"/>
                </a:lnTo>
                <a:lnTo>
                  <a:pt x="4015970" y="1826169"/>
                </a:lnTo>
                <a:lnTo>
                  <a:pt x="4005094" y="1807504"/>
                </a:lnTo>
                <a:lnTo>
                  <a:pt x="4000554" y="1799766"/>
                </a:lnTo>
                <a:lnTo>
                  <a:pt x="3992799" y="1795626"/>
                </a:lnTo>
                <a:lnTo>
                  <a:pt x="3985044" y="1780152"/>
                </a:lnTo>
                <a:lnTo>
                  <a:pt x="3981828" y="1772414"/>
                </a:lnTo>
                <a:lnTo>
                  <a:pt x="3974073" y="1780152"/>
                </a:lnTo>
                <a:lnTo>
                  <a:pt x="3962251" y="1772414"/>
                </a:lnTo>
                <a:lnTo>
                  <a:pt x="3962251" y="1769224"/>
                </a:lnTo>
                <a:lnTo>
                  <a:pt x="3958562" y="1769224"/>
                </a:lnTo>
                <a:lnTo>
                  <a:pt x="3958562" y="1780152"/>
                </a:lnTo>
                <a:lnTo>
                  <a:pt x="3950902" y="1780152"/>
                </a:lnTo>
                <a:lnTo>
                  <a:pt x="3946740" y="1780152"/>
                </a:lnTo>
                <a:lnTo>
                  <a:pt x="3938985" y="1780152"/>
                </a:lnTo>
                <a:lnTo>
                  <a:pt x="3943146" y="1784224"/>
                </a:lnTo>
                <a:lnTo>
                  <a:pt x="3946740" y="1784224"/>
                </a:lnTo>
                <a:lnTo>
                  <a:pt x="3946740" y="1787889"/>
                </a:lnTo>
                <a:lnTo>
                  <a:pt x="3938985" y="1791961"/>
                </a:lnTo>
                <a:lnTo>
                  <a:pt x="3943146" y="1795626"/>
                </a:lnTo>
                <a:lnTo>
                  <a:pt x="3950902" y="1810694"/>
                </a:lnTo>
                <a:lnTo>
                  <a:pt x="3954496" y="1822979"/>
                </a:lnTo>
                <a:lnTo>
                  <a:pt x="3962251" y="1826169"/>
                </a:lnTo>
                <a:lnTo>
                  <a:pt x="3962251" y="1833906"/>
                </a:lnTo>
                <a:lnTo>
                  <a:pt x="3970006" y="1833906"/>
                </a:lnTo>
                <a:lnTo>
                  <a:pt x="3970006" y="1838453"/>
                </a:lnTo>
                <a:lnTo>
                  <a:pt x="3977288" y="1846191"/>
                </a:lnTo>
                <a:lnTo>
                  <a:pt x="3985044" y="1849381"/>
                </a:lnTo>
                <a:lnTo>
                  <a:pt x="3989583" y="1861665"/>
                </a:lnTo>
                <a:lnTo>
                  <a:pt x="3989583" y="1864855"/>
                </a:lnTo>
                <a:lnTo>
                  <a:pt x="3985044" y="1864855"/>
                </a:lnTo>
                <a:lnTo>
                  <a:pt x="3989583" y="1872593"/>
                </a:lnTo>
                <a:lnTo>
                  <a:pt x="3992799" y="1880330"/>
                </a:lnTo>
                <a:lnTo>
                  <a:pt x="4000554" y="1888135"/>
                </a:lnTo>
                <a:lnTo>
                  <a:pt x="4008215" y="1899063"/>
                </a:lnTo>
                <a:lnTo>
                  <a:pt x="4005094" y="1880330"/>
                </a:lnTo>
                <a:lnTo>
                  <a:pt x="4008215" y="1875783"/>
                </a:lnTo>
                <a:lnTo>
                  <a:pt x="4012849" y="1869403"/>
                </a:lnTo>
                <a:lnTo>
                  <a:pt x="4020510" y="1875783"/>
                </a:lnTo>
                <a:lnTo>
                  <a:pt x="4020510" y="1888135"/>
                </a:lnTo>
                <a:lnTo>
                  <a:pt x="4020510" y="1899063"/>
                </a:lnTo>
                <a:lnTo>
                  <a:pt x="4020510" y="1906800"/>
                </a:lnTo>
                <a:lnTo>
                  <a:pt x="4023725" y="1910872"/>
                </a:lnTo>
                <a:lnTo>
                  <a:pt x="4028265" y="1914537"/>
                </a:lnTo>
                <a:lnTo>
                  <a:pt x="4039236" y="1914537"/>
                </a:lnTo>
                <a:lnTo>
                  <a:pt x="4043775" y="1910872"/>
                </a:lnTo>
                <a:lnTo>
                  <a:pt x="4066568" y="1910872"/>
                </a:lnTo>
                <a:lnTo>
                  <a:pt x="4077444" y="1906800"/>
                </a:lnTo>
                <a:lnTo>
                  <a:pt x="4085200" y="1899063"/>
                </a:lnTo>
                <a:lnTo>
                  <a:pt x="4097495" y="1883520"/>
                </a:lnTo>
                <a:lnTo>
                  <a:pt x="4108465" y="1872593"/>
                </a:lnTo>
                <a:lnTo>
                  <a:pt x="4113005" y="1864855"/>
                </a:lnTo>
                <a:lnTo>
                  <a:pt x="4117545" y="1869403"/>
                </a:lnTo>
                <a:lnTo>
                  <a:pt x="4117545" y="1875783"/>
                </a:lnTo>
                <a:lnTo>
                  <a:pt x="4117545" y="1888135"/>
                </a:lnTo>
                <a:lnTo>
                  <a:pt x="4132582" y="1910872"/>
                </a:lnTo>
                <a:lnTo>
                  <a:pt x="4158969" y="1918610"/>
                </a:lnTo>
                <a:lnTo>
                  <a:pt x="4171264" y="1922275"/>
                </a:lnTo>
                <a:lnTo>
                  <a:pt x="4186774" y="1941822"/>
                </a:lnTo>
                <a:lnTo>
                  <a:pt x="4194530" y="1945012"/>
                </a:lnTo>
                <a:lnTo>
                  <a:pt x="4186774" y="1968292"/>
                </a:lnTo>
                <a:lnTo>
                  <a:pt x="4171264" y="1991504"/>
                </a:lnTo>
                <a:lnTo>
                  <a:pt x="4166724" y="1991504"/>
                </a:lnTo>
                <a:lnTo>
                  <a:pt x="4163603" y="1988314"/>
                </a:lnTo>
                <a:lnTo>
                  <a:pt x="4158969" y="1999241"/>
                </a:lnTo>
                <a:lnTo>
                  <a:pt x="4155848" y="2011118"/>
                </a:lnTo>
                <a:lnTo>
                  <a:pt x="4158969" y="2022453"/>
                </a:lnTo>
                <a:lnTo>
                  <a:pt x="4140338" y="2026593"/>
                </a:lnTo>
                <a:lnTo>
                  <a:pt x="4132582" y="2034331"/>
                </a:lnTo>
                <a:lnTo>
                  <a:pt x="4132582" y="2042068"/>
                </a:lnTo>
                <a:lnTo>
                  <a:pt x="4128516" y="2045258"/>
                </a:lnTo>
                <a:lnTo>
                  <a:pt x="4108465" y="2049805"/>
                </a:lnTo>
                <a:lnTo>
                  <a:pt x="4108465" y="2060733"/>
                </a:lnTo>
                <a:lnTo>
                  <a:pt x="4105250" y="2065280"/>
                </a:lnTo>
                <a:lnTo>
                  <a:pt x="4097495" y="2065280"/>
                </a:lnTo>
                <a:lnTo>
                  <a:pt x="4077444" y="2068470"/>
                </a:lnTo>
                <a:lnTo>
                  <a:pt x="4066568" y="2073017"/>
                </a:lnTo>
                <a:lnTo>
                  <a:pt x="4051058" y="2080755"/>
                </a:lnTo>
                <a:lnTo>
                  <a:pt x="4046991" y="2091750"/>
                </a:lnTo>
                <a:lnTo>
                  <a:pt x="4046991" y="2096297"/>
                </a:lnTo>
                <a:lnTo>
                  <a:pt x="3997339" y="2114962"/>
                </a:lnTo>
                <a:lnTo>
                  <a:pt x="3985044" y="2119034"/>
                </a:lnTo>
                <a:lnTo>
                  <a:pt x="3977288" y="2130437"/>
                </a:lnTo>
                <a:lnTo>
                  <a:pt x="3966318" y="2130437"/>
                </a:lnTo>
                <a:lnTo>
                  <a:pt x="3962251" y="2130437"/>
                </a:lnTo>
                <a:lnTo>
                  <a:pt x="3943146" y="2142314"/>
                </a:lnTo>
                <a:lnTo>
                  <a:pt x="3915814" y="2145436"/>
                </a:lnTo>
                <a:lnTo>
                  <a:pt x="3903519" y="2150052"/>
                </a:lnTo>
                <a:lnTo>
                  <a:pt x="3903519" y="2157789"/>
                </a:lnTo>
                <a:lnTo>
                  <a:pt x="3892548" y="2157789"/>
                </a:lnTo>
                <a:lnTo>
                  <a:pt x="3877038" y="2157789"/>
                </a:lnTo>
                <a:lnTo>
                  <a:pt x="3869377" y="2153241"/>
                </a:lnTo>
                <a:lnTo>
                  <a:pt x="3865216" y="2142314"/>
                </a:lnTo>
                <a:lnTo>
                  <a:pt x="3862095" y="2119034"/>
                </a:lnTo>
                <a:lnTo>
                  <a:pt x="3854340" y="2099487"/>
                </a:lnTo>
                <a:lnTo>
                  <a:pt x="3854340" y="2088560"/>
                </a:lnTo>
                <a:lnTo>
                  <a:pt x="3854340" y="2080755"/>
                </a:lnTo>
                <a:lnTo>
                  <a:pt x="3842045" y="2057543"/>
                </a:lnTo>
                <a:lnTo>
                  <a:pt x="3831074" y="2045258"/>
                </a:lnTo>
                <a:lnTo>
                  <a:pt x="3811024" y="2014716"/>
                </a:lnTo>
                <a:lnTo>
                  <a:pt x="3800147" y="1996051"/>
                </a:lnTo>
                <a:lnTo>
                  <a:pt x="3784637" y="1991504"/>
                </a:lnTo>
                <a:lnTo>
                  <a:pt x="3772815" y="1972839"/>
                </a:lnTo>
                <a:lnTo>
                  <a:pt x="3772815" y="1957364"/>
                </a:lnTo>
                <a:lnTo>
                  <a:pt x="3772815" y="1949627"/>
                </a:lnTo>
                <a:lnTo>
                  <a:pt x="3754089" y="1914537"/>
                </a:lnTo>
                <a:lnTo>
                  <a:pt x="3738578" y="1906800"/>
                </a:lnTo>
                <a:lnTo>
                  <a:pt x="3729499" y="1895873"/>
                </a:lnTo>
                <a:lnTo>
                  <a:pt x="3734039" y="1891325"/>
                </a:lnTo>
                <a:lnTo>
                  <a:pt x="3718623" y="1872593"/>
                </a:lnTo>
                <a:lnTo>
                  <a:pt x="3703112" y="1846191"/>
                </a:lnTo>
                <a:lnTo>
                  <a:pt x="3691290" y="1826169"/>
                </a:lnTo>
                <a:lnTo>
                  <a:pt x="3683535" y="1822979"/>
                </a:lnTo>
                <a:lnTo>
                  <a:pt x="3675780" y="1822979"/>
                </a:lnTo>
                <a:lnTo>
                  <a:pt x="3680320" y="1807504"/>
                </a:lnTo>
                <a:lnTo>
                  <a:pt x="3680320" y="1795626"/>
                </a:lnTo>
                <a:lnTo>
                  <a:pt x="3680320" y="1780152"/>
                </a:lnTo>
                <a:lnTo>
                  <a:pt x="3679548" y="1778294"/>
                </a:lnTo>
                <a:lnTo>
                  <a:pt x="3680199" y="1780102"/>
                </a:lnTo>
                <a:lnTo>
                  <a:pt x="3680199" y="1795624"/>
                </a:lnTo>
                <a:lnTo>
                  <a:pt x="3676118" y="1795624"/>
                </a:lnTo>
                <a:lnTo>
                  <a:pt x="3676118" y="1802919"/>
                </a:lnTo>
                <a:lnTo>
                  <a:pt x="3672458" y="1822942"/>
                </a:lnTo>
                <a:lnTo>
                  <a:pt x="3668376" y="1830703"/>
                </a:lnTo>
                <a:lnTo>
                  <a:pt x="3649656" y="1815181"/>
                </a:lnTo>
                <a:lnTo>
                  <a:pt x="3645152" y="1802919"/>
                </a:lnTo>
                <a:lnTo>
                  <a:pt x="3641914" y="1799737"/>
                </a:lnTo>
                <a:lnTo>
                  <a:pt x="3634173" y="1787863"/>
                </a:lnTo>
                <a:lnTo>
                  <a:pt x="3629598" y="1787863"/>
                </a:lnTo>
                <a:lnTo>
                  <a:pt x="3629598" y="1791976"/>
                </a:lnTo>
                <a:lnTo>
                  <a:pt x="3634173" y="1799737"/>
                </a:lnTo>
                <a:lnTo>
                  <a:pt x="3652893" y="1826124"/>
                </a:lnTo>
                <a:lnTo>
                  <a:pt x="3652893" y="1833885"/>
                </a:lnTo>
                <a:lnTo>
                  <a:pt x="3664716" y="1853908"/>
                </a:lnTo>
                <a:lnTo>
                  <a:pt x="3676118" y="1872611"/>
                </a:lnTo>
                <a:lnTo>
                  <a:pt x="3698920" y="1914520"/>
                </a:lnTo>
                <a:lnTo>
                  <a:pt x="3703424" y="1918555"/>
                </a:lnTo>
                <a:lnTo>
                  <a:pt x="3698920" y="1918555"/>
                </a:lnTo>
                <a:lnTo>
                  <a:pt x="3706661" y="1941838"/>
                </a:lnTo>
                <a:lnTo>
                  <a:pt x="3714403" y="1945020"/>
                </a:lnTo>
                <a:lnTo>
                  <a:pt x="3718907" y="1952703"/>
                </a:lnTo>
                <a:lnTo>
                  <a:pt x="3726719" y="1960464"/>
                </a:lnTo>
                <a:lnTo>
                  <a:pt x="3729886" y="1972803"/>
                </a:lnTo>
                <a:lnTo>
                  <a:pt x="3738542" y="1980486"/>
                </a:lnTo>
                <a:lnTo>
                  <a:pt x="3734460" y="1980486"/>
                </a:lnTo>
                <a:lnTo>
                  <a:pt x="3746283" y="2026508"/>
                </a:lnTo>
                <a:lnTo>
                  <a:pt x="3754025" y="2034269"/>
                </a:lnTo>
                <a:lnTo>
                  <a:pt x="3764933" y="2042030"/>
                </a:lnTo>
                <a:lnTo>
                  <a:pt x="3769508" y="2045212"/>
                </a:lnTo>
                <a:lnTo>
                  <a:pt x="3777249" y="2068416"/>
                </a:lnTo>
                <a:lnTo>
                  <a:pt x="3784991" y="2091621"/>
                </a:lnTo>
                <a:lnTo>
                  <a:pt x="3792732" y="2107143"/>
                </a:lnTo>
                <a:lnTo>
                  <a:pt x="3795969" y="2107143"/>
                </a:lnTo>
                <a:lnTo>
                  <a:pt x="3795969" y="2099382"/>
                </a:lnTo>
                <a:lnTo>
                  <a:pt x="3803711" y="2111256"/>
                </a:lnTo>
                <a:lnTo>
                  <a:pt x="3808285" y="2111256"/>
                </a:lnTo>
                <a:lnTo>
                  <a:pt x="3819194" y="2114904"/>
                </a:lnTo>
                <a:lnTo>
                  <a:pt x="3834677" y="2129882"/>
                </a:lnTo>
                <a:lnTo>
                  <a:pt x="3846500" y="2145404"/>
                </a:lnTo>
                <a:lnTo>
                  <a:pt x="3857901" y="2153165"/>
                </a:lnTo>
                <a:lnTo>
                  <a:pt x="3862053" y="2153165"/>
                </a:lnTo>
                <a:lnTo>
                  <a:pt x="3865220" y="2157666"/>
                </a:lnTo>
                <a:lnTo>
                  <a:pt x="3869795" y="2173187"/>
                </a:lnTo>
                <a:lnTo>
                  <a:pt x="3854242" y="2180948"/>
                </a:lnTo>
                <a:lnTo>
                  <a:pt x="3854242" y="2184130"/>
                </a:lnTo>
                <a:lnTo>
                  <a:pt x="3865220" y="2180948"/>
                </a:lnTo>
                <a:lnTo>
                  <a:pt x="3869795" y="2184130"/>
                </a:lnTo>
                <a:lnTo>
                  <a:pt x="3885278" y="2203687"/>
                </a:lnTo>
                <a:lnTo>
                  <a:pt x="3896186" y="2207335"/>
                </a:lnTo>
                <a:lnTo>
                  <a:pt x="3919411" y="2196392"/>
                </a:lnTo>
                <a:lnTo>
                  <a:pt x="3935808" y="2199574"/>
                </a:lnTo>
                <a:lnTo>
                  <a:pt x="3954529" y="2191813"/>
                </a:lnTo>
                <a:lnTo>
                  <a:pt x="3962270" y="2191813"/>
                </a:lnTo>
                <a:lnTo>
                  <a:pt x="3982327" y="2188632"/>
                </a:lnTo>
                <a:lnTo>
                  <a:pt x="3993236" y="2188632"/>
                </a:lnTo>
                <a:lnTo>
                  <a:pt x="4008719" y="2184130"/>
                </a:lnTo>
                <a:lnTo>
                  <a:pt x="4016460" y="2180948"/>
                </a:lnTo>
                <a:lnTo>
                  <a:pt x="4020612" y="2173187"/>
                </a:lnTo>
                <a:lnTo>
                  <a:pt x="4032014" y="2176369"/>
                </a:lnTo>
                <a:lnTo>
                  <a:pt x="4028354" y="2188632"/>
                </a:lnTo>
                <a:lnTo>
                  <a:pt x="4028354" y="2191813"/>
                </a:lnTo>
                <a:lnTo>
                  <a:pt x="4028354" y="2207335"/>
                </a:lnTo>
                <a:lnTo>
                  <a:pt x="4024202" y="2226892"/>
                </a:lnTo>
                <a:lnTo>
                  <a:pt x="4008719" y="2250175"/>
                </a:lnTo>
                <a:lnTo>
                  <a:pt x="4005552" y="2257858"/>
                </a:lnTo>
                <a:lnTo>
                  <a:pt x="4005552" y="2265619"/>
                </a:lnTo>
                <a:lnTo>
                  <a:pt x="3990069" y="2288824"/>
                </a:lnTo>
                <a:lnTo>
                  <a:pt x="3990069" y="2296584"/>
                </a:lnTo>
                <a:lnTo>
                  <a:pt x="3966845" y="2330732"/>
                </a:lnTo>
                <a:lnTo>
                  <a:pt x="3931726" y="2365811"/>
                </a:lnTo>
                <a:lnTo>
                  <a:pt x="3908502" y="2384514"/>
                </a:lnTo>
                <a:lnTo>
                  <a:pt x="3869795" y="2415480"/>
                </a:lnTo>
                <a:lnTo>
                  <a:pt x="3838759" y="2450559"/>
                </a:lnTo>
                <a:lnTo>
                  <a:pt x="3834677" y="2458320"/>
                </a:lnTo>
                <a:lnTo>
                  <a:pt x="3823768" y="2466003"/>
                </a:lnTo>
                <a:lnTo>
                  <a:pt x="3823768" y="2469185"/>
                </a:lnTo>
                <a:lnTo>
                  <a:pt x="3816027" y="2473764"/>
                </a:lnTo>
                <a:lnTo>
                  <a:pt x="3808285" y="2476946"/>
                </a:lnTo>
                <a:lnTo>
                  <a:pt x="3803711" y="2489285"/>
                </a:lnTo>
                <a:lnTo>
                  <a:pt x="3795969" y="2507911"/>
                </a:lnTo>
                <a:lnTo>
                  <a:pt x="3788228" y="2519785"/>
                </a:lnTo>
                <a:lnTo>
                  <a:pt x="3780487" y="2535230"/>
                </a:lnTo>
                <a:lnTo>
                  <a:pt x="3780487" y="2550751"/>
                </a:lnTo>
                <a:lnTo>
                  <a:pt x="3784991" y="2558512"/>
                </a:lnTo>
                <a:lnTo>
                  <a:pt x="3788228" y="2561694"/>
                </a:lnTo>
                <a:lnTo>
                  <a:pt x="3792732" y="2566195"/>
                </a:lnTo>
                <a:lnTo>
                  <a:pt x="3792732" y="2569377"/>
                </a:lnTo>
                <a:lnTo>
                  <a:pt x="3788228" y="2573956"/>
                </a:lnTo>
                <a:lnTo>
                  <a:pt x="3792732" y="2584899"/>
                </a:lnTo>
                <a:lnTo>
                  <a:pt x="3788228" y="2597161"/>
                </a:lnTo>
                <a:lnTo>
                  <a:pt x="3792732" y="2612217"/>
                </a:lnTo>
                <a:lnTo>
                  <a:pt x="3795969" y="2627738"/>
                </a:lnTo>
                <a:lnTo>
                  <a:pt x="3803711" y="2631386"/>
                </a:lnTo>
                <a:lnTo>
                  <a:pt x="3808285" y="2635422"/>
                </a:lnTo>
                <a:lnTo>
                  <a:pt x="3808285" y="2638604"/>
                </a:lnTo>
                <a:lnTo>
                  <a:pt x="3811452" y="2646364"/>
                </a:lnTo>
                <a:lnTo>
                  <a:pt x="3808285" y="2658704"/>
                </a:lnTo>
                <a:lnTo>
                  <a:pt x="3808285" y="2669647"/>
                </a:lnTo>
                <a:lnTo>
                  <a:pt x="3808285" y="2681909"/>
                </a:lnTo>
                <a:lnTo>
                  <a:pt x="3811452" y="2689670"/>
                </a:lnTo>
                <a:lnTo>
                  <a:pt x="3808285" y="2692852"/>
                </a:lnTo>
                <a:lnTo>
                  <a:pt x="3811452" y="2700612"/>
                </a:lnTo>
                <a:lnTo>
                  <a:pt x="3811452" y="2719238"/>
                </a:lnTo>
                <a:lnTo>
                  <a:pt x="3816027" y="2723817"/>
                </a:lnTo>
                <a:lnTo>
                  <a:pt x="3811452" y="2731578"/>
                </a:lnTo>
                <a:lnTo>
                  <a:pt x="3808285" y="2734760"/>
                </a:lnTo>
                <a:lnTo>
                  <a:pt x="3811452" y="2739261"/>
                </a:lnTo>
                <a:lnTo>
                  <a:pt x="3803711" y="2746556"/>
                </a:lnTo>
                <a:lnTo>
                  <a:pt x="3795969" y="2757965"/>
                </a:lnTo>
                <a:lnTo>
                  <a:pt x="3792732" y="2762078"/>
                </a:lnTo>
                <a:lnTo>
                  <a:pt x="3788228" y="2765726"/>
                </a:lnTo>
                <a:lnTo>
                  <a:pt x="3777249" y="2769839"/>
                </a:lnTo>
                <a:lnTo>
                  <a:pt x="3772675" y="2777522"/>
                </a:lnTo>
                <a:lnTo>
                  <a:pt x="3749943" y="2785283"/>
                </a:lnTo>
                <a:lnTo>
                  <a:pt x="3734460" y="2793044"/>
                </a:lnTo>
                <a:lnTo>
                  <a:pt x="3729886" y="2796226"/>
                </a:lnTo>
                <a:lnTo>
                  <a:pt x="3729886" y="2800805"/>
                </a:lnTo>
                <a:lnTo>
                  <a:pt x="3718907" y="2811747"/>
                </a:lnTo>
                <a:lnTo>
                  <a:pt x="3706661" y="2819431"/>
                </a:lnTo>
                <a:lnTo>
                  <a:pt x="3687941" y="2839531"/>
                </a:lnTo>
                <a:lnTo>
                  <a:pt x="3683859" y="2846749"/>
                </a:lnTo>
                <a:lnTo>
                  <a:pt x="3687941" y="2858157"/>
                </a:lnTo>
                <a:lnTo>
                  <a:pt x="3691178" y="2873213"/>
                </a:lnTo>
                <a:lnTo>
                  <a:pt x="3695682" y="2888657"/>
                </a:lnTo>
                <a:lnTo>
                  <a:pt x="3695682" y="2885475"/>
                </a:lnTo>
                <a:lnTo>
                  <a:pt x="3698920" y="2888657"/>
                </a:lnTo>
                <a:lnTo>
                  <a:pt x="3698920" y="2904179"/>
                </a:lnTo>
                <a:lnTo>
                  <a:pt x="3695682" y="2911940"/>
                </a:lnTo>
                <a:lnTo>
                  <a:pt x="3691178" y="2927384"/>
                </a:lnTo>
                <a:lnTo>
                  <a:pt x="3695682" y="2924202"/>
                </a:lnTo>
                <a:lnTo>
                  <a:pt x="3698920" y="2931963"/>
                </a:lnTo>
                <a:lnTo>
                  <a:pt x="3687941" y="2939724"/>
                </a:lnTo>
                <a:lnTo>
                  <a:pt x="3657397" y="2950589"/>
                </a:lnTo>
                <a:lnTo>
                  <a:pt x="3649656" y="2954702"/>
                </a:lnTo>
                <a:lnTo>
                  <a:pt x="3641914" y="2962463"/>
                </a:lnTo>
                <a:lnTo>
                  <a:pt x="3634173" y="2966110"/>
                </a:lnTo>
                <a:lnTo>
                  <a:pt x="3637410" y="2973405"/>
                </a:lnTo>
                <a:lnTo>
                  <a:pt x="3641914" y="2970224"/>
                </a:lnTo>
                <a:lnTo>
                  <a:pt x="3641914" y="2973405"/>
                </a:lnTo>
                <a:lnTo>
                  <a:pt x="3641914" y="2988849"/>
                </a:lnTo>
                <a:lnTo>
                  <a:pt x="3634173" y="3008950"/>
                </a:lnTo>
                <a:lnTo>
                  <a:pt x="3626431" y="3027576"/>
                </a:lnTo>
                <a:lnTo>
                  <a:pt x="3598633" y="3050858"/>
                </a:lnTo>
                <a:lnTo>
                  <a:pt x="3598633" y="3058542"/>
                </a:lnTo>
                <a:lnTo>
                  <a:pt x="3583642" y="3073598"/>
                </a:lnTo>
                <a:lnTo>
                  <a:pt x="3583642" y="3081358"/>
                </a:lnTo>
                <a:lnTo>
                  <a:pt x="3564500" y="3096802"/>
                </a:lnTo>
                <a:lnTo>
                  <a:pt x="3544865" y="3116825"/>
                </a:lnTo>
                <a:lnTo>
                  <a:pt x="3506157" y="3143290"/>
                </a:lnTo>
                <a:lnTo>
                  <a:pt x="3490674" y="3143290"/>
                </a:lnTo>
                <a:lnTo>
                  <a:pt x="3486522" y="3147403"/>
                </a:lnTo>
                <a:lnTo>
                  <a:pt x="3475614" y="3147403"/>
                </a:lnTo>
                <a:lnTo>
                  <a:pt x="3471039" y="3151051"/>
                </a:lnTo>
                <a:lnTo>
                  <a:pt x="3447815" y="3147403"/>
                </a:lnTo>
                <a:lnTo>
                  <a:pt x="3436906" y="3147403"/>
                </a:lnTo>
                <a:lnTo>
                  <a:pt x="3416849" y="3147403"/>
                </a:lnTo>
                <a:lnTo>
                  <a:pt x="3416849" y="3151051"/>
                </a:lnTo>
                <a:lnTo>
                  <a:pt x="3401788" y="3155086"/>
                </a:lnTo>
                <a:lnTo>
                  <a:pt x="3382646" y="3155086"/>
                </a:lnTo>
                <a:lnTo>
                  <a:pt x="3378564" y="3158734"/>
                </a:lnTo>
                <a:lnTo>
                  <a:pt x="3375397" y="3166495"/>
                </a:lnTo>
                <a:lnTo>
                  <a:pt x="3363081" y="3162847"/>
                </a:lnTo>
                <a:lnTo>
                  <a:pt x="3355340" y="3155086"/>
                </a:lnTo>
                <a:lnTo>
                  <a:pt x="3352102" y="3155086"/>
                </a:lnTo>
                <a:lnTo>
                  <a:pt x="3352102" y="3147403"/>
                </a:lnTo>
                <a:lnTo>
                  <a:pt x="3343024" y="3147403"/>
                </a:lnTo>
                <a:lnTo>
                  <a:pt x="3343024" y="3151051"/>
                </a:lnTo>
                <a:lnTo>
                  <a:pt x="3339857" y="3151051"/>
                </a:lnTo>
                <a:lnTo>
                  <a:pt x="3343024" y="3140108"/>
                </a:lnTo>
                <a:lnTo>
                  <a:pt x="3332115" y="3120085"/>
                </a:lnTo>
                <a:lnTo>
                  <a:pt x="3332115" y="3116825"/>
                </a:lnTo>
                <a:lnTo>
                  <a:pt x="3339857" y="3116825"/>
                </a:lnTo>
                <a:lnTo>
                  <a:pt x="3343024" y="3104563"/>
                </a:lnTo>
                <a:lnTo>
                  <a:pt x="3339857" y="3093620"/>
                </a:lnTo>
                <a:lnTo>
                  <a:pt x="3324303" y="3062655"/>
                </a:lnTo>
                <a:lnTo>
                  <a:pt x="3312480" y="3035337"/>
                </a:lnTo>
                <a:lnTo>
                  <a:pt x="3308820" y="3024394"/>
                </a:lnTo>
                <a:lnTo>
                  <a:pt x="3293830" y="3008950"/>
                </a:lnTo>
                <a:lnTo>
                  <a:pt x="3286089" y="2988849"/>
                </a:lnTo>
                <a:lnTo>
                  <a:pt x="3286089" y="2981166"/>
                </a:lnTo>
                <a:lnTo>
                  <a:pt x="3281514" y="2973405"/>
                </a:lnTo>
                <a:lnTo>
                  <a:pt x="3278347" y="2946941"/>
                </a:lnTo>
                <a:lnTo>
                  <a:pt x="3273773" y="2935145"/>
                </a:lnTo>
                <a:lnTo>
                  <a:pt x="3270535" y="2916441"/>
                </a:lnTo>
                <a:lnTo>
                  <a:pt x="3270535" y="2900997"/>
                </a:lnTo>
                <a:lnTo>
                  <a:pt x="3270535" y="2888657"/>
                </a:lnTo>
                <a:lnTo>
                  <a:pt x="3262794" y="2877714"/>
                </a:lnTo>
                <a:lnTo>
                  <a:pt x="3247311" y="2842713"/>
                </a:lnTo>
                <a:lnTo>
                  <a:pt x="3231828" y="2816249"/>
                </a:lnTo>
                <a:lnTo>
                  <a:pt x="3227746" y="2803986"/>
                </a:lnTo>
                <a:lnTo>
                  <a:pt x="3220005" y="2788465"/>
                </a:lnTo>
                <a:lnTo>
                  <a:pt x="3220005" y="2777522"/>
                </a:lnTo>
                <a:lnTo>
                  <a:pt x="3220005" y="2762078"/>
                </a:lnTo>
                <a:lnTo>
                  <a:pt x="3216345" y="2750204"/>
                </a:lnTo>
                <a:lnTo>
                  <a:pt x="3224087" y="2746556"/>
                </a:lnTo>
                <a:lnTo>
                  <a:pt x="3231828" y="2726999"/>
                </a:lnTo>
                <a:lnTo>
                  <a:pt x="3231828" y="2708296"/>
                </a:lnTo>
                <a:lnTo>
                  <a:pt x="3239570" y="2692852"/>
                </a:lnTo>
                <a:lnTo>
                  <a:pt x="3242807" y="2685091"/>
                </a:lnTo>
                <a:lnTo>
                  <a:pt x="3250548" y="2677330"/>
                </a:lnTo>
                <a:lnTo>
                  <a:pt x="3258290" y="2674148"/>
                </a:lnTo>
                <a:lnTo>
                  <a:pt x="3262794" y="2654125"/>
                </a:lnTo>
                <a:lnTo>
                  <a:pt x="3258290" y="2638604"/>
                </a:lnTo>
                <a:lnTo>
                  <a:pt x="3250548" y="2623625"/>
                </a:lnTo>
                <a:lnTo>
                  <a:pt x="3247311" y="2604922"/>
                </a:lnTo>
                <a:lnTo>
                  <a:pt x="3255053" y="2597161"/>
                </a:lnTo>
                <a:lnTo>
                  <a:pt x="3242807" y="2561694"/>
                </a:lnTo>
                <a:lnTo>
                  <a:pt x="3231828" y="2542990"/>
                </a:lnTo>
                <a:lnTo>
                  <a:pt x="3242807" y="2542990"/>
                </a:lnTo>
                <a:lnTo>
                  <a:pt x="3247311" y="2538411"/>
                </a:lnTo>
                <a:lnTo>
                  <a:pt x="3234995" y="2538411"/>
                </a:lnTo>
                <a:lnTo>
                  <a:pt x="3231828" y="2535230"/>
                </a:lnTo>
                <a:lnTo>
                  <a:pt x="3231828" y="2531194"/>
                </a:lnTo>
                <a:lnTo>
                  <a:pt x="3227746" y="2523433"/>
                </a:lnTo>
                <a:lnTo>
                  <a:pt x="3224087" y="2515672"/>
                </a:lnTo>
                <a:lnTo>
                  <a:pt x="3208604" y="2496969"/>
                </a:lnTo>
                <a:lnTo>
                  <a:pt x="3189039" y="2476946"/>
                </a:lnTo>
                <a:lnTo>
                  <a:pt x="3181227" y="2469185"/>
                </a:lnTo>
                <a:lnTo>
                  <a:pt x="3189039" y="2473764"/>
                </a:lnTo>
                <a:lnTo>
                  <a:pt x="3189039" y="2469185"/>
                </a:lnTo>
                <a:lnTo>
                  <a:pt x="3178060" y="2466003"/>
                </a:lnTo>
                <a:lnTo>
                  <a:pt x="3173486" y="2458320"/>
                </a:lnTo>
                <a:lnTo>
                  <a:pt x="3178060" y="2458320"/>
                </a:lnTo>
                <a:lnTo>
                  <a:pt x="3173486" y="2453741"/>
                </a:lnTo>
                <a:lnTo>
                  <a:pt x="3178060" y="2450559"/>
                </a:lnTo>
                <a:lnTo>
                  <a:pt x="3173486" y="2445980"/>
                </a:lnTo>
                <a:lnTo>
                  <a:pt x="3170319" y="2450559"/>
                </a:lnTo>
                <a:lnTo>
                  <a:pt x="3165744" y="2438219"/>
                </a:lnTo>
                <a:lnTo>
                  <a:pt x="3162577" y="2430924"/>
                </a:lnTo>
                <a:lnTo>
                  <a:pt x="3170319" y="2430924"/>
                </a:lnTo>
                <a:lnTo>
                  <a:pt x="3173486" y="2415480"/>
                </a:lnTo>
                <a:lnTo>
                  <a:pt x="3178060" y="2419593"/>
                </a:lnTo>
                <a:lnTo>
                  <a:pt x="3185802" y="2415480"/>
                </a:lnTo>
                <a:lnTo>
                  <a:pt x="3173486" y="2411833"/>
                </a:lnTo>
                <a:lnTo>
                  <a:pt x="3173486" y="2404537"/>
                </a:lnTo>
                <a:lnTo>
                  <a:pt x="3178060" y="2404537"/>
                </a:lnTo>
                <a:lnTo>
                  <a:pt x="3178060" y="2396777"/>
                </a:lnTo>
                <a:lnTo>
                  <a:pt x="3173486" y="2392275"/>
                </a:lnTo>
                <a:lnTo>
                  <a:pt x="3181227" y="2376754"/>
                </a:lnTo>
                <a:lnTo>
                  <a:pt x="3181227" y="2365811"/>
                </a:lnTo>
                <a:lnTo>
                  <a:pt x="3181227" y="2350367"/>
                </a:lnTo>
                <a:lnTo>
                  <a:pt x="3181227" y="2338027"/>
                </a:lnTo>
                <a:lnTo>
                  <a:pt x="3173486" y="2334845"/>
                </a:lnTo>
                <a:lnTo>
                  <a:pt x="3170319" y="2334845"/>
                </a:lnTo>
                <a:lnTo>
                  <a:pt x="3165744" y="2327084"/>
                </a:lnTo>
                <a:lnTo>
                  <a:pt x="3158003" y="2323049"/>
                </a:lnTo>
                <a:lnTo>
                  <a:pt x="3154836" y="2323049"/>
                </a:lnTo>
                <a:lnTo>
                  <a:pt x="3150261" y="2319401"/>
                </a:lnTo>
                <a:lnTo>
                  <a:pt x="3150261" y="2323049"/>
                </a:lnTo>
                <a:lnTo>
                  <a:pt x="3134778" y="2327084"/>
                </a:lnTo>
                <a:lnTo>
                  <a:pt x="3122955" y="2323049"/>
                </a:lnTo>
                <a:lnTo>
                  <a:pt x="3122955" y="2327084"/>
                </a:lnTo>
                <a:lnTo>
                  <a:pt x="3107472" y="2330732"/>
                </a:lnTo>
                <a:lnTo>
                  <a:pt x="3099731" y="2327084"/>
                </a:lnTo>
                <a:lnTo>
                  <a:pt x="3088752" y="2311640"/>
                </a:lnTo>
                <a:lnTo>
                  <a:pt x="3091919" y="2307527"/>
                </a:lnTo>
                <a:lnTo>
                  <a:pt x="3091919" y="2303880"/>
                </a:lnTo>
                <a:lnTo>
                  <a:pt x="3084177" y="2303880"/>
                </a:lnTo>
                <a:lnTo>
                  <a:pt x="3081010" y="2292083"/>
                </a:lnTo>
                <a:lnTo>
                  <a:pt x="3065528" y="2284322"/>
                </a:lnTo>
                <a:lnTo>
                  <a:pt x="3042303" y="2284322"/>
                </a:lnTo>
                <a:lnTo>
                  <a:pt x="3030409" y="2284322"/>
                </a:lnTo>
                <a:lnTo>
                  <a:pt x="3014927" y="2288824"/>
                </a:lnTo>
                <a:lnTo>
                  <a:pt x="3011760" y="2288824"/>
                </a:lnTo>
                <a:lnTo>
                  <a:pt x="3004018" y="2292083"/>
                </a:lnTo>
                <a:lnTo>
                  <a:pt x="2999444" y="2296584"/>
                </a:lnTo>
                <a:lnTo>
                  <a:pt x="2983961" y="2299766"/>
                </a:lnTo>
                <a:lnTo>
                  <a:pt x="2973052" y="2303880"/>
                </a:lnTo>
                <a:lnTo>
                  <a:pt x="2948843" y="2311640"/>
                </a:lnTo>
                <a:lnTo>
                  <a:pt x="2937934" y="2315288"/>
                </a:lnTo>
                <a:lnTo>
                  <a:pt x="2922451" y="2315288"/>
                </a:lnTo>
                <a:lnTo>
                  <a:pt x="2914710" y="2311640"/>
                </a:lnTo>
                <a:lnTo>
                  <a:pt x="2914710" y="2303880"/>
                </a:lnTo>
                <a:lnTo>
                  <a:pt x="2910135" y="2311640"/>
                </a:lnTo>
                <a:lnTo>
                  <a:pt x="2899227" y="2307527"/>
                </a:lnTo>
                <a:lnTo>
                  <a:pt x="2891485" y="2311640"/>
                </a:lnTo>
                <a:lnTo>
                  <a:pt x="2868191" y="2311640"/>
                </a:lnTo>
                <a:lnTo>
                  <a:pt x="2848626" y="2315288"/>
                </a:lnTo>
                <a:lnTo>
                  <a:pt x="2825402" y="2327084"/>
                </a:lnTo>
                <a:lnTo>
                  <a:pt x="2806681" y="2323049"/>
                </a:lnTo>
                <a:lnTo>
                  <a:pt x="2771634" y="2296584"/>
                </a:lnTo>
                <a:lnTo>
                  <a:pt x="2748409" y="2276562"/>
                </a:lnTo>
                <a:lnTo>
                  <a:pt x="2732856" y="2268801"/>
                </a:lnTo>
                <a:lnTo>
                  <a:pt x="2712869" y="2261040"/>
                </a:lnTo>
                <a:lnTo>
                  <a:pt x="2712869" y="2253357"/>
                </a:lnTo>
                <a:lnTo>
                  <a:pt x="2705550" y="2242414"/>
                </a:lnTo>
                <a:lnTo>
                  <a:pt x="2705550" y="2234653"/>
                </a:lnTo>
                <a:lnTo>
                  <a:pt x="2705550" y="2230540"/>
                </a:lnTo>
                <a:lnTo>
                  <a:pt x="2701890" y="2222857"/>
                </a:lnTo>
                <a:lnTo>
                  <a:pt x="2697808" y="2215096"/>
                </a:lnTo>
                <a:lnTo>
                  <a:pt x="2682325" y="2203687"/>
                </a:lnTo>
                <a:lnTo>
                  <a:pt x="2678666" y="2196392"/>
                </a:lnTo>
                <a:lnTo>
                  <a:pt x="2671347" y="2191813"/>
                </a:lnTo>
                <a:lnTo>
                  <a:pt x="2666842" y="2184130"/>
                </a:lnTo>
                <a:lnTo>
                  <a:pt x="2663605" y="2188632"/>
                </a:lnTo>
                <a:lnTo>
                  <a:pt x="2663605" y="2173187"/>
                </a:lnTo>
                <a:lnTo>
                  <a:pt x="2651359" y="2173187"/>
                </a:lnTo>
                <a:lnTo>
                  <a:pt x="2651359" y="2168609"/>
                </a:lnTo>
                <a:lnTo>
                  <a:pt x="2643548" y="2165427"/>
                </a:lnTo>
                <a:lnTo>
                  <a:pt x="2635806" y="2160848"/>
                </a:lnTo>
                <a:lnTo>
                  <a:pt x="2651359" y="2153165"/>
                </a:lnTo>
                <a:lnTo>
                  <a:pt x="2635806" y="2153165"/>
                </a:lnTo>
                <a:lnTo>
                  <a:pt x="2632639" y="2145404"/>
                </a:lnTo>
                <a:lnTo>
                  <a:pt x="2632639" y="2142222"/>
                </a:lnTo>
                <a:lnTo>
                  <a:pt x="2635806" y="2137643"/>
                </a:lnTo>
                <a:lnTo>
                  <a:pt x="2635806" y="2134461"/>
                </a:lnTo>
                <a:lnTo>
                  <a:pt x="2635806" y="2129882"/>
                </a:lnTo>
                <a:lnTo>
                  <a:pt x="2640381" y="2126700"/>
                </a:lnTo>
                <a:lnTo>
                  <a:pt x="2632639" y="2126700"/>
                </a:lnTo>
                <a:lnTo>
                  <a:pt x="2628065" y="2122587"/>
                </a:lnTo>
                <a:lnTo>
                  <a:pt x="2624898" y="2111256"/>
                </a:lnTo>
                <a:lnTo>
                  <a:pt x="2628065" y="2103495"/>
                </a:lnTo>
                <a:lnTo>
                  <a:pt x="2635806" y="2091621"/>
                </a:lnTo>
                <a:lnTo>
                  <a:pt x="2640381" y="2080756"/>
                </a:lnTo>
                <a:lnTo>
                  <a:pt x="2643548" y="2065235"/>
                </a:lnTo>
                <a:lnTo>
                  <a:pt x="2651359" y="2045212"/>
                </a:lnTo>
                <a:lnTo>
                  <a:pt x="2648122" y="2022395"/>
                </a:lnTo>
                <a:lnTo>
                  <a:pt x="2640381" y="2011064"/>
                </a:lnTo>
                <a:lnTo>
                  <a:pt x="2648122" y="2011064"/>
                </a:lnTo>
                <a:lnTo>
                  <a:pt x="2648122" y="1999190"/>
                </a:lnTo>
                <a:lnTo>
                  <a:pt x="2643548" y="1983746"/>
                </a:lnTo>
                <a:lnTo>
                  <a:pt x="2640381" y="1988247"/>
                </a:lnTo>
                <a:lnTo>
                  <a:pt x="2635806" y="1975985"/>
                </a:lnTo>
                <a:lnTo>
                  <a:pt x="2632639" y="1975985"/>
                </a:lnTo>
                <a:lnTo>
                  <a:pt x="2635806" y="1957282"/>
                </a:lnTo>
                <a:lnTo>
                  <a:pt x="2643548" y="1949521"/>
                </a:lnTo>
                <a:lnTo>
                  <a:pt x="2648122" y="1941838"/>
                </a:lnTo>
                <a:lnTo>
                  <a:pt x="2651359" y="1934077"/>
                </a:lnTo>
                <a:lnTo>
                  <a:pt x="2655864" y="1926316"/>
                </a:lnTo>
                <a:lnTo>
                  <a:pt x="2663605" y="1914520"/>
                </a:lnTo>
                <a:lnTo>
                  <a:pt x="2678666" y="1898998"/>
                </a:lnTo>
                <a:lnTo>
                  <a:pt x="2678666" y="1883476"/>
                </a:lnTo>
                <a:lnTo>
                  <a:pt x="2686407" y="1868964"/>
                </a:lnTo>
                <a:lnTo>
                  <a:pt x="2705550" y="1849329"/>
                </a:lnTo>
                <a:lnTo>
                  <a:pt x="2717373" y="1830703"/>
                </a:lnTo>
                <a:lnTo>
                  <a:pt x="2740668" y="1822942"/>
                </a:lnTo>
                <a:lnTo>
                  <a:pt x="2756151" y="1815181"/>
                </a:lnTo>
                <a:lnTo>
                  <a:pt x="2775715" y="1795624"/>
                </a:lnTo>
                <a:lnTo>
                  <a:pt x="2786624" y="1776455"/>
                </a:lnTo>
                <a:lnTo>
                  <a:pt x="2783457" y="1768771"/>
                </a:lnTo>
                <a:lnTo>
                  <a:pt x="2783457" y="1749137"/>
                </a:lnTo>
                <a:lnTo>
                  <a:pt x="2791198" y="1738194"/>
                </a:lnTo>
                <a:lnTo>
                  <a:pt x="2794436" y="1725932"/>
                </a:lnTo>
                <a:lnTo>
                  <a:pt x="2806681" y="1710410"/>
                </a:lnTo>
                <a:lnTo>
                  <a:pt x="2822164" y="1702727"/>
                </a:lnTo>
                <a:lnTo>
                  <a:pt x="2845459" y="1691784"/>
                </a:lnTo>
                <a:lnTo>
                  <a:pt x="2852708" y="1672149"/>
                </a:lnTo>
                <a:lnTo>
                  <a:pt x="2860449" y="1653523"/>
                </a:lnTo>
                <a:lnTo>
                  <a:pt x="2871850" y="1653523"/>
                </a:lnTo>
                <a:lnTo>
                  <a:pt x="2883744" y="1664466"/>
                </a:lnTo>
                <a:lnTo>
                  <a:pt x="2902394" y="1664466"/>
                </a:lnTo>
                <a:lnTo>
                  <a:pt x="2914710" y="1664466"/>
                </a:lnTo>
                <a:lnTo>
                  <a:pt x="2922451" y="1661284"/>
                </a:lnTo>
                <a:lnTo>
                  <a:pt x="2925618" y="1668502"/>
                </a:lnTo>
                <a:lnTo>
                  <a:pt x="2937934" y="1668502"/>
                </a:lnTo>
                <a:lnTo>
                  <a:pt x="2945676" y="1668502"/>
                </a:lnTo>
                <a:lnTo>
                  <a:pt x="2953417" y="1661284"/>
                </a:lnTo>
                <a:lnTo>
                  <a:pt x="2965311" y="1656705"/>
                </a:lnTo>
                <a:lnTo>
                  <a:pt x="2973052" y="1653523"/>
                </a:lnTo>
                <a:lnTo>
                  <a:pt x="2980794" y="1648944"/>
                </a:lnTo>
                <a:lnTo>
                  <a:pt x="2991702" y="1641184"/>
                </a:lnTo>
                <a:lnTo>
                  <a:pt x="3014927" y="1633500"/>
                </a:lnTo>
                <a:lnTo>
                  <a:pt x="3034562" y="1633500"/>
                </a:lnTo>
                <a:lnTo>
                  <a:pt x="3045963" y="1630319"/>
                </a:lnTo>
                <a:lnTo>
                  <a:pt x="3053704" y="1625740"/>
                </a:lnTo>
                <a:lnTo>
                  <a:pt x="3068694" y="1625740"/>
                </a:lnTo>
                <a:lnTo>
                  <a:pt x="3081010" y="1633500"/>
                </a:lnTo>
                <a:lnTo>
                  <a:pt x="3088752" y="1633500"/>
                </a:lnTo>
                <a:lnTo>
                  <a:pt x="3096493" y="1630319"/>
                </a:lnTo>
                <a:lnTo>
                  <a:pt x="3107472" y="1622558"/>
                </a:lnTo>
                <a:lnTo>
                  <a:pt x="3111976" y="1622558"/>
                </a:lnTo>
                <a:lnTo>
                  <a:pt x="3119718" y="1625740"/>
                </a:lnTo>
                <a:lnTo>
                  <a:pt x="3122955" y="1622558"/>
                </a:lnTo>
                <a:lnTo>
                  <a:pt x="3138438" y="1630319"/>
                </a:lnTo>
                <a:lnTo>
                  <a:pt x="3154836" y="1625740"/>
                </a:lnTo>
                <a:lnTo>
                  <a:pt x="3162577" y="1617979"/>
                </a:lnTo>
                <a:lnTo>
                  <a:pt x="3173486" y="1614797"/>
                </a:lnTo>
                <a:lnTo>
                  <a:pt x="3181227" y="1617979"/>
                </a:lnTo>
                <a:lnTo>
                  <a:pt x="3185802" y="1630319"/>
                </a:lnTo>
                <a:lnTo>
                  <a:pt x="3196780" y="1622558"/>
                </a:lnTo>
                <a:lnTo>
                  <a:pt x="3201285" y="1625740"/>
                </a:lnTo>
                <a:lnTo>
                  <a:pt x="3193543" y="1633500"/>
                </a:lnTo>
                <a:lnTo>
                  <a:pt x="3189039" y="1645763"/>
                </a:lnTo>
                <a:lnTo>
                  <a:pt x="3196780" y="1653523"/>
                </a:lnTo>
                <a:lnTo>
                  <a:pt x="3201285" y="1664466"/>
                </a:lnTo>
                <a:lnTo>
                  <a:pt x="3193543" y="1676263"/>
                </a:lnTo>
                <a:lnTo>
                  <a:pt x="3181227" y="1687671"/>
                </a:lnTo>
                <a:lnTo>
                  <a:pt x="3185802" y="1699545"/>
                </a:lnTo>
                <a:lnTo>
                  <a:pt x="3193543" y="1699545"/>
                </a:lnTo>
                <a:lnTo>
                  <a:pt x="3193543" y="1702727"/>
                </a:lnTo>
                <a:lnTo>
                  <a:pt x="3201285" y="1702727"/>
                </a:lnTo>
                <a:lnTo>
                  <a:pt x="3204522" y="1707228"/>
                </a:lnTo>
                <a:lnTo>
                  <a:pt x="3212263" y="1714989"/>
                </a:lnTo>
                <a:lnTo>
                  <a:pt x="3231828" y="1718171"/>
                </a:lnTo>
                <a:lnTo>
                  <a:pt x="3255053" y="1722750"/>
                </a:lnTo>
                <a:lnTo>
                  <a:pt x="3266031" y="1725932"/>
                </a:lnTo>
                <a:lnTo>
                  <a:pt x="3286089" y="1730511"/>
                </a:lnTo>
                <a:lnTo>
                  <a:pt x="3293830" y="1749137"/>
                </a:lnTo>
                <a:lnTo>
                  <a:pt x="3324303" y="1756897"/>
                </a:lnTo>
                <a:lnTo>
                  <a:pt x="3367656" y="1780102"/>
                </a:lnTo>
                <a:lnTo>
                  <a:pt x="3378564" y="1768771"/>
                </a:lnTo>
                <a:lnTo>
                  <a:pt x="3382646" y="1756897"/>
                </a:lnTo>
                <a:lnTo>
                  <a:pt x="3378564" y="1738194"/>
                </a:lnTo>
                <a:lnTo>
                  <a:pt x="3386305" y="1725932"/>
                </a:lnTo>
                <a:lnTo>
                  <a:pt x="3401788" y="1722750"/>
                </a:lnTo>
                <a:lnTo>
                  <a:pt x="3405870" y="1722750"/>
                </a:lnTo>
                <a:lnTo>
                  <a:pt x="3409530" y="1718171"/>
                </a:lnTo>
                <a:lnTo>
                  <a:pt x="3424590" y="1718171"/>
                </a:lnTo>
                <a:lnTo>
                  <a:pt x="3436906" y="1722750"/>
                </a:lnTo>
                <a:lnTo>
                  <a:pt x="3440073" y="1730511"/>
                </a:lnTo>
                <a:lnTo>
                  <a:pt x="3460131" y="1738194"/>
                </a:lnTo>
                <a:lnTo>
                  <a:pt x="3482933" y="1749137"/>
                </a:lnTo>
                <a:lnTo>
                  <a:pt x="3494334" y="1749137"/>
                </a:lnTo>
                <a:lnTo>
                  <a:pt x="3509817" y="1749137"/>
                </a:lnTo>
                <a:lnTo>
                  <a:pt x="3560348" y="1761476"/>
                </a:lnTo>
                <a:lnTo>
                  <a:pt x="3587724" y="1756897"/>
                </a:lnTo>
                <a:lnTo>
                  <a:pt x="3587724" y="1749137"/>
                </a:lnTo>
                <a:lnTo>
                  <a:pt x="3595466" y="1753715"/>
                </a:lnTo>
                <a:lnTo>
                  <a:pt x="3598633" y="1749137"/>
                </a:lnTo>
                <a:lnTo>
                  <a:pt x="3614115" y="1753715"/>
                </a:lnTo>
                <a:lnTo>
                  <a:pt x="3621857" y="1761476"/>
                </a:lnTo>
                <a:lnTo>
                  <a:pt x="3621857" y="1753715"/>
                </a:lnTo>
                <a:lnTo>
                  <a:pt x="3626431" y="1753715"/>
                </a:lnTo>
                <a:lnTo>
                  <a:pt x="3629598" y="1756897"/>
                </a:lnTo>
                <a:lnTo>
                  <a:pt x="3645152" y="1756897"/>
                </a:lnTo>
                <a:lnTo>
                  <a:pt x="3664716" y="1753715"/>
                </a:lnTo>
                <a:lnTo>
                  <a:pt x="3668253" y="1741790"/>
                </a:lnTo>
                <a:lnTo>
                  <a:pt x="3668025" y="1741397"/>
                </a:lnTo>
                <a:lnTo>
                  <a:pt x="3672564" y="1738207"/>
                </a:lnTo>
                <a:lnTo>
                  <a:pt x="3675780" y="1725922"/>
                </a:lnTo>
                <a:lnTo>
                  <a:pt x="3680320" y="1710448"/>
                </a:lnTo>
                <a:lnTo>
                  <a:pt x="3680320" y="1703185"/>
                </a:lnTo>
                <a:lnTo>
                  <a:pt x="3683535" y="1695448"/>
                </a:lnTo>
                <a:lnTo>
                  <a:pt x="3688075" y="1684045"/>
                </a:lnTo>
                <a:lnTo>
                  <a:pt x="3691290" y="1676308"/>
                </a:lnTo>
                <a:lnTo>
                  <a:pt x="3691290" y="1668978"/>
                </a:lnTo>
                <a:lnTo>
                  <a:pt x="3691290" y="1661241"/>
                </a:lnTo>
                <a:lnTo>
                  <a:pt x="3688075" y="1653503"/>
                </a:lnTo>
                <a:lnTo>
                  <a:pt x="3691290" y="1641219"/>
                </a:lnTo>
                <a:lnTo>
                  <a:pt x="3695357" y="1645766"/>
                </a:lnTo>
                <a:lnTo>
                  <a:pt x="3703112" y="1641219"/>
                </a:lnTo>
                <a:lnTo>
                  <a:pt x="3706706" y="1638029"/>
                </a:lnTo>
                <a:lnTo>
                  <a:pt x="3706706" y="1633481"/>
                </a:lnTo>
                <a:lnTo>
                  <a:pt x="3706706" y="1622554"/>
                </a:lnTo>
                <a:lnTo>
                  <a:pt x="3710868" y="1622554"/>
                </a:lnTo>
                <a:lnTo>
                  <a:pt x="3714462" y="1625744"/>
                </a:lnTo>
                <a:lnTo>
                  <a:pt x="3726284" y="1625744"/>
                </a:lnTo>
                <a:lnTo>
                  <a:pt x="3738578" y="1622554"/>
                </a:lnTo>
                <a:lnTo>
                  <a:pt x="3754089" y="1625744"/>
                </a:lnTo>
                <a:lnTo>
                  <a:pt x="3769127" y="1625744"/>
                </a:lnTo>
                <a:lnTo>
                  <a:pt x="3784637" y="1614817"/>
                </a:lnTo>
                <a:lnTo>
                  <a:pt x="3795513" y="1614817"/>
                </a:lnTo>
                <a:lnTo>
                  <a:pt x="3803269" y="1614817"/>
                </a:lnTo>
                <a:lnTo>
                  <a:pt x="3811024" y="1610269"/>
                </a:lnTo>
                <a:lnTo>
                  <a:pt x="3815563" y="1614817"/>
                </a:lnTo>
                <a:lnTo>
                  <a:pt x="3826534" y="1607079"/>
                </a:lnTo>
                <a:lnTo>
                  <a:pt x="3838829" y="1610269"/>
                </a:lnTo>
                <a:lnTo>
                  <a:pt x="3857461" y="1614817"/>
                </a:lnTo>
                <a:lnTo>
                  <a:pt x="3865216" y="1614817"/>
                </a:lnTo>
                <a:lnTo>
                  <a:pt x="3864020" y="1610265"/>
                </a:lnTo>
                <a:lnTo>
                  <a:pt x="3864976" y="1614101"/>
                </a:lnTo>
                <a:lnTo>
                  <a:pt x="3857330" y="1614101"/>
                </a:lnTo>
                <a:lnTo>
                  <a:pt x="3838641" y="1609564"/>
                </a:lnTo>
                <a:lnTo>
                  <a:pt x="3826238" y="1606367"/>
                </a:lnTo>
                <a:lnTo>
                  <a:pt x="3815364" y="1614101"/>
                </a:lnTo>
                <a:lnTo>
                  <a:pt x="3811286" y="1609564"/>
                </a:lnTo>
                <a:lnTo>
                  <a:pt x="3803470" y="1614101"/>
                </a:lnTo>
                <a:lnTo>
                  <a:pt x="3795824" y="1614101"/>
                </a:lnTo>
                <a:lnTo>
                  <a:pt x="3784781" y="1614101"/>
                </a:lnTo>
                <a:lnTo>
                  <a:pt x="3769319" y="1625032"/>
                </a:lnTo>
                <a:lnTo>
                  <a:pt x="3753858" y="1625032"/>
                </a:lnTo>
                <a:lnTo>
                  <a:pt x="3738396" y="1621834"/>
                </a:lnTo>
                <a:lnTo>
                  <a:pt x="3726163" y="1625032"/>
                </a:lnTo>
                <a:lnTo>
                  <a:pt x="3714269" y="1625032"/>
                </a:lnTo>
                <a:lnTo>
                  <a:pt x="3711041" y="1621834"/>
                </a:lnTo>
                <a:lnTo>
                  <a:pt x="3706454" y="1621834"/>
                </a:lnTo>
                <a:lnTo>
                  <a:pt x="3706454" y="1632766"/>
                </a:lnTo>
                <a:lnTo>
                  <a:pt x="3706454" y="1637376"/>
                </a:lnTo>
                <a:lnTo>
                  <a:pt x="3703395" y="1640574"/>
                </a:lnTo>
                <a:lnTo>
                  <a:pt x="3695580" y="1645110"/>
                </a:lnTo>
                <a:lnTo>
                  <a:pt x="3690992" y="1640574"/>
                </a:lnTo>
                <a:lnTo>
                  <a:pt x="3687764" y="1632766"/>
                </a:lnTo>
                <a:lnTo>
                  <a:pt x="3690992" y="1625032"/>
                </a:lnTo>
                <a:lnTo>
                  <a:pt x="3690992" y="1621834"/>
                </a:lnTo>
                <a:lnTo>
                  <a:pt x="3680118" y="1629642"/>
                </a:lnTo>
                <a:lnTo>
                  <a:pt x="3660069" y="1621834"/>
                </a:lnTo>
                <a:lnTo>
                  <a:pt x="3649025" y="1637376"/>
                </a:lnTo>
                <a:lnTo>
                  <a:pt x="3629486" y="1640574"/>
                </a:lnTo>
                <a:lnTo>
                  <a:pt x="3618103" y="1640574"/>
                </a:lnTo>
                <a:lnTo>
                  <a:pt x="3614025" y="1632766"/>
                </a:lnTo>
                <a:lnTo>
                  <a:pt x="3595335" y="1625032"/>
                </a:lnTo>
                <a:lnTo>
                  <a:pt x="3583102" y="1625032"/>
                </a:lnTo>
                <a:lnTo>
                  <a:pt x="3583102" y="1637376"/>
                </a:lnTo>
                <a:lnTo>
                  <a:pt x="3579874" y="1637376"/>
                </a:lnTo>
                <a:lnTo>
                  <a:pt x="3567640" y="1640574"/>
                </a:lnTo>
                <a:lnTo>
                  <a:pt x="3556597" y="1637376"/>
                </a:lnTo>
                <a:lnTo>
                  <a:pt x="3552009" y="1629642"/>
                </a:lnTo>
                <a:lnTo>
                  <a:pt x="3541135" y="1625032"/>
                </a:lnTo>
                <a:lnTo>
                  <a:pt x="3537057" y="1625032"/>
                </a:lnTo>
                <a:lnTo>
                  <a:pt x="3532470" y="1629642"/>
                </a:lnTo>
                <a:lnTo>
                  <a:pt x="3521596" y="1629642"/>
                </a:lnTo>
                <a:lnTo>
                  <a:pt x="3521596" y="1625032"/>
                </a:lnTo>
                <a:lnTo>
                  <a:pt x="3537057" y="1621834"/>
                </a:lnTo>
                <a:lnTo>
                  <a:pt x="3517008" y="1621834"/>
                </a:lnTo>
                <a:lnTo>
                  <a:pt x="3513780" y="1617298"/>
                </a:lnTo>
                <a:lnTo>
                  <a:pt x="3521596" y="1617298"/>
                </a:lnTo>
                <a:lnTo>
                  <a:pt x="3521596" y="1614101"/>
                </a:lnTo>
                <a:lnTo>
                  <a:pt x="3513780" y="1614101"/>
                </a:lnTo>
                <a:lnTo>
                  <a:pt x="3513780" y="1606367"/>
                </a:lnTo>
                <a:lnTo>
                  <a:pt x="3513780" y="1598633"/>
                </a:lnTo>
                <a:lnTo>
                  <a:pt x="3506134" y="1590899"/>
                </a:lnTo>
                <a:lnTo>
                  <a:pt x="3493731" y="1590899"/>
                </a:lnTo>
                <a:lnTo>
                  <a:pt x="3498319" y="1586363"/>
                </a:lnTo>
                <a:lnTo>
                  <a:pt x="3493731" y="1583166"/>
                </a:lnTo>
                <a:lnTo>
                  <a:pt x="3498319" y="1583166"/>
                </a:lnTo>
                <a:lnTo>
                  <a:pt x="3501547" y="1586363"/>
                </a:lnTo>
                <a:lnTo>
                  <a:pt x="3509193" y="1586363"/>
                </a:lnTo>
                <a:lnTo>
                  <a:pt x="3506134" y="1583166"/>
                </a:lnTo>
                <a:lnTo>
                  <a:pt x="3509193" y="1575432"/>
                </a:lnTo>
                <a:lnTo>
                  <a:pt x="3506134" y="1575432"/>
                </a:lnTo>
                <a:lnTo>
                  <a:pt x="3501547" y="1567698"/>
                </a:lnTo>
                <a:lnTo>
                  <a:pt x="3506134" y="1559890"/>
                </a:lnTo>
                <a:lnTo>
                  <a:pt x="3490673" y="1559890"/>
                </a:lnTo>
                <a:lnTo>
                  <a:pt x="3490673" y="1548066"/>
                </a:lnTo>
                <a:lnTo>
                  <a:pt x="3501547" y="1540332"/>
                </a:lnTo>
                <a:lnTo>
                  <a:pt x="3509193" y="1537135"/>
                </a:lnTo>
                <a:lnTo>
                  <a:pt x="3521596" y="1540332"/>
                </a:lnTo>
                <a:lnTo>
                  <a:pt x="3521596" y="1537135"/>
                </a:lnTo>
                <a:lnTo>
                  <a:pt x="3524824" y="1532599"/>
                </a:lnTo>
                <a:lnTo>
                  <a:pt x="3529242" y="1537135"/>
                </a:lnTo>
                <a:lnTo>
                  <a:pt x="3544363" y="1537135"/>
                </a:lnTo>
                <a:lnTo>
                  <a:pt x="3544363" y="1532599"/>
                </a:lnTo>
                <a:lnTo>
                  <a:pt x="3559825" y="1524865"/>
                </a:lnTo>
                <a:lnTo>
                  <a:pt x="3552009" y="1524865"/>
                </a:lnTo>
                <a:lnTo>
                  <a:pt x="3532470" y="1521667"/>
                </a:lnTo>
                <a:lnTo>
                  <a:pt x="3513780" y="1524865"/>
                </a:lnTo>
                <a:lnTo>
                  <a:pt x="3509193" y="1529401"/>
                </a:lnTo>
                <a:lnTo>
                  <a:pt x="3498319" y="1537135"/>
                </a:lnTo>
                <a:lnTo>
                  <a:pt x="3490673" y="1544869"/>
                </a:lnTo>
                <a:lnTo>
                  <a:pt x="3490673" y="1537135"/>
                </a:lnTo>
                <a:lnTo>
                  <a:pt x="3498319" y="1529401"/>
                </a:lnTo>
                <a:lnTo>
                  <a:pt x="3490673" y="1529401"/>
                </a:lnTo>
                <a:lnTo>
                  <a:pt x="3490673" y="1532599"/>
                </a:lnTo>
                <a:lnTo>
                  <a:pt x="3486085" y="1529401"/>
                </a:lnTo>
                <a:lnTo>
                  <a:pt x="3470624" y="1524865"/>
                </a:lnTo>
                <a:lnTo>
                  <a:pt x="3467396" y="1521667"/>
                </a:lnTo>
                <a:lnTo>
                  <a:pt x="3459580" y="1524865"/>
                </a:lnTo>
                <a:lnTo>
                  <a:pt x="3455502" y="1524865"/>
                </a:lnTo>
                <a:lnTo>
                  <a:pt x="3451934" y="1529401"/>
                </a:lnTo>
                <a:lnTo>
                  <a:pt x="3444119" y="1532599"/>
                </a:lnTo>
                <a:lnTo>
                  <a:pt x="3451934" y="1544869"/>
                </a:lnTo>
                <a:lnTo>
                  <a:pt x="3447857" y="1540332"/>
                </a:lnTo>
                <a:lnTo>
                  <a:pt x="3444119" y="1540332"/>
                </a:lnTo>
                <a:lnTo>
                  <a:pt x="3447857" y="1544869"/>
                </a:lnTo>
                <a:lnTo>
                  <a:pt x="3447857" y="1548066"/>
                </a:lnTo>
                <a:lnTo>
                  <a:pt x="3436813" y="1544869"/>
                </a:lnTo>
                <a:lnTo>
                  <a:pt x="3424579" y="1537135"/>
                </a:lnTo>
                <a:lnTo>
                  <a:pt x="3429167" y="1537135"/>
                </a:lnTo>
                <a:lnTo>
                  <a:pt x="3429167" y="1532599"/>
                </a:lnTo>
                <a:lnTo>
                  <a:pt x="3421351" y="1537135"/>
                </a:lnTo>
                <a:lnTo>
                  <a:pt x="3421351" y="1548066"/>
                </a:lnTo>
                <a:lnTo>
                  <a:pt x="3436813" y="1567698"/>
                </a:lnTo>
                <a:lnTo>
                  <a:pt x="3429167" y="1575432"/>
                </a:lnTo>
                <a:lnTo>
                  <a:pt x="3421351" y="1575432"/>
                </a:lnTo>
                <a:lnTo>
                  <a:pt x="3432225" y="1579076"/>
                </a:lnTo>
                <a:lnTo>
                  <a:pt x="3447857" y="1590899"/>
                </a:lnTo>
                <a:lnTo>
                  <a:pt x="3451934" y="1606367"/>
                </a:lnTo>
                <a:lnTo>
                  <a:pt x="3440041" y="1598633"/>
                </a:lnTo>
                <a:lnTo>
                  <a:pt x="3432225" y="1601831"/>
                </a:lnTo>
                <a:lnTo>
                  <a:pt x="3440041" y="1614101"/>
                </a:lnTo>
                <a:lnTo>
                  <a:pt x="3436813" y="1614101"/>
                </a:lnTo>
                <a:lnTo>
                  <a:pt x="3424579" y="1606367"/>
                </a:lnTo>
                <a:lnTo>
                  <a:pt x="3436813" y="1625032"/>
                </a:lnTo>
                <a:lnTo>
                  <a:pt x="3436813" y="1629642"/>
                </a:lnTo>
                <a:lnTo>
                  <a:pt x="3436813" y="1632766"/>
                </a:lnTo>
                <a:lnTo>
                  <a:pt x="3424579" y="1625032"/>
                </a:lnTo>
                <a:lnTo>
                  <a:pt x="3424579" y="1629642"/>
                </a:lnTo>
                <a:lnTo>
                  <a:pt x="3424579" y="1632766"/>
                </a:lnTo>
                <a:lnTo>
                  <a:pt x="3421351" y="1632766"/>
                </a:lnTo>
                <a:lnTo>
                  <a:pt x="3416764" y="1621834"/>
                </a:lnTo>
                <a:lnTo>
                  <a:pt x="3409118" y="1621834"/>
                </a:lnTo>
                <a:lnTo>
                  <a:pt x="3413536" y="1629642"/>
                </a:lnTo>
                <a:lnTo>
                  <a:pt x="3409118" y="1625032"/>
                </a:lnTo>
                <a:lnTo>
                  <a:pt x="3405890" y="1617298"/>
                </a:lnTo>
                <a:lnTo>
                  <a:pt x="3405890" y="1609564"/>
                </a:lnTo>
                <a:lnTo>
                  <a:pt x="3393487" y="1601831"/>
                </a:lnTo>
                <a:lnTo>
                  <a:pt x="3401302" y="1594097"/>
                </a:lnTo>
                <a:lnTo>
                  <a:pt x="3413536" y="1590899"/>
                </a:lnTo>
                <a:lnTo>
                  <a:pt x="3429167" y="1598633"/>
                </a:lnTo>
                <a:lnTo>
                  <a:pt x="3432225" y="1594097"/>
                </a:lnTo>
                <a:lnTo>
                  <a:pt x="3421351" y="1586363"/>
                </a:lnTo>
                <a:lnTo>
                  <a:pt x="3413536" y="1586363"/>
                </a:lnTo>
                <a:lnTo>
                  <a:pt x="3393487" y="1590899"/>
                </a:lnTo>
                <a:lnTo>
                  <a:pt x="3385841" y="1575432"/>
                </a:lnTo>
                <a:lnTo>
                  <a:pt x="3393487" y="1575432"/>
                </a:lnTo>
                <a:lnTo>
                  <a:pt x="3393487" y="1571342"/>
                </a:lnTo>
                <a:lnTo>
                  <a:pt x="3385841" y="1571342"/>
                </a:lnTo>
                <a:lnTo>
                  <a:pt x="3374967" y="1559890"/>
                </a:lnTo>
                <a:lnTo>
                  <a:pt x="3374967" y="1555800"/>
                </a:lnTo>
                <a:lnTo>
                  <a:pt x="3367151" y="1548066"/>
                </a:lnTo>
                <a:lnTo>
                  <a:pt x="3355258" y="1540332"/>
                </a:lnTo>
                <a:lnTo>
                  <a:pt x="3359335" y="1540332"/>
                </a:lnTo>
                <a:lnTo>
                  <a:pt x="3359335" y="1529401"/>
                </a:lnTo>
                <a:lnTo>
                  <a:pt x="3363073" y="1524865"/>
                </a:lnTo>
                <a:lnTo>
                  <a:pt x="3359335" y="1521667"/>
                </a:lnTo>
                <a:lnTo>
                  <a:pt x="3359335" y="1509323"/>
                </a:lnTo>
                <a:lnTo>
                  <a:pt x="3351690" y="1501589"/>
                </a:lnTo>
                <a:lnTo>
                  <a:pt x="3339796" y="1486122"/>
                </a:lnTo>
                <a:lnTo>
                  <a:pt x="3327563" y="1482924"/>
                </a:lnTo>
                <a:lnTo>
                  <a:pt x="3312102" y="1478834"/>
                </a:lnTo>
                <a:lnTo>
                  <a:pt x="3312102" y="1475190"/>
                </a:lnTo>
                <a:lnTo>
                  <a:pt x="3319747" y="1478834"/>
                </a:lnTo>
                <a:lnTo>
                  <a:pt x="3308873" y="1467457"/>
                </a:lnTo>
                <a:lnTo>
                  <a:pt x="3296470" y="1463367"/>
                </a:lnTo>
                <a:lnTo>
                  <a:pt x="3289334" y="1467457"/>
                </a:lnTo>
                <a:lnTo>
                  <a:pt x="3270135" y="1447899"/>
                </a:lnTo>
                <a:lnTo>
                  <a:pt x="3281518" y="1444702"/>
                </a:lnTo>
                <a:lnTo>
                  <a:pt x="3266057" y="1432357"/>
                </a:lnTo>
                <a:lnTo>
                  <a:pt x="3266057" y="1424624"/>
                </a:lnTo>
                <a:lnTo>
                  <a:pt x="3255013" y="1416890"/>
                </a:lnTo>
                <a:lnTo>
                  <a:pt x="3247367" y="1429160"/>
                </a:lnTo>
                <a:lnTo>
                  <a:pt x="3239552" y="1413692"/>
                </a:lnTo>
                <a:lnTo>
                  <a:pt x="3242780" y="1409156"/>
                </a:lnTo>
                <a:lnTo>
                  <a:pt x="3239552" y="1405958"/>
                </a:lnTo>
                <a:lnTo>
                  <a:pt x="3231906" y="1405958"/>
                </a:lnTo>
                <a:lnTo>
                  <a:pt x="3231906" y="1409156"/>
                </a:lnTo>
                <a:lnTo>
                  <a:pt x="3224090" y="1413692"/>
                </a:lnTo>
                <a:lnTo>
                  <a:pt x="3216444" y="1416890"/>
                </a:lnTo>
                <a:lnTo>
                  <a:pt x="3219503" y="1424624"/>
                </a:lnTo>
                <a:lnTo>
                  <a:pt x="3216444" y="1429160"/>
                </a:lnTo>
                <a:lnTo>
                  <a:pt x="3216444" y="1436893"/>
                </a:lnTo>
                <a:lnTo>
                  <a:pt x="3242780" y="1463367"/>
                </a:lnTo>
                <a:lnTo>
                  <a:pt x="3258241" y="1490658"/>
                </a:lnTo>
                <a:lnTo>
                  <a:pt x="3281518" y="1501589"/>
                </a:lnTo>
                <a:lnTo>
                  <a:pt x="3289334" y="1501589"/>
                </a:lnTo>
                <a:lnTo>
                  <a:pt x="3293412" y="1506200"/>
                </a:lnTo>
                <a:lnTo>
                  <a:pt x="3289334" y="1509323"/>
                </a:lnTo>
                <a:lnTo>
                  <a:pt x="3289334" y="1513934"/>
                </a:lnTo>
                <a:lnTo>
                  <a:pt x="3304286" y="1521667"/>
                </a:lnTo>
                <a:lnTo>
                  <a:pt x="3324335" y="1529401"/>
                </a:lnTo>
                <a:lnTo>
                  <a:pt x="3339796" y="1544869"/>
                </a:lnTo>
                <a:lnTo>
                  <a:pt x="3339796" y="1552602"/>
                </a:lnTo>
                <a:lnTo>
                  <a:pt x="3332150" y="1552602"/>
                </a:lnTo>
                <a:lnTo>
                  <a:pt x="3327563" y="1548066"/>
                </a:lnTo>
                <a:lnTo>
                  <a:pt x="3324335" y="1540332"/>
                </a:lnTo>
                <a:lnTo>
                  <a:pt x="3312102" y="1537135"/>
                </a:lnTo>
                <a:lnTo>
                  <a:pt x="3308873" y="1540332"/>
                </a:lnTo>
                <a:lnTo>
                  <a:pt x="3301058" y="1555800"/>
                </a:lnTo>
                <a:lnTo>
                  <a:pt x="3308873" y="1559890"/>
                </a:lnTo>
                <a:lnTo>
                  <a:pt x="3312102" y="1559890"/>
                </a:lnTo>
                <a:lnTo>
                  <a:pt x="3316519" y="1575432"/>
                </a:lnTo>
                <a:lnTo>
                  <a:pt x="3304286" y="1579076"/>
                </a:lnTo>
                <a:lnTo>
                  <a:pt x="3304286" y="1586363"/>
                </a:lnTo>
                <a:lnTo>
                  <a:pt x="3296470" y="1598633"/>
                </a:lnTo>
                <a:lnTo>
                  <a:pt x="3289334" y="1601831"/>
                </a:lnTo>
                <a:lnTo>
                  <a:pt x="3289334" y="1594097"/>
                </a:lnTo>
                <a:lnTo>
                  <a:pt x="3293412" y="1590899"/>
                </a:lnTo>
                <a:lnTo>
                  <a:pt x="3293412" y="1583166"/>
                </a:lnTo>
                <a:lnTo>
                  <a:pt x="3296470" y="1579076"/>
                </a:lnTo>
                <a:lnTo>
                  <a:pt x="3285596" y="1548066"/>
                </a:lnTo>
                <a:lnTo>
                  <a:pt x="3281518" y="1548066"/>
                </a:lnTo>
                <a:lnTo>
                  <a:pt x="3273703" y="1544869"/>
                </a:lnTo>
                <a:lnTo>
                  <a:pt x="3273703" y="1540332"/>
                </a:lnTo>
                <a:lnTo>
                  <a:pt x="3270135" y="1532599"/>
                </a:lnTo>
                <a:lnTo>
                  <a:pt x="3262829" y="1532599"/>
                </a:lnTo>
                <a:lnTo>
                  <a:pt x="3258241" y="1529401"/>
                </a:lnTo>
                <a:lnTo>
                  <a:pt x="3255013" y="1529401"/>
                </a:lnTo>
                <a:lnTo>
                  <a:pt x="3250595" y="1524865"/>
                </a:lnTo>
                <a:lnTo>
                  <a:pt x="3250595" y="1517131"/>
                </a:lnTo>
                <a:lnTo>
                  <a:pt x="3234964" y="1517131"/>
                </a:lnTo>
                <a:lnTo>
                  <a:pt x="3224090" y="1513934"/>
                </a:lnTo>
                <a:lnTo>
                  <a:pt x="3211857" y="1498392"/>
                </a:lnTo>
                <a:lnTo>
                  <a:pt x="3208629" y="1493856"/>
                </a:lnTo>
                <a:lnTo>
                  <a:pt x="3196395" y="1482924"/>
                </a:lnTo>
                <a:lnTo>
                  <a:pt x="3189089" y="1478834"/>
                </a:lnTo>
                <a:lnTo>
                  <a:pt x="3181274" y="1478834"/>
                </a:lnTo>
                <a:lnTo>
                  <a:pt x="3185351" y="1471100"/>
                </a:lnTo>
                <a:lnTo>
                  <a:pt x="3181274" y="1467457"/>
                </a:lnTo>
                <a:lnTo>
                  <a:pt x="3177706" y="1455633"/>
                </a:lnTo>
                <a:lnTo>
                  <a:pt x="3173628" y="1447899"/>
                </a:lnTo>
                <a:lnTo>
                  <a:pt x="3162584" y="1444702"/>
                </a:lnTo>
                <a:lnTo>
                  <a:pt x="3150351" y="1444702"/>
                </a:lnTo>
                <a:lnTo>
                  <a:pt x="3142535" y="1447899"/>
                </a:lnTo>
                <a:lnTo>
                  <a:pt x="3134889" y="1455633"/>
                </a:lnTo>
                <a:lnTo>
                  <a:pt x="3130302" y="1455633"/>
                </a:lnTo>
                <a:lnTo>
                  <a:pt x="3127074" y="1459723"/>
                </a:lnTo>
                <a:lnTo>
                  <a:pt x="3122486" y="1459723"/>
                </a:lnTo>
                <a:lnTo>
                  <a:pt x="3122486" y="1463367"/>
                </a:lnTo>
                <a:lnTo>
                  <a:pt x="3115180" y="1463367"/>
                </a:lnTo>
                <a:lnTo>
                  <a:pt x="3107534" y="1467457"/>
                </a:lnTo>
                <a:lnTo>
                  <a:pt x="3107534" y="1475190"/>
                </a:lnTo>
                <a:lnTo>
                  <a:pt x="3092073" y="1475190"/>
                </a:lnTo>
                <a:lnTo>
                  <a:pt x="3084257" y="1471100"/>
                </a:lnTo>
                <a:lnTo>
                  <a:pt x="3081029" y="1467457"/>
                </a:lnTo>
                <a:lnTo>
                  <a:pt x="3076612" y="1467457"/>
                </a:lnTo>
                <a:lnTo>
                  <a:pt x="3068796" y="1467457"/>
                </a:lnTo>
                <a:lnTo>
                  <a:pt x="3068796" y="1463367"/>
                </a:lnTo>
                <a:lnTo>
                  <a:pt x="3060980" y="1463367"/>
                </a:lnTo>
                <a:lnTo>
                  <a:pt x="3057922" y="1463367"/>
                </a:lnTo>
                <a:lnTo>
                  <a:pt x="3053334" y="1467457"/>
                </a:lnTo>
                <a:lnTo>
                  <a:pt x="3042290" y="1475190"/>
                </a:lnTo>
                <a:lnTo>
                  <a:pt x="3042290" y="1486122"/>
                </a:lnTo>
                <a:lnTo>
                  <a:pt x="3045519" y="1490658"/>
                </a:lnTo>
                <a:lnTo>
                  <a:pt x="3042290" y="1493856"/>
                </a:lnTo>
                <a:lnTo>
                  <a:pt x="3042290" y="1501589"/>
                </a:lnTo>
                <a:lnTo>
                  <a:pt x="3034645" y="1509323"/>
                </a:lnTo>
                <a:lnTo>
                  <a:pt x="3022242" y="1521667"/>
                </a:lnTo>
                <a:lnTo>
                  <a:pt x="3007290" y="1521667"/>
                </a:lnTo>
                <a:lnTo>
                  <a:pt x="2999474" y="1524865"/>
                </a:lnTo>
                <a:lnTo>
                  <a:pt x="2995906" y="1524865"/>
                </a:lnTo>
                <a:lnTo>
                  <a:pt x="2995906" y="1537135"/>
                </a:lnTo>
                <a:lnTo>
                  <a:pt x="2988600" y="1544869"/>
                </a:lnTo>
                <a:lnTo>
                  <a:pt x="2973139" y="1559890"/>
                </a:lnTo>
                <a:lnTo>
                  <a:pt x="2976367" y="1567698"/>
                </a:lnTo>
                <a:lnTo>
                  <a:pt x="2984013" y="1579076"/>
                </a:lnTo>
                <a:lnTo>
                  <a:pt x="2984013" y="1583166"/>
                </a:lnTo>
                <a:lnTo>
                  <a:pt x="2976367" y="1586363"/>
                </a:lnTo>
                <a:lnTo>
                  <a:pt x="2968551" y="1594097"/>
                </a:lnTo>
                <a:lnTo>
                  <a:pt x="2965323" y="1601831"/>
                </a:lnTo>
                <a:lnTo>
                  <a:pt x="2965323" y="1606367"/>
                </a:lnTo>
                <a:lnTo>
                  <a:pt x="2960905" y="1609564"/>
                </a:lnTo>
                <a:lnTo>
                  <a:pt x="2948502" y="1609564"/>
                </a:lnTo>
                <a:lnTo>
                  <a:pt x="2941196" y="1617298"/>
                </a:lnTo>
                <a:lnTo>
                  <a:pt x="2937628" y="1629642"/>
                </a:lnTo>
                <a:lnTo>
                  <a:pt x="2933551" y="1625032"/>
                </a:lnTo>
                <a:lnTo>
                  <a:pt x="2929813" y="1625032"/>
                </a:lnTo>
                <a:lnTo>
                  <a:pt x="2925735" y="1629642"/>
                </a:lnTo>
                <a:lnTo>
                  <a:pt x="2922167" y="1629642"/>
                </a:lnTo>
                <a:lnTo>
                  <a:pt x="2914861" y="1629642"/>
                </a:lnTo>
                <a:lnTo>
                  <a:pt x="2910273" y="1629642"/>
                </a:lnTo>
                <a:lnTo>
                  <a:pt x="2899399" y="1629642"/>
                </a:lnTo>
                <a:lnTo>
                  <a:pt x="2891584" y="1632766"/>
                </a:lnTo>
                <a:lnTo>
                  <a:pt x="2883768" y="1632766"/>
                </a:lnTo>
                <a:lnTo>
                  <a:pt x="2871535" y="1645110"/>
                </a:lnTo>
                <a:lnTo>
                  <a:pt x="2856073" y="1637376"/>
                </a:lnTo>
                <a:lnTo>
                  <a:pt x="2852845" y="1629642"/>
                </a:lnTo>
                <a:lnTo>
                  <a:pt x="2852845" y="1621834"/>
                </a:lnTo>
                <a:lnTo>
                  <a:pt x="2840952" y="1617298"/>
                </a:lnTo>
                <a:lnTo>
                  <a:pt x="2837384" y="1617298"/>
                </a:lnTo>
                <a:lnTo>
                  <a:pt x="2821922" y="1621834"/>
                </a:lnTo>
                <a:lnTo>
                  <a:pt x="2814616" y="1617298"/>
                </a:lnTo>
                <a:lnTo>
                  <a:pt x="2802383" y="1617298"/>
                </a:lnTo>
                <a:lnTo>
                  <a:pt x="2806800" y="1609564"/>
                </a:lnTo>
                <a:lnTo>
                  <a:pt x="2806800" y="1586363"/>
                </a:lnTo>
                <a:lnTo>
                  <a:pt x="2806800" y="1583166"/>
                </a:lnTo>
                <a:lnTo>
                  <a:pt x="2802383" y="1583166"/>
                </a:lnTo>
                <a:lnTo>
                  <a:pt x="2802383" y="1579076"/>
                </a:lnTo>
                <a:lnTo>
                  <a:pt x="2794567" y="1579076"/>
                </a:lnTo>
                <a:lnTo>
                  <a:pt x="2799155" y="1563534"/>
                </a:lnTo>
                <a:lnTo>
                  <a:pt x="2802383" y="1559890"/>
                </a:lnTo>
                <a:lnTo>
                  <a:pt x="2814616" y="1529401"/>
                </a:lnTo>
                <a:lnTo>
                  <a:pt x="2810029" y="1493856"/>
                </a:lnTo>
                <a:lnTo>
                  <a:pt x="2814616" y="1490658"/>
                </a:lnTo>
                <a:lnTo>
                  <a:pt x="2810029" y="1482924"/>
                </a:lnTo>
                <a:lnTo>
                  <a:pt x="2806800" y="1482924"/>
                </a:lnTo>
                <a:lnTo>
                  <a:pt x="2806800" y="1478834"/>
                </a:lnTo>
                <a:lnTo>
                  <a:pt x="2802383" y="1467457"/>
                </a:lnTo>
                <a:lnTo>
                  <a:pt x="2810029" y="1463367"/>
                </a:lnTo>
                <a:lnTo>
                  <a:pt x="2821922" y="1463367"/>
                </a:lnTo>
                <a:lnTo>
                  <a:pt x="2821922" y="1459723"/>
                </a:lnTo>
                <a:lnTo>
                  <a:pt x="2829568" y="1455633"/>
                </a:lnTo>
                <a:lnTo>
                  <a:pt x="2837384" y="1459723"/>
                </a:lnTo>
                <a:lnTo>
                  <a:pt x="2856073" y="1459723"/>
                </a:lnTo>
                <a:lnTo>
                  <a:pt x="2868307" y="1459723"/>
                </a:lnTo>
                <a:lnTo>
                  <a:pt x="2886996" y="1463367"/>
                </a:lnTo>
                <a:lnTo>
                  <a:pt x="2910273" y="1463367"/>
                </a:lnTo>
                <a:lnTo>
                  <a:pt x="2929813" y="1463367"/>
                </a:lnTo>
                <a:lnTo>
                  <a:pt x="2948502" y="1463367"/>
                </a:lnTo>
                <a:lnTo>
                  <a:pt x="2956318" y="1436893"/>
                </a:lnTo>
                <a:lnTo>
                  <a:pt x="2960905" y="1432357"/>
                </a:lnTo>
                <a:lnTo>
                  <a:pt x="2956318" y="1429160"/>
                </a:lnTo>
                <a:lnTo>
                  <a:pt x="2960905" y="1409156"/>
                </a:lnTo>
                <a:lnTo>
                  <a:pt x="2968551" y="1421426"/>
                </a:lnTo>
                <a:lnTo>
                  <a:pt x="2965323" y="1409156"/>
                </a:lnTo>
                <a:lnTo>
                  <a:pt x="2956318" y="1405958"/>
                </a:lnTo>
                <a:lnTo>
                  <a:pt x="2956318" y="1393689"/>
                </a:lnTo>
                <a:lnTo>
                  <a:pt x="2941196" y="1378593"/>
                </a:lnTo>
                <a:lnTo>
                  <a:pt x="2941196" y="1367215"/>
                </a:lnTo>
                <a:lnTo>
                  <a:pt x="2933551" y="1363125"/>
                </a:lnTo>
                <a:lnTo>
                  <a:pt x="2922167" y="1359482"/>
                </a:lnTo>
                <a:lnTo>
                  <a:pt x="2899399" y="1352194"/>
                </a:lnTo>
                <a:lnTo>
                  <a:pt x="2894812" y="1344460"/>
                </a:lnTo>
                <a:lnTo>
                  <a:pt x="2899399" y="1344460"/>
                </a:lnTo>
                <a:lnTo>
                  <a:pt x="2894812" y="1339924"/>
                </a:lnTo>
                <a:lnTo>
                  <a:pt x="2902458" y="1339924"/>
                </a:lnTo>
                <a:lnTo>
                  <a:pt x="2899399" y="1336726"/>
                </a:lnTo>
                <a:lnTo>
                  <a:pt x="2891584" y="1336726"/>
                </a:lnTo>
                <a:lnTo>
                  <a:pt x="2894812" y="1332190"/>
                </a:lnTo>
                <a:lnTo>
                  <a:pt x="2907045" y="1328993"/>
                </a:lnTo>
                <a:lnTo>
                  <a:pt x="2914861" y="1328993"/>
                </a:lnTo>
                <a:lnTo>
                  <a:pt x="2922167" y="1328993"/>
                </a:lnTo>
                <a:lnTo>
                  <a:pt x="2933551" y="1336726"/>
                </a:lnTo>
                <a:lnTo>
                  <a:pt x="2937628" y="1332190"/>
                </a:lnTo>
                <a:lnTo>
                  <a:pt x="2945274" y="1332190"/>
                </a:lnTo>
                <a:lnTo>
                  <a:pt x="2953090" y="1332190"/>
                </a:lnTo>
                <a:lnTo>
                  <a:pt x="2948502" y="1316648"/>
                </a:lnTo>
                <a:lnTo>
                  <a:pt x="2945274" y="1301181"/>
                </a:lnTo>
                <a:lnTo>
                  <a:pt x="2953090" y="1301181"/>
                </a:lnTo>
                <a:lnTo>
                  <a:pt x="2960905" y="1301181"/>
                </a:lnTo>
                <a:lnTo>
                  <a:pt x="2960905" y="1308915"/>
                </a:lnTo>
                <a:lnTo>
                  <a:pt x="2968551" y="1313451"/>
                </a:lnTo>
                <a:lnTo>
                  <a:pt x="2980954" y="1313451"/>
                </a:lnTo>
                <a:lnTo>
                  <a:pt x="2984013" y="1305717"/>
                </a:lnTo>
                <a:lnTo>
                  <a:pt x="2991828" y="1301181"/>
                </a:lnTo>
                <a:lnTo>
                  <a:pt x="3007290" y="1297983"/>
                </a:lnTo>
                <a:lnTo>
                  <a:pt x="3011368" y="1290250"/>
                </a:lnTo>
                <a:lnTo>
                  <a:pt x="3011368" y="1270692"/>
                </a:lnTo>
                <a:lnTo>
                  <a:pt x="3034645" y="1267048"/>
                </a:lnTo>
                <a:lnTo>
                  <a:pt x="3045519" y="1259315"/>
                </a:lnTo>
                <a:lnTo>
                  <a:pt x="3050106" y="1259315"/>
                </a:lnTo>
                <a:lnTo>
                  <a:pt x="3050106" y="1252027"/>
                </a:lnTo>
                <a:lnTo>
                  <a:pt x="3057922" y="1247416"/>
                </a:lnTo>
                <a:lnTo>
                  <a:pt x="3068796" y="1247416"/>
                </a:lnTo>
                <a:lnTo>
                  <a:pt x="3060980" y="1244219"/>
                </a:lnTo>
                <a:lnTo>
                  <a:pt x="3057922" y="1239683"/>
                </a:lnTo>
                <a:lnTo>
                  <a:pt x="3065568" y="1228751"/>
                </a:lnTo>
                <a:lnTo>
                  <a:pt x="3068796" y="1208748"/>
                </a:lnTo>
                <a:lnTo>
                  <a:pt x="3076612" y="1221018"/>
                </a:lnTo>
                <a:lnTo>
                  <a:pt x="3081029" y="1231949"/>
                </a:lnTo>
                <a:lnTo>
                  <a:pt x="3088845" y="1236485"/>
                </a:lnTo>
                <a:lnTo>
                  <a:pt x="3084257" y="1224215"/>
                </a:lnTo>
                <a:lnTo>
                  <a:pt x="3088845" y="1216481"/>
                </a:lnTo>
                <a:lnTo>
                  <a:pt x="3084257" y="1216481"/>
                </a:lnTo>
                <a:lnTo>
                  <a:pt x="3084257" y="1208748"/>
                </a:lnTo>
                <a:lnTo>
                  <a:pt x="3096151" y="1200939"/>
                </a:lnTo>
                <a:lnTo>
                  <a:pt x="3107534" y="1197816"/>
                </a:lnTo>
                <a:lnTo>
                  <a:pt x="3111612" y="1205550"/>
                </a:lnTo>
                <a:lnTo>
                  <a:pt x="3111612" y="1200939"/>
                </a:lnTo>
                <a:lnTo>
                  <a:pt x="3115180" y="1193206"/>
                </a:lnTo>
                <a:lnTo>
                  <a:pt x="3130302" y="1193206"/>
                </a:lnTo>
                <a:lnTo>
                  <a:pt x="3134889" y="1200939"/>
                </a:lnTo>
                <a:lnTo>
                  <a:pt x="3137948" y="1190008"/>
                </a:lnTo>
                <a:lnTo>
                  <a:pt x="3145763" y="1190008"/>
                </a:lnTo>
                <a:lnTo>
                  <a:pt x="3142535" y="1185472"/>
                </a:lnTo>
                <a:lnTo>
                  <a:pt x="3145763" y="1178184"/>
                </a:lnTo>
                <a:lnTo>
                  <a:pt x="3142535" y="1178184"/>
                </a:lnTo>
                <a:lnTo>
                  <a:pt x="3142535" y="1174541"/>
                </a:lnTo>
                <a:lnTo>
                  <a:pt x="3142535" y="1166807"/>
                </a:lnTo>
                <a:lnTo>
                  <a:pt x="3137948" y="1159073"/>
                </a:lnTo>
                <a:lnTo>
                  <a:pt x="3130302" y="1159073"/>
                </a:lnTo>
                <a:lnTo>
                  <a:pt x="3134889" y="1154983"/>
                </a:lnTo>
                <a:lnTo>
                  <a:pt x="3137948" y="1154983"/>
                </a:lnTo>
                <a:lnTo>
                  <a:pt x="3137948" y="1139441"/>
                </a:lnTo>
                <a:lnTo>
                  <a:pt x="3134889" y="1136318"/>
                </a:lnTo>
                <a:lnTo>
                  <a:pt x="3130302" y="1139441"/>
                </a:lnTo>
                <a:lnTo>
                  <a:pt x="3130302" y="1120776"/>
                </a:lnTo>
                <a:lnTo>
                  <a:pt x="3130302" y="1108506"/>
                </a:lnTo>
                <a:lnTo>
                  <a:pt x="3137948" y="1113042"/>
                </a:lnTo>
                <a:lnTo>
                  <a:pt x="3142535" y="1100772"/>
                </a:lnTo>
                <a:lnTo>
                  <a:pt x="3150351" y="1105309"/>
                </a:lnTo>
                <a:lnTo>
                  <a:pt x="3150351" y="1097575"/>
                </a:lnTo>
                <a:lnTo>
                  <a:pt x="3165812" y="1097575"/>
                </a:lnTo>
                <a:lnTo>
                  <a:pt x="3173628" y="1108506"/>
                </a:lnTo>
                <a:lnTo>
                  <a:pt x="3181274" y="1113042"/>
                </a:lnTo>
                <a:lnTo>
                  <a:pt x="3177706" y="1120776"/>
                </a:lnTo>
                <a:lnTo>
                  <a:pt x="3169890" y="1120776"/>
                </a:lnTo>
                <a:lnTo>
                  <a:pt x="3169890" y="1123974"/>
                </a:lnTo>
                <a:lnTo>
                  <a:pt x="3169890" y="1128510"/>
                </a:lnTo>
                <a:lnTo>
                  <a:pt x="3165812" y="1136318"/>
                </a:lnTo>
                <a:lnTo>
                  <a:pt x="3157997" y="1139441"/>
                </a:lnTo>
                <a:lnTo>
                  <a:pt x="3157997" y="1151786"/>
                </a:lnTo>
                <a:lnTo>
                  <a:pt x="3157997" y="1159073"/>
                </a:lnTo>
                <a:lnTo>
                  <a:pt x="3165812" y="1162717"/>
                </a:lnTo>
                <a:lnTo>
                  <a:pt x="3165812" y="1166807"/>
                </a:lnTo>
                <a:lnTo>
                  <a:pt x="3165812" y="1170451"/>
                </a:lnTo>
                <a:lnTo>
                  <a:pt x="3169890" y="1174541"/>
                </a:lnTo>
                <a:lnTo>
                  <a:pt x="3177706" y="1174541"/>
                </a:lnTo>
                <a:lnTo>
                  <a:pt x="3185351" y="1174541"/>
                </a:lnTo>
                <a:lnTo>
                  <a:pt x="3181274" y="1185472"/>
                </a:lnTo>
                <a:lnTo>
                  <a:pt x="3193167" y="1185472"/>
                </a:lnTo>
                <a:lnTo>
                  <a:pt x="3196395" y="1178184"/>
                </a:lnTo>
                <a:lnTo>
                  <a:pt x="3211857" y="1166807"/>
                </a:lnTo>
                <a:lnTo>
                  <a:pt x="3216444" y="1174541"/>
                </a:lnTo>
                <a:lnTo>
                  <a:pt x="3231906" y="1182274"/>
                </a:lnTo>
                <a:lnTo>
                  <a:pt x="3234964" y="1185472"/>
                </a:lnTo>
                <a:lnTo>
                  <a:pt x="3247367" y="1193206"/>
                </a:lnTo>
                <a:lnTo>
                  <a:pt x="3250595" y="1190008"/>
                </a:lnTo>
                <a:lnTo>
                  <a:pt x="3255013" y="1190008"/>
                </a:lnTo>
                <a:lnTo>
                  <a:pt x="3255013" y="1182274"/>
                </a:lnTo>
                <a:lnTo>
                  <a:pt x="3277950" y="1174541"/>
                </a:lnTo>
                <a:lnTo>
                  <a:pt x="3281518" y="1166807"/>
                </a:lnTo>
                <a:lnTo>
                  <a:pt x="3289334" y="1162717"/>
                </a:lnTo>
                <a:lnTo>
                  <a:pt x="3293412" y="1162717"/>
                </a:lnTo>
                <a:lnTo>
                  <a:pt x="3316519" y="1159073"/>
                </a:lnTo>
                <a:lnTo>
                  <a:pt x="3319747" y="1166807"/>
                </a:lnTo>
                <a:lnTo>
                  <a:pt x="3324335" y="1170451"/>
                </a:lnTo>
                <a:lnTo>
                  <a:pt x="3332150" y="1170451"/>
                </a:lnTo>
                <a:lnTo>
                  <a:pt x="3339796" y="1174541"/>
                </a:lnTo>
                <a:lnTo>
                  <a:pt x="3343024" y="1166807"/>
                </a:lnTo>
                <a:lnTo>
                  <a:pt x="3355258" y="1159073"/>
                </a:lnTo>
                <a:lnTo>
                  <a:pt x="3343024" y="1162717"/>
                </a:lnTo>
                <a:lnTo>
                  <a:pt x="3347612" y="1154983"/>
                </a:lnTo>
                <a:lnTo>
                  <a:pt x="3370379" y="1154983"/>
                </a:lnTo>
                <a:lnTo>
                  <a:pt x="3359335" y="1113042"/>
                </a:lnTo>
                <a:lnTo>
                  <a:pt x="3367151" y="1082107"/>
                </a:lnTo>
                <a:lnTo>
                  <a:pt x="3385841" y="1066565"/>
                </a:lnTo>
                <a:lnTo>
                  <a:pt x="3401302" y="1089841"/>
                </a:lnTo>
                <a:lnTo>
                  <a:pt x="3409118" y="1089841"/>
                </a:lnTo>
                <a:lnTo>
                  <a:pt x="3416764" y="1085751"/>
                </a:lnTo>
                <a:lnTo>
                  <a:pt x="3416764" y="1066565"/>
                </a:lnTo>
                <a:lnTo>
                  <a:pt x="3416764" y="1051544"/>
                </a:lnTo>
                <a:lnTo>
                  <a:pt x="3413536" y="1054742"/>
                </a:lnTo>
                <a:lnTo>
                  <a:pt x="3401302" y="1039274"/>
                </a:lnTo>
                <a:lnTo>
                  <a:pt x="3398074" y="1025145"/>
                </a:lnTo>
                <a:lnTo>
                  <a:pt x="3440041" y="1009678"/>
                </a:lnTo>
                <a:lnTo>
                  <a:pt x="3463318" y="1012875"/>
                </a:lnTo>
                <a:lnTo>
                  <a:pt x="3475042" y="1012875"/>
                </a:lnTo>
                <a:lnTo>
                  <a:pt x="3475042" y="1005067"/>
                </a:lnTo>
                <a:lnTo>
                  <a:pt x="3493731" y="997333"/>
                </a:lnTo>
                <a:lnTo>
                  <a:pt x="3513780" y="1001944"/>
                </a:lnTo>
                <a:lnTo>
                  <a:pt x="3506134" y="989600"/>
                </a:lnTo>
                <a:lnTo>
                  <a:pt x="3490673" y="989600"/>
                </a:lnTo>
                <a:lnTo>
                  <a:pt x="3482857" y="970935"/>
                </a:lnTo>
                <a:lnTo>
                  <a:pt x="3470624" y="978668"/>
                </a:lnTo>
                <a:lnTo>
                  <a:pt x="3463318" y="981866"/>
                </a:lnTo>
                <a:lnTo>
                  <a:pt x="3444119" y="981866"/>
                </a:lnTo>
                <a:lnTo>
                  <a:pt x="3429167" y="989600"/>
                </a:lnTo>
                <a:lnTo>
                  <a:pt x="3413536" y="994136"/>
                </a:lnTo>
                <a:lnTo>
                  <a:pt x="3390428" y="1005067"/>
                </a:lnTo>
                <a:lnTo>
                  <a:pt x="3378025" y="997333"/>
                </a:lnTo>
                <a:lnTo>
                  <a:pt x="3378025" y="994136"/>
                </a:lnTo>
                <a:lnTo>
                  <a:pt x="3382613" y="994136"/>
                </a:lnTo>
                <a:lnTo>
                  <a:pt x="3385841" y="994136"/>
                </a:lnTo>
                <a:lnTo>
                  <a:pt x="3385841" y="986402"/>
                </a:lnTo>
                <a:lnTo>
                  <a:pt x="3382613" y="994136"/>
                </a:lnTo>
                <a:lnTo>
                  <a:pt x="3378025" y="989600"/>
                </a:lnTo>
                <a:lnTo>
                  <a:pt x="3378025" y="986402"/>
                </a:lnTo>
                <a:lnTo>
                  <a:pt x="3370379" y="981866"/>
                </a:lnTo>
                <a:lnTo>
                  <a:pt x="3363073" y="981866"/>
                </a:lnTo>
                <a:lnTo>
                  <a:pt x="3359335" y="978668"/>
                </a:lnTo>
                <a:lnTo>
                  <a:pt x="3355258" y="966398"/>
                </a:lnTo>
                <a:lnTo>
                  <a:pt x="3359335" y="963201"/>
                </a:lnTo>
                <a:lnTo>
                  <a:pt x="3355258" y="951377"/>
                </a:lnTo>
                <a:lnTo>
                  <a:pt x="3359335" y="951377"/>
                </a:lnTo>
                <a:lnTo>
                  <a:pt x="3351690" y="935835"/>
                </a:lnTo>
                <a:lnTo>
                  <a:pt x="3347612" y="912634"/>
                </a:lnTo>
                <a:lnTo>
                  <a:pt x="3347612" y="909436"/>
                </a:lnTo>
                <a:lnTo>
                  <a:pt x="3355258" y="901703"/>
                </a:lnTo>
                <a:lnTo>
                  <a:pt x="3355258" y="893969"/>
                </a:lnTo>
                <a:lnTo>
                  <a:pt x="3359335" y="893969"/>
                </a:lnTo>
                <a:lnTo>
                  <a:pt x="3367151" y="889433"/>
                </a:lnTo>
                <a:lnTo>
                  <a:pt x="3363073" y="886235"/>
                </a:lnTo>
                <a:lnTo>
                  <a:pt x="3370379" y="881625"/>
                </a:lnTo>
                <a:lnTo>
                  <a:pt x="3370379" y="878501"/>
                </a:lnTo>
                <a:lnTo>
                  <a:pt x="3378025" y="873891"/>
                </a:lnTo>
                <a:lnTo>
                  <a:pt x="3382613" y="862959"/>
                </a:lnTo>
                <a:lnTo>
                  <a:pt x="3393487" y="847492"/>
                </a:lnTo>
                <a:lnTo>
                  <a:pt x="3398074" y="839758"/>
                </a:lnTo>
                <a:lnTo>
                  <a:pt x="3405890" y="832024"/>
                </a:lnTo>
                <a:lnTo>
                  <a:pt x="3413536" y="832024"/>
                </a:lnTo>
                <a:lnTo>
                  <a:pt x="3409118" y="824737"/>
                </a:lnTo>
                <a:lnTo>
                  <a:pt x="3409118" y="812393"/>
                </a:lnTo>
                <a:lnTo>
                  <a:pt x="3398074" y="804659"/>
                </a:lnTo>
                <a:lnTo>
                  <a:pt x="3393487" y="801461"/>
                </a:lnTo>
                <a:lnTo>
                  <a:pt x="3385841" y="801461"/>
                </a:lnTo>
                <a:lnTo>
                  <a:pt x="3370379" y="801461"/>
                </a:lnTo>
                <a:lnTo>
                  <a:pt x="3370379" y="804659"/>
                </a:lnTo>
                <a:lnTo>
                  <a:pt x="3355258" y="801461"/>
                </a:lnTo>
                <a:lnTo>
                  <a:pt x="3351690" y="817003"/>
                </a:lnTo>
                <a:lnTo>
                  <a:pt x="3343024" y="820126"/>
                </a:lnTo>
                <a:lnTo>
                  <a:pt x="3347612" y="824737"/>
                </a:lnTo>
                <a:lnTo>
                  <a:pt x="3343024" y="835668"/>
                </a:lnTo>
                <a:lnTo>
                  <a:pt x="3339796" y="843402"/>
                </a:lnTo>
                <a:lnTo>
                  <a:pt x="3343024" y="847492"/>
                </a:lnTo>
                <a:lnTo>
                  <a:pt x="3347612" y="851136"/>
                </a:lnTo>
                <a:lnTo>
                  <a:pt x="3339796" y="862959"/>
                </a:lnTo>
                <a:lnTo>
                  <a:pt x="3335209" y="873891"/>
                </a:lnTo>
                <a:lnTo>
                  <a:pt x="3332150" y="878501"/>
                </a:lnTo>
                <a:lnTo>
                  <a:pt x="3319747" y="886235"/>
                </a:lnTo>
                <a:lnTo>
                  <a:pt x="3316519" y="881625"/>
                </a:lnTo>
                <a:lnTo>
                  <a:pt x="3316519" y="886235"/>
                </a:lnTo>
                <a:lnTo>
                  <a:pt x="3312102" y="889433"/>
                </a:lnTo>
                <a:lnTo>
                  <a:pt x="3308873" y="897166"/>
                </a:lnTo>
                <a:lnTo>
                  <a:pt x="3301058" y="897166"/>
                </a:lnTo>
                <a:lnTo>
                  <a:pt x="3296470" y="904900"/>
                </a:lnTo>
                <a:lnTo>
                  <a:pt x="3301058" y="909436"/>
                </a:lnTo>
                <a:lnTo>
                  <a:pt x="3296470" y="909436"/>
                </a:lnTo>
                <a:lnTo>
                  <a:pt x="3293412" y="909436"/>
                </a:lnTo>
                <a:lnTo>
                  <a:pt x="3293412" y="920368"/>
                </a:lnTo>
                <a:lnTo>
                  <a:pt x="3289334" y="920368"/>
                </a:lnTo>
                <a:lnTo>
                  <a:pt x="3285596" y="920368"/>
                </a:lnTo>
                <a:lnTo>
                  <a:pt x="3285596" y="924904"/>
                </a:lnTo>
                <a:lnTo>
                  <a:pt x="3285596" y="932191"/>
                </a:lnTo>
                <a:lnTo>
                  <a:pt x="3285596" y="943569"/>
                </a:lnTo>
                <a:lnTo>
                  <a:pt x="3285596" y="947733"/>
                </a:lnTo>
                <a:lnTo>
                  <a:pt x="3281518" y="947733"/>
                </a:lnTo>
                <a:lnTo>
                  <a:pt x="3281518" y="955467"/>
                </a:lnTo>
                <a:lnTo>
                  <a:pt x="3281518" y="966398"/>
                </a:lnTo>
                <a:lnTo>
                  <a:pt x="3289334" y="981866"/>
                </a:lnTo>
                <a:lnTo>
                  <a:pt x="3293412" y="986402"/>
                </a:lnTo>
                <a:lnTo>
                  <a:pt x="3296470" y="981866"/>
                </a:lnTo>
                <a:lnTo>
                  <a:pt x="3304286" y="994136"/>
                </a:lnTo>
                <a:lnTo>
                  <a:pt x="3312102" y="997333"/>
                </a:lnTo>
                <a:lnTo>
                  <a:pt x="3316519" y="1009678"/>
                </a:lnTo>
                <a:lnTo>
                  <a:pt x="3304286" y="1020609"/>
                </a:lnTo>
                <a:lnTo>
                  <a:pt x="3308873" y="1028343"/>
                </a:lnTo>
                <a:lnTo>
                  <a:pt x="3301058" y="1031540"/>
                </a:lnTo>
                <a:lnTo>
                  <a:pt x="3301058" y="1036077"/>
                </a:lnTo>
                <a:lnTo>
                  <a:pt x="3296470" y="1031540"/>
                </a:lnTo>
                <a:lnTo>
                  <a:pt x="3289334" y="1039274"/>
                </a:lnTo>
                <a:lnTo>
                  <a:pt x="3281518" y="1043810"/>
                </a:lnTo>
                <a:lnTo>
                  <a:pt x="3273703" y="1043810"/>
                </a:lnTo>
                <a:lnTo>
                  <a:pt x="3281518" y="1047008"/>
                </a:lnTo>
                <a:lnTo>
                  <a:pt x="3281518" y="1058832"/>
                </a:lnTo>
                <a:lnTo>
                  <a:pt x="3281518" y="1066565"/>
                </a:lnTo>
                <a:lnTo>
                  <a:pt x="3277950" y="1070209"/>
                </a:lnTo>
                <a:lnTo>
                  <a:pt x="3281518" y="1074374"/>
                </a:lnTo>
                <a:lnTo>
                  <a:pt x="3277950" y="1097575"/>
                </a:lnTo>
                <a:lnTo>
                  <a:pt x="3270135" y="1120776"/>
                </a:lnTo>
                <a:lnTo>
                  <a:pt x="3250595" y="1120776"/>
                </a:lnTo>
                <a:lnTo>
                  <a:pt x="3247367" y="1123974"/>
                </a:lnTo>
                <a:lnTo>
                  <a:pt x="3239552" y="1128510"/>
                </a:lnTo>
                <a:lnTo>
                  <a:pt x="3239552" y="1131707"/>
                </a:lnTo>
                <a:lnTo>
                  <a:pt x="3242780" y="1136318"/>
                </a:lnTo>
                <a:lnTo>
                  <a:pt x="3239552" y="1144052"/>
                </a:lnTo>
                <a:lnTo>
                  <a:pt x="3231906" y="1144052"/>
                </a:lnTo>
                <a:lnTo>
                  <a:pt x="3224090" y="1144052"/>
                </a:lnTo>
                <a:lnTo>
                  <a:pt x="3219503" y="1144052"/>
                </a:lnTo>
                <a:lnTo>
                  <a:pt x="3219503" y="1131707"/>
                </a:lnTo>
                <a:lnTo>
                  <a:pt x="3211857" y="1120776"/>
                </a:lnTo>
                <a:lnTo>
                  <a:pt x="3216444" y="1116240"/>
                </a:lnTo>
                <a:lnTo>
                  <a:pt x="3211857" y="1113042"/>
                </a:lnTo>
                <a:lnTo>
                  <a:pt x="3216444" y="1113042"/>
                </a:lnTo>
                <a:lnTo>
                  <a:pt x="3216444" y="1105309"/>
                </a:lnTo>
                <a:lnTo>
                  <a:pt x="3208629" y="1097575"/>
                </a:lnTo>
                <a:lnTo>
                  <a:pt x="3200813" y="1082107"/>
                </a:lnTo>
                <a:lnTo>
                  <a:pt x="3193167" y="1070209"/>
                </a:lnTo>
                <a:lnTo>
                  <a:pt x="3196395" y="1062475"/>
                </a:lnTo>
                <a:lnTo>
                  <a:pt x="3193167" y="1054742"/>
                </a:lnTo>
                <a:lnTo>
                  <a:pt x="3189089" y="1058832"/>
                </a:lnTo>
                <a:lnTo>
                  <a:pt x="3185351" y="1051544"/>
                </a:lnTo>
                <a:lnTo>
                  <a:pt x="3181274" y="1036077"/>
                </a:lnTo>
                <a:lnTo>
                  <a:pt x="3181274" y="1031540"/>
                </a:lnTo>
                <a:lnTo>
                  <a:pt x="3173628" y="1025145"/>
                </a:lnTo>
                <a:lnTo>
                  <a:pt x="3173628" y="1009678"/>
                </a:lnTo>
                <a:lnTo>
                  <a:pt x="3173628" y="1005067"/>
                </a:lnTo>
                <a:lnTo>
                  <a:pt x="3169890" y="1009678"/>
                </a:lnTo>
                <a:lnTo>
                  <a:pt x="3169890" y="1017411"/>
                </a:lnTo>
                <a:lnTo>
                  <a:pt x="3165812" y="1017411"/>
                </a:lnTo>
                <a:lnTo>
                  <a:pt x="3169890" y="1025145"/>
                </a:lnTo>
                <a:lnTo>
                  <a:pt x="3162584" y="1036077"/>
                </a:lnTo>
                <a:lnTo>
                  <a:pt x="3154938" y="1028343"/>
                </a:lnTo>
                <a:lnTo>
                  <a:pt x="3150351" y="1031540"/>
                </a:lnTo>
                <a:lnTo>
                  <a:pt x="3154938" y="1036077"/>
                </a:lnTo>
                <a:lnTo>
                  <a:pt x="3142535" y="1051544"/>
                </a:lnTo>
                <a:lnTo>
                  <a:pt x="3130302" y="1062475"/>
                </a:lnTo>
                <a:lnTo>
                  <a:pt x="3111612" y="1066565"/>
                </a:lnTo>
                <a:lnTo>
                  <a:pt x="3096151" y="1058832"/>
                </a:lnTo>
                <a:lnTo>
                  <a:pt x="3081029" y="1043810"/>
                </a:lnTo>
                <a:lnTo>
                  <a:pt x="3081029" y="1036077"/>
                </a:lnTo>
                <a:lnTo>
                  <a:pt x="3092073" y="1039274"/>
                </a:lnTo>
                <a:lnTo>
                  <a:pt x="3088845" y="1031540"/>
                </a:lnTo>
                <a:lnTo>
                  <a:pt x="3092073" y="1020609"/>
                </a:lnTo>
                <a:lnTo>
                  <a:pt x="3088845" y="1020609"/>
                </a:lnTo>
                <a:lnTo>
                  <a:pt x="3084257" y="1025145"/>
                </a:lnTo>
                <a:lnTo>
                  <a:pt x="3076612" y="1031540"/>
                </a:lnTo>
                <a:lnTo>
                  <a:pt x="3073383" y="1025145"/>
                </a:lnTo>
                <a:lnTo>
                  <a:pt x="3081029" y="1012875"/>
                </a:lnTo>
                <a:lnTo>
                  <a:pt x="3084257" y="1012875"/>
                </a:lnTo>
                <a:lnTo>
                  <a:pt x="3088845" y="1009678"/>
                </a:lnTo>
                <a:lnTo>
                  <a:pt x="3084257" y="1009678"/>
                </a:lnTo>
                <a:lnTo>
                  <a:pt x="3092073" y="1001944"/>
                </a:lnTo>
                <a:lnTo>
                  <a:pt x="3103797" y="989600"/>
                </a:lnTo>
                <a:lnTo>
                  <a:pt x="3088845" y="994136"/>
                </a:lnTo>
                <a:lnTo>
                  <a:pt x="3084257" y="1001944"/>
                </a:lnTo>
                <a:lnTo>
                  <a:pt x="3081029" y="994136"/>
                </a:lnTo>
                <a:lnTo>
                  <a:pt x="3076612" y="1001944"/>
                </a:lnTo>
                <a:lnTo>
                  <a:pt x="3076612" y="989600"/>
                </a:lnTo>
                <a:lnTo>
                  <a:pt x="3073383" y="978668"/>
                </a:lnTo>
                <a:lnTo>
                  <a:pt x="3073383" y="970935"/>
                </a:lnTo>
                <a:lnTo>
                  <a:pt x="3096151" y="970935"/>
                </a:lnTo>
                <a:lnTo>
                  <a:pt x="3111612" y="970935"/>
                </a:lnTo>
                <a:lnTo>
                  <a:pt x="3115180" y="966398"/>
                </a:lnTo>
                <a:lnTo>
                  <a:pt x="3111612" y="963201"/>
                </a:lnTo>
                <a:lnTo>
                  <a:pt x="3111612" y="966398"/>
                </a:lnTo>
                <a:lnTo>
                  <a:pt x="3103797" y="966398"/>
                </a:lnTo>
                <a:lnTo>
                  <a:pt x="3096151" y="966398"/>
                </a:lnTo>
                <a:lnTo>
                  <a:pt x="3076612" y="966398"/>
                </a:lnTo>
                <a:lnTo>
                  <a:pt x="3073383" y="963201"/>
                </a:lnTo>
                <a:lnTo>
                  <a:pt x="3073383" y="958665"/>
                </a:lnTo>
                <a:lnTo>
                  <a:pt x="3076612" y="955467"/>
                </a:lnTo>
                <a:lnTo>
                  <a:pt x="3068796" y="951377"/>
                </a:lnTo>
                <a:lnTo>
                  <a:pt x="3076612" y="947733"/>
                </a:lnTo>
                <a:lnTo>
                  <a:pt x="3092073" y="947733"/>
                </a:lnTo>
                <a:lnTo>
                  <a:pt x="3096151" y="947733"/>
                </a:lnTo>
                <a:lnTo>
                  <a:pt x="3084257" y="939925"/>
                </a:lnTo>
                <a:lnTo>
                  <a:pt x="3073383" y="939925"/>
                </a:lnTo>
                <a:lnTo>
                  <a:pt x="3073383" y="935835"/>
                </a:lnTo>
                <a:lnTo>
                  <a:pt x="3081029" y="935835"/>
                </a:lnTo>
                <a:lnTo>
                  <a:pt x="3088845" y="932191"/>
                </a:lnTo>
                <a:lnTo>
                  <a:pt x="3103797" y="928101"/>
                </a:lnTo>
                <a:lnTo>
                  <a:pt x="3103797" y="932191"/>
                </a:lnTo>
                <a:lnTo>
                  <a:pt x="3107534" y="932191"/>
                </a:lnTo>
                <a:lnTo>
                  <a:pt x="3103797" y="924904"/>
                </a:lnTo>
                <a:lnTo>
                  <a:pt x="3088845" y="924904"/>
                </a:lnTo>
                <a:lnTo>
                  <a:pt x="3088845" y="920368"/>
                </a:lnTo>
                <a:lnTo>
                  <a:pt x="3103797" y="917170"/>
                </a:lnTo>
                <a:lnTo>
                  <a:pt x="3107534" y="920368"/>
                </a:lnTo>
                <a:lnTo>
                  <a:pt x="3117857" y="913655"/>
                </a:lnTo>
                <a:lnTo>
                  <a:pt x="3127074" y="917170"/>
                </a:lnTo>
                <a:lnTo>
                  <a:pt x="3119428" y="909436"/>
                </a:lnTo>
                <a:lnTo>
                  <a:pt x="3122486" y="904900"/>
                </a:lnTo>
                <a:lnTo>
                  <a:pt x="3134889" y="912634"/>
                </a:lnTo>
                <a:lnTo>
                  <a:pt x="3130302" y="904900"/>
                </a:lnTo>
                <a:lnTo>
                  <a:pt x="3127074" y="901703"/>
                </a:lnTo>
                <a:lnTo>
                  <a:pt x="3130302" y="901703"/>
                </a:lnTo>
                <a:lnTo>
                  <a:pt x="3130302" y="893969"/>
                </a:lnTo>
                <a:lnTo>
                  <a:pt x="3150351" y="886235"/>
                </a:lnTo>
                <a:lnTo>
                  <a:pt x="3154938" y="893969"/>
                </a:lnTo>
                <a:lnTo>
                  <a:pt x="3169890" y="889433"/>
                </a:lnTo>
                <a:lnTo>
                  <a:pt x="3177706" y="878501"/>
                </a:lnTo>
                <a:lnTo>
                  <a:pt x="3177706" y="873891"/>
                </a:lnTo>
                <a:lnTo>
                  <a:pt x="3177706" y="870693"/>
                </a:lnTo>
                <a:lnTo>
                  <a:pt x="3169890" y="878501"/>
                </a:lnTo>
                <a:lnTo>
                  <a:pt x="3157997" y="889433"/>
                </a:lnTo>
                <a:lnTo>
                  <a:pt x="3145763" y="881625"/>
                </a:lnTo>
                <a:lnTo>
                  <a:pt x="3157997" y="873891"/>
                </a:lnTo>
                <a:lnTo>
                  <a:pt x="3157997" y="870693"/>
                </a:lnTo>
                <a:lnTo>
                  <a:pt x="3169890" y="855226"/>
                </a:lnTo>
                <a:lnTo>
                  <a:pt x="3177706" y="858869"/>
                </a:lnTo>
                <a:lnTo>
                  <a:pt x="3181274" y="851136"/>
                </a:lnTo>
                <a:lnTo>
                  <a:pt x="3177706" y="851136"/>
                </a:lnTo>
                <a:lnTo>
                  <a:pt x="3185351" y="839758"/>
                </a:lnTo>
                <a:lnTo>
                  <a:pt x="3189089" y="832024"/>
                </a:lnTo>
                <a:lnTo>
                  <a:pt x="3196395" y="835668"/>
                </a:lnTo>
                <a:lnTo>
                  <a:pt x="3200813" y="827934"/>
                </a:lnTo>
                <a:lnTo>
                  <a:pt x="3193167" y="827934"/>
                </a:lnTo>
                <a:lnTo>
                  <a:pt x="3193167" y="824737"/>
                </a:lnTo>
                <a:lnTo>
                  <a:pt x="3189089" y="827934"/>
                </a:lnTo>
                <a:lnTo>
                  <a:pt x="3189089" y="817003"/>
                </a:lnTo>
                <a:lnTo>
                  <a:pt x="3196395" y="820126"/>
                </a:lnTo>
                <a:lnTo>
                  <a:pt x="3193167" y="817003"/>
                </a:lnTo>
                <a:lnTo>
                  <a:pt x="3196395" y="804659"/>
                </a:lnTo>
                <a:lnTo>
                  <a:pt x="3204041" y="804659"/>
                </a:lnTo>
                <a:lnTo>
                  <a:pt x="3200813" y="796925"/>
                </a:lnTo>
                <a:lnTo>
                  <a:pt x="3219503" y="793727"/>
                </a:lnTo>
                <a:lnTo>
                  <a:pt x="3219503" y="789191"/>
                </a:lnTo>
                <a:lnTo>
                  <a:pt x="3200813" y="793727"/>
                </a:lnTo>
                <a:lnTo>
                  <a:pt x="3200813" y="781458"/>
                </a:lnTo>
                <a:lnTo>
                  <a:pt x="3208629" y="770526"/>
                </a:lnTo>
                <a:lnTo>
                  <a:pt x="3216444" y="762792"/>
                </a:lnTo>
                <a:lnTo>
                  <a:pt x="3239552" y="762792"/>
                </a:lnTo>
                <a:lnTo>
                  <a:pt x="3239552" y="758702"/>
                </a:lnTo>
                <a:lnTo>
                  <a:pt x="3219503" y="758702"/>
                </a:lnTo>
                <a:lnTo>
                  <a:pt x="3231906" y="750894"/>
                </a:lnTo>
                <a:lnTo>
                  <a:pt x="3234964" y="750894"/>
                </a:lnTo>
                <a:lnTo>
                  <a:pt x="3239552" y="755059"/>
                </a:lnTo>
                <a:lnTo>
                  <a:pt x="3239552" y="750894"/>
                </a:lnTo>
                <a:lnTo>
                  <a:pt x="3234964" y="747250"/>
                </a:lnTo>
                <a:lnTo>
                  <a:pt x="3239552" y="743160"/>
                </a:lnTo>
                <a:lnTo>
                  <a:pt x="3231906" y="747250"/>
                </a:lnTo>
                <a:lnTo>
                  <a:pt x="3227318" y="743160"/>
                </a:lnTo>
                <a:lnTo>
                  <a:pt x="3239552" y="739517"/>
                </a:lnTo>
                <a:lnTo>
                  <a:pt x="3242780" y="739517"/>
                </a:lnTo>
                <a:lnTo>
                  <a:pt x="3242780" y="735427"/>
                </a:lnTo>
                <a:lnTo>
                  <a:pt x="3250595" y="735427"/>
                </a:lnTo>
                <a:lnTo>
                  <a:pt x="3250595" y="739517"/>
                </a:lnTo>
                <a:lnTo>
                  <a:pt x="3255013" y="735427"/>
                </a:lnTo>
                <a:lnTo>
                  <a:pt x="3250595" y="735427"/>
                </a:lnTo>
                <a:lnTo>
                  <a:pt x="3255013" y="724495"/>
                </a:lnTo>
                <a:lnTo>
                  <a:pt x="3258241" y="716762"/>
                </a:lnTo>
                <a:lnTo>
                  <a:pt x="3262829" y="716762"/>
                </a:lnTo>
                <a:lnTo>
                  <a:pt x="3270135" y="709028"/>
                </a:lnTo>
                <a:lnTo>
                  <a:pt x="3270135" y="704492"/>
                </a:lnTo>
                <a:lnTo>
                  <a:pt x="3273703" y="701294"/>
                </a:lnTo>
                <a:lnTo>
                  <a:pt x="3270135" y="701294"/>
                </a:lnTo>
                <a:lnTo>
                  <a:pt x="3262829" y="704492"/>
                </a:lnTo>
                <a:lnTo>
                  <a:pt x="3258241" y="701294"/>
                </a:lnTo>
                <a:lnTo>
                  <a:pt x="3262829" y="693560"/>
                </a:lnTo>
                <a:lnTo>
                  <a:pt x="3285596" y="688950"/>
                </a:lnTo>
                <a:lnTo>
                  <a:pt x="3288505" y="691828"/>
                </a:lnTo>
                <a:lnTo>
                  <a:pt x="3289334" y="693560"/>
                </a:lnTo>
                <a:lnTo>
                  <a:pt x="3290256" y="693560"/>
                </a:lnTo>
                <a:lnTo>
                  <a:pt x="3293412" y="696684"/>
                </a:lnTo>
                <a:lnTo>
                  <a:pt x="3296470" y="696684"/>
                </a:lnTo>
                <a:lnTo>
                  <a:pt x="3296470" y="693560"/>
                </a:lnTo>
                <a:lnTo>
                  <a:pt x="3290256" y="693560"/>
                </a:lnTo>
                <a:lnTo>
                  <a:pt x="3288505" y="691828"/>
                </a:lnTo>
                <a:lnTo>
                  <a:pt x="3285596" y="685752"/>
                </a:lnTo>
                <a:lnTo>
                  <a:pt x="3296470" y="678018"/>
                </a:lnTo>
                <a:lnTo>
                  <a:pt x="3301058" y="688950"/>
                </a:lnTo>
                <a:lnTo>
                  <a:pt x="3301058" y="681216"/>
                </a:lnTo>
                <a:lnTo>
                  <a:pt x="3304286" y="678018"/>
                </a:lnTo>
                <a:lnTo>
                  <a:pt x="3308873" y="693560"/>
                </a:lnTo>
                <a:lnTo>
                  <a:pt x="3312102" y="693560"/>
                </a:lnTo>
                <a:lnTo>
                  <a:pt x="3316519" y="688950"/>
                </a:lnTo>
                <a:lnTo>
                  <a:pt x="3312102" y="681216"/>
                </a:lnTo>
                <a:lnTo>
                  <a:pt x="3319747" y="678018"/>
                </a:lnTo>
                <a:lnTo>
                  <a:pt x="3324335" y="673482"/>
                </a:lnTo>
                <a:lnTo>
                  <a:pt x="3335209" y="681216"/>
                </a:lnTo>
                <a:lnTo>
                  <a:pt x="3335209" y="670285"/>
                </a:lnTo>
                <a:lnTo>
                  <a:pt x="3327563" y="670285"/>
                </a:lnTo>
                <a:lnTo>
                  <a:pt x="3319747" y="662551"/>
                </a:lnTo>
                <a:lnTo>
                  <a:pt x="3332150" y="662551"/>
                </a:lnTo>
                <a:lnTo>
                  <a:pt x="3347612" y="662551"/>
                </a:lnTo>
                <a:lnTo>
                  <a:pt x="3351690" y="665749"/>
                </a:lnTo>
                <a:lnTo>
                  <a:pt x="3359335" y="658461"/>
                </a:lnTo>
                <a:lnTo>
                  <a:pt x="3359335" y="647083"/>
                </a:lnTo>
                <a:lnTo>
                  <a:pt x="3367151" y="654817"/>
                </a:lnTo>
                <a:lnTo>
                  <a:pt x="3370379" y="650727"/>
                </a:lnTo>
                <a:lnTo>
                  <a:pt x="3367151" y="647083"/>
                </a:lnTo>
                <a:lnTo>
                  <a:pt x="3370379" y="639350"/>
                </a:lnTo>
                <a:lnTo>
                  <a:pt x="3382613" y="639350"/>
                </a:lnTo>
                <a:lnTo>
                  <a:pt x="3390428" y="639350"/>
                </a:lnTo>
                <a:lnTo>
                  <a:pt x="3382613" y="650727"/>
                </a:lnTo>
                <a:lnTo>
                  <a:pt x="3382613" y="662551"/>
                </a:lnTo>
                <a:lnTo>
                  <a:pt x="3385841" y="665749"/>
                </a:lnTo>
                <a:lnTo>
                  <a:pt x="3385841" y="658461"/>
                </a:lnTo>
                <a:lnTo>
                  <a:pt x="3401302" y="639350"/>
                </a:lnTo>
                <a:lnTo>
                  <a:pt x="3401302" y="647083"/>
                </a:lnTo>
                <a:lnTo>
                  <a:pt x="3405890" y="654817"/>
                </a:lnTo>
                <a:lnTo>
                  <a:pt x="3409118" y="650727"/>
                </a:lnTo>
                <a:lnTo>
                  <a:pt x="3413536" y="647083"/>
                </a:lnTo>
                <a:lnTo>
                  <a:pt x="3416764" y="642993"/>
                </a:lnTo>
                <a:lnTo>
                  <a:pt x="3409118" y="639350"/>
                </a:lnTo>
                <a:lnTo>
                  <a:pt x="3413536" y="632062"/>
                </a:lnTo>
                <a:lnTo>
                  <a:pt x="3424579" y="632062"/>
                </a:lnTo>
                <a:lnTo>
                  <a:pt x="3432225" y="635185"/>
                </a:lnTo>
                <a:lnTo>
                  <a:pt x="3432225" y="639350"/>
                </a:lnTo>
                <a:lnTo>
                  <a:pt x="3424579" y="642993"/>
                </a:lnTo>
                <a:lnTo>
                  <a:pt x="3432225" y="647083"/>
                </a:lnTo>
                <a:lnTo>
                  <a:pt x="3424579" y="650727"/>
                </a:lnTo>
                <a:lnTo>
                  <a:pt x="3432225" y="650727"/>
                </a:lnTo>
                <a:lnTo>
                  <a:pt x="3440041" y="639350"/>
                </a:lnTo>
                <a:lnTo>
                  <a:pt x="3444119" y="639350"/>
                </a:lnTo>
                <a:lnTo>
                  <a:pt x="3447857" y="642993"/>
                </a:lnTo>
                <a:lnTo>
                  <a:pt x="3451934" y="639350"/>
                </a:lnTo>
                <a:lnTo>
                  <a:pt x="3463318" y="647083"/>
                </a:lnTo>
                <a:lnTo>
                  <a:pt x="3467396" y="647083"/>
                </a:lnTo>
                <a:lnTo>
                  <a:pt x="3475042" y="654817"/>
                </a:lnTo>
                <a:lnTo>
                  <a:pt x="3463318" y="662551"/>
                </a:lnTo>
                <a:lnTo>
                  <a:pt x="3440041" y="662551"/>
                </a:lnTo>
                <a:lnTo>
                  <a:pt x="3451934" y="665749"/>
                </a:lnTo>
                <a:lnTo>
                  <a:pt x="3459580" y="673482"/>
                </a:lnTo>
                <a:lnTo>
                  <a:pt x="3463318" y="670285"/>
                </a:lnTo>
                <a:lnTo>
                  <a:pt x="3470624" y="670285"/>
                </a:lnTo>
                <a:lnTo>
                  <a:pt x="3478270" y="673482"/>
                </a:lnTo>
                <a:lnTo>
                  <a:pt x="3513780" y="673482"/>
                </a:lnTo>
                <a:lnTo>
                  <a:pt x="3501547" y="678018"/>
                </a:lnTo>
                <a:lnTo>
                  <a:pt x="3521596" y="681216"/>
                </a:lnTo>
                <a:lnTo>
                  <a:pt x="3521596" y="693560"/>
                </a:lnTo>
                <a:lnTo>
                  <a:pt x="3524824" y="685752"/>
                </a:lnTo>
                <a:lnTo>
                  <a:pt x="3556597" y="685752"/>
                </a:lnTo>
                <a:lnTo>
                  <a:pt x="3637302" y="716762"/>
                </a:lnTo>
                <a:lnTo>
                  <a:pt x="3667715" y="743160"/>
                </a:lnTo>
                <a:lnTo>
                  <a:pt x="3649025" y="770526"/>
                </a:lnTo>
                <a:lnTo>
                  <a:pt x="3621841" y="781458"/>
                </a:lnTo>
                <a:lnTo>
                  <a:pt x="3513780" y="750894"/>
                </a:lnTo>
                <a:lnTo>
                  <a:pt x="3567640" y="793727"/>
                </a:lnTo>
                <a:lnTo>
                  <a:pt x="3564412" y="812393"/>
                </a:lnTo>
                <a:lnTo>
                  <a:pt x="3575286" y="843402"/>
                </a:lnTo>
                <a:lnTo>
                  <a:pt x="3621841" y="862959"/>
                </a:lnTo>
                <a:lnTo>
                  <a:pt x="3633564" y="858869"/>
                </a:lnTo>
                <a:lnTo>
                  <a:pt x="3625918" y="843402"/>
                </a:lnTo>
                <a:lnTo>
                  <a:pt x="3614025" y="839758"/>
                </a:lnTo>
                <a:lnTo>
                  <a:pt x="3598563" y="824737"/>
                </a:lnTo>
                <a:lnTo>
                  <a:pt x="3606209" y="812393"/>
                </a:lnTo>
                <a:lnTo>
                  <a:pt x="3629486" y="824737"/>
                </a:lnTo>
                <a:lnTo>
                  <a:pt x="3629486" y="832024"/>
                </a:lnTo>
                <a:lnTo>
                  <a:pt x="3672303" y="832024"/>
                </a:lnTo>
                <a:lnTo>
                  <a:pt x="3652254" y="796925"/>
                </a:lnTo>
                <a:lnTo>
                  <a:pt x="3664657" y="781458"/>
                </a:lnTo>
                <a:lnTo>
                  <a:pt x="3683347" y="762792"/>
                </a:lnTo>
                <a:lnTo>
                  <a:pt x="3706454" y="762792"/>
                </a:lnTo>
                <a:lnTo>
                  <a:pt x="3721915" y="773724"/>
                </a:lnTo>
                <a:lnTo>
                  <a:pt x="3721915" y="747250"/>
                </a:lnTo>
                <a:lnTo>
                  <a:pt x="3706454" y="735427"/>
                </a:lnTo>
                <a:lnTo>
                  <a:pt x="3703395" y="701294"/>
                </a:lnTo>
                <a:lnTo>
                  <a:pt x="3687764" y="693560"/>
                </a:lnTo>
                <a:lnTo>
                  <a:pt x="3733809" y="696684"/>
                </a:lnTo>
                <a:lnTo>
                  <a:pt x="3749270" y="712225"/>
                </a:lnTo>
                <a:lnTo>
                  <a:pt x="3726163" y="719959"/>
                </a:lnTo>
                <a:lnTo>
                  <a:pt x="3726163" y="727693"/>
                </a:lnTo>
                <a:lnTo>
                  <a:pt x="3753858" y="747250"/>
                </a:lnTo>
                <a:lnTo>
                  <a:pt x="3772547" y="739517"/>
                </a:lnTo>
                <a:lnTo>
                  <a:pt x="3772547" y="719959"/>
                </a:lnTo>
                <a:lnTo>
                  <a:pt x="3788009" y="716762"/>
                </a:lnTo>
                <a:lnTo>
                  <a:pt x="3780363" y="709028"/>
                </a:lnTo>
                <a:lnTo>
                  <a:pt x="3830825" y="681216"/>
                </a:lnTo>
                <a:lnTo>
                  <a:pt x="3838641" y="693560"/>
                </a:lnTo>
                <a:lnTo>
                  <a:pt x="3841869" y="685752"/>
                </a:lnTo>
                <a:lnTo>
                  <a:pt x="3834053" y="681216"/>
                </a:lnTo>
                <a:lnTo>
                  <a:pt x="3857330" y="665749"/>
                </a:lnTo>
                <a:lnTo>
                  <a:pt x="3864976" y="665749"/>
                </a:lnTo>
                <a:lnTo>
                  <a:pt x="3854102" y="670285"/>
                </a:lnTo>
                <a:lnTo>
                  <a:pt x="3861918" y="685752"/>
                </a:lnTo>
                <a:lnTo>
                  <a:pt x="3854102" y="696684"/>
                </a:lnTo>
                <a:lnTo>
                  <a:pt x="3857330" y="701294"/>
                </a:lnTo>
                <a:lnTo>
                  <a:pt x="3872792" y="688950"/>
                </a:lnTo>
                <a:lnTo>
                  <a:pt x="3880438" y="693560"/>
                </a:lnTo>
                <a:lnTo>
                  <a:pt x="3880438" y="678018"/>
                </a:lnTo>
                <a:lnTo>
                  <a:pt x="3892331" y="673482"/>
                </a:lnTo>
                <a:lnTo>
                  <a:pt x="3911531" y="673482"/>
                </a:lnTo>
                <a:lnTo>
                  <a:pt x="3943303" y="658461"/>
                </a:lnTo>
                <a:lnTo>
                  <a:pt x="3951119" y="678018"/>
                </a:lnTo>
                <a:lnTo>
                  <a:pt x="3958934" y="678018"/>
                </a:lnTo>
                <a:lnTo>
                  <a:pt x="3958934" y="665749"/>
                </a:lnTo>
                <a:lnTo>
                  <a:pt x="3969808" y="658461"/>
                </a:lnTo>
                <a:lnTo>
                  <a:pt x="3951119" y="635185"/>
                </a:lnTo>
                <a:lnTo>
                  <a:pt x="3954347" y="627452"/>
                </a:lnTo>
                <a:lnTo>
                  <a:pt x="4028086" y="635185"/>
                </a:lnTo>
                <a:lnTo>
                  <a:pt x="4074131" y="647083"/>
                </a:lnTo>
                <a:lnTo>
                  <a:pt x="4100466" y="665749"/>
                </a:lnTo>
                <a:lnTo>
                  <a:pt x="4105054" y="639350"/>
                </a:lnTo>
                <a:lnTo>
                  <a:pt x="4077699" y="632062"/>
                </a:lnTo>
                <a:lnTo>
                  <a:pt x="4077699" y="619718"/>
                </a:lnTo>
                <a:lnTo>
                  <a:pt x="4054592" y="619718"/>
                </a:lnTo>
                <a:lnTo>
                  <a:pt x="4051363" y="608786"/>
                </a:lnTo>
                <a:lnTo>
                  <a:pt x="4054592" y="608786"/>
                </a:lnTo>
                <a:lnTo>
                  <a:pt x="4059009" y="604250"/>
                </a:lnTo>
                <a:lnTo>
                  <a:pt x="4046776" y="577851"/>
                </a:lnTo>
                <a:lnTo>
                  <a:pt x="4038960" y="585585"/>
                </a:lnTo>
                <a:lnTo>
                  <a:pt x="4038960" y="570118"/>
                </a:lnTo>
                <a:lnTo>
                  <a:pt x="4031314" y="573241"/>
                </a:lnTo>
                <a:lnTo>
                  <a:pt x="4035902" y="562310"/>
                </a:lnTo>
                <a:lnTo>
                  <a:pt x="4046776" y="554576"/>
                </a:lnTo>
                <a:lnTo>
                  <a:pt x="4051363" y="535018"/>
                </a:lnTo>
                <a:lnTo>
                  <a:pt x="4043548" y="496275"/>
                </a:lnTo>
                <a:lnTo>
                  <a:pt x="4100466" y="496275"/>
                </a:lnTo>
                <a:lnTo>
                  <a:pt x="4108282" y="516353"/>
                </a:lnTo>
                <a:lnTo>
                  <a:pt x="4108282" y="542752"/>
                </a:lnTo>
                <a:lnTo>
                  <a:pt x="4132409" y="565507"/>
                </a:lnTo>
                <a:lnTo>
                  <a:pt x="4163332" y="635185"/>
                </a:lnTo>
                <a:lnTo>
                  <a:pt x="4186609" y="642993"/>
                </a:lnTo>
                <a:lnTo>
                  <a:pt x="4178793" y="650727"/>
                </a:lnTo>
                <a:lnTo>
                  <a:pt x="4186609" y="670285"/>
                </a:lnTo>
                <a:lnTo>
                  <a:pt x="4171147" y="696684"/>
                </a:lnTo>
                <a:lnTo>
                  <a:pt x="4174375" y="704492"/>
                </a:lnTo>
                <a:lnTo>
                  <a:pt x="4159254" y="712225"/>
                </a:lnTo>
                <a:lnTo>
                  <a:pt x="4143792" y="701294"/>
                </a:lnTo>
                <a:lnTo>
                  <a:pt x="4125103" y="709028"/>
                </a:lnTo>
                <a:lnTo>
                  <a:pt x="4155686" y="719959"/>
                </a:lnTo>
                <a:lnTo>
                  <a:pt x="4194424" y="716762"/>
                </a:lnTo>
                <a:lnTo>
                  <a:pt x="4189837" y="704492"/>
                </a:lnTo>
                <a:lnTo>
                  <a:pt x="4209886" y="688950"/>
                </a:lnTo>
                <a:lnTo>
                  <a:pt x="4213114" y="665749"/>
                </a:lnTo>
                <a:lnTo>
                  <a:pt x="4194424" y="635185"/>
                </a:lnTo>
                <a:lnTo>
                  <a:pt x="4225347" y="619718"/>
                </a:lnTo>
                <a:lnTo>
                  <a:pt x="4244037" y="632062"/>
                </a:lnTo>
                <a:lnTo>
                  <a:pt x="4251683" y="658461"/>
                </a:lnTo>
                <a:lnTo>
                  <a:pt x="4286853" y="662551"/>
                </a:lnTo>
                <a:lnTo>
                  <a:pt x="4259498" y="658461"/>
                </a:lnTo>
                <a:lnTo>
                  <a:pt x="4255930" y="642993"/>
                </a:lnTo>
                <a:lnTo>
                  <a:pt x="4259498" y="639350"/>
                </a:lnTo>
                <a:lnTo>
                  <a:pt x="4244037" y="619718"/>
                </a:lnTo>
                <a:lnTo>
                  <a:pt x="4205298" y="611984"/>
                </a:lnTo>
                <a:lnTo>
                  <a:pt x="4178793" y="624254"/>
                </a:lnTo>
                <a:lnTo>
                  <a:pt x="4163332" y="596517"/>
                </a:lnTo>
                <a:lnTo>
                  <a:pt x="4159254" y="562310"/>
                </a:lnTo>
                <a:lnTo>
                  <a:pt x="4128331" y="542752"/>
                </a:lnTo>
                <a:lnTo>
                  <a:pt x="4128331" y="527285"/>
                </a:lnTo>
                <a:lnTo>
                  <a:pt x="4140224" y="519551"/>
                </a:lnTo>
                <a:lnTo>
                  <a:pt x="4132409" y="485344"/>
                </a:lnTo>
                <a:lnTo>
                  <a:pt x="4155686" y="508619"/>
                </a:lnTo>
                <a:lnTo>
                  <a:pt x="4155686" y="524087"/>
                </a:lnTo>
                <a:lnTo>
                  <a:pt x="4163332" y="539108"/>
                </a:lnTo>
                <a:lnTo>
                  <a:pt x="4178793" y="542752"/>
                </a:lnTo>
                <a:lnTo>
                  <a:pt x="4232993" y="550486"/>
                </a:lnTo>
                <a:lnTo>
                  <a:pt x="4166560" y="519551"/>
                </a:lnTo>
                <a:lnTo>
                  <a:pt x="4171147" y="511743"/>
                </a:lnTo>
                <a:lnTo>
                  <a:pt x="4202070" y="511743"/>
                </a:lnTo>
                <a:lnTo>
                  <a:pt x="4186609" y="508619"/>
                </a:lnTo>
                <a:lnTo>
                  <a:pt x="4194424" y="496275"/>
                </a:lnTo>
                <a:lnTo>
                  <a:pt x="4209886" y="493078"/>
                </a:lnTo>
                <a:lnTo>
                  <a:pt x="4251683" y="508619"/>
                </a:lnTo>
                <a:lnTo>
                  <a:pt x="4282266" y="508619"/>
                </a:lnTo>
                <a:lnTo>
                  <a:pt x="4282266" y="519551"/>
                </a:lnTo>
                <a:lnTo>
                  <a:pt x="4274450" y="524087"/>
                </a:lnTo>
                <a:lnTo>
                  <a:pt x="4279038" y="535018"/>
                </a:lnTo>
                <a:lnTo>
                  <a:pt x="4290082" y="546842"/>
                </a:lnTo>
                <a:lnTo>
                  <a:pt x="4290082" y="539108"/>
                </a:lnTo>
                <a:lnTo>
                  <a:pt x="4302315" y="565507"/>
                </a:lnTo>
                <a:lnTo>
                  <a:pt x="4317776" y="570118"/>
                </a:lnTo>
                <a:lnTo>
                  <a:pt x="4340544" y="577851"/>
                </a:lnTo>
                <a:lnTo>
                  <a:pt x="4348359" y="570118"/>
                </a:lnTo>
                <a:lnTo>
                  <a:pt x="4317776" y="565507"/>
                </a:lnTo>
                <a:lnTo>
                  <a:pt x="4305543" y="558220"/>
                </a:lnTo>
                <a:lnTo>
                  <a:pt x="4314208" y="546842"/>
                </a:lnTo>
                <a:lnTo>
                  <a:pt x="4290082" y="527285"/>
                </a:lnTo>
                <a:lnTo>
                  <a:pt x="4282266" y="504009"/>
                </a:lnTo>
                <a:lnTo>
                  <a:pt x="4266804" y="500811"/>
                </a:lnTo>
                <a:lnTo>
                  <a:pt x="4255930" y="488541"/>
                </a:lnTo>
                <a:lnTo>
                  <a:pt x="4228576" y="485344"/>
                </a:lnTo>
                <a:lnTo>
                  <a:pt x="4209886" y="465340"/>
                </a:lnTo>
                <a:lnTo>
                  <a:pt x="4202070" y="446601"/>
                </a:lnTo>
                <a:lnTo>
                  <a:pt x="4290082" y="419309"/>
                </a:lnTo>
                <a:lnTo>
                  <a:pt x="4294499" y="423846"/>
                </a:lnTo>
                <a:lnTo>
                  <a:pt x="4290082" y="431579"/>
                </a:lnTo>
                <a:lnTo>
                  <a:pt x="4302315" y="427043"/>
                </a:lnTo>
                <a:lnTo>
                  <a:pt x="4286853" y="408378"/>
                </a:lnTo>
                <a:lnTo>
                  <a:pt x="4302315" y="411576"/>
                </a:lnTo>
                <a:lnTo>
                  <a:pt x="4297727" y="408378"/>
                </a:lnTo>
                <a:lnTo>
                  <a:pt x="4263576" y="400644"/>
                </a:lnTo>
                <a:lnTo>
                  <a:pt x="4279038" y="392910"/>
                </a:lnTo>
                <a:lnTo>
                  <a:pt x="4259498" y="388300"/>
                </a:lnTo>
                <a:lnTo>
                  <a:pt x="4259498" y="380566"/>
                </a:lnTo>
                <a:lnTo>
                  <a:pt x="4266804" y="380566"/>
                </a:lnTo>
                <a:lnTo>
                  <a:pt x="4271392" y="369635"/>
                </a:lnTo>
                <a:lnTo>
                  <a:pt x="4279038" y="369635"/>
                </a:lnTo>
                <a:lnTo>
                  <a:pt x="4259498" y="365099"/>
                </a:lnTo>
                <a:lnTo>
                  <a:pt x="4279038" y="365099"/>
                </a:lnTo>
                <a:lnTo>
                  <a:pt x="4282266" y="338700"/>
                </a:lnTo>
                <a:lnTo>
                  <a:pt x="4286853" y="346434"/>
                </a:lnTo>
                <a:lnTo>
                  <a:pt x="4297727" y="334610"/>
                </a:lnTo>
                <a:lnTo>
                  <a:pt x="4325592" y="331412"/>
                </a:lnTo>
                <a:lnTo>
                  <a:pt x="4325592" y="323678"/>
                </a:lnTo>
                <a:lnTo>
                  <a:pt x="4352947" y="311334"/>
                </a:lnTo>
                <a:lnTo>
                  <a:pt x="4333238" y="308137"/>
                </a:lnTo>
                <a:lnTo>
                  <a:pt x="4356005" y="300403"/>
                </a:lnTo>
                <a:lnTo>
                  <a:pt x="4379282" y="295867"/>
                </a:lnTo>
                <a:lnTo>
                  <a:pt x="4379282" y="308137"/>
                </a:lnTo>
                <a:lnTo>
                  <a:pt x="4394744" y="300403"/>
                </a:lnTo>
                <a:lnTo>
                  <a:pt x="4394744" y="308137"/>
                </a:lnTo>
                <a:lnTo>
                  <a:pt x="4402559" y="295867"/>
                </a:lnTo>
                <a:lnTo>
                  <a:pt x="4407147" y="295867"/>
                </a:lnTo>
                <a:lnTo>
                  <a:pt x="4410205" y="272665"/>
                </a:lnTo>
                <a:lnTo>
                  <a:pt x="4414453" y="284935"/>
                </a:lnTo>
                <a:lnTo>
                  <a:pt x="4425837" y="280399"/>
                </a:lnTo>
                <a:lnTo>
                  <a:pt x="4394744" y="257570"/>
                </a:lnTo>
                <a:lnTo>
                  <a:pt x="4414453" y="261734"/>
                </a:lnTo>
                <a:lnTo>
                  <a:pt x="4429914" y="253926"/>
                </a:lnTo>
                <a:lnTo>
                  <a:pt x="4456250" y="257570"/>
                </a:lnTo>
                <a:lnTo>
                  <a:pt x="4456250" y="238458"/>
                </a:lnTo>
                <a:lnTo>
                  <a:pt x="4440788" y="249836"/>
                </a:lnTo>
                <a:lnTo>
                  <a:pt x="4429914" y="246192"/>
                </a:lnTo>
                <a:lnTo>
                  <a:pt x="4414453" y="231171"/>
                </a:lnTo>
                <a:lnTo>
                  <a:pt x="4410205" y="189304"/>
                </a:lnTo>
                <a:lnTo>
                  <a:pt x="4418021" y="181496"/>
                </a:lnTo>
                <a:lnTo>
                  <a:pt x="4437560" y="184694"/>
                </a:lnTo>
                <a:lnTo>
                  <a:pt x="4445376" y="195625"/>
                </a:lnTo>
                <a:lnTo>
                  <a:pt x="4433482" y="207970"/>
                </a:lnTo>
                <a:lnTo>
                  <a:pt x="4448604" y="211167"/>
                </a:lnTo>
                <a:lnTo>
                  <a:pt x="4453022" y="207970"/>
                </a:lnTo>
                <a:lnTo>
                  <a:pt x="4460837" y="211167"/>
                </a:lnTo>
                <a:lnTo>
                  <a:pt x="4464066" y="223437"/>
                </a:lnTo>
                <a:lnTo>
                  <a:pt x="4471711" y="215703"/>
                </a:lnTo>
                <a:lnTo>
                  <a:pt x="4484114" y="223437"/>
                </a:lnTo>
                <a:lnTo>
                  <a:pt x="4487173" y="246192"/>
                </a:lnTo>
                <a:lnTo>
                  <a:pt x="4499576" y="238458"/>
                </a:lnTo>
                <a:lnTo>
                  <a:pt x="4494988" y="226635"/>
                </a:lnTo>
                <a:lnTo>
                  <a:pt x="4526931" y="215703"/>
                </a:lnTo>
                <a:lnTo>
                  <a:pt x="4537805" y="223437"/>
                </a:lnTo>
                <a:lnTo>
                  <a:pt x="4537805" y="215703"/>
                </a:lnTo>
                <a:lnTo>
                  <a:pt x="4565669" y="207970"/>
                </a:lnTo>
                <a:lnTo>
                  <a:pt x="4607466" y="218901"/>
                </a:lnTo>
                <a:lnTo>
                  <a:pt x="4614772" y="226635"/>
                </a:lnTo>
                <a:lnTo>
                  <a:pt x="4614772" y="218901"/>
                </a:lnTo>
                <a:lnTo>
                  <a:pt x="4638049" y="231171"/>
                </a:lnTo>
                <a:lnTo>
                  <a:pt x="4642637" y="249836"/>
                </a:lnTo>
                <a:lnTo>
                  <a:pt x="4619360" y="242102"/>
                </a:lnTo>
                <a:lnTo>
                  <a:pt x="4630234" y="257570"/>
                </a:lnTo>
                <a:lnTo>
                  <a:pt x="4638049" y="253926"/>
                </a:lnTo>
                <a:lnTo>
                  <a:pt x="4653511" y="261734"/>
                </a:lnTo>
                <a:lnTo>
                  <a:pt x="4650283" y="288133"/>
                </a:lnTo>
                <a:lnTo>
                  <a:pt x="4653511" y="292669"/>
                </a:lnTo>
                <a:lnTo>
                  <a:pt x="4642637" y="295867"/>
                </a:lnTo>
                <a:lnTo>
                  <a:pt x="4638049" y="315870"/>
                </a:lnTo>
                <a:lnTo>
                  <a:pt x="4619360" y="319068"/>
                </a:lnTo>
                <a:lnTo>
                  <a:pt x="4630234" y="323678"/>
                </a:lnTo>
                <a:lnTo>
                  <a:pt x="4599821" y="357811"/>
                </a:lnTo>
                <a:lnTo>
                  <a:pt x="4588437" y="357811"/>
                </a:lnTo>
                <a:lnTo>
                  <a:pt x="4592005" y="361901"/>
                </a:lnTo>
                <a:lnTo>
                  <a:pt x="4588437" y="396108"/>
                </a:lnTo>
                <a:lnTo>
                  <a:pt x="4611544" y="388300"/>
                </a:lnTo>
                <a:lnTo>
                  <a:pt x="4599821" y="385177"/>
                </a:lnTo>
                <a:lnTo>
                  <a:pt x="4619360" y="369635"/>
                </a:lnTo>
                <a:lnTo>
                  <a:pt x="4622588" y="372832"/>
                </a:lnTo>
                <a:lnTo>
                  <a:pt x="4622588" y="365099"/>
                </a:lnTo>
                <a:lnTo>
                  <a:pt x="4642637" y="361901"/>
                </a:lnTo>
                <a:lnTo>
                  <a:pt x="4638049" y="354167"/>
                </a:lnTo>
                <a:lnTo>
                  <a:pt x="4658098" y="357811"/>
                </a:lnTo>
                <a:lnTo>
                  <a:pt x="4676788" y="338700"/>
                </a:lnTo>
                <a:lnTo>
                  <a:pt x="4658098" y="338700"/>
                </a:lnTo>
                <a:lnTo>
                  <a:pt x="4642637" y="346434"/>
                </a:lnTo>
                <a:lnTo>
                  <a:pt x="4638049" y="338700"/>
                </a:lnTo>
                <a:lnTo>
                  <a:pt x="4642637" y="326802"/>
                </a:lnTo>
                <a:lnTo>
                  <a:pt x="4676788" y="323678"/>
                </a:lnTo>
                <a:lnTo>
                  <a:pt x="4676788" y="331412"/>
                </a:lnTo>
                <a:lnTo>
                  <a:pt x="4696327" y="331412"/>
                </a:lnTo>
                <a:lnTo>
                  <a:pt x="4696327" y="323678"/>
                </a:lnTo>
                <a:lnTo>
                  <a:pt x="4711789" y="331412"/>
                </a:lnTo>
                <a:lnTo>
                  <a:pt x="4727250" y="354167"/>
                </a:lnTo>
                <a:lnTo>
                  <a:pt x="4735066" y="342344"/>
                </a:lnTo>
                <a:lnTo>
                  <a:pt x="4719604" y="334610"/>
                </a:lnTo>
                <a:lnTo>
                  <a:pt x="4739653" y="326802"/>
                </a:lnTo>
                <a:lnTo>
                  <a:pt x="4788756" y="315870"/>
                </a:lnTo>
                <a:lnTo>
                  <a:pt x="4793344" y="319068"/>
                </a:lnTo>
                <a:lnTo>
                  <a:pt x="4785528" y="323678"/>
                </a:lnTo>
                <a:lnTo>
                  <a:pt x="4788756" y="331412"/>
                </a:lnTo>
                <a:lnTo>
                  <a:pt x="4819849" y="331412"/>
                </a:lnTo>
                <a:lnTo>
                  <a:pt x="4816621" y="326802"/>
                </a:lnTo>
                <a:lnTo>
                  <a:pt x="4827495" y="323678"/>
                </a:lnTo>
                <a:lnTo>
                  <a:pt x="4850772" y="319068"/>
                </a:lnTo>
                <a:lnTo>
                  <a:pt x="4866233" y="303600"/>
                </a:lnTo>
                <a:lnTo>
                  <a:pt x="4839898" y="295867"/>
                </a:lnTo>
                <a:lnTo>
                  <a:pt x="4839898" y="284935"/>
                </a:lnTo>
                <a:lnTo>
                  <a:pt x="4847544" y="288133"/>
                </a:lnTo>
                <a:lnTo>
                  <a:pt x="4847544" y="280399"/>
                </a:lnTo>
                <a:lnTo>
                  <a:pt x="4858418" y="272665"/>
                </a:lnTo>
                <a:lnTo>
                  <a:pt x="4878127" y="280399"/>
                </a:lnTo>
                <a:lnTo>
                  <a:pt x="4947788" y="277202"/>
                </a:lnTo>
                <a:lnTo>
                  <a:pt x="4951866" y="284935"/>
                </a:lnTo>
                <a:lnTo>
                  <a:pt x="4939973" y="292669"/>
                </a:lnTo>
                <a:lnTo>
                  <a:pt x="4944050" y="300403"/>
                </a:lnTo>
                <a:lnTo>
                  <a:pt x="4928589" y="319068"/>
                </a:lnTo>
                <a:lnTo>
                  <a:pt x="4944050" y="334610"/>
                </a:lnTo>
                <a:lnTo>
                  <a:pt x="4951866" y="334610"/>
                </a:lnTo>
                <a:lnTo>
                  <a:pt x="4939973" y="319068"/>
                </a:lnTo>
                <a:lnTo>
                  <a:pt x="4990605" y="334610"/>
                </a:lnTo>
                <a:lnTo>
                  <a:pt x="4990605" y="323678"/>
                </a:lnTo>
                <a:lnTo>
                  <a:pt x="5006066" y="331412"/>
                </a:lnTo>
                <a:lnTo>
                  <a:pt x="4998420" y="338700"/>
                </a:lnTo>
                <a:lnTo>
                  <a:pt x="5059757" y="361901"/>
                </a:lnTo>
                <a:lnTo>
                  <a:pt x="5062985" y="357811"/>
                </a:lnTo>
                <a:lnTo>
                  <a:pt x="5059757" y="334610"/>
                </a:lnTo>
                <a:lnTo>
                  <a:pt x="5044295" y="308137"/>
                </a:lnTo>
                <a:lnTo>
                  <a:pt x="5079806" y="323678"/>
                </a:lnTo>
                <a:lnTo>
                  <a:pt x="5095437" y="319068"/>
                </a:lnTo>
                <a:lnTo>
                  <a:pt x="5106311" y="303600"/>
                </a:lnTo>
                <a:lnTo>
                  <a:pt x="5152355" y="311334"/>
                </a:lnTo>
                <a:lnTo>
                  <a:pt x="5144540" y="295867"/>
                </a:lnTo>
                <a:lnTo>
                  <a:pt x="5149127" y="288133"/>
                </a:lnTo>
                <a:lnTo>
                  <a:pt x="5164589" y="295867"/>
                </a:lnTo>
                <a:lnTo>
                  <a:pt x="5172404" y="284935"/>
                </a:lnTo>
                <a:lnTo>
                  <a:pt x="5149127" y="277202"/>
                </a:lnTo>
                <a:lnTo>
                  <a:pt x="5152355" y="272665"/>
                </a:lnTo>
                <a:lnTo>
                  <a:pt x="5144540" y="264857"/>
                </a:lnTo>
                <a:lnTo>
                  <a:pt x="5136894" y="269468"/>
                </a:lnTo>
                <a:lnTo>
                  <a:pt x="5129588" y="257570"/>
                </a:lnTo>
                <a:lnTo>
                  <a:pt x="5149127" y="249836"/>
                </a:lnTo>
                <a:lnTo>
                  <a:pt x="5129588" y="234368"/>
                </a:lnTo>
                <a:lnTo>
                  <a:pt x="5129588" y="231171"/>
                </a:lnTo>
                <a:lnTo>
                  <a:pt x="5236969" y="223437"/>
                </a:lnTo>
                <a:lnTo>
                  <a:pt x="5244784" y="231171"/>
                </a:lnTo>
                <a:lnTo>
                  <a:pt x="5222017" y="226635"/>
                </a:lnTo>
                <a:lnTo>
                  <a:pt x="5218279" y="242102"/>
                </a:lnTo>
                <a:lnTo>
                  <a:pt x="5233910" y="234368"/>
                </a:lnTo>
                <a:lnTo>
                  <a:pt x="5241556" y="242102"/>
                </a:lnTo>
                <a:lnTo>
                  <a:pt x="5229663" y="246192"/>
                </a:lnTo>
                <a:lnTo>
                  <a:pt x="5244784" y="257570"/>
                </a:lnTo>
                <a:lnTo>
                  <a:pt x="5249372" y="218901"/>
                </a:lnTo>
                <a:lnTo>
                  <a:pt x="5292188" y="215703"/>
                </a:lnTo>
                <a:lnTo>
                  <a:pt x="5307650" y="223437"/>
                </a:lnTo>
                <a:lnTo>
                  <a:pt x="5307650" y="226635"/>
                </a:lnTo>
                <a:lnTo>
                  <a:pt x="5288111" y="223437"/>
                </a:lnTo>
                <a:lnTo>
                  <a:pt x="5292188" y="231171"/>
                </a:lnTo>
                <a:lnTo>
                  <a:pt x="5333985" y="238458"/>
                </a:lnTo>
                <a:lnTo>
                  <a:pt x="5338573" y="249836"/>
                </a:lnTo>
                <a:lnTo>
                  <a:pt x="5341801" y="238458"/>
                </a:lnTo>
                <a:lnTo>
                  <a:pt x="5376802" y="246192"/>
                </a:lnTo>
                <a:lnTo>
                  <a:pt x="5369496" y="249836"/>
                </a:lnTo>
                <a:lnTo>
                  <a:pt x="5392433" y="253926"/>
                </a:lnTo>
                <a:lnTo>
                  <a:pt x="5438817" y="218901"/>
                </a:lnTo>
                <a:lnTo>
                  <a:pt x="5477046" y="215703"/>
                </a:lnTo>
                <a:lnTo>
                  <a:pt x="5515785" y="223437"/>
                </a:lnTo>
                <a:lnTo>
                  <a:pt x="5543649" y="253926"/>
                </a:lnTo>
                <a:lnTo>
                  <a:pt x="5574063" y="261734"/>
                </a:lnTo>
                <a:lnTo>
                  <a:pt x="5574063" y="249836"/>
                </a:lnTo>
                <a:lnTo>
                  <a:pt x="5585107" y="261734"/>
                </a:lnTo>
                <a:lnTo>
                  <a:pt x="5585107" y="246192"/>
                </a:lnTo>
                <a:lnTo>
                  <a:pt x="5612801" y="231171"/>
                </a:lnTo>
                <a:lnTo>
                  <a:pt x="5631491" y="234368"/>
                </a:lnTo>
                <a:lnTo>
                  <a:pt x="5663433" y="226635"/>
                </a:lnTo>
                <a:lnTo>
                  <a:pt x="5666492" y="211167"/>
                </a:lnTo>
                <a:lnTo>
                  <a:pt x="5697584" y="226635"/>
                </a:lnTo>
                <a:lnTo>
                  <a:pt x="5751785" y="234368"/>
                </a:lnTo>
                <a:lnTo>
                  <a:pt x="5740401" y="215703"/>
                </a:lnTo>
                <a:lnTo>
                  <a:pt x="5720862" y="200236"/>
                </a:lnTo>
                <a:lnTo>
                  <a:pt x="5709818" y="203359"/>
                </a:lnTo>
                <a:lnTo>
                  <a:pt x="5709818" y="192428"/>
                </a:lnTo>
                <a:lnTo>
                  <a:pt x="5694356" y="176960"/>
                </a:lnTo>
                <a:lnTo>
                  <a:pt x="5748047" y="176960"/>
                </a:lnTo>
                <a:close/>
                <a:moveTo>
                  <a:pt x="1344679" y="130960"/>
                </a:moveTo>
                <a:lnTo>
                  <a:pt x="1367911" y="138733"/>
                </a:lnTo>
                <a:lnTo>
                  <a:pt x="1367911" y="130960"/>
                </a:lnTo>
                <a:lnTo>
                  <a:pt x="1378839" y="135532"/>
                </a:lnTo>
                <a:lnTo>
                  <a:pt x="1386580" y="146506"/>
                </a:lnTo>
                <a:lnTo>
                  <a:pt x="1367911" y="154276"/>
                </a:lnTo>
                <a:lnTo>
                  <a:pt x="1363349" y="166164"/>
                </a:lnTo>
                <a:lnTo>
                  <a:pt x="1355608" y="166164"/>
                </a:lnTo>
                <a:lnTo>
                  <a:pt x="1355608" y="173936"/>
                </a:lnTo>
                <a:lnTo>
                  <a:pt x="1332375" y="177594"/>
                </a:lnTo>
                <a:lnTo>
                  <a:pt x="1324634" y="185364"/>
                </a:lnTo>
                <a:lnTo>
                  <a:pt x="1313698" y="177594"/>
                </a:lnTo>
                <a:lnTo>
                  <a:pt x="1332375" y="154276"/>
                </a:lnTo>
                <a:lnTo>
                  <a:pt x="1305957" y="166164"/>
                </a:lnTo>
                <a:lnTo>
                  <a:pt x="1301860" y="173936"/>
                </a:lnTo>
                <a:lnTo>
                  <a:pt x="1290474" y="181706"/>
                </a:lnTo>
                <a:lnTo>
                  <a:pt x="1294112" y="173936"/>
                </a:lnTo>
                <a:lnTo>
                  <a:pt x="1275442" y="185364"/>
                </a:lnTo>
                <a:lnTo>
                  <a:pt x="1259951" y="193137"/>
                </a:lnTo>
                <a:lnTo>
                  <a:pt x="1270879" y="169822"/>
                </a:lnTo>
                <a:lnTo>
                  <a:pt x="1252210" y="181706"/>
                </a:lnTo>
                <a:lnTo>
                  <a:pt x="1236719" y="177594"/>
                </a:lnTo>
                <a:lnTo>
                  <a:pt x="1239906" y="162049"/>
                </a:lnTo>
                <a:lnTo>
                  <a:pt x="1267693" y="158848"/>
                </a:lnTo>
                <a:lnTo>
                  <a:pt x="1286370" y="151075"/>
                </a:lnTo>
                <a:lnTo>
                  <a:pt x="1316892" y="138733"/>
                </a:lnTo>
                <a:close/>
                <a:moveTo>
                  <a:pt x="1445393" y="127544"/>
                </a:moveTo>
                <a:lnTo>
                  <a:pt x="1468396" y="127544"/>
                </a:lnTo>
                <a:lnTo>
                  <a:pt x="1495912" y="138666"/>
                </a:lnTo>
                <a:lnTo>
                  <a:pt x="1488243" y="146546"/>
                </a:lnTo>
                <a:lnTo>
                  <a:pt x="1472908" y="143302"/>
                </a:lnTo>
                <a:lnTo>
                  <a:pt x="1472908" y="151179"/>
                </a:lnTo>
                <a:lnTo>
                  <a:pt x="1476065" y="154424"/>
                </a:lnTo>
                <a:lnTo>
                  <a:pt x="1472908" y="162303"/>
                </a:lnTo>
                <a:lnTo>
                  <a:pt x="1453058" y="166937"/>
                </a:lnTo>
                <a:lnTo>
                  <a:pt x="1426897" y="166937"/>
                </a:lnTo>
                <a:lnTo>
                  <a:pt x="1426897" y="154424"/>
                </a:lnTo>
                <a:lnTo>
                  <a:pt x="1430054" y="143302"/>
                </a:lnTo>
                <a:close/>
                <a:moveTo>
                  <a:pt x="1484291" y="104768"/>
                </a:moveTo>
                <a:lnTo>
                  <a:pt x="1519821" y="104768"/>
                </a:lnTo>
                <a:lnTo>
                  <a:pt x="1519821" y="120405"/>
                </a:lnTo>
                <a:lnTo>
                  <a:pt x="1504333" y="128222"/>
                </a:lnTo>
                <a:lnTo>
                  <a:pt x="1481102" y="120405"/>
                </a:lnTo>
                <a:lnTo>
                  <a:pt x="1461061" y="112586"/>
                </a:lnTo>
                <a:close/>
                <a:moveTo>
                  <a:pt x="2604824" y="58078"/>
                </a:moveTo>
                <a:lnTo>
                  <a:pt x="2663531" y="68989"/>
                </a:lnTo>
                <a:lnTo>
                  <a:pt x="2694039" y="84478"/>
                </a:lnTo>
                <a:lnTo>
                  <a:pt x="2682206" y="92245"/>
                </a:lnTo>
                <a:lnTo>
                  <a:pt x="2651236" y="92245"/>
                </a:lnTo>
                <a:lnTo>
                  <a:pt x="2612546" y="96776"/>
                </a:lnTo>
                <a:lnTo>
                  <a:pt x="2586150" y="99967"/>
                </a:lnTo>
                <a:lnTo>
                  <a:pt x="2569784" y="111849"/>
                </a:lnTo>
                <a:lnTo>
                  <a:pt x="2609356" y="104544"/>
                </a:lnTo>
                <a:lnTo>
                  <a:pt x="2658999" y="104544"/>
                </a:lnTo>
                <a:lnTo>
                  <a:pt x="2701761" y="99967"/>
                </a:lnTo>
                <a:lnTo>
                  <a:pt x="2701761" y="119570"/>
                </a:lnTo>
                <a:lnTo>
                  <a:pt x="2712672" y="123223"/>
                </a:lnTo>
                <a:lnTo>
                  <a:pt x="2743641" y="135059"/>
                </a:lnTo>
                <a:lnTo>
                  <a:pt x="2724967" y="145970"/>
                </a:lnTo>
                <a:lnTo>
                  <a:pt x="2717246" y="150547"/>
                </a:lnTo>
                <a:lnTo>
                  <a:pt x="2701761" y="150547"/>
                </a:lnTo>
                <a:lnTo>
                  <a:pt x="2689927" y="158268"/>
                </a:lnTo>
                <a:lnTo>
                  <a:pt x="2666721" y="153738"/>
                </a:lnTo>
                <a:lnTo>
                  <a:pt x="2628030" y="153738"/>
                </a:lnTo>
                <a:lnTo>
                  <a:pt x="2569784" y="173757"/>
                </a:lnTo>
                <a:lnTo>
                  <a:pt x="2574316" y="176947"/>
                </a:lnTo>
                <a:lnTo>
                  <a:pt x="2628030" y="166036"/>
                </a:lnTo>
                <a:lnTo>
                  <a:pt x="2678555" y="166036"/>
                </a:lnTo>
                <a:lnTo>
                  <a:pt x="2682206" y="176947"/>
                </a:lnTo>
                <a:lnTo>
                  <a:pt x="2651236" y="192436"/>
                </a:lnTo>
                <a:lnTo>
                  <a:pt x="2658999" y="200203"/>
                </a:lnTo>
                <a:lnTo>
                  <a:pt x="2689927" y="189246"/>
                </a:lnTo>
                <a:lnTo>
                  <a:pt x="2694039" y="169226"/>
                </a:lnTo>
                <a:lnTo>
                  <a:pt x="2720435" y="166036"/>
                </a:lnTo>
                <a:lnTo>
                  <a:pt x="2720435" y="176947"/>
                </a:lnTo>
                <a:lnTo>
                  <a:pt x="2709482" y="211115"/>
                </a:lnTo>
                <a:lnTo>
                  <a:pt x="2678555" y="246207"/>
                </a:lnTo>
                <a:lnTo>
                  <a:pt x="2697229" y="231181"/>
                </a:lnTo>
                <a:lnTo>
                  <a:pt x="2724967" y="211115"/>
                </a:lnTo>
                <a:lnTo>
                  <a:pt x="2735878" y="192436"/>
                </a:lnTo>
                <a:lnTo>
                  <a:pt x="2743641" y="189246"/>
                </a:lnTo>
                <a:lnTo>
                  <a:pt x="2743641" y="203394"/>
                </a:lnTo>
                <a:lnTo>
                  <a:pt x="2767771" y="203394"/>
                </a:lnTo>
                <a:lnTo>
                  <a:pt x="2778681" y="189246"/>
                </a:lnTo>
                <a:lnTo>
                  <a:pt x="2809651" y="181525"/>
                </a:lnTo>
                <a:lnTo>
                  <a:pt x="2837389" y="195626"/>
                </a:lnTo>
                <a:lnTo>
                  <a:pt x="2832857" y="211115"/>
                </a:lnTo>
                <a:lnTo>
                  <a:pt x="2806462" y="226603"/>
                </a:lnTo>
                <a:lnTo>
                  <a:pt x="2809651" y="234371"/>
                </a:lnTo>
                <a:lnTo>
                  <a:pt x="2786403" y="242092"/>
                </a:lnTo>
                <a:lnTo>
                  <a:pt x="2759126" y="246207"/>
                </a:lnTo>
                <a:lnTo>
                  <a:pt x="2735878" y="246207"/>
                </a:lnTo>
                <a:lnTo>
                  <a:pt x="2767771" y="249859"/>
                </a:lnTo>
                <a:lnTo>
                  <a:pt x="2786403" y="249859"/>
                </a:lnTo>
                <a:lnTo>
                  <a:pt x="2775492" y="269417"/>
                </a:lnTo>
                <a:lnTo>
                  <a:pt x="2735878" y="261695"/>
                </a:lnTo>
                <a:lnTo>
                  <a:pt x="2724967" y="284905"/>
                </a:lnTo>
                <a:lnTo>
                  <a:pt x="2724967" y="288095"/>
                </a:lnTo>
                <a:lnTo>
                  <a:pt x="2740452" y="277184"/>
                </a:lnTo>
                <a:lnTo>
                  <a:pt x="2767771" y="277184"/>
                </a:lnTo>
                <a:lnTo>
                  <a:pt x="2735878" y="311351"/>
                </a:lnTo>
                <a:lnTo>
                  <a:pt x="2709482" y="339138"/>
                </a:lnTo>
                <a:lnTo>
                  <a:pt x="2704950" y="369653"/>
                </a:lnTo>
                <a:lnTo>
                  <a:pt x="2724967" y="388332"/>
                </a:lnTo>
                <a:lnTo>
                  <a:pt x="2712672" y="392863"/>
                </a:lnTo>
                <a:lnTo>
                  <a:pt x="2728156" y="396053"/>
                </a:lnTo>
                <a:lnTo>
                  <a:pt x="2732730" y="423840"/>
                </a:lnTo>
                <a:lnTo>
                  <a:pt x="2697229" y="416119"/>
                </a:lnTo>
                <a:lnTo>
                  <a:pt x="2686276" y="431608"/>
                </a:lnTo>
                <a:lnTo>
                  <a:pt x="2704950" y="439329"/>
                </a:lnTo>
                <a:lnTo>
                  <a:pt x="2709482" y="480801"/>
                </a:lnTo>
                <a:lnTo>
                  <a:pt x="2704950" y="519500"/>
                </a:lnTo>
                <a:lnTo>
                  <a:pt x="2686276" y="550477"/>
                </a:lnTo>
                <a:lnTo>
                  <a:pt x="2655810" y="558244"/>
                </a:lnTo>
                <a:lnTo>
                  <a:pt x="2632562" y="547287"/>
                </a:lnTo>
                <a:lnTo>
                  <a:pt x="2604824" y="554592"/>
                </a:lnTo>
                <a:lnTo>
                  <a:pt x="2612546" y="573733"/>
                </a:lnTo>
                <a:lnTo>
                  <a:pt x="2635751" y="604248"/>
                </a:lnTo>
                <a:lnTo>
                  <a:pt x="2648047" y="619736"/>
                </a:lnTo>
                <a:lnTo>
                  <a:pt x="2648047" y="650714"/>
                </a:lnTo>
                <a:lnTo>
                  <a:pt x="2628030" y="654782"/>
                </a:lnTo>
                <a:lnTo>
                  <a:pt x="2624841" y="654782"/>
                </a:lnTo>
                <a:lnTo>
                  <a:pt x="2609356" y="647523"/>
                </a:lnTo>
                <a:lnTo>
                  <a:pt x="2609356" y="635225"/>
                </a:lnTo>
                <a:lnTo>
                  <a:pt x="2597061" y="624268"/>
                </a:lnTo>
                <a:lnTo>
                  <a:pt x="2578428" y="611969"/>
                </a:lnTo>
                <a:lnTo>
                  <a:pt x="2551110" y="593290"/>
                </a:lnTo>
                <a:lnTo>
                  <a:pt x="2546578" y="601058"/>
                </a:lnTo>
                <a:lnTo>
                  <a:pt x="2569784" y="616546"/>
                </a:lnTo>
                <a:lnTo>
                  <a:pt x="2589801" y="627458"/>
                </a:lnTo>
                <a:lnTo>
                  <a:pt x="2554300" y="632035"/>
                </a:lnTo>
                <a:lnTo>
                  <a:pt x="2543389" y="642946"/>
                </a:lnTo>
                <a:lnTo>
                  <a:pt x="2538814" y="650714"/>
                </a:lnTo>
                <a:lnTo>
                  <a:pt x="2569784" y="650714"/>
                </a:lnTo>
                <a:lnTo>
                  <a:pt x="2531093" y="658435"/>
                </a:lnTo>
                <a:lnTo>
                  <a:pt x="2586150" y="654782"/>
                </a:lnTo>
                <a:lnTo>
                  <a:pt x="2635751" y="666202"/>
                </a:lnTo>
                <a:lnTo>
                  <a:pt x="2617120" y="678039"/>
                </a:lnTo>
                <a:lnTo>
                  <a:pt x="2566595" y="704438"/>
                </a:lnTo>
                <a:lnTo>
                  <a:pt x="2520182" y="712206"/>
                </a:lnTo>
                <a:lnTo>
                  <a:pt x="2477379" y="719927"/>
                </a:lnTo>
                <a:lnTo>
                  <a:pt x="2461894" y="704438"/>
                </a:lnTo>
                <a:lnTo>
                  <a:pt x="2466468" y="724504"/>
                </a:lnTo>
                <a:lnTo>
                  <a:pt x="2450983" y="732225"/>
                </a:lnTo>
                <a:lnTo>
                  <a:pt x="2420014" y="758672"/>
                </a:lnTo>
                <a:lnTo>
                  <a:pt x="2380441" y="785996"/>
                </a:lnTo>
                <a:lnTo>
                  <a:pt x="2361768" y="785996"/>
                </a:lnTo>
                <a:lnTo>
                  <a:pt x="2369488" y="766393"/>
                </a:lnTo>
                <a:lnTo>
                  <a:pt x="2357235" y="766393"/>
                </a:lnTo>
                <a:lnTo>
                  <a:pt x="2354046" y="789186"/>
                </a:lnTo>
                <a:lnTo>
                  <a:pt x="2330839" y="793717"/>
                </a:lnTo>
                <a:lnTo>
                  <a:pt x="2319006" y="801485"/>
                </a:lnTo>
                <a:lnTo>
                  <a:pt x="2303521" y="824695"/>
                </a:lnTo>
                <a:lnTo>
                  <a:pt x="2295758" y="843373"/>
                </a:lnTo>
                <a:lnTo>
                  <a:pt x="2277126" y="874351"/>
                </a:lnTo>
                <a:lnTo>
                  <a:pt x="2261641" y="917164"/>
                </a:lnTo>
                <a:lnTo>
                  <a:pt x="2218837" y="982308"/>
                </a:lnTo>
                <a:lnTo>
                  <a:pt x="2203394" y="978656"/>
                </a:lnTo>
                <a:lnTo>
                  <a:pt x="2180188" y="948141"/>
                </a:lnTo>
                <a:lnTo>
                  <a:pt x="2152870" y="948141"/>
                </a:lnTo>
                <a:lnTo>
                  <a:pt x="2133734" y="920354"/>
                </a:lnTo>
                <a:lnTo>
                  <a:pt x="2110989" y="855672"/>
                </a:lnTo>
                <a:lnTo>
                  <a:pt x="2103268" y="781881"/>
                </a:lnTo>
                <a:lnTo>
                  <a:pt x="2098694" y="724504"/>
                </a:lnTo>
                <a:lnTo>
                  <a:pt x="2118710" y="681691"/>
                </a:lnTo>
                <a:lnTo>
                  <a:pt x="2145106" y="678039"/>
                </a:lnTo>
                <a:lnTo>
                  <a:pt x="2164704" y="666202"/>
                </a:lnTo>
                <a:lnTo>
                  <a:pt x="2167892" y="632035"/>
                </a:lnTo>
                <a:lnTo>
                  <a:pt x="2133734" y="601058"/>
                </a:lnTo>
                <a:lnTo>
                  <a:pt x="2180188" y="619736"/>
                </a:lnTo>
                <a:lnTo>
                  <a:pt x="2156940" y="580992"/>
                </a:lnTo>
                <a:lnTo>
                  <a:pt x="2126012" y="573733"/>
                </a:lnTo>
                <a:lnTo>
                  <a:pt x="2133734" y="550477"/>
                </a:lnTo>
                <a:lnTo>
                  <a:pt x="2156940" y="534989"/>
                </a:lnTo>
                <a:lnTo>
                  <a:pt x="2149219" y="434798"/>
                </a:lnTo>
                <a:lnTo>
                  <a:pt x="2137385" y="400630"/>
                </a:lnTo>
                <a:lnTo>
                  <a:pt x="2106415" y="380565"/>
                </a:lnTo>
                <a:lnTo>
                  <a:pt x="2080020" y="369653"/>
                </a:lnTo>
                <a:lnTo>
                  <a:pt x="2056814" y="377374"/>
                </a:lnTo>
                <a:lnTo>
                  <a:pt x="2049092" y="365539"/>
                </a:lnTo>
                <a:lnTo>
                  <a:pt x="2033607" y="361886"/>
                </a:lnTo>
                <a:lnTo>
                  <a:pt x="2037258" y="380565"/>
                </a:lnTo>
                <a:lnTo>
                  <a:pt x="2014052" y="369653"/>
                </a:lnTo>
                <a:lnTo>
                  <a:pt x="2003099" y="350050"/>
                </a:lnTo>
                <a:lnTo>
                  <a:pt x="2018584" y="346397"/>
                </a:lnTo>
                <a:lnTo>
                  <a:pt x="2033607" y="339138"/>
                </a:lnTo>
                <a:lnTo>
                  <a:pt x="2021774" y="339138"/>
                </a:lnTo>
                <a:lnTo>
                  <a:pt x="2006288" y="334561"/>
                </a:lnTo>
                <a:lnTo>
                  <a:pt x="2021774" y="323650"/>
                </a:lnTo>
                <a:lnTo>
                  <a:pt x="2018584" y="319073"/>
                </a:lnTo>
                <a:lnTo>
                  <a:pt x="1998567" y="326840"/>
                </a:lnTo>
                <a:lnTo>
                  <a:pt x="2003099" y="311351"/>
                </a:lnTo>
                <a:lnTo>
                  <a:pt x="2033607" y="311351"/>
                </a:lnTo>
                <a:lnTo>
                  <a:pt x="2067766" y="323650"/>
                </a:lnTo>
                <a:lnTo>
                  <a:pt x="2080020" y="303584"/>
                </a:lnTo>
                <a:lnTo>
                  <a:pt x="2064577" y="308161"/>
                </a:lnTo>
                <a:lnTo>
                  <a:pt x="2044980" y="308161"/>
                </a:lnTo>
                <a:lnTo>
                  <a:pt x="2025886" y="300394"/>
                </a:lnTo>
                <a:lnTo>
                  <a:pt x="2037258" y="295863"/>
                </a:lnTo>
                <a:lnTo>
                  <a:pt x="2021774" y="292673"/>
                </a:lnTo>
                <a:lnTo>
                  <a:pt x="2006288" y="280374"/>
                </a:lnTo>
                <a:lnTo>
                  <a:pt x="1998567" y="269417"/>
                </a:lnTo>
                <a:lnTo>
                  <a:pt x="2006288" y="249859"/>
                </a:lnTo>
                <a:lnTo>
                  <a:pt x="2029536" y="246207"/>
                </a:lnTo>
                <a:lnTo>
                  <a:pt x="2049092" y="246207"/>
                </a:lnTo>
                <a:lnTo>
                  <a:pt x="2072298" y="242092"/>
                </a:lnTo>
                <a:lnTo>
                  <a:pt x="2072298" y="238902"/>
                </a:lnTo>
                <a:lnTo>
                  <a:pt x="2095504" y="234371"/>
                </a:lnTo>
                <a:lnTo>
                  <a:pt x="2110989" y="234371"/>
                </a:lnTo>
                <a:lnTo>
                  <a:pt x="2118710" y="238902"/>
                </a:lnTo>
                <a:lnTo>
                  <a:pt x="2145106" y="223413"/>
                </a:lnTo>
                <a:lnTo>
                  <a:pt x="2149219" y="211115"/>
                </a:lnTo>
                <a:lnTo>
                  <a:pt x="2164704" y="207924"/>
                </a:lnTo>
                <a:lnTo>
                  <a:pt x="2152870" y="200203"/>
                </a:lnTo>
                <a:lnTo>
                  <a:pt x="2172425" y="195626"/>
                </a:lnTo>
                <a:lnTo>
                  <a:pt x="2172425" y="192436"/>
                </a:lnTo>
                <a:lnTo>
                  <a:pt x="2164704" y="195626"/>
                </a:lnTo>
                <a:lnTo>
                  <a:pt x="2141498" y="200203"/>
                </a:lnTo>
                <a:lnTo>
                  <a:pt x="2137385" y="192436"/>
                </a:lnTo>
                <a:lnTo>
                  <a:pt x="2126012" y="192436"/>
                </a:lnTo>
                <a:lnTo>
                  <a:pt x="2129664" y="184715"/>
                </a:lnTo>
                <a:lnTo>
                  <a:pt x="2141498" y="176947"/>
                </a:lnTo>
                <a:lnTo>
                  <a:pt x="2167892" y="161459"/>
                </a:lnTo>
                <a:lnTo>
                  <a:pt x="2183336" y="150547"/>
                </a:lnTo>
                <a:lnTo>
                  <a:pt x="2203394" y="145970"/>
                </a:lnTo>
                <a:lnTo>
                  <a:pt x="2207465" y="161459"/>
                </a:lnTo>
                <a:lnTo>
                  <a:pt x="2211116" y="161459"/>
                </a:lnTo>
                <a:lnTo>
                  <a:pt x="2211116" y="138711"/>
                </a:lnTo>
                <a:lnTo>
                  <a:pt x="2222950" y="138711"/>
                </a:lnTo>
                <a:lnTo>
                  <a:pt x="2230671" y="150547"/>
                </a:lnTo>
                <a:lnTo>
                  <a:pt x="2241624" y="145970"/>
                </a:lnTo>
                <a:lnTo>
                  <a:pt x="2261641" y="111849"/>
                </a:lnTo>
                <a:lnTo>
                  <a:pt x="2277126" y="115455"/>
                </a:lnTo>
                <a:lnTo>
                  <a:pt x="2277126" y="130944"/>
                </a:lnTo>
                <a:lnTo>
                  <a:pt x="2295758" y="153738"/>
                </a:lnTo>
                <a:lnTo>
                  <a:pt x="2300331" y="153738"/>
                </a:lnTo>
                <a:lnTo>
                  <a:pt x="2284847" y="107734"/>
                </a:lnTo>
                <a:lnTo>
                  <a:pt x="2354046" y="99967"/>
                </a:lnTo>
                <a:lnTo>
                  <a:pt x="2357235" y="127337"/>
                </a:lnTo>
                <a:lnTo>
                  <a:pt x="2389086" y="138711"/>
                </a:lnTo>
                <a:lnTo>
                  <a:pt x="2392737" y="135059"/>
                </a:lnTo>
                <a:lnTo>
                  <a:pt x="2389086" y="115455"/>
                </a:lnTo>
                <a:lnTo>
                  <a:pt x="2396808" y="99967"/>
                </a:lnTo>
                <a:lnTo>
                  <a:pt x="2427777" y="127337"/>
                </a:lnTo>
                <a:lnTo>
                  <a:pt x="2446409" y="158268"/>
                </a:lnTo>
                <a:lnTo>
                  <a:pt x="2454172" y="150547"/>
                </a:lnTo>
                <a:lnTo>
                  <a:pt x="2450983" y="135059"/>
                </a:lnTo>
                <a:lnTo>
                  <a:pt x="2469658" y="123223"/>
                </a:lnTo>
                <a:lnTo>
                  <a:pt x="2481911" y="130944"/>
                </a:lnTo>
                <a:lnTo>
                  <a:pt x="2485100" y="130944"/>
                </a:lnTo>
                <a:lnTo>
                  <a:pt x="2461894" y="92245"/>
                </a:lnTo>
                <a:lnTo>
                  <a:pt x="2500585" y="104544"/>
                </a:lnTo>
                <a:lnTo>
                  <a:pt x="2520182" y="123223"/>
                </a:lnTo>
                <a:lnTo>
                  <a:pt x="2520182" y="107734"/>
                </a:lnTo>
                <a:lnTo>
                  <a:pt x="2508348" y="92245"/>
                </a:lnTo>
                <a:lnTo>
                  <a:pt x="2477379" y="84478"/>
                </a:lnTo>
                <a:lnTo>
                  <a:pt x="2469658" y="65799"/>
                </a:lnTo>
                <a:lnTo>
                  <a:pt x="2481911" y="65799"/>
                </a:lnTo>
                <a:lnTo>
                  <a:pt x="2551110" y="65799"/>
                </a:lnTo>
                <a:close/>
                <a:moveTo>
                  <a:pt x="1844248" y="38719"/>
                </a:moveTo>
                <a:lnTo>
                  <a:pt x="1859687" y="54265"/>
                </a:lnTo>
                <a:lnTo>
                  <a:pt x="1851967" y="69810"/>
                </a:lnTo>
                <a:lnTo>
                  <a:pt x="1851967" y="93133"/>
                </a:lnTo>
                <a:lnTo>
                  <a:pt x="1859687" y="100911"/>
                </a:lnTo>
                <a:lnTo>
                  <a:pt x="1855146" y="120569"/>
                </a:lnTo>
                <a:lnTo>
                  <a:pt x="1867407" y="131547"/>
                </a:lnTo>
                <a:lnTo>
                  <a:pt x="1851967" y="159437"/>
                </a:lnTo>
                <a:lnTo>
                  <a:pt x="1867407" y="154861"/>
                </a:lnTo>
                <a:lnTo>
                  <a:pt x="1875126" y="178184"/>
                </a:lnTo>
                <a:lnTo>
                  <a:pt x="1862866" y="178184"/>
                </a:lnTo>
                <a:lnTo>
                  <a:pt x="1844248" y="185961"/>
                </a:lnTo>
                <a:lnTo>
                  <a:pt x="1821089" y="193729"/>
                </a:lnTo>
                <a:lnTo>
                  <a:pt x="1828808" y="174983"/>
                </a:lnTo>
                <a:lnTo>
                  <a:pt x="1813369" y="185961"/>
                </a:lnTo>
                <a:lnTo>
                  <a:pt x="1808828" y="201506"/>
                </a:lnTo>
                <a:lnTo>
                  <a:pt x="1797026" y="204707"/>
                </a:lnTo>
                <a:lnTo>
                  <a:pt x="1781587" y="217052"/>
                </a:lnTo>
                <a:lnTo>
                  <a:pt x="1762970" y="212475"/>
                </a:lnTo>
                <a:lnTo>
                  <a:pt x="1750708" y="209275"/>
                </a:lnTo>
                <a:lnTo>
                  <a:pt x="1732091" y="196930"/>
                </a:lnTo>
                <a:lnTo>
                  <a:pt x="1732091" y="174983"/>
                </a:lnTo>
                <a:lnTo>
                  <a:pt x="1750708" y="159437"/>
                </a:lnTo>
                <a:lnTo>
                  <a:pt x="1793848" y="167206"/>
                </a:lnTo>
                <a:lnTo>
                  <a:pt x="1789307" y="147092"/>
                </a:lnTo>
                <a:lnTo>
                  <a:pt x="1755250" y="143892"/>
                </a:lnTo>
                <a:lnTo>
                  <a:pt x="1735270" y="139315"/>
                </a:lnTo>
                <a:lnTo>
                  <a:pt x="1762970" y="123769"/>
                </a:lnTo>
                <a:lnTo>
                  <a:pt x="1735270" y="123769"/>
                </a:lnTo>
                <a:lnTo>
                  <a:pt x="1750708" y="97246"/>
                </a:lnTo>
                <a:lnTo>
                  <a:pt x="1770690" y="108223"/>
                </a:lnTo>
                <a:lnTo>
                  <a:pt x="1789307" y="97246"/>
                </a:lnTo>
                <a:lnTo>
                  <a:pt x="1770690" y="97246"/>
                </a:lnTo>
                <a:lnTo>
                  <a:pt x="1762970" y="85356"/>
                </a:lnTo>
                <a:lnTo>
                  <a:pt x="1778409" y="73932"/>
                </a:lnTo>
                <a:lnTo>
                  <a:pt x="1801108" y="81700"/>
                </a:lnTo>
                <a:lnTo>
                  <a:pt x="1808828" y="73932"/>
                </a:lnTo>
                <a:lnTo>
                  <a:pt x="1801108" y="66155"/>
                </a:lnTo>
                <a:lnTo>
                  <a:pt x="1816548" y="58842"/>
                </a:lnTo>
                <a:close/>
                <a:moveTo>
                  <a:pt x="2114187" y="0"/>
                </a:moveTo>
                <a:lnTo>
                  <a:pt x="2149276" y="12320"/>
                </a:lnTo>
                <a:lnTo>
                  <a:pt x="2152476" y="38773"/>
                </a:lnTo>
                <a:lnTo>
                  <a:pt x="2164771" y="15512"/>
                </a:lnTo>
                <a:lnTo>
                  <a:pt x="2175719" y="12320"/>
                </a:lnTo>
                <a:lnTo>
                  <a:pt x="2180266" y="27367"/>
                </a:lnTo>
                <a:lnTo>
                  <a:pt x="2188014" y="15512"/>
                </a:lnTo>
                <a:lnTo>
                  <a:pt x="2203060" y="15512"/>
                </a:lnTo>
                <a:lnTo>
                  <a:pt x="2203060" y="31025"/>
                </a:lnTo>
                <a:lnTo>
                  <a:pt x="2238598" y="38773"/>
                </a:lnTo>
                <a:lnTo>
                  <a:pt x="2199860" y="53819"/>
                </a:lnTo>
                <a:lnTo>
                  <a:pt x="2238598" y="50627"/>
                </a:lnTo>
                <a:lnTo>
                  <a:pt x="2265041" y="50627"/>
                </a:lnTo>
                <a:lnTo>
                  <a:pt x="2280536" y="84844"/>
                </a:lnTo>
                <a:lnTo>
                  <a:pt x="2265041" y="97164"/>
                </a:lnTo>
                <a:lnTo>
                  <a:pt x="2238598" y="108104"/>
                </a:lnTo>
                <a:lnTo>
                  <a:pt x="2203060" y="112660"/>
                </a:lnTo>
                <a:lnTo>
                  <a:pt x="2160224" y="112660"/>
                </a:lnTo>
                <a:lnTo>
                  <a:pt x="2175719" y="123616"/>
                </a:lnTo>
                <a:lnTo>
                  <a:pt x="2215355" y="119959"/>
                </a:lnTo>
                <a:lnTo>
                  <a:pt x="2172519" y="139129"/>
                </a:lnTo>
                <a:lnTo>
                  <a:pt x="2149276" y="146427"/>
                </a:lnTo>
                <a:lnTo>
                  <a:pt x="2126061" y="158731"/>
                </a:lnTo>
                <a:lnTo>
                  <a:pt x="2106440" y="169687"/>
                </a:lnTo>
                <a:lnTo>
                  <a:pt x="2083225" y="189755"/>
                </a:lnTo>
                <a:lnTo>
                  <a:pt x="2056782" y="196140"/>
                </a:lnTo>
                <a:lnTo>
                  <a:pt x="2025791" y="203888"/>
                </a:lnTo>
                <a:lnTo>
                  <a:pt x="1998451" y="200695"/>
                </a:lnTo>
                <a:lnTo>
                  <a:pt x="1975207" y="196140"/>
                </a:lnTo>
                <a:lnTo>
                  <a:pt x="1947417" y="216208"/>
                </a:lnTo>
                <a:lnTo>
                  <a:pt x="1975207" y="216208"/>
                </a:lnTo>
                <a:lnTo>
                  <a:pt x="1990703" y="231720"/>
                </a:lnTo>
                <a:lnTo>
                  <a:pt x="1970660" y="250425"/>
                </a:lnTo>
                <a:lnTo>
                  <a:pt x="1959712" y="262279"/>
                </a:lnTo>
                <a:lnTo>
                  <a:pt x="1924623" y="262279"/>
                </a:lnTo>
                <a:lnTo>
                  <a:pt x="1916876" y="273219"/>
                </a:lnTo>
                <a:lnTo>
                  <a:pt x="1901381" y="280984"/>
                </a:lnTo>
                <a:lnTo>
                  <a:pt x="1874966" y="280984"/>
                </a:lnTo>
                <a:lnTo>
                  <a:pt x="1862643" y="262279"/>
                </a:lnTo>
                <a:lnTo>
                  <a:pt x="1851723" y="280984"/>
                </a:lnTo>
                <a:lnTo>
                  <a:pt x="1878138" y="301051"/>
                </a:lnTo>
                <a:lnTo>
                  <a:pt x="1898208" y="301051"/>
                </a:lnTo>
                <a:lnTo>
                  <a:pt x="1878138" y="324312"/>
                </a:lnTo>
                <a:lnTo>
                  <a:pt x="1862643" y="332076"/>
                </a:lnTo>
                <a:lnTo>
                  <a:pt x="1836228" y="327504"/>
                </a:lnTo>
                <a:lnTo>
                  <a:pt x="1843975" y="319756"/>
                </a:lnTo>
                <a:lnTo>
                  <a:pt x="1839877" y="311992"/>
                </a:lnTo>
                <a:lnTo>
                  <a:pt x="1828481" y="301051"/>
                </a:lnTo>
                <a:lnTo>
                  <a:pt x="1816634" y="316564"/>
                </a:lnTo>
                <a:lnTo>
                  <a:pt x="1773348" y="311992"/>
                </a:lnTo>
                <a:lnTo>
                  <a:pt x="1742807" y="301051"/>
                </a:lnTo>
                <a:lnTo>
                  <a:pt x="1719564" y="288732"/>
                </a:lnTo>
                <a:lnTo>
                  <a:pt x="1724111" y="280984"/>
                </a:lnTo>
                <a:lnTo>
                  <a:pt x="1735060" y="270027"/>
                </a:lnTo>
                <a:lnTo>
                  <a:pt x="1750555" y="258172"/>
                </a:lnTo>
                <a:lnTo>
                  <a:pt x="1777896" y="270027"/>
                </a:lnTo>
                <a:lnTo>
                  <a:pt x="1777896" y="250425"/>
                </a:lnTo>
                <a:lnTo>
                  <a:pt x="1781096" y="234912"/>
                </a:lnTo>
                <a:lnTo>
                  <a:pt x="1801139" y="234912"/>
                </a:lnTo>
                <a:lnTo>
                  <a:pt x="1805686" y="254531"/>
                </a:lnTo>
                <a:lnTo>
                  <a:pt x="1808886" y="270027"/>
                </a:lnTo>
                <a:lnTo>
                  <a:pt x="1828481" y="270027"/>
                </a:lnTo>
                <a:lnTo>
                  <a:pt x="1859470" y="250425"/>
                </a:lnTo>
                <a:lnTo>
                  <a:pt x="1847148" y="250425"/>
                </a:lnTo>
                <a:lnTo>
                  <a:pt x="1828481" y="254531"/>
                </a:lnTo>
                <a:lnTo>
                  <a:pt x="1854895" y="192948"/>
                </a:lnTo>
                <a:lnTo>
                  <a:pt x="1870390" y="200695"/>
                </a:lnTo>
                <a:lnTo>
                  <a:pt x="1885886" y="219400"/>
                </a:lnTo>
                <a:lnTo>
                  <a:pt x="1893632" y="208460"/>
                </a:lnTo>
                <a:lnTo>
                  <a:pt x="1909128" y="196140"/>
                </a:lnTo>
                <a:lnTo>
                  <a:pt x="1890461" y="192948"/>
                </a:lnTo>
                <a:lnTo>
                  <a:pt x="1882714" y="177435"/>
                </a:lnTo>
                <a:lnTo>
                  <a:pt x="1878138" y="150983"/>
                </a:lnTo>
                <a:lnTo>
                  <a:pt x="1885886" y="127723"/>
                </a:lnTo>
                <a:lnTo>
                  <a:pt x="1905956" y="123616"/>
                </a:lnTo>
                <a:lnTo>
                  <a:pt x="1920974" y="131364"/>
                </a:lnTo>
                <a:lnTo>
                  <a:pt x="1928722" y="158731"/>
                </a:lnTo>
                <a:lnTo>
                  <a:pt x="1932371" y="182008"/>
                </a:lnTo>
                <a:lnTo>
                  <a:pt x="1955165" y="169687"/>
                </a:lnTo>
                <a:lnTo>
                  <a:pt x="1940118" y="154175"/>
                </a:lnTo>
                <a:lnTo>
                  <a:pt x="1936469" y="135471"/>
                </a:lnTo>
                <a:lnTo>
                  <a:pt x="1955165" y="135471"/>
                </a:lnTo>
                <a:lnTo>
                  <a:pt x="1993902" y="131364"/>
                </a:lnTo>
                <a:lnTo>
                  <a:pt x="2036739" y="119959"/>
                </a:lnTo>
                <a:lnTo>
                  <a:pt x="2018043" y="115852"/>
                </a:lnTo>
                <a:lnTo>
                  <a:pt x="2056782" y="89399"/>
                </a:lnTo>
                <a:lnTo>
                  <a:pt x="2013945" y="104912"/>
                </a:lnTo>
                <a:lnTo>
                  <a:pt x="1975207" y="123616"/>
                </a:lnTo>
                <a:lnTo>
                  <a:pt x="1932371" y="119959"/>
                </a:lnTo>
                <a:lnTo>
                  <a:pt x="1909128" y="108104"/>
                </a:lnTo>
                <a:lnTo>
                  <a:pt x="1932371" y="92592"/>
                </a:lnTo>
                <a:lnTo>
                  <a:pt x="1986155" y="84844"/>
                </a:lnTo>
                <a:lnTo>
                  <a:pt x="1940118" y="84844"/>
                </a:lnTo>
                <a:lnTo>
                  <a:pt x="1901381" y="100356"/>
                </a:lnTo>
                <a:lnTo>
                  <a:pt x="1878138" y="81652"/>
                </a:lnTo>
                <a:lnTo>
                  <a:pt x="1959712" y="73887"/>
                </a:lnTo>
                <a:lnTo>
                  <a:pt x="1870390" y="69332"/>
                </a:lnTo>
                <a:lnTo>
                  <a:pt x="1928722" y="53819"/>
                </a:lnTo>
                <a:lnTo>
                  <a:pt x="1882714" y="46520"/>
                </a:lnTo>
                <a:lnTo>
                  <a:pt x="1882714" y="35115"/>
                </a:lnTo>
                <a:lnTo>
                  <a:pt x="1924623" y="31025"/>
                </a:lnTo>
                <a:lnTo>
                  <a:pt x="1951964" y="23260"/>
                </a:lnTo>
                <a:lnTo>
                  <a:pt x="1959712" y="31025"/>
                </a:lnTo>
                <a:lnTo>
                  <a:pt x="1990703" y="38773"/>
                </a:lnTo>
                <a:lnTo>
                  <a:pt x="1975207" y="20068"/>
                </a:lnTo>
                <a:lnTo>
                  <a:pt x="1998451" y="7748"/>
                </a:lnTo>
                <a:lnTo>
                  <a:pt x="2018043" y="20068"/>
                </a:lnTo>
                <a:lnTo>
                  <a:pt x="2013945" y="38773"/>
                </a:lnTo>
                <a:lnTo>
                  <a:pt x="2036739" y="50627"/>
                </a:lnTo>
                <a:lnTo>
                  <a:pt x="2033539" y="23260"/>
                </a:lnTo>
                <a:lnTo>
                  <a:pt x="2059982" y="7748"/>
                </a:lnTo>
                <a:lnTo>
                  <a:pt x="2095071" y="4556"/>
                </a:lnTo>
                <a:lnTo>
                  <a:pt x="2110566" y="38773"/>
                </a:lnTo>
                <a:close/>
              </a:path>
            </a:pathLst>
          </a:custGeom>
          <a:solidFill>
            <a:srgbClr val="E3EFFF">
              <a:alpha val="10000"/>
            </a:srgbClr>
          </a:solidFill>
          <a:ln w="63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endParaRPr lang="fr-F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261DF9-F136-194C-888A-295E95C14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778405"/>
              </p:ext>
            </p:extLst>
          </p:nvPr>
        </p:nvGraphicFramePr>
        <p:xfrm>
          <a:off x="273256" y="238597"/>
          <a:ext cx="7189256" cy="5802371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792837">
                  <a:extLst>
                    <a:ext uri="{9D8B030D-6E8A-4147-A177-3AD203B41FA5}">
                      <a16:colId xmlns:a16="http://schemas.microsoft.com/office/drawing/2014/main" val="1031637976"/>
                    </a:ext>
                  </a:extLst>
                </a:gridCol>
                <a:gridCol w="2396419">
                  <a:extLst>
                    <a:ext uri="{9D8B030D-6E8A-4147-A177-3AD203B41FA5}">
                      <a16:colId xmlns:a16="http://schemas.microsoft.com/office/drawing/2014/main" val="655879346"/>
                    </a:ext>
                  </a:extLst>
                </a:gridCol>
              </a:tblGrid>
              <a:tr h="476360">
                <a:tc gridSpan="2">
                  <a:txBody>
                    <a:bodyPr/>
                    <a:lstStyle/>
                    <a:p>
                      <a:pPr lvl="1"/>
                      <a:endParaRPr lang="en-US" sz="3200" b="1" kern="1200" dirty="0">
                        <a:solidFill>
                          <a:srgbClr val="00B0F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598"/>
                  </a:ext>
                </a:extLst>
              </a:tr>
              <a:tr h="802291">
                <a:tc gridSpan="2">
                  <a:txBody>
                    <a:bodyPr/>
                    <a:lstStyle/>
                    <a:p>
                      <a:pPr lvl="1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609846"/>
                  </a:ext>
                </a:extLst>
              </a:tr>
              <a:tr h="3693786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marR="180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558981"/>
                  </a:ext>
                </a:extLst>
              </a:tr>
              <a:tr h="727174">
                <a:tc>
                  <a:txBody>
                    <a:bodyPr/>
                    <a:lstStyle/>
                    <a:p>
                      <a:pPr lvl="1"/>
                      <a:endParaRPr lang="en-US" sz="18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128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44BAFF-24C9-5E4D-AEEB-0553B8874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395" y="6130440"/>
            <a:ext cx="1000650" cy="72988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04F0C370-3BC2-4EC7-A7EB-A6E722C288EA}"/>
              </a:ext>
            </a:extLst>
          </p:cNvPr>
          <p:cNvGrpSpPr/>
          <p:nvPr/>
        </p:nvGrpSpPr>
        <p:grpSpPr>
          <a:xfrm>
            <a:off x="609600" y="1913650"/>
            <a:ext cx="382452" cy="416583"/>
            <a:chOff x="165055" y="4906692"/>
            <a:chExt cx="359433" cy="416583"/>
          </a:xfrm>
        </p:grpSpPr>
        <p:pic>
          <p:nvPicPr>
            <p:cNvPr id="47" name="Picture 20">
              <a:extLst>
                <a:ext uri="{FF2B5EF4-FFF2-40B4-BE49-F238E27FC236}">
                  <a16:creationId xmlns:a16="http://schemas.microsoft.com/office/drawing/2014/main" id="{56A9CD2D-CD2E-4C04-A9F2-7D6E0A592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55" y="4963842"/>
              <a:ext cx="359433" cy="35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0">
              <a:extLst>
                <a:ext uri="{FF2B5EF4-FFF2-40B4-BE49-F238E27FC236}">
                  <a16:creationId xmlns:a16="http://schemas.microsoft.com/office/drawing/2014/main" id="{4D70204D-7D51-456B-B03D-7DC2346DE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55" y="4906692"/>
              <a:ext cx="359433" cy="35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9D562F-4F7C-4F90-A33A-094019712578}"/>
              </a:ext>
            </a:extLst>
          </p:cNvPr>
          <p:cNvGrpSpPr/>
          <p:nvPr/>
        </p:nvGrpSpPr>
        <p:grpSpPr>
          <a:xfrm>
            <a:off x="609600" y="3256860"/>
            <a:ext cx="382452" cy="416583"/>
            <a:chOff x="165055" y="4906692"/>
            <a:chExt cx="359433" cy="416583"/>
          </a:xfrm>
        </p:grpSpPr>
        <p:pic>
          <p:nvPicPr>
            <p:cNvPr id="40" name="Picture 20">
              <a:extLst>
                <a:ext uri="{FF2B5EF4-FFF2-40B4-BE49-F238E27FC236}">
                  <a16:creationId xmlns:a16="http://schemas.microsoft.com/office/drawing/2014/main" id="{E61E2581-2148-48CD-AAF7-95FDEC471A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55" y="4963842"/>
              <a:ext cx="359433" cy="35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0">
              <a:extLst>
                <a:ext uri="{FF2B5EF4-FFF2-40B4-BE49-F238E27FC236}">
                  <a16:creationId xmlns:a16="http://schemas.microsoft.com/office/drawing/2014/main" id="{0FB69875-240A-4D6C-97E9-369967E8B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55" y="4906692"/>
              <a:ext cx="359433" cy="35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CF13C98-8B43-425B-95B8-EBBD17400D52}"/>
              </a:ext>
            </a:extLst>
          </p:cNvPr>
          <p:cNvSpPr txBox="1"/>
          <p:nvPr/>
        </p:nvSpPr>
        <p:spPr>
          <a:xfrm>
            <a:off x="1157152" y="2977588"/>
            <a:ext cx="548751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L’eau</a:t>
            </a:r>
            <a:r>
              <a:rPr lang="en-US" sz="20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, entre </a:t>
            </a:r>
            <a:r>
              <a:rPr lang="en-US" sz="2000" dirty="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ressource</a:t>
            </a:r>
            <a:r>
              <a:rPr lang="en-US" sz="20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et </a:t>
            </a:r>
            <a:r>
              <a:rPr lang="en-US" sz="2000" dirty="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écosystème</a:t>
            </a:r>
            <a:r>
              <a:rPr lang="en-US" sz="20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: </a:t>
            </a:r>
            <a:r>
              <a:rPr lang="en-US" sz="2000" dirty="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protéger</a:t>
            </a:r>
            <a:r>
              <a:rPr lang="en-US" sz="20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, restorer et </a:t>
            </a:r>
            <a:r>
              <a:rPr lang="en-US" sz="2000" dirty="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gérer</a:t>
            </a:r>
            <a:r>
              <a:rPr lang="en-US" sz="20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durablement</a:t>
            </a:r>
            <a:r>
              <a:rPr lang="en-US" sz="20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les </a:t>
            </a:r>
            <a:r>
              <a:rPr lang="en-US" sz="2000" dirty="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écosystèmes</a:t>
            </a:r>
            <a:r>
              <a:rPr lang="en-US" sz="20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d’eau</a:t>
            </a:r>
            <a:r>
              <a:rPr lang="en-US" sz="20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douce</a:t>
            </a:r>
            <a:r>
              <a:rPr lang="en-US" sz="20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...  </a:t>
            </a:r>
            <a:endParaRPr lang="en-US" sz="2000" i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2F64584-F847-49D1-9B4C-AFFB3CB5A525}"/>
              </a:ext>
            </a:extLst>
          </p:cNvPr>
          <p:cNvGrpSpPr/>
          <p:nvPr/>
        </p:nvGrpSpPr>
        <p:grpSpPr>
          <a:xfrm>
            <a:off x="591916" y="4692997"/>
            <a:ext cx="382452" cy="416583"/>
            <a:chOff x="165055" y="4906692"/>
            <a:chExt cx="359433" cy="416583"/>
          </a:xfrm>
        </p:grpSpPr>
        <p:pic>
          <p:nvPicPr>
            <p:cNvPr id="50" name="Picture 20">
              <a:extLst>
                <a:ext uri="{FF2B5EF4-FFF2-40B4-BE49-F238E27FC236}">
                  <a16:creationId xmlns:a16="http://schemas.microsoft.com/office/drawing/2014/main" id="{768B7065-14CF-4188-8EC5-8839B864B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55" y="4963842"/>
              <a:ext cx="359433" cy="35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0">
              <a:extLst>
                <a:ext uri="{FF2B5EF4-FFF2-40B4-BE49-F238E27FC236}">
                  <a16:creationId xmlns:a16="http://schemas.microsoft.com/office/drawing/2014/main" id="{D2FAF15E-922E-4600-B8EF-A713937C3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55" y="4906692"/>
              <a:ext cx="359433" cy="35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DFE9207-D496-4B59-B6CA-87C31A0F7C34}"/>
              </a:ext>
            </a:extLst>
          </p:cNvPr>
          <p:cNvSpPr txBox="1"/>
          <p:nvPr/>
        </p:nvSpPr>
        <p:spPr>
          <a:xfrm>
            <a:off x="444500" y="354038"/>
            <a:ext cx="101222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Roboto" panose="02000000000000000000"/>
              </a:rPr>
              <a:t>UNEP au-</a:t>
            </a:r>
            <a:r>
              <a:rPr lang="en-US" sz="3200" b="1" dirty="0" err="1">
                <a:solidFill>
                  <a:srgbClr val="00B0F0"/>
                </a:solidFill>
                <a:latin typeface="Roboto" panose="02000000000000000000"/>
              </a:rPr>
              <a:t>delà</a:t>
            </a:r>
            <a:r>
              <a:rPr lang="en-US" sz="3200" b="1" dirty="0">
                <a:solidFill>
                  <a:srgbClr val="00B0F0"/>
                </a:solidFill>
                <a:latin typeface="Roboto" panose="02000000000000000000"/>
              </a:rPr>
              <a:t> de la </a:t>
            </a:r>
            <a:r>
              <a:rPr lang="en-US" sz="3200" b="1" dirty="0" err="1">
                <a:solidFill>
                  <a:srgbClr val="00B0F0"/>
                </a:solidFill>
                <a:latin typeface="Roboto" panose="02000000000000000000"/>
              </a:rPr>
              <a:t>Conférence</a:t>
            </a:r>
            <a:r>
              <a:rPr lang="en-US" sz="3200" b="1" dirty="0">
                <a:solidFill>
                  <a:srgbClr val="00B0F0"/>
                </a:solidFill>
                <a:latin typeface="Roboto" panose="02000000000000000000"/>
              </a:rPr>
              <a:t> : </a:t>
            </a:r>
            <a:r>
              <a:rPr lang="en-US" sz="3200" b="1" dirty="0" err="1">
                <a:solidFill>
                  <a:srgbClr val="00B0F0"/>
                </a:solidFill>
                <a:latin typeface="Roboto" panose="02000000000000000000"/>
              </a:rPr>
              <a:t>priorités</a:t>
            </a:r>
            <a:r>
              <a:rPr lang="en-US" sz="3200" b="1" dirty="0">
                <a:solidFill>
                  <a:srgbClr val="00B0F0"/>
                </a:solidFill>
                <a:latin typeface="Roboto" panose="02000000000000000000"/>
              </a:rPr>
              <a:t> et </a:t>
            </a:r>
            <a:r>
              <a:rPr lang="en-US" sz="3200" b="1" dirty="0" err="1">
                <a:solidFill>
                  <a:srgbClr val="00B0F0"/>
                </a:solidFill>
                <a:latin typeface="Roboto" panose="02000000000000000000"/>
              </a:rPr>
              <a:t>activités</a:t>
            </a:r>
            <a:r>
              <a:rPr lang="en-US" sz="3200" b="1" dirty="0">
                <a:solidFill>
                  <a:srgbClr val="00B0F0"/>
                </a:solidFill>
                <a:latin typeface="Roboto" panose="02000000000000000000"/>
              </a:rPr>
              <a:t> 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4ADC0-319D-F20F-7BDB-0A119C1A7633}"/>
              </a:ext>
            </a:extLst>
          </p:cNvPr>
          <p:cNvSpPr txBox="1"/>
          <p:nvPr/>
        </p:nvSpPr>
        <p:spPr>
          <a:xfrm>
            <a:off x="1157152" y="4713876"/>
            <a:ext cx="660030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... Et les </a:t>
            </a:r>
            <a:r>
              <a:rPr lang="en-US" sz="2000" dirty="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écosystèmes</a:t>
            </a:r>
            <a:r>
              <a:rPr lang="en-US" sz="20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marins</a:t>
            </a:r>
            <a:endParaRPr lang="en-US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1AE24-540D-C7FF-ADC3-207E45CB61CF}"/>
              </a:ext>
            </a:extLst>
          </p:cNvPr>
          <p:cNvSpPr txBox="1"/>
          <p:nvPr/>
        </p:nvSpPr>
        <p:spPr>
          <a:xfrm>
            <a:off x="1157152" y="1930566"/>
            <a:ext cx="730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i="0" dirty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Eau</a:t>
            </a:r>
            <a:r>
              <a:rPr lang="fr-FR" sz="20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conflit </a:t>
            </a:r>
            <a:r>
              <a:rPr lang="fr-FR" sz="20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et instabilité : réduire la pression hydrique  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050" name="Picture 2" descr="UN SDG-6 – Clean Water And Sanitation And India – TIIx Blogs">
            <a:extLst>
              <a:ext uri="{FF2B5EF4-FFF2-40B4-BE49-F238E27FC236}">
                <a16:creationId xmlns:a16="http://schemas.microsoft.com/office/drawing/2014/main" id="{4411DF27-6FD3-C98D-AF64-B9FA5262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12" y="1776340"/>
            <a:ext cx="4518954" cy="34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1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78AB38-841A-4288-AF20-3BB89CD3E4E5}"/>
              </a:ext>
            </a:extLst>
          </p:cNvPr>
          <p:cNvSpPr/>
          <p:nvPr/>
        </p:nvSpPr>
        <p:spPr>
          <a:xfrm>
            <a:off x="0" y="14514"/>
            <a:ext cx="12192000" cy="1320800"/>
          </a:xfrm>
          <a:prstGeom prst="rect">
            <a:avLst/>
          </a:prstGeom>
          <a:solidFill>
            <a:srgbClr val="00A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F16216-3C21-42EE-90DA-C1944FD79CED}"/>
              </a:ext>
            </a:extLst>
          </p:cNvPr>
          <p:cNvSpPr/>
          <p:nvPr/>
        </p:nvSpPr>
        <p:spPr>
          <a:xfrm>
            <a:off x="0" y="5782419"/>
            <a:ext cx="12192000" cy="1075581"/>
          </a:xfrm>
          <a:prstGeom prst="rect">
            <a:avLst/>
          </a:prstGeom>
          <a:solidFill>
            <a:srgbClr val="00A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World">
            <a:extLst>
              <a:ext uri="{FF2B5EF4-FFF2-40B4-BE49-F238E27FC236}">
                <a16:creationId xmlns:a16="http://schemas.microsoft.com/office/drawing/2014/main" id="{348ABA81-394C-489C-B259-98C3E4DF377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44500" y="222815"/>
            <a:ext cx="11172300" cy="6972812"/>
          </a:xfrm>
          <a:custGeom>
            <a:avLst/>
            <a:gdLst>
              <a:gd name="connsiteX0" fmla="*/ 1689094 w 6494035"/>
              <a:gd name="connsiteY0" fmla="*/ 3652082 h 3722228"/>
              <a:gd name="connsiteX1" fmla="*/ 1704611 w 6494035"/>
              <a:gd name="connsiteY1" fmla="*/ 3652082 h 3722228"/>
              <a:gd name="connsiteX2" fmla="*/ 1716471 w 6494035"/>
              <a:gd name="connsiteY2" fmla="*/ 3663086 h 3722228"/>
              <a:gd name="connsiteX3" fmla="*/ 1720126 w 6494035"/>
              <a:gd name="connsiteY3" fmla="*/ 3675463 h 3722228"/>
              <a:gd name="connsiteX4" fmla="*/ 1747503 w 6494035"/>
              <a:gd name="connsiteY4" fmla="*/ 3691053 h 3722228"/>
              <a:gd name="connsiteX5" fmla="*/ 1766215 w 6494035"/>
              <a:gd name="connsiteY5" fmla="*/ 3706642 h 3722228"/>
              <a:gd name="connsiteX6" fmla="*/ 1786293 w 6494035"/>
              <a:gd name="connsiteY6" fmla="*/ 3709851 h 3722228"/>
              <a:gd name="connsiteX7" fmla="*/ 1763019 w 6494035"/>
              <a:gd name="connsiteY7" fmla="*/ 3722228 h 3722228"/>
              <a:gd name="connsiteX8" fmla="*/ 1739745 w 6494035"/>
              <a:gd name="connsiteY8" fmla="*/ 3717643 h 3722228"/>
              <a:gd name="connsiteX9" fmla="*/ 1720126 w 6494035"/>
              <a:gd name="connsiteY9" fmla="*/ 3717643 h 3722228"/>
              <a:gd name="connsiteX10" fmla="*/ 1696852 w 6494035"/>
              <a:gd name="connsiteY10" fmla="*/ 3722228 h 3722228"/>
              <a:gd name="connsiteX11" fmla="*/ 1662624 w 6494035"/>
              <a:gd name="connsiteY11" fmla="*/ 3709851 h 3722228"/>
              <a:gd name="connsiteX12" fmla="*/ 1708713 w 6494035"/>
              <a:gd name="connsiteY12" fmla="*/ 3706642 h 3722228"/>
              <a:gd name="connsiteX13" fmla="*/ 1689094 w 6494035"/>
              <a:gd name="connsiteY13" fmla="*/ 3686467 h 3722228"/>
              <a:gd name="connsiteX14" fmla="*/ 1696852 w 6494035"/>
              <a:gd name="connsiteY14" fmla="*/ 3675463 h 3722228"/>
              <a:gd name="connsiteX15" fmla="*/ 1681336 w 6494035"/>
              <a:gd name="connsiteY15" fmla="*/ 3678672 h 3722228"/>
              <a:gd name="connsiteX16" fmla="*/ 1681336 w 6494035"/>
              <a:gd name="connsiteY16" fmla="*/ 3659877 h 3722228"/>
              <a:gd name="connsiteX17" fmla="*/ 1851701 w 6494035"/>
              <a:gd name="connsiteY17" fmla="*/ 3605393 h 3722228"/>
              <a:gd name="connsiteX18" fmla="*/ 1875118 w 6494035"/>
              <a:gd name="connsiteY18" fmla="*/ 3605393 h 3722228"/>
              <a:gd name="connsiteX19" fmla="*/ 1867313 w 6494035"/>
              <a:gd name="connsiteY19" fmla="*/ 3621029 h 3722228"/>
              <a:gd name="connsiteX20" fmla="*/ 1854915 w 6494035"/>
              <a:gd name="connsiteY20" fmla="*/ 3628847 h 3722228"/>
              <a:gd name="connsiteX21" fmla="*/ 1847108 w 6494035"/>
              <a:gd name="connsiteY21" fmla="*/ 3624248 h 3722228"/>
              <a:gd name="connsiteX22" fmla="*/ 1883087 w 6494035"/>
              <a:gd name="connsiteY22" fmla="*/ 3601976 h 3722228"/>
              <a:gd name="connsiteX23" fmla="*/ 1890685 w 6494035"/>
              <a:gd name="connsiteY23" fmla="*/ 3601976 h 3722228"/>
              <a:gd name="connsiteX24" fmla="*/ 1898281 w 6494035"/>
              <a:gd name="connsiteY24" fmla="*/ 3601976 h 3722228"/>
              <a:gd name="connsiteX25" fmla="*/ 1901410 w 6494035"/>
              <a:gd name="connsiteY25" fmla="*/ 3609553 h 3722228"/>
              <a:gd name="connsiteX26" fmla="*/ 1905879 w 6494035"/>
              <a:gd name="connsiteY26" fmla="*/ 3614008 h 3722228"/>
              <a:gd name="connsiteX27" fmla="*/ 1890685 w 6494035"/>
              <a:gd name="connsiteY27" fmla="*/ 3621138 h 3722228"/>
              <a:gd name="connsiteX28" fmla="*/ 1878620 w 6494035"/>
              <a:gd name="connsiteY28" fmla="*/ 3632278 h 3722228"/>
              <a:gd name="connsiteX29" fmla="*/ 1871023 w 6494035"/>
              <a:gd name="connsiteY29" fmla="*/ 3624704 h 3722228"/>
              <a:gd name="connsiteX30" fmla="*/ 1878620 w 6494035"/>
              <a:gd name="connsiteY30" fmla="*/ 3614008 h 3722228"/>
              <a:gd name="connsiteX31" fmla="*/ 6358915 w 6494035"/>
              <a:gd name="connsiteY31" fmla="*/ 3490376 h 3722228"/>
              <a:gd name="connsiteX32" fmla="*/ 6363027 w 6494035"/>
              <a:gd name="connsiteY32" fmla="*/ 3494930 h 3722228"/>
              <a:gd name="connsiteX33" fmla="*/ 6363027 w 6494035"/>
              <a:gd name="connsiteY33" fmla="*/ 3502661 h 3722228"/>
              <a:gd name="connsiteX34" fmla="*/ 6363027 w 6494035"/>
              <a:gd name="connsiteY34" fmla="*/ 3505850 h 3722228"/>
              <a:gd name="connsiteX35" fmla="*/ 6363027 w 6494035"/>
              <a:gd name="connsiteY35" fmla="*/ 3513581 h 3722228"/>
              <a:gd name="connsiteX36" fmla="*/ 6363027 w 6494035"/>
              <a:gd name="connsiteY36" fmla="*/ 3517676 h 3722228"/>
              <a:gd name="connsiteX37" fmla="*/ 6370804 w 6494035"/>
              <a:gd name="connsiteY37" fmla="*/ 3513581 h 3722228"/>
              <a:gd name="connsiteX38" fmla="*/ 6370804 w 6494035"/>
              <a:gd name="connsiteY38" fmla="*/ 3517676 h 3722228"/>
              <a:gd name="connsiteX39" fmla="*/ 6374460 w 6494035"/>
              <a:gd name="connsiteY39" fmla="*/ 3521313 h 3722228"/>
              <a:gd name="connsiteX40" fmla="*/ 6370804 w 6494035"/>
              <a:gd name="connsiteY40" fmla="*/ 3525408 h 3722228"/>
              <a:gd name="connsiteX41" fmla="*/ 6370804 w 6494035"/>
              <a:gd name="connsiteY41" fmla="*/ 3536328 h 3722228"/>
              <a:gd name="connsiteX42" fmla="*/ 6366683 w 6494035"/>
              <a:gd name="connsiteY42" fmla="*/ 3547707 h 3722228"/>
              <a:gd name="connsiteX43" fmla="*/ 6358915 w 6494035"/>
              <a:gd name="connsiteY43" fmla="*/ 3562722 h 3722228"/>
              <a:gd name="connsiteX44" fmla="*/ 6351137 w 6494035"/>
              <a:gd name="connsiteY44" fmla="*/ 3575007 h 3722228"/>
              <a:gd name="connsiteX45" fmla="*/ 6343369 w 6494035"/>
              <a:gd name="connsiteY45" fmla="*/ 3585927 h 3722228"/>
              <a:gd name="connsiteX46" fmla="*/ 6340169 w 6494035"/>
              <a:gd name="connsiteY46" fmla="*/ 3598212 h 3722228"/>
              <a:gd name="connsiteX47" fmla="*/ 6343369 w 6494035"/>
              <a:gd name="connsiteY47" fmla="*/ 3605954 h 3722228"/>
              <a:gd name="connsiteX48" fmla="*/ 6335592 w 6494035"/>
              <a:gd name="connsiteY48" fmla="*/ 3601400 h 3722228"/>
              <a:gd name="connsiteX49" fmla="*/ 6332391 w 6494035"/>
              <a:gd name="connsiteY49" fmla="*/ 3605954 h 3722228"/>
              <a:gd name="connsiteX50" fmla="*/ 6327814 w 6494035"/>
              <a:gd name="connsiteY50" fmla="*/ 3601400 h 3722228"/>
              <a:gd name="connsiteX51" fmla="*/ 6327814 w 6494035"/>
              <a:gd name="connsiteY51" fmla="*/ 3605954 h 3722228"/>
              <a:gd name="connsiteX52" fmla="*/ 6316845 w 6494035"/>
              <a:gd name="connsiteY52" fmla="*/ 3613685 h 3722228"/>
              <a:gd name="connsiteX53" fmla="*/ 6304500 w 6494035"/>
              <a:gd name="connsiteY53" fmla="*/ 3624605 h 3722228"/>
              <a:gd name="connsiteX54" fmla="*/ 6301299 w 6494035"/>
              <a:gd name="connsiteY54" fmla="*/ 3640079 h 3722228"/>
              <a:gd name="connsiteX55" fmla="*/ 6293522 w 6494035"/>
              <a:gd name="connsiteY55" fmla="*/ 3647362 h 3722228"/>
              <a:gd name="connsiteX56" fmla="*/ 6285754 w 6494035"/>
              <a:gd name="connsiteY56" fmla="*/ 3659648 h 3722228"/>
              <a:gd name="connsiteX57" fmla="*/ 6277976 w 6494035"/>
              <a:gd name="connsiteY57" fmla="*/ 3667379 h 3722228"/>
              <a:gd name="connsiteX58" fmla="*/ 6281177 w 6494035"/>
              <a:gd name="connsiteY58" fmla="*/ 3670568 h 3722228"/>
              <a:gd name="connsiteX59" fmla="*/ 6277976 w 6494035"/>
              <a:gd name="connsiteY59" fmla="*/ 3670568 h 3722228"/>
              <a:gd name="connsiteX60" fmla="*/ 6270199 w 6494035"/>
              <a:gd name="connsiteY60" fmla="*/ 3678299 h 3722228"/>
              <a:gd name="connsiteX61" fmla="*/ 6258319 w 6494035"/>
              <a:gd name="connsiteY61" fmla="*/ 3686031 h 3722228"/>
              <a:gd name="connsiteX62" fmla="*/ 6254653 w 6494035"/>
              <a:gd name="connsiteY62" fmla="*/ 3693773 h 3722228"/>
              <a:gd name="connsiteX63" fmla="*/ 6234995 w 6494035"/>
              <a:gd name="connsiteY63" fmla="*/ 3698316 h 3722228"/>
              <a:gd name="connsiteX64" fmla="*/ 6230418 w 6494035"/>
              <a:gd name="connsiteY64" fmla="*/ 3693773 h 3722228"/>
              <a:gd name="connsiteX65" fmla="*/ 6222650 w 6494035"/>
              <a:gd name="connsiteY65" fmla="*/ 3690584 h 3722228"/>
              <a:gd name="connsiteX66" fmla="*/ 6222650 w 6494035"/>
              <a:gd name="connsiteY66" fmla="*/ 3682853 h 3722228"/>
              <a:gd name="connsiteX67" fmla="*/ 6211672 w 6494035"/>
              <a:gd name="connsiteY67" fmla="*/ 3678299 h 3722228"/>
              <a:gd name="connsiteX68" fmla="*/ 6211672 w 6494035"/>
              <a:gd name="connsiteY68" fmla="*/ 3675111 h 3722228"/>
              <a:gd name="connsiteX69" fmla="*/ 6203904 w 6494035"/>
              <a:gd name="connsiteY69" fmla="*/ 3675111 h 3722228"/>
              <a:gd name="connsiteX70" fmla="*/ 6196127 w 6494035"/>
              <a:gd name="connsiteY70" fmla="*/ 3670568 h 3722228"/>
              <a:gd name="connsiteX71" fmla="*/ 6199327 w 6494035"/>
              <a:gd name="connsiteY71" fmla="*/ 3662826 h 3722228"/>
              <a:gd name="connsiteX72" fmla="*/ 6196127 w 6494035"/>
              <a:gd name="connsiteY72" fmla="*/ 3662826 h 3722228"/>
              <a:gd name="connsiteX73" fmla="*/ 6196127 w 6494035"/>
              <a:gd name="connsiteY73" fmla="*/ 3659648 h 3722228"/>
              <a:gd name="connsiteX74" fmla="*/ 6203904 w 6494035"/>
              <a:gd name="connsiteY74" fmla="*/ 3659648 h 3722228"/>
              <a:gd name="connsiteX75" fmla="*/ 6203904 w 6494035"/>
              <a:gd name="connsiteY75" fmla="*/ 3651906 h 3722228"/>
              <a:gd name="connsiteX76" fmla="*/ 6207104 w 6494035"/>
              <a:gd name="connsiteY76" fmla="*/ 3644174 h 3722228"/>
              <a:gd name="connsiteX77" fmla="*/ 6214873 w 6494035"/>
              <a:gd name="connsiteY77" fmla="*/ 3647362 h 3722228"/>
              <a:gd name="connsiteX78" fmla="*/ 6211672 w 6494035"/>
              <a:gd name="connsiteY78" fmla="*/ 3640079 h 3722228"/>
              <a:gd name="connsiteX79" fmla="*/ 6214873 w 6494035"/>
              <a:gd name="connsiteY79" fmla="*/ 3640079 h 3722228"/>
              <a:gd name="connsiteX80" fmla="*/ 6214873 w 6494035"/>
              <a:gd name="connsiteY80" fmla="*/ 3636432 h 3722228"/>
              <a:gd name="connsiteX81" fmla="*/ 6219450 w 6494035"/>
              <a:gd name="connsiteY81" fmla="*/ 3632337 h 3722228"/>
              <a:gd name="connsiteX82" fmla="*/ 6222650 w 6494035"/>
              <a:gd name="connsiteY82" fmla="*/ 3632337 h 3722228"/>
              <a:gd name="connsiteX83" fmla="*/ 6222650 w 6494035"/>
              <a:gd name="connsiteY83" fmla="*/ 3628700 h 3722228"/>
              <a:gd name="connsiteX84" fmla="*/ 6234995 w 6494035"/>
              <a:gd name="connsiteY84" fmla="*/ 3624605 h 3722228"/>
              <a:gd name="connsiteX85" fmla="*/ 6242764 w 6494035"/>
              <a:gd name="connsiteY85" fmla="*/ 3613685 h 3722228"/>
              <a:gd name="connsiteX86" fmla="*/ 6242764 w 6494035"/>
              <a:gd name="connsiteY86" fmla="*/ 3616874 h 3722228"/>
              <a:gd name="connsiteX87" fmla="*/ 6246885 w 6494035"/>
              <a:gd name="connsiteY87" fmla="*/ 3616874 h 3722228"/>
              <a:gd name="connsiteX88" fmla="*/ 6246885 w 6494035"/>
              <a:gd name="connsiteY88" fmla="*/ 3609132 h 3722228"/>
              <a:gd name="connsiteX89" fmla="*/ 6254653 w 6494035"/>
              <a:gd name="connsiteY89" fmla="*/ 3601400 h 3722228"/>
              <a:gd name="connsiteX90" fmla="*/ 6265631 w 6494035"/>
              <a:gd name="connsiteY90" fmla="*/ 3601400 h 3722228"/>
              <a:gd name="connsiteX91" fmla="*/ 6277976 w 6494035"/>
              <a:gd name="connsiteY91" fmla="*/ 3593669 h 3722228"/>
              <a:gd name="connsiteX92" fmla="*/ 6301299 w 6494035"/>
              <a:gd name="connsiteY92" fmla="*/ 3578195 h 3722228"/>
              <a:gd name="connsiteX93" fmla="*/ 6320045 w 6494035"/>
              <a:gd name="connsiteY93" fmla="*/ 3562722 h 3722228"/>
              <a:gd name="connsiteX94" fmla="*/ 6332391 w 6494035"/>
              <a:gd name="connsiteY94" fmla="*/ 3540882 h 3722228"/>
              <a:gd name="connsiteX95" fmla="*/ 6335592 w 6494035"/>
              <a:gd name="connsiteY95" fmla="*/ 3533150 h 3722228"/>
              <a:gd name="connsiteX96" fmla="*/ 6340169 w 6494035"/>
              <a:gd name="connsiteY96" fmla="*/ 3529055 h 3722228"/>
              <a:gd name="connsiteX97" fmla="*/ 6347937 w 6494035"/>
              <a:gd name="connsiteY97" fmla="*/ 3517676 h 3722228"/>
              <a:gd name="connsiteX98" fmla="*/ 6351137 w 6494035"/>
              <a:gd name="connsiteY98" fmla="*/ 3502661 h 3722228"/>
              <a:gd name="connsiteX99" fmla="*/ 5821217 w 6494035"/>
              <a:gd name="connsiteY99" fmla="*/ 3443683 h 3722228"/>
              <a:gd name="connsiteX100" fmla="*/ 5825758 w 6494035"/>
              <a:gd name="connsiteY100" fmla="*/ 3443683 h 3722228"/>
              <a:gd name="connsiteX101" fmla="*/ 5828938 w 6494035"/>
              <a:gd name="connsiteY101" fmla="*/ 3448259 h 3722228"/>
              <a:gd name="connsiteX102" fmla="*/ 5840744 w 6494035"/>
              <a:gd name="connsiteY102" fmla="*/ 3456042 h 3722228"/>
              <a:gd name="connsiteX103" fmla="*/ 5860726 w 6494035"/>
              <a:gd name="connsiteY103" fmla="*/ 3459245 h 3722228"/>
              <a:gd name="connsiteX104" fmla="*/ 5871625 w 6494035"/>
              <a:gd name="connsiteY104" fmla="*/ 3456042 h 3722228"/>
              <a:gd name="connsiteX105" fmla="*/ 5875711 w 6494035"/>
              <a:gd name="connsiteY105" fmla="*/ 3456042 h 3722228"/>
              <a:gd name="connsiteX106" fmla="*/ 5887063 w 6494035"/>
              <a:gd name="connsiteY106" fmla="*/ 3451466 h 3722228"/>
              <a:gd name="connsiteX107" fmla="*/ 5887063 w 6494035"/>
              <a:gd name="connsiteY107" fmla="*/ 3456042 h 3722228"/>
              <a:gd name="connsiteX108" fmla="*/ 5879342 w 6494035"/>
              <a:gd name="connsiteY108" fmla="*/ 3497699 h 3722228"/>
              <a:gd name="connsiteX109" fmla="*/ 5875711 w 6494035"/>
              <a:gd name="connsiteY109" fmla="*/ 3497699 h 3722228"/>
              <a:gd name="connsiteX110" fmla="*/ 5875711 w 6494035"/>
              <a:gd name="connsiteY110" fmla="*/ 3494491 h 3722228"/>
              <a:gd name="connsiteX111" fmla="*/ 5871625 w 6494035"/>
              <a:gd name="connsiteY111" fmla="*/ 3497699 h 3722228"/>
              <a:gd name="connsiteX112" fmla="*/ 5871625 w 6494035"/>
              <a:gd name="connsiteY112" fmla="*/ 3505477 h 3722228"/>
              <a:gd name="connsiteX113" fmla="*/ 5868446 w 6494035"/>
              <a:gd name="connsiteY113" fmla="*/ 3513261 h 3722228"/>
              <a:gd name="connsiteX114" fmla="*/ 5863905 w 6494035"/>
              <a:gd name="connsiteY114" fmla="*/ 3525162 h 3722228"/>
              <a:gd name="connsiteX115" fmla="*/ 5856185 w 6494035"/>
              <a:gd name="connsiteY115" fmla="*/ 3528822 h 3722228"/>
              <a:gd name="connsiteX116" fmla="*/ 5856185 w 6494035"/>
              <a:gd name="connsiteY116" fmla="*/ 3521044 h 3722228"/>
              <a:gd name="connsiteX117" fmla="*/ 5860726 w 6494035"/>
              <a:gd name="connsiteY117" fmla="*/ 3521044 h 3722228"/>
              <a:gd name="connsiteX118" fmla="*/ 5860726 w 6494035"/>
              <a:gd name="connsiteY118" fmla="*/ 3513261 h 3722228"/>
              <a:gd name="connsiteX119" fmla="*/ 5856185 w 6494035"/>
              <a:gd name="connsiteY119" fmla="*/ 3513261 h 3722228"/>
              <a:gd name="connsiteX120" fmla="*/ 5848464 w 6494035"/>
              <a:gd name="connsiteY120" fmla="*/ 3525162 h 3722228"/>
              <a:gd name="connsiteX121" fmla="*/ 5844378 w 6494035"/>
              <a:gd name="connsiteY121" fmla="*/ 3525162 h 3722228"/>
              <a:gd name="connsiteX122" fmla="*/ 5840744 w 6494035"/>
              <a:gd name="connsiteY122" fmla="*/ 3536606 h 3722228"/>
              <a:gd name="connsiteX123" fmla="*/ 5833023 w 6494035"/>
              <a:gd name="connsiteY123" fmla="*/ 3536606 h 3722228"/>
              <a:gd name="connsiteX124" fmla="*/ 5825758 w 6494035"/>
              <a:gd name="connsiteY124" fmla="*/ 3532945 h 3722228"/>
              <a:gd name="connsiteX125" fmla="*/ 5821217 w 6494035"/>
              <a:gd name="connsiteY125" fmla="*/ 3528822 h 3722228"/>
              <a:gd name="connsiteX126" fmla="*/ 5825758 w 6494035"/>
              <a:gd name="connsiteY126" fmla="*/ 3528822 h 3722228"/>
              <a:gd name="connsiteX127" fmla="*/ 5825758 w 6494035"/>
              <a:gd name="connsiteY127" fmla="*/ 3525162 h 3722228"/>
              <a:gd name="connsiteX128" fmla="*/ 5818038 w 6494035"/>
              <a:gd name="connsiteY128" fmla="*/ 3521044 h 3722228"/>
              <a:gd name="connsiteX129" fmla="*/ 5813497 w 6494035"/>
              <a:gd name="connsiteY129" fmla="*/ 3510058 h 3722228"/>
              <a:gd name="connsiteX130" fmla="*/ 5818038 w 6494035"/>
              <a:gd name="connsiteY130" fmla="*/ 3494491 h 3722228"/>
              <a:gd name="connsiteX131" fmla="*/ 5821217 w 6494035"/>
              <a:gd name="connsiteY131" fmla="*/ 3497699 h 3722228"/>
              <a:gd name="connsiteX132" fmla="*/ 5821217 w 6494035"/>
              <a:gd name="connsiteY132" fmla="*/ 3494491 h 3722228"/>
              <a:gd name="connsiteX133" fmla="*/ 5818038 w 6494035"/>
              <a:gd name="connsiteY133" fmla="*/ 3451466 h 3722228"/>
              <a:gd name="connsiteX134" fmla="*/ 6389263 w 6494035"/>
              <a:gd name="connsiteY134" fmla="*/ 3296783 h 3722228"/>
              <a:gd name="connsiteX135" fmla="*/ 6393822 w 6494035"/>
              <a:gd name="connsiteY135" fmla="*/ 3296783 h 3722228"/>
              <a:gd name="connsiteX136" fmla="*/ 6393822 w 6494035"/>
              <a:gd name="connsiteY136" fmla="*/ 3301349 h 3722228"/>
              <a:gd name="connsiteX137" fmla="*/ 6393822 w 6494035"/>
              <a:gd name="connsiteY137" fmla="*/ 3309122 h 3722228"/>
              <a:gd name="connsiteX138" fmla="*/ 6397010 w 6494035"/>
              <a:gd name="connsiteY138" fmla="*/ 3312318 h 3722228"/>
              <a:gd name="connsiteX139" fmla="*/ 6404752 w 6494035"/>
              <a:gd name="connsiteY139" fmla="*/ 3316883 h 3722228"/>
              <a:gd name="connsiteX140" fmla="*/ 6409305 w 6494035"/>
              <a:gd name="connsiteY140" fmla="*/ 3324188 h 3722228"/>
              <a:gd name="connsiteX141" fmla="*/ 6412494 w 6494035"/>
              <a:gd name="connsiteY141" fmla="*/ 3324188 h 3722228"/>
              <a:gd name="connsiteX142" fmla="*/ 6412494 w 6494035"/>
              <a:gd name="connsiteY142" fmla="*/ 3339722 h 3722228"/>
              <a:gd name="connsiteX143" fmla="*/ 6409305 w 6494035"/>
              <a:gd name="connsiteY143" fmla="*/ 3343374 h 3722228"/>
              <a:gd name="connsiteX144" fmla="*/ 6412494 w 6494035"/>
              <a:gd name="connsiteY144" fmla="*/ 3350691 h 3722228"/>
              <a:gd name="connsiteX145" fmla="*/ 6412494 w 6494035"/>
              <a:gd name="connsiteY145" fmla="*/ 3363018 h 3722228"/>
              <a:gd name="connsiteX146" fmla="*/ 6417053 w 6494035"/>
              <a:gd name="connsiteY146" fmla="*/ 3373986 h 3722228"/>
              <a:gd name="connsiteX147" fmla="*/ 6420241 w 6494035"/>
              <a:gd name="connsiteY147" fmla="*/ 3386313 h 3722228"/>
              <a:gd name="connsiteX148" fmla="*/ 6428895 w 6494035"/>
              <a:gd name="connsiteY148" fmla="*/ 3386313 h 3722228"/>
              <a:gd name="connsiteX149" fmla="*/ 6436637 w 6494035"/>
              <a:gd name="connsiteY149" fmla="*/ 3370791 h 3722228"/>
              <a:gd name="connsiteX150" fmla="*/ 6436637 w 6494035"/>
              <a:gd name="connsiteY150" fmla="*/ 3366213 h 3722228"/>
              <a:gd name="connsiteX151" fmla="*/ 6436637 w 6494035"/>
              <a:gd name="connsiteY151" fmla="*/ 3358452 h 3722228"/>
              <a:gd name="connsiteX152" fmla="*/ 6447573 w 6494035"/>
              <a:gd name="connsiteY152" fmla="*/ 3358452 h 3722228"/>
              <a:gd name="connsiteX153" fmla="*/ 6447573 w 6494035"/>
              <a:gd name="connsiteY153" fmla="*/ 3370791 h 3722228"/>
              <a:gd name="connsiteX154" fmla="*/ 6459868 w 6494035"/>
              <a:gd name="connsiteY154" fmla="*/ 3381748 h 3722228"/>
              <a:gd name="connsiteX155" fmla="*/ 6470804 w 6494035"/>
              <a:gd name="connsiteY155" fmla="*/ 3381748 h 3722228"/>
              <a:gd name="connsiteX156" fmla="*/ 6482646 w 6494035"/>
              <a:gd name="connsiteY156" fmla="*/ 3370791 h 3722228"/>
              <a:gd name="connsiteX157" fmla="*/ 6494035 w 6494035"/>
              <a:gd name="connsiteY157" fmla="*/ 3370791 h 3722228"/>
              <a:gd name="connsiteX158" fmla="*/ 6494035 w 6494035"/>
              <a:gd name="connsiteY158" fmla="*/ 3381748 h 3722228"/>
              <a:gd name="connsiteX159" fmla="*/ 6482646 w 6494035"/>
              <a:gd name="connsiteY159" fmla="*/ 3394086 h 3722228"/>
              <a:gd name="connsiteX160" fmla="*/ 6447573 w 6494035"/>
              <a:gd name="connsiteY160" fmla="*/ 3463516 h 3722228"/>
              <a:gd name="connsiteX161" fmla="*/ 6424342 w 6494035"/>
              <a:gd name="connsiteY161" fmla="*/ 3486812 h 3722228"/>
              <a:gd name="connsiteX162" fmla="*/ 6409305 w 6494035"/>
              <a:gd name="connsiteY162" fmla="*/ 3502346 h 3722228"/>
              <a:gd name="connsiteX163" fmla="*/ 6397010 w 6494035"/>
              <a:gd name="connsiteY163" fmla="*/ 3517424 h 3722228"/>
              <a:gd name="connsiteX164" fmla="*/ 6381521 w 6494035"/>
              <a:gd name="connsiteY164" fmla="*/ 3536611 h 3722228"/>
              <a:gd name="connsiteX165" fmla="*/ 6381521 w 6494035"/>
              <a:gd name="connsiteY165" fmla="*/ 3525185 h 3722228"/>
              <a:gd name="connsiteX166" fmla="*/ 6378332 w 6494035"/>
              <a:gd name="connsiteY166" fmla="*/ 3528850 h 3722228"/>
              <a:gd name="connsiteX167" fmla="*/ 6378332 w 6494035"/>
              <a:gd name="connsiteY167" fmla="*/ 3521076 h 3722228"/>
              <a:gd name="connsiteX168" fmla="*/ 6381521 w 6494035"/>
              <a:gd name="connsiteY168" fmla="*/ 3513315 h 3722228"/>
              <a:gd name="connsiteX169" fmla="*/ 6389263 w 6494035"/>
              <a:gd name="connsiteY169" fmla="*/ 3494585 h 3722228"/>
              <a:gd name="connsiteX170" fmla="*/ 6389263 w 6494035"/>
              <a:gd name="connsiteY170" fmla="*/ 3479051 h 3722228"/>
              <a:gd name="connsiteX171" fmla="*/ 6386074 w 6494035"/>
              <a:gd name="connsiteY171" fmla="*/ 3471289 h 3722228"/>
              <a:gd name="connsiteX172" fmla="*/ 6381521 w 6494035"/>
              <a:gd name="connsiteY172" fmla="*/ 3463516 h 3722228"/>
              <a:gd name="connsiteX173" fmla="*/ 6378332 w 6494035"/>
              <a:gd name="connsiteY173" fmla="*/ 3455755 h 3722228"/>
              <a:gd name="connsiteX174" fmla="*/ 6381521 w 6494035"/>
              <a:gd name="connsiteY174" fmla="*/ 3447994 h 3722228"/>
              <a:gd name="connsiteX175" fmla="*/ 6389263 w 6494035"/>
              <a:gd name="connsiteY175" fmla="*/ 3443873 h 3722228"/>
              <a:gd name="connsiteX176" fmla="*/ 6397010 w 6494035"/>
              <a:gd name="connsiteY176" fmla="*/ 3417382 h 3722228"/>
              <a:gd name="connsiteX177" fmla="*/ 6401563 w 6494035"/>
              <a:gd name="connsiteY177" fmla="*/ 3420578 h 3722228"/>
              <a:gd name="connsiteX178" fmla="*/ 6401563 w 6494035"/>
              <a:gd name="connsiteY178" fmla="*/ 3405043 h 3722228"/>
              <a:gd name="connsiteX179" fmla="*/ 6401563 w 6494035"/>
              <a:gd name="connsiteY179" fmla="*/ 3386313 h 3722228"/>
              <a:gd name="connsiteX180" fmla="*/ 6404752 w 6494035"/>
              <a:gd name="connsiteY180" fmla="*/ 3386313 h 3722228"/>
              <a:gd name="connsiteX181" fmla="*/ 6409305 w 6494035"/>
              <a:gd name="connsiteY181" fmla="*/ 3378552 h 3722228"/>
              <a:gd name="connsiteX182" fmla="*/ 6401563 w 6494035"/>
              <a:gd name="connsiteY182" fmla="*/ 3378552 h 3722228"/>
              <a:gd name="connsiteX183" fmla="*/ 6401563 w 6494035"/>
              <a:gd name="connsiteY183" fmla="*/ 3366213 h 3722228"/>
              <a:gd name="connsiteX184" fmla="*/ 6401563 w 6494035"/>
              <a:gd name="connsiteY184" fmla="*/ 3363018 h 3722228"/>
              <a:gd name="connsiteX185" fmla="*/ 6404752 w 6494035"/>
              <a:gd name="connsiteY185" fmla="*/ 3366213 h 3722228"/>
              <a:gd name="connsiteX186" fmla="*/ 6404752 w 6494035"/>
              <a:gd name="connsiteY186" fmla="*/ 3363018 h 3722228"/>
              <a:gd name="connsiteX187" fmla="*/ 6404752 w 6494035"/>
              <a:gd name="connsiteY187" fmla="*/ 3355256 h 3722228"/>
              <a:gd name="connsiteX188" fmla="*/ 6401563 w 6494035"/>
              <a:gd name="connsiteY188" fmla="*/ 3355256 h 3722228"/>
              <a:gd name="connsiteX189" fmla="*/ 6397010 w 6494035"/>
              <a:gd name="connsiteY189" fmla="*/ 3358452 h 3722228"/>
              <a:gd name="connsiteX190" fmla="*/ 6393822 w 6494035"/>
              <a:gd name="connsiteY190" fmla="*/ 3316883 h 3722228"/>
              <a:gd name="connsiteX191" fmla="*/ 6327067 w 6494035"/>
              <a:gd name="connsiteY191" fmla="*/ 2889116 h 3722228"/>
              <a:gd name="connsiteX192" fmla="*/ 6331681 w 6494035"/>
              <a:gd name="connsiteY192" fmla="*/ 2893605 h 3722228"/>
              <a:gd name="connsiteX193" fmla="*/ 6342751 w 6494035"/>
              <a:gd name="connsiteY193" fmla="*/ 2908865 h 3722228"/>
              <a:gd name="connsiteX194" fmla="*/ 6347363 w 6494035"/>
              <a:gd name="connsiteY194" fmla="*/ 2912007 h 3722228"/>
              <a:gd name="connsiteX195" fmla="*/ 6347363 w 6494035"/>
              <a:gd name="connsiteY195" fmla="*/ 2919639 h 3722228"/>
              <a:gd name="connsiteX196" fmla="*/ 6355205 w 6494035"/>
              <a:gd name="connsiteY196" fmla="*/ 2927270 h 3722228"/>
              <a:gd name="connsiteX197" fmla="*/ 6363047 w 6494035"/>
              <a:gd name="connsiteY197" fmla="*/ 2942530 h 3722228"/>
              <a:gd name="connsiteX198" fmla="*/ 6363047 w 6494035"/>
              <a:gd name="connsiteY198" fmla="*/ 2950161 h 3722228"/>
              <a:gd name="connsiteX199" fmla="*/ 6355205 w 6494035"/>
              <a:gd name="connsiteY199" fmla="*/ 2946570 h 3722228"/>
              <a:gd name="connsiteX200" fmla="*/ 6355205 w 6494035"/>
              <a:gd name="connsiteY200" fmla="*/ 2938939 h 3722228"/>
              <a:gd name="connsiteX201" fmla="*/ 6342751 w 6494035"/>
              <a:gd name="connsiteY201" fmla="*/ 2931310 h 3722228"/>
              <a:gd name="connsiteX202" fmla="*/ 6331681 w 6494035"/>
              <a:gd name="connsiteY202" fmla="*/ 2908865 h 3722228"/>
              <a:gd name="connsiteX203" fmla="*/ 4105236 w 6494035"/>
              <a:gd name="connsiteY203" fmla="*/ 2861766 h 3722228"/>
              <a:gd name="connsiteX204" fmla="*/ 4112842 w 6494035"/>
              <a:gd name="connsiteY204" fmla="*/ 2869957 h 3722228"/>
              <a:gd name="connsiteX205" fmla="*/ 4108368 w 6494035"/>
              <a:gd name="connsiteY205" fmla="*/ 2873811 h 3722228"/>
              <a:gd name="connsiteX206" fmla="*/ 4100763 w 6494035"/>
              <a:gd name="connsiteY206" fmla="*/ 2869957 h 3722228"/>
              <a:gd name="connsiteX207" fmla="*/ 4150996 w 6494035"/>
              <a:gd name="connsiteY207" fmla="*/ 2842407 h 3722228"/>
              <a:gd name="connsiteX208" fmla="*/ 4156057 w 6494035"/>
              <a:gd name="connsiteY208" fmla="*/ 2850150 h 3722228"/>
              <a:gd name="connsiteX209" fmla="*/ 4150996 w 6494035"/>
              <a:gd name="connsiteY209" fmla="*/ 2857895 h 3722228"/>
              <a:gd name="connsiteX210" fmla="*/ 4147453 w 6494035"/>
              <a:gd name="connsiteY210" fmla="*/ 2854250 h 3722228"/>
              <a:gd name="connsiteX211" fmla="*/ 4147453 w 6494035"/>
              <a:gd name="connsiteY211" fmla="*/ 2850150 h 3722228"/>
              <a:gd name="connsiteX212" fmla="*/ 3989393 w 6494035"/>
              <a:gd name="connsiteY212" fmla="*/ 2669311 h 3722228"/>
              <a:gd name="connsiteX213" fmla="*/ 3989393 w 6494035"/>
              <a:gd name="connsiteY213" fmla="*/ 2677054 h 3722228"/>
              <a:gd name="connsiteX214" fmla="*/ 3992582 w 6494035"/>
              <a:gd name="connsiteY214" fmla="*/ 2677054 h 3722228"/>
              <a:gd name="connsiteX215" fmla="*/ 3992582 w 6494035"/>
              <a:gd name="connsiteY215" fmla="*/ 2684811 h 3722228"/>
              <a:gd name="connsiteX216" fmla="*/ 3997134 w 6494035"/>
              <a:gd name="connsiteY216" fmla="*/ 2689373 h 3722228"/>
              <a:gd name="connsiteX217" fmla="*/ 4008063 w 6494035"/>
              <a:gd name="connsiteY217" fmla="*/ 2719006 h 3722228"/>
              <a:gd name="connsiteX218" fmla="*/ 4012622 w 6494035"/>
              <a:gd name="connsiteY218" fmla="*/ 2738608 h 3722228"/>
              <a:gd name="connsiteX219" fmla="*/ 4004874 w 6494035"/>
              <a:gd name="connsiteY219" fmla="*/ 2754108 h 3722228"/>
              <a:gd name="connsiteX220" fmla="*/ 3997134 w 6494035"/>
              <a:gd name="connsiteY220" fmla="*/ 2746351 h 3722228"/>
              <a:gd name="connsiteX221" fmla="*/ 3992582 w 6494035"/>
              <a:gd name="connsiteY221" fmla="*/ 2746351 h 3722228"/>
              <a:gd name="connsiteX222" fmla="*/ 3992582 w 6494035"/>
              <a:gd name="connsiteY222" fmla="*/ 2754108 h 3722228"/>
              <a:gd name="connsiteX223" fmla="*/ 3997134 w 6494035"/>
              <a:gd name="connsiteY223" fmla="*/ 2765046 h 3722228"/>
              <a:gd name="connsiteX224" fmla="*/ 3989393 w 6494035"/>
              <a:gd name="connsiteY224" fmla="*/ 2780546 h 3722228"/>
              <a:gd name="connsiteX225" fmla="*/ 3989393 w 6494035"/>
              <a:gd name="connsiteY225" fmla="*/ 2788289 h 3722228"/>
              <a:gd name="connsiteX226" fmla="*/ 3973905 w 6494035"/>
              <a:gd name="connsiteY226" fmla="*/ 2834789 h 3722228"/>
              <a:gd name="connsiteX227" fmla="*/ 3950668 w 6494035"/>
              <a:gd name="connsiteY227" fmla="*/ 2888586 h 3722228"/>
              <a:gd name="connsiteX228" fmla="*/ 3927439 w 6494035"/>
              <a:gd name="connsiteY228" fmla="*/ 2950572 h 3722228"/>
              <a:gd name="connsiteX229" fmla="*/ 3915593 w 6494035"/>
              <a:gd name="connsiteY229" fmla="*/ 2958330 h 3722228"/>
              <a:gd name="connsiteX230" fmla="*/ 3903301 w 6494035"/>
              <a:gd name="connsiteY230" fmla="*/ 2962432 h 3722228"/>
              <a:gd name="connsiteX231" fmla="*/ 3892364 w 6494035"/>
              <a:gd name="connsiteY231" fmla="*/ 2966073 h 3722228"/>
              <a:gd name="connsiteX232" fmla="*/ 3884624 w 6494035"/>
              <a:gd name="connsiteY232" fmla="*/ 2958330 h 3722228"/>
              <a:gd name="connsiteX233" fmla="*/ 3869135 w 6494035"/>
              <a:gd name="connsiteY233" fmla="*/ 2954674 h 3722228"/>
              <a:gd name="connsiteX234" fmla="*/ 3861387 w 6494035"/>
              <a:gd name="connsiteY234" fmla="*/ 2939635 h 3722228"/>
              <a:gd name="connsiteX235" fmla="*/ 3861387 w 6494035"/>
              <a:gd name="connsiteY235" fmla="*/ 2916392 h 3722228"/>
              <a:gd name="connsiteX236" fmla="*/ 3856835 w 6494035"/>
              <a:gd name="connsiteY236" fmla="*/ 2908634 h 3722228"/>
              <a:gd name="connsiteX237" fmla="*/ 3853647 w 6494035"/>
              <a:gd name="connsiteY237" fmla="*/ 2885391 h 3722228"/>
              <a:gd name="connsiteX238" fmla="*/ 3861387 w 6494035"/>
              <a:gd name="connsiteY238" fmla="*/ 2873086 h 3722228"/>
              <a:gd name="connsiteX239" fmla="*/ 3864576 w 6494035"/>
              <a:gd name="connsiteY239" fmla="*/ 2869891 h 3722228"/>
              <a:gd name="connsiteX240" fmla="*/ 3884624 w 6494035"/>
              <a:gd name="connsiteY240" fmla="*/ 2842532 h 3722228"/>
              <a:gd name="connsiteX241" fmla="*/ 3884624 w 6494035"/>
              <a:gd name="connsiteY241" fmla="*/ 2838891 h 3722228"/>
              <a:gd name="connsiteX242" fmla="*/ 3884624 w 6494035"/>
              <a:gd name="connsiteY242" fmla="*/ 2831594 h 3722228"/>
              <a:gd name="connsiteX243" fmla="*/ 3880064 w 6494035"/>
              <a:gd name="connsiteY243" fmla="*/ 2823851 h 3722228"/>
              <a:gd name="connsiteX244" fmla="*/ 3876876 w 6494035"/>
              <a:gd name="connsiteY244" fmla="*/ 2816094 h 3722228"/>
              <a:gd name="connsiteX245" fmla="*/ 3876876 w 6494035"/>
              <a:gd name="connsiteY245" fmla="*/ 2796046 h 3722228"/>
              <a:gd name="connsiteX246" fmla="*/ 3884624 w 6494035"/>
              <a:gd name="connsiteY246" fmla="*/ 2769594 h 3722228"/>
              <a:gd name="connsiteX247" fmla="*/ 3887813 w 6494035"/>
              <a:gd name="connsiteY247" fmla="*/ 2761851 h 3722228"/>
              <a:gd name="connsiteX248" fmla="*/ 3895553 w 6494035"/>
              <a:gd name="connsiteY248" fmla="*/ 2757289 h 3722228"/>
              <a:gd name="connsiteX249" fmla="*/ 3903301 w 6494035"/>
              <a:gd name="connsiteY249" fmla="*/ 2754108 h 3722228"/>
              <a:gd name="connsiteX250" fmla="*/ 3911042 w 6494035"/>
              <a:gd name="connsiteY250" fmla="*/ 2757289 h 3722228"/>
              <a:gd name="connsiteX251" fmla="*/ 3911042 w 6494035"/>
              <a:gd name="connsiteY251" fmla="*/ 2754108 h 3722228"/>
              <a:gd name="connsiteX252" fmla="*/ 3918782 w 6494035"/>
              <a:gd name="connsiteY252" fmla="*/ 2749992 h 3722228"/>
              <a:gd name="connsiteX253" fmla="*/ 3927439 w 6494035"/>
              <a:gd name="connsiteY253" fmla="*/ 2754108 h 3722228"/>
              <a:gd name="connsiteX254" fmla="*/ 3923342 w 6494035"/>
              <a:gd name="connsiteY254" fmla="*/ 2746351 h 3722228"/>
              <a:gd name="connsiteX255" fmla="*/ 3938376 w 6494035"/>
              <a:gd name="connsiteY255" fmla="*/ 2738608 h 3722228"/>
              <a:gd name="connsiteX256" fmla="*/ 3938376 w 6494035"/>
              <a:gd name="connsiteY256" fmla="*/ 2746351 h 3722228"/>
              <a:gd name="connsiteX257" fmla="*/ 3946116 w 6494035"/>
              <a:gd name="connsiteY257" fmla="*/ 2742249 h 3722228"/>
              <a:gd name="connsiteX258" fmla="*/ 3942928 w 6494035"/>
              <a:gd name="connsiteY258" fmla="*/ 2738608 h 3722228"/>
              <a:gd name="connsiteX259" fmla="*/ 3950668 w 6494035"/>
              <a:gd name="connsiteY259" fmla="*/ 2726749 h 3722228"/>
              <a:gd name="connsiteX260" fmla="*/ 3950668 w 6494035"/>
              <a:gd name="connsiteY260" fmla="*/ 2734507 h 3722228"/>
              <a:gd name="connsiteX261" fmla="*/ 3958416 w 6494035"/>
              <a:gd name="connsiteY261" fmla="*/ 2726749 h 3722228"/>
              <a:gd name="connsiteX262" fmla="*/ 3961605 w 6494035"/>
              <a:gd name="connsiteY262" fmla="*/ 2726749 h 3722228"/>
              <a:gd name="connsiteX263" fmla="*/ 3953856 w 6494035"/>
              <a:gd name="connsiteY263" fmla="*/ 2723554 h 3722228"/>
              <a:gd name="connsiteX264" fmla="*/ 3958416 w 6494035"/>
              <a:gd name="connsiteY264" fmla="*/ 2715811 h 3722228"/>
              <a:gd name="connsiteX265" fmla="*/ 3961605 w 6494035"/>
              <a:gd name="connsiteY265" fmla="*/ 2719006 h 3722228"/>
              <a:gd name="connsiteX266" fmla="*/ 3961605 w 6494035"/>
              <a:gd name="connsiteY266" fmla="*/ 2715811 h 3722228"/>
              <a:gd name="connsiteX267" fmla="*/ 3958416 w 6494035"/>
              <a:gd name="connsiteY267" fmla="*/ 2704413 h 3722228"/>
              <a:gd name="connsiteX268" fmla="*/ 3966157 w 6494035"/>
              <a:gd name="connsiteY268" fmla="*/ 2704413 h 3722228"/>
              <a:gd name="connsiteX269" fmla="*/ 3966157 w 6494035"/>
              <a:gd name="connsiteY269" fmla="*/ 2708054 h 3722228"/>
              <a:gd name="connsiteX270" fmla="*/ 3973905 w 6494035"/>
              <a:gd name="connsiteY270" fmla="*/ 2700311 h 3722228"/>
              <a:gd name="connsiteX271" fmla="*/ 3977093 w 6494035"/>
              <a:gd name="connsiteY271" fmla="*/ 2704413 h 3722228"/>
              <a:gd name="connsiteX272" fmla="*/ 3981645 w 6494035"/>
              <a:gd name="connsiteY272" fmla="*/ 2692554 h 3722228"/>
              <a:gd name="connsiteX273" fmla="*/ 3977093 w 6494035"/>
              <a:gd name="connsiteY273" fmla="*/ 2681616 h 3722228"/>
              <a:gd name="connsiteX274" fmla="*/ 3984834 w 6494035"/>
              <a:gd name="connsiteY274" fmla="*/ 2677054 h 3722228"/>
              <a:gd name="connsiteX275" fmla="*/ 5910115 w 6494035"/>
              <a:gd name="connsiteY275" fmla="*/ 2661341 h 3722228"/>
              <a:gd name="connsiteX276" fmla="*/ 5910115 w 6494035"/>
              <a:gd name="connsiteY276" fmla="*/ 2665909 h 3722228"/>
              <a:gd name="connsiteX277" fmla="*/ 5914198 w 6494035"/>
              <a:gd name="connsiteY277" fmla="*/ 2673645 h 3722228"/>
              <a:gd name="connsiteX278" fmla="*/ 5914198 w 6494035"/>
              <a:gd name="connsiteY278" fmla="*/ 2688713 h 3722228"/>
              <a:gd name="connsiteX279" fmla="*/ 5917382 w 6494035"/>
              <a:gd name="connsiteY279" fmla="*/ 2688713 h 3722228"/>
              <a:gd name="connsiteX280" fmla="*/ 5917382 w 6494035"/>
              <a:gd name="connsiteY280" fmla="*/ 2696449 h 3722228"/>
              <a:gd name="connsiteX281" fmla="*/ 5921955 w 6494035"/>
              <a:gd name="connsiteY281" fmla="*/ 2700096 h 3722228"/>
              <a:gd name="connsiteX282" fmla="*/ 5921955 w 6494035"/>
              <a:gd name="connsiteY282" fmla="*/ 2711038 h 3722228"/>
              <a:gd name="connsiteX283" fmla="*/ 5925139 w 6494035"/>
              <a:gd name="connsiteY283" fmla="*/ 2711038 h 3722228"/>
              <a:gd name="connsiteX284" fmla="*/ 5925139 w 6494035"/>
              <a:gd name="connsiteY284" fmla="*/ 2730636 h 3722228"/>
              <a:gd name="connsiteX285" fmla="*/ 5929671 w 6494035"/>
              <a:gd name="connsiteY285" fmla="*/ 2749351 h 3722228"/>
              <a:gd name="connsiteX286" fmla="*/ 5932896 w 6494035"/>
              <a:gd name="connsiteY286" fmla="*/ 2746146 h 3722228"/>
              <a:gd name="connsiteX287" fmla="*/ 5940612 w 6494035"/>
              <a:gd name="connsiteY287" fmla="*/ 2738410 h 3722228"/>
              <a:gd name="connsiteX288" fmla="*/ 5945185 w 6494035"/>
              <a:gd name="connsiteY288" fmla="*/ 2749351 h 3722228"/>
              <a:gd name="connsiteX289" fmla="*/ 5956085 w 6494035"/>
              <a:gd name="connsiteY289" fmla="*/ 2757087 h 3722228"/>
              <a:gd name="connsiteX290" fmla="*/ 5956085 w 6494035"/>
              <a:gd name="connsiteY290" fmla="*/ 2784901 h 3722228"/>
              <a:gd name="connsiteX291" fmla="*/ 5956085 w 6494035"/>
              <a:gd name="connsiteY291" fmla="*/ 2792638 h 3722228"/>
              <a:gd name="connsiteX292" fmla="*/ 5963842 w 6494035"/>
              <a:gd name="connsiteY292" fmla="*/ 2803579 h 3722228"/>
              <a:gd name="connsiteX293" fmla="*/ 5968414 w 6494035"/>
              <a:gd name="connsiteY293" fmla="*/ 2823215 h 3722228"/>
              <a:gd name="connsiteX294" fmla="*/ 5968414 w 6494035"/>
              <a:gd name="connsiteY294" fmla="*/ 2834156 h 3722228"/>
              <a:gd name="connsiteX295" fmla="*/ 5968414 w 6494035"/>
              <a:gd name="connsiteY295" fmla="*/ 2841892 h 3722228"/>
              <a:gd name="connsiteX296" fmla="*/ 5971599 w 6494035"/>
              <a:gd name="connsiteY296" fmla="*/ 2849629 h 3722228"/>
              <a:gd name="connsiteX297" fmla="*/ 5979315 w 6494035"/>
              <a:gd name="connsiteY297" fmla="*/ 2861970 h 3722228"/>
              <a:gd name="connsiteX298" fmla="*/ 5991154 w 6494035"/>
              <a:gd name="connsiteY298" fmla="*/ 2861970 h 3722228"/>
              <a:gd name="connsiteX299" fmla="*/ 5994828 w 6494035"/>
              <a:gd name="connsiteY299" fmla="*/ 2872911 h 3722228"/>
              <a:gd name="connsiteX300" fmla="*/ 5998911 w 6494035"/>
              <a:gd name="connsiteY300" fmla="*/ 2872911 h 3722228"/>
              <a:gd name="connsiteX301" fmla="*/ 6010301 w 6494035"/>
              <a:gd name="connsiteY301" fmla="*/ 2880647 h 3722228"/>
              <a:gd name="connsiteX302" fmla="*/ 6014384 w 6494035"/>
              <a:gd name="connsiteY302" fmla="*/ 2888384 h 3722228"/>
              <a:gd name="connsiteX303" fmla="*/ 6018017 w 6494035"/>
              <a:gd name="connsiteY303" fmla="*/ 2892952 h 3722228"/>
              <a:gd name="connsiteX304" fmla="*/ 6010301 w 6494035"/>
              <a:gd name="connsiteY304" fmla="*/ 2896157 h 3722228"/>
              <a:gd name="connsiteX305" fmla="*/ 6014384 w 6494035"/>
              <a:gd name="connsiteY305" fmla="*/ 2903894 h 3722228"/>
              <a:gd name="connsiteX306" fmla="*/ 6022140 w 6494035"/>
              <a:gd name="connsiteY306" fmla="*/ 2915756 h 3722228"/>
              <a:gd name="connsiteX307" fmla="*/ 6022140 w 6494035"/>
              <a:gd name="connsiteY307" fmla="*/ 2919403 h 3722228"/>
              <a:gd name="connsiteX308" fmla="*/ 6029857 w 6494035"/>
              <a:gd name="connsiteY308" fmla="*/ 2942207 h 3722228"/>
              <a:gd name="connsiteX309" fmla="*/ 6033082 w 6494035"/>
              <a:gd name="connsiteY309" fmla="*/ 2946775 h 3722228"/>
              <a:gd name="connsiteX310" fmla="*/ 6033082 w 6494035"/>
              <a:gd name="connsiteY310" fmla="*/ 2931266 h 3722228"/>
              <a:gd name="connsiteX311" fmla="*/ 6045370 w 6494035"/>
              <a:gd name="connsiteY311" fmla="*/ 2942207 h 3722228"/>
              <a:gd name="connsiteX312" fmla="*/ 6045370 w 6494035"/>
              <a:gd name="connsiteY312" fmla="*/ 2939002 h 3722228"/>
              <a:gd name="connsiteX313" fmla="*/ 6049902 w 6494035"/>
              <a:gd name="connsiteY313" fmla="*/ 2946775 h 3722228"/>
              <a:gd name="connsiteX314" fmla="*/ 6049902 w 6494035"/>
              <a:gd name="connsiteY314" fmla="*/ 2965453 h 3722228"/>
              <a:gd name="connsiteX315" fmla="*/ 6040798 w 6494035"/>
              <a:gd name="connsiteY315" fmla="*/ 2965453 h 3722228"/>
              <a:gd name="connsiteX316" fmla="*/ 6045370 w 6494035"/>
              <a:gd name="connsiteY316" fmla="*/ 2973189 h 3722228"/>
              <a:gd name="connsiteX317" fmla="*/ 6057659 w 6494035"/>
              <a:gd name="connsiteY317" fmla="*/ 2980962 h 3722228"/>
              <a:gd name="connsiteX318" fmla="*/ 6064926 w 6494035"/>
              <a:gd name="connsiteY318" fmla="*/ 2988699 h 3722228"/>
              <a:gd name="connsiteX319" fmla="*/ 6068600 w 6494035"/>
              <a:gd name="connsiteY319" fmla="*/ 3000561 h 3722228"/>
              <a:gd name="connsiteX320" fmla="*/ 6076316 w 6494035"/>
              <a:gd name="connsiteY320" fmla="*/ 3008298 h 3722228"/>
              <a:gd name="connsiteX321" fmla="*/ 6080439 w 6494035"/>
              <a:gd name="connsiteY321" fmla="*/ 3016071 h 3722228"/>
              <a:gd name="connsiteX322" fmla="*/ 6076316 w 6494035"/>
              <a:gd name="connsiteY322" fmla="*/ 3027012 h 3722228"/>
              <a:gd name="connsiteX323" fmla="*/ 6084073 w 6494035"/>
              <a:gd name="connsiteY323" fmla="*/ 3042522 h 3722228"/>
              <a:gd name="connsiteX324" fmla="*/ 6076316 w 6494035"/>
              <a:gd name="connsiteY324" fmla="*/ 3073504 h 3722228"/>
              <a:gd name="connsiteX325" fmla="*/ 6080439 w 6494035"/>
              <a:gd name="connsiteY325" fmla="*/ 3089013 h 3722228"/>
              <a:gd name="connsiteX326" fmla="*/ 6076316 w 6494035"/>
              <a:gd name="connsiteY326" fmla="*/ 3116348 h 3722228"/>
              <a:gd name="connsiteX327" fmla="*/ 6064926 w 6494035"/>
              <a:gd name="connsiteY327" fmla="*/ 3142799 h 3722228"/>
              <a:gd name="connsiteX328" fmla="*/ 6057659 w 6494035"/>
              <a:gd name="connsiteY328" fmla="*/ 3170613 h 3722228"/>
              <a:gd name="connsiteX329" fmla="*/ 6037613 w 6494035"/>
              <a:gd name="connsiteY329" fmla="*/ 3201153 h 3722228"/>
              <a:gd name="connsiteX330" fmla="*/ 6037613 w 6494035"/>
              <a:gd name="connsiteY330" fmla="*/ 3204800 h 3722228"/>
              <a:gd name="connsiteX331" fmla="*/ 6037613 w 6494035"/>
              <a:gd name="connsiteY331" fmla="*/ 3208927 h 3722228"/>
              <a:gd name="connsiteX332" fmla="*/ 6014384 w 6494035"/>
              <a:gd name="connsiteY332" fmla="*/ 3227604 h 3722228"/>
              <a:gd name="connsiteX333" fmla="*/ 6010301 w 6494035"/>
              <a:gd name="connsiteY333" fmla="*/ 3239909 h 3722228"/>
              <a:gd name="connsiteX334" fmla="*/ 6006668 w 6494035"/>
              <a:gd name="connsiteY334" fmla="*/ 3250850 h 3722228"/>
              <a:gd name="connsiteX335" fmla="*/ 5991154 w 6494035"/>
              <a:gd name="connsiteY335" fmla="*/ 3270928 h 3722228"/>
              <a:gd name="connsiteX336" fmla="*/ 5983887 w 6494035"/>
              <a:gd name="connsiteY336" fmla="*/ 3285958 h 3722228"/>
              <a:gd name="connsiteX337" fmla="*/ 5963842 w 6494035"/>
              <a:gd name="connsiteY337" fmla="*/ 3320182 h 3722228"/>
              <a:gd name="connsiteX338" fmla="*/ 5952901 w 6494035"/>
              <a:gd name="connsiteY338" fmla="*/ 3351165 h 3722228"/>
              <a:gd name="connsiteX339" fmla="*/ 5932896 w 6494035"/>
              <a:gd name="connsiteY339" fmla="*/ 3363469 h 3722228"/>
              <a:gd name="connsiteX340" fmla="*/ 5902359 w 6494035"/>
              <a:gd name="connsiteY340" fmla="*/ 3363469 h 3722228"/>
              <a:gd name="connsiteX341" fmla="*/ 5890968 w 6494035"/>
              <a:gd name="connsiteY341" fmla="*/ 3374410 h 3722228"/>
              <a:gd name="connsiteX342" fmla="*/ 5868229 w 6494035"/>
              <a:gd name="connsiteY342" fmla="*/ 3386273 h 3722228"/>
              <a:gd name="connsiteX343" fmla="*/ 5871413 w 6494035"/>
              <a:gd name="connsiteY343" fmla="*/ 3389920 h 3722228"/>
              <a:gd name="connsiteX344" fmla="*/ 5868229 w 6494035"/>
              <a:gd name="connsiteY344" fmla="*/ 3397693 h 3722228"/>
              <a:gd name="connsiteX345" fmla="*/ 5860472 w 6494035"/>
              <a:gd name="connsiteY345" fmla="*/ 3382184 h 3722228"/>
              <a:gd name="connsiteX346" fmla="*/ 5855899 w 6494035"/>
              <a:gd name="connsiteY346" fmla="*/ 3378536 h 3722228"/>
              <a:gd name="connsiteX347" fmla="*/ 5855899 w 6494035"/>
              <a:gd name="connsiteY347" fmla="*/ 3374410 h 3722228"/>
              <a:gd name="connsiteX348" fmla="*/ 5855899 w 6494035"/>
              <a:gd name="connsiteY348" fmla="*/ 3366674 h 3722228"/>
              <a:gd name="connsiteX349" fmla="*/ 5844060 w 6494035"/>
              <a:gd name="connsiteY349" fmla="*/ 3374410 h 3722228"/>
              <a:gd name="connsiteX350" fmla="*/ 5840426 w 6494035"/>
              <a:gd name="connsiteY350" fmla="*/ 3374410 h 3722228"/>
              <a:gd name="connsiteX351" fmla="*/ 5848183 w 6494035"/>
              <a:gd name="connsiteY351" fmla="*/ 3366674 h 3722228"/>
              <a:gd name="connsiteX352" fmla="*/ 5848183 w 6494035"/>
              <a:gd name="connsiteY352" fmla="*/ 3358938 h 3722228"/>
              <a:gd name="connsiteX353" fmla="*/ 5836344 w 6494035"/>
              <a:gd name="connsiteY353" fmla="*/ 3363469 h 3722228"/>
              <a:gd name="connsiteX354" fmla="*/ 5840426 w 6494035"/>
              <a:gd name="connsiteY354" fmla="*/ 3363469 h 3722228"/>
              <a:gd name="connsiteX355" fmla="*/ 5840426 w 6494035"/>
              <a:gd name="connsiteY355" fmla="*/ 3371242 h 3722228"/>
              <a:gd name="connsiteX356" fmla="*/ 5813114 w 6494035"/>
              <a:gd name="connsiteY356" fmla="*/ 3386273 h 3722228"/>
              <a:gd name="connsiteX357" fmla="*/ 5802173 w 6494035"/>
              <a:gd name="connsiteY357" fmla="*/ 3374410 h 3722228"/>
              <a:gd name="connsiteX358" fmla="*/ 5789884 w 6494035"/>
              <a:gd name="connsiteY358" fmla="*/ 3371242 h 3722228"/>
              <a:gd name="connsiteX359" fmla="*/ 5782128 w 6494035"/>
              <a:gd name="connsiteY359" fmla="*/ 3363469 h 3722228"/>
              <a:gd name="connsiteX360" fmla="*/ 5778943 w 6494035"/>
              <a:gd name="connsiteY360" fmla="*/ 3366674 h 3722228"/>
              <a:gd name="connsiteX361" fmla="*/ 5766655 w 6494035"/>
              <a:gd name="connsiteY361" fmla="*/ 3358938 h 3722228"/>
              <a:gd name="connsiteX362" fmla="*/ 5758939 w 6494035"/>
              <a:gd name="connsiteY362" fmla="*/ 3355733 h 3722228"/>
              <a:gd name="connsiteX363" fmla="*/ 5755714 w 6494035"/>
              <a:gd name="connsiteY363" fmla="*/ 3347996 h 3722228"/>
              <a:gd name="connsiteX364" fmla="*/ 5747998 w 6494035"/>
              <a:gd name="connsiteY364" fmla="*/ 3335655 h 3722228"/>
              <a:gd name="connsiteX365" fmla="*/ 5747998 w 6494035"/>
              <a:gd name="connsiteY365" fmla="*/ 3324714 h 3722228"/>
              <a:gd name="connsiteX366" fmla="*/ 5755714 w 6494035"/>
              <a:gd name="connsiteY366" fmla="*/ 3309241 h 3722228"/>
              <a:gd name="connsiteX367" fmla="*/ 5743425 w 6494035"/>
              <a:gd name="connsiteY367" fmla="*/ 3285958 h 3722228"/>
              <a:gd name="connsiteX368" fmla="*/ 5751182 w 6494035"/>
              <a:gd name="connsiteY368" fmla="*/ 3281869 h 3722228"/>
              <a:gd name="connsiteX369" fmla="*/ 5751182 w 6494035"/>
              <a:gd name="connsiteY369" fmla="*/ 3278664 h 3722228"/>
              <a:gd name="connsiteX370" fmla="*/ 5740241 w 6494035"/>
              <a:gd name="connsiteY370" fmla="*/ 3278664 h 3722228"/>
              <a:gd name="connsiteX371" fmla="*/ 5728401 w 6494035"/>
              <a:gd name="connsiteY371" fmla="*/ 3281869 h 3722228"/>
              <a:gd name="connsiteX372" fmla="*/ 5736158 w 6494035"/>
              <a:gd name="connsiteY372" fmla="*/ 3274133 h 3722228"/>
              <a:gd name="connsiteX373" fmla="*/ 5740241 w 6494035"/>
              <a:gd name="connsiteY373" fmla="*/ 3263191 h 3722228"/>
              <a:gd name="connsiteX374" fmla="*/ 5736158 w 6494035"/>
              <a:gd name="connsiteY374" fmla="*/ 3239909 h 3722228"/>
              <a:gd name="connsiteX375" fmla="*/ 5728401 w 6494035"/>
              <a:gd name="connsiteY375" fmla="*/ 3247682 h 3722228"/>
              <a:gd name="connsiteX376" fmla="*/ 5720685 w 6494035"/>
              <a:gd name="connsiteY376" fmla="*/ 3266360 h 3722228"/>
              <a:gd name="connsiteX377" fmla="*/ 5712929 w 6494035"/>
              <a:gd name="connsiteY377" fmla="*/ 3266360 h 3722228"/>
              <a:gd name="connsiteX378" fmla="*/ 5705172 w 6494035"/>
              <a:gd name="connsiteY378" fmla="*/ 3270928 h 3722228"/>
              <a:gd name="connsiteX379" fmla="*/ 5709744 w 6494035"/>
              <a:gd name="connsiteY379" fmla="*/ 3263191 h 3722228"/>
              <a:gd name="connsiteX380" fmla="*/ 5717011 w 6494035"/>
              <a:gd name="connsiteY380" fmla="*/ 3263191 h 3722228"/>
              <a:gd name="connsiteX381" fmla="*/ 5720685 w 6494035"/>
              <a:gd name="connsiteY381" fmla="*/ 3243114 h 3722228"/>
              <a:gd name="connsiteX382" fmla="*/ 5732525 w 6494035"/>
              <a:gd name="connsiteY382" fmla="*/ 3227604 h 3722228"/>
              <a:gd name="connsiteX383" fmla="*/ 5736158 w 6494035"/>
              <a:gd name="connsiteY383" fmla="*/ 3216663 h 3722228"/>
              <a:gd name="connsiteX384" fmla="*/ 5740241 w 6494035"/>
              <a:gd name="connsiteY384" fmla="*/ 3212574 h 3722228"/>
              <a:gd name="connsiteX385" fmla="*/ 5740241 w 6494035"/>
              <a:gd name="connsiteY385" fmla="*/ 3193417 h 3722228"/>
              <a:gd name="connsiteX386" fmla="*/ 5736158 w 6494035"/>
              <a:gd name="connsiteY386" fmla="*/ 3208927 h 3722228"/>
              <a:gd name="connsiteX387" fmla="*/ 5732525 w 6494035"/>
              <a:gd name="connsiteY387" fmla="*/ 3208927 h 3722228"/>
              <a:gd name="connsiteX388" fmla="*/ 5720685 w 6494035"/>
              <a:gd name="connsiteY388" fmla="*/ 3224436 h 3722228"/>
              <a:gd name="connsiteX389" fmla="*/ 5709744 w 6494035"/>
              <a:gd name="connsiteY389" fmla="*/ 3232172 h 3722228"/>
              <a:gd name="connsiteX390" fmla="*/ 5694271 w 6494035"/>
              <a:gd name="connsiteY390" fmla="*/ 3243114 h 3722228"/>
              <a:gd name="connsiteX391" fmla="*/ 5686514 w 6494035"/>
              <a:gd name="connsiteY391" fmla="*/ 3250850 h 3722228"/>
              <a:gd name="connsiteX392" fmla="*/ 5689699 w 6494035"/>
              <a:gd name="connsiteY392" fmla="*/ 3258623 h 3722228"/>
              <a:gd name="connsiteX393" fmla="*/ 5681942 w 6494035"/>
              <a:gd name="connsiteY393" fmla="*/ 3258623 h 3722228"/>
              <a:gd name="connsiteX394" fmla="*/ 5678758 w 6494035"/>
              <a:gd name="connsiteY394" fmla="*/ 3250850 h 3722228"/>
              <a:gd name="connsiteX395" fmla="*/ 5678758 w 6494035"/>
              <a:gd name="connsiteY395" fmla="*/ 3247682 h 3722228"/>
              <a:gd name="connsiteX396" fmla="*/ 5678758 w 6494035"/>
              <a:gd name="connsiteY396" fmla="*/ 3235377 h 3722228"/>
              <a:gd name="connsiteX397" fmla="*/ 5674226 w 6494035"/>
              <a:gd name="connsiteY397" fmla="*/ 3224436 h 3722228"/>
              <a:gd name="connsiteX398" fmla="*/ 5671042 w 6494035"/>
              <a:gd name="connsiteY398" fmla="*/ 3212574 h 3722228"/>
              <a:gd name="connsiteX399" fmla="*/ 5663285 w 6494035"/>
              <a:gd name="connsiteY399" fmla="*/ 3208927 h 3722228"/>
              <a:gd name="connsiteX400" fmla="*/ 5663285 w 6494035"/>
              <a:gd name="connsiteY400" fmla="*/ 3197064 h 3722228"/>
              <a:gd name="connsiteX401" fmla="*/ 5666469 w 6494035"/>
              <a:gd name="connsiteY401" fmla="*/ 3193417 h 3722228"/>
              <a:gd name="connsiteX402" fmla="*/ 5658753 w 6494035"/>
              <a:gd name="connsiteY402" fmla="*/ 3189328 h 3722228"/>
              <a:gd name="connsiteX403" fmla="*/ 5663285 w 6494035"/>
              <a:gd name="connsiteY403" fmla="*/ 3186123 h 3722228"/>
              <a:gd name="connsiteX404" fmla="*/ 5654630 w 6494035"/>
              <a:gd name="connsiteY404" fmla="*/ 3178386 h 3722228"/>
              <a:gd name="connsiteX405" fmla="*/ 5646914 w 6494035"/>
              <a:gd name="connsiteY405" fmla="*/ 3181555 h 3722228"/>
              <a:gd name="connsiteX406" fmla="*/ 5639157 w 6494035"/>
              <a:gd name="connsiteY406" fmla="*/ 3173818 h 3722228"/>
              <a:gd name="connsiteX407" fmla="*/ 5631400 w 6494035"/>
              <a:gd name="connsiteY407" fmla="*/ 3173818 h 3722228"/>
              <a:gd name="connsiteX408" fmla="*/ 5612743 w 6494035"/>
              <a:gd name="connsiteY408" fmla="*/ 3158309 h 3722228"/>
              <a:gd name="connsiteX409" fmla="*/ 5592698 w 6494035"/>
              <a:gd name="connsiteY409" fmla="*/ 3162877 h 3722228"/>
              <a:gd name="connsiteX410" fmla="*/ 5558567 w 6494035"/>
              <a:gd name="connsiteY410" fmla="*/ 3166045 h 3722228"/>
              <a:gd name="connsiteX411" fmla="*/ 5523498 w 6494035"/>
              <a:gd name="connsiteY411" fmla="*/ 3178386 h 3722228"/>
              <a:gd name="connsiteX412" fmla="*/ 5504800 w 6494035"/>
              <a:gd name="connsiteY412" fmla="*/ 3173818 h 3722228"/>
              <a:gd name="connsiteX413" fmla="*/ 5473855 w 6494035"/>
              <a:gd name="connsiteY413" fmla="*/ 3186123 h 3722228"/>
              <a:gd name="connsiteX414" fmla="*/ 5462015 w 6494035"/>
              <a:gd name="connsiteY414" fmla="*/ 3193417 h 3722228"/>
              <a:gd name="connsiteX415" fmla="*/ 5454258 w 6494035"/>
              <a:gd name="connsiteY415" fmla="*/ 3204800 h 3722228"/>
              <a:gd name="connsiteX416" fmla="*/ 5449727 w 6494035"/>
              <a:gd name="connsiteY416" fmla="*/ 3212574 h 3722228"/>
              <a:gd name="connsiteX417" fmla="*/ 5438786 w 6494035"/>
              <a:gd name="connsiteY417" fmla="*/ 3216663 h 3722228"/>
              <a:gd name="connsiteX418" fmla="*/ 5434213 w 6494035"/>
              <a:gd name="connsiteY418" fmla="*/ 3216663 h 3722228"/>
              <a:gd name="connsiteX419" fmla="*/ 5423313 w 6494035"/>
              <a:gd name="connsiteY419" fmla="*/ 3216663 h 3722228"/>
              <a:gd name="connsiteX420" fmla="*/ 5415556 w 6494035"/>
              <a:gd name="connsiteY420" fmla="*/ 3219868 h 3722228"/>
              <a:gd name="connsiteX421" fmla="*/ 5411024 w 6494035"/>
              <a:gd name="connsiteY421" fmla="*/ 3212574 h 3722228"/>
              <a:gd name="connsiteX422" fmla="*/ 5388244 w 6494035"/>
              <a:gd name="connsiteY422" fmla="*/ 3208927 h 3722228"/>
              <a:gd name="connsiteX423" fmla="*/ 5376853 w 6494035"/>
              <a:gd name="connsiteY423" fmla="*/ 3212574 h 3722228"/>
              <a:gd name="connsiteX424" fmla="*/ 5357257 w 6494035"/>
              <a:gd name="connsiteY424" fmla="*/ 3219868 h 3722228"/>
              <a:gd name="connsiteX425" fmla="*/ 5354073 w 6494035"/>
              <a:gd name="connsiteY425" fmla="*/ 3224436 h 3722228"/>
              <a:gd name="connsiteX426" fmla="*/ 5341784 w 6494035"/>
              <a:gd name="connsiteY426" fmla="*/ 3227604 h 3722228"/>
              <a:gd name="connsiteX427" fmla="*/ 5326311 w 6494035"/>
              <a:gd name="connsiteY427" fmla="*/ 3235377 h 3722228"/>
              <a:gd name="connsiteX428" fmla="*/ 5315370 w 6494035"/>
              <a:gd name="connsiteY428" fmla="*/ 3239909 h 3722228"/>
              <a:gd name="connsiteX429" fmla="*/ 5299897 w 6494035"/>
              <a:gd name="connsiteY429" fmla="*/ 3239909 h 3722228"/>
              <a:gd name="connsiteX430" fmla="*/ 5288058 w 6494035"/>
              <a:gd name="connsiteY430" fmla="*/ 3232172 h 3722228"/>
              <a:gd name="connsiteX431" fmla="*/ 5280301 w 6494035"/>
              <a:gd name="connsiteY431" fmla="*/ 3219868 h 3722228"/>
              <a:gd name="connsiteX432" fmla="*/ 5268013 w 6494035"/>
              <a:gd name="connsiteY432" fmla="*/ 3216663 h 3722228"/>
              <a:gd name="connsiteX433" fmla="*/ 5272585 w 6494035"/>
              <a:gd name="connsiteY433" fmla="*/ 3201153 h 3722228"/>
              <a:gd name="connsiteX434" fmla="*/ 5276668 w 6494035"/>
              <a:gd name="connsiteY434" fmla="*/ 3201153 h 3722228"/>
              <a:gd name="connsiteX435" fmla="*/ 5284425 w 6494035"/>
              <a:gd name="connsiteY435" fmla="*/ 3197064 h 3722228"/>
              <a:gd name="connsiteX436" fmla="*/ 5288058 w 6494035"/>
              <a:gd name="connsiteY436" fmla="*/ 3178386 h 3722228"/>
              <a:gd name="connsiteX437" fmla="*/ 5292141 w 6494035"/>
              <a:gd name="connsiteY437" fmla="*/ 3178386 h 3722228"/>
              <a:gd name="connsiteX438" fmla="*/ 5299897 w 6494035"/>
              <a:gd name="connsiteY438" fmla="*/ 3158309 h 3722228"/>
              <a:gd name="connsiteX439" fmla="*/ 5295325 w 6494035"/>
              <a:gd name="connsiteY439" fmla="*/ 3142799 h 3722228"/>
              <a:gd name="connsiteX440" fmla="*/ 5288058 w 6494035"/>
              <a:gd name="connsiteY440" fmla="*/ 3112259 h 3722228"/>
              <a:gd name="connsiteX441" fmla="*/ 5292141 w 6494035"/>
              <a:gd name="connsiteY441" fmla="*/ 3085808 h 3722228"/>
              <a:gd name="connsiteX442" fmla="*/ 5288058 w 6494035"/>
              <a:gd name="connsiteY442" fmla="*/ 3070299 h 3722228"/>
              <a:gd name="connsiteX443" fmla="*/ 5280301 w 6494035"/>
              <a:gd name="connsiteY443" fmla="*/ 3062562 h 3722228"/>
              <a:gd name="connsiteX444" fmla="*/ 5284425 w 6494035"/>
              <a:gd name="connsiteY444" fmla="*/ 3047053 h 3722228"/>
              <a:gd name="connsiteX445" fmla="*/ 5276668 w 6494035"/>
              <a:gd name="connsiteY445" fmla="*/ 3031580 h 3722228"/>
              <a:gd name="connsiteX446" fmla="*/ 5268013 w 6494035"/>
              <a:gd name="connsiteY446" fmla="*/ 3008298 h 3722228"/>
              <a:gd name="connsiteX447" fmla="*/ 5272585 w 6494035"/>
              <a:gd name="connsiteY447" fmla="*/ 3008298 h 3722228"/>
              <a:gd name="connsiteX448" fmla="*/ 5276668 w 6494035"/>
              <a:gd name="connsiteY448" fmla="*/ 3019718 h 3722228"/>
              <a:gd name="connsiteX449" fmla="*/ 5280301 w 6494035"/>
              <a:gd name="connsiteY449" fmla="*/ 3019718 h 3722228"/>
              <a:gd name="connsiteX450" fmla="*/ 5276668 w 6494035"/>
              <a:gd name="connsiteY450" fmla="*/ 3008298 h 3722228"/>
              <a:gd name="connsiteX451" fmla="*/ 5276668 w 6494035"/>
              <a:gd name="connsiteY451" fmla="*/ 2996472 h 3722228"/>
              <a:gd name="connsiteX452" fmla="*/ 5280301 w 6494035"/>
              <a:gd name="connsiteY452" fmla="*/ 3000561 h 3722228"/>
              <a:gd name="connsiteX453" fmla="*/ 5280301 w 6494035"/>
              <a:gd name="connsiteY453" fmla="*/ 3008298 h 3722228"/>
              <a:gd name="connsiteX454" fmla="*/ 5284425 w 6494035"/>
              <a:gd name="connsiteY454" fmla="*/ 3008298 h 3722228"/>
              <a:gd name="connsiteX455" fmla="*/ 5288058 w 6494035"/>
              <a:gd name="connsiteY455" fmla="*/ 3016071 h 3722228"/>
              <a:gd name="connsiteX456" fmla="*/ 5288058 w 6494035"/>
              <a:gd name="connsiteY456" fmla="*/ 3000561 h 3722228"/>
              <a:gd name="connsiteX457" fmla="*/ 5284425 w 6494035"/>
              <a:gd name="connsiteY457" fmla="*/ 2993267 h 3722228"/>
              <a:gd name="connsiteX458" fmla="*/ 5280301 w 6494035"/>
              <a:gd name="connsiteY458" fmla="*/ 2965453 h 3722228"/>
              <a:gd name="connsiteX459" fmla="*/ 5280301 w 6494035"/>
              <a:gd name="connsiteY459" fmla="*/ 2957717 h 3722228"/>
              <a:gd name="connsiteX460" fmla="*/ 5288058 w 6494035"/>
              <a:gd name="connsiteY460" fmla="*/ 2942207 h 3722228"/>
              <a:gd name="connsiteX461" fmla="*/ 5292141 w 6494035"/>
              <a:gd name="connsiteY461" fmla="*/ 2927140 h 3722228"/>
              <a:gd name="connsiteX462" fmla="*/ 5295325 w 6494035"/>
              <a:gd name="connsiteY462" fmla="*/ 2915756 h 3722228"/>
              <a:gd name="connsiteX463" fmla="*/ 5303082 w 6494035"/>
              <a:gd name="connsiteY463" fmla="*/ 2903894 h 3722228"/>
              <a:gd name="connsiteX464" fmla="*/ 5299897 w 6494035"/>
              <a:gd name="connsiteY464" fmla="*/ 2919403 h 3722228"/>
              <a:gd name="connsiteX465" fmla="*/ 5303082 w 6494035"/>
              <a:gd name="connsiteY465" fmla="*/ 2919403 h 3722228"/>
              <a:gd name="connsiteX466" fmla="*/ 5310839 w 6494035"/>
              <a:gd name="connsiteY466" fmla="*/ 2903894 h 3722228"/>
              <a:gd name="connsiteX467" fmla="*/ 5323127 w 6494035"/>
              <a:gd name="connsiteY467" fmla="*/ 2900247 h 3722228"/>
              <a:gd name="connsiteX468" fmla="*/ 5338600 w 6494035"/>
              <a:gd name="connsiteY468" fmla="*/ 2892952 h 3722228"/>
              <a:gd name="connsiteX469" fmla="*/ 5361830 w 6494035"/>
              <a:gd name="connsiteY469" fmla="*/ 2880647 h 3722228"/>
              <a:gd name="connsiteX470" fmla="*/ 5372771 w 6494035"/>
              <a:gd name="connsiteY470" fmla="*/ 2880647 h 3722228"/>
              <a:gd name="connsiteX471" fmla="*/ 5384610 w 6494035"/>
              <a:gd name="connsiteY471" fmla="*/ 2872911 h 3722228"/>
              <a:gd name="connsiteX472" fmla="*/ 5395511 w 6494035"/>
              <a:gd name="connsiteY472" fmla="*/ 2872911 h 3722228"/>
              <a:gd name="connsiteX473" fmla="*/ 5407799 w 6494035"/>
              <a:gd name="connsiteY473" fmla="*/ 2869706 h 3722228"/>
              <a:gd name="connsiteX474" fmla="*/ 5418740 w 6494035"/>
              <a:gd name="connsiteY474" fmla="*/ 2865138 h 3722228"/>
              <a:gd name="connsiteX475" fmla="*/ 5454258 w 6494035"/>
              <a:gd name="connsiteY475" fmla="*/ 2849629 h 3722228"/>
              <a:gd name="connsiteX476" fmla="*/ 5466098 w 6494035"/>
              <a:gd name="connsiteY476" fmla="*/ 2830951 h 3722228"/>
              <a:gd name="connsiteX477" fmla="*/ 5477039 w 6494035"/>
              <a:gd name="connsiteY477" fmla="*/ 2826862 h 3722228"/>
              <a:gd name="connsiteX478" fmla="*/ 5477039 w 6494035"/>
              <a:gd name="connsiteY478" fmla="*/ 2819088 h 3722228"/>
              <a:gd name="connsiteX479" fmla="*/ 5477039 w 6494035"/>
              <a:gd name="connsiteY479" fmla="*/ 2807705 h 3722228"/>
              <a:gd name="connsiteX480" fmla="*/ 5489328 w 6494035"/>
              <a:gd name="connsiteY480" fmla="*/ 2792638 h 3722228"/>
              <a:gd name="connsiteX481" fmla="*/ 5492512 w 6494035"/>
              <a:gd name="connsiteY481" fmla="*/ 2784901 h 3722228"/>
              <a:gd name="connsiteX482" fmla="*/ 5497084 w 6494035"/>
              <a:gd name="connsiteY482" fmla="*/ 2784901 h 3722228"/>
              <a:gd name="connsiteX483" fmla="*/ 5500269 w 6494035"/>
              <a:gd name="connsiteY483" fmla="*/ 2792638 h 3722228"/>
              <a:gd name="connsiteX484" fmla="*/ 5507985 w 6494035"/>
              <a:gd name="connsiteY484" fmla="*/ 2807705 h 3722228"/>
              <a:gd name="connsiteX485" fmla="*/ 5507985 w 6494035"/>
              <a:gd name="connsiteY485" fmla="*/ 2795843 h 3722228"/>
              <a:gd name="connsiteX486" fmla="*/ 5515742 w 6494035"/>
              <a:gd name="connsiteY486" fmla="*/ 2800411 h 3722228"/>
              <a:gd name="connsiteX487" fmla="*/ 5512557 w 6494035"/>
              <a:gd name="connsiteY487" fmla="*/ 2792638 h 3722228"/>
              <a:gd name="connsiteX488" fmla="*/ 5507985 w 6494035"/>
              <a:gd name="connsiteY488" fmla="*/ 2780333 h 3722228"/>
              <a:gd name="connsiteX489" fmla="*/ 5512557 w 6494035"/>
              <a:gd name="connsiteY489" fmla="*/ 2777165 h 3722228"/>
              <a:gd name="connsiteX490" fmla="*/ 5515742 w 6494035"/>
              <a:gd name="connsiteY490" fmla="*/ 2784901 h 3722228"/>
              <a:gd name="connsiteX491" fmla="*/ 5520314 w 6494035"/>
              <a:gd name="connsiteY491" fmla="*/ 2780333 h 3722228"/>
              <a:gd name="connsiteX492" fmla="*/ 5523498 w 6494035"/>
              <a:gd name="connsiteY492" fmla="*/ 2784901 h 3722228"/>
              <a:gd name="connsiteX493" fmla="*/ 5528030 w 6494035"/>
              <a:gd name="connsiteY493" fmla="*/ 2784901 h 3722228"/>
              <a:gd name="connsiteX494" fmla="*/ 5528030 w 6494035"/>
              <a:gd name="connsiteY494" fmla="*/ 2777165 h 3722228"/>
              <a:gd name="connsiteX495" fmla="*/ 5528030 w 6494035"/>
              <a:gd name="connsiteY495" fmla="*/ 2769392 h 3722228"/>
              <a:gd name="connsiteX496" fmla="*/ 5535787 w 6494035"/>
              <a:gd name="connsiteY496" fmla="*/ 2761655 h 3722228"/>
              <a:gd name="connsiteX497" fmla="*/ 5538971 w 6494035"/>
              <a:gd name="connsiteY497" fmla="*/ 2764824 h 3722228"/>
              <a:gd name="connsiteX498" fmla="*/ 5538971 w 6494035"/>
              <a:gd name="connsiteY498" fmla="*/ 2757087 h 3722228"/>
              <a:gd name="connsiteX499" fmla="*/ 5543054 w 6494035"/>
              <a:gd name="connsiteY499" fmla="*/ 2753882 h 3722228"/>
              <a:gd name="connsiteX500" fmla="*/ 5550811 w 6494035"/>
              <a:gd name="connsiteY500" fmla="*/ 2757087 h 3722228"/>
              <a:gd name="connsiteX501" fmla="*/ 5543054 w 6494035"/>
              <a:gd name="connsiteY501" fmla="*/ 2746146 h 3722228"/>
              <a:gd name="connsiteX502" fmla="*/ 5554444 w 6494035"/>
              <a:gd name="connsiteY502" fmla="*/ 2738410 h 3722228"/>
              <a:gd name="connsiteX503" fmla="*/ 5558567 w 6494035"/>
              <a:gd name="connsiteY503" fmla="*/ 2746146 h 3722228"/>
              <a:gd name="connsiteX504" fmla="*/ 5569468 w 6494035"/>
              <a:gd name="connsiteY504" fmla="*/ 2730636 h 3722228"/>
              <a:gd name="connsiteX505" fmla="*/ 5574040 w 6494035"/>
              <a:gd name="connsiteY505" fmla="*/ 2726547 h 3722228"/>
              <a:gd name="connsiteX506" fmla="*/ 5577225 w 6494035"/>
              <a:gd name="connsiteY506" fmla="*/ 2734283 h 3722228"/>
              <a:gd name="connsiteX507" fmla="*/ 5584982 w 6494035"/>
              <a:gd name="connsiteY507" fmla="*/ 2722900 h 3722228"/>
              <a:gd name="connsiteX508" fmla="*/ 5589513 w 6494035"/>
              <a:gd name="connsiteY508" fmla="*/ 2730636 h 3722228"/>
              <a:gd name="connsiteX509" fmla="*/ 5608170 w 6494035"/>
              <a:gd name="connsiteY509" fmla="*/ 2746146 h 3722228"/>
              <a:gd name="connsiteX510" fmla="*/ 5600454 w 6494035"/>
              <a:gd name="connsiteY510" fmla="*/ 2753882 h 3722228"/>
              <a:gd name="connsiteX511" fmla="*/ 5604986 w 6494035"/>
              <a:gd name="connsiteY511" fmla="*/ 2761655 h 3722228"/>
              <a:gd name="connsiteX512" fmla="*/ 5612743 w 6494035"/>
              <a:gd name="connsiteY512" fmla="*/ 2749351 h 3722228"/>
              <a:gd name="connsiteX513" fmla="*/ 5620500 w 6494035"/>
              <a:gd name="connsiteY513" fmla="*/ 2753882 h 3722228"/>
              <a:gd name="connsiteX514" fmla="*/ 5628216 w 6494035"/>
              <a:gd name="connsiteY514" fmla="*/ 2757087 h 3722228"/>
              <a:gd name="connsiteX515" fmla="*/ 5631400 w 6494035"/>
              <a:gd name="connsiteY515" fmla="*/ 2753882 h 3722228"/>
              <a:gd name="connsiteX516" fmla="*/ 5639157 w 6494035"/>
              <a:gd name="connsiteY516" fmla="*/ 2761655 h 3722228"/>
              <a:gd name="connsiteX517" fmla="*/ 5635973 w 6494035"/>
              <a:gd name="connsiteY517" fmla="*/ 2753882 h 3722228"/>
              <a:gd name="connsiteX518" fmla="*/ 5639157 w 6494035"/>
              <a:gd name="connsiteY518" fmla="*/ 2753882 h 3722228"/>
              <a:gd name="connsiteX519" fmla="*/ 5631400 w 6494035"/>
              <a:gd name="connsiteY519" fmla="*/ 2738410 h 3722228"/>
              <a:gd name="connsiteX520" fmla="*/ 5639157 w 6494035"/>
              <a:gd name="connsiteY520" fmla="*/ 2730636 h 3722228"/>
              <a:gd name="connsiteX521" fmla="*/ 5643239 w 6494035"/>
              <a:gd name="connsiteY521" fmla="*/ 2718774 h 3722228"/>
              <a:gd name="connsiteX522" fmla="*/ 5650996 w 6494035"/>
              <a:gd name="connsiteY522" fmla="*/ 2718774 h 3722228"/>
              <a:gd name="connsiteX523" fmla="*/ 5646914 w 6494035"/>
              <a:gd name="connsiteY523" fmla="*/ 2707833 h 3722228"/>
              <a:gd name="connsiteX524" fmla="*/ 5658753 w 6494035"/>
              <a:gd name="connsiteY524" fmla="*/ 2700096 h 3722228"/>
              <a:gd name="connsiteX525" fmla="*/ 5666469 w 6494035"/>
              <a:gd name="connsiteY525" fmla="*/ 2700096 h 3722228"/>
              <a:gd name="connsiteX526" fmla="*/ 5666469 w 6494035"/>
              <a:gd name="connsiteY526" fmla="*/ 2696449 h 3722228"/>
              <a:gd name="connsiteX527" fmla="*/ 5671042 w 6494035"/>
              <a:gd name="connsiteY527" fmla="*/ 2692360 h 3722228"/>
              <a:gd name="connsiteX528" fmla="*/ 5697456 w 6494035"/>
              <a:gd name="connsiteY528" fmla="*/ 2692360 h 3722228"/>
              <a:gd name="connsiteX529" fmla="*/ 5701987 w 6494035"/>
              <a:gd name="connsiteY529" fmla="*/ 2692360 h 3722228"/>
              <a:gd name="connsiteX530" fmla="*/ 5697456 w 6494035"/>
              <a:gd name="connsiteY530" fmla="*/ 2676850 h 3722228"/>
              <a:gd name="connsiteX531" fmla="*/ 5694271 w 6494035"/>
              <a:gd name="connsiteY531" fmla="*/ 2676850 h 3722228"/>
              <a:gd name="connsiteX532" fmla="*/ 5689699 w 6494035"/>
              <a:gd name="connsiteY532" fmla="*/ 2669077 h 3722228"/>
              <a:gd name="connsiteX533" fmla="*/ 5697456 w 6494035"/>
              <a:gd name="connsiteY533" fmla="*/ 2669077 h 3722228"/>
              <a:gd name="connsiteX534" fmla="*/ 5705172 w 6494035"/>
              <a:gd name="connsiteY534" fmla="*/ 2673645 h 3722228"/>
              <a:gd name="connsiteX535" fmla="*/ 5709744 w 6494035"/>
              <a:gd name="connsiteY535" fmla="*/ 2673645 h 3722228"/>
              <a:gd name="connsiteX536" fmla="*/ 5712929 w 6494035"/>
              <a:gd name="connsiteY536" fmla="*/ 2681419 h 3722228"/>
              <a:gd name="connsiteX537" fmla="*/ 5728401 w 6494035"/>
              <a:gd name="connsiteY537" fmla="*/ 2684587 h 3722228"/>
              <a:gd name="connsiteX538" fmla="*/ 5732525 w 6494035"/>
              <a:gd name="connsiteY538" fmla="*/ 2688713 h 3722228"/>
              <a:gd name="connsiteX539" fmla="*/ 5743425 w 6494035"/>
              <a:gd name="connsiteY539" fmla="*/ 2688713 h 3722228"/>
              <a:gd name="connsiteX540" fmla="*/ 5751182 w 6494035"/>
              <a:gd name="connsiteY540" fmla="*/ 2692360 h 3722228"/>
              <a:gd name="connsiteX541" fmla="*/ 5763470 w 6494035"/>
              <a:gd name="connsiteY541" fmla="*/ 2688713 h 3722228"/>
              <a:gd name="connsiteX542" fmla="*/ 5771227 w 6494035"/>
              <a:gd name="connsiteY542" fmla="*/ 2692360 h 3722228"/>
              <a:gd name="connsiteX543" fmla="*/ 5774412 w 6494035"/>
              <a:gd name="connsiteY543" fmla="*/ 2696449 h 3722228"/>
              <a:gd name="connsiteX544" fmla="*/ 5778943 w 6494035"/>
              <a:gd name="connsiteY544" fmla="*/ 2700096 h 3722228"/>
              <a:gd name="connsiteX545" fmla="*/ 5774412 w 6494035"/>
              <a:gd name="connsiteY545" fmla="*/ 2692360 h 3722228"/>
              <a:gd name="connsiteX546" fmla="*/ 5782128 w 6494035"/>
              <a:gd name="connsiteY546" fmla="*/ 2688713 h 3722228"/>
              <a:gd name="connsiteX547" fmla="*/ 5786700 w 6494035"/>
              <a:gd name="connsiteY547" fmla="*/ 2692360 h 3722228"/>
              <a:gd name="connsiteX548" fmla="*/ 5789884 w 6494035"/>
              <a:gd name="connsiteY548" fmla="*/ 2696449 h 3722228"/>
              <a:gd name="connsiteX549" fmla="*/ 5782128 w 6494035"/>
              <a:gd name="connsiteY549" fmla="*/ 2704185 h 3722228"/>
              <a:gd name="connsiteX550" fmla="*/ 5782128 w 6494035"/>
              <a:gd name="connsiteY550" fmla="*/ 2707833 h 3722228"/>
              <a:gd name="connsiteX551" fmla="*/ 5778943 w 6494035"/>
              <a:gd name="connsiteY551" fmla="*/ 2715127 h 3722228"/>
              <a:gd name="connsiteX552" fmla="*/ 5778943 w 6494035"/>
              <a:gd name="connsiteY552" fmla="*/ 2711038 h 3722228"/>
              <a:gd name="connsiteX553" fmla="*/ 5771227 w 6494035"/>
              <a:gd name="connsiteY553" fmla="*/ 2715127 h 3722228"/>
              <a:gd name="connsiteX554" fmla="*/ 5766655 w 6494035"/>
              <a:gd name="connsiteY554" fmla="*/ 2722900 h 3722228"/>
              <a:gd name="connsiteX555" fmla="*/ 5766655 w 6494035"/>
              <a:gd name="connsiteY555" fmla="*/ 2726547 h 3722228"/>
              <a:gd name="connsiteX556" fmla="*/ 5766655 w 6494035"/>
              <a:gd name="connsiteY556" fmla="*/ 2734283 h 3722228"/>
              <a:gd name="connsiteX557" fmla="*/ 5755714 w 6494035"/>
              <a:gd name="connsiteY557" fmla="*/ 2753882 h 3722228"/>
              <a:gd name="connsiteX558" fmla="*/ 5766655 w 6494035"/>
              <a:gd name="connsiteY558" fmla="*/ 2764824 h 3722228"/>
              <a:gd name="connsiteX559" fmla="*/ 5771227 w 6494035"/>
              <a:gd name="connsiteY559" fmla="*/ 2769392 h 3722228"/>
              <a:gd name="connsiteX560" fmla="*/ 5778943 w 6494035"/>
              <a:gd name="connsiteY560" fmla="*/ 2772597 h 3722228"/>
              <a:gd name="connsiteX561" fmla="*/ 5782128 w 6494035"/>
              <a:gd name="connsiteY561" fmla="*/ 2780333 h 3722228"/>
              <a:gd name="connsiteX562" fmla="*/ 5802173 w 6494035"/>
              <a:gd name="connsiteY562" fmla="*/ 2795843 h 3722228"/>
              <a:gd name="connsiteX563" fmla="*/ 5824954 w 6494035"/>
              <a:gd name="connsiteY563" fmla="*/ 2800411 h 3722228"/>
              <a:gd name="connsiteX564" fmla="*/ 5824954 w 6494035"/>
              <a:gd name="connsiteY564" fmla="*/ 2811352 h 3722228"/>
              <a:gd name="connsiteX565" fmla="*/ 5844060 w 6494035"/>
              <a:gd name="connsiteY565" fmla="*/ 2819088 h 3722228"/>
              <a:gd name="connsiteX566" fmla="*/ 5852715 w 6494035"/>
              <a:gd name="connsiteY566" fmla="*/ 2819088 h 3722228"/>
              <a:gd name="connsiteX567" fmla="*/ 5860472 w 6494035"/>
              <a:gd name="connsiteY567" fmla="*/ 2815441 h 3722228"/>
              <a:gd name="connsiteX568" fmla="*/ 5871413 w 6494035"/>
              <a:gd name="connsiteY568" fmla="*/ 2792638 h 3722228"/>
              <a:gd name="connsiteX569" fmla="*/ 5883701 w 6494035"/>
              <a:gd name="connsiteY569" fmla="*/ 2749351 h 3722228"/>
              <a:gd name="connsiteX570" fmla="*/ 5883701 w 6494035"/>
              <a:gd name="connsiteY570" fmla="*/ 2730636 h 3722228"/>
              <a:gd name="connsiteX571" fmla="*/ 5886886 w 6494035"/>
              <a:gd name="connsiteY571" fmla="*/ 2722900 h 3722228"/>
              <a:gd name="connsiteX572" fmla="*/ 5883701 w 6494035"/>
              <a:gd name="connsiteY572" fmla="*/ 2715127 h 3722228"/>
              <a:gd name="connsiteX573" fmla="*/ 5890968 w 6494035"/>
              <a:gd name="connsiteY573" fmla="*/ 2704185 h 3722228"/>
              <a:gd name="connsiteX574" fmla="*/ 5886886 w 6494035"/>
              <a:gd name="connsiteY574" fmla="*/ 2700096 h 3722228"/>
              <a:gd name="connsiteX575" fmla="*/ 5890968 w 6494035"/>
              <a:gd name="connsiteY575" fmla="*/ 2692360 h 3722228"/>
              <a:gd name="connsiteX576" fmla="*/ 5894643 w 6494035"/>
              <a:gd name="connsiteY576" fmla="*/ 2692360 h 3722228"/>
              <a:gd name="connsiteX577" fmla="*/ 5898725 w 6494035"/>
              <a:gd name="connsiteY577" fmla="*/ 2669077 h 3722228"/>
              <a:gd name="connsiteX578" fmla="*/ 3865035 w 6494035"/>
              <a:gd name="connsiteY578" fmla="*/ 2659062 h 3722228"/>
              <a:gd name="connsiteX579" fmla="*/ 3869176 w 6494035"/>
              <a:gd name="connsiteY579" fmla="*/ 2659062 h 3722228"/>
              <a:gd name="connsiteX580" fmla="*/ 3869176 w 6494035"/>
              <a:gd name="connsiteY580" fmla="*/ 2670012 h 3722228"/>
              <a:gd name="connsiteX581" fmla="*/ 3865035 w 6494035"/>
              <a:gd name="connsiteY581" fmla="*/ 2666508 h 3722228"/>
              <a:gd name="connsiteX582" fmla="*/ 3865035 w 6494035"/>
              <a:gd name="connsiteY582" fmla="*/ 2662128 h 3722228"/>
              <a:gd name="connsiteX583" fmla="*/ 6262177 w 6494035"/>
              <a:gd name="connsiteY583" fmla="*/ 2635149 h 3722228"/>
              <a:gd name="connsiteX584" fmla="*/ 6281032 w 6494035"/>
              <a:gd name="connsiteY584" fmla="*/ 2635149 h 3722228"/>
              <a:gd name="connsiteX585" fmla="*/ 6285630 w 6494035"/>
              <a:gd name="connsiteY585" fmla="*/ 2642677 h 3722228"/>
              <a:gd name="connsiteX586" fmla="*/ 6277813 w 6494035"/>
              <a:gd name="connsiteY586" fmla="*/ 2642677 h 3722228"/>
              <a:gd name="connsiteX587" fmla="*/ 6265396 w 6494035"/>
              <a:gd name="connsiteY587" fmla="*/ 2642677 h 3722228"/>
              <a:gd name="connsiteX588" fmla="*/ 5446605 w 6494035"/>
              <a:gd name="connsiteY588" fmla="*/ 2627176 h 3722228"/>
              <a:gd name="connsiteX589" fmla="*/ 5449833 w 6494035"/>
              <a:gd name="connsiteY589" fmla="*/ 2634994 h 3722228"/>
              <a:gd name="connsiteX590" fmla="*/ 5457675 w 6494035"/>
              <a:gd name="connsiteY590" fmla="*/ 2634994 h 3722228"/>
              <a:gd name="connsiteX591" fmla="*/ 5462289 w 6494035"/>
              <a:gd name="connsiteY591" fmla="*/ 2642813 h 3722228"/>
              <a:gd name="connsiteX592" fmla="*/ 5457675 w 6494035"/>
              <a:gd name="connsiteY592" fmla="*/ 2646032 h 3722228"/>
              <a:gd name="connsiteX593" fmla="*/ 5454447 w 6494035"/>
              <a:gd name="connsiteY593" fmla="*/ 2650631 h 3722228"/>
              <a:gd name="connsiteX594" fmla="*/ 5446605 w 6494035"/>
              <a:gd name="connsiteY594" fmla="*/ 2642813 h 3722228"/>
              <a:gd name="connsiteX595" fmla="*/ 5434151 w 6494035"/>
              <a:gd name="connsiteY595" fmla="*/ 2634994 h 3722228"/>
              <a:gd name="connsiteX596" fmla="*/ 5426309 w 6494035"/>
              <a:gd name="connsiteY596" fmla="*/ 2634994 h 3722228"/>
              <a:gd name="connsiteX597" fmla="*/ 5426309 w 6494035"/>
              <a:gd name="connsiteY597" fmla="*/ 2630395 h 3722228"/>
              <a:gd name="connsiteX598" fmla="*/ 5438762 w 6494035"/>
              <a:gd name="connsiteY598" fmla="*/ 2630395 h 3722228"/>
              <a:gd name="connsiteX599" fmla="*/ 6286091 w 6494035"/>
              <a:gd name="connsiteY599" fmla="*/ 2612373 h 3722228"/>
              <a:gd name="connsiteX600" fmla="*/ 6289279 w 6494035"/>
              <a:gd name="connsiteY600" fmla="*/ 2612373 h 3722228"/>
              <a:gd name="connsiteX601" fmla="*/ 6293834 w 6494035"/>
              <a:gd name="connsiteY601" fmla="*/ 2620270 h 3722228"/>
              <a:gd name="connsiteX602" fmla="*/ 6297023 w 6494035"/>
              <a:gd name="connsiteY602" fmla="*/ 2623521 h 3722228"/>
              <a:gd name="connsiteX603" fmla="*/ 6301579 w 6494035"/>
              <a:gd name="connsiteY603" fmla="*/ 2636062 h 3722228"/>
              <a:gd name="connsiteX604" fmla="*/ 6301579 w 6494035"/>
              <a:gd name="connsiteY604" fmla="*/ 2647211 h 3722228"/>
              <a:gd name="connsiteX605" fmla="*/ 6297023 w 6494035"/>
              <a:gd name="connsiteY605" fmla="*/ 2636062 h 3722228"/>
              <a:gd name="connsiteX606" fmla="*/ 6286091 w 6494035"/>
              <a:gd name="connsiteY606" fmla="*/ 2628165 h 3722228"/>
              <a:gd name="connsiteX607" fmla="*/ 5574578 w 6494035"/>
              <a:gd name="connsiteY607" fmla="*/ 2607817 h 3722228"/>
              <a:gd name="connsiteX608" fmla="*/ 5597811 w 6494035"/>
              <a:gd name="connsiteY608" fmla="*/ 2607817 h 3722228"/>
              <a:gd name="connsiteX609" fmla="*/ 5590066 w 6494035"/>
              <a:gd name="connsiteY609" fmla="*/ 2615682 h 3722228"/>
              <a:gd name="connsiteX610" fmla="*/ 5585512 w 6494035"/>
              <a:gd name="connsiteY610" fmla="*/ 2615682 h 3722228"/>
              <a:gd name="connsiteX611" fmla="*/ 5577768 w 6494035"/>
              <a:gd name="connsiteY611" fmla="*/ 2620308 h 3722228"/>
              <a:gd name="connsiteX612" fmla="*/ 5547250 w 6494035"/>
              <a:gd name="connsiteY612" fmla="*/ 2636036 h 3722228"/>
              <a:gd name="connsiteX613" fmla="*/ 5535861 w 6494035"/>
              <a:gd name="connsiteY613" fmla="*/ 2647139 h 3722228"/>
              <a:gd name="connsiteX614" fmla="*/ 5531761 w 6494035"/>
              <a:gd name="connsiteY614" fmla="*/ 2647139 h 3722228"/>
              <a:gd name="connsiteX615" fmla="*/ 5528572 w 6494035"/>
              <a:gd name="connsiteY615" fmla="*/ 2651767 h 3722228"/>
              <a:gd name="connsiteX616" fmla="*/ 5516273 w 6494035"/>
              <a:gd name="connsiteY616" fmla="*/ 2651767 h 3722228"/>
              <a:gd name="connsiteX617" fmla="*/ 5520827 w 6494035"/>
              <a:gd name="connsiteY617" fmla="*/ 2643902 h 3722228"/>
              <a:gd name="connsiteX618" fmla="*/ 5524017 w 6494035"/>
              <a:gd name="connsiteY618" fmla="*/ 2636036 h 3722228"/>
              <a:gd name="connsiteX619" fmla="*/ 5535861 w 6494035"/>
              <a:gd name="connsiteY619" fmla="*/ 2628173 h 3722228"/>
              <a:gd name="connsiteX620" fmla="*/ 5547250 w 6494035"/>
              <a:gd name="connsiteY620" fmla="*/ 2623545 h 3722228"/>
              <a:gd name="connsiteX621" fmla="*/ 5554535 w 6494035"/>
              <a:gd name="connsiteY621" fmla="*/ 2615682 h 3722228"/>
              <a:gd name="connsiteX622" fmla="*/ 5369141 w 6494035"/>
              <a:gd name="connsiteY622" fmla="*/ 2604400 h 3722228"/>
              <a:gd name="connsiteX623" fmla="*/ 5376886 w 6494035"/>
              <a:gd name="connsiteY623" fmla="*/ 2604400 h 3722228"/>
              <a:gd name="connsiteX624" fmla="*/ 5372330 w 6494035"/>
              <a:gd name="connsiteY624" fmla="*/ 2619888 h 3722228"/>
              <a:gd name="connsiteX625" fmla="*/ 5361398 w 6494035"/>
              <a:gd name="connsiteY625" fmla="*/ 2615332 h 3722228"/>
              <a:gd name="connsiteX626" fmla="*/ 5361398 w 6494035"/>
              <a:gd name="connsiteY626" fmla="*/ 2612143 h 3722228"/>
              <a:gd name="connsiteX627" fmla="*/ 5369141 w 6494035"/>
              <a:gd name="connsiteY627" fmla="*/ 2615332 h 3722228"/>
              <a:gd name="connsiteX628" fmla="*/ 5364586 w 6494035"/>
              <a:gd name="connsiteY628" fmla="*/ 2607588 h 3722228"/>
              <a:gd name="connsiteX629" fmla="*/ 5507879 w 6494035"/>
              <a:gd name="connsiteY629" fmla="*/ 2599845 h 3722228"/>
              <a:gd name="connsiteX630" fmla="*/ 5512405 w 6494035"/>
              <a:gd name="connsiteY630" fmla="*/ 2604400 h 3722228"/>
              <a:gd name="connsiteX631" fmla="*/ 5504709 w 6494035"/>
              <a:gd name="connsiteY631" fmla="*/ 2612144 h 3722228"/>
              <a:gd name="connsiteX632" fmla="*/ 5489321 w 6494035"/>
              <a:gd name="connsiteY632" fmla="*/ 2615332 h 3722228"/>
              <a:gd name="connsiteX633" fmla="*/ 5484795 w 6494035"/>
              <a:gd name="connsiteY633" fmla="*/ 2619888 h 3722228"/>
              <a:gd name="connsiteX634" fmla="*/ 5477102 w 6494035"/>
              <a:gd name="connsiteY634" fmla="*/ 2615332 h 3722228"/>
              <a:gd name="connsiteX635" fmla="*/ 5473932 w 6494035"/>
              <a:gd name="connsiteY635" fmla="*/ 2619888 h 3722228"/>
              <a:gd name="connsiteX636" fmla="*/ 5461714 w 6494035"/>
              <a:gd name="connsiteY636" fmla="*/ 2619888 h 3722228"/>
              <a:gd name="connsiteX637" fmla="*/ 5457640 w 6494035"/>
              <a:gd name="connsiteY637" fmla="*/ 2615332 h 3722228"/>
              <a:gd name="connsiteX638" fmla="*/ 5442252 w 6494035"/>
              <a:gd name="connsiteY638" fmla="*/ 2615332 h 3722228"/>
              <a:gd name="connsiteX639" fmla="*/ 5442252 w 6494035"/>
              <a:gd name="connsiteY639" fmla="*/ 2612144 h 3722228"/>
              <a:gd name="connsiteX640" fmla="*/ 5446778 w 6494035"/>
              <a:gd name="connsiteY640" fmla="*/ 2607589 h 3722228"/>
              <a:gd name="connsiteX641" fmla="*/ 5457640 w 6494035"/>
              <a:gd name="connsiteY641" fmla="*/ 2604400 h 3722228"/>
              <a:gd name="connsiteX642" fmla="*/ 5469406 w 6494035"/>
              <a:gd name="connsiteY642" fmla="*/ 2607589 h 3722228"/>
              <a:gd name="connsiteX643" fmla="*/ 5477102 w 6494035"/>
              <a:gd name="connsiteY643" fmla="*/ 2612144 h 3722228"/>
              <a:gd name="connsiteX644" fmla="*/ 5481628 w 6494035"/>
              <a:gd name="connsiteY644" fmla="*/ 2607589 h 3722228"/>
              <a:gd name="connsiteX645" fmla="*/ 5497017 w 6494035"/>
              <a:gd name="connsiteY645" fmla="*/ 2612144 h 3722228"/>
              <a:gd name="connsiteX646" fmla="*/ 5500183 w 6494035"/>
              <a:gd name="connsiteY646" fmla="*/ 2607589 h 3722228"/>
              <a:gd name="connsiteX647" fmla="*/ 5504709 w 6494035"/>
              <a:gd name="connsiteY647" fmla="*/ 2607589 h 3722228"/>
              <a:gd name="connsiteX648" fmla="*/ 5504709 w 6494035"/>
              <a:gd name="connsiteY648" fmla="*/ 2604400 h 3722228"/>
              <a:gd name="connsiteX649" fmla="*/ 5408419 w 6494035"/>
              <a:gd name="connsiteY649" fmla="*/ 2599845 h 3722228"/>
              <a:gd name="connsiteX650" fmla="*/ 5411593 w 6494035"/>
              <a:gd name="connsiteY650" fmla="*/ 2604400 h 3722228"/>
              <a:gd name="connsiteX651" fmla="*/ 5416129 w 6494035"/>
              <a:gd name="connsiteY651" fmla="*/ 2604400 h 3722228"/>
              <a:gd name="connsiteX652" fmla="*/ 5423838 w 6494035"/>
              <a:gd name="connsiteY652" fmla="*/ 2607589 h 3722228"/>
              <a:gd name="connsiteX653" fmla="*/ 5427013 w 6494035"/>
              <a:gd name="connsiteY653" fmla="*/ 2604400 h 3722228"/>
              <a:gd name="connsiteX654" fmla="*/ 5431548 w 6494035"/>
              <a:gd name="connsiteY654" fmla="*/ 2615332 h 3722228"/>
              <a:gd name="connsiteX655" fmla="*/ 5416129 w 6494035"/>
              <a:gd name="connsiteY655" fmla="*/ 2615332 h 3722228"/>
              <a:gd name="connsiteX656" fmla="*/ 5416129 w 6494035"/>
              <a:gd name="connsiteY656" fmla="*/ 2612144 h 3722228"/>
              <a:gd name="connsiteX657" fmla="*/ 5411593 w 6494035"/>
              <a:gd name="connsiteY657" fmla="*/ 2612144 h 3722228"/>
              <a:gd name="connsiteX658" fmla="*/ 5408419 w 6494035"/>
              <a:gd name="connsiteY658" fmla="*/ 2619888 h 3722228"/>
              <a:gd name="connsiteX659" fmla="*/ 5400712 w 6494035"/>
              <a:gd name="connsiteY659" fmla="*/ 2619888 h 3722228"/>
              <a:gd name="connsiteX660" fmla="*/ 5380757 w 6494035"/>
              <a:gd name="connsiteY660" fmla="*/ 2619888 h 3722228"/>
              <a:gd name="connsiteX661" fmla="*/ 5380757 w 6494035"/>
              <a:gd name="connsiteY661" fmla="*/ 2612144 h 3722228"/>
              <a:gd name="connsiteX662" fmla="*/ 5388467 w 6494035"/>
              <a:gd name="connsiteY662" fmla="*/ 2607589 h 3722228"/>
              <a:gd name="connsiteX663" fmla="*/ 5396176 w 6494035"/>
              <a:gd name="connsiteY663" fmla="*/ 2607589 h 3722228"/>
              <a:gd name="connsiteX664" fmla="*/ 5400712 w 6494035"/>
              <a:gd name="connsiteY664" fmla="*/ 2612144 h 3722228"/>
              <a:gd name="connsiteX665" fmla="*/ 5403886 w 6494035"/>
              <a:gd name="connsiteY665" fmla="*/ 2612144 h 3722228"/>
              <a:gd name="connsiteX666" fmla="*/ 5408419 w 6494035"/>
              <a:gd name="connsiteY666" fmla="*/ 2607589 h 3722228"/>
              <a:gd name="connsiteX667" fmla="*/ 5400712 w 6494035"/>
              <a:gd name="connsiteY667" fmla="*/ 2604400 h 3722228"/>
              <a:gd name="connsiteX668" fmla="*/ 5334067 w 6494035"/>
              <a:gd name="connsiteY668" fmla="*/ 2599845 h 3722228"/>
              <a:gd name="connsiteX669" fmla="*/ 5341873 w 6494035"/>
              <a:gd name="connsiteY669" fmla="*/ 2604725 h 3722228"/>
              <a:gd name="connsiteX670" fmla="*/ 5349680 w 6494035"/>
              <a:gd name="connsiteY670" fmla="*/ 2599845 h 3722228"/>
              <a:gd name="connsiteX671" fmla="*/ 5362077 w 6494035"/>
              <a:gd name="connsiteY671" fmla="*/ 2608142 h 3722228"/>
              <a:gd name="connsiteX672" fmla="*/ 5349680 w 6494035"/>
              <a:gd name="connsiteY672" fmla="*/ 2608142 h 3722228"/>
              <a:gd name="connsiteX673" fmla="*/ 5349680 w 6494035"/>
              <a:gd name="connsiteY673" fmla="*/ 2613022 h 3722228"/>
              <a:gd name="connsiteX674" fmla="*/ 5341873 w 6494035"/>
              <a:gd name="connsiteY674" fmla="*/ 2608142 h 3722228"/>
              <a:gd name="connsiteX675" fmla="*/ 5334067 w 6494035"/>
              <a:gd name="connsiteY675" fmla="*/ 2608142 h 3722228"/>
              <a:gd name="connsiteX676" fmla="*/ 6242818 w 6494035"/>
              <a:gd name="connsiteY676" fmla="*/ 2597568 h 3722228"/>
              <a:gd name="connsiteX677" fmla="*/ 6247410 w 6494035"/>
              <a:gd name="connsiteY677" fmla="*/ 2597568 h 3722228"/>
              <a:gd name="connsiteX678" fmla="*/ 6255216 w 6494035"/>
              <a:gd name="connsiteY678" fmla="*/ 2600720 h 3722228"/>
              <a:gd name="connsiteX679" fmla="*/ 6263023 w 6494035"/>
              <a:gd name="connsiteY679" fmla="*/ 2600720 h 3722228"/>
              <a:gd name="connsiteX680" fmla="*/ 6270828 w 6494035"/>
              <a:gd name="connsiteY680" fmla="*/ 2616478 h 3722228"/>
              <a:gd name="connsiteX681" fmla="*/ 6263023 w 6494035"/>
              <a:gd name="connsiteY681" fmla="*/ 2612876 h 3722228"/>
              <a:gd name="connsiteX682" fmla="*/ 6250624 w 6494035"/>
              <a:gd name="connsiteY682" fmla="*/ 2605222 h 3722228"/>
              <a:gd name="connsiteX683" fmla="*/ 5833240 w 6494035"/>
              <a:gd name="connsiteY683" fmla="*/ 2589597 h 3722228"/>
              <a:gd name="connsiteX684" fmla="*/ 5836946 w 6494035"/>
              <a:gd name="connsiteY684" fmla="*/ 2592816 h 3722228"/>
              <a:gd name="connsiteX685" fmla="*/ 5836946 w 6494035"/>
              <a:gd name="connsiteY685" fmla="*/ 2600634 h 3722228"/>
              <a:gd name="connsiteX686" fmla="*/ 5829071 w 6494035"/>
              <a:gd name="connsiteY686" fmla="*/ 2608452 h 3722228"/>
              <a:gd name="connsiteX687" fmla="*/ 5810079 w 6494035"/>
              <a:gd name="connsiteY687" fmla="*/ 2613051 h 3722228"/>
              <a:gd name="connsiteX688" fmla="*/ 5817954 w 6494035"/>
              <a:gd name="connsiteY688" fmla="*/ 2597414 h 3722228"/>
              <a:gd name="connsiteX689" fmla="*/ 5686407 w 6494035"/>
              <a:gd name="connsiteY689" fmla="*/ 2581625 h 3722228"/>
              <a:gd name="connsiteX690" fmla="*/ 5690052 w 6494035"/>
              <a:gd name="connsiteY690" fmla="*/ 2589279 h 3722228"/>
              <a:gd name="connsiteX691" fmla="*/ 5679119 w 6494035"/>
              <a:gd name="connsiteY691" fmla="*/ 2600535 h 3722228"/>
              <a:gd name="connsiteX692" fmla="*/ 5674564 w 6494035"/>
              <a:gd name="connsiteY692" fmla="*/ 2596933 h 3722228"/>
              <a:gd name="connsiteX693" fmla="*/ 6199543 w 6494035"/>
              <a:gd name="connsiteY693" fmla="*/ 2573655 h 3722228"/>
              <a:gd name="connsiteX694" fmla="*/ 6207287 w 6494035"/>
              <a:gd name="connsiteY694" fmla="*/ 2576843 h 3722228"/>
              <a:gd name="connsiteX695" fmla="*/ 6211842 w 6494035"/>
              <a:gd name="connsiteY695" fmla="*/ 2581398 h 3722228"/>
              <a:gd name="connsiteX696" fmla="*/ 6219586 w 6494035"/>
              <a:gd name="connsiteY696" fmla="*/ 2589143 h 3722228"/>
              <a:gd name="connsiteX697" fmla="*/ 6211842 w 6494035"/>
              <a:gd name="connsiteY697" fmla="*/ 2589143 h 3722228"/>
              <a:gd name="connsiteX698" fmla="*/ 6204097 w 6494035"/>
              <a:gd name="connsiteY698" fmla="*/ 2581398 h 3722228"/>
              <a:gd name="connsiteX699" fmla="*/ 5303320 w 6494035"/>
              <a:gd name="connsiteY699" fmla="*/ 2573654 h 3722228"/>
              <a:gd name="connsiteX700" fmla="*/ 5326773 w 6494035"/>
              <a:gd name="connsiteY700" fmla="*/ 2573654 h 3722228"/>
              <a:gd name="connsiteX701" fmla="*/ 5323094 w 6494035"/>
              <a:gd name="connsiteY701" fmla="*/ 2576754 h 3722228"/>
              <a:gd name="connsiteX702" fmla="*/ 5318956 w 6494035"/>
              <a:gd name="connsiteY702" fmla="*/ 2576754 h 3722228"/>
              <a:gd name="connsiteX703" fmla="*/ 5315737 w 6494035"/>
              <a:gd name="connsiteY703" fmla="*/ 2581182 h 3722228"/>
              <a:gd name="connsiteX704" fmla="*/ 5303320 w 6494035"/>
              <a:gd name="connsiteY704" fmla="*/ 2576754 h 3722228"/>
              <a:gd name="connsiteX705" fmla="*/ 5164519 w 6494035"/>
              <a:gd name="connsiteY705" fmla="*/ 2554294 h 3722228"/>
              <a:gd name="connsiteX706" fmla="*/ 5183564 w 6494035"/>
              <a:gd name="connsiteY706" fmla="*/ 2558783 h 3722228"/>
              <a:gd name="connsiteX707" fmla="*/ 5183564 w 6494035"/>
              <a:gd name="connsiteY707" fmla="*/ 2554294 h 3722228"/>
              <a:gd name="connsiteX708" fmla="*/ 5190814 w 6494035"/>
              <a:gd name="connsiteY708" fmla="*/ 2554294 h 3722228"/>
              <a:gd name="connsiteX709" fmla="*/ 5198517 w 6494035"/>
              <a:gd name="connsiteY709" fmla="*/ 2558783 h 3722228"/>
              <a:gd name="connsiteX710" fmla="*/ 5203054 w 6494035"/>
              <a:gd name="connsiteY710" fmla="*/ 2561925 h 3722228"/>
              <a:gd name="connsiteX711" fmla="*/ 5210757 w 6494035"/>
              <a:gd name="connsiteY711" fmla="*/ 2558783 h 3722228"/>
              <a:gd name="connsiteX712" fmla="*/ 5213933 w 6494035"/>
              <a:gd name="connsiteY712" fmla="*/ 2569557 h 3722228"/>
              <a:gd name="connsiteX713" fmla="*/ 5244765 w 6494035"/>
              <a:gd name="connsiteY713" fmla="*/ 2574043 h 3722228"/>
              <a:gd name="connsiteX714" fmla="*/ 5252469 w 6494035"/>
              <a:gd name="connsiteY714" fmla="*/ 2574043 h 3722228"/>
              <a:gd name="connsiteX715" fmla="*/ 5256552 w 6494035"/>
              <a:gd name="connsiteY715" fmla="*/ 2566414 h 3722228"/>
              <a:gd name="connsiteX716" fmla="*/ 5264255 w 6494035"/>
              <a:gd name="connsiteY716" fmla="*/ 2566414 h 3722228"/>
              <a:gd name="connsiteX717" fmla="*/ 5267885 w 6494035"/>
              <a:gd name="connsiteY717" fmla="*/ 2569557 h 3722228"/>
              <a:gd name="connsiteX718" fmla="*/ 5271958 w 6494035"/>
              <a:gd name="connsiteY718" fmla="*/ 2569557 h 3722228"/>
              <a:gd name="connsiteX719" fmla="*/ 5284199 w 6494035"/>
              <a:gd name="connsiteY719" fmla="*/ 2569557 h 3722228"/>
              <a:gd name="connsiteX720" fmla="*/ 5291911 w 6494035"/>
              <a:gd name="connsiteY720" fmla="*/ 2574043 h 3722228"/>
              <a:gd name="connsiteX721" fmla="*/ 5299615 w 6494035"/>
              <a:gd name="connsiteY721" fmla="*/ 2584816 h 3722228"/>
              <a:gd name="connsiteX722" fmla="*/ 5310494 w 6494035"/>
              <a:gd name="connsiteY722" fmla="*/ 2592448 h 3722228"/>
              <a:gd name="connsiteX723" fmla="*/ 5315031 w 6494035"/>
              <a:gd name="connsiteY723" fmla="*/ 2588857 h 3722228"/>
              <a:gd name="connsiteX724" fmla="*/ 5325910 w 6494035"/>
              <a:gd name="connsiteY724" fmla="*/ 2588857 h 3722228"/>
              <a:gd name="connsiteX725" fmla="*/ 5333613 w 6494035"/>
              <a:gd name="connsiteY725" fmla="*/ 2592448 h 3722228"/>
              <a:gd name="connsiteX726" fmla="*/ 5329984 w 6494035"/>
              <a:gd name="connsiteY726" fmla="*/ 2596488 h 3722228"/>
              <a:gd name="connsiteX727" fmla="*/ 5329984 w 6494035"/>
              <a:gd name="connsiteY727" fmla="*/ 2604116 h 3722228"/>
              <a:gd name="connsiteX728" fmla="*/ 5333613 w 6494035"/>
              <a:gd name="connsiteY728" fmla="*/ 2611748 h 3722228"/>
              <a:gd name="connsiteX729" fmla="*/ 5333613 w 6494035"/>
              <a:gd name="connsiteY729" fmla="*/ 2615339 h 3722228"/>
              <a:gd name="connsiteX730" fmla="*/ 5322280 w 6494035"/>
              <a:gd name="connsiteY730" fmla="*/ 2611748 h 3722228"/>
              <a:gd name="connsiteX731" fmla="*/ 5307318 w 6494035"/>
              <a:gd name="connsiteY731" fmla="*/ 2604116 h 3722228"/>
              <a:gd name="connsiteX732" fmla="*/ 5295078 w 6494035"/>
              <a:gd name="connsiteY732" fmla="*/ 2607708 h 3722228"/>
              <a:gd name="connsiteX733" fmla="*/ 5284199 w 6494035"/>
              <a:gd name="connsiteY733" fmla="*/ 2604116 h 3722228"/>
              <a:gd name="connsiteX734" fmla="*/ 5276495 w 6494035"/>
              <a:gd name="connsiteY734" fmla="*/ 2604116 h 3722228"/>
              <a:gd name="connsiteX735" fmla="*/ 5260172 w 6494035"/>
              <a:gd name="connsiteY735" fmla="*/ 2600079 h 3722228"/>
              <a:gd name="connsiteX736" fmla="*/ 5249293 w 6494035"/>
              <a:gd name="connsiteY736" fmla="*/ 2596488 h 3722228"/>
              <a:gd name="connsiteX737" fmla="*/ 5226173 w 6494035"/>
              <a:gd name="connsiteY737" fmla="*/ 2588857 h 3722228"/>
              <a:gd name="connsiteX738" fmla="*/ 5210757 w 6494035"/>
              <a:gd name="connsiteY738" fmla="*/ 2592448 h 3722228"/>
              <a:gd name="connsiteX739" fmla="*/ 5190814 w 6494035"/>
              <a:gd name="connsiteY739" fmla="*/ 2584816 h 3722228"/>
              <a:gd name="connsiteX740" fmla="*/ 5168148 w 6494035"/>
              <a:gd name="connsiteY740" fmla="*/ 2581674 h 3722228"/>
              <a:gd name="connsiteX741" fmla="*/ 5172231 w 6494035"/>
              <a:gd name="connsiteY741" fmla="*/ 2577185 h 3722228"/>
              <a:gd name="connsiteX742" fmla="*/ 5157269 w 6494035"/>
              <a:gd name="connsiteY742" fmla="*/ 2574043 h 3722228"/>
              <a:gd name="connsiteX743" fmla="*/ 5145029 w 6494035"/>
              <a:gd name="connsiteY743" fmla="*/ 2569557 h 3722228"/>
              <a:gd name="connsiteX744" fmla="*/ 5149566 w 6494035"/>
              <a:gd name="connsiteY744" fmla="*/ 2569557 h 3722228"/>
              <a:gd name="connsiteX745" fmla="*/ 5152732 w 6494035"/>
              <a:gd name="connsiteY745" fmla="*/ 2569557 h 3722228"/>
              <a:gd name="connsiteX746" fmla="*/ 5160445 w 6494035"/>
              <a:gd name="connsiteY746" fmla="*/ 2561925 h 3722228"/>
              <a:gd name="connsiteX747" fmla="*/ 6160825 w 6494035"/>
              <a:gd name="connsiteY747" fmla="*/ 2538351 h 3722228"/>
              <a:gd name="connsiteX748" fmla="*/ 6165417 w 6494035"/>
              <a:gd name="connsiteY748" fmla="*/ 2546229 h 3722228"/>
              <a:gd name="connsiteX749" fmla="*/ 6168631 w 6494035"/>
              <a:gd name="connsiteY749" fmla="*/ 2550864 h 3722228"/>
              <a:gd name="connsiteX750" fmla="*/ 6176438 w 6494035"/>
              <a:gd name="connsiteY750" fmla="*/ 2554109 h 3722228"/>
              <a:gd name="connsiteX751" fmla="*/ 6181030 w 6494035"/>
              <a:gd name="connsiteY751" fmla="*/ 2561987 h 3722228"/>
              <a:gd name="connsiteX752" fmla="*/ 6184244 w 6494035"/>
              <a:gd name="connsiteY752" fmla="*/ 2566158 h 3722228"/>
              <a:gd name="connsiteX753" fmla="*/ 6188835 w 6494035"/>
              <a:gd name="connsiteY753" fmla="*/ 2574038 h 3722228"/>
              <a:gd name="connsiteX754" fmla="*/ 6188835 w 6494035"/>
              <a:gd name="connsiteY754" fmla="*/ 2577745 h 3722228"/>
              <a:gd name="connsiteX755" fmla="*/ 6176438 w 6494035"/>
              <a:gd name="connsiteY755" fmla="*/ 2577745 h 3722228"/>
              <a:gd name="connsiteX756" fmla="*/ 6173223 w 6494035"/>
              <a:gd name="connsiteY756" fmla="*/ 2566158 h 3722228"/>
              <a:gd name="connsiteX757" fmla="*/ 6165417 w 6494035"/>
              <a:gd name="connsiteY757" fmla="*/ 2561987 h 3722228"/>
              <a:gd name="connsiteX758" fmla="*/ 6165417 w 6494035"/>
              <a:gd name="connsiteY758" fmla="*/ 2550864 h 3722228"/>
              <a:gd name="connsiteX759" fmla="*/ 6160825 w 6494035"/>
              <a:gd name="connsiteY759" fmla="*/ 2546229 h 3722228"/>
              <a:gd name="connsiteX760" fmla="*/ 6114818 w 6494035"/>
              <a:gd name="connsiteY760" fmla="*/ 2520130 h 3722228"/>
              <a:gd name="connsiteX761" fmla="*/ 6119374 w 6494035"/>
              <a:gd name="connsiteY761" fmla="*/ 2523303 h 3722228"/>
              <a:gd name="connsiteX762" fmla="*/ 6119374 w 6494035"/>
              <a:gd name="connsiteY762" fmla="*/ 2535543 h 3722228"/>
              <a:gd name="connsiteX763" fmla="*/ 6111628 w 6494035"/>
              <a:gd name="connsiteY763" fmla="*/ 2538715 h 3722228"/>
              <a:gd name="connsiteX764" fmla="*/ 6111628 w 6494035"/>
              <a:gd name="connsiteY764" fmla="*/ 2546422 h 3722228"/>
              <a:gd name="connsiteX765" fmla="*/ 6103887 w 6494035"/>
              <a:gd name="connsiteY765" fmla="*/ 2550955 h 3722228"/>
              <a:gd name="connsiteX766" fmla="*/ 6099330 w 6494035"/>
              <a:gd name="connsiteY766" fmla="*/ 2550955 h 3722228"/>
              <a:gd name="connsiteX767" fmla="*/ 6096141 w 6494035"/>
              <a:gd name="connsiteY767" fmla="*/ 2554128 h 3722228"/>
              <a:gd name="connsiteX768" fmla="*/ 6076100 w 6494035"/>
              <a:gd name="connsiteY768" fmla="*/ 2566368 h 3722228"/>
              <a:gd name="connsiteX769" fmla="*/ 6060613 w 6494035"/>
              <a:gd name="connsiteY769" fmla="*/ 2566368 h 3722228"/>
              <a:gd name="connsiteX770" fmla="*/ 6057423 w 6494035"/>
              <a:gd name="connsiteY770" fmla="*/ 2561834 h 3722228"/>
              <a:gd name="connsiteX771" fmla="*/ 6049677 w 6494035"/>
              <a:gd name="connsiteY771" fmla="*/ 2561834 h 3722228"/>
              <a:gd name="connsiteX772" fmla="*/ 6041022 w 6494035"/>
              <a:gd name="connsiteY772" fmla="*/ 2558662 h 3722228"/>
              <a:gd name="connsiteX773" fmla="*/ 6033281 w 6494035"/>
              <a:gd name="connsiteY773" fmla="*/ 2554128 h 3722228"/>
              <a:gd name="connsiteX774" fmla="*/ 6033281 w 6494035"/>
              <a:gd name="connsiteY774" fmla="*/ 2546422 h 3722228"/>
              <a:gd name="connsiteX775" fmla="*/ 6037838 w 6494035"/>
              <a:gd name="connsiteY775" fmla="*/ 2550955 h 3722228"/>
              <a:gd name="connsiteX776" fmla="*/ 6045579 w 6494035"/>
              <a:gd name="connsiteY776" fmla="*/ 2546422 h 3722228"/>
              <a:gd name="connsiteX777" fmla="*/ 6053325 w 6494035"/>
              <a:gd name="connsiteY777" fmla="*/ 2550955 h 3722228"/>
              <a:gd name="connsiteX778" fmla="*/ 6065165 w 6494035"/>
              <a:gd name="connsiteY778" fmla="*/ 2546422 h 3722228"/>
              <a:gd name="connsiteX779" fmla="*/ 6068354 w 6494035"/>
              <a:gd name="connsiteY779" fmla="*/ 2538715 h 3722228"/>
              <a:gd name="connsiteX780" fmla="*/ 6072911 w 6494035"/>
              <a:gd name="connsiteY780" fmla="*/ 2550955 h 3722228"/>
              <a:gd name="connsiteX781" fmla="*/ 6076100 w 6494035"/>
              <a:gd name="connsiteY781" fmla="*/ 2546422 h 3722228"/>
              <a:gd name="connsiteX782" fmla="*/ 6080653 w 6494035"/>
              <a:gd name="connsiteY782" fmla="*/ 2550955 h 3722228"/>
              <a:gd name="connsiteX783" fmla="*/ 6088399 w 6494035"/>
              <a:gd name="connsiteY783" fmla="*/ 2546422 h 3722228"/>
              <a:gd name="connsiteX784" fmla="*/ 6091588 w 6494035"/>
              <a:gd name="connsiteY784" fmla="*/ 2538715 h 3722228"/>
              <a:gd name="connsiteX785" fmla="*/ 6099330 w 6494035"/>
              <a:gd name="connsiteY785" fmla="*/ 2538715 h 3722228"/>
              <a:gd name="connsiteX786" fmla="*/ 6103887 w 6494035"/>
              <a:gd name="connsiteY786" fmla="*/ 2535543 h 3722228"/>
              <a:gd name="connsiteX787" fmla="*/ 6099330 w 6494035"/>
              <a:gd name="connsiteY787" fmla="*/ 2523303 h 3722228"/>
              <a:gd name="connsiteX788" fmla="*/ 5577767 w 6494035"/>
              <a:gd name="connsiteY788" fmla="*/ 2497355 h 3722228"/>
              <a:gd name="connsiteX789" fmla="*/ 5597542 w 6494035"/>
              <a:gd name="connsiteY789" fmla="*/ 2497355 h 3722228"/>
              <a:gd name="connsiteX790" fmla="*/ 5601221 w 6494035"/>
              <a:gd name="connsiteY790" fmla="*/ 2508287 h 3722228"/>
              <a:gd name="connsiteX791" fmla="*/ 5590185 w 6494035"/>
              <a:gd name="connsiteY791" fmla="*/ 2512843 h 3722228"/>
              <a:gd name="connsiteX792" fmla="*/ 5577767 w 6494035"/>
              <a:gd name="connsiteY792" fmla="*/ 2500543 h 3722228"/>
              <a:gd name="connsiteX793" fmla="*/ 5620843 w 6494035"/>
              <a:gd name="connsiteY793" fmla="*/ 2492799 h 3722228"/>
              <a:gd name="connsiteX794" fmla="*/ 5636385 w 6494035"/>
              <a:gd name="connsiteY794" fmla="*/ 2492799 h 3722228"/>
              <a:gd name="connsiteX795" fmla="*/ 5644158 w 6494035"/>
              <a:gd name="connsiteY795" fmla="*/ 2492799 h 3722228"/>
              <a:gd name="connsiteX796" fmla="*/ 5647358 w 6494035"/>
              <a:gd name="connsiteY796" fmla="*/ 2492799 h 3722228"/>
              <a:gd name="connsiteX797" fmla="*/ 5655131 w 6494035"/>
              <a:gd name="connsiteY797" fmla="*/ 2492799 h 3722228"/>
              <a:gd name="connsiteX798" fmla="*/ 5663815 w 6494035"/>
              <a:gd name="connsiteY798" fmla="*/ 2492799 h 3722228"/>
              <a:gd name="connsiteX799" fmla="*/ 5671588 w 6494035"/>
              <a:gd name="connsiteY799" fmla="*/ 2500543 h 3722228"/>
              <a:gd name="connsiteX800" fmla="*/ 5675246 w 6494035"/>
              <a:gd name="connsiteY800" fmla="*/ 2505098 h 3722228"/>
              <a:gd name="connsiteX801" fmla="*/ 5675246 w 6494035"/>
              <a:gd name="connsiteY801" fmla="*/ 2512842 h 3722228"/>
              <a:gd name="connsiteX802" fmla="*/ 5655131 w 6494035"/>
              <a:gd name="connsiteY802" fmla="*/ 2505098 h 3722228"/>
              <a:gd name="connsiteX803" fmla="*/ 5647358 w 6494035"/>
              <a:gd name="connsiteY803" fmla="*/ 2500543 h 3722228"/>
              <a:gd name="connsiteX804" fmla="*/ 5647358 w 6494035"/>
              <a:gd name="connsiteY804" fmla="*/ 2505098 h 3722228"/>
              <a:gd name="connsiteX805" fmla="*/ 5636385 w 6494035"/>
              <a:gd name="connsiteY805" fmla="*/ 2505098 h 3722228"/>
              <a:gd name="connsiteX806" fmla="*/ 5636385 w 6494035"/>
              <a:gd name="connsiteY806" fmla="*/ 2500543 h 3722228"/>
              <a:gd name="connsiteX807" fmla="*/ 5628615 w 6494035"/>
              <a:gd name="connsiteY807" fmla="*/ 2505098 h 3722228"/>
              <a:gd name="connsiteX808" fmla="*/ 5620843 w 6494035"/>
              <a:gd name="connsiteY808" fmla="*/ 2500543 h 3722228"/>
              <a:gd name="connsiteX809" fmla="*/ 5616270 w 6494035"/>
              <a:gd name="connsiteY809" fmla="*/ 2505098 h 3722228"/>
              <a:gd name="connsiteX810" fmla="*/ 5613070 w 6494035"/>
              <a:gd name="connsiteY810" fmla="*/ 2500543 h 3722228"/>
              <a:gd name="connsiteX811" fmla="*/ 5884086 w 6494035"/>
              <a:gd name="connsiteY811" fmla="*/ 2489383 h 3722228"/>
              <a:gd name="connsiteX812" fmla="*/ 5902693 w 6494035"/>
              <a:gd name="connsiteY812" fmla="*/ 2497103 h 3722228"/>
              <a:gd name="connsiteX813" fmla="*/ 5929930 w 6494035"/>
              <a:gd name="connsiteY813" fmla="*/ 2504832 h 3722228"/>
              <a:gd name="connsiteX814" fmla="*/ 5945365 w 6494035"/>
              <a:gd name="connsiteY814" fmla="*/ 2512552 h 3722228"/>
              <a:gd name="connsiteX815" fmla="*/ 5948547 w 6494035"/>
              <a:gd name="connsiteY815" fmla="*/ 2512552 h 3722228"/>
              <a:gd name="connsiteX816" fmla="*/ 5963973 w 6494035"/>
              <a:gd name="connsiteY816" fmla="*/ 2523457 h 3722228"/>
              <a:gd name="connsiteX817" fmla="*/ 5971696 w 6494035"/>
              <a:gd name="connsiteY817" fmla="*/ 2523457 h 3722228"/>
              <a:gd name="connsiteX818" fmla="*/ 5979409 w 6494035"/>
              <a:gd name="connsiteY818" fmla="*/ 2531177 h 3722228"/>
              <a:gd name="connsiteX819" fmla="*/ 5979409 w 6494035"/>
              <a:gd name="connsiteY819" fmla="*/ 2546625 h 3722228"/>
              <a:gd name="connsiteX820" fmla="*/ 6014368 w 6494035"/>
              <a:gd name="connsiteY820" fmla="*/ 2558439 h 3722228"/>
              <a:gd name="connsiteX821" fmla="*/ 6022081 w 6494035"/>
              <a:gd name="connsiteY821" fmla="*/ 2573888 h 3722228"/>
              <a:gd name="connsiteX822" fmla="*/ 6002557 w 6494035"/>
              <a:gd name="connsiteY822" fmla="*/ 2577064 h 3722228"/>
              <a:gd name="connsiteX823" fmla="*/ 6010280 w 6494035"/>
              <a:gd name="connsiteY823" fmla="*/ 2592513 h 3722228"/>
              <a:gd name="connsiteX824" fmla="*/ 6025262 w 6494035"/>
              <a:gd name="connsiteY824" fmla="*/ 2604777 h 3722228"/>
              <a:gd name="connsiteX825" fmla="*/ 6029794 w 6494035"/>
              <a:gd name="connsiteY825" fmla="*/ 2607962 h 3722228"/>
              <a:gd name="connsiteX826" fmla="*/ 6032975 w 6494035"/>
              <a:gd name="connsiteY826" fmla="*/ 2615682 h 3722228"/>
              <a:gd name="connsiteX827" fmla="*/ 6032975 w 6494035"/>
              <a:gd name="connsiteY827" fmla="*/ 2627945 h 3722228"/>
              <a:gd name="connsiteX828" fmla="*/ 6049770 w 6494035"/>
              <a:gd name="connsiteY828" fmla="*/ 2627945 h 3722228"/>
              <a:gd name="connsiteX829" fmla="*/ 6052952 w 6494035"/>
              <a:gd name="connsiteY829" fmla="*/ 2631130 h 3722228"/>
              <a:gd name="connsiteX830" fmla="*/ 6049770 w 6494035"/>
              <a:gd name="connsiteY830" fmla="*/ 2635674 h 3722228"/>
              <a:gd name="connsiteX831" fmla="*/ 6064753 w 6494035"/>
              <a:gd name="connsiteY831" fmla="*/ 2638850 h 3722228"/>
              <a:gd name="connsiteX832" fmla="*/ 6060665 w 6494035"/>
              <a:gd name="connsiteY832" fmla="*/ 2646579 h 3722228"/>
              <a:gd name="connsiteX833" fmla="*/ 6068388 w 6494035"/>
              <a:gd name="connsiteY833" fmla="*/ 2650664 h 3722228"/>
              <a:gd name="connsiteX834" fmla="*/ 6076101 w 6494035"/>
              <a:gd name="connsiteY834" fmla="*/ 2654299 h 3722228"/>
              <a:gd name="connsiteX835" fmla="*/ 6068388 w 6494035"/>
              <a:gd name="connsiteY835" fmla="*/ 2658393 h 3722228"/>
              <a:gd name="connsiteX836" fmla="*/ 6076101 w 6494035"/>
              <a:gd name="connsiteY836" fmla="*/ 2658393 h 3722228"/>
              <a:gd name="connsiteX837" fmla="*/ 6076101 w 6494035"/>
              <a:gd name="connsiteY837" fmla="*/ 2662028 h 3722228"/>
              <a:gd name="connsiteX838" fmla="*/ 6064753 w 6494035"/>
              <a:gd name="connsiteY838" fmla="*/ 2662028 h 3722228"/>
              <a:gd name="connsiteX839" fmla="*/ 6064753 w 6494035"/>
              <a:gd name="connsiteY839" fmla="*/ 2658393 h 3722228"/>
              <a:gd name="connsiteX840" fmla="*/ 6029794 w 6494035"/>
              <a:gd name="connsiteY840" fmla="*/ 2650664 h 3722228"/>
              <a:gd name="connsiteX841" fmla="*/ 6022081 w 6494035"/>
              <a:gd name="connsiteY841" fmla="*/ 2650664 h 3722228"/>
              <a:gd name="connsiteX842" fmla="*/ 6002557 w 6494035"/>
              <a:gd name="connsiteY842" fmla="*/ 2635674 h 3722228"/>
              <a:gd name="connsiteX843" fmla="*/ 5998932 w 6494035"/>
              <a:gd name="connsiteY843" fmla="*/ 2627945 h 3722228"/>
              <a:gd name="connsiteX844" fmla="*/ 5994844 w 6494035"/>
              <a:gd name="connsiteY844" fmla="*/ 2627945 h 3722228"/>
              <a:gd name="connsiteX845" fmla="*/ 5991663 w 6494035"/>
              <a:gd name="connsiteY845" fmla="*/ 2620225 h 3722228"/>
              <a:gd name="connsiteX846" fmla="*/ 5979409 w 6494035"/>
              <a:gd name="connsiteY846" fmla="*/ 2600233 h 3722228"/>
              <a:gd name="connsiteX847" fmla="*/ 5976237 w 6494035"/>
              <a:gd name="connsiteY847" fmla="*/ 2600233 h 3722228"/>
              <a:gd name="connsiteX848" fmla="*/ 5971696 w 6494035"/>
              <a:gd name="connsiteY848" fmla="*/ 2600233 h 3722228"/>
              <a:gd name="connsiteX849" fmla="*/ 5960801 w 6494035"/>
              <a:gd name="connsiteY849" fmla="*/ 2600233 h 3722228"/>
              <a:gd name="connsiteX850" fmla="*/ 5956260 w 6494035"/>
              <a:gd name="connsiteY850" fmla="*/ 2592513 h 3722228"/>
              <a:gd name="connsiteX851" fmla="*/ 5953078 w 6494035"/>
              <a:gd name="connsiteY851" fmla="*/ 2592513 h 3722228"/>
              <a:gd name="connsiteX852" fmla="*/ 5948547 w 6494035"/>
              <a:gd name="connsiteY852" fmla="*/ 2597057 h 3722228"/>
              <a:gd name="connsiteX853" fmla="*/ 5945365 w 6494035"/>
              <a:gd name="connsiteY853" fmla="*/ 2597057 h 3722228"/>
              <a:gd name="connsiteX854" fmla="*/ 5937653 w 6494035"/>
              <a:gd name="connsiteY854" fmla="*/ 2592513 h 3722228"/>
              <a:gd name="connsiteX855" fmla="*/ 5940824 w 6494035"/>
              <a:gd name="connsiteY855" fmla="*/ 2604777 h 3722228"/>
              <a:gd name="connsiteX856" fmla="*/ 5933111 w 6494035"/>
              <a:gd name="connsiteY856" fmla="*/ 2604777 h 3722228"/>
              <a:gd name="connsiteX857" fmla="*/ 5933111 w 6494035"/>
              <a:gd name="connsiteY857" fmla="*/ 2607962 h 3722228"/>
              <a:gd name="connsiteX858" fmla="*/ 5914494 w 6494035"/>
              <a:gd name="connsiteY858" fmla="*/ 2607962 h 3722228"/>
              <a:gd name="connsiteX859" fmla="*/ 5922217 w 6494035"/>
              <a:gd name="connsiteY859" fmla="*/ 2612505 h 3722228"/>
              <a:gd name="connsiteX860" fmla="*/ 5929930 w 6494035"/>
              <a:gd name="connsiteY860" fmla="*/ 2623410 h 3722228"/>
              <a:gd name="connsiteX861" fmla="*/ 5914494 w 6494035"/>
              <a:gd name="connsiteY861" fmla="*/ 2631130 h 3722228"/>
              <a:gd name="connsiteX862" fmla="*/ 5879545 w 6494035"/>
              <a:gd name="connsiteY862" fmla="*/ 2627945 h 3722228"/>
              <a:gd name="connsiteX863" fmla="*/ 6084527 w 6494035"/>
              <a:gd name="connsiteY863" fmla="*/ 2484828 h 3722228"/>
              <a:gd name="connsiteX864" fmla="*/ 6115351 w 6494035"/>
              <a:gd name="connsiteY864" fmla="*/ 2500247 h 3722228"/>
              <a:gd name="connsiteX865" fmla="*/ 6127136 w 6494035"/>
              <a:gd name="connsiteY865" fmla="*/ 2512490 h 3722228"/>
              <a:gd name="connsiteX866" fmla="*/ 6127136 w 6494035"/>
              <a:gd name="connsiteY866" fmla="*/ 2515665 h 3722228"/>
              <a:gd name="connsiteX867" fmla="*/ 6130764 w 6494035"/>
              <a:gd name="connsiteY867" fmla="*/ 2527910 h 3722228"/>
              <a:gd name="connsiteX868" fmla="*/ 6127136 w 6494035"/>
              <a:gd name="connsiteY868" fmla="*/ 2535619 h 3722228"/>
              <a:gd name="connsiteX869" fmla="*/ 6127136 w 6494035"/>
              <a:gd name="connsiteY869" fmla="*/ 2527910 h 3722228"/>
              <a:gd name="connsiteX870" fmla="*/ 6123058 w 6494035"/>
              <a:gd name="connsiteY870" fmla="*/ 2515665 h 3722228"/>
              <a:gd name="connsiteX871" fmla="*/ 6111724 w 6494035"/>
              <a:gd name="connsiteY871" fmla="*/ 2504783 h 3722228"/>
              <a:gd name="connsiteX872" fmla="*/ 6092233 w 6494035"/>
              <a:gd name="connsiteY872" fmla="*/ 2492538 h 3722228"/>
              <a:gd name="connsiteX873" fmla="*/ 6084527 w 6494035"/>
              <a:gd name="connsiteY873" fmla="*/ 2489363 h 3722228"/>
              <a:gd name="connsiteX874" fmla="*/ 5198323 w 6494035"/>
              <a:gd name="connsiteY874" fmla="*/ 2484828 h 3722228"/>
              <a:gd name="connsiteX875" fmla="*/ 5210623 w 6494035"/>
              <a:gd name="connsiteY875" fmla="*/ 2484828 h 3722228"/>
              <a:gd name="connsiteX876" fmla="*/ 5210623 w 6494035"/>
              <a:gd name="connsiteY876" fmla="*/ 2496907 h 3722228"/>
              <a:gd name="connsiteX877" fmla="*/ 5202878 w 6494035"/>
              <a:gd name="connsiteY877" fmla="*/ 2492433 h 3722228"/>
              <a:gd name="connsiteX878" fmla="*/ 5195135 w 6494035"/>
              <a:gd name="connsiteY878" fmla="*/ 2496907 h 3722228"/>
              <a:gd name="connsiteX879" fmla="*/ 5152626 w 6494035"/>
              <a:gd name="connsiteY879" fmla="*/ 2460913 h 3722228"/>
              <a:gd name="connsiteX880" fmla="*/ 5157094 w 6494035"/>
              <a:gd name="connsiteY880" fmla="*/ 2460913 h 3722228"/>
              <a:gd name="connsiteX881" fmla="*/ 5157094 w 6494035"/>
              <a:gd name="connsiteY881" fmla="*/ 2465535 h 3722228"/>
              <a:gd name="connsiteX882" fmla="*/ 5160223 w 6494035"/>
              <a:gd name="connsiteY882" fmla="*/ 2465535 h 3722228"/>
              <a:gd name="connsiteX883" fmla="*/ 5160223 w 6494035"/>
              <a:gd name="connsiteY883" fmla="*/ 2460913 h 3722228"/>
              <a:gd name="connsiteX884" fmla="*/ 5164691 w 6494035"/>
              <a:gd name="connsiteY884" fmla="*/ 2460913 h 3722228"/>
              <a:gd name="connsiteX885" fmla="*/ 5167819 w 6494035"/>
              <a:gd name="connsiteY885" fmla="*/ 2465535 h 3722228"/>
              <a:gd name="connsiteX886" fmla="*/ 5167819 w 6494035"/>
              <a:gd name="connsiteY886" fmla="*/ 2480784 h 3722228"/>
              <a:gd name="connsiteX887" fmla="*/ 5179885 w 6494035"/>
              <a:gd name="connsiteY887" fmla="*/ 2484481 h 3722228"/>
              <a:gd name="connsiteX888" fmla="*/ 5175416 w 6494035"/>
              <a:gd name="connsiteY888" fmla="*/ 2488639 h 3722228"/>
              <a:gd name="connsiteX889" fmla="*/ 5179885 w 6494035"/>
              <a:gd name="connsiteY889" fmla="*/ 2492337 h 3722228"/>
              <a:gd name="connsiteX890" fmla="*/ 5164691 w 6494035"/>
              <a:gd name="connsiteY890" fmla="*/ 2488639 h 3722228"/>
              <a:gd name="connsiteX891" fmla="*/ 5160223 w 6494035"/>
              <a:gd name="connsiteY891" fmla="*/ 2476625 h 3722228"/>
              <a:gd name="connsiteX892" fmla="*/ 5152626 w 6494035"/>
              <a:gd name="connsiteY892" fmla="*/ 2468770 h 3722228"/>
              <a:gd name="connsiteX893" fmla="*/ 5014069 w 6494035"/>
              <a:gd name="connsiteY893" fmla="*/ 2450665 h 3722228"/>
              <a:gd name="connsiteX894" fmla="*/ 5017135 w 6494035"/>
              <a:gd name="connsiteY894" fmla="*/ 2450665 h 3722228"/>
              <a:gd name="connsiteX895" fmla="*/ 5025019 w 6494035"/>
              <a:gd name="connsiteY895" fmla="*/ 2461597 h 3722228"/>
              <a:gd name="connsiteX896" fmla="*/ 5021515 w 6494035"/>
              <a:gd name="connsiteY896" fmla="*/ 2466153 h 3722228"/>
              <a:gd name="connsiteX897" fmla="*/ 5014069 w 6494035"/>
              <a:gd name="connsiteY897" fmla="*/ 2453853 h 3722228"/>
              <a:gd name="connsiteX898" fmla="*/ 5710030 w 6494035"/>
              <a:gd name="connsiteY898" fmla="*/ 2434722 h 3722228"/>
              <a:gd name="connsiteX899" fmla="*/ 5720935 w 6494035"/>
              <a:gd name="connsiteY899" fmla="*/ 2442466 h 3722228"/>
              <a:gd name="connsiteX900" fmla="*/ 5736390 w 6494035"/>
              <a:gd name="connsiteY900" fmla="*/ 2445650 h 3722228"/>
              <a:gd name="connsiteX901" fmla="*/ 5740480 w 6494035"/>
              <a:gd name="connsiteY901" fmla="*/ 2450209 h 3722228"/>
              <a:gd name="connsiteX902" fmla="*/ 5744108 w 6494035"/>
              <a:gd name="connsiteY902" fmla="*/ 2461138 h 3722228"/>
              <a:gd name="connsiteX903" fmla="*/ 5740480 w 6494035"/>
              <a:gd name="connsiteY903" fmla="*/ 2468881 h 3722228"/>
              <a:gd name="connsiteX904" fmla="*/ 5748208 w 6494035"/>
              <a:gd name="connsiteY904" fmla="*/ 2488928 h 3722228"/>
              <a:gd name="connsiteX905" fmla="*/ 5748208 w 6494035"/>
              <a:gd name="connsiteY905" fmla="*/ 2484369 h 3722228"/>
              <a:gd name="connsiteX906" fmla="*/ 5751836 w 6494035"/>
              <a:gd name="connsiteY906" fmla="*/ 2484369 h 3722228"/>
              <a:gd name="connsiteX907" fmla="*/ 5755925 w 6494035"/>
              <a:gd name="connsiteY907" fmla="*/ 2488928 h 3722228"/>
              <a:gd name="connsiteX908" fmla="*/ 5755925 w 6494035"/>
              <a:gd name="connsiteY908" fmla="*/ 2492113 h 3722228"/>
              <a:gd name="connsiteX909" fmla="*/ 5755925 w 6494035"/>
              <a:gd name="connsiteY909" fmla="*/ 2496672 h 3722228"/>
              <a:gd name="connsiteX910" fmla="*/ 5763653 w 6494035"/>
              <a:gd name="connsiteY910" fmla="*/ 2503960 h 3722228"/>
              <a:gd name="connsiteX911" fmla="*/ 5771381 w 6494035"/>
              <a:gd name="connsiteY911" fmla="*/ 2499856 h 3722228"/>
              <a:gd name="connsiteX912" fmla="*/ 5786836 w 6494035"/>
              <a:gd name="connsiteY912" fmla="*/ 2481184 h 3722228"/>
              <a:gd name="connsiteX913" fmla="*/ 5805469 w 6494035"/>
              <a:gd name="connsiteY913" fmla="*/ 2476625 h 3722228"/>
              <a:gd name="connsiteX914" fmla="*/ 5802292 w 6494035"/>
              <a:gd name="connsiteY914" fmla="*/ 2468881 h 3722228"/>
              <a:gd name="connsiteX915" fmla="*/ 5817737 w 6494035"/>
              <a:gd name="connsiteY915" fmla="*/ 2461138 h 3722228"/>
              <a:gd name="connsiteX916" fmla="*/ 5848197 w 6494035"/>
              <a:gd name="connsiteY916" fmla="*/ 2476625 h 3722228"/>
              <a:gd name="connsiteX917" fmla="*/ 5868193 w 6494035"/>
              <a:gd name="connsiteY917" fmla="*/ 2481184 h 3722228"/>
              <a:gd name="connsiteX918" fmla="*/ 5883649 w 6494035"/>
              <a:gd name="connsiteY918" fmla="*/ 2488928 h 3722228"/>
              <a:gd name="connsiteX919" fmla="*/ 5879098 w 6494035"/>
              <a:gd name="connsiteY919" fmla="*/ 2627860 h 3722228"/>
              <a:gd name="connsiteX920" fmla="*/ 5860465 w 6494035"/>
              <a:gd name="connsiteY920" fmla="*/ 2604629 h 3722228"/>
              <a:gd name="connsiteX921" fmla="*/ 5848197 w 6494035"/>
              <a:gd name="connsiteY921" fmla="*/ 2607813 h 3722228"/>
              <a:gd name="connsiteX922" fmla="*/ 5840470 w 6494035"/>
              <a:gd name="connsiteY922" fmla="*/ 2604629 h 3722228"/>
              <a:gd name="connsiteX923" fmla="*/ 5840470 w 6494035"/>
              <a:gd name="connsiteY923" fmla="*/ 2592326 h 3722228"/>
              <a:gd name="connsiteX924" fmla="*/ 5832742 w 6494035"/>
              <a:gd name="connsiteY924" fmla="*/ 2576838 h 3722228"/>
              <a:gd name="connsiteX925" fmla="*/ 5832742 w 6494035"/>
              <a:gd name="connsiteY925" fmla="*/ 2569095 h 3722228"/>
              <a:gd name="connsiteX926" fmla="*/ 5820925 w 6494035"/>
              <a:gd name="connsiteY926" fmla="*/ 2550423 h 3722228"/>
              <a:gd name="connsiteX927" fmla="*/ 5805469 w 6494035"/>
              <a:gd name="connsiteY927" fmla="*/ 2538575 h 3722228"/>
              <a:gd name="connsiteX928" fmla="*/ 5779108 w 6494035"/>
              <a:gd name="connsiteY928" fmla="*/ 2527192 h 3722228"/>
              <a:gd name="connsiteX929" fmla="*/ 5763653 w 6494035"/>
              <a:gd name="connsiteY929" fmla="*/ 2523087 h 3722228"/>
              <a:gd name="connsiteX930" fmla="*/ 5755925 w 6494035"/>
              <a:gd name="connsiteY930" fmla="*/ 2515344 h 3722228"/>
              <a:gd name="connsiteX931" fmla="*/ 5759113 w 6494035"/>
              <a:gd name="connsiteY931" fmla="*/ 2515344 h 3722228"/>
              <a:gd name="connsiteX932" fmla="*/ 5759113 w 6494035"/>
              <a:gd name="connsiteY932" fmla="*/ 2511704 h 3722228"/>
              <a:gd name="connsiteX933" fmla="*/ 5755925 w 6494035"/>
              <a:gd name="connsiteY933" fmla="*/ 2511704 h 3722228"/>
              <a:gd name="connsiteX934" fmla="*/ 5744108 w 6494035"/>
              <a:gd name="connsiteY934" fmla="*/ 2511704 h 3722228"/>
              <a:gd name="connsiteX935" fmla="*/ 5744108 w 6494035"/>
              <a:gd name="connsiteY935" fmla="*/ 2507600 h 3722228"/>
              <a:gd name="connsiteX936" fmla="*/ 5740480 w 6494035"/>
              <a:gd name="connsiteY936" fmla="*/ 2511704 h 3722228"/>
              <a:gd name="connsiteX937" fmla="*/ 5732752 w 6494035"/>
              <a:gd name="connsiteY937" fmla="*/ 2503960 h 3722228"/>
              <a:gd name="connsiteX938" fmla="*/ 5736390 w 6494035"/>
              <a:gd name="connsiteY938" fmla="*/ 2496672 h 3722228"/>
              <a:gd name="connsiteX939" fmla="*/ 5736390 w 6494035"/>
              <a:gd name="connsiteY939" fmla="*/ 2492113 h 3722228"/>
              <a:gd name="connsiteX940" fmla="*/ 5732752 w 6494035"/>
              <a:gd name="connsiteY940" fmla="*/ 2496672 h 3722228"/>
              <a:gd name="connsiteX941" fmla="*/ 5728663 w 6494035"/>
              <a:gd name="connsiteY941" fmla="*/ 2503960 h 3722228"/>
              <a:gd name="connsiteX942" fmla="*/ 5725475 w 6494035"/>
              <a:gd name="connsiteY942" fmla="*/ 2511704 h 3722228"/>
              <a:gd name="connsiteX943" fmla="*/ 5717747 w 6494035"/>
              <a:gd name="connsiteY943" fmla="*/ 2515344 h 3722228"/>
              <a:gd name="connsiteX944" fmla="*/ 5713207 w 6494035"/>
              <a:gd name="connsiteY944" fmla="*/ 2507600 h 3722228"/>
              <a:gd name="connsiteX945" fmla="*/ 5717747 w 6494035"/>
              <a:gd name="connsiteY945" fmla="*/ 2499856 h 3722228"/>
              <a:gd name="connsiteX946" fmla="*/ 5713207 w 6494035"/>
              <a:gd name="connsiteY946" fmla="*/ 2496672 h 3722228"/>
              <a:gd name="connsiteX947" fmla="*/ 5710030 w 6494035"/>
              <a:gd name="connsiteY947" fmla="*/ 2492113 h 3722228"/>
              <a:gd name="connsiteX948" fmla="*/ 5697752 w 6494035"/>
              <a:gd name="connsiteY948" fmla="*/ 2492113 h 3722228"/>
              <a:gd name="connsiteX949" fmla="*/ 5705479 w 6494035"/>
              <a:gd name="connsiteY949" fmla="*/ 2488928 h 3722228"/>
              <a:gd name="connsiteX950" fmla="*/ 5713207 w 6494035"/>
              <a:gd name="connsiteY950" fmla="*/ 2488928 h 3722228"/>
              <a:gd name="connsiteX951" fmla="*/ 5725475 w 6494035"/>
              <a:gd name="connsiteY951" fmla="*/ 2484369 h 3722228"/>
              <a:gd name="connsiteX952" fmla="*/ 5728663 w 6494035"/>
              <a:gd name="connsiteY952" fmla="*/ 2484369 h 3722228"/>
              <a:gd name="connsiteX953" fmla="*/ 5732752 w 6494035"/>
              <a:gd name="connsiteY953" fmla="*/ 2484369 h 3722228"/>
              <a:gd name="connsiteX954" fmla="*/ 5736390 w 6494035"/>
              <a:gd name="connsiteY954" fmla="*/ 2481184 h 3722228"/>
              <a:gd name="connsiteX955" fmla="*/ 5732752 w 6494035"/>
              <a:gd name="connsiteY955" fmla="*/ 2476625 h 3722228"/>
              <a:gd name="connsiteX956" fmla="*/ 5720935 w 6494035"/>
              <a:gd name="connsiteY956" fmla="*/ 2476625 h 3722228"/>
              <a:gd name="connsiteX957" fmla="*/ 5705479 w 6494035"/>
              <a:gd name="connsiteY957" fmla="*/ 2481184 h 3722228"/>
              <a:gd name="connsiteX958" fmla="*/ 5702302 w 6494035"/>
              <a:gd name="connsiteY958" fmla="*/ 2468881 h 3722228"/>
              <a:gd name="connsiteX959" fmla="*/ 5702302 w 6494035"/>
              <a:gd name="connsiteY959" fmla="*/ 2465697 h 3722228"/>
              <a:gd name="connsiteX960" fmla="*/ 5694574 w 6494035"/>
              <a:gd name="connsiteY960" fmla="*/ 2461138 h 3722228"/>
              <a:gd name="connsiteX961" fmla="*/ 5679119 w 6494035"/>
              <a:gd name="connsiteY961" fmla="*/ 2457953 h 3722228"/>
              <a:gd name="connsiteX962" fmla="*/ 5679119 w 6494035"/>
              <a:gd name="connsiteY962" fmla="*/ 2453394 h 3722228"/>
              <a:gd name="connsiteX963" fmla="*/ 5682296 w 6494035"/>
              <a:gd name="connsiteY963" fmla="*/ 2445650 h 3722228"/>
              <a:gd name="connsiteX964" fmla="*/ 5694574 w 6494035"/>
              <a:gd name="connsiteY964" fmla="*/ 2442466 h 3722228"/>
              <a:gd name="connsiteX965" fmla="*/ 4986509 w 6494035"/>
              <a:gd name="connsiteY965" fmla="*/ 2397142 h 3722228"/>
              <a:gd name="connsiteX966" fmla="*/ 4998809 w 6494035"/>
              <a:gd name="connsiteY966" fmla="*/ 2407654 h 3722228"/>
              <a:gd name="connsiteX967" fmla="*/ 4994253 w 6494035"/>
              <a:gd name="connsiteY967" fmla="*/ 2419479 h 3722228"/>
              <a:gd name="connsiteX968" fmla="*/ 4983321 w 6494035"/>
              <a:gd name="connsiteY968" fmla="*/ 2400208 h 3722228"/>
              <a:gd name="connsiteX969" fmla="*/ 5554517 w 6494035"/>
              <a:gd name="connsiteY969" fmla="*/ 2392586 h 3722228"/>
              <a:gd name="connsiteX970" fmla="*/ 5559088 w 6494035"/>
              <a:gd name="connsiteY970" fmla="*/ 2397138 h 3722228"/>
              <a:gd name="connsiteX971" fmla="*/ 5554517 w 6494035"/>
              <a:gd name="connsiteY971" fmla="*/ 2408074 h 3722228"/>
              <a:gd name="connsiteX972" fmla="*/ 5546748 w 6494035"/>
              <a:gd name="connsiteY972" fmla="*/ 2415815 h 3722228"/>
              <a:gd name="connsiteX973" fmla="*/ 5543550 w 6494035"/>
              <a:gd name="connsiteY973" fmla="*/ 2423563 h 3722228"/>
              <a:gd name="connsiteX974" fmla="*/ 5523442 w 6494035"/>
              <a:gd name="connsiteY974" fmla="*/ 2423563 h 3722228"/>
              <a:gd name="connsiteX975" fmla="*/ 5515673 w 6494035"/>
              <a:gd name="connsiteY975" fmla="*/ 2423563 h 3722228"/>
              <a:gd name="connsiteX976" fmla="*/ 5496931 w 6494035"/>
              <a:gd name="connsiteY976" fmla="*/ 2423563 h 3722228"/>
              <a:gd name="connsiteX977" fmla="*/ 5484591 w 6494035"/>
              <a:gd name="connsiteY977" fmla="*/ 2420375 h 3722228"/>
              <a:gd name="connsiteX978" fmla="*/ 5477280 w 6494035"/>
              <a:gd name="connsiteY978" fmla="*/ 2420375 h 3722228"/>
              <a:gd name="connsiteX979" fmla="*/ 5465856 w 6494035"/>
              <a:gd name="connsiteY979" fmla="*/ 2420375 h 3722228"/>
              <a:gd name="connsiteX980" fmla="*/ 5457171 w 6494035"/>
              <a:gd name="connsiteY980" fmla="*/ 2420375 h 3722228"/>
              <a:gd name="connsiteX981" fmla="*/ 5453967 w 6494035"/>
              <a:gd name="connsiteY981" fmla="*/ 2431303 h 3722228"/>
              <a:gd name="connsiteX982" fmla="*/ 5453967 w 6494035"/>
              <a:gd name="connsiteY982" fmla="*/ 2446792 h 3722228"/>
              <a:gd name="connsiteX983" fmla="*/ 5461742 w 6494035"/>
              <a:gd name="connsiteY983" fmla="*/ 2450889 h 3722228"/>
              <a:gd name="connsiteX984" fmla="*/ 5465856 w 6494035"/>
              <a:gd name="connsiteY984" fmla="*/ 2458638 h 3722228"/>
              <a:gd name="connsiteX985" fmla="*/ 5473625 w 6494035"/>
              <a:gd name="connsiteY985" fmla="*/ 2458638 h 3722228"/>
              <a:gd name="connsiteX986" fmla="*/ 5481393 w 6494035"/>
              <a:gd name="connsiteY986" fmla="*/ 2446792 h 3722228"/>
              <a:gd name="connsiteX987" fmla="*/ 5489162 w 6494035"/>
              <a:gd name="connsiteY987" fmla="*/ 2450889 h 3722228"/>
              <a:gd name="connsiteX988" fmla="*/ 5492360 w 6494035"/>
              <a:gd name="connsiteY988" fmla="*/ 2450889 h 3722228"/>
              <a:gd name="connsiteX989" fmla="*/ 5496931 w 6494035"/>
              <a:gd name="connsiteY989" fmla="*/ 2446792 h 3722228"/>
              <a:gd name="connsiteX990" fmla="*/ 5507897 w 6494035"/>
              <a:gd name="connsiteY990" fmla="*/ 2446792 h 3722228"/>
              <a:gd name="connsiteX991" fmla="*/ 5512468 w 6494035"/>
              <a:gd name="connsiteY991" fmla="*/ 2443149 h 3722228"/>
              <a:gd name="connsiteX992" fmla="*/ 5515673 w 6494035"/>
              <a:gd name="connsiteY992" fmla="*/ 2443149 h 3722228"/>
              <a:gd name="connsiteX993" fmla="*/ 5523442 w 6494035"/>
              <a:gd name="connsiteY993" fmla="*/ 2446792 h 3722228"/>
              <a:gd name="connsiteX994" fmla="*/ 5520237 w 6494035"/>
              <a:gd name="connsiteY994" fmla="*/ 2450889 h 3722228"/>
              <a:gd name="connsiteX995" fmla="*/ 5512468 w 6494035"/>
              <a:gd name="connsiteY995" fmla="*/ 2450889 h 3722228"/>
              <a:gd name="connsiteX996" fmla="*/ 5500129 w 6494035"/>
              <a:gd name="connsiteY996" fmla="*/ 2458638 h 3722228"/>
              <a:gd name="connsiteX997" fmla="*/ 5484591 w 6494035"/>
              <a:gd name="connsiteY997" fmla="*/ 2469567 h 3722228"/>
              <a:gd name="connsiteX998" fmla="*/ 5477280 w 6494035"/>
              <a:gd name="connsiteY998" fmla="*/ 2469567 h 3722228"/>
              <a:gd name="connsiteX999" fmla="*/ 5500129 w 6494035"/>
              <a:gd name="connsiteY999" fmla="*/ 2492796 h 3722228"/>
              <a:gd name="connsiteX1000" fmla="*/ 5500129 w 6494035"/>
              <a:gd name="connsiteY1000" fmla="*/ 2500544 h 3722228"/>
              <a:gd name="connsiteX1001" fmla="*/ 5496931 w 6494035"/>
              <a:gd name="connsiteY1001" fmla="*/ 2508284 h 3722228"/>
              <a:gd name="connsiteX1002" fmla="*/ 5504700 w 6494035"/>
              <a:gd name="connsiteY1002" fmla="*/ 2508284 h 3722228"/>
              <a:gd name="connsiteX1003" fmla="*/ 5504700 w 6494035"/>
              <a:gd name="connsiteY1003" fmla="*/ 2516033 h 3722228"/>
              <a:gd name="connsiteX1004" fmla="*/ 5512468 w 6494035"/>
              <a:gd name="connsiteY1004" fmla="*/ 2516033 h 3722228"/>
              <a:gd name="connsiteX1005" fmla="*/ 5512468 w 6494035"/>
              <a:gd name="connsiteY1005" fmla="*/ 2523773 h 3722228"/>
              <a:gd name="connsiteX1006" fmla="*/ 5500129 w 6494035"/>
              <a:gd name="connsiteY1006" fmla="*/ 2523773 h 3722228"/>
              <a:gd name="connsiteX1007" fmla="*/ 5492360 w 6494035"/>
              <a:gd name="connsiteY1007" fmla="*/ 2528333 h 3722228"/>
              <a:gd name="connsiteX1008" fmla="*/ 5492360 w 6494035"/>
              <a:gd name="connsiteY1008" fmla="*/ 2531521 h 3722228"/>
              <a:gd name="connsiteX1009" fmla="*/ 5481393 w 6494035"/>
              <a:gd name="connsiteY1009" fmla="*/ 2531521 h 3722228"/>
              <a:gd name="connsiteX1010" fmla="*/ 5484591 w 6494035"/>
              <a:gd name="connsiteY1010" fmla="*/ 2516033 h 3722228"/>
              <a:gd name="connsiteX1011" fmla="*/ 5469511 w 6494035"/>
              <a:gd name="connsiteY1011" fmla="*/ 2505096 h 3722228"/>
              <a:gd name="connsiteX1012" fmla="*/ 5469511 w 6494035"/>
              <a:gd name="connsiteY1012" fmla="*/ 2500544 h 3722228"/>
              <a:gd name="connsiteX1013" fmla="*/ 5473625 w 6494035"/>
              <a:gd name="connsiteY1013" fmla="*/ 2492796 h 3722228"/>
              <a:gd name="connsiteX1014" fmla="*/ 5469511 w 6494035"/>
              <a:gd name="connsiteY1014" fmla="*/ 2485055 h 3722228"/>
              <a:gd name="connsiteX1015" fmla="*/ 5465856 w 6494035"/>
              <a:gd name="connsiteY1015" fmla="*/ 2489607 h 3722228"/>
              <a:gd name="connsiteX1016" fmla="*/ 5457171 w 6494035"/>
              <a:gd name="connsiteY1016" fmla="*/ 2492796 h 3722228"/>
              <a:gd name="connsiteX1017" fmla="*/ 5457171 w 6494035"/>
              <a:gd name="connsiteY1017" fmla="*/ 2497355 h 3722228"/>
              <a:gd name="connsiteX1018" fmla="*/ 5457171 w 6494035"/>
              <a:gd name="connsiteY1018" fmla="*/ 2508284 h 3722228"/>
              <a:gd name="connsiteX1019" fmla="*/ 5457171 w 6494035"/>
              <a:gd name="connsiteY1019" fmla="*/ 2523773 h 3722228"/>
              <a:gd name="connsiteX1020" fmla="*/ 5457171 w 6494035"/>
              <a:gd name="connsiteY1020" fmla="*/ 2536073 h 3722228"/>
              <a:gd name="connsiteX1021" fmla="*/ 5457171 w 6494035"/>
              <a:gd name="connsiteY1021" fmla="*/ 2551561 h 3722228"/>
              <a:gd name="connsiteX1022" fmla="*/ 5449403 w 6494035"/>
              <a:gd name="connsiteY1022" fmla="*/ 2547002 h 3722228"/>
              <a:gd name="connsiteX1023" fmla="*/ 5446198 w 6494035"/>
              <a:gd name="connsiteY1023" fmla="*/ 2551561 h 3722228"/>
              <a:gd name="connsiteX1024" fmla="*/ 5438429 w 6494035"/>
              <a:gd name="connsiteY1024" fmla="*/ 2547002 h 3722228"/>
              <a:gd name="connsiteX1025" fmla="*/ 5438429 w 6494035"/>
              <a:gd name="connsiteY1025" fmla="*/ 2539261 h 3722228"/>
              <a:gd name="connsiteX1026" fmla="*/ 5441627 w 6494035"/>
              <a:gd name="connsiteY1026" fmla="*/ 2528333 h 3722228"/>
              <a:gd name="connsiteX1027" fmla="*/ 5438429 w 6494035"/>
              <a:gd name="connsiteY1027" fmla="*/ 2512844 h 3722228"/>
              <a:gd name="connsiteX1028" fmla="*/ 5438429 w 6494035"/>
              <a:gd name="connsiteY1028" fmla="*/ 2505096 h 3722228"/>
              <a:gd name="connsiteX1029" fmla="*/ 5426089 w 6494035"/>
              <a:gd name="connsiteY1029" fmla="*/ 2505096 h 3722228"/>
              <a:gd name="connsiteX1030" fmla="*/ 5426089 w 6494035"/>
              <a:gd name="connsiteY1030" fmla="*/ 2492796 h 3722228"/>
              <a:gd name="connsiteX1031" fmla="*/ 5422892 w 6494035"/>
              <a:gd name="connsiteY1031" fmla="*/ 2489607 h 3722228"/>
              <a:gd name="connsiteX1032" fmla="*/ 5430661 w 6494035"/>
              <a:gd name="connsiteY1032" fmla="*/ 2485055 h 3722228"/>
              <a:gd name="connsiteX1033" fmla="*/ 5433858 w 6494035"/>
              <a:gd name="connsiteY1033" fmla="*/ 2477315 h 3722228"/>
              <a:gd name="connsiteX1034" fmla="*/ 5438429 w 6494035"/>
              <a:gd name="connsiteY1034" fmla="*/ 2469567 h 3722228"/>
              <a:gd name="connsiteX1035" fmla="*/ 5433858 w 6494035"/>
              <a:gd name="connsiteY1035" fmla="*/ 2462281 h 3722228"/>
              <a:gd name="connsiteX1036" fmla="*/ 5438429 w 6494035"/>
              <a:gd name="connsiteY1036" fmla="*/ 2450889 h 3722228"/>
              <a:gd name="connsiteX1037" fmla="*/ 5446198 w 6494035"/>
              <a:gd name="connsiteY1037" fmla="*/ 2446792 h 3722228"/>
              <a:gd name="connsiteX1038" fmla="*/ 5449403 w 6494035"/>
              <a:gd name="connsiteY1038" fmla="*/ 2431303 h 3722228"/>
              <a:gd name="connsiteX1039" fmla="*/ 5449403 w 6494035"/>
              <a:gd name="connsiteY1039" fmla="*/ 2427660 h 3722228"/>
              <a:gd name="connsiteX1040" fmla="*/ 5453967 w 6494035"/>
              <a:gd name="connsiteY1040" fmla="*/ 2412626 h 3722228"/>
              <a:gd name="connsiteX1041" fmla="*/ 5457171 w 6494035"/>
              <a:gd name="connsiteY1041" fmla="*/ 2408074 h 3722228"/>
              <a:gd name="connsiteX1042" fmla="*/ 5461742 w 6494035"/>
              <a:gd name="connsiteY1042" fmla="*/ 2415815 h 3722228"/>
              <a:gd name="connsiteX1043" fmla="*/ 5465856 w 6494035"/>
              <a:gd name="connsiteY1043" fmla="*/ 2412626 h 3722228"/>
              <a:gd name="connsiteX1044" fmla="*/ 5469511 w 6494035"/>
              <a:gd name="connsiteY1044" fmla="*/ 2404886 h 3722228"/>
              <a:gd name="connsiteX1045" fmla="*/ 5481393 w 6494035"/>
              <a:gd name="connsiteY1045" fmla="*/ 2404886 h 3722228"/>
              <a:gd name="connsiteX1046" fmla="*/ 5481393 w 6494035"/>
              <a:gd name="connsiteY1046" fmla="*/ 2408074 h 3722228"/>
              <a:gd name="connsiteX1047" fmla="*/ 5496931 w 6494035"/>
              <a:gd name="connsiteY1047" fmla="*/ 2408074 h 3722228"/>
              <a:gd name="connsiteX1048" fmla="*/ 5515673 w 6494035"/>
              <a:gd name="connsiteY1048" fmla="*/ 2412626 h 3722228"/>
              <a:gd name="connsiteX1049" fmla="*/ 5538979 w 6494035"/>
              <a:gd name="connsiteY1049" fmla="*/ 2412626 h 3722228"/>
              <a:gd name="connsiteX1050" fmla="*/ 5551319 w 6494035"/>
              <a:gd name="connsiteY1050" fmla="*/ 2400326 h 3722228"/>
              <a:gd name="connsiteX1051" fmla="*/ 5616189 w 6494035"/>
              <a:gd name="connsiteY1051" fmla="*/ 2384615 h 3722228"/>
              <a:gd name="connsiteX1052" fmla="*/ 5612954 w 6494035"/>
              <a:gd name="connsiteY1052" fmla="*/ 2392306 h 3722228"/>
              <a:gd name="connsiteX1053" fmla="*/ 5616189 w 6494035"/>
              <a:gd name="connsiteY1053" fmla="*/ 2404067 h 3722228"/>
              <a:gd name="connsiteX1054" fmla="*/ 5608333 w 6494035"/>
              <a:gd name="connsiteY1054" fmla="*/ 2407686 h 3722228"/>
              <a:gd name="connsiteX1055" fmla="*/ 5612954 w 6494035"/>
              <a:gd name="connsiteY1055" fmla="*/ 2411758 h 3722228"/>
              <a:gd name="connsiteX1056" fmla="*/ 5616189 w 6494035"/>
              <a:gd name="connsiteY1056" fmla="*/ 2407686 h 3722228"/>
              <a:gd name="connsiteX1057" fmla="*/ 5620810 w 6494035"/>
              <a:gd name="connsiteY1057" fmla="*/ 2407686 h 3722228"/>
              <a:gd name="connsiteX1058" fmla="*/ 5620810 w 6494035"/>
              <a:gd name="connsiteY1058" fmla="*/ 2404067 h 3722228"/>
              <a:gd name="connsiteX1059" fmla="*/ 5631901 w 6494035"/>
              <a:gd name="connsiteY1059" fmla="*/ 2399998 h 3722228"/>
              <a:gd name="connsiteX1060" fmla="*/ 5631901 w 6494035"/>
              <a:gd name="connsiteY1060" fmla="*/ 2407686 h 3722228"/>
              <a:gd name="connsiteX1061" fmla="*/ 5620810 w 6494035"/>
              <a:gd name="connsiteY1061" fmla="*/ 2414925 h 3722228"/>
              <a:gd name="connsiteX1062" fmla="*/ 5636521 w 6494035"/>
              <a:gd name="connsiteY1062" fmla="*/ 2427141 h 3722228"/>
              <a:gd name="connsiteX1063" fmla="*/ 5616189 w 6494035"/>
              <a:gd name="connsiteY1063" fmla="*/ 2422617 h 3722228"/>
              <a:gd name="connsiteX1064" fmla="*/ 5616189 w 6494035"/>
              <a:gd name="connsiteY1064" fmla="*/ 2427141 h 3722228"/>
              <a:gd name="connsiteX1065" fmla="*/ 5620810 w 6494035"/>
              <a:gd name="connsiteY1065" fmla="*/ 2450212 h 3722228"/>
              <a:gd name="connsiteX1066" fmla="*/ 5612954 w 6494035"/>
              <a:gd name="connsiteY1066" fmla="*/ 2437996 h 3722228"/>
              <a:gd name="connsiteX1067" fmla="*/ 5608333 w 6494035"/>
              <a:gd name="connsiteY1067" fmla="*/ 2427141 h 3722228"/>
              <a:gd name="connsiteX1068" fmla="*/ 5608333 w 6494035"/>
              <a:gd name="connsiteY1068" fmla="*/ 2422617 h 3722228"/>
              <a:gd name="connsiteX1069" fmla="*/ 5605098 w 6494035"/>
              <a:gd name="connsiteY1069" fmla="*/ 2414925 h 3722228"/>
              <a:gd name="connsiteX1070" fmla="*/ 5605098 w 6494035"/>
              <a:gd name="connsiteY1070" fmla="*/ 2407686 h 3722228"/>
              <a:gd name="connsiteX1071" fmla="*/ 5608333 w 6494035"/>
              <a:gd name="connsiteY1071" fmla="*/ 2396831 h 3722228"/>
              <a:gd name="connsiteX1072" fmla="*/ 4951435 w 6494035"/>
              <a:gd name="connsiteY1072" fmla="*/ 2365256 h 3722228"/>
              <a:gd name="connsiteX1073" fmla="*/ 4966923 w 6494035"/>
              <a:gd name="connsiteY1073" fmla="*/ 2376188 h 3722228"/>
              <a:gd name="connsiteX1074" fmla="*/ 4966923 w 6494035"/>
              <a:gd name="connsiteY1074" fmla="*/ 2380744 h 3722228"/>
              <a:gd name="connsiteX1075" fmla="*/ 4951435 w 6494035"/>
              <a:gd name="connsiteY1075" fmla="*/ 2368444 h 3722228"/>
              <a:gd name="connsiteX1076" fmla="*/ 5206479 w 6494035"/>
              <a:gd name="connsiteY1076" fmla="*/ 2342480 h 3722228"/>
              <a:gd name="connsiteX1077" fmla="*/ 5211297 w 6494035"/>
              <a:gd name="connsiteY1077" fmla="*/ 2345546 h 3722228"/>
              <a:gd name="connsiteX1078" fmla="*/ 5215151 w 6494035"/>
              <a:gd name="connsiteY1078" fmla="*/ 2353430 h 3722228"/>
              <a:gd name="connsiteX1079" fmla="*/ 5206479 w 6494035"/>
              <a:gd name="connsiteY1079" fmla="*/ 2353430 h 3722228"/>
              <a:gd name="connsiteX1080" fmla="*/ 5203107 w 6494035"/>
              <a:gd name="connsiteY1080" fmla="*/ 2345546 h 3722228"/>
              <a:gd name="connsiteX1081" fmla="*/ 4515281 w 6494035"/>
              <a:gd name="connsiteY1081" fmla="*/ 2326537 h 3722228"/>
              <a:gd name="connsiteX1082" fmla="*/ 4519709 w 6494035"/>
              <a:gd name="connsiteY1082" fmla="*/ 2326537 h 3722228"/>
              <a:gd name="connsiteX1083" fmla="*/ 4519709 w 6494035"/>
              <a:gd name="connsiteY1083" fmla="*/ 2330080 h 3722228"/>
              <a:gd name="connsiteX1084" fmla="*/ 4522809 w 6494035"/>
              <a:gd name="connsiteY1084" fmla="*/ 2335141 h 3722228"/>
              <a:gd name="connsiteX1085" fmla="*/ 4519709 w 6494035"/>
              <a:gd name="connsiteY1085" fmla="*/ 2335141 h 3722228"/>
              <a:gd name="connsiteX1086" fmla="*/ 4515281 w 6494035"/>
              <a:gd name="connsiteY1086" fmla="*/ 2335141 h 3722228"/>
              <a:gd name="connsiteX1087" fmla="*/ 4940047 w 6494035"/>
              <a:gd name="connsiteY1087" fmla="*/ 2311733 h 3722228"/>
              <a:gd name="connsiteX1088" fmla="*/ 4952347 w 6494035"/>
              <a:gd name="connsiteY1088" fmla="*/ 2311733 h 3722228"/>
              <a:gd name="connsiteX1089" fmla="*/ 4971016 w 6494035"/>
              <a:gd name="connsiteY1089" fmla="*/ 2319471 h 3722228"/>
              <a:gd name="connsiteX1090" fmla="*/ 4986507 w 6494035"/>
              <a:gd name="connsiteY1090" fmla="*/ 2319471 h 3722228"/>
              <a:gd name="connsiteX1091" fmla="*/ 5001546 w 6494035"/>
              <a:gd name="connsiteY1091" fmla="*/ 2334946 h 3722228"/>
              <a:gd name="connsiteX1092" fmla="*/ 5001546 w 6494035"/>
              <a:gd name="connsiteY1092" fmla="*/ 2342684 h 3722228"/>
              <a:gd name="connsiteX1093" fmla="*/ 5029325 w 6494035"/>
              <a:gd name="connsiteY1093" fmla="*/ 2361337 h 3722228"/>
              <a:gd name="connsiteX1094" fmla="*/ 5040261 w 6494035"/>
              <a:gd name="connsiteY1094" fmla="*/ 2369074 h 3722228"/>
              <a:gd name="connsiteX1095" fmla="*/ 5052561 w 6494035"/>
              <a:gd name="connsiteY1095" fmla="*/ 2384089 h 3722228"/>
              <a:gd name="connsiteX1096" fmla="*/ 5060306 w 6494035"/>
              <a:gd name="connsiteY1096" fmla="*/ 2380911 h 3722228"/>
              <a:gd name="connsiteX1097" fmla="*/ 5063485 w 6494035"/>
              <a:gd name="connsiteY1097" fmla="*/ 2384089 h 3722228"/>
              <a:gd name="connsiteX1098" fmla="*/ 5068051 w 6494035"/>
              <a:gd name="connsiteY1098" fmla="*/ 2396375 h 3722228"/>
              <a:gd name="connsiteX1099" fmla="*/ 5075785 w 6494035"/>
              <a:gd name="connsiteY1099" fmla="*/ 2396375 h 3722228"/>
              <a:gd name="connsiteX1100" fmla="*/ 5079889 w 6494035"/>
              <a:gd name="connsiteY1100" fmla="*/ 2404112 h 3722228"/>
              <a:gd name="connsiteX1101" fmla="*/ 5087634 w 6494035"/>
              <a:gd name="connsiteY1101" fmla="*/ 2407302 h 3722228"/>
              <a:gd name="connsiteX1102" fmla="*/ 5098570 w 6494035"/>
              <a:gd name="connsiteY1102" fmla="*/ 2415040 h 3722228"/>
              <a:gd name="connsiteX1103" fmla="*/ 5103124 w 6494035"/>
              <a:gd name="connsiteY1103" fmla="*/ 2419588 h 3722228"/>
              <a:gd name="connsiteX1104" fmla="*/ 5095379 w 6494035"/>
              <a:gd name="connsiteY1104" fmla="*/ 2422777 h 3722228"/>
              <a:gd name="connsiteX1105" fmla="*/ 5103124 w 6494035"/>
              <a:gd name="connsiteY1105" fmla="*/ 2422777 h 3722228"/>
              <a:gd name="connsiteX1106" fmla="*/ 5110870 w 6494035"/>
              <a:gd name="connsiteY1106" fmla="*/ 2419588 h 3722228"/>
              <a:gd name="connsiteX1107" fmla="*/ 5114049 w 6494035"/>
              <a:gd name="connsiteY1107" fmla="*/ 2422777 h 3722228"/>
              <a:gd name="connsiteX1108" fmla="*/ 5118604 w 6494035"/>
              <a:gd name="connsiteY1108" fmla="*/ 2430515 h 3722228"/>
              <a:gd name="connsiteX1109" fmla="*/ 5110870 w 6494035"/>
              <a:gd name="connsiteY1109" fmla="*/ 2435063 h 3722228"/>
              <a:gd name="connsiteX1110" fmla="*/ 5118604 w 6494035"/>
              <a:gd name="connsiteY1110" fmla="*/ 2435063 h 3722228"/>
              <a:gd name="connsiteX1111" fmla="*/ 5110870 w 6494035"/>
              <a:gd name="connsiteY1111" fmla="*/ 2442801 h 3722228"/>
              <a:gd name="connsiteX1112" fmla="*/ 5118604 w 6494035"/>
              <a:gd name="connsiteY1112" fmla="*/ 2445978 h 3722228"/>
              <a:gd name="connsiteX1113" fmla="*/ 5129539 w 6494035"/>
              <a:gd name="connsiteY1113" fmla="*/ 2450078 h 3722228"/>
              <a:gd name="connsiteX1114" fmla="*/ 5134094 w 6494035"/>
              <a:gd name="connsiteY1114" fmla="*/ 2461454 h 3722228"/>
              <a:gd name="connsiteX1115" fmla="*/ 5141839 w 6494035"/>
              <a:gd name="connsiteY1115" fmla="*/ 2473291 h 3722228"/>
              <a:gd name="connsiteX1116" fmla="*/ 5137285 w 6494035"/>
              <a:gd name="connsiteY1116" fmla="*/ 2481028 h 3722228"/>
              <a:gd name="connsiteX1117" fmla="*/ 5145030 w 6494035"/>
              <a:gd name="connsiteY1117" fmla="*/ 2476468 h 3722228"/>
              <a:gd name="connsiteX1118" fmla="*/ 5152775 w 6494035"/>
              <a:gd name="connsiteY1118" fmla="*/ 2476468 h 3722228"/>
              <a:gd name="connsiteX1119" fmla="*/ 5160520 w 6494035"/>
              <a:gd name="connsiteY1119" fmla="*/ 2488766 h 3722228"/>
              <a:gd name="connsiteX1120" fmla="*/ 5165075 w 6494035"/>
              <a:gd name="connsiteY1120" fmla="*/ 2491944 h 3722228"/>
              <a:gd name="connsiteX1121" fmla="*/ 5157330 w 6494035"/>
              <a:gd name="connsiteY1121" fmla="*/ 2504229 h 3722228"/>
              <a:gd name="connsiteX1122" fmla="*/ 5160520 w 6494035"/>
              <a:gd name="connsiteY1122" fmla="*/ 2507419 h 3722228"/>
              <a:gd name="connsiteX1123" fmla="*/ 5160520 w 6494035"/>
              <a:gd name="connsiteY1123" fmla="*/ 2519705 h 3722228"/>
              <a:gd name="connsiteX1124" fmla="*/ 5157330 w 6494035"/>
              <a:gd name="connsiteY1124" fmla="*/ 2550195 h 3722228"/>
              <a:gd name="connsiteX1125" fmla="*/ 5145030 w 6494035"/>
              <a:gd name="connsiteY1125" fmla="*/ 2542457 h 3722228"/>
              <a:gd name="connsiteX1126" fmla="*/ 5141839 w 6494035"/>
              <a:gd name="connsiteY1126" fmla="*/ 2550195 h 3722228"/>
              <a:gd name="connsiteX1127" fmla="*/ 5134094 w 6494035"/>
              <a:gd name="connsiteY1127" fmla="*/ 2546107 h 3722228"/>
              <a:gd name="connsiteX1128" fmla="*/ 5134094 w 6494035"/>
              <a:gd name="connsiteY1128" fmla="*/ 2553833 h 3722228"/>
              <a:gd name="connsiteX1129" fmla="*/ 5121794 w 6494035"/>
              <a:gd name="connsiteY1129" fmla="*/ 2535180 h 3722228"/>
              <a:gd name="connsiteX1130" fmla="*/ 5114049 w 6494035"/>
              <a:gd name="connsiteY1130" fmla="*/ 2530632 h 3722228"/>
              <a:gd name="connsiteX1131" fmla="*/ 5106304 w 6494035"/>
              <a:gd name="connsiteY1131" fmla="*/ 2522894 h 3722228"/>
              <a:gd name="connsiteX1132" fmla="*/ 5087634 w 6494035"/>
              <a:gd name="connsiteY1132" fmla="*/ 2511967 h 3722228"/>
              <a:gd name="connsiteX1133" fmla="*/ 5087634 w 6494035"/>
              <a:gd name="connsiteY1133" fmla="*/ 2504229 h 3722228"/>
              <a:gd name="connsiteX1134" fmla="*/ 5071230 w 6494035"/>
              <a:gd name="connsiteY1134" fmla="*/ 2491944 h 3722228"/>
              <a:gd name="connsiteX1135" fmla="*/ 5060306 w 6494035"/>
              <a:gd name="connsiteY1135" fmla="*/ 2473291 h 3722228"/>
              <a:gd name="connsiteX1136" fmla="*/ 5060306 w 6494035"/>
              <a:gd name="connsiteY1136" fmla="*/ 2469191 h 3722228"/>
              <a:gd name="connsiteX1137" fmla="*/ 5048006 w 6494035"/>
              <a:gd name="connsiteY1137" fmla="*/ 2453716 h 3722228"/>
              <a:gd name="connsiteX1138" fmla="*/ 5048006 w 6494035"/>
              <a:gd name="connsiteY1138" fmla="*/ 2450078 h 3722228"/>
              <a:gd name="connsiteX1139" fmla="*/ 5037070 w 6494035"/>
              <a:gd name="connsiteY1139" fmla="*/ 2435063 h 3722228"/>
              <a:gd name="connsiteX1140" fmla="*/ 5032516 w 6494035"/>
              <a:gd name="connsiteY1140" fmla="*/ 2427325 h 3722228"/>
              <a:gd name="connsiteX1141" fmla="*/ 5024770 w 6494035"/>
              <a:gd name="connsiteY1141" fmla="*/ 2422777 h 3722228"/>
              <a:gd name="connsiteX1142" fmla="*/ 5013835 w 6494035"/>
              <a:gd name="connsiteY1142" fmla="*/ 2396375 h 3722228"/>
              <a:gd name="connsiteX1143" fmla="*/ 5017025 w 6494035"/>
              <a:gd name="connsiteY1143" fmla="*/ 2391827 h 3722228"/>
              <a:gd name="connsiteX1144" fmla="*/ 4994252 w 6494035"/>
              <a:gd name="connsiteY1144" fmla="*/ 2380911 h 3722228"/>
              <a:gd name="connsiteX1145" fmla="*/ 4990610 w 6494035"/>
              <a:gd name="connsiteY1145" fmla="*/ 2369074 h 3722228"/>
              <a:gd name="connsiteX1146" fmla="*/ 4986507 w 6494035"/>
              <a:gd name="connsiteY1146" fmla="*/ 2369074 h 3722228"/>
              <a:gd name="connsiteX1147" fmla="*/ 4975120 w 6494035"/>
              <a:gd name="connsiteY1147" fmla="*/ 2353599 h 3722228"/>
              <a:gd name="connsiteX1148" fmla="*/ 4971016 w 6494035"/>
              <a:gd name="connsiteY1148" fmla="*/ 2353599 h 3722228"/>
              <a:gd name="connsiteX1149" fmla="*/ 4944601 w 6494035"/>
              <a:gd name="connsiteY1149" fmla="*/ 2330386 h 3722228"/>
              <a:gd name="connsiteX1150" fmla="*/ 4940047 w 6494035"/>
              <a:gd name="connsiteY1150" fmla="*/ 2319471 h 3722228"/>
              <a:gd name="connsiteX1151" fmla="*/ 5380818 w 6494035"/>
              <a:gd name="connsiteY1151" fmla="*/ 2280986 h 3722228"/>
              <a:gd name="connsiteX1152" fmla="*/ 5385364 w 6494035"/>
              <a:gd name="connsiteY1152" fmla="*/ 2284165 h 3722228"/>
              <a:gd name="connsiteX1153" fmla="*/ 5385364 w 6494035"/>
              <a:gd name="connsiteY1153" fmla="*/ 2291894 h 3722228"/>
              <a:gd name="connsiteX1154" fmla="*/ 5388548 w 6494035"/>
              <a:gd name="connsiteY1154" fmla="*/ 2284165 h 3722228"/>
              <a:gd name="connsiteX1155" fmla="*/ 5393105 w 6494035"/>
              <a:gd name="connsiteY1155" fmla="*/ 2284165 h 3722228"/>
              <a:gd name="connsiteX1156" fmla="*/ 5393105 w 6494035"/>
              <a:gd name="connsiteY1156" fmla="*/ 2291894 h 3722228"/>
              <a:gd name="connsiteX1157" fmla="*/ 5400835 w 6494035"/>
              <a:gd name="connsiteY1157" fmla="*/ 2291894 h 3722228"/>
              <a:gd name="connsiteX1158" fmla="*/ 5400835 w 6494035"/>
              <a:gd name="connsiteY1158" fmla="*/ 2299624 h 3722228"/>
              <a:gd name="connsiteX1159" fmla="*/ 5404019 w 6494035"/>
              <a:gd name="connsiteY1159" fmla="*/ 2304175 h 3722228"/>
              <a:gd name="connsiteX1160" fmla="*/ 5408576 w 6494035"/>
              <a:gd name="connsiteY1160" fmla="*/ 2304175 h 3722228"/>
              <a:gd name="connsiteX1161" fmla="*/ 5408576 w 6494035"/>
              <a:gd name="connsiteY1161" fmla="*/ 2307354 h 3722228"/>
              <a:gd name="connsiteX1162" fmla="*/ 5404019 w 6494035"/>
              <a:gd name="connsiteY1162" fmla="*/ 2311905 h 3722228"/>
              <a:gd name="connsiteX1163" fmla="*/ 5411760 w 6494035"/>
              <a:gd name="connsiteY1163" fmla="*/ 2311905 h 3722228"/>
              <a:gd name="connsiteX1164" fmla="*/ 5415848 w 6494035"/>
              <a:gd name="connsiteY1164" fmla="*/ 2307354 h 3722228"/>
              <a:gd name="connsiteX1165" fmla="*/ 5427231 w 6494035"/>
              <a:gd name="connsiteY1165" fmla="*/ 2315084 h 3722228"/>
              <a:gd name="connsiteX1166" fmla="*/ 5434961 w 6494035"/>
              <a:gd name="connsiteY1166" fmla="*/ 2315084 h 3722228"/>
              <a:gd name="connsiteX1167" fmla="*/ 5434961 w 6494035"/>
              <a:gd name="connsiteY1167" fmla="*/ 2322813 h 3722228"/>
              <a:gd name="connsiteX1168" fmla="*/ 5427231 w 6494035"/>
              <a:gd name="connsiteY1168" fmla="*/ 2322813 h 3722228"/>
              <a:gd name="connsiteX1169" fmla="*/ 5419490 w 6494035"/>
              <a:gd name="connsiteY1169" fmla="*/ 2326907 h 3722228"/>
              <a:gd name="connsiteX1170" fmla="*/ 5415848 w 6494035"/>
              <a:gd name="connsiteY1170" fmla="*/ 2326907 h 3722228"/>
              <a:gd name="connsiteX1171" fmla="*/ 5411760 w 6494035"/>
              <a:gd name="connsiteY1171" fmla="*/ 2326907 h 3722228"/>
              <a:gd name="connsiteX1172" fmla="*/ 5423589 w 6494035"/>
              <a:gd name="connsiteY1172" fmla="*/ 2338273 h 3722228"/>
              <a:gd name="connsiteX1173" fmla="*/ 5408576 w 6494035"/>
              <a:gd name="connsiteY1173" fmla="*/ 2342366 h 3722228"/>
              <a:gd name="connsiteX1174" fmla="*/ 5404019 w 6494035"/>
              <a:gd name="connsiteY1174" fmla="*/ 2338273 h 3722228"/>
              <a:gd name="connsiteX1175" fmla="*/ 5400835 w 6494035"/>
              <a:gd name="connsiteY1175" fmla="*/ 2342366 h 3722228"/>
              <a:gd name="connsiteX1176" fmla="*/ 5404019 w 6494035"/>
              <a:gd name="connsiteY1176" fmla="*/ 2350084 h 3722228"/>
              <a:gd name="connsiteX1177" fmla="*/ 5404019 w 6494035"/>
              <a:gd name="connsiteY1177" fmla="*/ 2353275 h 3722228"/>
              <a:gd name="connsiteX1178" fmla="*/ 5400835 w 6494035"/>
              <a:gd name="connsiteY1178" fmla="*/ 2357814 h 3722228"/>
              <a:gd name="connsiteX1179" fmla="*/ 5400835 w 6494035"/>
              <a:gd name="connsiteY1179" fmla="*/ 2361005 h 3722228"/>
              <a:gd name="connsiteX1180" fmla="*/ 5396289 w 6494035"/>
              <a:gd name="connsiteY1180" fmla="*/ 2361005 h 3722228"/>
              <a:gd name="connsiteX1181" fmla="*/ 5396289 w 6494035"/>
              <a:gd name="connsiteY1181" fmla="*/ 2365544 h 3722228"/>
              <a:gd name="connsiteX1182" fmla="*/ 5404019 w 6494035"/>
              <a:gd name="connsiteY1182" fmla="*/ 2368734 h 3722228"/>
              <a:gd name="connsiteX1183" fmla="*/ 5408576 w 6494035"/>
              <a:gd name="connsiteY1183" fmla="*/ 2376464 h 3722228"/>
              <a:gd name="connsiteX1184" fmla="*/ 5408576 w 6494035"/>
              <a:gd name="connsiteY1184" fmla="*/ 2381003 h 3722228"/>
              <a:gd name="connsiteX1185" fmla="*/ 5404019 w 6494035"/>
              <a:gd name="connsiteY1185" fmla="*/ 2388733 h 3722228"/>
              <a:gd name="connsiteX1186" fmla="*/ 5411760 w 6494035"/>
              <a:gd name="connsiteY1186" fmla="*/ 2391912 h 3722228"/>
              <a:gd name="connsiteX1187" fmla="*/ 5423589 w 6494035"/>
              <a:gd name="connsiteY1187" fmla="*/ 2404193 h 3722228"/>
              <a:gd name="connsiteX1188" fmla="*/ 5431319 w 6494035"/>
              <a:gd name="connsiteY1188" fmla="*/ 2407371 h 3722228"/>
              <a:gd name="connsiteX1189" fmla="*/ 5427231 w 6494035"/>
              <a:gd name="connsiteY1189" fmla="*/ 2411465 h 3722228"/>
              <a:gd name="connsiteX1190" fmla="*/ 5408576 w 6494035"/>
              <a:gd name="connsiteY1190" fmla="*/ 2415101 h 3722228"/>
              <a:gd name="connsiteX1191" fmla="*/ 5400835 w 6494035"/>
              <a:gd name="connsiteY1191" fmla="*/ 2419195 h 3722228"/>
              <a:gd name="connsiteX1192" fmla="*/ 5396289 w 6494035"/>
              <a:gd name="connsiteY1192" fmla="*/ 2434654 h 3722228"/>
              <a:gd name="connsiteX1193" fmla="*/ 5400835 w 6494035"/>
              <a:gd name="connsiteY1193" fmla="*/ 2445562 h 3722228"/>
              <a:gd name="connsiteX1194" fmla="*/ 5385364 w 6494035"/>
              <a:gd name="connsiteY1194" fmla="*/ 2457843 h 3722228"/>
              <a:gd name="connsiteX1195" fmla="*/ 5373077 w 6494035"/>
              <a:gd name="connsiteY1195" fmla="*/ 2465561 h 3722228"/>
              <a:gd name="connsiteX1196" fmla="*/ 5377634 w 6494035"/>
              <a:gd name="connsiteY1196" fmla="*/ 2468752 h 3722228"/>
              <a:gd name="connsiteX1197" fmla="*/ 5373077 w 6494035"/>
              <a:gd name="connsiteY1197" fmla="*/ 2488751 h 3722228"/>
              <a:gd name="connsiteX1198" fmla="*/ 5365347 w 6494035"/>
              <a:gd name="connsiteY1198" fmla="*/ 2503753 h 3722228"/>
              <a:gd name="connsiteX1199" fmla="*/ 5338951 w 6494035"/>
              <a:gd name="connsiteY1199" fmla="*/ 2515118 h 3722228"/>
              <a:gd name="connsiteX1200" fmla="*/ 5334862 w 6494035"/>
              <a:gd name="connsiteY1200" fmla="*/ 2499659 h 3722228"/>
              <a:gd name="connsiteX1201" fmla="*/ 5327122 w 6494035"/>
              <a:gd name="connsiteY1201" fmla="*/ 2499659 h 3722228"/>
              <a:gd name="connsiteX1202" fmla="*/ 5319391 w 6494035"/>
              <a:gd name="connsiteY1202" fmla="*/ 2503753 h 3722228"/>
              <a:gd name="connsiteX1203" fmla="*/ 5319391 w 6494035"/>
              <a:gd name="connsiteY1203" fmla="*/ 2491929 h 3722228"/>
              <a:gd name="connsiteX1204" fmla="*/ 5315750 w 6494035"/>
              <a:gd name="connsiteY1204" fmla="*/ 2496480 h 3722228"/>
              <a:gd name="connsiteX1205" fmla="*/ 5308467 w 6494035"/>
              <a:gd name="connsiteY1205" fmla="*/ 2491929 h 3722228"/>
              <a:gd name="connsiteX1206" fmla="*/ 5303920 w 6494035"/>
              <a:gd name="connsiteY1206" fmla="*/ 2496480 h 3722228"/>
              <a:gd name="connsiteX1207" fmla="*/ 5296179 w 6494035"/>
              <a:gd name="connsiteY1207" fmla="*/ 2499659 h 3722228"/>
              <a:gd name="connsiteX1208" fmla="*/ 5292996 w 6494035"/>
              <a:gd name="connsiteY1208" fmla="*/ 2496480 h 3722228"/>
              <a:gd name="connsiteX1209" fmla="*/ 5285255 w 6494035"/>
              <a:gd name="connsiteY1209" fmla="*/ 2503753 h 3722228"/>
              <a:gd name="connsiteX1210" fmla="*/ 5280708 w 6494035"/>
              <a:gd name="connsiteY1210" fmla="*/ 2491929 h 3722228"/>
              <a:gd name="connsiteX1211" fmla="*/ 5272978 w 6494035"/>
              <a:gd name="connsiteY1211" fmla="*/ 2488751 h 3722228"/>
              <a:gd name="connsiteX1212" fmla="*/ 5261138 w 6494035"/>
              <a:gd name="connsiteY1212" fmla="*/ 2491929 h 3722228"/>
              <a:gd name="connsiteX1213" fmla="*/ 5257507 w 6494035"/>
              <a:gd name="connsiteY1213" fmla="*/ 2488751 h 3722228"/>
              <a:gd name="connsiteX1214" fmla="*/ 5249766 w 6494035"/>
              <a:gd name="connsiteY1214" fmla="*/ 2491929 h 3722228"/>
              <a:gd name="connsiteX1215" fmla="*/ 5249766 w 6494035"/>
              <a:gd name="connsiteY1215" fmla="*/ 2476481 h 3722228"/>
              <a:gd name="connsiteX1216" fmla="*/ 5249766 w 6494035"/>
              <a:gd name="connsiteY1216" fmla="*/ 2468752 h 3722228"/>
              <a:gd name="connsiteX1217" fmla="*/ 5245667 w 6494035"/>
              <a:gd name="connsiteY1217" fmla="*/ 2453292 h 3722228"/>
              <a:gd name="connsiteX1218" fmla="*/ 5237937 w 6494035"/>
              <a:gd name="connsiteY1218" fmla="*/ 2445562 h 3722228"/>
              <a:gd name="connsiteX1219" fmla="*/ 5230196 w 6494035"/>
              <a:gd name="connsiteY1219" fmla="*/ 2445562 h 3722228"/>
              <a:gd name="connsiteX1220" fmla="*/ 5234753 w 6494035"/>
              <a:gd name="connsiteY1220" fmla="*/ 2442384 h 3722228"/>
              <a:gd name="connsiteX1221" fmla="*/ 5227012 w 6494035"/>
              <a:gd name="connsiteY1221" fmla="*/ 2437833 h 3722228"/>
              <a:gd name="connsiteX1222" fmla="*/ 5230196 w 6494035"/>
              <a:gd name="connsiteY1222" fmla="*/ 2430560 h 3722228"/>
              <a:gd name="connsiteX1223" fmla="*/ 5222466 w 6494035"/>
              <a:gd name="connsiteY1223" fmla="*/ 2422831 h 3722228"/>
              <a:gd name="connsiteX1224" fmla="*/ 5222466 w 6494035"/>
              <a:gd name="connsiteY1224" fmla="*/ 2411465 h 3722228"/>
              <a:gd name="connsiteX1225" fmla="*/ 5227012 w 6494035"/>
              <a:gd name="connsiteY1225" fmla="*/ 2399641 h 3722228"/>
              <a:gd name="connsiteX1226" fmla="*/ 5230196 w 6494035"/>
              <a:gd name="connsiteY1226" fmla="*/ 2391912 h 3722228"/>
              <a:gd name="connsiteX1227" fmla="*/ 5234753 w 6494035"/>
              <a:gd name="connsiteY1227" fmla="*/ 2388733 h 3722228"/>
              <a:gd name="connsiteX1228" fmla="*/ 5237937 w 6494035"/>
              <a:gd name="connsiteY1228" fmla="*/ 2388733 h 3722228"/>
              <a:gd name="connsiteX1229" fmla="*/ 5242483 w 6494035"/>
              <a:gd name="connsiteY1229" fmla="*/ 2391912 h 3722228"/>
              <a:gd name="connsiteX1230" fmla="*/ 5253408 w 6494035"/>
              <a:gd name="connsiteY1230" fmla="*/ 2391912 h 3722228"/>
              <a:gd name="connsiteX1231" fmla="*/ 5261138 w 6494035"/>
              <a:gd name="connsiteY1231" fmla="*/ 2396463 h 3722228"/>
              <a:gd name="connsiteX1232" fmla="*/ 5265237 w 6494035"/>
              <a:gd name="connsiteY1232" fmla="*/ 2396463 h 3722228"/>
              <a:gd name="connsiteX1233" fmla="*/ 5268879 w 6494035"/>
              <a:gd name="connsiteY1233" fmla="*/ 2384182 h 3722228"/>
              <a:gd name="connsiteX1234" fmla="*/ 5272978 w 6494035"/>
              <a:gd name="connsiteY1234" fmla="*/ 2373274 h 3722228"/>
              <a:gd name="connsiteX1235" fmla="*/ 5285255 w 6494035"/>
              <a:gd name="connsiteY1235" fmla="*/ 2368734 h 3722228"/>
              <a:gd name="connsiteX1236" fmla="*/ 5308467 w 6494035"/>
              <a:gd name="connsiteY1236" fmla="*/ 2361005 h 3722228"/>
              <a:gd name="connsiteX1237" fmla="*/ 5331221 w 6494035"/>
              <a:gd name="connsiteY1237" fmla="*/ 2334637 h 3722228"/>
              <a:gd name="connsiteX1238" fmla="*/ 5334862 w 6494035"/>
              <a:gd name="connsiteY1238" fmla="*/ 2330543 h 3722228"/>
              <a:gd name="connsiteX1239" fmla="*/ 5346692 w 6494035"/>
              <a:gd name="connsiteY1239" fmla="*/ 2322813 h 3722228"/>
              <a:gd name="connsiteX1240" fmla="*/ 5346692 w 6494035"/>
              <a:gd name="connsiteY1240" fmla="*/ 2330543 h 3722228"/>
              <a:gd name="connsiteX1241" fmla="*/ 5349876 w 6494035"/>
              <a:gd name="connsiteY1241" fmla="*/ 2326907 h 3722228"/>
              <a:gd name="connsiteX1242" fmla="*/ 5354422 w 6494035"/>
              <a:gd name="connsiteY1242" fmla="*/ 2315084 h 3722228"/>
              <a:gd name="connsiteX1243" fmla="*/ 5362163 w 6494035"/>
              <a:gd name="connsiteY1243" fmla="*/ 2311905 h 3722228"/>
              <a:gd name="connsiteX1244" fmla="*/ 5365347 w 6494035"/>
              <a:gd name="connsiteY1244" fmla="*/ 2315084 h 3722228"/>
              <a:gd name="connsiteX1245" fmla="*/ 5373077 w 6494035"/>
              <a:gd name="connsiteY1245" fmla="*/ 2296445 h 3722228"/>
              <a:gd name="connsiteX1246" fmla="*/ 5558405 w 6494035"/>
              <a:gd name="connsiteY1246" fmla="*/ 2222908 h 3722228"/>
              <a:gd name="connsiteX1247" fmla="*/ 5569793 w 6494035"/>
              <a:gd name="connsiteY1247" fmla="*/ 2230596 h 3722228"/>
              <a:gd name="connsiteX1248" fmla="*/ 5577539 w 6494035"/>
              <a:gd name="connsiteY1248" fmla="*/ 2235116 h 3722228"/>
              <a:gd name="connsiteX1249" fmla="*/ 5577539 w 6494035"/>
              <a:gd name="connsiteY1249" fmla="*/ 2245968 h 3722228"/>
              <a:gd name="connsiteX1250" fmla="*/ 5573893 w 6494035"/>
              <a:gd name="connsiteY1250" fmla="*/ 2250036 h 3722228"/>
              <a:gd name="connsiteX1251" fmla="*/ 5581638 w 6494035"/>
              <a:gd name="connsiteY1251" fmla="*/ 2250036 h 3722228"/>
              <a:gd name="connsiteX1252" fmla="*/ 5581638 w 6494035"/>
              <a:gd name="connsiteY1252" fmla="*/ 2265413 h 3722228"/>
              <a:gd name="connsiteX1253" fmla="*/ 5585280 w 6494035"/>
              <a:gd name="connsiteY1253" fmla="*/ 2276265 h 3722228"/>
              <a:gd name="connsiteX1254" fmla="*/ 5577539 w 6494035"/>
              <a:gd name="connsiteY1254" fmla="*/ 2280784 h 3722228"/>
              <a:gd name="connsiteX1255" fmla="*/ 5581638 w 6494035"/>
              <a:gd name="connsiteY1255" fmla="*/ 2296156 h 3722228"/>
              <a:gd name="connsiteX1256" fmla="*/ 5577539 w 6494035"/>
              <a:gd name="connsiteY1256" fmla="*/ 2296156 h 3722228"/>
              <a:gd name="connsiteX1257" fmla="*/ 5569793 w 6494035"/>
              <a:gd name="connsiteY1257" fmla="*/ 2276265 h 3722228"/>
              <a:gd name="connsiteX1258" fmla="*/ 5558405 w 6494035"/>
              <a:gd name="connsiteY1258" fmla="*/ 2288473 h 3722228"/>
              <a:gd name="connsiteX1259" fmla="*/ 5566151 w 6494035"/>
              <a:gd name="connsiteY1259" fmla="*/ 2299325 h 3722228"/>
              <a:gd name="connsiteX1260" fmla="*/ 5562052 w 6494035"/>
              <a:gd name="connsiteY1260" fmla="*/ 2314697 h 3722228"/>
              <a:gd name="connsiteX1261" fmla="*/ 5558405 w 6494035"/>
              <a:gd name="connsiteY1261" fmla="*/ 2311081 h 3722228"/>
              <a:gd name="connsiteX1262" fmla="*/ 5558405 w 6494035"/>
              <a:gd name="connsiteY1262" fmla="*/ 2307009 h 3722228"/>
              <a:gd name="connsiteX1263" fmla="*/ 5558405 w 6494035"/>
              <a:gd name="connsiteY1263" fmla="*/ 2303393 h 3722228"/>
              <a:gd name="connsiteX1264" fmla="*/ 5554306 w 6494035"/>
              <a:gd name="connsiteY1264" fmla="*/ 2307009 h 3722228"/>
              <a:gd name="connsiteX1265" fmla="*/ 5538819 w 6494035"/>
              <a:gd name="connsiteY1265" fmla="*/ 2303393 h 3722228"/>
              <a:gd name="connsiteX1266" fmla="*/ 5531078 w 6494035"/>
              <a:gd name="connsiteY1266" fmla="*/ 2283948 h 3722228"/>
              <a:gd name="connsiteX1267" fmla="*/ 5535630 w 6494035"/>
              <a:gd name="connsiteY1267" fmla="*/ 2276265 h 3722228"/>
              <a:gd name="connsiteX1268" fmla="*/ 5531078 w 6494035"/>
              <a:gd name="connsiteY1268" fmla="*/ 2268576 h 3722228"/>
              <a:gd name="connsiteX1269" fmla="*/ 5520143 w 6494035"/>
              <a:gd name="connsiteY1269" fmla="*/ 2265413 h 3722228"/>
              <a:gd name="connsiteX1270" fmla="*/ 5523332 w 6494035"/>
              <a:gd name="connsiteY1270" fmla="*/ 2276265 h 3722228"/>
              <a:gd name="connsiteX1271" fmla="*/ 5515591 w 6494035"/>
              <a:gd name="connsiteY1271" fmla="*/ 2273096 h 3722228"/>
              <a:gd name="connsiteX1272" fmla="*/ 5512402 w 6494035"/>
              <a:gd name="connsiteY1272" fmla="*/ 2268576 h 3722228"/>
              <a:gd name="connsiteX1273" fmla="*/ 5512402 w 6494035"/>
              <a:gd name="connsiteY1273" fmla="*/ 2273096 h 3722228"/>
              <a:gd name="connsiteX1274" fmla="*/ 5507845 w 6494035"/>
              <a:gd name="connsiteY1274" fmla="*/ 2273096 h 3722228"/>
              <a:gd name="connsiteX1275" fmla="*/ 5504656 w 6494035"/>
              <a:gd name="connsiteY1275" fmla="*/ 2265413 h 3722228"/>
              <a:gd name="connsiteX1276" fmla="*/ 5496915 w 6494035"/>
              <a:gd name="connsiteY1276" fmla="*/ 2273096 h 3722228"/>
              <a:gd name="connsiteX1277" fmla="*/ 5492358 w 6494035"/>
              <a:gd name="connsiteY1277" fmla="*/ 2283948 h 3722228"/>
              <a:gd name="connsiteX1278" fmla="*/ 5492358 w 6494035"/>
              <a:gd name="connsiteY1278" fmla="*/ 2276265 h 3722228"/>
              <a:gd name="connsiteX1279" fmla="*/ 5492358 w 6494035"/>
              <a:gd name="connsiteY1279" fmla="*/ 2260888 h 3722228"/>
              <a:gd name="connsiteX1280" fmla="*/ 5507845 w 6494035"/>
              <a:gd name="connsiteY1280" fmla="*/ 2257724 h 3722228"/>
              <a:gd name="connsiteX1281" fmla="*/ 5512402 w 6494035"/>
              <a:gd name="connsiteY1281" fmla="*/ 2250036 h 3722228"/>
              <a:gd name="connsiteX1282" fmla="*/ 5523332 w 6494035"/>
              <a:gd name="connsiteY1282" fmla="*/ 2245968 h 3722228"/>
              <a:gd name="connsiteX1283" fmla="*/ 5527889 w 6494035"/>
              <a:gd name="connsiteY1283" fmla="*/ 2253656 h 3722228"/>
              <a:gd name="connsiteX1284" fmla="*/ 5523332 w 6494035"/>
              <a:gd name="connsiteY1284" fmla="*/ 2257724 h 3722228"/>
              <a:gd name="connsiteX1285" fmla="*/ 5523332 w 6494035"/>
              <a:gd name="connsiteY1285" fmla="*/ 2260888 h 3722228"/>
              <a:gd name="connsiteX1286" fmla="*/ 5535630 w 6494035"/>
              <a:gd name="connsiteY1286" fmla="*/ 2253656 h 3722228"/>
              <a:gd name="connsiteX1287" fmla="*/ 5538819 w 6494035"/>
              <a:gd name="connsiteY1287" fmla="*/ 2245968 h 3722228"/>
              <a:gd name="connsiteX1288" fmla="*/ 5546565 w 6494035"/>
              <a:gd name="connsiteY1288" fmla="*/ 2250036 h 3722228"/>
              <a:gd name="connsiteX1289" fmla="*/ 5546565 w 6494035"/>
              <a:gd name="connsiteY1289" fmla="*/ 2238280 h 3722228"/>
              <a:gd name="connsiteX1290" fmla="*/ 5550664 w 6494035"/>
              <a:gd name="connsiteY1290" fmla="*/ 2242352 h 3722228"/>
              <a:gd name="connsiteX1291" fmla="*/ 5554306 w 6494035"/>
              <a:gd name="connsiteY1291" fmla="*/ 2238280 h 3722228"/>
              <a:gd name="connsiteX1292" fmla="*/ 5562052 w 6494035"/>
              <a:gd name="connsiteY1292" fmla="*/ 2238280 h 3722228"/>
              <a:gd name="connsiteX1293" fmla="*/ 4623200 w 6494035"/>
              <a:gd name="connsiteY1293" fmla="*/ 2222908 h 3722228"/>
              <a:gd name="connsiteX1294" fmla="*/ 4642691 w 6494035"/>
              <a:gd name="connsiteY1294" fmla="*/ 2235207 h 3722228"/>
              <a:gd name="connsiteX1295" fmla="*/ 4642691 w 6494035"/>
              <a:gd name="connsiteY1295" fmla="*/ 2238396 h 3722228"/>
              <a:gd name="connsiteX1296" fmla="*/ 4650397 w 6494035"/>
              <a:gd name="connsiteY1296" fmla="*/ 2250240 h 3722228"/>
              <a:gd name="connsiteX1297" fmla="*/ 4661731 w 6494035"/>
              <a:gd name="connsiteY1297" fmla="*/ 2268914 h 3722228"/>
              <a:gd name="connsiteX1298" fmla="*/ 4658103 w 6494035"/>
              <a:gd name="connsiteY1298" fmla="*/ 2292147 h 3722228"/>
              <a:gd name="connsiteX1299" fmla="*/ 4635440 w 6494035"/>
              <a:gd name="connsiteY1299" fmla="*/ 2304446 h 3722228"/>
              <a:gd name="connsiteX1300" fmla="*/ 4627734 w 6494035"/>
              <a:gd name="connsiteY1300" fmla="*/ 2292147 h 3722228"/>
              <a:gd name="connsiteX1301" fmla="*/ 4623200 w 6494035"/>
              <a:gd name="connsiteY1301" fmla="*/ 2273469 h 3722228"/>
              <a:gd name="connsiteX1302" fmla="*/ 4615494 w 6494035"/>
              <a:gd name="connsiteY1302" fmla="*/ 2257984 h 3722228"/>
              <a:gd name="connsiteX1303" fmla="*/ 4620027 w 6494035"/>
              <a:gd name="connsiteY1303" fmla="*/ 2257984 h 3722228"/>
              <a:gd name="connsiteX1304" fmla="*/ 4623200 w 6494035"/>
              <a:gd name="connsiteY1304" fmla="*/ 2242496 h 3722228"/>
              <a:gd name="connsiteX1305" fmla="*/ 4620027 w 6494035"/>
              <a:gd name="connsiteY1305" fmla="*/ 2238396 h 3722228"/>
              <a:gd name="connsiteX1306" fmla="*/ 4623200 w 6494035"/>
              <a:gd name="connsiteY1306" fmla="*/ 2235207 h 3722228"/>
              <a:gd name="connsiteX1307" fmla="*/ 4627734 w 6494035"/>
              <a:gd name="connsiteY1307" fmla="*/ 2227463 h 3722228"/>
              <a:gd name="connsiteX1308" fmla="*/ 5538592 w 6494035"/>
              <a:gd name="connsiteY1308" fmla="*/ 2214936 h 3722228"/>
              <a:gd name="connsiteX1309" fmla="*/ 5543148 w 6494035"/>
              <a:gd name="connsiteY1309" fmla="*/ 2219410 h 3722228"/>
              <a:gd name="connsiteX1310" fmla="*/ 5538592 w 6494035"/>
              <a:gd name="connsiteY1310" fmla="*/ 2227016 h 3722228"/>
              <a:gd name="connsiteX1311" fmla="*/ 5527660 w 6494035"/>
              <a:gd name="connsiteY1311" fmla="*/ 2222542 h 3722228"/>
              <a:gd name="connsiteX1312" fmla="*/ 5530848 w 6494035"/>
              <a:gd name="connsiteY1312" fmla="*/ 2219410 h 3722228"/>
              <a:gd name="connsiteX1313" fmla="*/ 5515769 w 6494035"/>
              <a:gd name="connsiteY1313" fmla="*/ 2196715 h 3722228"/>
              <a:gd name="connsiteX1314" fmla="*/ 5520367 w 6494035"/>
              <a:gd name="connsiteY1314" fmla="*/ 2199886 h 3722228"/>
              <a:gd name="connsiteX1315" fmla="*/ 5515769 w 6494035"/>
              <a:gd name="connsiteY1315" fmla="*/ 2212119 h 3722228"/>
              <a:gd name="connsiteX1316" fmla="*/ 5512550 w 6494035"/>
              <a:gd name="connsiteY1316" fmla="*/ 2227071 h 3722228"/>
              <a:gd name="connsiteX1317" fmla="*/ 5515769 w 6494035"/>
              <a:gd name="connsiteY1317" fmla="*/ 2238397 h 3722228"/>
              <a:gd name="connsiteX1318" fmla="*/ 5512550 w 6494035"/>
              <a:gd name="connsiteY1318" fmla="*/ 2238397 h 3722228"/>
              <a:gd name="connsiteX1319" fmla="*/ 5504731 w 6494035"/>
              <a:gd name="connsiteY1319" fmla="*/ 2230695 h 3722228"/>
              <a:gd name="connsiteX1320" fmla="*/ 5500133 w 6494035"/>
              <a:gd name="connsiteY1320" fmla="*/ 2230695 h 3722228"/>
              <a:gd name="connsiteX1321" fmla="*/ 5496914 w 6494035"/>
              <a:gd name="connsiteY1321" fmla="*/ 2219822 h 3722228"/>
              <a:gd name="connsiteX1322" fmla="*/ 5504731 w 6494035"/>
              <a:gd name="connsiteY1322" fmla="*/ 2215290 h 3722228"/>
              <a:gd name="connsiteX1323" fmla="*/ 5512550 w 6494035"/>
              <a:gd name="connsiteY1323" fmla="*/ 2199886 h 3722228"/>
              <a:gd name="connsiteX1324" fmla="*/ 5528353 w 6494035"/>
              <a:gd name="connsiteY1324" fmla="*/ 2192160 h 3722228"/>
              <a:gd name="connsiteX1325" fmla="*/ 5528353 w 6494035"/>
              <a:gd name="connsiteY1325" fmla="*/ 2211822 h 3722228"/>
              <a:gd name="connsiteX1326" fmla="*/ 5523879 w 6494035"/>
              <a:gd name="connsiteY1326" fmla="*/ 2214950 h 3722228"/>
              <a:gd name="connsiteX1327" fmla="*/ 5520747 w 6494035"/>
              <a:gd name="connsiteY1327" fmla="*/ 2227016 h 3722228"/>
              <a:gd name="connsiteX1328" fmla="*/ 5516273 w 6494035"/>
              <a:gd name="connsiteY1328" fmla="*/ 2227016 h 3722228"/>
              <a:gd name="connsiteX1329" fmla="*/ 5523879 w 6494035"/>
              <a:gd name="connsiteY1329" fmla="*/ 2207354 h 3722228"/>
              <a:gd name="connsiteX1330" fmla="*/ 1720476 w 6494035"/>
              <a:gd name="connsiteY1330" fmla="*/ 2188744 h 3722228"/>
              <a:gd name="connsiteX1331" fmla="*/ 1732774 w 6494035"/>
              <a:gd name="connsiteY1331" fmla="*/ 2188744 h 3722228"/>
              <a:gd name="connsiteX1332" fmla="*/ 1728218 w 6494035"/>
              <a:gd name="connsiteY1332" fmla="*/ 2199694 h 3722228"/>
              <a:gd name="connsiteX1333" fmla="*/ 1712731 w 6494035"/>
              <a:gd name="connsiteY1333" fmla="*/ 2199694 h 3722228"/>
              <a:gd name="connsiteX1334" fmla="*/ 1720476 w 6494035"/>
              <a:gd name="connsiteY1334" fmla="*/ 2196190 h 3722228"/>
              <a:gd name="connsiteX1335" fmla="*/ 5535632 w 6494035"/>
              <a:gd name="connsiteY1335" fmla="*/ 2184189 h 3722228"/>
              <a:gd name="connsiteX1336" fmla="*/ 5538783 w 6494035"/>
              <a:gd name="connsiteY1336" fmla="*/ 2188646 h 3722228"/>
              <a:gd name="connsiteX1337" fmla="*/ 5546437 w 6494035"/>
              <a:gd name="connsiteY1337" fmla="*/ 2188646 h 3722228"/>
              <a:gd name="connsiteX1338" fmla="*/ 5546437 w 6494035"/>
              <a:gd name="connsiteY1338" fmla="*/ 2196220 h 3722228"/>
              <a:gd name="connsiteX1339" fmla="*/ 5554541 w 6494035"/>
              <a:gd name="connsiteY1339" fmla="*/ 2210925 h 3722228"/>
              <a:gd name="connsiteX1340" fmla="*/ 5550939 w 6494035"/>
              <a:gd name="connsiteY1340" fmla="*/ 2214490 h 3722228"/>
              <a:gd name="connsiteX1341" fmla="*/ 5543285 w 6494035"/>
              <a:gd name="connsiteY1341" fmla="*/ 2196220 h 3722228"/>
              <a:gd name="connsiteX1342" fmla="*/ 5538783 w 6494035"/>
              <a:gd name="connsiteY1342" fmla="*/ 2196220 h 3722228"/>
              <a:gd name="connsiteX1343" fmla="*/ 5434986 w 6494035"/>
              <a:gd name="connsiteY1343" fmla="*/ 2184189 h 3722228"/>
              <a:gd name="connsiteX1344" fmla="*/ 5434986 w 6494035"/>
              <a:gd name="connsiteY1344" fmla="*/ 2191880 h 3722228"/>
              <a:gd name="connsiteX1345" fmla="*/ 5434986 w 6494035"/>
              <a:gd name="connsiteY1345" fmla="*/ 2196405 h 3722228"/>
              <a:gd name="connsiteX1346" fmla="*/ 5439521 w 6494035"/>
              <a:gd name="connsiteY1346" fmla="*/ 2207260 h 3722228"/>
              <a:gd name="connsiteX1347" fmla="*/ 5431811 w 6494035"/>
              <a:gd name="connsiteY1347" fmla="*/ 2211332 h 3722228"/>
              <a:gd name="connsiteX1348" fmla="*/ 5431811 w 6494035"/>
              <a:gd name="connsiteY1348" fmla="*/ 2219024 h 3722228"/>
              <a:gd name="connsiteX1349" fmla="*/ 5424101 w 6494035"/>
              <a:gd name="connsiteY1349" fmla="*/ 2222191 h 3722228"/>
              <a:gd name="connsiteX1350" fmla="*/ 5416391 w 6494035"/>
              <a:gd name="connsiteY1350" fmla="*/ 2234403 h 3722228"/>
              <a:gd name="connsiteX1351" fmla="*/ 5408684 w 6494035"/>
              <a:gd name="connsiteY1351" fmla="*/ 2237570 h 3722228"/>
              <a:gd name="connsiteX1352" fmla="*/ 5396439 w 6494035"/>
              <a:gd name="connsiteY1352" fmla="*/ 2245262 h 3722228"/>
              <a:gd name="connsiteX1353" fmla="*/ 5388729 w 6494035"/>
              <a:gd name="connsiteY1353" fmla="*/ 2249786 h 3722228"/>
              <a:gd name="connsiteX1354" fmla="*/ 5400974 w 6494035"/>
              <a:gd name="connsiteY1354" fmla="*/ 2237570 h 3722228"/>
              <a:gd name="connsiteX1355" fmla="*/ 5408684 w 6494035"/>
              <a:gd name="connsiteY1355" fmla="*/ 2234403 h 3722228"/>
              <a:gd name="connsiteX1356" fmla="*/ 5416391 w 6494035"/>
              <a:gd name="connsiteY1356" fmla="*/ 2219024 h 3722228"/>
              <a:gd name="connsiteX1357" fmla="*/ 5424101 w 6494035"/>
              <a:gd name="connsiteY1357" fmla="*/ 2211332 h 3722228"/>
              <a:gd name="connsiteX1358" fmla="*/ 5431811 w 6494035"/>
              <a:gd name="connsiteY1358" fmla="*/ 2207260 h 3722228"/>
              <a:gd name="connsiteX1359" fmla="*/ 5431811 w 6494035"/>
              <a:gd name="connsiteY1359" fmla="*/ 2196405 h 3722228"/>
              <a:gd name="connsiteX1360" fmla="*/ 5485526 w 6494035"/>
              <a:gd name="connsiteY1360" fmla="*/ 2176217 h 3722228"/>
              <a:gd name="connsiteX1361" fmla="*/ 5493343 w 6494035"/>
              <a:gd name="connsiteY1361" fmla="*/ 2176217 h 3722228"/>
              <a:gd name="connsiteX1362" fmla="*/ 5497943 w 6494035"/>
              <a:gd name="connsiteY1362" fmla="*/ 2184059 h 3722228"/>
              <a:gd name="connsiteX1363" fmla="*/ 5501162 w 6494035"/>
              <a:gd name="connsiteY1363" fmla="*/ 2180830 h 3722228"/>
              <a:gd name="connsiteX1364" fmla="*/ 5508979 w 6494035"/>
              <a:gd name="connsiteY1364" fmla="*/ 2184059 h 3722228"/>
              <a:gd name="connsiteX1365" fmla="*/ 5508979 w 6494035"/>
              <a:gd name="connsiteY1365" fmla="*/ 2191901 h 3722228"/>
              <a:gd name="connsiteX1366" fmla="*/ 5505300 w 6494035"/>
              <a:gd name="connsiteY1366" fmla="*/ 2196513 h 3722228"/>
              <a:gd name="connsiteX1367" fmla="*/ 5485526 w 6494035"/>
              <a:gd name="connsiteY1367" fmla="*/ 2212197 h 3722228"/>
              <a:gd name="connsiteX1368" fmla="*/ 5485526 w 6494035"/>
              <a:gd name="connsiteY1368" fmla="*/ 2188671 h 3722228"/>
              <a:gd name="connsiteX1369" fmla="*/ 5550948 w 6494035"/>
              <a:gd name="connsiteY1369" fmla="*/ 2160274 h 3722228"/>
              <a:gd name="connsiteX1370" fmla="*/ 5554645 w 6494035"/>
              <a:gd name="connsiteY1370" fmla="*/ 2164887 h 3722228"/>
              <a:gd name="connsiteX1371" fmla="*/ 5558803 w 6494035"/>
              <a:gd name="connsiteY1371" fmla="*/ 2168116 h 3722228"/>
              <a:gd name="connsiteX1372" fmla="*/ 5554645 w 6494035"/>
              <a:gd name="connsiteY1372" fmla="*/ 2175958 h 3722228"/>
              <a:gd name="connsiteX1373" fmla="*/ 5562500 w 6494035"/>
              <a:gd name="connsiteY1373" fmla="*/ 2196254 h 3722228"/>
              <a:gd name="connsiteX1374" fmla="*/ 5554645 w 6494035"/>
              <a:gd name="connsiteY1374" fmla="*/ 2191640 h 3722228"/>
              <a:gd name="connsiteX1375" fmla="*/ 5546789 w 6494035"/>
              <a:gd name="connsiteY1375" fmla="*/ 2180570 h 3722228"/>
              <a:gd name="connsiteX1376" fmla="*/ 5538933 w 6494035"/>
              <a:gd name="connsiteY1376" fmla="*/ 2175958 h 3722228"/>
              <a:gd name="connsiteX1377" fmla="*/ 5531077 w 6494035"/>
              <a:gd name="connsiteY1377" fmla="*/ 2164887 h 3722228"/>
              <a:gd name="connsiteX1378" fmla="*/ 1758283 w 6494035"/>
              <a:gd name="connsiteY1378" fmla="*/ 2134083 h 3722228"/>
              <a:gd name="connsiteX1379" fmla="*/ 1762712 w 6494035"/>
              <a:gd name="connsiteY1379" fmla="*/ 2134083 h 3722228"/>
              <a:gd name="connsiteX1380" fmla="*/ 1765812 w 6494035"/>
              <a:gd name="connsiteY1380" fmla="*/ 2142273 h 3722228"/>
              <a:gd name="connsiteX1381" fmla="*/ 1762712 w 6494035"/>
              <a:gd name="connsiteY1381" fmla="*/ 2146127 h 3722228"/>
              <a:gd name="connsiteX1382" fmla="*/ 1732091 w 6494035"/>
              <a:gd name="connsiteY1382" fmla="*/ 2119278 h 3722228"/>
              <a:gd name="connsiteX1383" fmla="*/ 1735128 w 6494035"/>
              <a:gd name="connsiteY1383" fmla="*/ 2119278 h 3722228"/>
              <a:gd name="connsiteX1384" fmla="*/ 1735128 w 6494035"/>
              <a:gd name="connsiteY1384" fmla="*/ 2122378 h 3722228"/>
              <a:gd name="connsiteX1385" fmla="*/ 1732091 w 6494035"/>
              <a:gd name="connsiteY1385" fmla="*/ 2126807 h 3722228"/>
              <a:gd name="connsiteX1386" fmla="*/ 1727535 w 6494035"/>
              <a:gd name="connsiteY1386" fmla="*/ 2098780 h 3722228"/>
              <a:gd name="connsiteX1387" fmla="*/ 1735064 w 6494035"/>
              <a:gd name="connsiteY1387" fmla="*/ 2103660 h 3722228"/>
              <a:gd name="connsiteX1388" fmla="*/ 1735064 w 6494035"/>
              <a:gd name="connsiteY1388" fmla="*/ 2111957 h 3722228"/>
              <a:gd name="connsiteX1389" fmla="*/ 1731963 w 6494035"/>
              <a:gd name="connsiteY1389" fmla="*/ 2111957 h 3722228"/>
              <a:gd name="connsiteX1390" fmla="*/ 1110114 w 6494035"/>
              <a:gd name="connsiteY1390" fmla="*/ 2065069 h 3722228"/>
              <a:gd name="connsiteX1391" fmla="*/ 1110114 w 6494035"/>
              <a:gd name="connsiteY1391" fmla="*/ 2065069 h 3722228"/>
              <a:gd name="connsiteX1392" fmla="*/ 1133063 w 6494035"/>
              <a:gd name="connsiteY1392" fmla="*/ 2065069 h 3722228"/>
              <a:gd name="connsiteX1393" fmla="*/ 1133063 w 6494035"/>
              <a:gd name="connsiteY1393" fmla="*/ 2065069 h 3722228"/>
              <a:gd name="connsiteX1394" fmla="*/ 1727170 w 6494035"/>
              <a:gd name="connsiteY1394" fmla="*/ 2064616 h 3722228"/>
              <a:gd name="connsiteX1395" fmla="*/ 1731644 w 6494035"/>
              <a:gd name="connsiteY1395" fmla="*/ 2068159 h 3722228"/>
              <a:gd name="connsiteX1396" fmla="*/ 1724038 w 6494035"/>
              <a:gd name="connsiteY1396" fmla="*/ 2068159 h 3722228"/>
              <a:gd name="connsiteX1397" fmla="*/ 1724038 w 6494035"/>
              <a:gd name="connsiteY1397" fmla="*/ 2073220 h 3722228"/>
              <a:gd name="connsiteX1398" fmla="*/ 1719564 w 6494035"/>
              <a:gd name="connsiteY1398" fmla="*/ 2073220 h 3722228"/>
              <a:gd name="connsiteX1399" fmla="*/ 1719564 w 6494035"/>
              <a:gd name="connsiteY1399" fmla="*/ 2068159 h 3722228"/>
              <a:gd name="connsiteX1400" fmla="*/ 5446426 w 6494035"/>
              <a:gd name="connsiteY1400" fmla="*/ 2030453 h 3722228"/>
              <a:gd name="connsiteX1401" fmla="*/ 5454202 w 6494035"/>
              <a:gd name="connsiteY1401" fmla="*/ 2030453 h 3722228"/>
              <a:gd name="connsiteX1402" fmla="*/ 5469764 w 6494035"/>
              <a:gd name="connsiteY1402" fmla="*/ 2034986 h 3722228"/>
              <a:gd name="connsiteX1403" fmla="*/ 5473882 w 6494035"/>
              <a:gd name="connsiteY1403" fmla="*/ 2030453 h 3722228"/>
              <a:gd name="connsiteX1404" fmla="*/ 5477084 w 6494035"/>
              <a:gd name="connsiteY1404" fmla="*/ 2034986 h 3722228"/>
              <a:gd name="connsiteX1405" fmla="*/ 5477084 w 6494035"/>
              <a:gd name="connsiteY1405" fmla="*/ 2042690 h 3722228"/>
              <a:gd name="connsiteX1406" fmla="*/ 5477084 w 6494035"/>
              <a:gd name="connsiteY1406" fmla="*/ 2053565 h 3722228"/>
              <a:gd name="connsiteX1407" fmla="*/ 5484865 w 6494035"/>
              <a:gd name="connsiteY1407" fmla="*/ 2061269 h 3722228"/>
              <a:gd name="connsiteX1408" fmla="*/ 5484865 w 6494035"/>
              <a:gd name="connsiteY1408" fmla="*/ 2068980 h 3722228"/>
              <a:gd name="connsiteX1409" fmla="*/ 5481663 w 6494035"/>
              <a:gd name="connsiteY1409" fmla="*/ 2084388 h 3722228"/>
              <a:gd name="connsiteX1410" fmla="*/ 5469764 w 6494035"/>
              <a:gd name="connsiteY1410" fmla="*/ 2088467 h 3722228"/>
              <a:gd name="connsiteX1411" fmla="*/ 5466101 w 6494035"/>
              <a:gd name="connsiteY1411" fmla="*/ 2099342 h 3722228"/>
              <a:gd name="connsiteX1412" fmla="*/ 5473882 w 6494035"/>
              <a:gd name="connsiteY1412" fmla="*/ 2111580 h 3722228"/>
              <a:gd name="connsiteX1413" fmla="*/ 5473882 w 6494035"/>
              <a:gd name="connsiteY1413" fmla="*/ 2114751 h 3722228"/>
              <a:gd name="connsiteX1414" fmla="*/ 5473882 w 6494035"/>
              <a:gd name="connsiteY1414" fmla="*/ 2122461 h 3722228"/>
              <a:gd name="connsiteX1415" fmla="*/ 5484865 w 6494035"/>
              <a:gd name="connsiteY1415" fmla="*/ 2130166 h 3722228"/>
              <a:gd name="connsiteX1416" fmla="*/ 5489444 w 6494035"/>
              <a:gd name="connsiteY1416" fmla="*/ 2126988 h 3722228"/>
              <a:gd name="connsiteX1417" fmla="*/ 5489444 w 6494035"/>
              <a:gd name="connsiteY1417" fmla="*/ 2122461 h 3722228"/>
              <a:gd name="connsiteX1418" fmla="*/ 5500427 w 6494035"/>
              <a:gd name="connsiteY1418" fmla="*/ 2122461 h 3722228"/>
              <a:gd name="connsiteX1419" fmla="*/ 5505001 w 6494035"/>
              <a:gd name="connsiteY1419" fmla="*/ 2134699 h 3722228"/>
              <a:gd name="connsiteX1420" fmla="*/ 5508203 w 6494035"/>
              <a:gd name="connsiteY1420" fmla="*/ 2134699 h 3722228"/>
              <a:gd name="connsiteX1421" fmla="*/ 5508203 w 6494035"/>
              <a:gd name="connsiteY1421" fmla="*/ 2130166 h 3722228"/>
              <a:gd name="connsiteX1422" fmla="*/ 5523765 w 6494035"/>
              <a:gd name="connsiteY1422" fmla="*/ 2134699 h 3722228"/>
              <a:gd name="connsiteX1423" fmla="*/ 5515984 w 6494035"/>
              <a:gd name="connsiteY1423" fmla="*/ 2137870 h 3722228"/>
              <a:gd name="connsiteX1424" fmla="*/ 5520562 w 6494035"/>
              <a:gd name="connsiteY1424" fmla="*/ 2145574 h 3722228"/>
              <a:gd name="connsiteX1425" fmla="*/ 5528343 w 6494035"/>
              <a:gd name="connsiteY1425" fmla="*/ 2150107 h 3722228"/>
              <a:gd name="connsiteX1426" fmla="*/ 5528343 w 6494035"/>
              <a:gd name="connsiteY1426" fmla="*/ 2165515 h 3722228"/>
              <a:gd name="connsiteX1427" fmla="*/ 5523765 w 6494035"/>
              <a:gd name="connsiteY1427" fmla="*/ 2157811 h 3722228"/>
              <a:gd name="connsiteX1428" fmla="*/ 5515984 w 6494035"/>
              <a:gd name="connsiteY1428" fmla="*/ 2153278 h 3722228"/>
              <a:gd name="connsiteX1429" fmla="*/ 5512781 w 6494035"/>
              <a:gd name="connsiteY1429" fmla="*/ 2150107 h 3722228"/>
              <a:gd name="connsiteX1430" fmla="*/ 5505001 w 6494035"/>
              <a:gd name="connsiteY1430" fmla="*/ 2142403 h 3722228"/>
              <a:gd name="connsiteX1431" fmla="*/ 5500427 w 6494035"/>
              <a:gd name="connsiteY1431" fmla="*/ 2137870 h 3722228"/>
              <a:gd name="connsiteX1432" fmla="*/ 5497220 w 6494035"/>
              <a:gd name="connsiteY1432" fmla="*/ 2130166 h 3722228"/>
              <a:gd name="connsiteX1433" fmla="*/ 5492646 w 6494035"/>
              <a:gd name="connsiteY1433" fmla="*/ 2134699 h 3722228"/>
              <a:gd name="connsiteX1434" fmla="*/ 5500427 w 6494035"/>
              <a:gd name="connsiteY1434" fmla="*/ 2150107 h 3722228"/>
              <a:gd name="connsiteX1435" fmla="*/ 5497220 w 6494035"/>
              <a:gd name="connsiteY1435" fmla="*/ 2150107 h 3722228"/>
              <a:gd name="connsiteX1436" fmla="*/ 5489444 w 6494035"/>
              <a:gd name="connsiteY1436" fmla="*/ 2137870 h 3722228"/>
              <a:gd name="connsiteX1437" fmla="*/ 5473882 w 6494035"/>
              <a:gd name="connsiteY1437" fmla="*/ 2134699 h 3722228"/>
              <a:gd name="connsiteX1438" fmla="*/ 5469764 w 6494035"/>
              <a:gd name="connsiteY1438" fmla="*/ 2137870 h 3722228"/>
              <a:gd name="connsiteX1439" fmla="*/ 5466101 w 6494035"/>
              <a:gd name="connsiteY1439" fmla="*/ 2137870 h 3722228"/>
              <a:gd name="connsiteX1440" fmla="*/ 5461983 w 6494035"/>
              <a:gd name="connsiteY1440" fmla="*/ 2134699 h 3722228"/>
              <a:gd name="connsiteX1441" fmla="*/ 5454202 w 6494035"/>
              <a:gd name="connsiteY1441" fmla="*/ 2130166 h 3722228"/>
              <a:gd name="connsiteX1442" fmla="*/ 5457409 w 6494035"/>
              <a:gd name="connsiteY1442" fmla="*/ 2122461 h 3722228"/>
              <a:gd name="connsiteX1443" fmla="*/ 5457409 w 6494035"/>
              <a:gd name="connsiteY1443" fmla="*/ 2114751 h 3722228"/>
              <a:gd name="connsiteX1444" fmla="*/ 5454202 w 6494035"/>
              <a:gd name="connsiteY1444" fmla="*/ 2114751 h 3722228"/>
              <a:gd name="connsiteX1445" fmla="*/ 5449628 w 6494035"/>
              <a:gd name="connsiteY1445" fmla="*/ 2122461 h 3722228"/>
              <a:gd name="connsiteX1446" fmla="*/ 5446426 w 6494035"/>
              <a:gd name="connsiteY1446" fmla="*/ 2119284 h 3722228"/>
              <a:gd name="connsiteX1447" fmla="*/ 5438645 w 6494035"/>
              <a:gd name="connsiteY1447" fmla="*/ 2096171 h 3722228"/>
              <a:gd name="connsiteX1448" fmla="*/ 5430864 w 6494035"/>
              <a:gd name="connsiteY1448" fmla="*/ 2080763 h 3722228"/>
              <a:gd name="connsiteX1449" fmla="*/ 5438645 w 6494035"/>
              <a:gd name="connsiteY1449" fmla="*/ 2084388 h 3722228"/>
              <a:gd name="connsiteX1450" fmla="*/ 5441847 w 6494035"/>
              <a:gd name="connsiteY1450" fmla="*/ 2088467 h 3722228"/>
              <a:gd name="connsiteX1451" fmla="*/ 5446426 w 6494035"/>
              <a:gd name="connsiteY1451" fmla="*/ 2084388 h 3722228"/>
              <a:gd name="connsiteX1452" fmla="*/ 5441847 w 6494035"/>
              <a:gd name="connsiteY1452" fmla="*/ 2068980 h 3722228"/>
              <a:gd name="connsiteX1453" fmla="*/ 5441847 w 6494035"/>
              <a:gd name="connsiteY1453" fmla="*/ 2053565 h 3722228"/>
              <a:gd name="connsiteX1454" fmla="*/ 1128743 w 6494035"/>
              <a:gd name="connsiteY1454" fmla="*/ 2026373 h 3722228"/>
              <a:gd name="connsiteX1455" fmla="*/ 1128544 w 6494035"/>
              <a:gd name="connsiteY1455" fmla="*/ 2026772 h 3722228"/>
              <a:gd name="connsiteX1456" fmla="*/ 1163559 w 6494035"/>
              <a:gd name="connsiteY1456" fmla="*/ 2026772 h 3722228"/>
              <a:gd name="connsiteX1457" fmla="*/ 1163915 w 6494035"/>
              <a:gd name="connsiteY1457" fmla="*/ 2026373 h 3722228"/>
              <a:gd name="connsiteX1458" fmla="*/ 1616988 w 6494035"/>
              <a:gd name="connsiteY1458" fmla="*/ 2019065 h 3722228"/>
              <a:gd name="connsiteX1459" fmla="*/ 1635308 w 6494035"/>
              <a:gd name="connsiteY1459" fmla="*/ 2022253 h 3722228"/>
              <a:gd name="connsiteX1460" fmla="*/ 1647374 w 6494035"/>
              <a:gd name="connsiteY1460" fmla="*/ 2026808 h 3722228"/>
              <a:gd name="connsiteX1461" fmla="*/ 1639777 w 6494035"/>
              <a:gd name="connsiteY1461" fmla="*/ 2034553 h 3722228"/>
              <a:gd name="connsiteX1462" fmla="*/ 1612518 w 6494035"/>
              <a:gd name="connsiteY1462" fmla="*/ 2029997 h 3722228"/>
              <a:gd name="connsiteX1463" fmla="*/ 1394740 w 6494035"/>
              <a:gd name="connsiteY1463" fmla="*/ 2014510 h 3722228"/>
              <a:gd name="connsiteX1464" fmla="*/ 1417385 w 6494035"/>
              <a:gd name="connsiteY1464" fmla="*/ 2019065 h 3722228"/>
              <a:gd name="connsiteX1465" fmla="*/ 1426445 w 6494035"/>
              <a:gd name="connsiteY1465" fmla="*/ 2029998 h 3722228"/>
              <a:gd name="connsiteX1466" fmla="*/ 1410139 w 6494035"/>
              <a:gd name="connsiteY1466" fmla="*/ 2029998 h 3722228"/>
              <a:gd name="connsiteX1467" fmla="*/ 1394740 w 6494035"/>
              <a:gd name="connsiteY1467" fmla="*/ 2029998 h 3722228"/>
              <a:gd name="connsiteX1468" fmla="*/ 1387039 w 6494035"/>
              <a:gd name="connsiteY1468" fmla="*/ 2022253 h 3722228"/>
              <a:gd name="connsiteX1469" fmla="*/ 5241161 w 6494035"/>
              <a:gd name="connsiteY1469" fmla="*/ 1996289 h 3722228"/>
              <a:gd name="connsiteX1470" fmla="*/ 5244789 w 6494035"/>
              <a:gd name="connsiteY1470" fmla="*/ 1999460 h 3722228"/>
              <a:gd name="connsiteX1471" fmla="*/ 5244789 w 6494035"/>
              <a:gd name="connsiteY1471" fmla="*/ 2007162 h 3722228"/>
              <a:gd name="connsiteX1472" fmla="*/ 5237083 w 6494035"/>
              <a:gd name="connsiteY1472" fmla="*/ 2014864 h 3722228"/>
              <a:gd name="connsiteX1473" fmla="*/ 5237083 w 6494035"/>
              <a:gd name="connsiteY1473" fmla="*/ 2026645 h 3722228"/>
              <a:gd name="connsiteX1474" fmla="*/ 5225749 w 6494035"/>
              <a:gd name="connsiteY1474" fmla="*/ 2030269 h 3722228"/>
              <a:gd name="connsiteX1475" fmla="*/ 5218498 w 6494035"/>
              <a:gd name="connsiteY1475" fmla="*/ 2037971 h 3722228"/>
              <a:gd name="connsiteX1476" fmla="*/ 5198552 w 6494035"/>
              <a:gd name="connsiteY1476" fmla="*/ 2030269 h 3722228"/>
              <a:gd name="connsiteX1477" fmla="*/ 5198552 w 6494035"/>
              <a:gd name="connsiteY1477" fmla="*/ 2014864 h 3722228"/>
              <a:gd name="connsiteX1478" fmla="*/ 5210792 w 6494035"/>
              <a:gd name="connsiteY1478" fmla="*/ 2007162 h 3722228"/>
              <a:gd name="connsiteX1479" fmla="*/ 5210792 w 6494035"/>
              <a:gd name="connsiteY1479" fmla="*/ 1999460 h 3722228"/>
              <a:gd name="connsiteX1480" fmla="*/ 5213964 w 6494035"/>
              <a:gd name="connsiteY1480" fmla="*/ 1999460 h 3722228"/>
              <a:gd name="connsiteX1481" fmla="*/ 5218498 w 6494035"/>
              <a:gd name="connsiteY1481" fmla="*/ 1999460 h 3722228"/>
              <a:gd name="connsiteX1482" fmla="*/ 5237083 w 6494035"/>
              <a:gd name="connsiteY1482" fmla="*/ 1999460 h 3722228"/>
              <a:gd name="connsiteX1483" fmla="*/ 1488722 w 6494035"/>
              <a:gd name="connsiteY1483" fmla="*/ 1988318 h 3722228"/>
              <a:gd name="connsiteX1484" fmla="*/ 1507298 w 6494035"/>
              <a:gd name="connsiteY1484" fmla="*/ 1988318 h 3722228"/>
              <a:gd name="connsiteX1485" fmla="*/ 1519078 w 6494035"/>
              <a:gd name="connsiteY1485" fmla="*/ 1991507 h 3722228"/>
              <a:gd name="connsiteX1486" fmla="*/ 1522700 w 6494035"/>
              <a:gd name="connsiteY1486" fmla="*/ 1991507 h 3722228"/>
              <a:gd name="connsiteX1487" fmla="*/ 1537653 w 6494035"/>
              <a:gd name="connsiteY1487" fmla="*/ 1991507 h 3722228"/>
              <a:gd name="connsiteX1488" fmla="*/ 1557587 w 6494035"/>
              <a:gd name="connsiteY1488" fmla="*/ 1996062 h 3722228"/>
              <a:gd name="connsiteX1489" fmla="*/ 1565292 w 6494035"/>
              <a:gd name="connsiteY1489" fmla="*/ 2003806 h 3722228"/>
              <a:gd name="connsiteX1490" fmla="*/ 1591565 w 6494035"/>
              <a:gd name="connsiteY1490" fmla="*/ 2011550 h 3722228"/>
              <a:gd name="connsiteX1491" fmla="*/ 1583867 w 6494035"/>
              <a:gd name="connsiteY1491" fmla="*/ 2022481 h 3722228"/>
              <a:gd name="connsiteX1492" fmla="*/ 1553056 w 6494035"/>
              <a:gd name="connsiteY1492" fmla="*/ 2022481 h 3722228"/>
              <a:gd name="connsiteX1493" fmla="*/ 1542185 w 6494035"/>
              <a:gd name="connsiteY1493" fmla="*/ 2022481 h 3722228"/>
              <a:gd name="connsiteX1494" fmla="*/ 1526776 w 6494035"/>
              <a:gd name="connsiteY1494" fmla="*/ 2037969 h 3722228"/>
              <a:gd name="connsiteX1495" fmla="*/ 1519078 w 6494035"/>
              <a:gd name="connsiteY1495" fmla="*/ 2026582 h 3722228"/>
              <a:gd name="connsiteX1496" fmla="*/ 1476486 w 6494035"/>
              <a:gd name="connsiteY1496" fmla="*/ 2026582 h 3722228"/>
              <a:gd name="connsiteX1497" fmla="*/ 1465615 w 6494035"/>
              <a:gd name="connsiteY1497" fmla="*/ 2022481 h 3722228"/>
              <a:gd name="connsiteX1498" fmla="*/ 1468788 w 6494035"/>
              <a:gd name="connsiteY1498" fmla="*/ 2011550 h 3722228"/>
              <a:gd name="connsiteX1499" fmla="*/ 1511374 w 6494035"/>
              <a:gd name="connsiteY1499" fmla="*/ 2014737 h 3722228"/>
              <a:gd name="connsiteX1500" fmla="*/ 1499593 w 6494035"/>
              <a:gd name="connsiteY1500" fmla="*/ 2006995 h 3722228"/>
              <a:gd name="connsiteX1501" fmla="*/ 1496426 w 6494035"/>
              <a:gd name="connsiteY1501" fmla="*/ 1999251 h 3722228"/>
              <a:gd name="connsiteX1502" fmla="*/ 1491580 w 6494035"/>
              <a:gd name="connsiteY1502" fmla="*/ 1957571 h 3722228"/>
              <a:gd name="connsiteX1503" fmla="*/ 1499324 w 6494035"/>
              <a:gd name="connsiteY1503" fmla="*/ 1957571 h 3722228"/>
              <a:gd name="connsiteX1504" fmla="*/ 1495680 w 6494035"/>
              <a:gd name="connsiteY1504" fmla="*/ 1965100 h 3722228"/>
              <a:gd name="connsiteX1505" fmla="*/ 1488391 w 6494035"/>
              <a:gd name="connsiteY1505" fmla="*/ 1965100 h 3722228"/>
              <a:gd name="connsiteX1506" fmla="*/ 1483836 w 6494035"/>
              <a:gd name="connsiteY1506" fmla="*/ 1960671 h 3722228"/>
              <a:gd name="connsiteX1507" fmla="*/ 1499779 w 6494035"/>
              <a:gd name="connsiteY1507" fmla="*/ 1930240 h 3722228"/>
              <a:gd name="connsiteX1508" fmla="*/ 1507308 w 6494035"/>
              <a:gd name="connsiteY1508" fmla="*/ 1934381 h 3722228"/>
              <a:gd name="connsiteX1509" fmla="*/ 1499779 w 6494035"/>
              <a:gd name="connsiteY1509" fmla="*/ 1934381 h 3722228"/>
              <a:gd name="connsiteX1510" fmla="*/ 1314381 w 6494035"/>
              <a:gd name="connsiteY1510" fmla="*/ 1910881 h 3722228"/>
              <a:gd name="connsiteX1511" fmla="*/ 1337611 w 6494035"/>
              <a:gd name="connsiteY1511" fmla="*/ 1910881 h 3722228"/>
              <a:gd name="connsiteX1512" fmla="*/ 1364033 w 6494035"/>
              <a:gd name="connsiteY1512" fmla="*/ 1918691 h 3722228"/>
              <a:gd name="connsiteX1513" fmla="*/ 1391362 w 6494035"/>
              <a:gd name="connsiteY1513" fmla="*/ 1934316 h 3722228"/>
              <a:gd name="connsiteX1514" fmla="*/ 1414603 w 6494035"/>
              <a:gd name="connsiteY1514" fmla="*/ 1945344 h 3722228"/>
              <a:gd name="connsiteX1515" fmla="*/ 1445576 w 6494035"/>
              <a:gd name="connsiteY1515" fmla="*/ 1960969 h 3722228"/>
              <a:gd name="connsiteX1516" fmla="*/ 1442384 w 6494035"/>
              <a:gd name="connsiteY1516" fmla="*/ 1968780 h 3722228"/>
              <a:gd name="connsiteX1517" fmla="*/ 1461063 w 6494035"/>
              <a:gd name="connsiteY1517" fmla="*/ 1973372 h 3722228"/>
              <a:gd name="connsiteX1518" fmla="*/ 1476550 w 6494035"/>
              <a:gd name="connsiteY1518" fmla="*/ 1981187 h 3722228"/>
              <a:gd name="connsiteX1519" fmla="*/ 1402751 w 6494035"/>
              <a:gd name="connsiteY1519" fmla="*/ 1988997 h 3722228"/>
              <a:gd name="connsiteX1520" fmla="*/ 1414603 w 6494035"/>
              <a:gd name="connsiteY1520" fmla="*/ 1973372 h 3722228"/>
              <a:gd name="connsiteX1521" fmla="*/ 1391362 w 6494035"/>
              <a:gd name="connsiteY1521" fmla="*/ 1965562 h 3722228"/>
              <a:gd name="connsiteX1522" fmla="*/ 1383619 w 6494035"/>
              <a:gd name="connsiteY1522" fmla="*/ 1945344 h 3722228"/>
              <a:gd name="connsiteX1523" fmla="*/ 1356290 w 6494035"/>
              <a:gd name="connsiteY1523" fmla="*/ 1945344 h 3722228"/>
              <a:gd name="connsiteX1524" fmla="*/ 1317574 w 6494035"/>
              <a:gd name="connsiteY1524" fmla="*/ 1929719 h 3722228"/>
              <a:gd name="connsiteX1525" fmla="*/ 1325317 w 6494035"/>
              <a:gd name="connsiteY1525" fmla="*/ 1926506 h 3722228"/>
              <a:gd name="connsiteX1526" fmla="*/ 1302539 w 6494035"/>
              <a:gd name="connsiteY1526" fmla="*/ 1921909 h 3722228"/>
              <a:gd name="connsiteX1527" fmla="*/ 1283407 w 6494035"/>
              <a:gd name="connsiteY1527" fmla="*/ 1937534 h 3722228"/>
              <a:gd name="connsiteX1528" fmla="*/ 1256079 w 6494035"/>
              <a:gd name="connsiteY1528" fmla="*/ 1937534 h 3722228"/>
              <a:gd name="connsiteX1529" fmla="*/ 1271566 w 6494035"/>
              <a:gd name="connsiteY1529" fmla="*/ 1929719 h 3722228"/>
              <a:gd name="connsiteX1530" fmla="*/ 1287053 w 6494035"/>
              <a:gd name="connsiteY1530" fmla="*/ 1918691 h 3722228"/>
              <a:gd name="connsiteX1531" fmla="*/ 1457644 w 6494035"/>
              <a:gd name="connsiteY1531" fmla="*/ 1902909 h 3722228"/>
              <a:gd name="connsiteX1532" fmla="*/ 1465174 w 6494035"/>
              <a:gd name="connsiteY1532" fmla="*/ 1919117 h 3722228"/>
              <a:gd name="connsiteX1533" fmla="*/ 1465174 w 6494035"/>
              <a:gd name="connsiteY1533" fmla="*/ 1922930 h 3722228"/>
              <a:gd name="connsiteX1534" fmla="*/ 1414991 w 6494035"/>
              <a:gd name="connsiteY1534" fmla="*/ 1891521 h 3722228"/>
              <a:gd name="connsiteX1535" fmla="*/ 1414991 w 6494035"/>
              <a:gd name="connsiteY1535" fmla="*/ 1899050 h 3722228"/>
              <a:gd name="connsiteX1536" fmla="*/ 1409815 w 6494035"/>
              <a:gd name="connsiteY1536" fmla="*/ 1899050 h 3722228"/>
              <a:gd name="connsiteX1537" fmla="*/ 1409815 w 6494035"/>
              <a:gd name="connsiteY1537" fmla="*/ 1895950 h 3722228"/>
              <a:gd name="connsiteX1538" fmla="*/ 1453045 w 6494035"/>
              <a:gd name="connsiteY1538" fmla="*/ 1875578 h 3722228"/>
              <a:gd name="connsiteX1539" fmla="*/ 1461717 w 6494035"/>
              <a:gd name="connsiteY1539" fmla="*/ 1891066 h 3722228"/>
              <a:gd name="connsiteX1540" fmla="*/ 1453045 w 6494035"/>
              <a:gd name="connsiteY1540" fmla="*/ 1891066 h 3722228"/>
              <a:gd name="connsiteX1541" fmla="*/ 1453045 w 6494035"/>
              <a:gd name="connsiteY1541" fmla="*/ 1887421 h 3722228"/>
              <a:gd name="connsiteX1542" fmla="*/ 1449672 w 6494035"/>
              <a:gd name="connsiteY1542" fmla="*/ 1880133 h 3722228"/>
              <a:gd name="connsiteX1543" fmla="*/ 1402632 w 6494035"/>
              <a:gd name="connsiteY1543" fmla="*/ 1868745 h 3722228"/>
              <a:gd name="connsiteX1544" fmla="*/ 1410517 w 6494035"/>
              <a:gd name="connsiteY1544" fmla="*/ 1868745 h 3722228"/>
              <a:gd name="connsiteX1545" fmla="*/ 1410517 w 6494035"/>
              <a:gd name="connsiteY1545" fmla="*/ 1880339 h 3722228"/>
              <a:gd name="connsiteX1546" fmla="*/ 1402632 w 6494035"/>
              <a:gd name="connsiteY1546" fmla="*/ 1884205 h 3722228"/>
              <a:gd name="connsiteX1547" fmla="*/ 1399566 w 6494035"/>
              <a:gd name="connsiteY1547" fmla="*/ 1880339 h 3722228"/>
              <a:gd name="connsiteX1548" fmla="*/ 1402632 w 6494035"/>
              <a:gd name="connsiteY1548" fmla="*/ 1875992 h 3722228"/>
              <a:gd name="connsiteX1549" fmla="*/ 5441861 w 6494035"/>
              <a:gd name="connsiteY1549" fmla="*/ 1864190 h 3722228"/>
              <a:gd name="connsiteX1550" fmla="*/ 5454317 w 6494035"/>
              <a:gd name="connsiteY1550" fmla="*/ 1872018 h 3722228"/>
              <a:gd name="connsiteX1551" fmla="*/ 5454317 w 6494035"/>
              <a:gd name="connsiteY1551" fmla="*/ 1883066 h 3722228"/>
              <a:gd name="connsiteX1552" fmla="*/ 5449703 w 6494035"/>
              <a:gd name="connsiteY1552" fmla="*/ 1890890 h 3722228"/>
              <a:gd name="connsiteX1553" fmla="*/ 5446475 w 6494035"/>
              <a:gd name="connsiteY1553" fmla="*/ 1918975 h 3722228"/>
              <a:gd name="connsiteX1554" fmla="*/ 5441861 w 6494035"/>
              <a:gd name="connsiteY1554" fmla="*/ 1934627 h 3722228"/>
              <a:gd name="connsiteX1555" fmla="*/ 5438633 w 6494035"/>
              <a:gd name="connsiteY1555" fmla="*/ 1950279 h 3722228"/>
              <a:gd name="connsiteX1556" fmla="*/ 5434021 w 6494035"/>
              <a:gd name="connsiteY1556" fmla="*/ 1950279 h 3722228"/>
              <a:gd name="connsiteX1557" fmla="*/ 5434021 w 6494035"/>
              <a:gd name="connsiteY1557" fmla="*/ 1942451 h 3722228"/>
              <a:gd name="connsiteX1558" fmla="*/ 5426179 w 6494035"/>
              <a:gd name="connsiteY1558" fmla="*/ 1934627 h 3722228"/>
              <a:gd name="connsiteX1559" fmla="*/ 5418337 w 6494035"/>
              <a:gd name="connsiteY1559" fmla="*/ 1918975 h 3722228"/>
              <a:gd name="connsiteX1560" fmla="*/ 5418337 w 6494035"/>
              <a:gd name="connsiteY1560" fmla="*/ 1906542 h 3722228"/>
              <a:gd name="connsiteX1561" fmla="*/ 5422950 w 6494035"/>
              <a:gd name="connsiteY1561" fmla="*/ 1898718 h 3722228"/>
              <a:gd name="connsiteX1562" fmla="*/ 5434021 w 6494035"/>
              <a:gd name="connsiteY1562" fmla="*/ 1872018 h 3722228"/>
              <a:gd name="connsiteX1563" fmla="*/ 1434868 w 6494035"/>
              <a:gd name="connsiteY1563" fmla="*/ 1857358 h 3722228"/>
              <a:gd name="connsiteX1564" fmla="*/ 1445801 w 6494035"/>
              <a:gd name="connsiteY1564" fmla="*/ 1869184 h 3722228"/>
              <a:gd name="connsiteX1565" fmla="*/ 1445801 w 6494035"/>
              <a:gd name="connsiteY1565" fmla="*/ 1879695 h 3722228"/>
              <a:gd name="connsiteX1566" fmla="*/ 1438056 w 6494035"/>
              <a:gd name="connsiteY1566" fmla="*/ 1875316 h 3722228"/>
              <a:gd name="connsiteX1567" fmla="*/ 1442157 w 6494035"/>
              <a:gd name="connsiteY1567" fmla="*/ 1869184 h 3722228"/>
              <a:gd name="connsiteX1568" fmla="*/ 1430314 w 6494035"/>
              <a:gd name="connsiteY1568" fmla="*/ 1861738 h 3722228"/>
              <a:gd name="connsiteX1569" fmla="*/ 1391594 w 6494035"/>
              <a:gd name="connsiteY1569" fmla="*/ 1830027 h 3722228"/>
              <a:gd name="connsiteX1570" fmla="*/ 1399412 w 6494035"/>
              <a:gd name="connsiteY1570" fmla="*/ 1830027 h 3722228"/>
              <a:gd name="connsiteX1571" fmla="*/ 1410450 w 6494035"/>
              <a:gd name="connsiteY1571" fmla="*/ 1830027 h 3722228"/>
              <a:gd name="connsiteX1572" fmla="*/ 1415049 w 6494035"/>
              <a:gd name="connsiteY1572" fmla="*/ 1830027 h 3722228"/>
              <a:gd name="connsiteX1573" fmla="*/ 1394813 w 6494035"/>
              <a:gd name="connsiteY1573" fmla="*/ 1838631 h 3722228"/>
              <a:gd name="connsiteX1574" fmla="*/ 5577329 w 6494035"/>
              <a:gd name="connsiteY1574" fmla="*/ 1825472 h 3722228"/>
              <a:gd name="connsiteX1575" fmla="*/ 5569445 w 6494035"/>
              <a:gd name="connsiteY1575" fmla="*/ 1840959 h 3722228"/>
              <a:gd name="connsiteX1576" fmla="*/ 5573825 w 6494035"/>
              <a:gd name="connsiteY1576" fmla="*/ 1845515 h 3722228"/>
              <a:gd name="connsiteX1577" fmla="*/ 5566379 w 6494035"/>
              <a:gd name="connsiteY1577" fmla="*/ 1845515 h 3722228"/>
              <a:gd name="connsiteX1578" fmla="*/ 5566379 w 6494035"/>
              <a:gd name="connsiteY1578" fmla="*/ 1840959 h 3722228"/>
              <a:gd name="connsiteX1579" fmla="*/ 5569445 w 6494035"/>
              <a:gd name="connsiteY1579" fmla="*/ 1833216 h 3722228"/>
              <a:gd name="connsiteX1580" fmla="*/ 5569445 w 6494035"/>
              <a:gd name="connsiteY1580" fmla="*/ 1830027 h 3722228"/>
              <a:gd name="connsiteX1581" fmla="*/ 5573825 w 6494035"/>
              <a:gd name="connsiteY1581" fmla="*/ 1830027 h 3722228"/>
              <a:gd name="connsiteX1582" fmla="*/ 1414370 w 6494035"/>
              <a:gd name="connsiteY1582" fmla="*/ 1823194 h 3722228"/>
              <a:gd name="connsiteX1583" fmla="*/ 1422114 w 6494035"/>
              <a:gd name="connsiteY1583" fmla="*/ 1826313 h 3722228"/>
              <a:gd name="connsiteX1584" fmla="*/ 1429858 w 6494035"/>
              <a:gd name="connsiteY1584" fmla="*/ 1841464 h 3722228"/>
              <a:gd name="connsiteX1585" fmla="*/ 1426214 w 6494035"/>
              <a:gd name="connsiteY1585" fmla="*/ 1853496 h 3722228"/>
              <a:gd name="connsiteX1586" fmla="*/ 1422114 w 6494035"/>
              <a:gd name="connsiteY1586" fmla="*/ 1845921 h 3722228"/>
              <a:gd name="connsiteX1587" fmla="*/ 1422114 w 6494035"/>
              <a:gd name="connsiteY1587" fmla="*/ 1841464 h 3722228"/>
              <a:gd name="connsiteX1588" fmla="*/ 1422114 w 6494035"/>
              <a:gd name="connsiteY1588" fmla="*/ 1830770 h 3722228"/>
              <a:gd name="connsiteX1589" fmla="*/ 1414370 w 6494035"/>
              <a:gd name="connsiteY1589" fmla="*/ 1826313 h 3722228"/>
              <a:gd name="connsiteX1590" fmla="*/ 2671145 w 6494035"/>
              <a:gd name="connsiteY1590" fmla="*/ 1818639 h 3722228"/>
              <a:gd name="connsiteX1591" fmla="*/ 2666717 w 6494035"/>
              <a:gd name="connsiteY1591" fmla="*/ 1830719 h 3722228"/>
              <a:gd name="connsiteX1592" fmla="*/ 2663617 w 6494035"/>
              <a:gd name="connsiteY1592" fmla="*/ 1826245 h 3722228"/>
              <a:gd name="connsiteX1593" fmla="*/ 2651791 w 6494035"/>
              <a:gd name="connsiteY1593" fmla="*/ 1815223 h 3722228"/>
              <a:gd name="connsiteX1594" fmla="*/ 2648287 w 6494035"/>
              <a:gd name="connsiteY1594" fmla="*/ 1822669 h 3722228"/>
              <a:gd name="connsiteX1595" fmla="*/ 2643907 w 6494035"/>
              <a:gd name="connsiteY1595" fmla="*/ 1826173 h 3722228"/>
              <a:gd name="connsiteX1596" fmla="*/ 2640841 w 6494035"/>
              <a:gd name="connsiteY1596" fmla="*/ 1818289 h 3722228"/>
              <a:gd name="connsiteX1597" fmla="*/ 5601200 w 6494035"/>
              <a:gd name="connsiteY1597" fmla="*/ 1784475 h 3722228"/>
              <a:gd name="connsiteX1598" fmla="*/ 5597346 w 6494035"/>
              <a:gd name="connsiteY1598" fmla="*/ 1787575 h 3722228"/>
              <a:gd name="connsiteX1599" fmla="*/ 5592528 w 6494035"/>
              <a:gd name="connsiteY1599" fmla="*/ 1792004 h 3722228"/>
              <a:gd name="connsiteX1600" fmla="*/ 5589155 w 6494035"/>
              <a:gd name="connsiteY1600" fmla="*/ 1787575 h 3722228"/>
              <a:gd name="connsiteX1601" fmla="*/ 3671812 w 6494035"/>
              <a:gd name="connsiteY1601" fmla="*/ 1747909 h 3722228"/>
              <a:gd name="connsiteX1602" fmla="*/ 3672458 w 6494035"/>
              <a:gd name="connsiteY1602" fmla="*/ 1749137 h 3722228"/>
              <a:gd name="connsiteX1603" fmla="*/ 3671204 w 6494035"/>
              <a:gd name="connsiteY1603" fmla="*/ 1751521 h 3722228"/>
              <a:gd name="connsiteX1604" fmla="*/ 3672564 w 6494035"/>
              <a:gd name="connsiteY1604" fmla="*/ 1749202 h 3722228"/>
              <a:gd name="connsiteX1605" fmla="*/ 2636286 w 6494035"/>
              <a:gd name="connsiteY1605" fmla="*/ 1718426 h 3722228"/>
              <a:gd name="connsiteX1606" fmla="*/ 2640759 w 6494035"/>
              <a:gd name="connsiteY1606" fmla="*/ 1718426 h 3722228"/>
              <a:gd name="connsiteX1607" fmla="*/ 2648365 w 6494035"/>
              <a:gd name="connsiteY1607" fmla="*/ 1722567 h 3722228"/>
              <a:gd name="connsiteX1608" fmla="*/ 2643891 w 6494035"/>
              <a:gd name="connsiteY1608" fmla="*/ 1722567 h 3722228"/>
              <a:gd name="connsiteX1609" fmla="*/ 3660737 w 6494035"/>
              <a:gd name="connsiteY1609" fmla="*/ 1653515 h 3722228"/>
              <a:gd name="connsiteX1610" fmla="*/ 3653035 w 6494035"/>
              <a:gd name="connsiteY1610" fmla="*/ 1664170 h 3722228"/>
              <a:gd name="connsiteX1611" fmla="*/ 3653035 w 6494035"/>
              <a:gd name="connsiteY1611" fmla="*/ 1668608 h 3722228"/>
              <a:gd name="connsiteX1612" fmla="*/ 3649411 w 6494035"/>
              <a:gd name="connsiteY1612" fmla="*/ 1668608 h 3722228"/>
              <a:gd name="connsiteX1613" fmla="*/ 3642162 w 6494035"/>
              <a:gd name="connsiteY1613" fmla="*/ 1675711 h 3722228"/>
              <a:gd name="connsiteX1614" fmla="*/ 3634459 w 6494035"/>
              <a:gd name="connsiteY1614" fmla="*/ 1675711 h 3722228"/>
              <a:gd name="connsiteX1615" fmla="*/ 3634459 w 6494035"/>
              <a:gd name="connsiteY1615" fmla="*/ 1679263 h 3722228"/>
              <a:gd name="connsiteX1616" fmla="*/ 3622225 w 6494035"/>
              <a:gd name="connsiteY1616" fmla="*/ 1675711 h 3722228"/>
              <a:gd name="connsiteX1617" fmla="*/ 3619055 w 6494035"/>
              <a:gd name="connsiteY1617" fmla="*/ 1668608 h 3722228"/>
              <a:gd name="connsiteX1618" fmla="*/ 3622225 w 6494035"/>
              <a:gd name="connsiteY1618" fmla="*/ 1668608 h 3722228"/>
              <a:gd name="connsiteX1619" fmla="*/ 3626757 w 6494035"/>
              <a:gd name="connsiteY1619" fmla="*/ 1664170 h 3722228"/>
              <a:gd name="connsiteX1620" fmla="*/ 3629928 w 6494035"/>
              <a:gd name="connsiteY1620" fmla="*/ 1664170 h 3722228"/>
              <a:gd name="connsiteX1621" fmla="*/ 3634459 w 6494035"/>
              <a:gd name="connsiteY1621" fmla="*/ 1661062 h 3722228"/>
              <a:gd name="connsiteX1622" fmla="*/ 3642162 w 6494035"/>
              <a:gd name="connsiteY1622" fmla="*/ 1661062 h 3722228"/>
              <a:gd name="connsiteX1623" fmla="*/ 3455753 w 6494035"/>
              <a:gd name="connsiteY1623" fmla="*/ 1653515 h 3722228"/>
              <a:gd name="connsiteX1624" fmla="*/ 3460309 w 6494035"/>
              <a:gd name="connsiteY1624" fmla="*/ 1661258 h 3722228"/>
              <a:gd name="connsiteX1625" fmla="*/ 3471242 w 6494035"/>
              <a:gd name="connsiteY1625" fmla="*/ 1661258 h 3722228"/>
              <a:gd name="connsiteX1626" fmla="*/ 3475795 w 6494035"/>
              <a:gd name="connsiteY1626" fmla="*/ 1661258 h 3722228"/>
              <a:gd name="connsiteX1627" fmla="*/ 3486727 w 6494035"/>
              <a:gd name="connsiteY1627" fmla="*/ 1661258 h 3722228"/>
              <a:gd name="connsiteX1628" fmla="*/ 3491283 w 6494035"/>
              <a:gd name="connsiteY1628" fmla="*/ 1664447 h 3722228"/>
              <a:gd name="connsiteX1629" fmla="*/ 3499026 w 6494035"/>
              <a:gd name="connsiteY1629" fmla="*/ 1664447 h 3722228"/>
              <a:gd name="connsiteX1630" fmla="*/ 3499026 w 6494035"/>
              <a:gd name="connsiteY1630" fmla="*/ 1669003 h 3722228"/>
              <a:gd name="connsiteX1631" fmla="*/ 3471242 w 6494035"/>
              <a:gd name="connsiteY1631" fmla="*/ 1669003 h 3722228"/>
              <a:gd name="connsiteX1632" fmla="*/ 3468052 w 6494035"/>
              <a:gd name="connsiteY1632" fmla="*/ 1664447 h 3722228"/>
              <a:gd name="connsiteX1633" fmla="*/ 3452564 w 6494035"/>
              <a:gd name="connsiteY1633" fmla="*/ 1664447 h 3722228"/>
              <a:gd name="connsiteX1634" fmla="*/ 3444821 w 6494035"/>
              <a:gd name="connsiteY1634" fmla="*/ 1664447 h 3722228"/>
              <a:gd name="connsiteX1635" fmla="*/ 3444821 w 6494035"/>
              <a:gd name="connsiteY1635" fmla="*/ 1656703 h 3722228"/>
              <a:gd name="connsiteX1636" fmla="*/ 3452564 w 6494035"/>
              <a:gd name="connsiteY1636" fmla="*/ 1656703 h 3722228"/>
              <a:gd name="connsiteX1637" fmla="*/ 3262617 w 6494035"/>
              <a:gd name="connsiteY1637" fmla="*/ 1645544 h 3722228"/>
              <a:gd name="connsiteX1638" fmla="*/ 3266666 w 6494035"/>
              <a:gd name="connsiteY1638" fmla="*/ 1648644 h 3722228"/>
              <a:gd name="connsiteX1639" fmla="*/ 3266666 w 6494035"/>
              <a:gd name="connsiteY1639" fmla="*/ 1653073 h 3722228"/>
              <a:gd name="connsiteX1640" fmla="*/ 3536619 w 6494035"/>
              <a:gd name="connsiteY1640" fmla="*/ 1637572 h 3722228"/>
              <a:gd name="connsiteX1641" fmla="*/ 3532191 w 6494035"/>
              <a:gd name="connsiteY1641" fmla="*/ 1645762 h 3722228"/>
              <a:gd name="connsiteX1642" fmla="*/ 3529091 w 6494035"/>
              <a:gd name="connsiteY1642" fmla="*/ 1649616 h 3722228"/>
              <a:gd name="connsiteX1643" fmla="*/ 3529091 w 6494035"/>
              <a:gd name="connsiteY1643" fmla="*/ 1640945 h 3722228"/>
              <a:gd name="connsiteX1644" fmla="*/ 3231870 w 6494035"/>
              <a:gd name="connsiteY1644" fmla="*/ 1595437 h 3722228"/>
              <a:gd name="connsiteX1645" fmla="*/ 3235057 w 6494035"/>
              <a:gd name="connsiteY1645" fmla="*/ 1599906 h 3722228"/>
              <a:gd name="connsiteX1646" fmla="*/ 3239613 w 6494035"/>
              <a:gd name="connsiteY1646" fmla="*/ 1595437 h 3722228"/>
              <a:gd name="connsiteX1647" fmla="*/ 3242802 w 6494035"/>
              <a:gd name="connsiteY1647" fmla="*/ 1595437 h 3722228"/>
              <a:gd name="connsiteX1648" fmla="*/ 3255101 w 6494035"/>
              <a:gd name="connsiteY1648" fmla="*/ 1599906 h 3722228"/>
              <a:gd name="connsiteX1649" fmla="*/ 3281519 w 6494035"/>
              <a:gd name="connsiteY1649" fmla="*/ 1595437 h 3722228"/>
              <a:gd name="connsiteX1650" fmla="*/ 3281519 w 6494035"/>
              <a:gd name="connsiteY1650" fmla="*/ 1603034 h 3722228"/>
              <a:gd name="connsiteX1651" fmla="*/ 3277876 w 6494035"/>
              <a:gd name="connsiteY1651" fmla="*/ 1610631 h 3722228"/>
              <a:gd name="connsiteX1652" fmla="*/ 3281519 w 6494035"/>
              <a:gd name="connsiteY1652" fmla="*/ 1622696 h 3722228"/>
              <a:gd name="connsiteX1653" fmla="*/ 3277876 w 6494035"/>
              <a:gd name="connsiteY1653" fmla="*/ 1630293 h 3722228"/>
              <a:gd name="connsiteX1654" fmla="*/ 3266034 w 6494035"/>
              <a:gd name="connsiteY1654" fmla="*/ 1625824 h 3722228"/>
              <a:gd name="connsiteX1655" fmla="*/ 3262388 w 6494035"/>
              <a:gd name="connsiteY1655" fmla="*/ 1622696 h 3722228"/>
              <a:gd name="connsiteX1656" fmla="*/ 3250545 w 6494035"/>
              <a:gd name="connsiteY1656" fmla="*/ 1618227 h 3722228"/>
              <a:gd name="connsiteX1657" fmla="*/ 3235057 w 6494035"/>
              <a:gd name="connsiteY1657" fmla="*/ 1610631 h 3722228"/>
              <a:gd name="connsiteX1658" fmla="*/ 3227314 w 6494035"/>
              <a:gd name="connsiteY1658" fmla="*/ 1607502 h 3722228"/>
              <a:gd name="connsiteX1659" fmla="*/ 3227314 w 6494035"/>
              <a:gd name="connsiteY1659" fmla="*/ 1599906 h 3722228"/>
              <a:gd name="connsiteX1660" fmla="*/ 3857330 w 6494035"/>
              <a:gd name="connsiteY1660" fmla="*/ 1586986 h 3722228"/>
              <a:gd name="connsiteX1661" fmla="*/ 3857330 w 6494035"/>
              <a:gd name="connsiteY1661" fmla="*/ 1590899 h 3722228"/>
              <a:gd name="connsiteX1662" fmla="*/ 3857461 w 6494035"/>
              <a:gd name="connsiteY1662" fmla="*/ 1591211 h 3722228"/>
              <a:gd name="connsiteX1663" fmla="*/ 3857461 w 6494035"/>
              <a:gd name="connsiteY1663" fmla="*/ 1587464 h 3722228"/>
              <a:gd name="connsiteX1664" fmla="*/ 3485818 w 6494035"/>
              <a:gd name="connsiteY1664" fmla="*/ 1584050 h 3722228"/>
              <a:gd name="connsiteX1665" fmla="*/ 3490246 w 6494035"/>
              <a:gd name="connsiteY1665" fmla="*/ 1587150 h 3722228"/>
              <a:gd name="connsiteX1666" fmla="*/ 3493346 w 6494035"/>
              <a:gd name="connsiteY1666" fmla="*/ 1591579 h 3722228"/>
              <a:gd name="connsiteX1667" fmla="*/ 3490246 w 6494035"/>
              <a:gd name="connsiteY1667" fmla="*/ 1591579 h 3722228"/>
              <a:gd name="connsiteX1668" fmla="*/ 3854137 w 6494035"/>
              <a:gd name="connsiteY1668" fmla="*/ 1575550 h 3722228"/>
              <a:gd name="connsiteX1669" fmla="*/ 3854998 w 6494035"/>
              <a:gd name="connsiteY1669" fmla="*/ 1578467 h 3722228"/>
              <a:gd name="connsiteX1670" fmla="*/ 3854340 w 6494035"/>
              <a:gd name="connsiteY1670" fmla="*/ 1576062 h 3722228"/>
              <a:gd name="connsiteX1671" fmla="*/ 3011640 w 6494035"/>
              <a:gd name="connsiteY1671" fmla="*/ 1571523 h 3722228"/>
              <a:gd name="connsiteX1672" fmla="*/ 3011640 w 6494035"/>
              <a:gd name="connsiteY1672" fmla="*/ 1579051 h 3722228"/>
              <a:gd name="connsiteX1673" fmla="*/ 3004111 w 6494035"/>
              <a:gd name="connsiteY1673" fmla="*/ 1575951 h 3722228"/>
              <a:gd name="connsiteX1674" fmla="*/ 3436813 w 6494035"/>
              <a:gd name="connsiteY1674" fmla="*/ 1571342 h 3722228"/>
              <a:gd name="connsiteX1675" fmla="*/ 3444119 w 6494035"/>
              <a:gd name="connsiteY1675" fmla="*/ 1579076 h 3722228"/>
              <a:gd name="connsiteX1676" fmla="*/ 3451934 w 6494035"/>
              <a:gd name="connsiteY1676" fmla="*/ 1579076 h 3722228"/>
              <a:gd name="connsiteX1677" fmla="*/ 3455502 w 6494035"/>
              <a:gd name="connsiteY1677" fmla="*/ 1590899 h 3722228"/>
              <a:gd name="connsiteX1678" fmla="*/ 3459580 w 6494035"/>
              <a:gd name="connsiteY1678" fmla="*/ 1594097 h 3722228"/>
              <a:gd name="connsiteX1679" fmla="*/ 3459580 w 6494035"/>
              <a:gd name="connsiteY1679" fmla="*/ 1598633 h 3722228"/>
              <a:gd name="connsiteX1680" fmla="*/ 3455502 w 6494035"/>
              <a:gd name="connsiteY1680" fmla="*/ 1598633 h 3722228"/>
              <a:gd name="connsiteX1681" fmla="*/ 3447857 w 6494035"/>
              <a:gd name="connsiteY1681" fmla="*/ 1590899 h 3722228"/>
              <a:gd name="connsiteX1682" fmla="*/ 3440041 w 6494035"/>
              <a:gd name="connsiteY1682" fmla="*/ 1583166 h 3722228"/>
              <a:gd name="connsiteX1683" fmla="*/ 3432225 w 6494035"/>
              <a:gd name="connsiteY1683" fmla="*/ 1575432 h 3722228"/>
              <a:gd name="connsiteX1684" fmla="*/ 3493333 w 6494035"/>
              <a:gd name="connsiteY1684" fmla="*/ 1563551 h 3722228"/>
              <a:gd name="connsiteX1685" fmla="*/ 3497889 w 6494035"/>
              <a:gd name="connsiteY1685" fmla="*/ 1568612 h 3722228"/>
              <a:gd name="connsiteX1686" fmla="*/ 3497889 w 6494035"/>
              <a:gd name="connsiteY1686" fmla="*/ 1572155 h 3722228"/>
              <a:gd name="connsiteX1687" fmla="*/ 3490144 w 6494035"/>
              <a:gd name="connsiteY1687" fmla="*/ 1572155 h 3722228"/>
              <a:gd name="connsiteX1688" fmla="*/ 3490144 w 6494035"/>
              <a:gd name="connsiteY1688" fmla="*/ 1568612 h 3722228"/>
              <a:gd name="connsiteX1689" fmla="*/ 3485589 w 6494035"/>
              <a:gd name="connsiteY1689" fmla="*/ 1572155 h 3722228"/>
              <a:gd name="connsiteX1690" fmla="*/ 3482401 w 6494035"/>
              <a:gd name="connsiteY1690" fmla="*/ 1568612 h 3722228"/>
              <a:gd name="connsiteX1691" fmla="*/ 3042603 w 6494035"/>
              <a:gd name="connsiteY1691" fmla="*/ 1553303 h 3722228"/>
              <a:gd name="connsiteX1692" fmla="*/ 3042603 w 6494035"/>
              <a:gd name="connsiteY1692" fmla="*/ 1556491 h 3722228"/>
              <a:gd name="connsiteX1693" fmla="*/ 3050347 w 6494035"/>
              <a:gd name="connsiteY1693" fmla="*/ 1556491 h 3722228"/>
              <a:gd name="connsiteX1694" fmla="*/ 3045791 w 6494035"/>
              <a:gd name="connsiteY1694" fmla="*/ 1561046 h 3722228"/>
              <a:gd name="connsiteX1695" fmla="*/ 3042603 w 6494035"/>
              <a:gd name="connsiteY1695" fmla="*/ 1568791 h 3722228"/>
              <a:gd name="connsiteX1696" fmla="*/ 3038048 w 6494035"/>
              <a:gd name="connsiteY1696" fmla="*/ 1564235 h 3722228"/>
              <a:gd name="connsiteX1697" fmla="*/ 3038048 w 6494035"/>
              <a:gd name="connsiteY1697" fmla="*/ 1561046 h 3722228"/>
              <a:gd name="connsiteX1698" fmla="*/ 3030304 w 6494035"/>
              <a:gd name="connsiteY1698" fmla="*/ 1561046 h 3722228"/>
              <a:gd name="connsiteX1699" fmla="*/ 3053080 w 6494035"/>
              <a:gd name="connsiteY1699" fmla="*/ 1548747 h 3722228"/>
              <a:gd name="connsiteX1700" fmla="*/ 3060608 w 6494035"/>
              <a:gd name="connsiteY1700" fmla="*/ 1548747 h 3722228"/>
              <a:gd name="connsiteX1701" fmla="*/ 3060608 w 6494035"/>
              <a:gd name="connsiteY1701" fmla="*/ 1552888 h 3722228"/>
              <a:gd name="connsiteX1702" fmla="*/ 3854102 w 6494035"/>
              <a:gd name="connsiteY1702" fmla="*/ 1548066 h 3722228"/>
              <a:gd name="connsiteX1703" fmla="*/ 3854102 w 6494035"/>
              <a:gd name="connsiteY1703" fmla="*/ 1555800 h 3722228"/>
              <a:gd name="connsiteX1704" fmla="*/ 3846287 w 6494035"/>
              <a:gd name="connsiteY1704" fmla="*/ 1555800 h 3722228"/>
              <a:gd name="connsiteX1705" fmla="*/ 3850477 w 6494035"/>
              <a:gd name="connsiteY1705" fmla="*/ 1566326 h 3722228"/>
              <a:gd name="connsiteX1706" fmla="*/ 3846584 w 6494035"/>
              <a:gd name="connsiteY1706" fmla="*/ 1556515 h 3722228"/>
              <a:gd name="connsiteX1707" fmla="*/ 3854340 w 6494035"/>
              <a:gd name="connsiteY1707" fmla="*/ 1556515 h 3722228"/>
              <a:gd name="connsiteX1708" fmla="*/ 3854340 w 6494035"/>
              <a:gd name="connsiteY1708" fmla="*/ 1548778 h 3722228"/>
              <a:gd name="connsiteX1709" fmla="*/ 3857461 w 6494035"/>
              <a:gd name="connsiteY1709" fmla="*/ 1556515 h 3722228"/>
              <a:gd name="connsiteX1710" fmla="*/ 3869377 w 6494035"/>
              <a:gd name="connsiteY1710" fmla="*/ 1568800 h 3722228"/>
              <a:gd name="connsiteX1711" fmla="*/ 3896237 w 6494035"/>
              <a:gd name="connsiteY1711" fmla="*/ 1571990 h 3722228"/>
              <a:gd name="connsiteX1712" fmla="*/ 3903519 w 6494035"/>
              <a:gd name="connsiteY1712" fmla="*/ 1564252 h 3722228"/>
              <a:gd name="connsiteX1713" fmla="*/ 3923254 w 6494035"/>
              <a:gd name="connsiteY1713" fmla="*/ 1553497 h 3722228"/>
              <a:gd name="connsiteX1714" fmla="*/ 3923254 w 6494035"/>
              <a:gd name="connsiteY1714" fmla="*/ 1552602 h 3722228"/>
              <a:gd name="connsiteX1715" fmla="*/ 3903715 w 6494035"/>
              <a:gd name="connsiteY1715" fmla="*/ 1563534 h 3722228"/>
              <a:gd name="connsiteX1716" fmla="*/ 3896069 w 6494035"/>
              <a:gd name="connsiteY1716" fmla="*/ 1571342 h 3722228"/>
              <a:gd name="connsiteX1717" fmla="*/ 3869564 w 6494035"/>
              <a:gd name="connsiteY1717" fmla="*/ 1567698 h 3722228"/>
              <a:gd name="connsiteX1718" fmla="*/ 3857330 w 6494035"/>
              <a:gd name="connsiteY1718" fmla="*/ 1555800 h 3722228"/>
              <a:gd name="connsiteX1719" fmla="*/ 3162174 w 6494035"/>
              <a:gd name="connsiteY1719" fmla="*/ 1522555 h 3722228"/>
              <a:gd name="connsiteX1720" fmla="*/ 3165748 w 6494035"/>
              <a:gd name="connsiteY1720" fmla="*/ 1522555 h 3722228"/>
              <a:gd name="connsiteX1721" fmla="*/ 3173345 w 6494035"/>
              <a:gd name="connsiteY1721" fmla="*/ 1538043 h 3722228"/>
              <a:gd name="connsiteX1722" fmla="*/ 3169771 w 6494035"/>
              <a:gd name="connsiteY1722" fmla="*/ 1541230 h 3722228"/>
              <a:gd name="connsiteX1723" fmla="*/ 3169771 w 6494035"/>
              <a:gd name="connsiteY1723" fmla="*/ 1545786 h 3722228"/>
              <a:gd name="connsiteX1724" fmla="*/ 3165748 w 6494035"/>
              <a:gd name="connsiteY1724" fmla="*/ 1572207 h 3722228"/>
              <a:gd name="connsiteX1725" fmla="*/ 3158151 w 6494035"/>
              <a:gd name="connsiteY1725" fmla="*/ 1569018 h 3722228"/>
              <a:gd name="connsiteX1726" fmla="*/ 3154576 w 6494035"/>
              <a:gd name="connsiteY1726" fmla="*/ 1576760 h 3722228"/>
              <a:gd name="connsiteX1727" fmla="*/ 3146086 w 6494035"/>
              <a:gd name="connsiteY1727" fmla="*/ 1572207 h 3722228"/>
              <a:gd name="connsiteX1728" fmla="*/ 3146086 w 6494035"/>
              <a:gd name="connsiteY1728" fmla="*/ 1561275 h 3722228"/>
              <a:gd name="connsiteX1729" fmla="*/ 3146086 w 6494035"/>
              <a:gd name="connsiteY1729" fmla="*/ 1556719 h 3722228"/>
              <a:gd name="connsiteX1730" fmla="*/ 3146086 w 6494035"/>
              <a:gd name="connsiteY1730" fmla="*/ 1548976 h 3722228"/>
              <a:gd name="connsiteX1731" fmla="*/ 3146086 w 6494035"/>
              <a:gd name="connsiteY1731" fmla="*/ 1545786 h 3722228"/>
              <a:gd name="connsiteX1732" fmla="*/ 3138489 w 6494035"/>
              <a:gd name="connsiteY1732" fmla="*/ 1533487 h 3722228"/>
              <a:gd name="connsiteX1733" fmla="*/ 3142958 w 6494035"/>
              <a:gd name="connsiteY1733" fmla="*/ 1530298 h 3722228"/>
              <a:gd name="connsiteX1734" fmla="*/ 3146086 w 6494035"/>
              <a:gd name="connsiteY1734" fmla="*/ 1530298 h 3722228"/>
              <a:gd name="connsiteX1735" fmla="*/ 5743527 w 6494035"/>
              <a:gd name="connsiteY1735" fmla="*/ 1401844 h 3722228"/>
              <a:gd name="connsiteX1736" fmla="*/ 5748084 w 6494035"/>
              <a:gd name="connsiteY1736" fmla="*/ 1406410 h 3722228"/>
              <a:gd name="connsiteX1737" fmla="*/ 5755834 w 6494035"/>
              <a:gd name="connsiteY1737" fmla="*/ 1406410 h 3722228"/>
              <a:gd name="connsiteX1738" fmla="*/ 5759028 w 6494035"/>
              <a:gd name="connsiteY1738" fmla="*/ 1425140 h 3722228"/>
              <a:gd name="connsiteX1739" fmla="*/ 5766778 w 6494035"/>
              <a:gd name="connsiteY1739" fmla="*/ 1432902 h 3722228"/>
              <a:gd name="connsiteX1740" fmla="*/ 5774538 w 6494035"/>
              <a:gd name="connsiteY1740" fmla="*/ 1448437 h 3722228"/>
              <a:gd name="connsiteX1741" fmla="*/ 5779095 w 6494035"/>
              <a:gd name="connsiteY1741" fmla="*/ 1460311 h 3722228"/>
              <a:gd name="connsiteX1742" fmla="*/ 5782288 w 6494035"/>
              <a:gd name="connsiteY1742" fmla="*/ 1460311 h 3722228"/>
              <a:gd name="connsiteX1743" fmla="*/ 5782288 w 6494035"/>
              <a:gd name="connsiteY1743" fmla="*/ 1475846 h 3722228"/>
              <a:gd name="connsiteX1744" fmla="*/ 5774538 w 6494035"/>
              <a:gd name="connsiteY1744" fmla="*/ 1483608 h 3722228"/>
              <a:gd name="connsiteX1745" fmla="*/ 5782288 w 6494035"/>
              <a:gd name="connsiteY1745" fmla="*/ 1499143 h 3722228"/>
              <a:gd name="connsiteX1746" fmla="*/ 5774538 w 6494035"/>
              <a:gd name="connsiteY1746" fmla="*/ 1499143 h 3722228"/>
              <a:gd name="connsiteX1747" fmla="*/ 5771344 w 6494035"/>
              <a:gd name="connsiteY1747" fmla="*/ 1502338 h 3722228"/>
              <a:gd name="connsiteX1748" fmla="*/ 5771344 w 6494035"/>
              <a:gd name="connsiteY1748" fmla="*/ 1514666 h 3722228"/>
              <a:gd name="connsiteX1749" fmla="*/ 5779095 w 6494035"/>
              <a:gd name="connsiteY1749" fmla="*/ 1541170 h 3722228"/>
              <a:gd name="connsiteX1750" fmla="*/ 5779095 w 6494035"/>
              <a:gd name="connsiteY1750" fmla="*/ 1568567 h 3722228"/>
              <a:gd name="connsiteX1751" fmla="*/ 5786845 w 6494035"/>
              <a:gd name="connsiteY1751" fmla="*/ 1576341 h 3722228"/>
              <a:gd name="connsiteX1752" fmla="*/ 5779095 w 6494035"/>
              <a:gd name="connsiteY1752" fmla="*/ 1579536 h 3722228"/>
              <a:gd name="connsiteX1753" fmla="*/ 5779095 w 6494035"/>
              <a:gd name="connsiteY1753" fmla="*/ 1591863 h 3722228"/>
              <a:gd name="connsiteX1754" fmla="*/ 5766778 w 6494035"/>
              <a:gd name="connsiteY1754" fmla="*/ 1599637 h 3722228"/>
              <a:gd name="connsiteX1755" fmla="*/ 5771344 w 6494035"/>
              <a:gd name="connsiteY1755" fmla="*/ 1584102 h 3722228"/>
              <a:gd name="connsiteX1756" fmla="*/ 5763584 w 6494035"/>
              <a:gd name="connsiteY1756" fmla="*/ 1579536 h 3722228"/>
              <a:gd name="connsiteX1757" fmla="*/ 5763584 w 6494035"/>
              <a:gd name="connsiteY1757" fmla="*/ 1587297 h 3722228"/>
              <a:gd name="connsiteX1758" fmla="*/ 5763584 w 6494035"/>
              <a:gd name="connsiteY1758" fmla="*/ 1591863 h 3722228"/>
              <a:gd name="connsiteX1759" fmla="*/ 5759028 w 6494035"/>
              <a:gd name="connsiteY1759" fmla="*/ 1587297 h 3722228"/>
              <a:gd name="connsiteX1760" fmla="*/ 5755834 w 6494035"/>
              <a:gd name="connsiteY1760" fmla="*/ 1591863 h 3722228"/>
              <a:gd name="connsiteX1761" fmla="*/ 5755834 w 6494035"/>
              <a:gd name="connsiteY1761" fmla="*/ 1602832 h 3722228"/>
              <a:gd name="connsiteX1762" fmla="*/ 5751277 w 6494035"/>
              <a:gd name="connsiteY1762" fmla="*/ 1610594 h 3722228"/>
              <a:gd name="connsiteX1763" fmla="*/ 5743527 w 6494035"/>
              <a:gd name="connsiteY1763" fmla="*/ 1595071 h 3722228"/>
              <a:gd name="connsiteX1764" fmla="*/ 5740333 w 6494035"/>
              <a:gd name="connsiteY1764" fmla="*/ 1599637 h 3722228"/>
              <a:gd name="connsiteX1765" fmla="*/ 5735767 w 6494035"/>
              <a:gd name="connsiteY1765" fmla="*/ 1610594 h 3722228"/>
              <a:gd name="connsiteX1766" fmla="*/ 5728017 w 6494035"/>
              <a:gd name="connsiteY1766" fmla="*/ 1607398 h 3722228"/>
              <a:gd name="connsiteX1767" fmla="*/ 5717073 w 6494035"/>
              <a:gd name="connsiteY1767" fmla="*/ 1615160 h 3722228"/>
              <a:gd name="connsiteX1768" fmla="*/ 5720266 w 6494035"/>
              <a:gd name="connsiteY1768" fmla="*/ 1607398 h 3722228"/>
              <a:gd name="connsiteX1769" fmla="*/ 5709322 w 6494035"/>
              <a:gd name="connsiteY1769" fmla="*/ 1607398 h 3722228"/>
              <a:gd name="connsiteX1770" fmla="*/ 5709322 w 6494035"/>
              <a:gd name="connsiteY1770" fmla="*/ 1599637 h 3722228"/>
              <a:gd name="connsiteX1771" fmla="*/ 5705213 w 6494035"/>
              <a:gd name="connsiteY1771" fmla="*/ 1599637 h 3722228"/>
              <a:gd name="connsiteX1772" fmla="*/ 5705213 w 6494035"/>
              <a:gd name="connsiteY1772" fmla="*/ 1610594 h 3722228"/>
              <a:gd name="connsiteX1773" fmla="*/ 5712964 w 6494035"/>
              <a:gd name="connsiteY1773" fmla="*/ 1615160 h 3722228"/>
              <a:gd name="connsiteX1774" fmla="*/ 5712964 w 6494035"/>
              <a:gd name="connsiteY1774" fmla="*/ 1622933 h 3722228"/>
              <a:gd name="connsiteX1775" fmla="*/ 5701562 w 6494035"/>
              <a:gd name="connsiteY1775" fmla="*/ 1626129 h 3722228"/>
              <a:gd name="connsiteX1776" fmla="*/ 5697463 w 6494035"/>
              <a:gd name="connsiteY1776" fmla="*/ 1646230 h 3722228"/>
              <a:gd name="connsiteX1777" fmla="*/ 5689713 w 6494035"/>
              <a:gd name="connsiteY1777" fmla="*/ 1641664 h 3722228"/>
              <a:gd name="connsiteX1778" fmla="*/ 5678759 w 6494035"/>
              <a:gd name="connsiteY1778" fmla="*/ 1633890 h 3722228"/>
              <a:gd name="connsiteX1779" fmla="*/ 5678759 w 6494035"/>
              <a:gd name="connsiteY1779" fmla="*/ 1630695 h 3722228"/>
              <a:gd name="connsiteX1780" fmla="*/ 5678759 w 6494035"/>
              <a:gd name="connsiteY1780" fmla="*/ 1622933 h 3722228"/>
              <a:gd name="connsiteX1781" fmla="*/ 5681953 w 6494035"/>
              <a:gd name="connsiteY1781" fmla="*/ 1615160 h 3722228"/>
              <a:gd name="connsiteX1782" fmla="*/ 5678759 w 6494035"/>
              <a:gd name="connsiteY1782" fmla="*/ 1610594 h 3722228"/>
              <a:gd name="connsiteX1783" fmla="*/ 5666452 w 6494035"/>
              <a:gd name="connsiteY1783" fmla="*/ 1610594 h 3722228"/>
              <a:gd name="connsiteX1784" fmla="*/ 5658702 w 6494035"/>
              <a:gd name="connsiteY1784" fmla="*/ 1615160 h 3722228"/>
              <a:gd name="connsiteX1785" fmla="*/ 5639092 w 6494035"/>
              <a:gd name="connsiteY1785" fmla="*/ 1622933 h 3722228"/>
              <a:gd name="connsiteX1786" fmla="*/ 5623582 w 6494035"/>
              <a:gd name="connsiteY1786" fmla="*/ 1630695 h 3722228"/>
              <a:gd name="connsiteX1787" fmla="*/ 5623582 w 6494035"/>
              <a:gd name="connsiteY1787" fmla="*/ 1626129 h 3722228"/>
              <a:gd name="connsiteX1788" fmla="*/ 5619931 w 6494035"/>
              <a:gd name="connsiteY1788" fmla="*/ 1622933 h 3722228"/>
              <a:gd name="connsiteX1789" fmla="*/ 5619931 w 6494035"/>
              <a:gd name="connsiteY1789" fmla="*/ 1626129 h 3722228"/>
              <a:gd name="connsiteX1790" fmla="*/ 5619931 w 6494035"/>
              <a:gd name="connsiteY1790" fmla="*/ 1633890 h 3722228"/>
              <a:gd name="connsiteX1791" fmla="*/ 5619931 w 6494035"/>
              <a:gd name="connsiteY1791" fmla="*/ 1638456 h 3722228"/>
              <a:gd name="connsiteX1792" fmla="*/ 5612638 w 6494035"/>
              <a:gd name="connsiteY1792" fmla="*/ 1633890 h 3722228"/>
              <a:gd name="connsiteX1793" fmla="*/ 5604888 w 6494035"/>
              <a:gd name="connsiteY1793" fmla="*/ 1633890 h 3722228"/>
              <a:gd name="connsiteX1794" fmla="*/ 5592571 w 6494035"/>
              <a:gd name="connsiteY1794" fmla="*/ 1638456 h 3722228"/>
              <a:gd name="connsiteX1795" fmla="*/ 5592571 w 6494035"/>
              <a:gd name="connsiteY1795" fmla="*/ 1626129 h 3722228"/>
              <a:gd name="connsiteX1796" fmla="*/ 5600321 w 6494035"/>
              <a:gd name="connsiteY1796" fmla="*/ 1622933 h 3722228"/>
              <a:gd name="connsiteX1797" fmla="*/ 5604888 w 6494035"/>
              <a:gd name="connsiteY1797" fmla="*/ 1618367 h 3722228"/>
              <a:gd name="connsiteX1798" fmla="*/ 5612638 w 6494035"/>
              <a:gd name="connsiteY1798" fmla="*/ 1615160 h 3722228"/>
              <a:gd name="connsiteX1799" fmla="*/ 5615831 w 6494035"/>
              <a:gd name="connsiteY1799" fmla="*/ 1602832 h 3722228"/>
              <a:gd name="connsiteX1800" fmla="*/ 5623582 w 6494035"/>
              <a:gd name="connsiteY1800" fmla="*/ 1599637 h 3722228"/>
              <a:gd name="connsiteX1801" fmla="*/ 5619931 w 6494035"/>
              <a:gd name="connsiteY1801" fmla="*/ 1591863 h 3722228"/>
              <a:gd name="connsiteX1802" fmla="*/ 5631332 w 6494035"/>
              <a:gd name="connsiteY1802" fmla="*/ 1587297 h 3722228"/>
              <a:gd name="connsiteX1803" fmla="*/ 5631332 w 6494035"/>
              <a:gd name="connsiteY1803" fmla="*/ 1591863 h 3722228"/>
              <a:gd name="connsiteX1804" fmla="*/ 5635441 w 6494035"/>
              <a:gd name="connsiteY1804" fmla="*/ 1591863 h 3722228"/>
              <a:gd name="connsiteX1805" fmla="*/ 5639092 w 6494035"/>
              <a:gd name="connsiteY1805" fmla="*/ 1591863 h 3722228"/>
              <a:gd name="connsiteX1806" fmla="*/ 5666452 w 6494035"/>
              <a:gd name="connsiteY1806" fmla="*/ 1584102 h 3722228"/>
              <a:gd name="connsiteX1807" fmla="*/ 5671009 w 6494035"/>
              <a:gd name="connsiteY1807" fmla="*/ 1579536 h 3722228"/>
              <a:gd name="connsiteX1808" fmla="*/ 5674202 w 6494035"/>
              <a:gd name="connsiteY1808" fmla="*/ 1584102 h 3722228"/>
              <a:gd name="connsiteX1809" fmla="*/ 5678759 w 6494035"/>
              <a:gd name="connsiteY1809" fmla="*/ 1587297 h 3722228"/>
              <a:gd name="connsiteX1810" fmla="*/ 5681953 w 6494035"/>
              <a:gd name="connsiteY1810" fmla="*/ 1584102 h 3722228"/>
              <a:gd name="connsiteX1811" fmla="*/ 5689713 w 6494035"/>
              <a:gd name="connsiteY1811" fmla="*/ 1579536 h 3722228"/>
              <a:gd name="connsiteX1812" fmla="*/ 5681953 w 6494035"/>
              <a:gd name="connsiteY1812" fmla="*/ 1572227 h 3722228"/>
              <a:gd name="connsiteX1813" fmla="*/ 5686519 w 6494035"/>
              <a:gd name="connsiteY1813" fmla="*/ 1564466 h 3722228"/>
              <a:gd name="connsiteX1814" fmla="*/ 5693812 w 6494035"/>
              <a:gd name="connsiteY1814" fmla="*/ 1548931 h 3722228"/>
              <a:gd name="connsiteX1815" fmla="*/ 5689713 w 6494035"/>
              <a:gd name="connsiteY1815" fmla="*/ 1533396 h 3722228"/>
              <a:gd name="connsiteX1816" fmla="*/ 5701562 w 6494035"/>
              <a:gd name="connsiteY1816" fmla="*/ 1525634 h 3722228"/>
              <a:gd name="connsiteX1817" fmla="*/ 5701562 w 6494035"/>
              <a:gd name="connsiteY1817" fmla="*/ 1533396 h 3722228"/>
              <a:gd name="connsiteX1818" fmla="*/ 5697463 w 6494035"/>
              <a:gd name="connsiteY1818" fmla="*/ 1537962 h 3722228"/>
              <a:gd name="connsiteX1819" fmla="*/ 5697463 w 6494035"/>
              <a:gd name="connsiteY1819" fmla="*/ 1541170 h 3722228"/>
              <a:gd name="connsiteX1820" fmla="*/ 5701562 w 6494035"/>
              <a:gd name="connsiteY1820" fmla="*/ 1548931 h 3722228"/>
              <a:gd name="connsiteX1821" fmla="*/ 5705213 w 6494035"/>
              <a:gd name="connsiteY1821" fmla="*/ 1548931 h 3722228"/>
              <a:gd name="connsiteX1822" fmla="*/ 5709322 w 6494035"/>
              <a:gd name="connsiteY1822" fmla="*/ 1545271 h 3722228"/>
              <a:gd name="connsiteX1823" fmla="*/ 5724823 w 6494035"/>
              <a:gd name="connsiteY1823" fmla="*/ 1537962 h 3722228"/>
              <a:gd name="connsiteX1824" fmla="*/ 5732573 w 6494035"/>
              <a:gd name="connsiteY1824" fmla="*/ 1514666 h 3722228"/>
              <a:gd name="connsiteX1825" fmla="*/ 5735767 w 6494035"/>
              <a:gd name="connsiteY1825" fmla="*/ 1514666 h 3722228"/>
              <a:gd name="connsiteX1826" fmla="*/ 5735767 w 6494035"/>
              <a:gd name="connsiteY1826" fmla="*/ 1494577 h 3722228"/>
              <a:gd name="connsiteX1827" fmla="*/ 5740333 w 6494035"/>
              <a:gd name="connsiteY1827" fmla="*/ 1475846 h 3722228"/>
              <a:gd name="connsiteX1828" fmla="*/ 5735767 w 6494035"/>
              <a:gd name="connsiteY1828" fmla="*/ 1452550 h 3722228"/>
              <a:gd name="connsiteX1829" fmla="*/ 5735767 w 6494035"/>
              <a:gd name="connsiteY1829" fmla="*/ 1456198 h 3722228"/>
              <a:gd name="connsiteX1830" fmla="*/ 5732573 w 6494035"/>
              <a:gd name="connsiteY1830" fmla="*/ 1452550 h 3722228"/>
              <a:gd name="connsiteX1831" fmla="*/ 5732573 w 6494035"/>
              <a:gd name="connsiteY1831" fmla="*/ 1448437 h 3722228"/>
              <a:gd name="connsiteX1832" fmla="*/ 5732573 w 6494035"/>
              <a:gd name="connsiteY1832" fmla="*/ 1432902 h 3722228"/>
              <a:gd name="connsiteX1833" fmla="*/ 5735767 w 6494035"/>
              <a:gd name="connsiteY1833" fmla="*/ 1425140 h 3722228"/>
              <a:gd name="connsiteX1834" fmla="*/ 5732573 w 6494035"/>
              <a:gd name="connsiteY1834" fmla="*/ 1417379 h 3722228"/>
              <a:gd name="connsiteX1835" fmla="*/ 5740333 w 6494035"/>
              <a:gd name="connsiteY1835" fmla="*/ 1414172 h 3722228"/>
              <a:gd name="connsiteX1836" fmla="*/ 5743527 w 6494035"/>
              <a:gd name="connsiteY1836" fmla="*/ 1425140 h 3722228"/>
              <a:gd name="connsiteX1837" fmla="*/ 5748084 w 6494035"/>
              <a:gd name="connsiteY1837" fmla="*/ 1421945 h 3722228"/>
              <a:gd name="connsiteX1838" fmla="*/ 5751277 w 6494035"/>
              <a:gd name="connsiteY1838" fmla="*/ 1421945 h 3722228"/>
              <a:gd name="connsiteX1839" fmla="*/ 5751277 w 6494035"/>
              <a:gd name="connsiteY1839" fmla="*/ 1414172 h 3722228"/>
              <a:gd name="connsiteX1840" fmla="*/ 5743527 w 6494035"/>
              <a:gd name="connsiteY1840" fmla="*/ 1414172 h 3722228"/>
              <a:gd name="connsiteX1841" fmla="*/ 3966318 w 6494035"/>
              <a:gd name="connsiteY1841" fmla="*/ 1356090 h 3722228"/>
              <a:gd name="connsiteX1842" fmla="*/ 3946740 w 6494035"/>
              <a:gd name="connsiteY1842" fmla="*/ 1360638 h 3722228"/>
              <a:gd name="connsiteX1843" fmla="*/ 3938985 w 6494035"/>
              <a:gd name="connsiteY1843" fmla="*/ 1368375 h 3722228"/>
              <a:gd name="connsiteX1844" fmla="*/ 3923569 w 6494035"/>
              <a:gd name="connsiteY1844" fmla="*/ 1375637 h 3722228"/>
              <a:gd name="connsiteX1845" fmla="*/ 3922569 w 6494035"/>
              <a:gd name="connsiteY1845" fmla="*/ 1375637 h 3722228"/>
              <a:gd name="connsiteX1846" fmla="*/ 3907793 w 6494035"/>
              <a:gd name="connsiteY1846" fmla="*/ 1390491 h 3722228"/>
              <a:gd name="connsiteX1847" fmla="*/ 3888253 w 6494035"/>
              <a:gd name="connsiteY1847" fmla="*/ 1393689 h 3722228"/>
              <a:gd name="connsiteX1848" fmla="*/ 3877379 w 6494035"/>
              <a:gd name="connsiteY1848" fmla="*/ 1424624 h 3722228"/>
              <a:gd name="connsiteX1849" fmla="*/ 3888253 w 6494035"/>
              <a:gd name="connsiteY1849" fmla="*/ 1424624 h 3722228"/>
              <a:gd name="connsiteX1850" fmla="*/ 3880438 w 6494035"/>
              <a:gd name="connsiteY1850" fmla="*/ 1429160 h 3722228"/>
              <a:gd name="connsiteX1851" fmla="*/ 3892331 w 6494035"/>
              <a:gd name="connsiteY1851" fmla="*/ 1436893 h 3722228"/>
              <a:gd name="connsiteX1852" fmla="*/ 3896069 w 6494035"/>
              <a:gd name="connsiteY1852" fmla="*/ 1444702 h 3722228"/>
              <a:gd name="connsiteX1853" fmla="*/ 3896069 w 6494035"/>
              <a:gd name="connsiteY1853" fmla="*/ 1463367 h 3722228"/>
              <a:gd name="connsiteX1854" fmla="*/ 3907793 w 6494035"/>
              <a:gd name="connsiteY1854" fmla="*/ 1478834 h 3722228"/>
              <a:gd name="connsiteX1855" fmla="*/ 3927842 w 6494035"/>
              <a:gd name="connsiteY1855" fmla="*/ 1501589 h 3722228"/>
              <a:gd name="connsiteX1856" fmla="*/ 3943303 w 6494035"/>
              <a:gd name="connsiteY1856" fmla="*/ 1521667 h 3722228"/>
              <a:gd name="connsiteX1857" fmla="*/ 3961993 w 6494035"/>
              <a:gd name="connsiteY1857" fmla="*/ 1529401 h 3722228"/>
              <a:gd name="connsiteX1858" fmla="*/ 3943303 w 6494035"/>
              <a:gd name="connsiteY1858" fmla="*/ 1537135 h 3722228"/>
              <a:gd name="connsiteX1859" fmla="*/ 3943303 w 6494035"/>
              <a:gd name="connsiteY1859" fmla="*/ 1552602 h 3722228"/>
              <a:gd name="connsiteX1860" fmla="*/ 3943303 w 6494035"/>
              <a:gd name="connsiteY1860" fmla="*/ 1559890 h 3722228"/>
              <a:gd name="connsiteX1861" fmla="*/ 3938885 w 6494035"/>
              <a:gd name="connsiteY1861" fmla="*/ 1555800 h 3722228"/>
              <a:gd name="connsiteX1862" fmla="*/ 3931070 w 6494035"/>
              <a:gd name="connsiteY1862" fmla="*/ 1559890 h 3722228"/>
              <a:gd name="connsiteX1863" fmla="*/ 3938885 w 6494035"/>
              <a:gd name="connsiteY1863" fmla="*/ 1579076 h 3722228"/>
              <a:gd name="connsiteX1864" fmla="*/ 3923569 w 6494035"/>
              <a:gd name="connsiteY1864" fmla="*/ 1571498 h 3722228"/>
              <a:gd name="connsiteX1865" fmla="*/ 3923569 w 6494035"/>
              <a:gd name="connsiteY1865" fmla="*/ 1571990 h 3722228"/>
              <a:gd name="connsiteX1866" fmla="*/ 3938985 w 6494035"/>
              <a:gd name="connsiteY1866" fmla="*/ 1579727 h 3722228"/>
              <a:gd name="connsiteX1867" fmla="*/ 3935864 w 6494035"/>
              <a:gd name="connsiteY1867" fmla="*/ 1583799 h 3722228"/>
              <a:gd name="connsiteX1868" fmla="*/ 3950902 w 6494035"/>
              <a:gd name="connsiteY1868" fmla="*/ 1602939 h 3722228"/>
              <a:gd name="connsiteX1869" fmla="*/ 3966318 w 6494035"/>
              <a:gd name="connsiteY1869" fmla="*/ 1607079 h 3722228"/>
              <a:gd name="connsiteX1870" fmla="*/ 3985044 w 6494035"/>
              <a:gd name="connsiteY1870" fmla="*/ 1618006 h 3722228"/>
              <a:gd name="connsiteX1871" fmla="*/ 4015970 w 6494035"/>
              <a:gd name="connsiteY1871" fmla="*/ 1622554 h 3722228"/>
              <a:gd name="connsiteX1872" fmla="*/ 4039236 w 6494035"/>
              <a:gd name="connsiteY1872" fmla="*/ 1614817 h 3722228"/>
              <a:gd name="connsiteX1873" fmla="*/ 4043775 w 6494035"/>
              <a:gd name="connsiteY1873" fmla="*/ 1614817 h 3722228"/>
              <a:gd name="connsiteX1874" fmla="*/ 4036020 w 6494035"/>
              <a:gd name="connsiteY1874" fmla="*/ 1618006 h 3722228"/>
              <a:gd name="connsiteX1875" fmla="*/ 4036020 w 6494035"/>
              <a:gd name="connsiteY1875" fmla="*/ 1622554 h 3722228"/>
              <a:gd name="connsiteX1876" fmla="*/ 4046991 w 6494035"/>
              <a:gd name="connsiteY1876" fmla="*/ 1618006 h 3722228"/>
              <a:gd name="connsiteX1877" fmla="*/ 4043775 w 6494035"/>
              <a:gd name="connsiteY1877" fmla="*/ 1607079 h 3722228"/>
              <a:gd name="connsiteX1878" fmla="*/ 4039236 w 6494035"/>
              <a:gd name="connsiteY1878" fmla="*/ 1568800 h 3722228"/>
              <a:gd name="connsiteX1879" fmla="*/ 4020510 w 6494035"/>
              <a:gd name="connsiteY1879" fmla="*/ 1556515 h 3722228"/>
              <a:gd name="connsiteX1880" fmla="*/ 4020510 w 6494035"/>
              <a:gd name="connsiteY1880" fmla="*/ 1548778 h 3722228"/>
              <a:gd name="connsiteX1881" fmla="*/ 4031481 w 6494035"/>
              <a:gd name="connsiteY1881" fmla="*/ 1548778 h 3722228"/>
              <a:gd name="connsiteX1882" fmla="*/ 4023725 w 6494035"/>
              <a:gd name="connsiteY1882" fmla="*/ 1540972 h 3722228"/>
              <a:gd name="connsiteX1883" fmla="*/ 4012849 w 6494035"/>
              <a:gd name="connsiteY1883" fmla="*/ 1545588 h 3722228"/>
              <a:gd name="connsiteX1884" fmla="*/ 4008215 w 6494035"/>
              <a:gd name="connsiteY1884" fmla="*/ 1517760 h 3722228"/>
              <a:gd name="connsiteX1885" fmla="*/ 4012849 w 6494035"/>
              <a:gd name="connsiteY1885" fmla="*/ 1517760 h 3722228"/>
              <a:gd name="connsiteX1886" fmla="*/ 4023725 w 6494035"/>
              <a:gd name="connsiteY1886" fmla="*/ 1517760 h 3722228"/>
              <a:gd name="connsiteX1887" fmla="*/ 4039236 w 6494035"/>
              <a:gd name="connsiteY1887" fmla="*/ 1522308 h 3722228"/>
              <a:gd name="connsiteX1888" fmla="*/ 4043775 w 6494035"/>
              <a:gd name="connsiteY1888" fmla="*/ 1517760 h 3722228"/>
              <a:gd name="connsiteX1889" fmla="*/ 4043775 w 6494035"/>
              <a:gd name="connsiteY1889" fmla="*/ 1510023 h 3722228"/>
              <a:gd name="connsiteX1890" fmla="*/ 4031481 w 6494035"/>
              <a:gd name="connsiteY1890" fmla="*/ 1502761 h 3722228"/>
              <a:gd name="connsiteX1891" fmla="*/ 4023725 w 6494035"/>
              <a:gd name="connsiteY1891" fmla="*/ 1487286 h 3722228"/>
              <a:gd name="connsiteX1892" fmla="*/ 4012849 w 6494035"/>
              <a:gd name="connsiteY1892" fmla="*/ 1483621 h 3722228"/>
              <a:gd name="connsiteX1893" fmla="*/ 4005094 w 6494035"/>
              <a:gd name="connsiteY1893" fmla="*/ 1495023 h 3722228"/>
              <a:gd name="connsiteX1894" fmla="*/ 4008215 w 6494035"/>
              <a:gd name="connsiteY1894" fmla="*/ 1510023 h 3722228"/>
              <a:gd name="connsiteX1895" fmla="*/ 3997339 w 6494035"/>
              <a:gd name="connsiteY1895" fmla="*/ 1495023 h 3722228"/>
              <a:gd name="connsiteX1896" fmla="*/ 3997339 w 6494035"/>
              <a:gd name="connsiteY1896" fmla="*/ 1475883 h 3722228"/>
              <a:gd name="connsiteX1897" fmla="*/ 3997339 w 6494035"/>
              <a:gd name="connsiteY1897" fmla="*/ 1468553 h 3722228"/>
              <a:gd name="connsiteX1898" fmla="*/ 3985044 w 6494035"/>
              <a:gd name="connsiteY1898" fmla="*/ 1464006 h 3722228"/>
              <a:gd name="connsiteX1899" fmla="*/ 3974073 w 6494035"/>
              <a:gd name="connsiteY1899" fmla="*/ 1464006 h 3722228"/>
              <a:gd name="connsiteX1900" fmla="*/ 3958562 w 6494035"/>
              <a:gd name="connsiteY1900" fmla="*/ 1433057 h 3722228"/>
              <a:gd name="connsiteX1901" fmla="*/ 3946740 w 6494035"/>
              <a:gd name="connsiteY1901" fmla="*/ 1425319 h 3722228"/>
              <a:gd name="connsiteX1902" fmla="*/ 3958562 w 6494035"/>
              <a:gd name="connsiteY1902" fmla="*/ 1425319 h 3722228"/>
              <a:gd name="connsiteX1903" fmla="*/ 3970006 w 6494035"/>
              <a:gd name="connsiteY1903" fmla="*/ 1425319 h 3722228"/>
              <a:gd name="connsiteX1904" fmla="*/ 3958562 w 6494035"/>
              <a:gd name="connsiteY1904" fmla="*/ 1414392 h 3722228"/>
              <a:gd name="connsiteX1905" fmla="*/ 3966318 w 6494035"/>
              <a:gd name="connsiteY1905" fmla="*/ 1406654 h 3722228"/>
              <a:gd name="connsiteX1906" fmla="*/ 4005094 w 6494035"/>
              <a:gd name="connsiteY1906" fmla="*/ 1402039 h 3722228"/>
              <a:gd name="connsiteX1907" fmla="*/ 3992799 w 6494035"/>
              <a:gd name="connsiteY1907" fmla="*/ 1394777 h 3722228"/>
              <a:gd name="connsiteX1908" fmla="*/ 3992799 w 6494035"/>
              <a:gd name="connsiteY1908" fmla="*/ 1360638 h 3722228"/>
              <a:gd name="connsiteX1909" fmla="*/ 3974073 w 6494035"/>
              <a:gd name="connsiteY1909" fmla="*/ 1363828 h 3722228"/>
              <a:gd name="connsiteX1910" fmla="*/ 3726370 w 6494035"/>
              <a:gd name="connsiteY1910" fmla="*/ 1352887 h 3722228"/>
              <a:gd name="connsiteX1911" fmla="*/ 3706802 w 6494035"/>
              <a:gd name="connsiteY1911" fmla="*/ 1363772 h 3722228"/>
              <a:gd name="connsiteX1912" fmla="*/ 3664921 w 6494035"/>
              <a:gd name="connsiteY1912" fmla="*/ 1379204 h 3722228"/>
              <a:gd name="connsiteX1913" fmla="*/ 3668119 w 6494035"/>
              <a:gd name="connsiteY1913" fmla="*/ 1399167 h 3722228"/>
              <a:gd name="connsiteX1914" fmla="*/ 3660379 w 6494035"/>
              <a:gd name="connsiteY1914" fmla="*/ 1383735 h 3722228"/>
              <a:gd name="connsiteX1915" fmla="*/ 3641717 w 6494035"/>
              <a:gd name="connsiteY1915" fmla="*/ 1394628 h 3722228"/>
              <a:gd name="connsiteX1916" fmla="*/ 3645353 w 6494035"/>
              <a:gd name="connsiteY1916" fmla="*/ 1406879 h 3722228"/>
              <a:gd name="connsiteX1917" fmla="*/ 3680400 w 6494035"/>
              <a:gd name="connsiteY1917" fmla="*/ 1414133 h 3722228"/>
              <a:gd name="connsiteX1918" fmla="*/ 3683584 w 6494035"/>
              <a:gd name="connsiteY1918" fmla="*/ 1417764 h 3722228"/>
              <a:gd name="connsiteX1919" fmla="*/ 3675844 w 6494035"/>
              <a:gd name="connsiteY1919" fmla="*/ 1417764 h 3722228"/>
              <a:gd name="connsiteX1920" fmla="*/ 3664921 w 6494035"/>
              <a:gd name="connsiteY1920" fmla="*/ 1417764 h 3722228"/>
              <a:gd name="connsiteX1921" fmla="*/ 3652640 w 6494035"/>
              <a:gd name="connsiteY1921" fmla="*/ 1425476 h 3722228"/>
              <a:gd name="connsiteX1922" fmla="*/ 3633977 w 6494035"/>
              <a:gd name="connsiteY1922" fmla="*/ 1437277 h 3722228"/>
              <a:gd name="connsiteX1923" fmla="*/ 3622149 w 6494035"/>
              <a:gd name="connsiteY1923" fmla="*/ 1433188 h 3722228"/>
              <a:gd name="connsiteX1924" fmla="*/ 3626238 w 6494035"/>
              <a:gd name="connsiteY1924" fmla="*/ 1421845 h 3722228"/>
              <a:gd name="connsiteX1925" fmla="*/ 3611226 w 6494035"/>
              <a:gd name="connsiteY1925" fmla="*/ 1414133 h 3722228"/>
              <a:gd name="connsiteX1926" fmla="*/ 3603486 w 6494035"/>
              <a:gd name="connsiteY1926" fmla="*/ 1410052 h 3722228"/>
              <a:gd name="connsiteX1927" fmla="*/ 3611226 w 6494035"/>
              <a:gd name="connsiteY1927" fmla="*/ 1406879 h 3722228"/>
              <a:gd name="connsiteX1928" fmla="*/ 3626238 w 6494035"/>
              <a:gd name="connsiteY1928" fmla="*/ 1399167 h 3722228"/>
              <a:gd name="connsiteX1929" fmla="*/ 3622149 w 6494035"/>
              <a:gd name="connsiteY1929" fmla="*/ 1394628 h 3722228"/>
              <a:gd name="connsiteX1930" fmla="*/ 3591191 w 6494035"/>
              <a:gd name="connsiteY1930" fmla="*/ 1391447 h 3722228"/>
              <a:gd name="connsiteX1931" fmla="*/ 3588007 w 6494035"/>
              <a:gd name="connsiteY1931" fmla="*/ 1383735 h 3722228"/>
              <a:gd name="connsiteX1932" fmla="*/ 3591191 w 6494035"/>
              <a:gd name="connsiteY1932" fmla="*/ 1383735 h 3722228"/>
              <a:gd name="connsiteX1933" fmla="*/ 3595747 w 6494035"/>
              <a:gd name="connsiteY1933" fmla="*/ 1383735 h 3722228"/>
              <a:gd name="connsiteX1934" fmla="*/ 3588007 w 6494035"/>
              <a:gd name="connsiteY1934" fmla="*/ 1371492 h 3722228"/>
              <a:gd name="connsiteX1935" fmla="*/ 3588007 w 6494035"/>
              <a:gd name="connsiteY1935" fmla="*/ 1379204 h 3722228"/>
              <a:gd name="connsiteX1936" fmla="*/ 3583452 w 6494035"/>
              <a:gd name="connsiteY1936" fmla="*/ 1376023 h 3722228"/>
              <a:gd name="connsiteX1937" fmla="*/ 3580268 w 6494035"/>
              <a:gd name="connsiteY1937" fmla="*/ 1376023 h 3722228"/>
              <a:gd name="connsiteX1938" fmla="*/ 3567987 w 6494035"/>
              <a:gd name="connsiteY1938" fmla="*/ 1379204 h 3722228"/>
              <a:gd name="connsiteX1939" fmla="*/ 3557064 w 6494035"/>
              <a:gd name="connsiteY1939" fmla="*/ 1399167 h 3722228"/>
              <a:gd name="connsiteX1940" fmla="*/ 3549324 w 6494035"/>
              <a:gd name="connsiteY1940" fmla="*/ 1410052 h 3722228"/>
              <a:gd name="connsiteX1941" fmla="*/ 3549324 w 6494035"/>
              <a:gd name="connsiteY1941" fmla="*/ 1425476 h 3722228"/>
              <a:gd name="connsiteX1942" fmla="*/ 3537495 w 6494035"/>
              <a:gd name="connsiteY1942" fmla="*/ 1429557 h 3722228"/>
              <a:gd name="connsiteX1943" fmla="*/ 3537495 w 6494035"/>
              <a:gd name="connsiteY1943" fmla="*/ 1421845 h 3722228"/>
              <a:gd name="connsiteX1944" fmla="*/ 3532940 w 6494035"/>
              <a:gd name="connsiteY1944" fmla="*/ 1421845 h 3722228"/>
              <a:gd name="connsiteX1945" fmla="*/ 3532940 w 6494035"/>
              <a:gd name="connsiteY1945" fmla="*/ 1429557 h 3722228"/>
              <a:gd name="connsiteX1946" fmla="*/ 3532940 w 6494035"/>
              <a:gd name="connsiteY1946" fmla="*/ 1433188 h 3722228"/>
              <a:gd name="connsiteX1947" fmla="*/ 3532940 w 6494035"/>
              <a:gd name="connsiteY1947" fmla="*/ 1437277 h 3722228"/>
              <a:gd name="connsiteX1948" fmla="*/ 3529756 w 6494035"/>
              <a:gd name="connsiteY1948" fmla="*/ 1452701 h 3722228"/>
              <a:gd name="connsiteX1949" fmla="*/ 3529756 w 6494035"/>
              <a:gd name="connsiteY1949" fmla="*/ 1463586 h 3722228"/>
              <a:gd name="connsiteX1950" fmla="*/ 3525200 w 6494035"/>
              <a:gd name="connsiteY1950" fmla="*/ 1463586 h 3722228"/>
              <a:gd name="connsiteX1951" fmla="*/ 3517461 w 6494035"/>
              <a:gd name="connsiteY1951" fmla="*/ 1471298 h 3722228"/>
              <a:gd name="connsiteX1952" fmla="*/ 3522017 w 6494035"/>
              <a:gd name="connsiteY1952" fmla="*/ 1483548 h 3722228"/>
              <a:gd name="connsiteX1953" fmla="*/ 3514277 w 6494035"/>
              <a:gd name="connsiteY1953" fmla="*/ 1486721 h 3722228"/>
              <a:gd name="connsiteX1954" fmla="*/ 3525200 w 6494035"/>
              <a:gd name="connsiteY1954" fmla="*/ 1498972 h 3722228"/>
              <a:gd name="connsiteX1955" fmla="*/ 3522017 w 6494035"/>
              <a:gd name="connsiteY1955" fmla="*/ 1506684 h 3722228"/>
              <a:gd name="connsiteX1956" fmla="*/ 3545221 w 6494035"/>
              <a:gd name="connsiteY1956" fmla="*/ 1517578 h 3722228"/>
              <a:gd name="connsiteX1957" fmla="*/ 3564803 w 6494035"/>
              <a:gd name="connsiteY1957" fmla="*/ 1517578 h 3722228"/>
              <a:gd name="connsiteX1958" fmla="*/ 3567987 w 6494035"/>
              <a:gd name="connsiteY1958" fmla="*/ 1517578 h 3722228"/>
              <a:gd name="connsiteX1959" fmla="*/ 3575726 w 6494035"/>
              <a:gd name="connsiteY1959" fmla="*/ 1522116 h 3722228"/>
              <a:gd name="connsiteX1960" fmla="*/ 3588007 w 6494035"/>
              <a:gd name="connsiteY1960" fmla="*/ 1522116 h 3722228"/>
              <a:gd name="connsiteX1961" fmla="*/ 3591191 w 6494035"/>
              <a:gd name="connsiteY1961" fmla="*/ 1514396 h 3722228"/>
              <a:gd name="connsiteX1962" fmla="*/ 3603486 w 6494035"/>
              <a:gd name="connsiteY1962" fmla="*/ 1509866 h 3722228"/>
              <a:gd name="connsiteX1963" fmla="*/ 3614409 w 6494035"/>
              <a:gd name="connsiteY1963" fmla="*/ 1502154 h 3722228"/>
              <a:gd name="connsiteX1964" fmla="*/ 3629888 w 6494035"/>
              <a:gd name="connsiteY1964" fmla="*/ 1498972 h 3722228"/>
              <a:gd name="connsiteX1965" fmla="*/ 3657196 w 6494035"/>
              <a:gd name="connsiteY1965" fmla="*/ 1498972 h 3722228"/>
              <a:gd name="connsiteX1966" fmla="*/ 3657196 w 6494035"/>
              <a:gd name="connsiteY1966" fmla="*/ 1494433 h 3722228"/>
              <a:gd name="connsiteX1967" fmla="*/ 3660379 w 6494035"/>
              <a:gd name="connsiteY1967" fmla="*/ 1494433 h 3722228"/>
              <a:gd name="connsiteX1968" fmla="*/ 3660379 w 6494035"/>
              <a:gd name="connsiteY1968" fmla="*/ 1498972 h 3722228"/>
              <a:gd name="connsiteX1969" fmla="*/ 3672661 w 6494035"/>
              <a:gd name="connsiteY1969" fmla="*/ 1506684 h 3722228"/>
              <a:gd name="connsiteX1970" fmla="*/ 3680400 w 6494035"/>
              <a:gd name="connsiteY1970" fmla="*/ 1506684 h 3722228"/>
              <a:gd name="connsiteX1971" fmla="*/ 3691323 w 6494035"/>
              <a:gd name="connsiteY1971" fmla="*/ 1514396 h 3722228"/>
              <a:gd name="connsiteX1972" fmla="*/ 3691323 w 6494035"/>
              <a:gd name="connsiteY1972" fmla="*/ 1509866 h 3722228"/>
              <a:gd name="connsiteX1973" fmla="*/ 3695879 w 6494035"/>
              <a:gd name="connsiteY1973" fmla="*/ 1514396 h 3722228"/>
              <a:gd name="connsiteX1974" fmla="*/ 3710891 w 6494035"/>
              <a:gd name="connsiteY1974" fmla="*/ 1522116 h 3722228"/>
              <a:gd name="connsiteX1975" fmla="*/ 3714541 w 6494035"/>
              <a:gd name="connsiteY1975" fmla="*/ 1517578 h 3722228"/>
              <a:gd name="connsiteX1976" fmla="*/ 3722281 w 6494035"/>
              <a:gd name="connsiteY1976" fmla="*/ 1522116 h 3722228"/>
              <a:gd name="connsiteX1977" fmla="*/ 3746391 w 6494035"/>
              <a:gd name="connsiteY1977" fmla="*/ 1517578 h 3722228"/>
              <a:gd name="connsiteX1978" fmla="*/ 3754130 w 6494035"/>
              <a:gd name="connsiteY1978" fmla="*/ 1522116 h 3722228"/>
              <a:gd name="connsiteX1979" fmla="*/ 3772793 w 6494035"/>
              <a:gd name="connsiteY1979" fmla="*/ 1517578 h 3722228"/>
              <a:gd name="connsiteX1980" fmla="*/ 3788271 w 6494035"/>
              <a:gd name="connsiteY1980" fmla="*/ 1506684 h 3722228"/>
              <a:gd name="connsiteX1981" fmla="*/ 3788271 w 6494035"/>
              <a:gd name="connsiteY1981" fmla="*/ 1491260 h 3722228"/>
              <a:gd name="connsiteX1982" fmla="*/ 3776896 w 6494035"/>
              <a:gd name="connsiteY1982" fmla="*/ 1471298 h 3722228"/>
              <a:gd name="connsiteX1983" fmla="*/ 3754130 w 6494035"/>
              <a:gd name="connsiteY1983" fmla="*/ 1460413 h 3722228"/>
              <a:gd name="connsiteX1984" fmla="*/ 3734109 w 6494035"/>
              <a:gd name="connsiteY1984" fmla="*/ 1444989 h 3722228"/>
              <a:gd name="connsiteX1985" fmla="*/ 3718630 w 6494035"/>
              <a:gd name="connsiteY1985" fmla="*/ 1433188 h 3722228"/>
              <a:gd name="connsiteX1986" fmla="*/ 3691323 w 6494035"/>
              <a:gd name="connsiteY1986" fmla="*/ 1417764 h 3722228"/>
              <a:gd name="connsiteX1987" fmla="*/ 3691323 w 6494035"/>
              <a:gd name="connsiteY1987" fmla="*/ 1410052 h 3722228"/>
              <a:gd name="connsiteX1988" fmla="*/ 3718630 w 6494035"/>
              <a:gd name="connsiteY1988" fmla="*/ 1376023 h 3722228"/>
              <a:gd name="connsiteX1989" fmla="*/ 3730006 w 6494035"/>
              <a:gd name="connsiteY1989" fmla="*/ 1376023 h 3722228"/>
              <a:gd name="connsiteX1990" fmla="*/ 3734109 w 6494035"/>
              <a:gd name="connsiteY1990" fmla="*/ 1360599 h 3722228"/>
              <a:gd name="connsiteX1991" fmla="*/ 5520536 w 6494035"/>
              <a:gd name="connsiteY1991" fmla="*/ 1313940 h 3722228"/>
              <a:gd name="connsiteX1992" fmla="*/ 5520391 w 6494035"/>
              <a:gd name="connsiteY1992" fmla="*/ 1314146 h 3722228"/>
              <a:gd name="connsiteX1993" fmla="*/ 5535716 w 6494035"/>
              <a:gd name="connsiteY1993" fmla="*/ 1360080 h 3722228"/>
              <a:gd name="connsiteX1994" fmla="*/ 5535834 w 6494035"/>
              <a:gd name="connsiteY1994" fmla="*/ 1359482 h 3722228"/>
              <a:gd name="connsiteX1995" fmla="*/ 3880679 w 6494035"/>
              <a:gd name="connsiteY1995" fmla="*/ 1309598 h 3722228"/>
              <a:gd name="connsiteX1996" fmla="*/ 3882964 w 6494035"/>
              <a:gd name="connsiteY1996" fmla="*/ 1316082 h 3722228"/>
              <a:gd name="connsiteX1997" fmla="*/ 3880726 w 6494035"/>
              <a:gd name="connsiteY1997" fmla="*/ 1309598 h 3722228"/>
              <a:gd name="connsiteX1998" fmla="*/ 5725556 w 6494035"/>
              <a:gd name="connsiteY1998" fmla="*/ 1275439 h 3722228"/>
              <a:gd name="connsiteX1999" fmla="*/ 5736467 w 6494035"/>
              <a:gd name="connsiteY1999" fmla="*/ 1283206 h 3722228"/>
              <a:gd name="connsiteX2000" fmla="*/ 5756010 w 6494035"/>
              <a:gd name="connsiteY2000" fmla="*/ 1301951 h 3722228"/>
              <a:gd name="connsiteX2001" fmla="*/ 5774650 w 6494035"/>
              <a:gd name="connsiteY2001" fmla="*/ 1314289 h 3722228"/>
              <a:gd name="connsiteX2002" fmla="*/ 5782374 w 6494035"/>
              <a:gd name="connsiteY2002" fmla="*/ 1314289 h 3722228"/>
              <a:gd name="connsiteX2003" fmla="*/ 5790104 w 6494035"/>
              <a:gd name="connsiteY2003" fmla="*/ 1322063 h 3722228"/>
              <a:gd name="connsiteX2004" fmla="*/ 5797829 w 6494035"/>
              <a:gd name="connsiteY2004" fmla="*/ 1322063 h 3722228"/>
              <a:gd name="connsiteX2005" fmla="*/ 5802378 w 6494035"/>
              <a:gd name="connsiteY2005" fmla="*/ 1306522 h 3722228"/>
              <a:gd name="connsiteX2006" fmla="*/ 5805558 w 6494035"/>
              <a:gd name="connsiteY2006" fmla="*/ 1309719 h 3722228"/>
              <a:gd name="connsiteX2007" fmla="*/ 5805558 w 6494035"/>
              <a:gd name="connsiteY2007" fmla="*/ 1325260 h 3722228"/>
              <a:gd name="connsiteX2008" fmla="*/ 5813283 w 6494035"/>
              <a:gd name="connsiteY2008" fmla="*/ 1340801 h 3722228"/>
              <a:gd name="connsiteX2009" fmla="*/ 5821012 w 6494035"/>
              <a:gd name="connsiteY2009" fmla="*/ 1337149 h 3722228"/>
              <a:gd name="connsiteX2010" fmla="*/ 5821012 w 6494035"/>
              <a:gd name="connsiteY2010" fmla="*/ 1340801 h 3722228"/>
              <a:gd name="connsiteX2011" fmla="*/ 5813283 w 6494035"/>
              <a:gd name="connsiteY2011" fmla="*/ 1344916 h 3722228"/>
              <a:gd name="connsiteX2012" fmla="*/ 5809648 w 6494035"/>
              <a:gd name="connsiteY2012" fmla="*/ 1348575 h 3722228"/>
              <a:gd name="connsiteX2013" fmla="*/ 5794648 w 6494035"/>
              <a:gd name="connsiteY2013" fmla="*/ 1352690 h 3722228"/>
              <a:gd name="connsiteX2014" fmla="*/ 5786918 w 6494035"/>
              <a:gd name="connsiteY2014" fmla="*/ 1360458 h 3722228"/>
              <a:gd name="connsiteX2015" fmla="*/ 5786918 w 6494035"/>
              <a:gd name="connsiteY2015" fmla="*/ 1375999 h 3722228"/>
              <a:gd name="connsiteX2016" fmla="*/ 5786918 w 6494035"/>
              <a:gd name="connsiteY2016" fmla="*/ 1383767 h 3722228"/>
              <a:gd name="connsiteX2017" fmla="*/ 5756010 w 6494035"/>
              <a:gd name="connsiteY2017" fmla="*/ 1371429 h 3722228"/>
              <a:gd name="connsiteX2018" fmla="*/ 5744191 w 6494035"/>
              <a:gd name="connsiteY2018" fmla="*/ 1368225 h 3722228"/>
              <a:gd name="connsiteX2019" fmla="*/ 5740556 w 6494035"/>
              <a:gd name="connsiteY2019" fmla="*/ 1371429 h 3722228"/>
              <a:gd name="connsiteX2020" fmla="*/ 5736467 w 6494035"/>
              <a:gd name="connsiteY2020" fmla="*/ 1379196 h 3722228"/>
              <a:gd name="connsiteX2021" fmla="*/ 5732826 w 6494035"/>
              <a:gd name="connsiteY2021" fmla="*/ 1371429 h 3722228"/>
              <a:gd name="connsiteX2022" fmla="*/ 5725556 w 6494035"/>
              <a:gd name="connsiteY2022" fmla="*/ 1375999 h 3722228"/>
              <a:gd name="connsiteX2023" fmla="*/ 5725556 w 6494035"/>
              <a:gd name="connsiteY2023" fmla="*/ 1379196 h 3722228"/>
              <a:gd name="connsiteX2024" fmla="*/ 5736467 w 6494035"/>
              <a:gd name="connsiteY2024" fmla="*/ 1383767 h 3722228"/>
              <a:gd name="connsiteX2025" fmla="*/ 5740556 w 6494035"/>
              <a:gd name="connsiteY2025" fmla="*/ 1391541 h 3722228"/>
              <a:gd name="connsiteX2026" fmla="*/ 5744191 w 6494035"/>
              <a:gd name="connsiteY2026" fmla="*/ 1391541 h 3722228"/>
              <a:gd name="connsiteX2027" fmla="*/ 5740556 w 6494035"/>
              <a:gd name="connsiteY2027" fmla="*/ 1399308 h 3722228"/>
              <a:gd name="connsiteX2028" fmla="*/ 5736467 w 6494035"/>
              <a:gd name="connsiteY2028" fmla="*/ 1399308 h 3722228"/>
              <a:gd name="connsiteX2029" fmla="*/ 5732826 w 6494035"/>
              <a:gd name="connsiteY2029" fmla="*/ 1407082 h 3722228"/>
              <a:gd name="connsiteX2030" fmla="*/ 5728737 w 6494035"/>
              <a:gd name="connsiteY2030" fmla="*/ 1407082 h 3722228"/>
              <a:gd name="connsiteX2031" fmla="*/ 5725556 w 6494035"/>
              <a:gd name="connsiteY2031" fmla="*/ 1402512 h 3722228"/>
              <a:gd name="connsiteX2032" fmla="*/ 5725556 w 6494035"/>
              <a:gd name="connsiteY2032" fmla="*/ 1391541 h 3722228"/>
              <a:gd name="connsiteX2033" fmla="*/ 5713283 w 6494035"/>
              <a:gd name="connsiteY2033" fmla="*/ 1383767 h 3722228"/>
              <a:gd name="connsiteX2034" fmla="*/ 5713283 w 6494035"/>
              <a:gd name="connsiteY2034" fmla="*/ 1371429 h 3722228"/>
              <a:gd name="connsiteX2035" fmla="*/ 5721012 w 6494035"/>
              <a:gd name="connsiteY2035" fmla="*/ 1360458 h 3722228"/>
              <a:gd name="connsiteX2036" fmla="*/ 5713283 w 6494035"/>
              <a:gd name="connsiteY2036" fmla="*/ 1348575 h 3722228"/>
              <a:gd name="connsiteX2037" fmla="*/ 5717826 w 6494035"/>
              <a:gd name="connsiteY2037" fmla="*/ 1344916 h 3722228"/>
              <a:gd name="connsiteX2038" fmla="*/ 5725556 w 6494035"/>
              <a:gd name="connsiteY2038" fmla="*/ 1348575 h 3722228"/>
              <a:gd name="connsiteX2039" fmla="*/ 5736467 w 6494035"/>
              <a:gd name="connsiteY2039" fmla="*/ 1348575 h 3722228"/>
              <a:gd name="connsiteX2040" fmla="*/ 5732826 w 6494035"/>
              <a:gd name="connsiteY2040" fmla="*/ 1333034 h 3722228"/>
              <a:gd name="connsiteX2041" fmla="*/ 5736467 w 6494035"/>
              <a:gd name="connsiteY2041" fmla="*/ 1333034 h 3722228"/>
              <a:gd name="connsiteX2042" fmla="*/ 5732826 w 6494035"/>
              <a:gd name="connsiteY2042" fmla="*/ 1317493 h 3722228"/>
              <a:gd name="connsiteX2043" fmla="*/ 5728737 w 6494035"/>
              <a:gd name="connsiteY2043" fmla="*/ 1294177 h 3722228"/>
              <a:gd name="connsiteX2044" fmla="*/ 5721012 w 6494035"/>
              <a:gd name="connsiteY2044" fmla="*/ 1278636 h 3722228"/>
              <a:gd name="connsiteX2045" fmla="*/ 1778781 w 6494035"/>
              <a:gd name="connsiteY2045" fmla="*/ 1256079 h 3722228"/>
              <a:gd name="connsiteX2046" fmla="*/ 1786488 w 6494035"/>
              <a:gd name="connsiteY2046" fmla="*/ 1256079 h 3722228"/>
              <a:gd name="connsiteX2047" fmla="*/ 1809607 w 6494035"/>
              <a:gd name="connsiteY2047" fmla="*/ 1267982 h 3722228"/>
              <a:gd name="connsiteX2048" fmla="*/ 1821392 w 6494035"/>
              <a:gd name="connsiteY2048" fmla="*/ 1275476 h 3722228"/>
              <a:gd name="connsiteX2049" fmla="*/ 1825019 w 6494035"/>
              <a:gd name="connsiteY2049" fmla="*/ 1282968 h 3722228"/>
              <a:gd name="connsiteX2050" fmla="*/ 1805979 w 6494035"/>
              <a:gd name="connsiteY2050" fmla="*/ 1282968 h 3722228"/>
              <a:gd name="connsiteX2051" fmla="*/ 1789660 w 6494035"/>
              <a:gd name="connsiteY2051" fmla="*/ 1271067 h 3722228"/>
              <a:gd name="connsiteX2052" fmla="*/ 3884659 w 6494035"/>
              <a:gd name="connsiteY2052" fmla="*/ 1240779 h 3722228"/>
              <a:gd name="connsiteX2053" fmla="*/ 3861918 w 6494035"/>
              <a:gd name="connsiteY2053" fmla="*/ 1308915 h 3722228"/>
              <a:gd name="connsiteX2054" fmla="*/ 3862319 w 6494035"/>
              <a:gd name="connsiteY2054" fmla="*/ 1308915 h 3722228"/>
              <a:gd name="connsiteX2055" fmla="*/ 3927842 w 6494035"/>
              <a:gd name="connsiteY2055" fmla="*/ 1231949 h 3722228"/>
              <a:gd name="connsiteX2056" fmla="*/ 3885025 w 6494035"/>
              <a:gd name="connsiteY2056" fmla="*/ 1239683 h 3722228"/>
              <a:gd name="connsiteX2057" fmla="*/ 3884796 w 6494035"/>
              <a:gd name="connsiteY2057" fmla="*/ 1240369 h 3722228"/>
              <a:gd name="connsiteX2058" fmla="*/ 3928109 w 6494035"/>
              <a:gd name="connsiteY2058" fmla="*/ 1232632 h 3722228"/>
              <a:gd name="connsiteX2059" fmla="*/ 3974073 w 6494035"/>
              <a:gd name="connsiteY2059" fmla="*/ 1244917 h 3722228"/>
              <a:gd name="connsiteX2060" fmla="*/ 4100710 w 6494035"/>
              <a:gd name="connsiteY2060" fmla="*/ 1260391 h 3722228"/>
              <a:gd name="connsiteX2061" fmla="*/ 4100227 w 6494035"/>
              <a:gd name="connsiteY2061" fmla="*/ 1259286 h 3722228"/>
              <a:gd name="connsiteX2062" fmla="*/ 3973886 w 6494035"/>
              <a:gd name="connsiteY2062" fmla="*/ 1244219 h 3722228"/>
              <a:gd name="connsiteX2063" fmla="*/ 1960256 w 6494035"/>
              <a:gd name="connsiteY2063" fmla="*/ 1217361 h 3722228"/>
              <a:gd name="connsiteX2064" fmla="*/ 1947930 w 6494035"/>
              <a:gd name="connsiteY2064" fmla="*/ 1237341 h 3722228"/>
              <a:gd name="connsiteX2065" fmla="*/ 1916898 w 6494035"/>
              <a:gd name="connsiteY2065" fmla="*/ 1271398 h 3722228"/>
              <a:gd name="connsiteX2066" fmla="*/ 1932414 w 6494035"/>
              <a:gd name="connsiteY2066" fmla="*/ 1263678 h 3722228"/>
              <a:gd name="connsiteX2067" fmla="*/ 1940172 w 6494035"/>
              <a:gd name="connsiteY2067" fmla="*/ 1267761 h 3722228"/>
              <a:gd name="connsiteX2068" fmla="*/ 1932414 w 6494035"/>
              <a:gd name="connsiteY2068" fmla="*/ 1279118 h 3722228"/>
              <a:gd name="connsiteX2069" fmla="*/ 1955688 w 6494035"/>
              <a:gd name="connsiteY2069" fmla="*/ 1279118 h 3722228"/>
              <a:gd name="connsiteX2070" fmla="*/ 1978962 w 6494035"/>
              <a:gd name="connsiteY2070" fmla="*/ 1286378 h 3722228"/>
              <a:gd name="connsiteX2071" fmla="*/ 1971204 w 6494035"/>
              <a:gd name="connsiteY2071" fmla="*/ 1298639 h 3722228"/>
              <a:gd name="connsiteX2072" fmla="*/ 1971204 w 6494035"/>
              <a:gd name="connsiteY2072" fmla="*/ 1309537 h 3722228"/>
              <a:gd name="connsiteX2073" fmla="*/ 1983070 w 6494035"/>
              <a:gd name="connsiteY2073" fmla="*/ 1306359 h 3722228"/>
              <a:gd name="connsiteX2074" fmla="*/ 1986720 w 6494035"/>
              <a:gd name="connsiteY2074" fmla="*/ 1317257 h 3722228"/>
              <a:gd name="connsiteX2075" fmla="*/ 1986720 w 6494035"/>
              <a:gd name="connsiteY2075" fmla="*/ 1329517 h 3722228"/>
              <a:gd name="connsiteX2076" fmla="*/ 1983070 w 6494035"/>
              <a:gd name="connsiteY2076" fmla="*/ 1340415 h 3722228"/>
              <a:gd name="connsiteX2077" fmla="*/ 1971204 w 6494035"/>
              <a:gd name="connsiteY2077" fmla="*/ 1360396 h 3722228"/>
              <a:gd name="connsiteX2078" fmla="*/ 1955688 w 6494035"/>
              <a:gd name="connsiteY2078" fmla="*/ 1352676 h 3722228"/>
              <a:gd name="connsiteX2079" fmla="*/ 1963446 w 6494035"/>
              <a:gd name="connsiteY2079" fmla="*/ 1332696 h 3722228"/>
              <a:gd name="connsiteX2080" fmla="*/ 1960256 w 6494035"/>
              <a:gd name="connsiteY2080" fmla="*/ 1329517 h 3722228"/>
              <a:gd name="connsiteX2081" fmla="*/ 1947930 w 6494035"/>
              <a:gd name="connsiteY2081" fmla="*/ 1340415 h 3722228"/>
              <a:gd name="connsiteX2082" fmla="*/ 1921466 w 6494035"/>
              <a:gd name="connsiteY2082" fmla="*/ 1348135 h 3722228"/>
              <a:gd name="connsiteX2083" fmla="*/ 1940172 w 6494035"/>
              <a:gd name="connsiteY2083" fmla="*/ 1332696 h 3722228"/>
              <a:gd name="connsiteX2084" fmla="*/ 1921466 w 6494035"/>
              <a:gd name="connsiteY2084" fmla="*/ 1332696 h 3722228"/>
              <a:gd name="connsiteX2085" fmla="*/ 1863052 w 6494035"/>
              <a:gd name="connsiteY2085" fmla="*/ 1329517 h 3722228"/>
              <a:gd name="connsiteX2086" fmla="*/ 1863052 w 6494035"/>
              <a:gd name="connsiteY2086" fmla="*/ 1317257 h 3722228"/>
              <a:gd name="connsiteX2087" fmla="*/ 1878567 w 6494035"/>
              <a:gd name="connsiteY2087" fmla="*/ 1306359 h 3722228"/>
              <a:gd name="connsiteX2088" fmla="*/ 1867613 w 6494035"/>
              <a:gd name="connsiteY2088" fmla="*/ 1301817 h 3722228"/>
              <a:gd name="connsiteX2089" fmla="*/ 1890434 w 6494035"/>
              <a:gd name="connsiteY2089" fmla="*/ 1286378 h 3722228"/>
              <a:gd name="connsiteX2090" fmla="*/ 1890434 w 6494035"/>
              <a:gd name="connsiteY2090" fmla="*/ 1279118 h 3722228"/>
              <a:gd name="connsiteX2091" fmla="*/ 1909140 w 6494035"/>
              <a:gd name="connsiteY2091" fmla="*/ 1255959 h 3722228"/>
              <a:gd name="connsiteX2092" fmla="*/ 1924656 w 6494035"/>
              <a:gd name="connsiteY2092" fmla="*/ 1229622 h 3722228"/>
              <a:gd name="connsiteX2093" fmla="*/ 1947930 w 6494035"/>
              <a:gd name="connsiteY2093" fmla="*/ 1221902 h 3722228"/>
              <a:gd name="connsiteX2094" fmla="*/ 5235305 w 6494035"/>
              <a:gd name="connsiteY2094" fmla="*/ 1171848 h 3722228"/>
              <a:gd name="connsiteX2095" fmla="*/ 5236969 w 6494035"/>
              <a:gd name="connsiteY2095" fmla="*/ 1174541 h 3722228"/>
              <a:gd name="connsiteX2096" fmla="*/ 5218279 w 6494035"/>
              <a:gd name="connsiteY2096" fmla="*/ 1193206 h 3722228"/>
              <a:gd name="connsiteX2097" fmla="*/ 5202818 w 6494035"/>
              <a:gd name="connsiteY2097" fmla="*/ 1190008 h 3722228"/>
              <a:gd name="connsiteX2098" fmla="*/ 5195512 w 6494035"/>
              <a:gd name="connsiteY2098" fmla="*/ 1190008 h 3722228"/>
              <a:gd name="connsiteX2099" fmla="*/ 5172404 w 6494035"/>
              <a:gd name="connsiteY2099" fmla="*/ 1190008 h 3722228"/>
              <a:gd name="connsiteX2100" fmla="*/ 5136894 w 6494035"/>
              <a:gd name="connsiteY2100" fmla="*/ 1178184 h 3722228"/>
              <a:gd name="connsiteX2101" fmla="*/ 5125850 w 6494035"/>
              <a:gd name="connsiteY2101" fmla="*/ 1205550 h 3722228"/>
              <a:gd name="connsiteX2102" fmla="*/ 5083034 w 6494035"/>
              <a:gd name="connsiteY2102" fmla="*/ 1221018 h 3722228"/>
              <a:gd name="connsiteX2103" fmla="*/ 5055679 w 6494035"/>
              <a:gd name="connsiteY2103" fmla="*/ 1221018 h 3722228"/>
              <a:gd name="connsiteX2104" fmla="*/ 5044295 w 6494035"/>
              <a:gd name="connsiteY2104" fmla="*/ 1221018 h 3722228"/>
              <a:gd name="connsiteX2105" fmla="*/ 5029000 w 6494035"/>
              <a:gd name="connsiteY2105" fmla="*/ 1213367 h 3722228"/>
              <a:gd name="connsiteX2106" fmla="*/ 5029352 w 6494035"/>
              <a:gd name="connsiteY2106" fmla="*/ 1213967 h 3722228"/>
              <a:gd name="connsiteX2107" fmla="*/ 5044390 w 6494035"/>
              <a:gd name="connsiteY2107" fmla="*/ 1221705 h 3722228"/>
              <a:gd name="connsiteX2108" fmla="*/ 5055834 w 6494035"/>
              <a:gd name="connsiteY2108" fmla="*/ 1221705 h 3722228"/>
              <a:gd name="connsiteX2109" fmla="*/ 5083166 w 6494035"/>
              <a:gd name="connsiteY2109" fmla="*/ 1221705 h 3722228"/>
              <a:gd name="connsiteX2110" fmla="*/ 5125915 w 6494035"/>
              <a:gd name="connsiteY2110" fmla="*/ 1206230 h 3722228"/>
              <a:gd name="connsiteX2111" fmla="*/ 5137358 w 6494035"/>
              <a:gd name="connsiteY2111" fmla="*/ 1178878 h 3722228"/>
              <a:gd name="connsiteX2112" fmla="*/ 5172446 w 6494035"/>
              <a:gd name="connsiteY2112" fmla="*/ 1190687 h 3722228"/>
              <a:gd name="connsiteX2113" fmla="*/ 5195617 w 6494035"/>
              <a:gd name="connsiteY2113" fmla="*/ 1190687 h 3722228"/>
              <a:gd name="connsiteX2114" fmla="*/ 5203372 w 6494035"/>
              <a:gd name="connsiteY2114" fmla="*/ 1190687 h 3722228"/>
              <a:gd name="connsiteX2115" fmla="*/ 5218410 w 6494035"/>
              <a:gd name="connsiteY2115" fmla="*/ 1194352 h 3722228"/>
              <a:gd name="connsiteX2116" fmla="*/ 5237514 w 6494035"/>
              <a:gd name="connsiteY2116" fmla="*/ 1175213 h 3722228"/>
              <a:gd name="connsiteX2117" fmla="*/ 3188552 w 6494035"/>
              <a:gd name="connsiteY2117" fmla="*/ 1155866 h 3722228"/>
              <a:gd name="connsiteX2118" fmla="*/ 3193370 w 6494035"/>
              <a:gd name="connsiteY2118" fmla="*/ 1160295 h 3722228"/>
              <a:gd name="connsiteX2119" fmla="*/ 3197224 w 6494035"/>
              <a:gd name="connsiteY2119" fmla="*/ 1160295 h 3722228"/>
              <a:gd name="connsiteX2120" fmla="*/ 3197224 w 6494035"/>
              <a:gd name="connsiteY2120" fmla="*/ 1163395 h 3722228"/>
              <a:gd name="connsiteX2121" fmla="*/ 3193370 w 6494035"/>
              <a:gd name="connsiteY2121" fmla="*/ 1163395 h 3722228"/>
              <a:gd name="connsiteX2122" fmla="*/ 3185180 w 6494035"/>
              <a:gd name="connsiteY2122" fmla="*/ 1163395 h 3722228"/>
              <a:gd name="connsiteX2123" fmla="*/ 4832082 w 6494035"/>
              <a:gd name="connsiteY2123" fmla="*/ 1154983 h 3722228"/>
              <a:gd name="connsiteX2124" fmla="*/ 4832082 w 6494035"/>
              <a:gd name="connsiteY2124" fmla="*/ 1162717 h 3722228"/>
              <a:gd name="connsiteX2125" fmla="*/ 4824267 w 6494035"/>
              <a:gd name="connsiteY2125" fmla="*/ 1174541 h 3722228"/>
              <a:gd name="connsiteX2126" fmla="*/ 4819849 w 6494035"/>
              <a:gd name="connsiteY2126" fmla="*/ 1178184 h 3722228"/>
              <a:gd name="connsiteX2127" fmla="*/ 4820059 w 6494035"/>
              <a:gd name="connsiteY2127" fmla="*/ 1178723 h 3722228"/>
              <a:gd name="connsiteX2128" fmla="*/ 4824406 w 6494035"/>
              <a:gd name="connsiteY2128" fmla="*/ 1175213 h 3722228"/>
              <a:gd name="connsiteX2129" fmla="*/ 4832161 w 6494035"/>
              <a:gd name="connsiteY2129" fmla="*/ 1163403 h 3722228"/>
              <a:gd name="connsiteX2130" fmla="*/ 4832161 w 6494035"/>
              <a:gd name="connsiteY2130" fmla="*/ 1155666 h 3722228"/>
              <a:gd name="connsiteX2131" fmla="*/ 4893636 w 6494035"/>
              <a:gd name="connsiteY2131" fmla="*/ 1171140 h 3722228"/>
              <a:gd name="connsiteX2132" fmla="*/ 4921441 w 6494035"/>
              <a:gd name="connsiteY2132" fmla="*/ 1201615 h 3722228"/>
              <a:gd name="connsiteX2133" fmla="*/ 4940167 w 6494035"/>
              <a:gd name="connsiteY2133" fmla="*/ 1201615 h 3722228"/>
              <a:gd name="connsiteX2134" fmla="*/ 4975160 w 6494035"/>
              <a:gd name="connsiteY2134" fmla="*/ 1190687 h 3722228"/>
              <a:gd name="connsiteX2135" fmla="*/ 4990671 w 6494035"/>
              <a:gd name="connsiteY2135" fmla="*/ 1194352 h 3722228"/>
              <a:gd name="connsiteX2136" fmla="*/ 5024813 w 6494035"/>
              <a:gd name="connsiteY2136" fmla="*/ 1206230 h 3722228"/>
              <a:gd name="connsiteX2137" fmla="*/ 5027790 w 6494035"/>
              <a:gd name="connsiteY2137" fmla="*/ 1211304 h 3722228"/>
              <a:gd name="connsiteX2138" fmla="*/ 5024756 w 6494035"/>
              <a:gd name="connsiteY2138" fmla="*/ 1205550 h 3722228"/>
              <a:gd name="connsiteX2139" fmla="*/ 4990605 w 6494035"/>
              <a:gd name="connsiteY2139" fmla="*/ 1193206 h 3722228"/>
              <a:gd name="connsiteX2140" fmla="*/ 4975143 w 6494035"/>
              <a:gd name="connsiteY2140" fmla="*/ 1190008 h 3722228"/>
              <a:gd name="connsiteX2141" fmla="*/ 4939973 w 6494035"/>
              <a:gd name="connsiteY2141" fmla="*/ 1200939 h 3722228"/>
              <a:gd name="connsiteX2142" fmla="*/ 4921283 w 6494035"/>
              <a:gd name="connsiteY2142" fmla="*/ 1200939 h 3722228"/>
              <a:gd name="connsiteX2143" fmla="*/ 4893588 w 6494035"/>
              <a:gd name="connsiteY2143" fmla="*/ 1170451 h 3722228"/>
              <a:gd name="connsiteX2144" fmla="*/ 3250090 w 6494035"/>
              <a:gd name="connsiteY2144" fmla="*/ 1147895 h 3722228"/>
              <a:gd name="connsiteX2145" fmla="*/ 3258694 w 6494035"/>
              <a:gd name="connsiteY2145" fmla="*/ 1152323 h 3722228"/>
              <a:gd name="connsiteX2146" fmla="*/ 3255151 w 6494035"/>
              <a:gd name="connsiteY2146" fmla="*/ 1155423 h 3722228"/>
              <a:gd name="connsiteX2147" fmla="*/ 3250090 w 6494035"/>
              <a:gd name="connsiteY2147" fmla="*/ 1152323 h 3722228"/>
              <a:gd name="connsiteX2148" fmla="*/ 2848388 w 6494035"/>
              <a:gd name="connsiteY2148" fmla="*/ 1144478 h 3722228"/>
              <a:gd name="connsiteX2149" fmla="*/ 2856169 w 6494035"/>
              <a:gd name="connsiteY2149" fmla="*/ 1147659 h 3722228"/>
              <a:gd name="connsiteX2150" fmla="*/ 2848388 w 6494035"/>
              <a:gd name="connsiteY2150" fmla="*/ 1155388 h 3722228"/>
              <a:gd name="connsiteX2151" fmla="*/ 2856169 w 6494035"/>
              <a:gd name="connsiteY2151" fmla="*/ 1152208 h 3722228"/>
              <a:gd name="connsiteX2152" fmla="*/ 2868523 w 6494035"/>
              <a:gd name="connsiteY2152" fmla="*/ 1147659 h 3722228"/>
              <a:gd name="connsiteX2153" fmla="*/ 2871726 w 6494035"/>
              <a:gd name="connsiteY2153" fmla="*/ 1147659 h 3722228"/>
              <a:gd name="connsiteX2154" fmla="*/ 2879507 w 6494035"/>
              <a:gd name="connsiteY2154" fmla="*/ 1159932 h 3722228"/>
              <a:gd name="connsiteX2155" fmla="*/ 2876304 w 6494035"/>
              <a:gd name="connsiteY2155" fmla="*/ 1163113 h 3722228"/>
              <a:gd name="connsiteX2156" fmla="*/ 2879507 w 6494035"/>
              <a:gd name="connsiteY2156" fmla="*/ 1163113 h 3722228"/>
              <a:gd name="connsiteX2157" fmla="*/ 2884085 w 6494035"/>
              <a:gd name="connsiteY2157" fmla="*/ 1175386 h 3722228"/>
              <a:gd name="connsiteX2158" fmla="*/ 2871726 w 6494035"/>
              <a:gd name="connsiteY2158" fmla="*/ 1182662 h 3722228"/>
              <a:gd name="connsiteX2159" fmla="*/ 2868523 w 6494035"/>
              <a:gd name="connsiteY2159" fmla="*/ 1186297 h 3722228"/>
              <a:gd name="connsiteX2160" fmla="*/ 2863945 w 6494035"/>
              <a:gd name="connsiteY2160" fmla="*/ 1182662 h 3722228"/>
              <a:gd name="connsiteX2161" fmla="*/ 2868523 w 6494035"/>
              <a:gd name="connsiteY2161" fmla="*/ 1194027 h 3722228"/>
              <a:gd name="connsiteX2162" fmla="*/ 2868523 w 6494035"/>
              <a:gd name="connsiteY2162" fmla="*/ 1201751 h 3722228"/>
              <a:gd name="connsiteX2163" fmla="*/ 2868523 w 6494035"/>
              <a:gd name="connsiteY2163" fmla="*/ 1205846 h 3722228"/>
              <a:gd name="connsiteX2164" fmla="*/ 2868523 w 6494035"/>
              <a:gd name="connsiteY2164" fmla="*/ 1216751 h 3722228"/>
              <a:gd name="connsiteX2165" fmla="*/ 2863945 w 6494035"/>
              <a:gd name="connsiteY2165" fmla="*/ 1221300 h 3722228"/>
              <a:gd name="connsiteX2166" fmla="*/ 2863945 w 6494035"/>
              <a:gd name="connsiteY2166" fmla="*/ 1224481 h 3722228"/>
              <a:gd name="connsiteX2167" fmla="*/ 2863945 w 6494035"/>
              <a:gd name="connsiteY2167" fmla="*/ 1236754 h 3722228"/>
              <a:gd name="connsiteX2168" fmla="*/ 2852962 w 6494035"/>
              <a:gd name="connsiteY2168" fmla="*/ 1236754 h 3722228"/>
              <a:gd name="connsiteX2169" fmla="*/ 2837405 w 6494035"/>
              <a:gd name="connsiteY2169" fmla="*/ 1239935 h 3722228"/>
              <a:gd name="connsiteX2170" fmla="*/ 2829624 w 6494035"/>
              <a:gd name="connsiteY2170" fmla="*/ 1247665 h 3722228"/>
              <a:gd name="connsiteX2171" fmla="*/ 2829624 w 6494035"/>
              <a:gd name="connsiteY2171" fmla="*/ 1244479 h 3722228"/>
              <a:gd name="connsiteX2172" fmla="*/ 2821843 w 6494035"/>
              <a:gd name="connsiteY2172" fmla="*/ 1247665 h 3722228"/>
              <a:gd name="connsiteX2173" fmla="*/ 2809944 w 6494035"/>
              <a:gd name="connsiteY2173" fmla="*/ 1252208 h 3722228"/>
              <a:gd name="connsiteX2174" fmla="*/ 2802168 w 6494035"/>
              <a:gd name="connsiteY2174" fmla="*/ 1252208 h 3722228"/>
              <a:gd name="connsiteX2175" fmla="*/ 2794387 w 6494035"/>
              <a:gd name="connsiteY2175" fmla="*/ 1252208 h 3722228"/>
              <a:gd name="connsiteX2176" fmla="*/ 2802168 w 6494035"/>
              <a:gd name="connsiteY2176" fmla="*/ 1244479 h 3722228"/>
              <a:gd name="connsiteX2177" fmla="*/ 2791184 w 6494035"/>
              <a:gd name="connsiteY2177" fmla="*/ 1244479 h 3722228"/>
              <a:gd name="connsiteX2178" fmla="*/ 2791184 w 6494035"/>
              <a:gd name="connsiteY2178" fmla="*/ 1239935 h 3722228"/>
              <a:gd name="connsiteX2179" fmla="*/ 2798960 w 6494035"/>
              <a:gd name="connsiteY2179" fmla="*/ 1236754 h 3722228"/>
              <a:gd name="connsiteX2180" fmla="*/ 2786606 w 6494035"/>
              <a:gd name="connsiteY2180" fmla="*/ 1236754 h 3722228"/>
              <a:gd name="connsiteX2181" fmla="*/ 2791184 w 6494035"/>
              <a:gd name="connsiteY2181" fmla="*/ 1232205 h 3722228"/>
              <a:gd name="connsiteX2182" fmla="*/ 2798960 w 6494035"/>
              <a:gd name="connsiteY2182" fmla="*/ 1232205 h 3722228"/>
              <a:gd name="connsiteX2183" fmla="*/ 2798960 w 6494035"/>
              <a:gd name="connsiteY2183" fmla="*/ 1229024 h 3722228"/>
              <a:gd name="connsiteX2184" fmla="*/ 2802168 w 6494035"/>
              <a:gd name="connsiteY2184" fmla="*/ 1224481 h 3722228"/>
              <a:gd name="connsiteX2185" fmla="*/ 2814062 w 6494035"/>
              <a:gd name="connsiteY2185" fmla="*/ 1221300 h 3722228"/>
              <a:gd name="connsiteX2186" fmla="*/ 2817725 w 6494035"/>
              <a:gd name="connsiteY2186" fmla="*/ 1221300 h 3722228"/>
              <a:gd name="connsiteX2187" fmla="*/ 2814062 w 6494035"/>
              <a:gd name="connsiteY2187" fmla="*/ 1216751 h 3722228"/>
              <a:gd name="connsiteX2188" fmla="*/ 2809944 w 6494035"/>
              <a:gd name="connsiteY2188" fmla="*/ 1221300 h 3722228"/>
              <a:gd name="connsiteX2189" fmla="*/ 2802168 w 6494035"/>
              <a:gd name="connsiteY2189" fmla="*/ 1221300 h 3722228"/>
              <a:gd name="connsiteX2190" fmla="*/ 2806286 w 6494035"/>
              <a:gd name="connsiteY2190" fmla="*/ 1216751 h 3722228"/>
              <a:gd name="connsiteX2191" fmla="*/ 2809944 w 6494035"/>
              <a:gd name="connsiteY2191" fmla="*/ 1209026 h 3722228"/>
              <a:gd name="connsiteX2192" fmla="*/ 2814062 w 6494035"/>
              <a:gd name="connsiteY2192" fmla="*/ 1205846 h 3722228"/>
              <a:gd name="connsiteX2193" fmla="*/ 2802168 w 6494035"/>
              <a:gd name="connsiteY2193" fmla="*/ 1201751 h 3722228"/>
              <a:gd name="connsiteX2194" fmla="*/ 2794387 w 6494035"/>
              <a:gd name="connsiteY2194" fmla="*/ 1194027 h 3722228"/>
              <a:gd name="connsiteX2195" fmla="*/ 2802168 w 6494035"/>
              <a:gd name="connsiteY2195" fmla="*/ 1190386 h 3722228"/>
              <a:gd name="connsiteX2196" fmla="*/ 2806286 w 6494035"/>
              <a:gd name="connsiteY2196" fmla="*/ 1190386 h 3722228"/>
              <a:gd name="connsiteX2197" fmla="*/ 2802168 w 6494035"/>
              <a:gd name="connsiteY2197" fmla="*/ 1186297 h 3722228"/>
              <a:gd name="connsiteX2198" fmla="*/ 2798960 w 6494035"/>
              <a:gd name="connsiteY2198" fmla="*/ 1178572 h 3722228"/>
              <a:gd name="connsiteX2199" fmla="*/ 2794387 w 6494035"/>
              <a:gd name="connsiteY2199" fmla="*/ 1182662 h 3722228"/>
              <a:gd name="connsiteX2200" fmla="*/ 2798960 w 6494035"/>
              <a:gd name="connsiteY2200" fmla="*/ 1175386 h 3722228"/>
              <a:gd name="connsiteX2201" fmla="*/ 2806286 w 6494035"/>
              <a:gd name="connsiteY2201" fmla="*/ 1175386 h 3722228"/>
              <a:gd name="connsiteX2202" fmla="*/ 2814062 w 6494035"/>
              <a:gd name="connsiteY2202" fmla="*/ 1178572 h 3722228"/>
              <a:gd name="connsiteX2203" fmla="*/ 2821843 w 6494035"/>
              <a:gd name="connsiteY2203" fmla="*/ 1175386 h 3722228"/>
              <a:gd name="connsiteX2204" fmla="*/ 2825506 w 6494035"/>
              <a:gd name="connsiteY2204" fmla="*/ 1175386 h 3722228"/>
              <a:gd name="connsiteX2205" fmla="*/ 2829624 w 6494035"/>
              <a:gd name="connsiteY2205" fmla="*/ 1170843 h 3722228"/>
              <a:gd name="connsiteX2206" fmla="*/ 2832826 w 6494035"/>
              <a:gd name="connsiteY2206" fmla="*/ 1167662 h 3722228"/>
              <a:gd name="connsiteX2207" fmla="*/ 2832826 w 6494035"/>
              <a:gd name="connsiteY2207" fmla="*/ 1163113 h 3722228"/>
              <a:gd name="connsiteX2208" fmla="*/ 2821843 w 6494035"/>
              <a:gd name="connsiteY2208" fmla="*/ 1163113 h 3722228"/>
              <a:gd name="connsiteX2209" fmla="*/ 2825506 w 6494035"/>
              <a:gd name="connsiteY2209" fmla="*/ 1159932 h 3722228"/>
              <a:gd name="connsiteX2210" fmla="*/ 2829624 w 6494035"/>
              <a:gd name="connsiteY2210" fmla="*/ 1155388 h 3722228"/>
              <a:gd name="connsiteX2211" fmla="*/ 2840607 w 6494035"/>
              <a:gd name="connsiteY2211" fmla="*/ 1147659 h 3722228"/>
              <a:gd name="connsiteX2212" fmla="*/ 3173337 w 6494035"/>
              <a:gd name="connsiteY2212" fmla="*/ 1139923 h 3722228"/>
              <a:gd name="connsiteX2213" fmla="*/ 3177893 w 6494035"/>
              <a:gd name="connsiteY2213" fmla="*/ 1152003 h 3722228"/>
              <a:gd name="connsiteX2214" fmla="*/ 3170148 w 6494035"/>
              <a:gd name="connsiteY2214" fmla="*/ 1152003 h 3722228"/>
              <a:gd name="connsiteX2215" fmla="*/ 3165593 w 6494035"/>
              <a:gd name="connsiteY2215" fmla="*/ 1147529 h 3722228"/>
              <a:gd name="connsiteX2216" fmla="*/ 3162405 w 6494035"/>
              <a:gd name="connsiteY2216" fmla="*/ 1144397 h 3722228"/>
              <a:gd name="connsiteX2217" fmla="*/ 3204172 w 6494035"/>
              <a:gd name="connsiteY2217" fmla="*/ 1123980 h 3722228"/>
              <a:gd name="connsiteX2218" fmla="*/ 3208341 w 6494035"/>
              <a:gd name="connsiteY2218" fmla="*/ 1123980 h 3722228"/>
              <a:gd name="connsiteX2219" fmla="*/ 3212047 w 6494035"/>
              <a:gd name="connsiteY2219" fmla="*/ 1136457 h 3722228"/>
              <a:gd name="connsiteX2220" fmla="*/ 3204172 w 6494035"/>
              <a:gd name="connsiteY2220" fmla="*/ 1139692 h 3722228"/>
              <a:gd name="connsiteX2221" fmla="*/ 3208341 w 6494035"/>
              <a:gd name="connsiteY2221" fmla="*/ 1143851 h 3722228"/>
              <a:gd name="connsiteX2222" fmla="*/ 3204172 w 6494035"/>
              <a:gd name="connsiteY2222" fmla="*/ 1147548 h 3722228"/>
              <a:gd name="connsiteX2223" fmla="*/ 3204172 w 6494035"/>
              <a:gd name="connsiteY2223" fmla="*/ 1155404 h 3722228"/>
              <a:gd name="connsiteX2224" fmla="*/ 3200929 w 6494035"/>
              <a:gd name="connsiteY2224" fmla="*/ 1155404 h 3722228"/>
              <a:gd name="connsiteX2225" fmla="*/ 3196298 w 6494035"/>
              <a:gd name="connsiteY2225" fmla="*/ 1147548 h 3722228"/>
              <a:gd name="connsiteX2226" fmla="*/ 3185180 w 6494035"/>
              <a:gd name="connsiteY2226" fmla="*/ 1131837 h 3722228"/>
              <a:gd name="connsiteX2227" fmla="*/ 3188423 w 6494035"/>
              <a:gd name="connsiteY2227" fmla="*/ 1131837 h 3722228"/>
              <a:gd name="connsiteX2228" fmla="*/ 3193055 w 6494035"/>
              <a:gd name="connsiteY2228" fmla="*/ 1128602 h 3722228"/>
              <a:gd name="connsiteX2229" fmla="*/ 3196298 w 6494035"/>
              <a:gd name="connsiteY2229" fmla="*/ 1131837 h 3722228"/>
              <a:gd name="connsiteX2230" fmla="*/ 3200929 w 6494035"/>
              <a:gd name="connsiteY2230" fmla="*/ 1128602 h 3722228"/>
              <a:gd name="connsiteX2231" fmla="*/ 4297727 w 6494035"/>
              <a:gd name="connsiteY2231" fmla="*/ 1120776 h 3722228"/>
              <a:gd name="connsiteX2232" fmla="*/ 4244037 w 6494035"/>
              <a:gd name="connsiteY2232" fmla="*/ 1136318 h 3722228"/>
              <a:gd name="connsiteX2233" fmla="*/ 4186609 w 6494035"/>
              <a:gd name="connsiteY2233" fmla="*/ 1131707 h 3722228"/>
              <a:gd name="connsiteX2234" fmla="*/ 4100466 w 6494035"/>
              <a:gd name="connsiteY2234" fmla="*/ 1147249 h 3722228"/>
              <a:gd name="connsiteX2235" fmla="*/ 4090255 w 6494035"/>
              <a:gd name="connsiteY2235" fmla="*/ 1199810 h 3722228"/>
              <a:gd name="connsiteX2236" fmla="*/ 4100710 w 6494035"/>
              <a:gd name="connsiteY2236" fmla="*/ 1147928 h 3722228"/>
              <a:gd name="connsiteX2237" fmla="*/ 4186774 w 6494035"/>
              <a:gd name="connsiteY2237" fmla="*/ 1132386 h 3722228"/>
              <a:gd name="connsiteX2238" fmla="*/ 4244182 w 6494035"/>
              <a:gd name="connsiteY2238" fmla="*/ 1136933 h 3722228"/>
              <a:gd name="connsiteX2239" fmla="*/ 4297901 w 6494035"/>
              <a:gd name="connsiteY2239" fmla="*/ 1121458 h 3722228"/>
              <a:gd name="connsiteX2240" fmla="*/ 4340744 w 6494035"/>
              <a:gd name="connsiteY2240" fmla="*/ 1155666 h 3722228"/>
              <a:gd name="connsiteX2241" fmla="*/ 4402692 w 6494035"/>
              <a:gd name="connsiteY2241" fmla="*/ 1147928 h 3722228"/>
              <a:gd name="connsiteX2242" fmla="*/ 4468706 w 6494035"/>
              <a:gd name="connsiteY2242" fmla="*/ 1190687 h 3722228"/>
              <a:gd name="connsiteX2243" fmla="*/ 4511549 w 6494035"/>
              <a:gd name="connsiteY2243" fmla="*/ 1232632 h 3722228"/>
              <a:gd name="connsiteX2244" fmla="*/ 4565741 w 6494035"/>
              <a:gd name="connsiteY2244" fmla="*/ 1240369 h 3722228"/>
              <a:gd name="connsiteX2245" fmla="*/ 4599883 w 6494035"/>
              <a:gd name="connsiteY2245" fmla="*/ 1255844 h 3722228"/>
              <a:gd name="connsiteX2246" fmla="*/ 4634970 w 6494035"/>
              <a:gd name="connsiteY2246" fmla="*/ 1263581 h 3722228"/>
              <a:gd name="connsiteX2247" fmla="*/ 4645941 w 6494035"/>
              <a:gd name="connsiteY2247" fmla="*/ 1260391 h 3722228"/>
              <a:gd name="connsiteX2248" fmla="*/ 4650481 w 6494035"/>
              <a:gd name="connsiteY2248" fmla="*/ 1252654 h 3722228"/>
              <a:gd name="connsiteX2249" fmla="*/ 4676868 w 6494035"/>
              <a:gd name="connsiteY2249" fmla="*/ 1240369 h 3722228"/>
              <a:gd name="connsiteX2250" fmla="*/ 4676868 w 6494035"/>
              <a:gd name="connsiteY2250" fmla="*/ 1232632 h 3722228"/>
              <a:gd name="connsiteX2251" fmla="*/ 4688690 w 6494035"/>
              <a:gd name="connsiteY2251" fmla="*/ 1221705 h 3722228"/>
              <a:gd name="connsiteX2252" fmla="*/ 4692378 w 6494035"/>
              <a:gd name="connsiteY2252" fmla="*/ 1217157 h 3722228"/>
              <a:gd name="connsiteX2253" fmla="*/ 4704200 w 6494035"/>
              <a:gd name="connsiteY2253" fmla="*/ 1209420 h 3722228"/>
              <a:gd name="connsiteX2254" fmla="*/ 4727466 w 6494035"/>
              <a:gd name="connsiteY2254" fmla="*/ 1206230 h 3722228"/>
              <a:gd name="connsiteX2255" fmla="*/ 4735126 w 6494035"/>
              <a:gd name="connsiteY2255" fmla="*/ 1213967 h 3722228"/>
              <a:gd name="connsiteX2256" fmla="*/ 4758392 w 6494035"/>
              <a:gd name="connsiteY2256" fmla="*/ 1209420 h 3722228"/>
              <a:gd name="connsiteX2257" fmla="*/ 4762459 w 6494035"/>
              <a:gd name="connsiteY2257" fmla="*/ 1221705 h 3722228"/>
              <a:gd name="connsiteX2258" fmla="*/ 4777969 w 6494035"/>
              <a:gd name="connsiteY2258" fmla="*/ 1224894 h 3722228"/>
              <a:gd name="connsiteX2259" fmla="*/ 4804356 w 6494035"/>
              <a:gd name="connsiteY2259" fmla="*/ 1224894 h 3722228"/>
              <a:gd name="connsiteX2260" fmla="*/ 4839917 w 6494035"/>
              <a:gd name="connsiteY2260" fmla="*/ 1221705 h 3722228"/>
              <a:gd name="connsiteX2261" fmla="*/ 4839505 w 6494035"/>
              <a:gd name="connsiteY2261" fmla="*/ 1221053 h 3722228"/>
              <a:gd name="connsiteX2262" fmla="*/ 4804218 w 6494035"/>
              <a:gd name="connsiteY2262" fmla="*/ 1224215 h 3722228"/>
              <a:gd name="connsiteX2263" fmla="*/ 4777882 w 6494035"/>
              <a:gd name="connsiteY2263" fmla="*/ 1224215 h 3722228"/>
              <a:gd name="connsiteX2264" fmla="*/ 4762421 w 6494035"/>
              <a:gd name="connsiteY2264" fmla="*/ 1221018 h 3722228"/>
              <a:gd name="connsiteX2265" fmla="*/ 4758343 w 6494035"/>
              <a:gd name="connsiteY2265" fmla="*/ 1208748 h 3722228"/>
              <a:gd name="connsiteX2266" fmla="*/ 4735066 w 6494035"/>
              <a:gd name="connsiteY2266" fmla="*/ 1213284 h 3722228"/>
              <a:gd name="connsiteX2267" fmla="*/ 4727250 w 6494035"/>
              <a:gd name="connsiteY2267" fmla="*/ 1205550 h 3722228"/>
              <a:gd name="connsiteX2268" fmla="*/ 4704143 w 6494035"/>
              <a:gd name="connsiteY2268" fmla="*/ 1208748 h 3722228"/>
              <a:gd name="connsiteX2269" fmla="*/ 4692250 w 6494035"/>
              <a:gd name="connsiteY2269" fmla="*/ 1216481 h 3722228"/>
              <a:gd name="connsiteX2270" fmla="*/ 4688512 w 6494035"/>
              <a:gd name="connsiteY2270" fmla="*/ 1221018 h 3722228"/>
              <a:gd name="connsiteX2271" fmla="*/ 4676788 w 6494035"/>
              <a:gd name="connsiteY2271" fmla="*/ 1231949 h 3722228"/>
              <a:gd name="connsiteX2272" fmla="*/ 4676788 w 6494035"/>
              <a:gd name="connsiteY2272" fmla="*/ 1239683 h 3722228"/>
              <a:gd name="connsiteX2273" fmla="*/ 4650283 w 6494035"/>
              <a:gd name="connsiteY2273" fmla="*/ 1252027 h 3722228"/>
              <a:gd name="connsiteX2274" fmla="*/ 4645695 w 6494035"/>
              <a:gd name="connsiteY2274" fmla="*/ 1259315 h 3722228"/>
              <a:gd name="connsiteX2275" fmla="*/ 4634821 w 6494035"/>
              <a:gd name="connsiteY2275" fmla="*/ 1262958 h 3722228"/>
              <a:gd name="connsiteX2276" fmla="*/ 4599821 w 6494035"/>
              <a:gd name="connsiteY2276" fmla="*/ 1255150 h 3722228"/>
              <a:gd name="connsiteX2277" fmla="*/ 4565669 w 6494035"/>
              <a:gd name="connsiteY2277" fmla="*/ 1239683 h 3722228"/>
              <a:gd name="connsiteX2278" fmla="*/ 4511469 w 6494035"/>
              <a:gd name="connsiteY2278" fmla="*/ 1231949 h 3722228"/>
              <a:gd name="connsiteX2279" fmla="*/ 4468653 w 6494035"/>
              <a:gd name="connsiteY2279" fmla="*/ 1190008 h 3722228"/>
              <a:gd name="connsiteX2280" fmla="*/ 4402559 w 6494035"/>
              <a:gd name="connsiteY2280" fmla="*/ 1147249 h 3722228"/>
              <a:gd name="connsiteX2281" fmla="*/ 4340544 w 6494035"/>
              <a:gd name="connsiteY2281" fmla="*/ 1154983 h 3722228"/>
              <a:gd name="connsiteX2282" fmla="*/ 572505 w 6494035"/>
              <a:gd name="connsiteY2282" fmla="*/ 1101204 h 3722228"/>
              <a:gd name="connsiteX2283" fmla="*/ 610847 w 6494035"/>
              <a:gd name="connsiteY2283" fmla="*/ 1124496 h 3722228"/>
              <a:gd name="connsiteX2284" fmla="*/ 614005 w 6494035"/>
              <a:gd name="connsiteY2284" fmla="*/ 1147328 h 3722228"/>
              <a:gd name="connsiteX2285" fmla="*/ 621674 w 6494035"/>
              <a:gd name="connsiteY2285" fmla="*/ 1162856 h 3722228"/>
              <a:gd name="connsiteX2286" fmla="*/ 633850 w 6494035"/>
              <a:gd name="connsiteY2286" fmla="*/ 1190709 h 3722228"/>
              <a:gd name="connsiteX2287" fmla="*/ 610847 w 6494035"/>
              <a:gd name="connsiteY2287" fmla="*/ 1182950 h 3722228"/>
              <a:gd name="connsiteX2288" fmla="*/ 598667 w 6494035"/>
              <a:gd name="connsiteY2288" fmla="*/ 1167422 h 3722228"/>
              <a:gd name="connsiteX2289" fmla="*/ 583331 w 6494035"/>
              <a:gd name="connsiteY2289" fmla="*/ 1155092 h 3722228"/>
              <a:gd name="connsiteX2290" fmla="*/ 564836 w 6494035"/>
              <a:gd name="connsiteY2290" fmla="*/ 1128602 h 3722228"/>
              <a:gd name="connsiteX2291" fmla="*/ 564836 w 6494035"/>
              <a:gd name="connsiteY2291" fmla="*/ 1105770 h 3722228"/>
              <a:gd name="connsiteX2292" fmla="*/ 5241489 w 6494035"/>
              <a:gd name="connsiteY2292" fmla="*/ 1101110 h 3722228"/>
              <a:gd name="connsiteX2293" fmla="*/ 5233910 w 6494035"/>
              <a:gd name="connsiteY2293" fmla="*/ 1139441 h 3722228"/>
              <a:gd name="connsiteX2294" fmla="*/ 5229663 w 6494035"/>
              <a:gd name="connsiteY2294" fmla="*/ 1162717 h 3722228"/>
              <a:gd name="connsiteX2295" fmla="*/ 5229833 w 6494035"/>
              <a:gd name="connsiteY2295" fmla="*/ 1162992 h 3722228"/>
              <a:gd name="connsiteX2296" fmla="*/ 5233920 w 6494035"/>
              <a:gd name="connsiteY2296" fmla="*/ 1140123 h 3722228"/>
              <a:gd name="connsiteX2297" fmla="*/ 5241676 w 6494035"/>
              <a:gd name="connsiteY2297" fmla="*/ 1101436 h 3722228"/>
              <a:gd name="connsiteX2298" fmla="*/ 3289505 w 6494035"/>
              <a:gd name="connsiteY2298" fmla="*/ 1082984 h 3722228"/>
              <a:gd name="connsiteX2299" fmla="*/ 3286405 w 6494035"/>
              <a:gd name="connsiteY2299" fmla="*/ 1098267 h 3722228"/>
              <a:gd name="connsiteX2300" fmla="*/ 3281976 w 6494035"/>
              <a:gd name="connsiteY2300" fmla="*/ 1116699 h 3722228"/>
              <a:gd name="connsiteX2301" fmla="*/ 3281976 w 6494035"/>
              <a:gd name="connsiteY2301" fmla="*/ 1105910 h 3722228"/>
              <a:gd name="connsiteX2302" fmla="*/ 3286405 w 6494035"/>
              <a:gd name="connsiteY2302" fmla="*/ 1093773 h 3722228"/>
              <a:gd name="connsiteX2303" fmla="*/ 3286405 w 6494035"/>
              <a:gd name="connsiteY2303" fmla="*/ 1086130 h 3722228"/>
              <a:gd name="connsiteX2304" fmla="*/ 2849239 w 6494035"/>
              <a:gd name="connsiteY2304" fmla="*/ 1082984 h 3722228"/>
              <a:gd name="connsiteX2305" fmla="*/ 2853380 w 6494035"/>
              <a:gd name="connsiteY2305" fmla="*/ 1086084 h 3722228"/>
              <a:gd name="connsiteX2306" fmla="*/ 2853380 w 6494035"/>
              <a:gd name="connsiteY2306" fmla="*/ 1090513 h 3722228"/>
              <a:gd name="connsiteX2307" fmla="*/ 2849239 w 6494035"/>
              <a:gd name="connsiteY2307" fmla="*/ 1090513 h 3722228"/>
              <a:gd name="connsiteX2308" fmla="*/ 2863778 w 6494035"/>
              <a:gd name="connsiteY2308" fmla="*/ 1075013 h 3722228"/>
              <a:gd name="connsiteX2309" fmla="*/ 2868280 w 6494035"/>
              <a:gd name="connsiteY2309" fmla="*/ 1078201 h 3722228"/>
              <a:gd name="connsiteX2310" fmla="*/ 2868280 w 6494035"/>
              <a:gd name="connsiteY2310" fmla="*/ 1075013 h 3722228"/>
              <a:gd name="connsiteX2311" fmla="*/ 2871432 w 6494035"/>
              <a:gd name="connsiteY2311" fmla="*/ 1075013 h 3722228"/>
              <a:gd name="connsiteX2312" fmla="*/ 2871432 w 6494035"/>
              <a:gd name="connsiteY2312" fmla="*/ 1085945 h 3722228"/>
              <a:gd name="connsiteX2313" fmla="*/ 2879536 w 6494035"/>
              <a:gd name="connsiteY2313" fmla="*/ 1085945 h 3722228"/>
              <a:gd name="connsiteX2314" fmla="*/ 2875934 w 6494035"/>
              <a:gd name="connsiteY2314" fmla="*/ 1090501 h 3722228"/>
              <a:gd name="connsiteX2315" fmla="*/ 2871432 w 6494035"/>
              <a:gd name="connsiteY2315" fmla="*/ 1090501 h 3722228"/>
              <a:gd name="connsiteX2316" fmla="*/ 2868280 w 6494035"/>
              <a:gd name="connsiteY2316" fmla="*/ 1090501 h 3722228"/>
              <a:gd name="connsiteX2317" fmla="*/ 2863778 w 6494035"/>
              <a:gd name="connsiteY2317" fmla="*/ 1082756 h 3722228"/>
              <a:gd name="connsiteX2318" fmla="*/ 2860626 w 6494035"/>
              <a:gd name="connsiteY2318" fmla="*/ 1082756 h 3722228"/>
              <a:gd name="connsiteX2319" fmla="*/ 2844683 w 6494035"/>
              <a:gd name="connsiteY2319" fmla="*/ 1075013 h 3722228"/>
              <a:gd name="connsiteX2320" fmla="*/ 2853287 w 6494035"/>
              <a:gd name="connsiteY2320" fmla="*/ 1075013 h 3722228"/>
              <a:gd name="connsiteX2321" fmla="*/ 2853287 w 6494035"/>
              <a:gd name="connsiteY2321" fmla="*/ 1079062 h 3722228"/>
              <a:gd name="connsiteX2322" fmla="*/ 3317050 w 6494035"/>
              <a:gd name="connsiteY2322" fmla="*/ 1067041 h 3722228"/>
              <a:gd name="connsiteX2323" fmla="*/ 3324795 w 6494035"/>
              <a:gd name="connsiteY2323" fmla="*/ 1067041 h 3722228"/>
              <a:gd name="connsiteX2324" fmla="*/ 3320239 w 6494035"/>
              <a:gd name="connsiteY2324" fmla="*/ 1070276 h 3722228"/>
              <a:gd name="connsiteX2325" fmla="*/ 3320239 w 6494035"/>
              <a:gd name="connsiteY2325" fmla="*/ 1082753 h 3722228"/>
              <a:gd name="connsiteX2326" fmla="*/ 3320239 w 6494035"/>
              <a:gd name="connsiteY2326" fmla="*/ 1085988 h 3722228"/>
              <a:gd name="connsiteX2327" fmla="*/ 3312495 w 6494035"/>
              <a:gd name="connsiteY2327" fmla="*/ 1098465 h 3722228"/>
              <a:gd name="connsiteX2328" fmla="*/ 3309307 w 6494035"/>
              <a:gd name="connsiteY2328" fmla="*/ 1074898 h 3722228"/>
              <a:gd name="connsiteX2329" fmla="*/ 2869248 w 6494035"/>
              <a:gd name="connsiteY2329" fmla="*/ 1052237 h 3722228"/>
              <a:gd name="connsiteX2330" fmla="*/ 2869248 w 6494035"/>
              <a:gd name="connsiteY2330" fmla="*/ 1055389 h 3722228"/>
              <a:gd name="connsiteX2331" fmla="*/ 2864367 w 6494035"/>
              <a:gd name="connsiteY2331" fmla="*/ 1063042 h 3722228"/>
              <a:gd name="connsiteX2332" fmla="*/ 2869248 w 6494035"/>
              <a:gd name="connsiteY2332" fmla="*/ 1063042 h 3722228"/>
              <a:gd name="connsiteX2333" fmla="*/ 2864367 w 6494035"/>
              <a:gd name="connsiteY2333" fmla="*/ 1067544 h 3722228"/>
              <a:gd name="connsiteX2334" fmla="*/ 2856071 w 6494035"/>
              <a:gd name="connsiteY2334" fmla="*/ 1071146 h 3722228"/>
              <a:gd name="connsiteX2335" fmla="*/ 2856071 w 6494035"/>
              <a:gd name="connsiteY2335" fmla="*/ 1067544 h 3722228"/>
              <a:gd name="connsiteX2336" fmla="*/ 2856071 w 6494035"/>
              <a:gd name="connsiteY2336" fmla="*/ 1063042 h 3722228"/>
              <a:gd name="connsiteX2337" fmla="*/ 2856071 w 6494035"/>
              <a:gd name="connsiteY2337" fmla="*/ 1059890 h 3722228"/>
              <a:gd name="connsiteX2338" fmla="*/ 2860951 w 6494035"/>
              <a:gd name="connsiteY2338" fmla="*/ 1059890 h 3722228"/>
              <a:gd name="connsiteX2339" fmla="*/ 2860951 w 6494035"/>
              <a:gd name="connsiteY2339" fmla="*/ 1055389 h 3722228"/>
              <a:gd name="connsiteX2340" fmla="*/ 5276727 w 6494035"/>
              <a:gd name="connsiteY2340" fmla="*/ 1047008 h 3722228"/>
              <a:gd name="connsiteX2341" fmla="*/ 5264833 w 6494035"/>
              <a:gd name="connsiteY2341" fmla="*/ 1051544 h 3722228"/>
              <a:gd name="connsiteX2342" fmla="*/ 5229663 w 6494035"/>
              <a:gd name="connsiteY2342" fmla="*/ 1066565 h 3722228"/>
              <a:gd name="connsiteX2343" fmla="*/ 5222017 w 6494035"/>
              <a:gd name="connsiteY2343" fmla="*/ 1085751 h 3722228"/>
              <a:gd name="connsiteX2344" fmla="*/ 5222260 w 6494035"/>
              <a:gd name="connsiteY2344" fmla="*/ 1085751 h 3722228"/>
              <a:gd name="connsiteX2345" fmla="*/ 5229759 w 6494035"/>
              <a:gd name="connsiteY2345" fmla="*/ 1067704 h 3722228"/>
              <a:gd name="connsiteX2346" fmla="*/ 5264847 w 6494035"/>
              <a:gd name="connsiteY2346" fmla="*/ 1052229 h 3722228"/>
              <a:gd name="connsiteX2347" fmla="*/ 5277142 w 6494035"/>
              <a:gd name="connsiteY2347" fmla="*/ 1047682 h 3722228"/>
              <a:gd name="connsiteX2348" fmla="*/ 5288113 w 6494035"/>
              <a:gd name="connsiteY2348" fmla="*/ 1052229 h 3722228"/>
              <a:gd name="connsiteX2349" fmla="*/ 5311284 w 6494035"/>
              <a:gd name="connsiteY2349" fmla="*/ 1055419 h 3722228"/>
              <a:gd name="connsiteX2350" fmla="*/ 5323200 w 6494035"/>
              <a:gd name="connsiteY2350" fmla="*/ 1059967 h 3722228"/>
              <a:gd name="connsiteX2351" fmla="*/ 5330861 w 6494035"/>
              <a:gd name="connsiteY2351" fmla="*/ 1063157 h 3722228"/>
              <a:gd name="connsiteX2352" fmla="*/ 5365097 w 6494035"/>
              <a:gd name="connsiteY2352" fmla="*/ 1113721 h 3722228"/>
              <a:gd name="connsiteX2353" fmla="*/ 5380513 w 6494035"/>
              <a:gd name="connsiteY2353" fmla="*/ 1129196 h 3722228"/>
              <a:gd name="connsiteX2354" fmla="*/ 5392430 w 6494035"/>
              <a:gd name="connsiteY2354" fmla="*/ 1152476 h 3722228"/>
              <a:gd name="connsiteX2355" fmla="*/ 5400091 w 6494035"/>
              <a:gd name="connsiteY2355" fmla="*/ 1163403 h 3722228"/>
              <a:gd name="connsiteX2356" fmla="*/ 5407846 w 6494035"/>
              <a:gd name="connsiteY2356" fmla="*/ 1171140 h 3722228"/>
              <a:gd name="connsiteX2357" fmla="*/ 5426572 w 6494035"/>
              <a:gd name="connsiteY2357" fmla="*/ 1171140 h 3722228"/>
              <a:gd name="connsiteX2358" fmla="*/ 5438867 w 6494035"/>
              <a:gd name="connsiteY2358" fmla="*/ 1171140 h 3722228"/>
              <a:gd name="connsiteX2359" fmla="*/ 5469793 w 6494035"/>
              <a:gd name="connsiteY2359" fmla="*/ 1186615 h 3722228"/>
              <a:gd name="connsiteX2360" fmla="*/ 5489370 w 6494035"/>
              <a:gd name="connsiteY2360" fmla="*/ 1224894 h 3722228"/>
              <a:gd name="connsiteX2361" fmla="*/ 5497126 w 6494035"/>
              <a:gd name="connsiteY2361" fmla="*/ 1224894 h 3722228"/>
              <a:gd name="connsiteX2362" fmla="*/ 5515852 w 6494035"/>
              <a:gd name="connsiteY2362" fmla="*/ 1221705 h 3722228"/>
              <a:gd name="connsiteX2363" fmla="*/ 5523607 w 6494035"/>
              <a:gd name="connsiteY2363" fmla="*/ 1209420 h 3722228"/>
              <a:gd name="connsiteX2364" fmla="*/ 5543562 w 6494035"/>
              <a:gd name="connsiteY2364" fmla="*/ 1201615 h 3722228"/>
              <a:gd name="connsiteX2365" fmla="*/ 5558601 w 6494035"/>
              <a:gd name="connsiteY2365" fmla="*/ 1194573 h 3722228"/>
              <a:gd name="connsiteX2366" fmla="*/ 5558601 w 6494035"/>
              <a:gd name="connsiteY2366" fmla="*/ 1193206 h 3722228"/>
              <a:gd name="connsiteX2367" fmla="*/ 5543649 w 6494035"/>
              <a:gd name="connsiteY2367" fmla="*/ 1200939 h 3722228"/>
              <a:gd name="connsiteX2368" fmla="*/ 5523601 w 6494035"/>
              <a:gd name="connsiteY2368" fmla="*/ 1208748 h 3722228"/>
              <a:gd name="connsiteX2369" fmla="*/ 5515785 w 6494035"/>
              <a:gd name="connsiteY2369" fmla="*/ 1221018 h 3722228"/>
              <a:gd name="connsiteX2370" fmla="*/ 5497095 w 6494035"/>
              <a:gd name="connsiteY2370" fmla="*/ 1224215 h 3722228"/>
              <a:gd name="connsiteX2371" fmla="*/ 5489449 w 6494035"/>
              <a:gd name="connsiteY2371" fmla="*/ 1224215 h 3722228"/>
              <a:gd name="connsiteX2372" fmla="*/ 5469740 w 6494035"/>
              <a:gd name="connsiteY2372" fmla="*/ 1185472 h 3722228"/>
              <a:gd name="connsiteX2373" fmla="*/ 5438817 w 6494035"/>
              <a:gd name="connsiteY2373" fmla="*/ 1170451 h 3722228"/>
              <a:gd name="connsiteX2374" fmla="*/ 5426584 w 6494035"/>
              <a:gd name="connsiteY2374" fmla="*/ 1170451 h 3722228"/>
              <a:gd name="connsiteX2375" fmla="*/ 5407894 w 6494035"/>
              <a:gd name="connsiteY2375" fmla="*/ 1170451 h 3722228"/>
              <a:gd name="connsiteX2376" fmla="*/ 5400079 w 6494035"/>
              <a:gd name="connsiteY2376" fmla="*/ 1162717 h 3722228"/>
              <a:gd name="connsiteX2377" fmla="*/ 5392433 w 6494035"/>
              <a:gd name="connsiteY2377" fmla="*/ 1151786 h 3722228"/>
              <a:gd name="connsiteX2378" fmla="*/ 5380539 w 6494035"/>
              <a:gd name="connsiteY2378" fmla="*/ 1128510 h 3722228"/>
              <a:gd name="connsiteX2379" fmla="*/ 5365078 w 6494035"/>
              <a:gd name="connsiteY2379" fmla="*/ 1113042 h 3722228"/>
              <a:gd name="connsiteX2380" fmla="*/ 5330927 w 6494035"/>
              <a:gd name="connsiteY2380" fmla="*/ 1062475 h 3722228"/>
              <a:gd name="connsiteX2381" fmla="*/ 5323111 w 6494035"/>
              <a:gd name="connsiteY2381" fmla="*/ 1058832 h 3722228"/>
              <a:gd name="connsiteX2382" fmla="*/ 5310878 w 6494035"/>
              <a:gd name="connsiteY2382" fmla="*/ 1054742 h 3722228"/>
              <a:gd name="connsiteX2383" fmla="*/ 5288111 w 6494035"/>
              <a:gd name="connsiteY2383" fmla="*/ 1051544 h 3722228"/>
              <a:gd name="connsiteX2384" fmla="*/ 2895173 w 6494035"/>
              <a:gd name="connsiteY2384" fmla="*/ 1044265 h 3722228"/>
              <a:gd name="connsiteX2385" fmla="*/ 2910612 w 6494035"/>
              <a:gd name="connsiteY2385" fmla="*/ 1047459 h 3722228"/>
              <a:gd name="connsiteX2386" fmla="*/ 2926051 w 6494035"/>
              <a:gd name="connsiteY2386" fmla="*/ 1044265 h 3722228"/>
              <a:gd name="connsiteX2387" fmla="*/ 2926051 w 6494035"/>
              <a:gd name="connsiteY2387" fmla="*/ 1055201 h 3722228"/>
              <a:gd name="connsiteX2388" fmla="*/ 2910612 w 6494035"/>
              <a:gd name="connsiteY2388" fmla="*/ 1067502 h 3722228"/>
              <a:gd name="connsiteX2389" fmla="*/ 2910612 w 6494035"/>
              <a:gd name="connsiteY2389" fmla="*/ 1070684 h 3722228"/>
              <a:gd name="connsiteX2390" fmla="*/ 2906974 w 6494035"/>
              <a:gd name="connsiteY2390" fmla="*/ 1078425 h 3722228"/>
              <a:gd name="connsiteX2391" fmla="*/ 2918331 w 6494035"/>
              <a:gd name="connsiteY2391" fmla="*/ 1075243 h 3722228"/>
              <a:gd name="connsiteX2392" fmla="*/ 2945572 w 6494035"/>
              <a:gd name="connsiteY2392" fmla="*/ 1075243 h 3722228"/>
              <a:gd name="connsiteX2393" fmla="*/ 2948751 w 6494035"/>
              <a:gd name="connsiteY2393" fmla="*/ 1082985 h 3722228"/>
              <a:gd name="connsiteX2394" fmla="*/ 2941031 w 6494035"/>
              <a:gd name="connsiteY2394" fmla="*/ 1093921 h 3722228"/>
              <a:gd name="connsiteX2395" fmla="*/ 2930133 w 6494035"/>
              <a:gd name="connsiteY2395" fmla="*/ 1113500 h 3722228"/>
              <a:gd name="connsiteX2396" fmla="*/ 2933771 w 6494035"/>
              <a:gd name="connsiteY2396" fmla="*/ 1117145 h 3722228"/>
              <a:gd name="connsiteX2397" fmla="*/ 2926051 w 6494035"/>
              <a:gd name="connsiteY2397" fmla="*/ 1121241 h 3722228"/>
              <a:gd name="connsiteX2398" fmla="*/ 2918331 w 6494035"/>
              <a:gd name="connsiteY2398" fmla="*/ 1124435 h 3722228"/>
              <a:gd name="connsiteX2399" fmla="*/ 2933771 w 6494035"/>
              <a:gd name="connsiteY2399" fmla="*/ 1124435 h 3722228"/>
              <a:gd name="connsiteX2400" fmla="*/ 2953292 w 6494035"/>
              <a:gd name="connsiteY2400" fmla="*/ 1144478 h 3722228"/>
              <a:gd name="connsiteX2401" fmla="*/ 2965553 w 6494035"/>
              <a:gd name="connsiteY2401" fmla="*/ 1167715 h 3722228"/>
              <a:gd name="connsiteX2402" fmla="*/ 2980992 w 6494035"/>
              <a:gd name="connsiteY2402" fmla="*/ 1178638 h 3722228"/>
              <a:gd name="connsiteX2403" fmla="*/ 2984170 w 6494035"/>
              <a:gd name="connsiteY2403" fmla="*/ 1194134 h 3722228"/>
              <a:gd name="connsiteX2404" fmla="*/ 2980992 w 6494035"/>
              <a:gd name="connsiteY2404" fmla="*/ 1194134 h 3722228"/>
              <a:gd name="connsiteX2405" fmla="*/ 2988712 w 6494035"/>
              <a:gd name="connsiteY2405" fmla="*/ 1209617 h 3722228"/>
              <a:gd name="connsiteX2406" fmla="*/ 2984170 w 6494035"/>
              <a:gd name="connsiteY2406" fmla="*/ 1213713 h 3722228"/>
              <a:gd name="connsiteX2407" fmla="*/ 2988712 w 6494035"/>
              <a:gd name="connsiteY2407" fmla="*/ 1221454 h 3722228"/>
              <a:gd name="connsiteX2408" fmla="*/ 2991890 w 6494035"/>
              <a:gd name="connsiteY2408" fmla="*/ 1216907 h 3722228"/>
              <a:gd name="connsiteX2409" fmla="*/ 2999610 w 6494035"/>
              <a:gd name="connsiteY2409" fmla="*/ 1213713 h 3722228"/>
              <a:gd name="connsiteX2410" fmla="*/ 3015049 w 6494035"/>
              <a:gd name="connsiteY2410" fmla="*/ 1224649 h 3722228"/>
              <a:gd name="connsiteX2411" fmla="*/ 3007329 w 6494035"/>
              <a:gd name="connsiteY2411" fmla="*/ 1244691 h 3722228"/>
              <a:gd name="connsiteX2412" fmla="*/ 2999610 w 6494035"/>
              <a:gd name="connsiteY2412" fmla="*/ 1247886 h 3722228"/>
              <a:gd name="connsiteX2413" fmla="*/ 2995972 w 6494035"/>
              <a:gd name="connsiteY2413" fmla="*/ 1252433 h 3722228"/>
              <a:gd name="connsiteX2414" fmla="*/ 2991890 w 6494035"/>
              <a:gd name="connsiteY2414" fmla="*/ 1255627 h 3722228"/>
              <a:gd name="connsiteX2415" fmla="*/ 3007329 w 6494035"/>
              <a:gd name="connsiteY2415" fmla="*/ 1260174 h 3722228"/>
              <a:gd name="connsiteX2416" fmla="*/ 2999610 w 6494035"/>
              <a:gd name="connsiteY2416" fmla="*/ 1271110 h 3722228"/>
              <a:gd name="connsiteX2417" fmla="*/ 2988712 w 6494035"/>
              <a:gd name="connsiteY2417" fmla="*/ 1275670 h 3722228"/>
              <a:gd name="connsiteX2418" fmla="*/ 2973273 w 6494035"/>
              <a:gd name="connsiteY2418" fmla="*/ 1271110 h 3722228"/>
              <a:gd name="connsiteX2419" fmla="*/ 2965553 w 6494035"/>
              <a:gd name="connsiteY2419" fmla="*/ 1271110 h 3722228"/>
              <a:gd name="connsiteX2420" fmla="*/ 2945572 w 6494035"/>
              <a:gd name="connsiteY2420" fmla="*/ 1275670 h 3722228"/>
              <a:gd name="connsiteX2421" fmla="*/ 2930133 w 6494035"/>
              <a:gd name="connsiteY2421" fmla="*/ 1275670 h 3722228"/>
              <a:gd name="connsiteX2422" fmla="*/ 2918331 w 6494035"/>
              <a:gd name="connsiteY2422" fmla="*/ 1278851 h 3722228"/>
              <a:gd name="connsiteX2423" fmla="*/ 2910612 w 6494035"/>
              <a:gd name="connsiteY2423" fmla="*/ 1286593 h 3722228"/>
              <a:gd name="connsiteX2424" fmla="*/ 2902892 w 6494035"/>
              <a:gd name="connsiteY2424" fmla="*/ 1286593 h 3722228"/>
              <a:gd name="connsiteX2425" fmla="*/ 2884275 w 6494035"/>
              <a:gd name="connsiteY2425" fmla="*/ 1294347 h 3722228"/>
              <a:gd name="connsiteX2426" fmla="*/ 2876555 w 6494035"/>
              <a:gd name="connsiteY2426" fmla="*/ 1290702 h 3722228"/>
              <a:gd name="connsiteX2427" fmla="*/ 2887453 w 6494035"/>
              <a:gd name="connsiteY2427" fmla="*/ 1282960 h 3722228"/>
              <a:gd name="connsiteX2428" fmla="*/ 2899255 w 6494035"/>
              <a:gd name="connsiteY2428" fmla="*/ 1267928 h 3722228"/>
              <a:gd name="connsiteX2429" fmla="*/ 2906974 w 6494035"/>
              <a:gd name="connsiteY2429" fmla="*/ 1263369 h 3722228"/>
              <a:gd name="connsiteX2430" fmla="*/ 2922414 w 6494035"/>
              <a:gd name="connsiteY2430" fmla="*/ 1263369 h 3722228"/>
              <a:gd name="connsiteX2431" fmla="*/ 2930133 w 6494035"/>
              <a:gd name="connsiteY2431" fmla="*/ 1252433 h 3722228"/>
              <a:gd name="connsiteX2432" fmla="*/ 2918331 w 6494035"/>
              <a:gd name="connsiteY2432" fmla="*/ 1255627 h 3722228"/>
              <a:gd name="connsiteX2433" fmla="*/ 2902892 w 6494035"/>
              <a:gd name="connsiteY2433" fmla="*/ 1252433 h 3722228"/>
              <a:gd name="connsiteX2434" fmla="*/ 2899255 w 6494035"/>
              <a:gd name="connsiteY2434" fmla="*/ 1247886 h 3722228"/>
              <a:gd name="connsiteX2435" fmla="*/ 2891994 w 6494035"/>
              <a:gd name="connsiteY2435" fmla="*/ 1252433 h 3722228"/>
              <a:gd name="connsiteX2436" fmla="*/ 2887453 w 6494035"/>
              <a:gd name="connsiteY2436" fmla="*/ 1244691 h 3722228"/>
              <a:gd name="connsiteX2437" fmla="*/ 2906974 w 6494035"/>
              <a:gd name="connsiteY2437" fmla="*/ 1229208 h 3722228"/>
              <a:gd name="connsiteX2438" fmla="*/ 2906974 w 6494035"/>
              <a:gd name="connsiteY2438" fmla="*/ 1216907 h 3722228"/>
              <a:gd name="connsiteX2439" fmla="*/ 2899255 w 6494035"/>
              <a:gd name="connsiteY2439" fmla="*/ 1216907 h 3722228"/>
              <a:gd name="connsiteX2440" fmla="*/ 2895173 w 6494035"/>
              <a:gd name="connsiteY2440" fmla="*/ 1216907 h 3722228"/>
              <a:gd name="connsiteX2441" fmla="*/ 2899255 w 6494035"/>
              <a:gd name="connsiteY2441" fmla="*/ 1213713 h 3722228"/>
              <a:gd name="connsiteX2442" fmla="*/ 2914694 w 6494035"/>
              <a:gd name="connsiteY2442" fmla="*/ 1205971 h 3722228"/>
              <a:gd name="connsiteX2443" fmla="*/ 2930133 w 6494035"/>
              <a:gd name="connsiteY2443" fmla="*/ 1205971 h 3722228"/>
              <a:gd name="connsiteX2444" fmla="*/ 2926051 w 6494035"/>
              <a:gd name="connsiteY2444" fmla="*/ 1198230 h 3722228"/>
              <a:gd name="connsiteX2445" fmla="*/ 2926051 w 6494035"/>
              <a:gd name="connsiteY2445" fmla="*/ 1186380 h 3722228"/>
              <a:gd name="connsiteX2446" fmla="*/ 2926051 w 6494035"/>
              <a:gd name="connsiteY2446" fmla="*/ 1183198 h 3722228"/>
              <a:gd name="connsiteX2447" fmla="*/ 2922414 w 6494035"/>
              <a:gd name="connsiteY2447" fmla="*/ 1183198 h 3722228"/>
              <a:gd name="connsiteX2448" fmla="*/ 2918331 w 6494035"/>
              <a:gd name="connsiteY2448" fmla="*/ 1167715 h 3722228"/>
              <a:gd name="connsiteX2449" fmla="*/ 2918331 w 6494035"/>
              <a:gd name="connsiteY2449" fmla="*/ 1163155 h 3722228"/>
              <a:gd name="connsiteX2450" fmla="*/ 2926051 w 6494035"/>
              <a:gd name="connsiteY2450" fmla="*/ 1155414 h 3722228"/>
              <a:gd name="connsiteX2451" fmla="*/ 2918331 w 6494035"/>
              <a:gd name="connsiteY2451" fmla="*/ 1155414 h 3722228"/>
              <a:gd name="connsiteX2452" fmla="*/ 2906974 w 6494035"/>
              <a:gd name="connsiteY2452" fmla="*/ 1159961 h 3722228"/>
              <a:gd name="connsiteX2453" fmla="*/ 2895173 w 6494035"/>
              <a:gd name="connsiteY2453" fmla="*/ 1163155 h 3722228"/>
              <a:gd name="connsiteX2454" fmla="*/ 2887453 w 6494035"/>
              <a:gd name="connsiteY2454" fmla="*/ 1159961 h 3722228"/>
              <a:gd name="connsiteX2455" fmla="*/ 2895173 w 6494035"/>
              <a:gd name="connsiteY2455" fmla="*/ 1139918 h 3722228"/>
              <a:gd name="connsiteX2456" fmla="*/ 2895173 w 6494035"/>
              <a:gd name="connsiteY2456" fmla="*/ 1136737 h 3722228"/>
              <a:gd name="connsiteX2457" fmla="*/ 2895173 w 6494035"/>
              <a:gd name="connsiteY2457" fmla="*/ 1128995 h 3722228"/>
              <a:gd name="connsiteX2458" fmla="*/ 2884275 w 6494035"/>
              <a:gd name="connsiteY2458" fmla="*/ 1128995 h 3722228"/>
              <a:gd name="connsiteX2459" fmla="*/ 2879733 w 6494035"/>
              <a:gd name="connsiteY2459" fmla="*/ 1144478 h 3722228"/>
              <a:gd name="connsiteX2460" fmla="*/ 2879733 w 6494035"/>
              <a:gd name="connsiteY2460" fmla="*/ 1132177 h 3722228"/>
              <a:gd name="connsiteX2461" fmla="*/ 2879733 w 6494035"/>
              <a:gd name="connsiteY2461" fmla="*/ 1117145 h 3722228"/>
              <a:gd name="connsiteX2462" fmla="*/ 2887453 w 6494035"/>
              <a:gd name="connsiteY2462" fmla="*/ 1105758 h 3722228"/>
              <a:gd name="connsiteX2463" fmla="*/ 2879733 w 6494035"/>
              <a:gd name="connsiteY2463" fmla="*/ 1109403 h 3722228"/>
              <a:gd name="connsiteX2464" fmla="*/ 2872014 w 6494035"/>
              <a:gd name="connsiteY2464" fmla="*/ 1101662 h 3722228"/>
              <a:gd name="connsiteX2465" fmla="*/ 2879733 w 6494035"/>
              <a:gd name="connsiteY2465" fmla="*/ 1093921 h 3722228"/>
              <a:gd name="connsiteX2466" fmla="*/ 2884275 w 6494035"/>
              <a:gd name="connsiteY2466" fmla="*/ 1086167 h 3722228"/>
              <a:gd name="connsiteX2467" fmla="*/ 2876555 w 6494035"/>
              <a:gd name="connsiteY2467" fmla="*/ 1082985 h 3722228"/>
              <a:gd name="connsiteX2468" fmla="*/ 2879733 w 6494035"/>
              <a:gd name="connsiteY2468" fmla="*/ 1070684 h 3722228"/>
              <a:gd name="connsiteX2469" fmla="*/ 2887453 w 6494035"/>
              <a:gd name="connsiteY2469" fmla="*/ 1067502 h 3722228"/>
              <a:gd name="connsiteX2470" fmla="*/ 2887453 w 6494035"/>
              <a:gd name="connsiteY2470" fmla="*/ 1059748 h 3722228"/>
              <a:gd name="connsiteX2471" fmla="*/ 2891994 w 6494035"/>
              <a:gd name="connsiteY2471" fmla="*/ 1059748 h 3722228"/>
              <a:gd name="connsiteX2472" fmla="*/ 2922121 w 6494035"/>
              <a:gd name="connsiteY2472" fmla="*/ 1028322 h 3722228"/>
              <a:gd name="connsiteX2473" fmla="*/ 2925494 w 6494035"/>
              <a:gd name="connsiteY2473" fmla="*/ 1031865 h 3722228"/>
              <a:gd name="connsiteX2474" fmla="*/ 2934166 w 6494035"/>
              <a:gd name="connsiteY2474" fmla="*/ 1031865 h 3722228"/>
              <a:gd name="connsiteX2475" fmla="*/ 2934166 w 6494035"/>
              <a:gd name="connsiteY2475" fmla="*/ 1036926 h 3722228"/>
              <a:gd name="connsiteX2476" fmla="*/ 2922121 w 6494035"/>
              <a:gd name="connsiteY2476" fmla="*/ 1036926 h 3722228"/>
              <a:gd name="connsiteX2477" fmla="*/ 2960473 w 6494035"/>
              <a:gd name="connsiteY2477" fmla="*/ 982771 h 3722228"/>
              <a:gd name="connsiteX2478" fmla="*/ 2960473 w 6494035"/>
              <a:gd name="connsiteY2478" fmla="*/ 990589 h 3722228"/>
              <a:gd name="connsiteX2479" fmla="*/ 2964947 w 6494035"/>
              <a:gd name="connsiteY2479" fmla="*/ 998408 h 3722228"/>
              <a:gd name="connsiteX2480" fmla="*/ 2955999 w 6494035"/>
              <a:gd name="connsiteY2480" fmla="*/ 1006226 h 3722228"/>
              <a:gd name="connsiteX2481" fmla="*/ 2955999 w 6494035"/>
              <a:gd name="connsiteY2481" fmla="*/ 998408 h 3722228"/>
              <a:gd name="connsiteX2482" fmla="*/ 2952868 w 6494035"/>
              <a:gd name="connsiteY2482" fmla="*/ 995189 h 3722228"/>
              <a:gd name="connsiteX2483" fmla="*/ 2955999 w 6494035"/>
              <a:gd name="connsiteY2483" fmla="*/ 995189 h 3722228"/>
              <a:gd name="connsiteX2484" fmla="*/ 2952868 w 6494035"/>
              <a:gd name="connsiteY2484" fmla="*/ 987370 h 3722228"/>
              <a:gd name="connsiteX2485" fmla="*/ 2860951 w 6494035"/>
              <a:gd name="connsiteY2485" fmla="*/ 928109 h 3722228"/>
              <a:gd name="connsiteX2486" fmla="*/ 2869248 w 6494035"/>
              <a:gd name="connsiteY2486" fmla="*/ 936406 h 3722228"/>
              <a:gd name="connsiteX2487" fmla="*/ 2864367 w 6494035"/>
              <a:gd name="connsiteY2487" fmla="*/ 941286 h 3722228"/>
              <a:gd name="connsiteX2488" fmla="*/ 2856071 w 6494035"/>
              <a:gd name="connsiteY2488" fmla="*/ 932989 h 3722228"/>
              <a:gd name="connsiteX2489" fmla="*/ 3115180 w 6494035"/>
              <a:gd name="connsiteY2489" fmla="*/ 912634 h 3722228"/>
              <a:gd name="connsiteX2490" fmla="*/ 3119428 w 6494035"/>
              <a:gd name="connsiteY2490" fmla="*/ 912634 h 3722228"/>
              <a:gd name="connsiteX2491" fmla="*/ 3117857 w 6494035"/>
              <a:gd name="connsiteY2491" fmla="*/ 913655 h 3722228"/>
              <a:gd name="connsiteX2492" fmla="*/ 3103797 w 6494035"/>
              <a:gd name="connsiteY2492" fmla="*/ 909436 h 3722228"/>
              <a:gd name="connsiteX2493" fmla="*/ 3115180 w 6494035"/>
              <a:gd name="connsiteY2493" fmla="*/ 912634 h 3722228"/>
              <a:gd name="connsiteX2494" fmla="*/ 3103797 w 6494035"/>
              <a:gd name="connsiteY2494" fmla="*/ 912634 h 3722228"/>
              <a:gd name="connsiteX2495" fmla="*/ 1607503 w 6494035"/>
              <a:gd name="connsiteY2495" fmla="*/ 827896 h 3722228"/>
              <a:gd name="connsiteX2496" fmla="*/ 1607503 w 6494035"/>
              <a:gd name="connsiteY2496" fmla="*/ 840373 h 3722228"/>
              <a:gd name="connsiteX2497" fmla="*/ 1591867 w 6494035"/>
              <a:gd name="connsiteY2497" fmla="*/ 859320 h 3722228"/>
              <a:gd name="connsiteX2498" fmla="*/ 1584049 w 6494035"/>
              <a:gd name="connsiteY2498" fmla="*/ 851464 h 3722228"/>
              <a:gd name="connsiteX2499" fmla="*/ 1596466 w 6494035"/>
              <a:gd name="connsiteY2499" fmla="*/ 832518 h 3722228"/>
              <a:gd name="connsiteX2500" fmla="*/ 1545852 w 6494035"/>
              <a:gd name="connsiteY2500" fmla="*/ 801704 h 3722228"/>
              <a:gd name="connsiteX2501" fmla="*/ 1573350 w 6494035"/>
              <a:gd name="connsiteY2501" fmla="*/ 809579 h 3722228"/>
              <a:gd name="connsiteX2502" fmla="*/ 1565686 w 6494035"/>
              <a:gd name="connsiteY2502" fmla="*/ 817453 h 3722228"/>
              <a:gd name="connsiteX2503" fmla="*/ 1542697 w 6494035"/>
              <a:gd name="connsiteY2503" fmla="*/ 828572 h 3722228"/>
              <a:gd name="connsiteX2504" fmla="*/ 1530526 w 6494035"/>
              <a:gd name="connsiteY2504" fmla="*/ 824866 h 3722228"/>
              <a:gd name="connsiteX2505" fmla="*/ 1530526 w 6494035"/>
              <a:gd name="connsiteY2505" fmla="*/ 817453 h 3722228"/>
              <a:gd name="connsiteX2506" fmla="*/ 1639849 w 6494035"/>
              <a:gd name="connsiteY2506" fmla="*/ 793733 h 3722228"/>
              <a:gd name="connsiteX2507" fmla="*/ 1650799 w 6494035"/>
              <a:gd name="connsiteY2507" fmla="*/ 796921 h 3722228"/>
              <a:gd name="connsiteX2508" fmla="*/ 1650799 w 6494035"/>
              <a:gd name="connsiteY2508" fmla="*/ 804665 h 3722228"/>
              <a:gd name="connsiteX2509" fmla="*/ 1642915 w 6494035"/>
              <a:gd name="connsiteY2509" fmla="*/ 809221 h 3722228"/>
              <a:gd name="connsiteX2510" fmla="*/ 1658070 w 6494035"/>
              <a:gd name="connsiteY2510" fmla="*/ 789177 h 3722228"/>
              <a:gd name="connsiteX2511" fmla="*/ 1665676 w 6494035"/>
              <a:gd name="connsiteY2511" fmla="*/ 789177 h 3722228"/>
              <a:gd name="connsiteX2512" fmla="*/ 1670150 w 6494035"/>
              <a:gd name="connsiteY2512" fmla="*/ 797474 h 3722228"/>
              <a:gd name="connsiteX2513" fmla="*/ 1662544 w 6494035"/>
              <a:gd name="connsiteY2513" fmla="*/ 802354 h 3722228"/>
              <a:gd name="connsiteX2514" fmla="*/ 2617117 w 6494035"/>
              <a:gd name="connsiteY2514" fmla="*/ 774374 h 3722228"/>
              <a:gd name="connsiteX2515" fmla="*/ 2632231 w 6494035"/>
              <a:gd name="connsiteY2515" fmla="*/ 789830 h 3722228"/>
              <a:gd name="connsiteX2516" fmla="*/ 2628104 w 6494035"/>
              <a:gd name="connsiteY2516" fmla="*/ 805287 h 3722228"/>
              <a:gd name="connsiteX2517" fmla="*/ 2632231 w 6494035"/>
              <a:gd name="connsiteY2517" fmla="*/ 817108 h 3722228"/>
              <a:gd name="connsiteX2518" fmla="*/ 2640011 w 6494035"/>
              <a:gd name="connsiteY2518" fmla="*/ 805287 h 3722228"/>
              <a:gd name="connsiteX2519" fmla="*/ 2643673 w 6494035"/>
              <a:gd name="connsiteY2519" fmla="*/ 809379 h 3722228"/>
              <a:gd name="connsiteX2520" fmla="*/ 2647791 w 6494035"/>
              <a:gd name="connsiteY2520" fmla="*/ 809379 h 3722228"/>
              <a:gd name="connsiteX2521" fmla="*/ 2647791 w 6494035"/>
              <a:gd name="connsiteY2521" fmla="*/ 794374 h 3722228"/>
              <a:gd name="connsiteX2522" fmla="*/ 2651454 w 6494035"/>
              <a:gd name="connsiteY2522" fmla="*/ 789830 h 3722228"/>
              <a:gd name="connsiteX2523" fmla="*/ 2659234 w 6494035"/>
              <a:gd name="connsiteY2523" fmla="*/ 805287 h 3722228"/>
              <a:gd name="connsiteX2524" fmla="*/ 2663361 w 6494035"/>
              <a:gd name="connsiteY2524" fmla="*/ 801651 h 3722228"/>
              <a:gd name="connsiteX2525" fmla="*/ 2663361 w 6494035"/>
              <a:gd name="connsiteY2525" fmla="*/ 794374 h 3722228"/>
              <a:gd name="connsiteX2526" fmla="*/ 2671141 w 6494035"/>
              <a:gd name="connsiteY2526" fmla="*/ 789830 h 3722228"/>
              <a:gd name="connsiteX2527" fmla="*/ 2678921 w 6494035"/>
              <a:gd name="connsiteY2527" fmla="*/ 797559 h 3722228"/>
              <a:gd name="connsiteX2528" fmla="*/ 2686710 w 6494035"/>
              <a:gd name="connsiteY2528" fmla="*/ 801651 h 3722228"/>
              <a:gd name="connsiteX2529" fmla="*/ 2682128 w 6494035"/>
              <a:gd name="connsiteY2529" fmla="*/ 789830 h 3722228"/>
              <a:gd name="connsiteX2530" fmla="*/ 2694491 w 6494035"/>
              <a:gd name="connsiteY2530" fmla="*/ 797559 h 3722228"/>
              <a:gd name="connsiteX2531" fmla="*/ 2702271 w 6494035"/>
              <a:gd name="connsiteY2531" fmla="*/ 789830 h 3722228"/>
              <a:gd name="connsiteX2532" fmla="*/ 2710051 w 6494035"/>
              <a:gd name="connsiteY2532" fmla="*/ 794374 h 3722228"/>
              <a:gd name="connsiteX2533" fmla="*/ 2713258 w 6494035"/>
              <a:gd name="connsiteY2533" fmla="*/ 789830 h 3722228"/>
              <a:gd name="connsiteX2534" fmla="*/ 2713258 w 6494035"/>
              <a:gd name="connsiteY2534" fmla="*/ 782102 h 3722228"/>
              <a:gd name="connsiteX2535" fmla="*/ 2721038 w 6494035"/>
              <a:gd name="connsiteY2535" fmla="*/ 778917 h 3722228"/>
              <a:gd name="connsiteX2536" fmla="*/ 2725621 w 6494035"/>
              <a:gd name="connsiteY2536" fmla="*/ 789830 h 3722228"/>
              <a:gd name="connsiteX2537" fmla="*/ 2744388 w 6494035"/>
              <a:gd name="connsiteY2537" fmla="*/ 786646 h 3722228"/>
              <a:gd name="connsiteX2538" fmla="*/ 2736608 w 6494035"/>
              <a:gd name="connsiteY2538" fmla="*/ 794374 h 3722228"/>
              <a:gd name="connsiteX2539" fmla="*/ 2744388 w 6494035"/>
              <a:gd name="connsiteY2539" fmla="*/ 794374 h 3722228"/>
              <a:gd name="connsiteX2540" fmla="*/ 2740725 w 6494035"/>
              <a:gd name="connsiteY2540" fmla="*/ 805287 h 3722228"/>
              <a:gd name="connsiteX2541" fmla="*/ 2744388 w 6494035"/>
              <a:gd name="connsiteY2541" fmla="*/ 805287 h 3722228"/>
              <a:gd name="connsiteX2542" fmla="*/ 2759957 w 6494035"/>
              <a:gd name="connsiteY2542" fmla="*/ 820743 h 3722228"/>
              <a:gd name="connsiteX2543" fmla="*/ 2759957 w 6494035"/>
              <a:gd name="connsiteY2543" fmla="*/ 828015 h 3722228"/>
              <a:gd name="connsiteX2544" fmla="*/ 2756295 w 6494035"/>
              <a:gd name="connsiteY2544" fmla="*/ 832564 h 3722228"/>
              <a:gd name="connsiteX2545" fmla="*/ 2752168 w 6494035"/>
              <a:gd name="connsiteY2545" fmla="*/ 843472 h 3722228"/>
              <a:gd name="connsiteX2546" fmla="*/ 2744388 w 6494035"/>
              <a:gd name="connsiteY2546" fmla="*/ 848021 h 3722228"/>
              <a:gd name="connsiteX2547" fmla="*/ 2740725 w 6494035"/>
              <a:gd name="connsiteY2547" fmla="*/ 855743 h 3722228"/>
              <a:gd name="connsiteX2548" fmla="*/ 2725621 w 6494035"/>
              <a:gd name="connsiteY2548" fmla="*/ 858928 h 3722228"/>
              <a:gd name="connsiteX2549" fmla="*/ 2710051 w 6494035"/>
              <a:gd name="connsiteY2549" fmla="*/ 866656 h 3722228"/>
              <a:gd name="connsiteX2550" fmla="*/ 2697697 w 6494035"/>
              <a:gd name="connsiteY2550" fmla="*/ 874385 h 3722228"/>
              <a:gd name="connsiteX2551" fmla="*/ 2682128 w 6494035"/>
              <a:gd name="connsiteY2551" fmla="*/ 882113 h 3722228"/>
              <a:gd name="connsiteX2552" fmla="*/ 2666558 w 6494035"/>
              <a:gd name="connsiteY2552" fmla="*/ 886656 h 3722228"/>
              <a:gd name="connsiteX2553" fmla="*/ 2643673 w 6494035"/>
              <a:gd name="connsiteY2553" fmla="*/ 878928 h 3722228"/>
              <a:gd name="connsiteX2554" fmla="*/ 2632231 w 6494035"/>
              <a:gd name="connsiteY2554" fmla="*/ 871200 h 3722228"/>
              <a:gd name="connsiteX2555" fmla="*/ 2601557 w 6494035"/>
              <a:gd name="connsiteY2555" fmla="*/ 871200 h 3722228"/>
              <a:gd name="connsiteX2556" fmla="*/ 2601557 w 6494035"/>
              <a:gd name="connsiteY2556" fmla="*/ 863472 h 3722228"/>
              <a:gd name="connsiteX2557" fmla="*/ 2604764 w 6494035"/>
              <a:gd name="connsiteY2557" fmla="*/ 863472 h 3722228"/>
              <a:gd name="connsiteX2558" fmla="*/ 2617117 w 6494035"/>
              <a:gd name="connsiteY2558" fmla="*/ 855743 h 3722228"/>
              <a:gd name="connsiteX2559" fmla="*/ 2609337 w 6494035"/>
              <a:gd name="connsiteY2559" fmla="*/ 848021 h 3722228"/>
              <a:gd name="connsiteX2560" fmla="*/ 2609337 w 6494035"/>
              <a:gd name="connsiteY2560" fmla="*/ 835743 h 3722228"/>
              <a:gd name="connsiteX2561" fmla="*/ 2585987 w 6494035"/>
              <a:gd name="connsiteY2561" fmla="*/ 835743 h 3722228"/>
              <a:gd name="connsiteX2562" fmla="*/ 2581414 w 6494035"/>
              <a:gd name="connsiteY2562" fmla="*/ 832564 h 3722228"/>
              <a:gd name="connsiteX2563" fmla="*/ 2601557 w 6494035"/>
              <a:gd name="connsiteY2563" fmla="*/ 828015 h 3722228"/>
              <a:gd name="connsiteX2564" fmla="*/ 2620324 w 6494035"/>
              <a:gd name="connsiteY2564" fmla="*/ 828015 h 3722228"/>
              <a:gd name="connsiteX2565" fmla="*/ 2624906 w 6494035"/>
              <a:gd name="connsiteY2565" fmla="*/ 824836 h 3722228"/>
              <a:gd name="connsiteX2566" fmla="*/ 2620324 w 6494035"/>
              <a:gd name="connsiteY2566" fmla="*/ 824836 h 3722228"/>
              <a:gd name="connsiteX2567" fmla="*/ 2612544 w 6494035"/>
              <a:gd name="connsiteY2567" fmla="*/ 820743 h 3722228"/>
              <a:gd name="connsiteX2568" fmla="*/ 2620324 w 6494035"/>
              <a:gd name="connsiteY2568" fmla="*/ 813015 h 3722228"/>
              <a:gd name="connsiteX2569" fmla="*/ 2604764 w 6494035"/>
              <a:gd name="connsiteY2569" fmla="*/ 805287 h 3722228"/>
              <a:gd name="connsiteX2570" fmla="*/ 2589194 w 6494035"/>
              <a:gd name="connsiteY2570" fmla="*/ 813015 h 3722228"/>
              <a:gd name="connsiteX2571" fmla="*/ 2578207 w 6494035"/>
              <a:gd name="connsiteY2571" fmla="*/ 809379 h 3722228"/>
              <a:gd name="connsiteX2572" fmla="*/ 2585987 w 6494035"/>
              <a:gd name="connsiteY2572" fmla="*/ 801651 h 3722228"/>
              <a:gd name="connsiteX2573" fmla="*/ 2593776 w 6494035"/>
              <a:gd name="connsiteY2573" fmla="*/ 805287 h 3722228"/>
              <a:gd name="connsiteX2574" fmla="*/ 2596974 w 6494035"/>
              <a:gd name="connsiteY2574" fmla="*/ 801651 h 3722228"/>
              <a:gd name="connsiteX2575" fmla="*/ 2589194 w 6494035"/>
              <a:gd name="connsiteY2575" fmla="*/ 797559 h 3722228"/>
              <a:gd name="connsiteX2576" fmla="*/ 2593776 w 6494035"/>
              <a:gd name="connsiteY2576" fmla="*/ 794374 h 3722228"/>
              <a:gd name="connsiteX2577" fmla="*/ 2596974 w 6494035"/>
              <a:gd name="connsiteY2577" fmla="*/ 786646 h 3722228"/>
              <a:gd name="connsiteX2578" fmla="*/ 2604764 w 6494035"/>
              <a:gd name="connsiteY2578" fmla="*/ 794374 h 3722228"/>
              <a:gd name="connsiteX2579" fmla="*/ 2612544 w 6494035"/>
              <a:gd name="connsiteY2579" fmla="*/ 794374 h 3722228"/>
              <a:gd name="connsiteX2580" fmla="*/ 2604764 w 6494035"/>
              <a:gd name="connsiteY2580" fmla="*/ 782102 h 3722228"/>
              <a:gd name="connsiteX2581" fmla="*/ 3270135 w 6494035"/>
              <a:gd name="connsiteY2581" fmla="*/ 719959 h 3722228"/>
              <a:gd name="connsiteX2582" fmla="*/ 3262829 w 6494035"/>
              <a:gd name="connsiteY2582" fmla="*/ 724495 h 3722228"/>
              <a:gd name="connsiteX2583" fmla="*/ 3270135 w 6494035"/>
              <a:gd name="connsiteY2583" fmla="*/ 724495 h 3722228"/>
              <a:gd name="connsiteX2584" fmla="*/ 3231423 w 6494035"/>
              <a:gd name="connsiteY2584" fmla="*/ 716750 h 3722228"/>
              <a:gd name="connsiteX2585" fmla="*/ 3226949 w 6494035"/>
              <a:gd name="connsiteY2585" fmla="*/ 720395 h 3722228"/>
              <a:gd name="connsiteX2586" fmla="*/ 3223817 w 6494035"/>
              <a:gd name="connsiteY2586" fmla="*/ 720395 h 3722228"/>
              <a:gd name="connsiteX2587" fmla="*/ 3242907 w 6494035"/>
              <a:gd name="connsiteY2587" fmla="*/ 709463 h 3722228"/>
              <a:gd name="connsiteX2588" fmla="*/ 3247506 w 6494035"/>
              <a:gd name="connsiteY2588" fmla="*/ 717117 h 3722228"/>
              <a:gd name="connsiteX2589" fmla="*/ 3250725 w 6494035"/>
              <a:gd name="connsiteY2589" fmla="*/ 709463 h 3722228"/>
              <a:gd name="connsiteX2590" fmla="*/ 3255323 w 6494035"/>
              <a:gd name="connsiteY2590" fmla="*/ 717117 h 3722228"/>
              <a:gd name="connsiteX2591" fmla="*/ 3242907 w 6494035"/>
              <a:gd name="connsiteY2591" fmla="*/ 724771 h 3722228"/>
              <a:gd name="connsiteX2592" fmla="*/ 3239687 w 6494035"/>
              <a:gd name="connsiteY2592" fmla="*/ 728373 h 3722228"/>
              <a:gd name="connsiteX2593" fmla="*/ 3235088 w 6494035"/>
              <a:gd name="connsiteY2593" fmla="*/ 728373 h 3722228"/>
              <a:gd name="connsiteX2594" fmla="*/ 3231869 w 6494035"/>
              <a:gd name="connsiteY2594" fmla="*/ 720269 h 3722228"/>
              <a:gd name="connsiteX2595" fmla="*/ 3226949 w 6494035"/>
              <a:gd name="connsiteY2595" fmla="*/ 704907 h 3722228"/>
              <a:gd name="connsiteX2596" fmla="*/ 3231423 w 6494035"/>
              <a:gd name="connsiteY2596" fmla="*/ 709462 h 3722228"/>
              <a:gd name="connsiteX2597" fmla="*/ 3231423 w 6494035"/>
              <a:gd name="connsiteY2597" fmla="*/ 716750 h 3722228"/>
              <a:gd name="connsiteX2598" fmla="*/ 3226949 w 6494035"/>
              <a:gd name="connsiteY2598" fmla="*/ 716750 h 3722228"/>
              <a:gd name="connsiteX2599" fmla="*/ 3219344 w 6494035"/>
              <a:gd name="connsiteY2599" fmla="*/ 720395 h 3722228"/>
              <a:gd name="connsiteX2600" fmla="*/ 3219344 w 6494035"/>
              <a:gd name="connsiteY2600" fmla="*/ 712650 h 3722228"/>
              <a:gd name="connsiteX2601" fmla="*/ 3226949 w 6494035"/>
              <a:gd name="connsiteY2601" fmla="*/ 712650 h 3722228"/>
              <a:gd name="connsiteX2602" fmla="*/ 1553196 w 6494035"/>
              <a:gd name="connsiteY2602" fmla="*/ 686687 h 3722228"/>
              <a:gd name="connsiteX2603" fmla="*/ 1553196 w 6494035"/>
              <a:gd name="connsiteY2603" fmla="*/ 709811 h 3722228"/>
              <a:gd name="connsiteX2604" fmla="*/ 1565517 w 6494035"/>
              <a:gd name="connsiteY2604" fmla="*/ 705277 h 3722228"/>
              <a:gd name="connsiteX2605" fmla="*/ 1588789 w 6494035"/>
              <a:gd name="connsiteY2605" fmla="*/ 736112 h 3722228"/>
              <a:gd name="connsiteX2606" fmla="*/ 1591987 w 6494035"/>
              <a:gd name="connsiteY2606" fmla="*/ 758785 h 3722228"/>
              <a:gd name="connsiteX2607" fmla="*/ 1607500 w 6494035"/>
              <a:gd name="connsiteY2607" fmla="*/ 766497 h 3722228"/>
              <a:gd name="connsiteX2608" fmla="*/ 1612062 w 6494035"/>
              <a:gd name="connsiteY2608" fmla="*/ 778738 h 3722228"/>
              <a:gd name="connsiteX2609" fmla="*/ 1596549 w 6494035"/>
              <a:gd name="connsiteY2609" fmla="*/ 786449 h 3722228"/>
              <a:gd name="connsiteX2610" fmla="*/ 1568708 w 6494035"/>
              <a:gd name="connsiteY2610" fmla="*/ 774203 h 3722228"/>
              <a:gd name="connsiteX2611" fmla="*/ 1568708 w 6494035"/>
              <a:gd name="connsiteY2611" fmla="*/ 755613 h 3722228"/>
              <a:gd name="connsiteX2612" fmla="*/ 1557758 w 6494035"/>
              <a:gd name="connsiteY2612" fmla="*/ 758785 h 3722228"/>
              <a:gd name="connsiteX2613" fmla="*/ 1538140 w 6494035"/>
              <a:gd name="connsiteY2613" fmla="*/ 774203 h 3722228"/>
              <a:gd name="connsiteX2614" fmla="*/ 1522621 w 6494035"/>
              <a:gd name="connsiteY2614" fmla="*/ 786449 h 3722228"/>
              <a:gd name="connsiteX2615" fmla="*/ 1507109 w 6494035"/>
              <a:gd name="connsiteY2615" fmla="*/ 786449 h 3722228"/>
              <a:gd name="connsiteX2616" fmla="*/ 1503917 w 6494035"/>
              <a:gd name="connsiteY2616" fmla="*/ 778738 h 3722228"/>
              <a:gd name="connsiteX2617" fmla="*/ 1483836 w 6494035"/>
              <a:gd name="connsiteY2617" fmla="*/ 778738 h 3722228"/>
              <a:gd name="connsiteX2618" fmla="*/ 1488398 w 6494035"/>
              <a:gd name="connsiteY2618" fmla="*/ 771031 h 3722228"/>
              <a:gd name="connsiteX2619" fmla="*/ 1507109 w 6494035"/>
              <a:gd name="connsiteY2619" fmla="*/ 758785 h 3722228"/>
              <a:gd name="connsiteX2620" fmla="*/ 1522621 w 6494035"/>
              <a:gd name="connsiteY2620" fmla="*/ 720694 h 3722228"/>
              <a:gd name="connsiteX2621" fmla="*/ 1538140 w 6494035"/>
              <a:gd name="connsiteY2621" fmla="*/ 702105 h 3722228"/>
              <a:gd name="connsiteX2622" fmla="*/ 1747635 w 6494035"/>
              <a:gd name="connsiteY2622" fmla="*/ 632025 h 3722228"/>
              <a:gd name="connsiteX2623" fmla="*/ 1758969 w 6494035"/>
              <a:gd name="connsiteY2623" fmla="*/ 639882 h 3722228"/>
              <a:gd name="connsiteX2624" fmla="*/ 1751263 w 6494035"/>
              <a:gd name="connsiteY2624" fmla="*/ 658828 h 3722228"/>
              <a:gd name="connsiteX2625" fmla="*/ 1732677 w 6494035"/>
              <a:gd name="connsiteY2625" fmla="*/ 663449 h 3722228"/>
              <a:gd name="connsiteX2626" fmla="*/ 1712732 w 6494035"/>
              <a:gd name="connsiteY2626" fmla="*/ 658828 h 3722228"/>
              <a:gd name="connsiteX2627" fmla="*/ 1717265 w 6494035"/>
              <a:gd name="connsiteY2627" fmla="*/ 647737 h 3722228"/>
              <a:gd name="connsiteX2628" fmla="*/ 1728144 w 6494035"/>
              <a:gd name="connsiteY2628" fmla="*/ 635260 h 3722228"/>
              <a:gd name="connsiteX2629" fmla="*/ 1422285 w 6494035"/>
              <a:gd name="connsiteY2629" fmla="*/ 509036 h 3722228"/>
              <a:gd name="connsiteX2630" fmla="*/ 1434170 w 6494035"/>
              <a:gd name="connsiteY2630" fmla="*/ 532268 h 3722228"/>
              <a:gd name="connsiteX2631" fmla="*/ 1437828 w 6494035"/>
              <a:gd name="connsiteY2631" fmla="*/ 550943 h 3722228"/>
              <a:gd name="connsiteX2632" fmla="*/ 1430056 w 6494035"/>
              <a:gd name="connsiteY2632" fmla="*/ 558687 h 3722228"/>
              <a:gd name="connsiteX2633" fmla="*/ 1409940 w 6494035"/>
              <a:gd name="connsiteY2633" fmla="*/ 558687 h 3722228"/>
              <a:gd name="connsiteX2634" fmla="*/ 1394395 w 6494035"/>
              <a:gd name="connsiteY2634" fmla="*/ 550943 h 3722228"/>
              <a:gd name="connsiteX2635" fmla="*/ 1375651 w 6494035"/>
              <a:gd name="connsiteY2635" fmla="*/ 535455 h 3722228"/>
              <a:gd name="connsiteX2636" fmla="*/ 1391197 w 6494035"/>
              <a:gd name="connsiteY2636" fmla="*/ 532268 h 3722228"/>
              <a:gd name="connsiteX2637" fmla="*/ 1402167 w 6494035"/>
              <a:gd name="connsiteY2637" fmla="*/ 519969 h 3722228"/>
              <a:gd name="connsiteX2638" fmla="*/ 1781783 w 6494035"/>
              <a:gd name="connsiteY2638" fmla="*/ 427044 h 3722228"/>
              <a:gd name="connsiteX2639" fmla="*/ 1794126 w 6494035"/>
              <a:gd name="connsiteY2639" fmla="*/ 434938 h 3722228"/>
              <a:gd name="connsiteX2640" fmla="*/ 1825213 w 6494035"/>
              <a:gd name="connsiteY2640" fmla="*/ 442832 h 3722228"/>
              <a:gd name="connsiteX2641" fmla="*/ 1832986 w 6494035"/>
              <a:gd name="connsiteY2641" fmla="*/ 474409 h 3722228"/>
              <a:gd name="connsiteX2642" fmla="*/ 1813786 w 6494035"/>
              <a:gd name="connsiteY2642" fmla="*/ 466515 h 3722228"/>
              <a:gd name="connsiteX2643" fmla="*/ 1797326 w 6494035"/>
              <a:gd name="connsiteY2643" fmla="*/ 466515 h 3722228"/>
              <a:gd name="connsiteX2644" fmla="*/ 1778583 w 6494035"/>
              <a:gd name="connsiteY2644" fmla="*/ 466515 h 3722228"/>
              <a:gd name="connsiteX2645" fmla="*/ 1770811 w 6494035"/>
              <a:gd name="connsiteY2645" fmla="*/ 458621 h 3722228"/>
              <a:gd name="connsiteX2646" fmla="*/ 1778583 w 6494035"/>
              <a:gd name="connsiteY2646" fmla="*/ 447477 h 3722228"/>
              <a:gd name="connsiteX2647" fmla="*/ 1774011 w 6494035"/>
              <a:gd name="connsiteY2647" fmla="*/ 439583 h 3722228"/>
              <a:gd name="connsiteX2648" fmla="*/ 1669963 w 6494035"/>
              <a:gd name="connsiteY2648" fmla="*/ 404268 h 3722228"/>
              <a:gd name="connsiteX2649" fmla="*/ 1715996 w 6494035"/>
              <a:gd name="connsiteY2649" fmla="*/ 408827 h 3722228"/>
              <a:gd name="connsiteX2650" fmla="*/ 1700508 w 6494035"/>
              <a:gd name="connsiteY2650" fmla="*/ 416568 h 3722228"/>
              <a:gd name="connsiteX2651" fmla="*/ 1680901 w 6494035"/>
              <a:gd name="connsiteY2651" fmla="*/ 427490 h 3722228"/>
              <a:gd name="connsiteX2652" fmla="*/ 1657660 w 6494035"/>
              <a:gd name="connsiteY2652" fmla="*/ 442970 h 3722228"/>
              <a:gd name="connsiteX2653" fmla="*/ 1657660 w 6494035"/>
              <a:gd name="connsiteY2653" fmla="*/ 458000 h 3722228"/>
              <a:gd name="connsiteX2654" fmla="*/ 1646722 w 6494035"/>
              <a:gd name="connsiteY2654" fmla="*/ 478016 h 3722228"/>
              <a:gd name="connsiteX2655" fmla="*/ 1654476 w 6494035"/>
              <a:gd name="connsiteY2655" fmla="*/ 496702 h 3722228"/>
              <a:gd name="connsiteX2656" fmla="*/ 1627115 w 6494035"/>
              <a:gd name="connsiteY2656" fmla="*/ 512183 h 3722228"/>
              <a:gd name="connsiteX2657" fmla="*/ 1649906 w 6494035"/>
              <a:gd name="connsiteY2657" fmla="*/ 516718 h 3722228"/>
              <a:gd name="connsiteX2658" fmla="*/ 1669963 w 6494035"/>
              <a:gd name="connsiteY2658" fmla="*/ 493497 h 3722228"/>
              <a:gd name="connsiteX2659" fmla="*/ 1662210 w 6494035"/>
              <a:gd name="connsiteY2659" fmla="*/ 488962 h 3722228"/>
              <a:gd name="connsiteX2660" fmla="*/ 1669963 w 6494035"/>
              <a:gd name="connsiteY2660" fmla="*/ 470275 h 3722228"/>
              <a:gd name="connsiteX2661" fmla="*/ 1680901 w 6494035"/>
              <a:gd name="connsiteY2661" fmla="*/ 465740 h 3722228"/>
              <a:gd name="connsiteX2662" fmla="*/ 1685470 w 6494035"/>
              <a:gd name="connsiteY2662" fmla="*/ 450711 h 3722228"/>
              <a:gd name="connsiteX2663" fmla="*/ 1700508 w 6494035"/>
              <a:gd name="connsiteY2663" fmla="*/ 439337 h 3722228"/>
              <a:gd name="connsiteX2664" fmla="*/ 1723750 w 6494035"/>
              <a:gd name="connsiteY2664" fmla="*/ 427490 h 3722228"/>
              <a:gd name="connsiteX2665" fmla="*/ 1765681 w 6494035"/>
              <a:gd name="connsiteY2665" fmla="*/ 424308 h 3722228"/>
              <a:gd name="connsiteX2666" fmla="*/ 1762498 w 6494035"/>
              <a:gd name="connsiteY2666" fmla="*/ 439337 h 3722228"/>
              <a:gd name="connsiteX2667" fmla="*/ 1765681 w 6494035"/>
              <a:gd name="connsiteY2667" fmla="*/ 447054 h 3722228"/>
              <a:gd name="connsiteX2668" fmla="*/ 1757927 w 6494035"/>
              <a:gd name="connsiteY2668" fmla="*/ 465740 h 3722228"/>
              <a:gd name="connsiteX2669" fmla="*/ 1739237 w 6494035"/>
              <a:gd name="connsiteY2669" fmla="*/ 493497 h 3722228"/>
              <a:gd name="connsiteX2670" fmla="*/ 1757927 w 6494035"/>
              <a:gd name="connsiteY2670" fmla="*/ 481222 h 3722228"/>
              <a:gd name="connsiteX2671" fmla="*/ 1765681 w 6494035"/>
              <a:gd name="connsiteY2671" fmla="*/ 485756 h 3722228"/>
              <a:gd name="connsiteX2672" fmla="*/ 1785738 w 6494035"/>
              <a:gd name="connsiteY2672" fmla="*/ 493497 h 3722228"/>
              <a:gd name="connsiteX2673" fmla="*/ 1781168 w 6494035"/>
              <a:gd name="connsiteY2673" fmla="*/ 481222 h 3722228"/>
              <a:gd name="connsiteX2674" fmla="*/ 1796676 w 6494035"/>
              <a:gd name="connsiteY2674" fmla="*/ 473481 h 3722228"/>
              <a:gd name="connsiteX2675" fmla="*/ 1813081 w 6494035"/>
              <a:gd name="connsiteY2675" fmla="*/ 478016 h 3722228"/>
              <a:gd name="connsiteX2676" fmla="*/ 1836322 w 6494035"/>
              <a:gd name="connsiteY2676" fmla="*/ 485756 h 3722228"/>
              <a:gd name="connsiteX2677" fmla="*/ 1839524 w 6494035"/>
              <a:gd name="connsiteY2677" fmla="*/ 496702 h 3722228"/>
              <a:gd name="connsiteX2678" fmla="*/ 1820834 w 6494035"/>
              <a:gd name="connsiteY2678" fmla="*/ 501237 h 3722228"/>
              <a:gd name="connsiteX2679" fmla="*/ 1836322 w 6494035"/>
              <a:gd name="connsiteY2679" fmla="*/ 508978 h 3722228"/>
              <a:gd name="connsiteX2680" fmla="*/ 1820834 w 6494035"/>
              <a:gd name="connsiteY2680" fmla="*/ 516718 h 3722228"/>
              <a:gd name="connsiteX2681" fmla="*/ 1844075 w 6494035"/>
              <a:gd name="connsiteY2681" fmla="*/ 519924 h 3722228"/>
              <a:gd name="connsiteX2682" fmla="*/ 1847259 w 6494035"/>
              <a:gd name="connsiteY2682" fmla="*/ 539488 h 3722228"/>
              <a:gd name="connsiteX2683" fmla="*/ 1862766 w 6494035"/>
              <a:gd name="connsiteY2683" fmla="*/ 524008 h 3722228"/>
              <a:gd name="connsiteX2684" fmla="*/ 1874620 w 6494035"/>
              <a:gd name="connsiteY2684" fmla="*/ 531748 h 3722228"/>
              <a:gd name="connsiteX2685" fmla="*/ 1878253 w 6494035"/>
              <a:gd name="connsiteY2685" fmla="*/ 543145 h 3722228"/>
              <a:gd name="connsiteX2686" fmla="*/ 1878253 w 6494035"/>
              <a:gd name="connsiteY2686" fmla="*/ 554969 h 3722228"/>
              <a:gd name="connsiteX2687" fmla="*/ 1893291 w 6494035"/>
              <a:gd name="connsiteY2687" fmla="*/ 565892 h 3722228"/>
              <a:gd name="connsiteX2688" fmla="*/ 1905595 w 6494035"/>
              <a:gd name="connsiteY2688" fmla="*/ 578191 h 3722228"/>
              <a:gd name="connsiteX2689" fmla="*/ 1893291 w 6494035"/>
              <a:gd name="connsiteY2689" fmla="*/ 589113 h 3722228"/>
              <a:gd name="connsiteX2690" fmla="*/ 1908798 w 6494035"/>
              <a:gd name="connsiteY2690" fmla="*/ 589113 h 3722228"/>
              <a:gd name="connsiteX2691" fmla="*/ 1916552 w 6494035"/>
              <a:gd name="connsiteY2691" fmla="*/ 604594 h 3722228"/>
              <a:gd name="connsiteX2692" fmla="*/ 1890108 w 6494035"/>
              <a:gd name="connsiteY2692" fmla="*/ 609152 h 3722228"/>
              <a:gd name="connsiteX2693" fmla="*/ 1921102 w 6494035"/>
              <a:gd name="connsiteY2693" fmla="*/ 624182 h 3722228"/>
              <a:gd name="connsiteX2694" fmla="*/ 1905595 w 6494035"/>
              <a:gd name="connsiteY2694" fmla="*/ 624182 h 3722228"/>
              <a:gd name="connsiteX2695" fmla="*/ 1885558 w 6494035"/>
              <a:gd name="connsiteY2695" fmla="*/ 631923 h 3722228"/>
              <a:gd name="connsiteX2696" fmla="*/ 1897862 w 6494035"/>
              <a:gd name="connsiteY2696" fmla="*/ 647404 h 3722228"/>
              <a:gd name="connsiteX2697" fmla="*/ 1908798 w 6494035"/>
              <a:gd name="connsiteY2697" fmla="*/ 666066 h 3722228"/>
              <a:gd name="connsiteX2698" fmla="*/ 1932039 w 6494035"/>
              <a:gd name="connsiteY2698" fmla="*/ 673807 h 3722228"/>
              <a:gd name="connsiteX2699" fmla="*/ 1939793 w 6494035"/>
              <a:gd name="connsiteY2699" fmla="*/ 704769 h 3722228"/>
              <a:gd name="connsiteX2700" fmla="*/ 1959382 w 6494035"/>
              <a:gd name="connsiteY2700" fmla="*/ 704769 h 3722228"/>
              <a:gd name="connsiteX2701" fmla="*/ 1970787 w 6494035"/>
              <a:gd name="connsiteY2701" fmla="*/ 712509 h 3722228"/>
              <a:gd name="connsiteX2702" fmla="*/ 1967135 w 6494035"/>
              <a:gd name="connsiteY2702" fmla="*/ 724333 h 3722228"/>
              <a:gd name="connsiteX2703" fmla="*/ 1944343 w 6494035"/>
              <a:gd name="connsiteY2703" fmla="*/ 743019 h 3722228"/>
              <a:gd name="connsiteX2704" fmla="*/ 1924286 w 6494035"/>
              <a:gd name="connsiteY2704" fmla="*/ 750760 h 3722228"/>
              <a:gd name="connsiteX2705" fmla="*/ 1913349 w 6494035"/>
              <a:gd name="connsiteY2705" fmla="*/ 773957 h 3722228"/>
              <a:gd name="connsiteX2706" fmla="*/ 1897862 w 6494035"/>
              <a:gd name="connsiteY2706" fmla="*/ 758500 h 3722228"/>
              <a:gd name="connsiteX2707" fmla="*/ 1885558 w 6494035"/>
              <a:gd name="connsiteY2707" fmla="*/ 732074 h 3722228"/>
              <a:gd name="connsiteX2708" fmla="*/ 1878253 w 6494035"/>
              <a:gd name="connsiteY2708" fmla="*/ 712509 h 3722228"/>
              <a:gd name="connsiteX2709" fmla="*/ 1862766 w 6494035"/>
              <a:gd name="connsiteY2709" fmla="*/ 712509 h 3722228"/>
              <a:gd name="connsiteX2710" fmla="*/ 1866867 w 6494035"/>
              <a:gd name="connsiteY2710" fmla="*/ 727990 h 3722228"/>
              <a:gd name="connsiteX2711" fmla="*/ 1847259 w 6494035"/>
              <a:gd name="connsiteY2711" fmla="*/ 732074 h 3722228"/>
              <a:gd name="connsiteX2712" fmla="*/ 1855012 w 6494035"/>
              <a:gd name="connsiteY2712" fmla="*/ 755295 h 3722228"/>
              <a:gd name="connsiteX2713" fmla="*/ 1866867 w 6494035"/>
              <a:gd name="connsiteY2713" fmla="*/ 773957 h 3722228"/>
              <a:gd name="connsiteX2714" fmla="*/ 1882354 w 6494035"/>
              <a:gd name="connsiteY2714" fmla="*/ 793997 h 3722228"/>
              <a:gd name="connsiteX2715" fmla="*/ 1885558 w 6494035"/>
              <a:gd name="connsiteY2715" fmla="*/ 824508 h 3722228"/>
              <a:gd name="connsiteX2716" fmla="*/ 1874620 w 6494035"/>
              <a:gd name="connsiteY2716" fmla="*/ 847729 h 3722228"/>
              <a:gd name="connsiteX2717" fmla="*/ 1866867 w 6494035"/>
              <a:gd name="connsiteY2717" fmla="*/ 855469 h 3722228"/>
              <a:gd name="connsiteX2718" fmla="*/ 1855012 w 6494035"/>
              <a:gd name="connsiteY2718" fmla="*/ 847729 h 3722228"/>
              <a:gd name="connsiteX2719" fmla="*/ 1836322 w 6494035"/>
              <a:gd name="connsiteY2719" fmla="*/ 827689 h 3722228"/>
              <a:gd name="connsiteX2720" fmla="*/ 1808530 w 6494035"/>
              <a:gd name="connsiteY2720" fmla="*/ 804919 h 3722228"/>
              <a:gd name="connsiteX2721" fmla="*/ 1824017 w 6494035"/>
              <a:gd name="connsiteY2721" fmla="*/ 839988 h 3722228"/>
              <a:gd name="connsiteX2722" fmla="*/ 1839524 w 6494035"/>
              <a:gd name="connsiteY2722" fmla="*/ 863210 h 3722228"/>
              <a:gd name="connsiteX2723" fmla="*/ 1839524 w 6494035"/>
              <a:gd name="connsiteY2723" fmla="*/ 878691 h 3722228"/>
              <a:gd name="connsiteX2724" fmla="*/ 1824017 w 6494035"/>
              <a:gd name="connsiteY2724" fmla="*/ 878691 h 3722228"/>
              <a:gd name="connsiteX2725" fmla="*/ 1808530 w 6494035"/>
              <a:gd name="connsiteY2725" fmla="*/ 870950 h 3722228"/>
              <a:gd name="connsiteX2726" fmla="*/ 1781168 w 6494035"/>
              <a:gd name="connsiteY2726" fmla="*/ 843170 h 3722228"/>
              <a:gd name="connsiteX2727" fmla="*/ 1762498 w 6494035"/>
              <a:gd name="connsiteY2727" fmla="*/ 832248 h 3722228"/>
              <a:gd name="connsiteX2728" fmla="*/ 1750174 w 6494035"/>
              <a:gd name="connsiteY2728" fmla="*/ 812659 h 3722228"/>
              <a:gd name="connsiteX2729" fmla="*/ 1754744 w 6494035"/>
              <a:gd name="connsiteY2729" fmla="*/ 809027 h 3722228"/>
              <a:gd name="connsiteX2730" fmla="*/ 1757927 w 6494035"/>
              <a:gd name="connsiteY2730" fmla="*/ 801286 h 3722228"/>
              <a:gd name="connsiteX2731" fmla="*/ 1742440 w 6494035"/>
              <a:gd name="connsiteY2731" fmla="*/ 789438 h 3722228"/>
              <a:gd name="connsiteX2732" fmla="*/ 1731503 w 6494035"/>
              <a:gd name="connsiteY2732" fmla="*/ 770776 h 3722228"/>
              <a:gd name="connsiteX2733" fmla="*/ 1723750 w 6494035"/>
              <a:gd name="connsiteY2733" fmla="*/ 763035 h 3722228"/>
              <a:gd name="connsiteX2734" fmla="*/ 1719648 w 6494035"/>
              <a:gd name="connsiteY2734" fmla="*/ 770776 h 3722228"/>
              <a:gd name="connsiteX2735" fmla="*/ 1704141 w 6494035"/>
              <a:gd name="connsiteY2735" fmla="*/ 766217 h 3722228"/>
              <a:gd name="connsiteX2736" fmla="*/ 1696407 w 6494035"/>
              <a:gd name="connsiteY2736" fmla="*/ 766217 h 3722228"/>
              <a:gd name="connsiteX2737" fmla="*/ 1680901 w 6494035"/>
              <a:gd name="connsiteY2737" fmla="*/ 770776 h 3722228"/>
              <a:gd name="connsiteX2738" fmla="*/ 1662210 w 6494035"/>
              <a:gd name="connsiteY2738" fmla="*/ 758500 h 3722228"/>
              <a:gd name="connsiteX2739" fmla="*/ 1665412 w 6494035"/>
              <a:gd name="connsiteY2739" fmla="*/ 739814 h 3722228"/>
              <a:gd name="connsiteX2740" fmla="*/ 1680901 w 6494035"/>
              <a:gd name="connsiteY2740" fmla="*/ 724333 h 3722228"/>
              <a:gd name="connsiteX2741" fmla="*/ 1688653 w 6494035"/>
              <a:gd name="connsiteY2741" fmla="*/ 727990 h 3722228"/>
              <a:gd name="connsiteX2742" fmla="*/ 1715996 w 6494035"/>
              <a:gd name="connsiteY2742" fmla="*/ 735279 h 3722228"/>
              <a:gd name="connsiteX2743" fmla="*/ 1734687 w 6494035"/>
              <a:gd name="connsiteY2743" fmla="*/ 727990 h 3722228"/>
              <a:gd name="connsiteX2744" fmla="*/ 1746991 w 6494035"/>
              <a:gd name="connsiteY2744" fmla="*/ 732074 h 3722228"/>
              <a:gd name="connsiteX2745" fmla="*/ 1750174 w 6494035"/>
              <a:gd name="connsiteY2745" fmla="*/ 720249 h 3722228"/>
              <a:gd name="connsiteX2746" fmla="*/ 1742440 w 6494035"/>
              <a:gd name="connsiteY2746" fmla="*/ 704769 h 3722228"/>
              <a:gd name="connsiteX2747" fmla="*/ 1754744 w 6494035"/>
              <a:gd name="connsiteY2747" fmla="*/ 701587 h 3722228"/>
              <a:gd name="connsiteX2748" fmla="*/ 1773434 w 6494035"/>
              <a:gd name="connsiteY2748" fmla="*/ 689287 h 3722228"/>
              <a:gd name="connsiteX2749" fmla="*/ 1788922 w 6494035"/>
              <a:gd name="connsiteY2749" fmla="*/ 673807 h 3722228"/>
              <a:gd name="connsiteX2750" fmla="*/ 1788922 w 6494035"/>
              <a:gd name="connsiteY2750" fmla="*/ 658326 h 3722228"/>
              <a:gd name="connsiteX2751" fmla="*/ 1788922 w 6494035"/>
              <a:gd name="connsiteY2751" fmla="*/ 639663 h 3722228"/>
              <a:gd name="connsiteX2752" fmla="*/ 1777985 w 6494035"/>
              <a:gd name="connsiteY2752" fmla="*/ 624182 h 3722228"/>
              <a:gd name="connsiteX2753" fmla="*/ 1773434 w 6494035"/>
              <a:gd name="connsiteY2753" fmla="*/ 612334 h 3722228"/>
              <a:gd name="connsiteX2754" fmla="*/ 1746991 w 6494035"/>
              <a:gd name="connsiteY2754" fmla="*/ 616442 h 3722228"/>
              <a:gd name="connsiteX2755" fmla="*/ 1750174 w 6494035"/>
              <a:gd name="connsiteY2755" fmla="*/ 604594 h 3722228"/>
              <a:gd name="connsiteX2756" fmla="*/ 1765681 w 6494035"/>
              <a:gd name="connsiteY2756" fmla="*/ 604594 h 3722228"/>
              <a:gd name="connsiteX2757" fmla="*/ 1750174 w 6494035"/>
              <a:gd name="connsiteY2757" fmla="*/ 585931 h 3722228"/>
              <a:gd name="connsiteX2758" fmla="*/ 1750174 w 6494035"/>
              <a:gd name="connsiteY2758" fmla="*/ 562710 h 3722228"/>
              <a:gd name="connsiteX2759" fmla="*/ 1739237 w 6494035"/>
              <a:gd name="connsiteY2759" fmla="*/ 547229 h 3722228"/>
              <a:gd name="connsiteX2760" fmla="*/ 1723750 w 6494035"/>
              <a:gd name="connsiteY2760" fmla="*/ 547229 h 3722228"/>
              <a:gd name="connsiteX2761" fmla="*/ 1731503 w 6494035"/>
              <a:gd name="connsiteY2761" fmla="*/ 554969 h 3722228"/>
              <a:gd name="connsiteX2762" fmla="*/ 1726933 w 6494035"/>
              <a:gd name="connsiteY2762" fmla="*/ 570450 h 3722228"/>
              <a:gd name="connsiteX2763" fmla="*/ 1715996 w 6494035"/>
              <a:gd name="connsiteY2763" fmla="*/ 570450 h 3722228"/>
              <a:gd name="connsiteX2764" fmla="*/ 1688653 w 6494035"/>
              <a:gd name="connsiteY2764" fmla="*/ 554969 h 3722228"/>
              <a:gd name="connsiteX2765" fmla="*/ 1693204 w 6494035"/>
              <a:gd name="connsiteY2765" fmla="*/ 570450 h 3722228"/>
              <a:gd name="connsiteX2766" fmla="*/ 1680901 w 6494035"/>
              <a:gd name="connsiteY2766" fmla="*/ 562710 h 3722228"/>
              <a:gd name="connsiteX2767" fmla="*/ 1657660 w 6494035"/>
              <a:gd name="connsiteY2767" fmla="*/ 554969 h 3722228"/>
              <a:gd name="connsiteX2768" fmla="*/ 1631215 w 6494035"/>
              <a:gd name="connsiteY2768" fmla="*/ 547229 h 3722228"/>
              <a:gd name="connsiteX2769" fmla="*/ 1611626 w 6494035"/>
              <a:gd name="connsiteY2769" fmla="*/ 531748 h 3722228"/>
              <a:gd name="connsiteX2770" fmla="*/ 1588386 w 6494035"/>
              <a:gd name="connsiteY2770" fmla="*/ 527664 h 3722228"/>
              <a:gd name="connsiteX2771" fmla="*/ 1580632 w 6494035"/>
              <a:gd name="connsiteY2771" fmla="*/ 501237 h 3722228"/>
              <a:gd name="connsiteX2772" fmla="*/ 1607076 w 6494035"/>
              <a:gd name="connsiteY2772" fmla="*/ 504443 h 3722228"/>
              <a:gd name="connsiteX2773" fmla="*/ 1607076 w 6494035"/>
              <a:gd name="connsiteY2773" fmla="*/ 493497 h 3722228"/>
              <a:gd name="connsiteX2774" fmla="*/ 1580632 w 6494035"/>
              <a:gd name="connsiteY2774" fmla="*/ 485756 h 3722228"/>
              <a:gd name="connsiteX2775" fmla="*/ 1591570 w 6494035"/>
              <a:gd name="connsiteY2775" fmla="*/ 458000 h 3722228"/>
              <a:gd name="connsiteX2776" fmla="*/ 1603873 w 6494035"/>
              <a:gd name="connsiteY2776" fmla="*/ 454795 h 3722228"/>
              <a:gd name="connsiteX2777" fmla="*/ 1599323 w 6494035"/>
              <a:gd name="connsiteY2777" fmla="*/ 450711 h 3722228"/>
              <a:gd name="connsiteX2778" fmla="*/ 1623482 w 6494035"/>
              <a:gd name="connsiteY2778" fmla="*/ 431597 h 3722228"/>
              <a:gd name="connsiteX2779" fmla="*/ 1642172 w 6494035"/>
              <a:gd name="connsiteY2779" fmla="*/ 419749 h 3722228"/>
              <a:gd name="connsiteX2780" fmla="*/ 1561045 w 6494035"/>
              <a:gd name="connsiteY2780" fmla="*/ 373521 h 3722228"/>
              <a:gd name="connsiteX2781" fmla="*/ 1596117 w 6494035"/>
              <a:gd name="connsiteY2781" fmla="*/ 373521 h 3722228"/>
              <a:gd name="connsiteX2782" fmla="*/ 1634841 w 6494035"/>
              <a:gd name="connsiteY2782" fmla="*/ 393048 h 3722228"/>
              <a:gd name="connsiteX2783" fmla="*/ 1603861 w 6494035"/>
              <a:gd name="connsiteY2783" fmla="*/ 408489 h 3722228"/>
              <a:gd name="connsiteX2784" fmla="*/ 1576079 w 6494035"/>
              <a:gd name="connsiteY2784" fmla="*/ 431650 h 3722228"/>
              <a:gd name="connsiteX2785" fmla="*/ 1537814 w 6494035"/>
              <a:gd name="connsiteY2785" fmla="*/ 411668 h 3722228"/>
              <a:gd name="connsiteX2786" fmla="*/ 1534627 w 6494035"/>
              <a:gd name="connsiteY2786" fmla="*/ 423929 h 3722228"/>
              <a:gd name="connsiteX2787" fmla="*/ 1553301 w 6494035"/>
              <a:gd name="connsiteY2787" fmla="*/ 427109 h 3722228"/>
              <a:gd name="connsiteX2788" fmla="*/ 1530070 w 6494035"/>
              <a:gd name="connsiteY2788" fmla="*/ 447087 h 3722228"/>
              <a:gd name="connsiteX2789" fmla="*/ 1514583 w 6494035"/>
              <a:gd name="connsiteY2789" fmla="*/ 439367 h 3722228"/>
              <a:gd name="connsiteX2790" fmla="*/ 1522327 w 6494035"/>
              <a:gd name="connsiteY2790" fmla="*/ 419388 h 3722228"/>
              <a:gd name="connsiteX2791" fmla="*/ 1537814 w 6494035"/>
              <a:gd name="connsiteY2791" fmla="*/ 393048 h 3722228"/>
              <a:gd name="connsiteX2792" fmla="*/ 1472791 w 6494035"/>
              <a:gd name="connsiteY2792" fmla="*/ 358717 h 3722228"/>
              <a:gd name="connsiteX2793" fmla="*/ 1483705 w 6494035"/>
              <a:gd name="connsiteY2793" fmla="*/ 358717 h 3722228"/>
              <a:gd name="connsiteX2794" fmla="*/ 1495977 w 6494035"/>
              <a:gd name="connsiteY2794" fmla="*/ 370964 h 3722228"/>
              <a:gd name="connsiteX2795" fmla="*/ 1518705 w 6494035"/>
              <a:gd name="connsiteY2795" fmla="*/ 366428 h 3722228"/>
              <a:gd name="connsiteX2796" fmla="*/ 1530069 w 6494035"/>
              <a:gd name="connsiteY2796" fmla="*/ 374139 h 3722228"/>
              <a:gd name="connsiteX2797" fmla="*/ 1522340 w 6494035"/>
              <a:gd name="connsiteY2797" fmla="*/ 378675 h 3722228"/>
              <a:gd name="connsiteX2798" fmla="*/ 1510976 w 6494035"/>
              <a:gd name="connsiteY2798" fmla="*/ 378675 h 3722228"/>
              <a:gd name="connsiteX2799" fmla="*/ 1514612 w 6494035"/>
              <a:gd name="connsiteY2799" fmla="*/ 381850 h 3722228"/>
              <a:gd name="connsiteX2800" fmla="*/ 1506884 w 6494035"/>
              <a:gd name="connsiteY2800" fmla="*/ 381850 h 3722228"/>
              <a:gd name="connsiteX2801" fmla="*/ 1488248 w 6494035"/>
              <a:gd name="connsiteY2801" fmla="*/ 389555 h 3722228"/>
              <a:gd name="connsiteX2802" fmla="*/ 1488248 w 6494035"/>
              <a:gd name="connsiteY2802" fmla="*/ 397267 h 3722228"/>
              <a:gd name="connsiteX2803" fmla="*/ 1495977 w 6494035"/>
              <a:gd name="connsiteY2803" fmla="*/ 397267 h 3722228"/>
              <a:gd name="connsiteX2804" fmla="*/ 1503704 w 6494035"/>
              <a:gd name="connsiteY2804" fmla="*/ 397267 h 3722228"/>
              <a:gd name="connsiteX2805" fmla="*/ 1506884 w 6494035"/>
              <a:gd name="connsiteY2805" fmla="*/ 419943 h 3722228"/>
              <a:gd name="connsiteX2806" fmla="*/ 1491433 w 6494035"/>
              <a:gd name="connsiteY2806" fmla="*/ 439902 h 3722228"/>
              <a:gd name="connsiteX2807" fmla="*/ 1475977 w 6494035"/>
              <a:gd name="connsiteY2807" fmla="*/ 450787 h 3722228"/>
              <a:gd name="connsiteX2808" fmla="*/ 1460520 w 6494035"/>
              <a:gd name="connsiteY2808" fmla="*/ 447613 h 3722228"/>
              <a:gd name="connsiteX2809" fmla="*/ 1465063 w 6494035"/>
              <a:gd name="connsiteY2809" fmla="*/ 439902 h 3722228"/>
              <a:gd name="connsiteX2810" fmla="*/ 1452792 w 6494035"/>
              <a:gd name="connsiteY2810" fmla="*/ 447613 h 3722228"/>
              <a:gd name="connsiteX2811" fmla="*/ 1452792 w 6494035"/>
              <a:gd name="connsiteY2811" fmla="*/ 455324 h 3722228"/>
              <a:gd name="connsiteX2812" fmla="*/ 1441879 w 6494035"/>
              <a:gd name="connsiteY2812" fmla="*/ 463029 h 3722228"/>
              <a:gd name="connsiteX2813" fmla="*/ 1434150 w 6494035"/>
              <a:gd name="connsiteY2813" fmla="*/ 458498 h 3722228"/>
              <a:gd name="connsiteX2814" fmla="*/ 1437786 w 6494035"/>
              <a:gd name="connsiteY2814" fmla="*/ 443076 h 3722228"/>
              <a:gd name="connsiteX2815" fmla="*/ 1434150 w 6494035"/>
              <a:gd name="connsiteY2815" fmla="*/ 427655 h 3722228"/>
              <a:gd name="connsiteX2816" fmla="*/ 1430058 w 6494035"/>
              <a:gd name="connsiteY2816" fmla="*/ 416769 h 3722228"/>
              <a:gd name="connsiteX2817" fmla="*/ 1417786 w 6494035"/>
              <a:gd name="connsiteY2817" fmla="*/ 404977 h 3722228"/>
              <a:gd name="connsiteX2818" fmla="*/ 1417786 w 6494035"/>
              <a:gd name="connsiteY2818" fmla="*/ 385931 h 3722228"/>
              <a:gd name="connsiteX2819" fmla="*/ 1434150 w 6494035"/>
              <a:gd name="connsiteY2819" fmla="*/ 378675 h 3722228"/>
              <a:gd name="connsiteX2820" fmla="*/ 1434150 w 6494035"/>
              <a:gd name="connsiteY2820" fmla="*/ 397267 h 3722228"/>
              <a:gd name="connsiteX2821" fmla="*/ 1441879 w 6494035"/>
              <a:gd name="connsiteY2821" fmla="*/ 404977 h 3722228"/>
              <a:gd name="connsiteX2822" fmla="*/ 1452792 w 6494035"/>
              <a:gd name="connsiteY2822" fmla="*/ 393642 h 3722228"/>
              <a:gd name="connsiteX2823" fmla="*/ 1460520 w 6494035"/>
              <a:gd name="connsiteY2823" fmla="*/ 381850 h 3722228"/>
              <a:gd name="connsiteX2824" fmla="*/ 1472791 w 6494035"/>
              <a:gd name="connsiteY2824" fmla="*/ 381850 h 3722228"/>
              <a:gd name="connsiteX2825" fmla="*/ 1472791 w 6494035"/>
              <a:gd name="connsiteY2825" fmla="*/ 374139 h 3722228"/>
              <a:gd name="connsiteX2826" fmla="*/ 1460520 w 6494035"/>
              <a:gd name="connsiteY2826" fmla="*/ 366428 h 3722228"/>
              <a:gd name="connsiteX2827" fmla="*/ 1386854 w 6494035"/>
              <a:gd name="connsiteY2827" fmla="*/ 334803 h 3722228"/>
              <a:gd name="connsiteX2828" fmla="*/ 1402612 w 6494035"/>
              <a:gd name="connsiteY2828" fmla="*/ 339439 h 3722228"/>
              <a:gd name="connsiteX2829" fmla="*/ 1410490 w 6494035"/>
              <a:gd name="connsiteY2829" fmla="*/ 350561 h 3722228"/>
              <a:gd name="connsiteX2830" fmla="*/ 1406783 w 6494035"/>
              <a:gd name="connsiteY2830" fmla="*/ 362609 h 3722228"/>
              <a:gd name="connsiteX2831" fmla="*/ 1394732 w 6494035"/>
              <a:gd name="connsiteY2831" fmla="*/ 370489 h 3722228"/>
              <a:gd name="connsiteX2832" fmla="*/ 1383610 w 6494035"/>
              <a:gd name="connsiteY2832" fmla="*/ 374196 h 3722228"/>
              <a:gd name="connsiteX2833" fmla="*/ 1378974 w 6494035"/>
              <a:gd name="connsiteY2833" fmla="*/ 350561 h 3722228"/>
              <a:gd name="connsiteX2834" fmla="*/ 1371096 w 6494035"/>
              <a:gd name="connsiteY2834" fmla="*/ 342681 h 3722228"/>
              <a:gd name="connsiteX2835" fmla="*/ 1252692 w 6494035"/>
              <a:gd name="connsiteY2835" fmla="*/ 316582 h 3722228"/>
              <a:gd name="connsiteX2836" fmla="*/ 1248132 w 6494035"/>
              <a:gd name="connsiteY2836" fmla="*/ 335233 h 3722228"/>
              <a:gd name="connsiteX2837" fmla="*/ 1229392 w 6494035"/>
              <a:gd name="connsiteY2837" fmla="*/ 347518 h 3722228"/>
              <a:gd name="connsiteX2838" fmla="*/ 1252692 w 6494035"/>
              <a:gd name="connsiteY2838" fmla="*/ 347518 h 3722228"/>
              <a:gd name="connsiteX2839" fmla="*/ 1263661 w 6494035"/>
              <a:gd name="connsiteY2839" fmla="*/ 342976 h 3722228"/>
              <a:gd name="connsiteX2840" fmla="*/ 1279204 w 6494035"/>
              <a:gd name="connsiteY2840" fmla="*/ 355261 h 3722228"/>
              <a:gd name="connsiteX2841" fmla="*/ 1275552 w 6494035"/>
              <a:gd name="connsiteY2841" fmla="*/ 362534 h 3722228"/>
              <a:gd name="connsiteX2842" fmla="*/ 1260465 w 6494035"/>
              <a:gd name="connsiteY2842" fmla="*/ 370276 h 3722228"/>
              <a:gd name="connsiteX2843" fmla="*/ 1279204 w 6494035"/>
              <a:gd name="connsiteY2843" fmla="*/ 370276 h 3722228"/>
              <a:gd name="connsiteX2844" fmla="*/ 1294747 w 6494035"/>
              <a:gd name="connsiteY2844" fmla="*/ 373912 h 3722228"/>
              <a:gd name="connsiteX2845" fmla="*/ 1302050 w 6494035"/>
              <a:gd name="connsiteY2845" fmla="*/ 362534 h 3722228"/>
              <a:gd name="connsiteX2846" fmla="*/ 1302050 w 6494035"/>
              <a:gd name="connsiteY2846" fmla="*/ 347518 h 3722228"/>
              <a:gd name="connsiteX2847" fmla="*/ 1309822 w 6494035"/>
              <a:gd name="connsiteY2847" fmla="*/ 350707 h 3722228"/>
              <a:gd name="connsiteX2848" fmla="*/ 1317593 w 6494035"/>
              <a:gd name="connsiteY2848" fmla="*/ 366181 h 3722228"/>
              <a:gd name="connsiteX2849" fmla="*/ 1309822 w 6494035"/>
              <a:gd name="connsiteY2849" fmla="*/ 385749 h 3722228"/>
              <a:gd name="connsiteX2850" fmla="*/ 1302050 w 6494035"/>
              <a:gd name="connsiteY2850" fmla="*/ 404401 h 3722228"/>
              <a:gd name="connsiteX2851" fmla="*/ 1309822 w 6494035"/>
              <a:gd name="connsiteY2851" fmla="*/ 408954 h 3722228"/>
              <a:gd name="connsiteX2852" fmla="*/ 1322168 w 6494035"/>
              <a:gd name="connsiteY2852" fmla="*/ 401212 h 3722228"/>
              <a:gd name="connsiteX2853" fmla="*/ 1329939 w 6494035"/>
              <a:gd name="connsiteY2853" fmla="*/ 381654 h 3722228"/>
              <a:gd name="connsiteX2854" fmla="*/ 1337697 w 6494035"/>
              <a:gd name="connsiteY2854" fmla="*/ 362534 h 3722228"/>
              <a:gd name="connsiteX2855" fmla="*/ 1353240 w 6494035"/>
              <a:gd name="connsiteY2855" fmla="*/ 347518 h 3722228"/>
              <a:gd name="connsiteX2856" fmla="*/ 1364208 w 6494035"/>
              <a:gd name="connsiteY2856" fmla="*/ 350707 h 3722228"/>
              <a:gd name="connsiteX2857" fmla="*/ 1371980 w 6494035"/>
              <a:gd name="connsiteY2857" fmla="*/ 366181 h 3722228"/>
              <a:gd name="connsiteX2858" fmla="*/ 1376087 w 6494035"/>
              <a:gd name="connsiteY2858" fmla="*/ 378007 h 3722228"/>
              <a:gd name="connsiteX2859" fmla="*/ 1368329 w 6494035"/>
              <a:gd name="connsiteY2859" fmla="*/ 393481 h 3722228"/>
              <a:gd name="connsiteX2860" fmla="*/ 1361012 w 6494035"/>
              <a:gd name="connsiteY2860" fmla="*/ 412132 h 3722228"/>
              <a:gd name="connsiteX2861" fmla="*/ 1353240 w 6494035"/>
              <a:gd name="connsiteY2861" fmla="*/ 427605 h 3722228"/>
              <a:gd name="connsiteX2862" fmla="*/ 1345469 w 6494035"/>
              <a:gd name="connsiteY2862" fmla="*/ 439891 h 3722228"/>
              <a:gd name="connsiteX2863" fmla="*/ 1348665 w 6494035"/>
              <a:gd name="connsiteY2863" fmla="*/ 450810 h 3722228"/>
              <a:gd name="connsiteX2864" fmla="*/ 1356437 w 6494035"/>
              <a:gd name="connsiteY2864" fmla="*/ 466284 h 3722228"/>
              <a:gd name="connsiteX2865" fmla="*/ 1361012 w 6494035"/>
              <a:gd name="connsiteY2865" fmla="*/ 462637 h 3722228"/>
              <a:gd name="connsiteX2866" fmla="*/ 1368329 w 6494035"/>
              <a:gd name="connsiteY2866" fmla="*/ 478111 h 3722228"/>
              <a:gd name="connsiteX2867" fmla="*/ 1379752 w 6494035"/>
              <a:gd name="connsiteY2867" fmla="*/ 489031 h 3722228"/>
              <a:gd name="connsiteX2868" fmla="*/ 1368329 w 6494035"/>
              <a:gd name="connsiteY2868" fmla="*/ 504504 h 3722228"/>
              <a:gd name="connsiteX2869" fmla="*/ 1356437 w 6494035"/>
              <a:gd name="connsiteY2869" fmla="*/ 496773 h 3722228"/>
              <a:gd name="connsiteX2870" fmla="*/ 1340908 w 6494035"/>
              <a:gd name="connsiteY2870" fmla="*/ 496773 h 3722228"/>
              <a:gd name="connsiteX2871" fmla="*/ 1329939 w 6494035"/>
              <a:gd name="connsiteY2871" fmla="*/ 496773 h 3722228"/>
              <a:gd name="connsiteX2872" fmla="*/ 1322168 w 6494035"/>
              <a:gd name="connsiteY2872" fmla="*/ 516789 h 3722228"/>
              <a:gd name="connsiteX2873" fmla="*/ 1340908 w 6494035"/>
              <a:gd name="connsiteY2873" fmla="*/ 509057 h 3722228"/>
              <a:gd name="connsiteX2874" fmla="*/ 1340908 w 6494035"/>
              <a:gd name="connsiteY2874" fmla="*/ 519977 h 3722228"/>
              <a:gd name="connsiteX2875" fmla="*/ 1325365 w 6494035"/>
              <a:gd name="connsiteY2875" fmla="*/ 524521 h 3722228"/>
              <a:gd name="connsiteX2876" fmla="*/ 1306625 w 6494035"/>
              <a:gd name="connsiteY2876" fmla="*/ 524521 h 3722228"/>
              <a:gd name="connsiteX2877" fmla="*/ 1283310 w 6494035"/>
              <a:gd name="connsiteY2877" fmla="*/ 516789 h 3722228"/>
              <a:gd name="connsiteX2878" fmla="*/ 1271433 w 6494035"/>
              <a:gd name="connsiteY2878" fmla="*/ 504504 h 3722228"/>
              <a:gd name="connsiteX2879" fmla="*/ 1271433 w 6494035"/>
              <a:gd name="connsiteY2879" fmla="*/ 489031 h 3722228"/>
              <a:gd name="connsiteX2880" fmla="*/ 1252692 w 6494035"/>
              <a:gd name="connsiteY2880" fmla="*/ 501316 h 3722228"/>
              <a:gd name="connsiteX2881" fmla="*/ 1229392 w 6494035"/>
              <a:gd name="connsiteY2881" fmla="*/ 504504 h 3722228"/>
              <a:gd name="connsiteX2882" fmla="*/ 1197396 w 6494035"/>
              <a:gd name="connsiteY2882" fmla="*/ 509057 h 3722228"/>
              <a:gd name="connsiteX2883" fmla="*/ 1163113 w 6494035"/>
              <a:gd name="connsiteY2883" fmla="*/ 501316 h 3722228"/>
              <a:gd name="connsiteX2884" fmla="*/ 1139812 w 6494035"/>
              <a:gd name="connsiteY2884" fmla="*/ 496773 h 3722228"/>
              <a:gd name="connsiteX2885" fmla="*/ 1139812 w 6494035"/>
              <a:gd name="connsiteY2885" fmla="*/ 485853 h 3722228"/>
              <a:gd name="connsiteX2886" fmla="*/ 1143464 w 6494035"/>
              <a:gd name="connsiteY2886" fmla="*/ 473567 h 3722228"/>
              <a:gd name="connsiteX2887" fmla="*/ 1127934 w 6494035"/>
              <a:gd name="connsiteY2887" fmla="*/ 462637 h 3722228"/>
              <a:gd name="connsiteX2888" fmla="*/ 1109195 w 6494035"/>
              <a:gd name="connsiteY2888" fmla="*/ 454906 h 3722228"/>
              <a:gd name="connsiteX2889" fmla="*/ 1104620 w 6494035"/>
              <a:gd name="connsiteY2889" fmla="*/ 439891 h 3722228"/>
              <a:gd name="connsiteX2890" fmla="*/ 1109195 w 6494035"/>
              <a:gd name="connsiteY2890" fmla="*/ 427605 h 3722228"/>
              <a:gd name="connsiteX2891" fmla="*/ 1139812 w 6494035"/>
              <a:gd name="connsiteY2891" fmla="*/ 427605 h 3722228"/>
              <a:gd name="connsiteX2892" fmla="*/ 1166324 w 6494035"/>
              <a:gd name="connsiteY2892" fmla="*/ 432159 h 3722228"/>
              <a:gd name="connsiteX2893" fmla="*/ 1186428 w 6494035"/>
              <a:gd name="connsiteY2893" fmla="*/ 439891 h 3722228"/>
              <a:gd name="connsiteX2894" fmla="*/ 1212939 w 6494035"/>
              <a:gd name="connsiteY2894" fmla="*/ 443079 h 3722228"/>
              <a:gd name="connsiteX2895" fmla="*/ 1205168 w 6494035"/>
              <a:gd name="connsiteY2895" fmla="*/ 435337 h 3722228"/>
              <a:gd name="connsiteX2896" fmla="*/ 1178657 w 6494035"/>
              <a:gd name="connsiteY2896" fmla="*/ 416685 h 3722228"/>
              <a:gd name="connsiteX2897" fmla="*/ 1150781 w 6494035"/>
              <a:gd name="connsiteY2897" fmla="*/ 416685 h 3722228"/>
              <a:gd name="connsiteX2898" fmla="*/ 1120163 w 6494035"/>
              <a:gd name="connsiteY2898" fmla="*/ 408954 h 3722228"/>
              <a:gd name="connsiteX2899" fmla="*/ 1116966 w 6494035"/>
              <a:gd name="connsiteY2899" fmla="*/ 393481 h 3722228"/>
              <a:gd name="connsiteX2900" fmla="*/ 1124269 w 6494035"/>
              <a:gd name="connsiteY2900" fmla="*/ 385749 h 3722228"/>
              <a:gd name="connsiteX2901" fmla="*/ 1147584 w 6494035"/>
              <a:gd name="connsiteY2901" fmla="*/ 385749 h 3722228"/>
              <a:gd name="connsiteX2902" fmla="*/ 1186428 w 6494035"/>
              <a:gd name="connsiteY2902" fmla="*/ 385749 h 3722228"/>
              <a:gd name="connsiteX2903" fmla="*/ 1135693 w 6494035"/>
              <a:gd name="connsiteY2903" fmla="*/ 373912 h 3722228"/>
              <a:gd name="connsiteX2904" fmla="*/ 1143464 w 6494035"/>
              <a:gd name="connsiteY2904" fmla="*/ 370276 h 3722228"/>
              <a:gd name="connsiteX2905" fmla="*/ 1127934 w 6494035"/>
              <a:gd name="connsiteY2905" fmla="*/ 362534 h 3722228"/>
              <a:gd name="connsiteX2906" fmla="*/ 1135693 w 6494035"/>
              <a:gd name="connsiteY2906" fmla="*/ 350707 h 3722228"/>
              <a:gd name="connsiteX2907" fmla="*/ 1150781 w 6494035"/>
              <a:gd name="connsiteY2907" fmla="*/ 347518 h 3722228"/>
              <a:gd name="connsiteX2908" fmla="*/ 1163113 w 6494035"/>
              <a:gd name="connsiteY2908" fmla="*/ 342976 h 3722228"/>
              <a:gd name="connsiteX2909" fmla="*/ 1158552 w 6494035"/>
              <a:gd name="connsiteY2909" fmla="*/ 335233 h 3722228"/>
              <a:gd name="connsiteX2910" fmla="*/ 1166324 w 6494035"/>
              <a:gd name="connsiteY2910" fmla="*/ 332055 h 3722228"/>
              <a:gd name="connsiteX2911" fmla="*/ 1181854 w 6494035"/>
              <a:gd name="connsiteY2911" fmla="*/ 332055 h 3722228"/>
              <a:gd name="connsiteX2912" fmla="*/ 1201971 w 6494035"/>
              <a:gd name="connsiteY2912" fmla="*/ 324314 h 3722228"/>
              <a:gd name="connsiteX2913" fmla="*/ 1220710 w 6494035"/>
              <a:gd name="connsiteY2913" fmla="*/ 319771 h 3722228"/>
              <a:gd name="connsiteX2914" fmla="*/ 1618978 w 6494035"/>
              <a:gd name="connsiteY2914" fmla="*/ 304055 h 3722228"/>
              <a:gd name="connsiteX2915" fmla="*/ 1623458 w 6494035"/>
              <a:gd name="connsiteY2915" fmla="*/ 311719 h 3722228"/>
              <a:gd name="connsiteX2916" fmla="*/ 1623458 w 6494035"/>
              <a:gd name="connsiteY2916" fmla="*/ 323890 h 3722228"/>
              <a:gd name="connsiteX2917" fmla="*/ 1603744 w 6494035"/>
              <a:gd name="connsiteY2917" fmla="*/ 346879 h 3722228"/>
              <a:gd name="connsiteX2918" fmla="*/ 1581341 w 6494035"/>
              <a:gd name="connsiteY2918" fmla="*/ 339215 h 3722228"/>
              <a:gd name="connsiteX2919" fmla="*/ 1569244 w 6494035"/>
              <a:gd name="connsiteY2919" fmla="*/ 323890 h 3722228"/>
              <a:gd name="connsiteX2920" fmla="*/ 1592096 w 6494035"/>
              <a:gd name="connsiteY2920" fmla="*/ 311719 h 3722228"/>
              <a:gd name="connsiteX2921" fmla="*/ 1627090 w 6494035"/>
              <a:gd name="connsiteY2921" fmla="*/ 247116 h 3722228"/>
              <a:gd name="connsiteX2922" fmla="*/ 1647108 w 6494035"/>
              <a:gd name="connsiteY2922" fmla="*/ 247116 h 3722228"/>
              <a:gd name="connsiteX2923" fmla="*/ 1670319 w 6494035"/>
              <a:gd name="connsiteY2923" fmla="*/ 262582 h 3722228"/>
              <a:gd name="connsiteX2924" fmla="*/ 1681243 w 6494035"/>
              <a:gd name="connsiteY2924" fmla="*/ 270312 h 3722228"/>
              <a:gd name="connsiteX2925" fmla="*/ 1700803 w 6494035"/>
              <a:gd name="connsiteY2925" fmla="*/ 285771 h 3722228"/>
              <a:gd name="connsiteX2926" fmla="*/ 1708545 w 6494035"/>
              <a:gd name="connsiteY2926" fmla="*/ 300781 h 3722228"/>
              <a:gd name="connsiteX2927" fmla="*/ 1696715 w 6494035"/>
              <a:gd name="connsiteY2927" fmla="*/ 300781 h 3722228"/>
              <a:gd name="connsiteX2928" fmla="*/ 1693073 w 6494035"/>
              <a:gd name="connsiteY2928" fmla="*/ 308511 h 3722228"/>
              <a:gd name="connsiteX2929" fmla="*/ 1693073 w 6494035"/>
              <a:gd name="connsiteY2929" fmla="*/ 316241 h 3722228"/>
              <a:gd name="connsiteX2930" fmla="*/ 1700803 w 6494035"/>
              <a:gd name="connsiteY2930" fmla="*/ 331706 h 3722228"/>
              <a:gd name="connsiteX2931" fmla="*/ 1719458 w 6494035"/>
              <a:gd name="connsiteY2931" fmla="*/ 334888 h 3722228"/>
              <a:gd name="connsiteX2932" fmla="*/ 1739486 w 6494035"/>
              <a:gd name="connsiteY2932" fmla="*/ 342625 h 3722228"/>
              <a:gd name="connsiteX2933" fmla="*/ 1770428 w 6494035"/>
              <a:gd name="connsiteY2933" fmla="*/ 342625 h 3722228"/>
              <a:gd name="connsiteX2934" fmla="*/ 1793172 w 6494035"/>
              <a:gd name="connsiteY2934" fmla="*/ 339436 h 3722228"/>
              <a:gd name="connsiteX2935" fmla="*/ 1820931 w 6494035"/>
              <a:gd name="connsiteY2935" fmla="*/ 347173 h 3722228"/>
              <a:gd name="connsiteX2936" fmla="*/ 1836402 w 6494035"/>
              <a:gd name="connsiteY2936" fmla="*/ 358083 h 3722228"/>
              <a:gd name="connsiteX2937" fmla="*/ 1836402 w 6494035"/>
              <a:gd name="connsiteY2937" fmla="*/ 365813 h 3722228"/>
              <a:gd name="connsiteX2938" fmla="*/ 1820931 w 6494035"/>
              <a:gd name="connsiteY2938" fmla="*/ 373550 h 3722228"/>
              <a:gd name="connsiteX2939" fmla="*/ 1813200 w 6494035"/>
              <a:gd name="connsiteY2939" fmla="*/ 385372 h 3722228"/>
              <a:gd name="connsiteX2940" fmla="*/ 1800913 w 6494035"/>
              <a:gd name="connsiteY2940" fmla="*/ 389009 h 3722228"/>
              <a:gd name="connsiteX2941" fmla="*/ 1773612 w 6494035"/>
              <a:gd name="connsiteY2941" fmla="*/ 389009 h 3722228"/>
              <a:gd name="connsiteX2942" fmla="*/ 1750400 w 6494035"/>
              <a:gd name="connsiteY2942" fmla="*/ 381279 h 3722228"/>
              <a:gd name="connsiteX2943" fmla="*/ 1719458 w 6494035"/>
              <a:gd name="connsiteY2943" fmla="*/ 377642 h 3722228"/>
              <a:gd name="connsiteX2944" fmla="*/ 1685333 w 6494035"/>
              <a:gd name="connsiteY2944" fmla="*/ 370361 h 3722228"/>
              <a:gd name="connsiteX2945" fmla="*/ 1654849 w 6494035"/>
              <a:gd name="connsiteY2945" fmla="*/ 362631 h 3722228"/>
              <a:gd name="connsiteX2946" fmla="*/ 1634831 w 6494035"/>
              <a:gd name="connsiteY2946" fmla="*/ 347173 h 3722228"/>
              <a:gd name="connsiteX2947" fmla="*/ 1642561 w 6494035"/>
              <a:gd name="connsiteY2947" fmla="*/ 331706 h 3722228"/>
              <a:gd name="connsiteX2948" fmla="*/ 1650302 w 6494035"/>
              <a:gd name="connsiteY2948" fmla="*/ 316241 h 3722228"/>
              <a:gd name="connsiteX2949" fmla="*/ 1654849 w 6494035"/>
              <a:gd name="connsiteY2949" fmla="*/ 296689 h 3722228"/>
              <a:gd name="connsiteX2950" fmla="*/ 1650302 w 6494035"/>
              <a:gd name="connsiteY2950" fmla="*/ 285771 h 3722228"/>
              <a:gd name="connsiteX2951" fmla="*/ 1631637 w 6494035"/>
              <a:gd name="connsiteY2951" fmla="*/ 278041 h 3722228"/>
              <a:gd name="connsiteX2952" fmla="*/ 1623906 w 6494035"/>
              <a:gd name="connsiteY2952" fmla="*/ 262582 h 3722228"/>
              <a:gd name="connsiteX2953" fmla="*/ 1133218 w 6494035"/>
              <a:gd name="connsiteY2953" fmla="*/ 231173 h 3722228"/>
              <a:gd name="connsiteX2954" fmla="*/ 1159603 w 6494035"/>
              <a:gd name="connsiteY2954" fmla="*/ 234378 h 3722228"/>
              <a:gd name="connsiteX2955" fmla="*/ 1163703 w 6494035"/>
              <a:gd name="connsiteY2955" fmla="*/ 238958 h 3722228"/>
              <a:gd name="connsiteX2956" fmla="*/ 1194645 w 6494035"/>
              <a:gd name="connsiteY2956" fmla="*/ 242164 h 3722228"/>
              <a:gd name="connsiteX2957" fmla="*/ 1194645 w 6494035"/>
              <a:gd name="connsiteY2957" fmla="*/ 249942 h 3722228"/>
              <a:gd name="connsiteX2958" fmla="*/ 1202375 w 6494035"/>
              <a:gd name="connsiteY2958" fmla="*/ 257727 h 3722228"/>
              <a:gd name="connsiteX2959" fmla="*/ 1190088 w 6494035"/>
              <a:gd name="connsiteY2959" fmla="*/ 265513 h 3722228"/>
              <a:gd name="connsiteX2960" fmla="*/ 1205559 w 6494035"/>
              <a:gd name="connsiteY2960" fmla="*/ 262308 h 3722228"/>
              <a:gd name="connsiteX2961" fmla="*/ 1210116 w 6494035"/>
              <a:gd name="connsiteY2961" fmla="*/ 262308 h 3722228"/>
              <a:gd name="connsiteX2962" fmla="*/ 1205559 w 6494035"/>
              <a:gd name="connsiteY2962" fmla="*/ 273291 h 3722228"/>
              <a:gd name="connsiteX2963" fmla="*/ 1217846 w 6494035"/>
              <a:gd name="connsiteY2963" fmla="*/ 265513 h 3722228"/>
              <a:gd name="connsiteX2964" fmla="*/ 1217846 w 6494035"/>
              <a:gd name="connsiteY2964" fmla="*/ 262308 h 3722228"/>
              <a:gd name="connsiteX2965" fmla="*/ 1233318 w 6494035"/>
              <a:gd name="connsiteY2965" fmla="*/ 265513 h 3722228"/>
              <a:gd name="connsiteX2966" fmla="*/ 1241058 w 6494035"/>
              <a:gd name="connsiteY2966" fmla="*/ 270086 h 3722228"/>
              <a:gd name="connsiteX2967" fmla="*/ 1241058 w 6494035"/>
              <a:gd name="connsiteY2967" fmla="*/ 292982 h 3722228"/>
              <a:gd name="connsiteX2968" fmla="*/ 1248788 w 6494035"/>
              <a:gd name="connsiteY2968" fmla="*/ 308546 h 3722228"/>
              <a:gd name="connsiteX2969" fmla="*/ 1229676 w 6494035"/>
              <a:gd name="connsiteY2969" fmla="*/ 311751 h 3722228"/>
              <a:gd name="connsiteX2970" fmla="*/ 1205559 w 6494035"/>
              <a:gd name="connsiteY2970" fmla="*/ 316332 h 3722228"/>
              <a:gd name="connsiteX2971" fmla="*/ 1179174 w 6494035"/>
              <a:gd name="connsiteY2971" fmla="*/ 319536 h 3722228"/>
              <a:gd name="connsiteX2972" fmla="*/ 1163703 w 6494035"/>
              <a:gd name="connsiteY2972" fmla="*/ 324110 h 3722228"/>
              <a:gd name="connsiteX2973" fmla="*/ 1148690 w 6494035"/>
              <a:gd name="connsiteY2973" fmla="*/ 335100 h 3722228"/>
              <a:gd name="connsiteX2974" fmla="*/ 1133218 w 6494035"/>
              <a:gd name="connsiteY2974" fmla="*/ 335100 h 3722228"/>
              <a:gd name="connsiteX2975" fmla="*/ 1128662 w 6494035"/>
              <a:gd name="connsiteY2975" fmla="*/ 331895 h 3722228"/>
              <a:gd name="connsiteX2976" fmla="*/ 1113190 w 6494035"/>
              <a:gd name="connsiteY2976" fmla="*/ 347459 h 3722228"/>
              <a:gd name="connsiteX2977" fmla="*/ 1102277 w 6494035"/>
              <a:gd name="connsiteY2977" fmla="*/ 362570 h 3722228"/>
              <a:gd name="connsiteX2978" fmla="*/ 1086806 w 6494035"/>
              <a:gd name="connsiteY2978" fmla="*/ 358450 h 3722228"/>
              <a:gd name="connsiteX2979" fmla="*/ 1063594 w 6494035"/>
              <a:gd name="connsiteY2979" fmla="*/ 366229 h 3722228"/>
              <a:gd name="connsiteX2980" fmla="*/ 1051764 w 6494035"/>
              <a:gd name="connsiteY2980" fmla="*/ 366229 h 3722228"/>
              <a:gd name="connsiteX2981" fmla="*/ 1056310 w 6494035"/>
              <a:gd name="connsiteY2981" fmla="*/ 350664 h 3722228"/>
              <a:gd name="connsiteX2982" fmla="*/ 1056310 w 6494035"/>
              <a:gd name="connsiteY2982" fmla="*/ 339681 h 3722228"/>
              <a:gd name="connsiteX2983" fmla="*/ 1048580 w 6494035"/>
              <a:gd name="connsiteY2983" fmla="*/ 331895 h 3722228"/>
              <a:gd name="connsiteX2984" fmla="*/ 1036293 w 6494035"/>
              <a:gd name="connsiteY2984" fmla="*/ 319536 h 3722228"/>
              <a:gd name="connsiteX2985" fmla="*/ 1059495 w 6494035"/>
              <a:gd name="connsiteY2985" fmla="*/ 308546 h 3722228"/>
              <a:gd name="connsiteX2986" fmla="*/ 1071334 w 6494035"/>
              <a:gd name="connsiteY2986" fmla="*/ 292982 h 3722228"/>
              <a:gd name="connsiteX2987" fmla="*/ 1086806 w 6494035"/>
              <a:gd name="connsiteY2987" fmla="*/ 292982 h 3722228"/>
              <a:gd name="connsiteX2988" fmla="*/ 1089989 w 6494035"/>
              <a:gd name="connsiteY2988" fmla="*/ 288862 h 3722228"/>
              <a:gd name="connsiteX2989" fmla="*/ 1086806 w 6494035"/>
              <a:gd name="connsiteY2989" fmla="*/ 281077 h 3722228"/>
              <a:gd name="connsiteX2990" fmla="*/ 1089989 w 6494035"/>
              <a:gd name="connsiteY2990" fmla="*/ 281077 h 3722228"/>
              <a:gd name="connsiteX2991" fmla="*/ 1094536 w 6494035"/>
              <a:gd name="connsiteY2991" fmla="*/ 281077 h 3722228"/>
              <a:gd name="connsiteX2992" fmla="*/ 1125478 w 6494035"/>
              <a:gd name="connsiteY2992" fmla="*/ 262308 h 3722228"/>
              <a:gd name="connsiteX2993" fmla="*/ 1120931 w 6494035"/>
              <a:gd name="connsiteY2993" fmla="*/ 254523 h 3722228"/>
              <a:gd name="connsiteX2994" fmla="*/ 1512078 w 6494035"/>
              <a:gd name="connsiteY2994" fmla="*/ 224340 h 3722228"/>
              <a:gd name="connsiteX2995" fmla="*/ 1519824 w 6494035"/>
              <a:gd name="connsiteY2995" fmla="*/ 232028 h 3722228"/>
              <a:gd name="connsiteX2996" fmla="*/ 1523012 w 6494035"/>
              <a:gd name="connsiteY2996" fmla="*/ 247401 h 3722228"/>
              <a:gd name="connsiteX2997" fmla="*/ 1530754 w 6494035"/>
              <a:gd name="connsiteY2997" fmla="*/ 273625 h 3722228"/>
              <a:gd name="connsiteX2998" fmla="*/ 1543052 w 6494035"/>
              <a:gd name="connsiteY2998" fmla="*/ 247401 h 3722228"/>
              <a:gd name="connsiteX2999" fmla="*/ 1550340 w 6494035"/>
              <a:gd name="connsiteY2999" fmla="*/ 273625 h 3722228"/>
              <a:gd name="connsiteX3000" fmla="*/ 1553986 w 6494035"/>
              <a:gd name="connsiteY3000" fmla="*/ 247401 h 3722228"/>
              <a:gd name="connsiteX3001" fmla="*/ 1569474 w 6494035"/>
              <a:gd name="connsiteY3001" fmla="*/ 247401 h 3722228"/>
              <a:gd name="connsiteX3002" fmla="*/ 1592702 w 6494035"/>
              <a:gd name="connsiteY3002" fmla="*/ 255089 h 3722228"/>
              <a:gd name="connsiteX3003" fmla="*/ 1589059 w 6494035"/>
              <a:gd name="connsiteY3003" fmla="*/ 277697 h 3722228"/>
              <a:gd name="connsiteX3004" fmla="*/ 1573573 w 6494035"/>
              <a:gd name="connsiteY3004" fmla="*/ 300758 h 3722228"/>
              <a:gd name="connsiteX3005" fmla="*/ 1550340 w 6494035"/>
              <a:gd name="connsiteY3005" fmla="*/ 316130 h 3722228"/>
              <a:gd name="connsiteX3006" fmla="*/ 1519824 w 6494035"/>
              <a:gd name="connsiteY3006" fmla="*/ 311610 h 3722228"/>
              <a:gd name="connsiteX3007" fmla="*/ 1543052 w 6494035"/>
              <a:gd name="connsiteY3007" fmla="*/ 285381 h 3722228"/>
              <a:gd name="connsiteX3008" fmla="*/ 1504337 w 6494035"/>
              <a:gd name="connsiteY3008" fmla="*/ 280861 h 3722228"/>
              <a:gd name="connsiteX3009" fmla="*/ 1499779 w 6494035"/>
              <a:gd name="connsiteY3009" fmla="*/ 270009 h 3722228"/>
              <a:gd name="connsiteX3010" fmla="*/ 1504337 w 6494035"/>
              <a:gd name="connsiteY3010" fmla="*/ 247401 h 3722228"/>
              <a:gd name="connsiteX3011" fmla="*/ 1363462 w 6494035"/>
              <a:gd name="connsiteY3011" fmla="*/ 185622 h 3722228"/>
              <a:gd name="connsiteX3012" fmla="*/ 1363462 w 6494035"/>
              <a:gd name="connsiteY3012" fmla="*/ 204177 h 3722228"/>
              <a:gd name="connsiteX3013" fmla="*/ 1375776 w 6494035"/>
              <a:gd name="connsiteY3013" fmla="*/ 204177 h 3722228"/>
              <a:gd name="connsiteX3014" fmla="*/ 1383525 w 6494035"/>
              <a:gd name="connsiteY3014" fmla="*/ 211872 h 3722228"/>
              <a:gd name="connsiteX3015" fmla="*/ 1378961 w 6494035"/>
              <a:gd name="connsiteY3015" fmla="*/ 227256 h 3722228"/>
              <a:gd name="connsiteX3016" fmla="*/ 1375776 w 6494035"/>
              <a:gd name="connsiteY3016" fmla="*/ 242640 h 3722228"/>
              <a:gd name="connsiteX3017" fmla="*/ 1386720 w 6494035"/>
              <a:gd name="connsiteY3017" fmla="*/ 247168 h 3722228"/>
              <a:gd name="connsiteX3018" fmla="*/ 1402220 w 6494035"/>
              <a:gd name="connsiteY3018" fmla="*/ 254857 h 3722228"/>
              <a:gd name="connsiteX3019" fmla="*/ 1414077 w 6494035"/>
              <a:gd name="connsiteY3019" fmla="*/ 242640 h 3722228"/>
              <a:gd name="connsiteX3020" fmla="*/ 1421837 w 6494035"/>
              <a:gd name="connsiteY3020" fmla="*/ 227256 h 3722228"/>
              <a:gd name="connsiteX3021" fmla="*/ 1434150 w 6494035"/>
              <a:gd name="connsiteY3021" fmla="*/ 208701 h 3722228"/>
              <a:gd name="connsiteX3022" fmla="*/ 1457409 w 6494035"/>
              <a:gd name="connsiteY3022" fmla="*/ 196483 h 3722228"/>
              <a:gd name="connsiteX3023" fmla="*/ 1449650 w 6494035"/>
              <a:gd name="connsiteY3023" fmla="*/ 216395 h 3722228"/>
              <a:gd name="connsiteX3024" fmla="*/ 1441900 w 6494035"/>
              <a:gd name="connsiteY3024" fmla="*/ 239473 h 3722228"/>
              <a:gd name="connsiteX3025" fmla="*/ 1445095 w 6494035"/>
              <a:gd name="connsiteY3025" fmla="*/ 250334 h 3722228"/>
              <a:gd name="connsiteX3026" fmla="*/ 1460595 w 6494035"/>
              <a:gd name="connsiteY3026" fmla="*/ 242640 h 3722228"/>
              <a:gd name="connsiteX3027" fmla="*/ 1465158 w 6494035"/>
              <a:gd name="connsiteY3027" fmla="*/ 254857 h 3722228"/>
              <a:gd name="connsiteX3028" fmla="*/ 1449650 w 6494035"/>
              <a:gd name="connsiteY3028" fmla="*/ 277485 h 3722228"/>
              <a:gd name="connsiteX3029" fmla="*/ 1429586 w 6494035"/>
              <a:gd name="connsiteY3029" fmla="*/ 288801 h 3722228"/>
              <a:gd name="connsiteX3030" fmla="*/ 1391275 w 6494035"/>
              <a:gd name="connsiteY3030" fmla="*/ 281107 h 3722228"/>
              <a:gd name="connsiteX3031" fmla="*/ 1394470 w 6494035"/>
              <a:gd name="connsiteY3031" fmla="*/ 273412 h 3722228"/>
              <a:gd name="connsiteX3032" fmla="*/ 1309642 w 6494035"/>
              <a:gd name="connsiteY3032" fmla="*/ 285180 h 3722228"/>
              <a:gd name="connsiteX3033" fmla="*/ 1298697 w 6494035"/>
              <a:gd name="connsiteY3033" fmla="*/ 269796 h 3722228"/>
              <a:gd name="connsiteX3034" fmla="*/ 1321499 w 6494035"/>
              <a:gd name="connsiteY3034" fmla="*/ 265723 h 3722228"/>
              <a:gd name="connsiteX3035" fmla="*/ 1352517 w 6494035"/>
              <a:gd name="connsiteY3035" fmla="*/ 265723 h 3722228"/>
              <a:gd name="connsiteX3036" fmla="*/ 1368016 w 6494035"/>
              <a:gd name="connsiteY3036" fmla="*/ 254857 h 3722228"/>
              <a:gd name="connsiteX3037" fmla="*/ 1325150 w 6494035"/>
              <a:gd name="connsiteY3037" fmla="*/ 250334 h 3722228"/>
              <a:gd name="connsiteX3038" fmla="*/ 1340660 w 6494035"/>
              <a:gd name="connsiteY3038" fmla="*/ 239473 h 3722228"/>
              <a:gd name="connsiteX3039" fmla="*/ 1337008 w 6494035"/>
              <a:gd name="connsiteY3039" fmla="*/ 234950 h 3722228"/>
              <a:gd name="connsiteX3040" fmla="*/ 1306447 w 6494035"/>
              <a:gd name="connsiteY3040" fmla="*/ 250334 h 3722228"/>
              <a:gd name="connsiteX3041" fmla="*/ 1286383 w 6494035"/>
              <a:gd name="connsiteY3041" fmla="*/ 247168 h 3722228"/>
              <a:gd name="connsiteX3042" fmla="*/ 1275438 w 6494035"/>
              <a:gd name="connsiteY3042" fmla="*/ 227256 h 3722228"/>
              <a:gd name="connsiteX3043" fmla="*/ 1301892 w 6494035"/>
              <a:gd name="connsiteY3043" fmla="*/ 216395 h 3722228"/>
              <a:gd name="connsiteX3044" fmla="*/ 1317391 w 6494035"/>
              <a:gd name="connsiteY3044" fmla="*/ 201006 h 3722228"/>
              <a:gd name="connsiteX3045" fmla="*/ 1340660 w 6494035"/>
              <a:gd name="connsiteY3045" fmla="*/ 190146 h 3722228"/>
              <a:gd name="connsiteX3046" fmla="*/ 483286 w 6494035"/>
              <a:gd name="connsiteY3046" fmla="*/ 185622 h 3722228"/>
              <a:gd name="connsiteX3047" fmla="*/ 506523 w 6494035"/>
              <a:gd name="connsiteY3047" fmla="*/ 196514 h 3722228"/>
              <a:gd name="connsiteX3048" fmla="*/ 545252 w 6494035"/>
              <a:gd name="connsiteY3048" fmla="*/ 185622 h 3722228"/>
              <a:gd name="connsiteX3049" fmla="*/ 549370 w 6494035"/>
              <a:gd name="connsiteY3049" fmla="*/ 196514 h 3722228"/>
              <a:gd name="connsiteX3050" fmla="*/ 526525 w 6494035"/>
              <a:gd name="connsiteY3050" fmla="*/ 208839 h 3722228"/>
              <a:gd name="connsiteX3051" fmla="*/ 557116 w 6494035"/>
              <a:gd name="connsiteY3051" fmla="*/ 204253 h 3722228"/>
              <a:gd name="connsiteX3052" fmla="*/ 552998 w 6494035"/>
              <a:gd name="connsiteY3052" fmla="*/ 219731 h 3722228"/>
              <a:gd name="connsiteX3053" fmla="*/ 564862 w 6494035"/>
              <a:gd name="connsiteY3053" fmla="*/ 216578 h 3722228"/>
              <a:gd name="connsiteX3054" fmla="*/ 575745 w 6494035"/>
              <a:gd name="connsiteY3054" fmla="*/ 219731 h 3722228"/>
              <a:gd name="connsiteX3055" fmla="*/ 588099 w 6494035"/>
              <a:gd name="connsiteY3055" fmla="*/ 232056 h 3722228"/>
              <a:gd name="connsiteX3056" fmla="*/ 575745 w 6494035"/>
              <a:gd name="connsiteY3056" fmla="*/ 235305 h 3722228"/>
              <a:gd name="connsiteX3057" fmla="*/ 583492 w 6494035"/>
              <a:gd name="connsiteY3057" fmla="*/ 243044 h 3722228"/>
              <a:gd name="connsiteX3058" fmla="*/ 575745 w 6494035"/>
              <a:gd name="connsiteY3058" fmla="*/ 243044 h 3722228"/>
              <a:gd name="connsiteX3059" fmla="*/ 591237 w 6494035"/>
              <a:gd name="connsiteY3059" fmla="*/ 250783 h 3722228"/>
              <a:gd name="connsiteX3060" fmla="*/ 580353 w 6494035"/>
              <a:gd name="connsiteY3060" fmla="*/ 265784 h 3722228"/>
              <a:gd name="connsiteX3061" fmla="*/ 611338 w 6494035"/>
              <a:gd name="connsiteY3061" fmla="*/ 250783 h 3722228"/>
              <a:gd name="connsiteX3062" fmla="*/ 622220 w 6494035"/>
              <a:gd name="connsiteY3062" fmla="*/ 254796 h 3722228"/>
              <a:gd name="connsiteX3063" fmla="*/ 629966 w 6494035"/>
              <a:gd name="connsiteY3063" fmla="*/ 258522 h 3722228"/>
              <a:gd name="connsiteX3064" fmla="*/ 637712 w 6494035"/>
              <a:gd name="connsiteY3064" fmla="*/ 273523 h 3722228"/>
              <a:gd name="connsiteX3065" fmla="*/ 637712 w 6494035"/>
              <a:gd name="connsiteY3065" fmla="*/ 281262 h 3722228"/>
              <a:gd name="connsiteX3066" fmla="*/ 657323 w 6494035"/>
              <a:gd name="connsiteY3066" fmla="*/ 281262 h 3722228"/>
              <a:gd name="connsiteX3067" fmla="*/ 669578 w 6494035"/>
              <a:gd name="connsiteY3067" fmla="*/ 296740 h 3722228"/>
              <a:gd name="connsiteX3068" fmla="*/ 696052 w 6494035"/>
              <a:gd name="connsiteY3068" fmla="*/ 301326 h 3722228"/>
              <a:gd name="connsiteX3069" fmla="*/ 723309 w 6494035"/>
              <a:gd name="connsiteY3069" fmla="*/ 332282 h 3722228"/>
              <a:gd name="connsiteX3070" fmla="*/ 742527 w 6494035"/>
              <a:gd name="connsiteY3070" fmla="*/ 339544 h 3722228"/>
              <a:gd name="connsiteX3071" fmla="*/ 757528 w 6494035"/>
              <a:gd name="connsiteY3071" fmla="*/ 378239 h 3722228"/>
              <a:gd name="connsiteX3072" fmla="*/ 788512 w 6494035"/>
              <a:gd name="connsiteY3072" fmla="*/ 396966 h 3722228"/>
              <a:gd name="connsiteX3073" fmla="*/ 788512 w 6494035"/>
              <a:gd name="connsiteY3073" fmla="*/ 389226 h 3722228"/>
              <a:gd name="connsiteX3074" fmla="*/ 796259 w 6494035"/>
              <a:gd name="connsiteY3074" fmla="*/ 393717 h 3722228"/>
              <a:gd name="connsiteX3075" fmla="*/ 800769 w 6494035"/>
              <a:gd name="connsiteY3075" fmla="*/ 409195 h 3722228"/>
              <a:gd name="connsiteX3076" fmla="*/ 808515 w 6494035"/>
              <a:gd name="connsiteY3076" fmla="*/ 389226 h 3722228"/>
              <a:gd name="connsiteX3077" fmla="*/ 831360 w 6494035"/>
              <a:gd name="connsiteY3077" fmla="*/ 378239 h 3722228"/>
              <a:gd name="connsiteX3078" fmla="*/ 920584 w 6494035"/>
              <a:gd name="connsiteY3078" fmla="*/ 366009 h 3722228"/>
              <a:gd name="connsiteX3079" fmla="*/ 916466 w 6494035"/>
              <a:gd name="connsiteY3079" fmla="*/ 373748 h 3722228"/>
              <a:gd name="connsiteX3080" fmla="*/ 885483 w 6494035"/>
              <a:gd name="connsiteY3080" fmla="*/ 381487 h 3722228"/>
              <a:gd name="connsiteX3081" fmla="*/ 843616 w 6494035"/>
              <a:gd name="connsiteY3081" fmla="*/ 385978 h 3722228"/>
              <a:gd name="connsiteX3082" fmla="*/ 823614 w 6494035"/>
              <a:gd name="connsiteY3082" fmla="*/ 401456 h 3722228"/>
              <a:gd name="connsiteX3083" fmla="*/ 834988 w 6494035"/>
              <a:gd name="connsiteY3083" fmla="*/ 404704 h 3722228"/>
              <a:gd name="connsiteX3084" fmla="*/ 877737 w 6494035"/>
              <a:gd name="connsiteY3084" fmla="*/ 389226 h 3722228"/>
              <a:gd name="connsiteX3085" fmla="*/ 869991 w 6494035"/>
              <a:gd name="connsiteY3085" fmla="*/ 396966 h 3722228"/>
              <a:gd name="connsiteX3086" fmla="*/ 920584 w 6494035"/>
              <a:gd name="connsiteY3086" fmla="*/ 381487 h 3722228"/>
              <a:gd name="connsiteX3087" fmla="*/ 916466 w 6494035"/>
              <a:gd name="connsiteY3087" fmla="*/ 385978 h 3722228"/>
              <a:gd name="connsiteX3088" fmla="*/ 920584 w 6494035"/>
              <a:gd name="connsiteY3088" fmla="*/ 393717 h 3722228"/>
              <a:gd name="connsiteX3089" fmla="*/ 954804 w 6494035"/>
              <a:gd name="connsiteY3089" fmla="*/ 373748 h 3722228"/>
              <a:gd name="connsiteX3090" fmla="*/ 954804 w 6494035"/>
              <a:gd name="connsiteY3090" fmla="*/ 366009 h 3722228"/>
              <a:gd name="connsiteX3091" fmla="*/ 962451 w 6494035"/>
              <a:gd name="connsiteY3091" fmla="*/ 362761 h 3722228"/>
              <a:gd name="connsiteX3092" fmla="*/ 954804 w 6494035"/>
              <a:gd name="connsiteY3092" fmla="*/ 409195 h 3722228"/>
              <a:gd name="connsiteX3093" fmla="*/ 962451 w 6494035"/>
              <a:gd name="connsiteY3093" fmla="*/ 420183 h 3722228"/>
              <a:gd name="connsiteX3094" fmla="*/ 985689 w 6494035"/>
              <a:gd name="connsiteY3094" fmla="*/ 393717 h 3722228"/>
              <a:gd name="connsiteX3095" fmla="*/ 1001182 w 6494035"/>
              <a:gd name="connsiteY3095" fmla="*/ 389226 h 3722228"/>
              <a:gd name="connsiteX3096" fmla="*/ 997553 w 6494035"/>
              <a:gd name="connsiteY3096" fmla="*/ 409195 h 3722228"/>
              <a:gd name="connsiteX3097" fmla="*/ 982552 w 6494035"/>
              <a:gd name="connsiteY3097" fmla="*/ 424673 h 3722228"/>
              <a:gd name="connsiteX3098" fmla="*/ 1005299 w 6494035"/>
              <a:gd name="connsiteY3098" fmla="*/ 424673 h 3722228"/>
              <a:gd name="connsiteX3099" fmla="*/ 1016673 w 6494035"/>
              <a:gd name="connsiteY3099" fmla="*/ 412444 h 3722228"/>
              <a:gd name="connsiteX3100" fmla="*/ 1036283 w 6494035"/>
              <a:gd name="connsiteY3100" fmla="*/ 416934 h 3722228"/>
              <a:gd name="connsiteX3101" fmla="*/ 1048637 w 6494035"/>
              <a:gd name="connsiteY3101" fmla="*/ 435661 h 3722228"/>
              <a:gd name="connsiteX3102" fmla="*/ 1082759 w 6494035"/>
              <a:gd name="connsiteY3102" fmla="*/ 466139 h 3722228"/>
              <a:gd name="connsiteX3103" fmla="*/ 1110114 w 6494035"/>
              <a:gd name="connsiteY3103" fmla="*/ 470726 h 3722228"/>
              <a:gd name="connsiteX3104" fmla="*/ 1120998 w 6494035"/>
              <a:gd name="connsiteY3104" fmla="*/ 493943 h 3722228"/>
              <a:gd name="connsiteX3105" fmla="*/ 1117860 w 6494035"/>
              <a:gd name="connsiteY3105" fmla="*/ 504835 h 3722228"/>
              <a:gd name="connsiteX3106" fmla="*/ 1102368 w 6494035"/>
              <a:gd name="connsiteY3106" fmla="*/ 501682 h 3722228"/>
              <a:gd name="connsiteX3107" fmla="*/ 1086877 w 6494035"/>
              <a:gd name="connsiteY3107" fmla="*/ 509421 h 3722228"/>
              <a:gd name="connsiteX3108" fmla="*/ 1133352 w 6494035"/>
              <a:gd name="connsiteY3108" fmla="*/ 528052 h 3722228"/>
              <a:gd name="connsiteX3109" fmla="*/ 1175219 w 6494035"/>
              <a:gd name="connsiteY3109" fmla="*/ 528052 h 3722228"/>
              <a:gd name="connsiteX3110" fmla="*/ 1194828 w 6494035"/>
              <a:gd name="connsiteY3110" fmla="*/ 551269 h 3722228"/>
              <a:gd name="connsiteX3111" fmla="*/ 1194828 w 6494035"/>
              <a:gd name="connsiteY3111" fmla="*/ 570856 h 3722228"/>
              <a:gd name="connsiteX3112" fmla="*/ 1182965 w 6494035"/>
              <a:gd name="connsiteY3112" fmla="*/ 566365 h 3722228"/>
              <a:gd name="connsiteX3113" fmla="*/ 1190711 w 6494035"/>
              <a:gd name="connsiteY3113" fmla="*/ 597321 h 3722228"/>
              <a:gd name="connsiteX3114" fmla="*/ 1190711 w 6494035"/>
              <a:gd name="connsiteY3114" fmla="*/ 581843 h 3722228"/>
              <a:gd name="connsiteX3115" fmla="*/ 1198456 w 6494035"/>
              <a:gd name="connsiteY3115" fmla="*/ 574104 h 3722228"/>
              <a:gd name="connsiteX3116" fmla="*/ 1202574 w 6494035"/>
              <a:gd name="connsiteY3116" fmla="*/ 578595 h 3722228"/>
              <a:gd name="connsiteX3117" fmla="*/ 1210320 w 6494035"/>
              <a:gd name="connsiteY3117" fmla="*/ 547638 h 3722228"/>
              <a:gd name="connsiteX3118" fmla="*/ 1218066 w 6494035"/>
              <a:gd name="connsiteY3118" fmla="*/ 535791 h 3722228"/>
              <a:gd name="connsiteX3119" fmla="*/ 1249050 w 6494035"/>
              <a:gd name="connsiteY3119" fmla="*/ 535791 h 3722228"/>
              <a:gd name="connsiteX3120" fmla="*/ 1264542 w 6494035"/>
              <a:gd name="connsiteY3120" fmla="*/ 524899 h 3722228"/>
              <a:gd name="connsiteX3121" fmla="*/ 1213458 w 6494035"/>
              <a:gd name="connsiteY3121" fmla="*/ 528052 h 3722228"/>
              <a:gd name="connsiteX3122" fmla="*/ 1210320 w 6494035"/>
              <a:gd name="connsiteY3122" fmla="*/ 524899 h 3722228"/>
              <a:gd name="connsiteX3123" fmla="*/ 1225813 w 6494035"/>
              <a:gd name="connsiteY3123" fmla="*/ 517160 h 3722228"/>
              <a:gd name="connsiteX3124" fmla="*/ 1268562 w 6494035"/>
              <a:gd name="connsiteY3124" fmla="*/ 512574 h 3722228"/>
              <a:gd name="connsiteX3125" fmla="*/ 1276308 w 6494035"/>
              <a:gd name="connsiteY3125" fmla="*/ 543530 h 3722228"/>
              <a:gd name="connsiteX3126" fmla="*/ 1284053 w 6494035"/>
              <a:gd name="connsiteY3126" fmla="*/ 551269 h 3722228"/>
              <a:gd name="connsiteX3127" fmla="*/ 1295035 w 6494035"/>
              <a:gd name="connsiteY3127" fmla="*/ 551269 h 3722228"/>
              <a:gd name="connsiteX3128" fmla="*/ 1302781 w 6494035"/>
              <a:gd name="connsiteY3128" fmla="*/ 574104 h 3722228"/>
              <a:gd name="connsiteX3129" fmla="*/ 1310527 w 6494035"/>
              <a:gd name="connsiteY3129" fmla="*/ 570856 h 3722228"/>
              <a:gd name="connsiteX3130" fmla="*/ 1361120 w 6494035"/>
              <a:gd name="connsiteY3130" fmla="*/ 581843 h 3722228"/>
              <a:gd name="connsiteX3131" fmla="*/ 1368866 w 6494035"/>
              <a:gd name="connsiteY3131" fmla="*/ 570856 h 3722228"/>
              <a:gd name="connsiteX3132" fmla="*/ 1376514 w 6494035"/>
              <a:gd name="connsiteY3132" fmla="*/ 581843 h 3722228"/>
              <a:gd name="connsiteX3133" fmla="*/ 1387496 w 6494035"/>
              <a:gd name="connsiteY3133" fmla="*/ 586334 h 3722228"/>
              <a:gd name="connsiteX3134" fmla="*/ 1376514 w 6494035"/>
              <a:gd name="connsiteY3134" fmla="*/ 570856 h 3722228"/>
              <a:gd name="connsiteX3135" fmla="*/ 1379750 w 6494035"/>
              <a:gd name="connsiteY3135" fmla="*/ 559008 h 3722228"/>
              <a:gd name="connsiteX3136" fmla="*/ 1395241 w 6494035"/>
              <a:gd name="connsiteY3136" fmla="*/ 559008 h 3722228"/>
              <a:gd name="connsiteX3137" fmla="*/ 1407498 w 6494035"/>
              <a:gd name="connsiteY3137" fmla="*/ 570856 h 3722228"/>
              <a:gd name="connsiteX3138" fmla="*/ 1399751 w 6494035"/>
              <a:gd name="connsiteY3138" fmla="*/ 578595 h 3722228"/>
              <a:gd name="connsiteX3139" fmla="*/ 1418479 w 6494035"/>
              <a:gd name="connsiteY3139" fmla="*/ 574104 h 3722228"/>
              <a:gd name="connsiteX3140" fmla="*/ 1395241 w 6494035"/>
              <a:gd name="connsiteY3140" fmla="*/ 601907 h 3722228"/>
              <a:gd name="connsiteX3141" fmla="*/ 1402987 w 6494035"/>
              <a:gd name="connsiteY3141" fmla="*/ 609646 h 3722228"/>
              <a:gd name="connsiteX3142" fmla="*/ 1392006 w 6494035"/>
              <a:gd name="connsiteY3142" fmla="*/ 609646 h 3722228"/>
              <a:gd name="connsiteX3143" fmla="*/ 1392006 w 6494035"/>
              <a:gd name="connsiteY3143" fmla="*/ 628278 h 3722228"/>
              <a:gd name="connsiteX3144" fmla="*/ 1395241 w 6494035"/>
              <a:gd name="connsiteY3144" fmla="*/ 617385 h 3722228"/>
              <a:gd name="connsiteX3145" fmla="*/ 1407498 w 6494035"/>
              <a:gd name="connsiteY3145" fmla="*/ 617385 h 3722228"/>
              <a:gd name="connsiteX3146" fmla="*/ 1415244 w 6494035"/>
              <a:gd name="connsiteY3146" fmla="*/ 589582 h 3722228"/>
              <a:gd name="connsiteX3147" fmla="*/ 1422990 w 6494035"/>
              <a:gd name="connsiteY3147" fmla="*/ 578595 h 3722228"/>
              <a:gd name="connsiteX3148" fmla="*/ 1434853 w 6494035"/>
              <a:gd name="connsiteY3148" fmla="*/ 581843 h 3722228"/>
              <a:gd name="connsiteX3149" fmla="*/ 1465837 w 6494035"/>
              <a:gd name="connsiteY3149" fmla="*/ 570856 h 3722228"/>
              <a:gd name="connsiteX3150" fmla="*/ 1469073 w 6494035"/>
              <a:gd name="connsiteY3150" fmla="*/ 555378 h 3722228"/>
              <a:gd name="connsiteX3151" fmla="*/ 1450345 w 6494035"/>
              <a:gd name="connsiteY3151" fmla="*/ 563117 h 3722228"/>
              <a:gd name="connsiteX3152" fmla="*/ 1458091 w 6494035"/>
              <a:gd name="connsiteY3152" fmla="*/ 551269 h 3722228"/>
              <a:gd name="connsiteX3153" fmla="*/ 1469073 w 6494035"/>
              <a:gd name="connsiteY3153" fmla="*/ 543530 h 3722228"/>
              <a:gd name="connsiteX3154" fmla="*/ 1476818 w 6494035"/>
              <a:gd name="connsiteY3154" fmla="*/ 539899 h 3722228"/>
              <a:gd name="connsiteX3155" fmla="*/ 1473583 w 6494035"/>
              <a:gd name="connsiteY3155" fmla="*/ 547638 h 3722228"/>
              <a:gd name="connsiteX3156" fmla="*/ 1481329 w 6494035"/>
              <a:gd name="connsiteY3156" fmla="*/ 543530 h 3722228"/>
              <a:gd name="connsiteX3157" fmla="*/ 1484564 w 6494035"/>
              <a:gd name="connsiteY3157" fmla="*/ 535791 h 3722228"/>
              <a:gd name="connsiteX3158" fmla="*/ 1473583 w 6494035"/>
              <a:gd name="connsiteY3158" fmla="*/ 539899 h 3722228"/>
              <a:gd name="connsiteX3159" fmla="*/ 1469073 w 6494035"/>
              <a:gd name="connsiteY3159" fmla="*/ 528052 h 3722228"/>
              <a:gd name="connsiteX3160" fmla="*/ 1461327 w 6494035"/>
              <a:gd name="connsiteY3160" fmla="*/ 528052 h 3722228"/>
              <a:gd name="connsiteX3161" fmla="*/ 1445835 w 6494035"/>
              <a:gd name="connsiteY3161" fmla="*/ 517160 h 3722228"/>
              <a:gd name="connsiteX3162" fmla="*/ 1445835 w 6494035"/>
              <a:gd name="connsiteY3162" fmla="*/ 509421 h 3722228"/>
              <a:gd name="connsiteX3163" fmla="*/ 1461327 w 6494035"/>
              <a:gd name="connsiteY3163" fmla="*/ 493943 h 3722228"/>
              <a:gd name="connsiteX3164" fmla="*/ 1469073 w 6494035"/>
              <a:gd name="connsiteY3164" fmla="*/ 493943 h 3722228"/>
              <a:gd name="connsiteX3165" fmla="*/ 1465837 w 6494035"/>
              <a:gd name="connsiteY3165" fmla="*/ 478465 h 3722228"/>
              <a:gd name="connsiteX3166" fmla="*/ 1476818 w 6494035"/>
              <a:gd name="connsiteY3166" fmla="*/ 470726 h 3722228"/>
              <a:gd name="connsiteX3167" fmla="*/ 1489075 w 6494035"/>
              <a:gd name="connsiteY3167" fmla="*/ 462986 h 3722228"/>
              <a:gd name="connsiteX3168" fmla="*/ 1492310 w 6494035"/>
              <a:gd name="connsiteY3168" fmla="*/ 470726 h 3722228"/>
              <a:gd name="connsiteX3169" fmla="*/ 1499958 w 6494035"/>
              <a:gd name="connsiteY3169" fmla="*/ 458878 h 3722228"/>
              <a:gd name="connsiteX3170" fmla="*/ 1492310 w 6494035"/>
              <a:gd name="connsiteY3170" fmla="*/ 455247 h 3722228"/>
              <a:gd name="connsiteX3171" fmla="*/ 1512312 w 6494035"/>
              <a:gd name="connsiteY3171" fmla="*/ 451139 h 3722228"/>
              <a:gd name="connsiteX3172" fmla="*/ 1530942 w 6494035"/>
              <a:gd name="connsiteY3172" fmla="*/ 458878 h 3722228"/>
              <a:gd name="connsiteX3173" fmla="*/ 1530942 w 6494035"/>
              <a:gd name="connsiteY3173" fmla="*/ 478465 h 3722228"/>
              <a:gd name="connsiteX3174" fmla="*/ 1523196 w 6494035"/>
              <a:gd name="connsiteY3174" fmla="*/ 501682 h 3722228"/>
              <a:gd name="connsiteX3175" fmla="*/ 1527314 w 6494035"/>
              <a:gd name="connsiteY3175" fmla="*/ 520313 h 3722228"/>
              <a:gd name="connsiteX3176" fmla="*/ 1515450 w 6494035"/>
              <a:gd name="connsiteY3176" fmla="*/ 517160 h 3722228"/>
              <a:gd name="connsiteX3177" fmla="*/ 1519568 w 6494035"/>
              <a:gd name="connsiteY3177" fmla="*/ 524899 h 3722228"/>
              <a:gd name="connsiteX3178" fmla="*/ 1504567 w 6494035"/>
              <a:gd name="connsiteY3178" fmla="*/ 532638 h 3722228"/>
              <a:gd name="connsiteX3179" fmla="*/ 1512312 w 6494035"/>
              <a:gd name="connsiteY3179" fmla="*/ 543530 h 3722228"/>
              <a:gd name="connsiteX3180" fmla="*/ 1519568 w 6494035"/>
              <a:gd name="connsiteY3180" fmla="*/ 539899 h 3722228"/>
              <a:gd name="connsiteX3181" fmla="*/ 1530942 w 6494035"/>
              <a:gd name="connsiteY3181" fmla="*/ 547638 h 3722228"/>
              <a:gd name="connsiteX3182" fmla="*/ 1519568 w 6494035"/>
              <a:gd name="connsiteY3182" fmla="*/ 551269 h 3722228"/>
              <a:gd name="connsiteX3183" fmla="*/ 1512312 w 6494035"/>
              <a:gd name="connsiteY3183" fmla="*/ 589582 h 3722228"/>
              <a:gd name="connsiteX3184" fmla="*/ 1550552 w 6494035"/>
              <a:gd name="connsiteY3184" fmla="*/ 559008 h 3722228"/>
              <a:gd name="connsiteX3185" fmla="*/ 1561534 w 6494035"/>
              <a:gd name="connsiteY3185" fmla="*/ 581843 h 3722228"/>
              <a:gd name="connsiteX3186" fmla="*/ 1553787 w 6494035"/>
              <a:gd name="connsiteY3186" fmla="*/ 597321 h 3722228"/>
              <a:gd name="connsiteX3187" fmla="*/ 1542805 w 6494035"/>
              <a:gd name="connsiteY3187" fmla="*/ 605060 h 3722228"/>
              <a:gd name="connsiteX3188" fmla="*/ 1542805 w 6494035"/>
              <a:gd name="connsiteY3188" fmla="*/ 636017 h 3722228"/>
              <a:gd name="connsiteX3189" fmla="*/ 1581535 w 6494035"/>
              <a:gd name="connsiteY3189" fmla="*/ 612799 h 3722228"/>
              <a:gd name="connsiteX3190" fmla="*/ 1600263 w 6494035"/>
              <a:gd name="connsiteY3190" fmla="*/ 586334 h 3722228"/>
              <a:gd name="connsiteX3191" fmla="*/ 1616637 w 6494035"/>
              <a:gd name="connsiteY3191" fmla="*/ 581843 h 3722228"/>
              <a:gd name="connsiteX3192" fmla="*/ 1612519 w 6494035"/>
              <a:gd name="connsiteY3192" fmla="*/ 574104 h 3722228"/>
              <a:gd name="connsiteX3193" fmla="*/ 1619775 w 6494035"/>
              <a:gd name="connsiteY3193" fmla="*/ 555378 h 3722228"/>
              <a:gd name="connsiteX3194" fmla="*/ 1666250 w 6494035"/>
              <a:gd name="connsiteY3194" fmla="*/ 570856 h 3722228"/>
              <a:gd name="connsiteX3195" fmla="*/ 1658504 w 6494035"/>
              <a:gd name="connsiteY3195" fmla="*/ 574104 h 3722228"/>
              <a:gd name="connsiteX3196" fmla="*/ 1673996 w 6494035"/>
              <a:gd name="connsiteY3196" fmla="*/ 589582 h 3722228"/>
              <a:gd name="connsiteX3197" fmla="*/ 1663112 w 6494035"/>
              <a:gd name="connsiteY3197" fmla="*/ 594168 h 3722228"/>
              <a:gd name="connsiteX3198" fmla="*/ 1670858 w 6494035"/>
              <a:gd name="connsiteY3198" fmla="*/ 597321 h 3722228"/>
              <a:gd name="connsiteX3199" fmla="*/ 1666250 w 6494035"/>
              <a:gd name="connsiteY3199" fmla="*/ 609646 h 3722228"/>
              <a:gd name="connsiteX3200" fmla="*/ 1643012 w 6494035"/>
              <a:gd name="connsiteY3200" fmla="*/ 609646 h 3722228"/>
              <a:gd name="connsiteX3201" fmla="*/ 1647621 w 6494035"/>
              <a:gd name="connsiteY3201" fmla="*/ 643756 h 3722228"/>
              <a:gd name="connsiteX3202" fmla="*/ 1639875 w 6494035"/>
              <a:gd name="connsiteY3202" fmla="*/ 659234 h 3722228"/>
              <a:gd name="connsiteX3203" fmla="*/ 1592516 w 6494035"/>
              <a:gd name="connsiteY3203" fmla="*/ 674234 h 3722228"/>
              <a:gd name="connsiteX3204" fmla="*/ 1592516 w 6494035"/>
              <a:gd name="connsiteY3204" fmla="*/ 655603 h 3722228"/>
              <a:gd name="connsiteX3205" fmla="*/ 1584771 w 6494035"/>
              <a:gd name="connsiteY3205" fmla="*/ 647864 h 3722228"/>
              <a:gd name="connsiteX3206" fmla="*/ 1577025 w 6494035"/>
              <a:gd name="connsiteY3206" fmla="*/ 651495 h 3722228"/>
              <a:gd name="connsiteX3207" fmla="*/ 1584771 w 6494035"/>
              <a:gd name="connsiteY3207" fmla="*/ 678821 h 3722228"/>
              <a:gd name="connsiteX3208" fmla="*/ 1538688 w 6494035"/>
              <a:gd name="connsiteY3208" fmla="*/ 659234 h 3722228"/>
              <a:gd name="connsiteX3209" fmla="*/ 1550552 w 6494035"/>
              <a:gd name="connsiteY3209" fmla="*/ 674234 h 3722228"/>
              <a:gd name="connsiteX3210" fmla="*/ 1515450 w 6494035"/>
              <a:gd name="connsiteY3210" fmla="*/ 702038 h 3722228"/>
              <a:gd name="connsiteX3211" fmla="*/ 1504567 w 6494035"/>
              <a:gd name="connsiteY3211" fmla="*/ 697452 h 3722228"/>
              <a:gd name="connsiteX3212" fmla="*/ 1481329 w 6494035"/>
              <a:gd name="connsiteY3212" fmla="*/ 671081 h 3722228"/>
              <a:gd name="connsiteX3213" fmla="*/ 1473583 w 6494035"/>
              <a:gd name="connsiteY3213" fmla="*/ 671081 h 3722228"/>
              <a:gd name="connsiteX3214" fmla="*/ 1484564 w 6494035"/>
              <a:gd name="connsiteY3214" fmla="*/ 694299 h 3722228"/>
              <a:gd name="connsiteX3215" fmla="*/ 1515450 w 6494035"/>
              <a:gd name="connsiteY3215" fmla="*/ 705286 h 3722228"/>
              <a:gd name="connsiteX3216" fmla="*/ 1489075 w 6494035"/>
              <a:gd name="connsiteY3216" fmla="*/ 740351 h 3722228"/>
              <a:gd name="connsiteX3217" fmla="*/ 1473583 w 6494035"/>
              <a:gd name="connsiteY3217" fmla="*/ 748090 h 3722228"/>
              <a:gd name="connsiteX3218" fmla="*/ 1458091 w 6494035"/>
              <a:gd name="connsiteY3218" fmla="*/ 743982 h 3722228"/>
              <a:gd name="connsiteX3219" fmla="*/ 1453581 w 6494035"/>
              <a:gd name="connsiteY3219" fmla="*/ 736242 h 3722228"/>
              <a:gd name="connsiteX3220" fmla="*/ 1438481 w 6494035"/>
              <a:gd name="connsiteY3220" fmla="*/ 759460 h 3722228"/>
              <a:gd name="connsiteX3221" fmla="*/ 1422990 w 6494035"/>
              <a:gd name="connsiteY3221" fmla="*/ 759460 h 3722228"/>
              <a:gd name="connsiteX3222" fmla="*/ 1384260 w 6494035"/>
              <a:gd name="connsiteY3222" fmla="*/ 732994 h 3722228"/>
              <a:gd name="connsiteX3223" fmla="*/ 1384260 w 6494035"/>
              <a:gd name="connsiteY3223" fmla="*/ 740351 h 3722228"/>
              <a:gd name="connsiteX3224" fmla="*/ 1402987 w 6494035"/>
              <a:gd name="connsiteY3224" fmla="*/ 748090 h 3722228"/>
              <a:gd name="connsiteX3225" fmla="*/ 1427107 w 6494035"/>
              <a:gd name="connsiteY3225" fmla="*/ 771307 h 3722228"/>
              <a:gd name="connsiteX3226" fmla="*/ 1418479 w 6494035"/>
              <a:gd name="connsiteY3226" fmla="*/ 782199 h 3722228"/>
              <a:gd name="connsiteX3227" fmla="*/ 1387496 w 6494035"/>
              <a:gd name="connsiteY3227" fmla="*/ 782199 h 3722228"/>
              <a:gd name="connsiteX3228" fmla="*/ 1392006 w 6494035"/>
              <a:gd name="connsiteY3228" fmla="*/ 789938 h 3722228"/>
              <a:gd name="connsiteX3229" fmla="*/ 1341510 w 6494035"/>
              <a:gd name="connsiteY3229" fmla="*/ 828633 h 3722228"/>
              <a:gd name="connsiteX3230" fmla="*/ 1310527 w 6494035"/>
              <a:gd name="connsiteY3230" fmla="*/ 859590 h 3722228"/>
              <a:gd name="connsiteX3231" fmla="*/ 1291799 w 6494035"/>
              <a:gd name="connsiteY3231" fmla="*/ 913381 h 3722228"/>
              <a:gd name="connsiteX3232" fmla="*/ 1299545 w 6494035"/>
              <a:gd name="connsiteY3232" fmla="*/ 921120 h 3722228"/>
              <a:gd name="connsiteX3233" fmla="*/ 1318273 w 6494035"/>
              <a:gd name="connsiteY3233" fmla="*/ 925611 h 3722228"/>
              <a:gd name="connsiteX3234" fmla="*/ 1315037 w 6494035"/>
              <a:gd name="connsiteY3234" fmla="*/ 974816 h 3722228"/>
              <a:gd name="connsiteX3235" fmla="*/ 1307291 w 6494035"/>
              <a:gd name="connsiteY3235" fmla="*/ 987141 h 3722228"/>
              <a:gd name="connsiteX3236" fmla="*/ 1345628 w 6494035"/>
              <a:gd name="connsiteY3236" fmla="*/ 982555 h 3722228"/>
              <a:gd name="connsiteX3237" fmla="*/ 1379750 w 6494035"/>
              <a:gd name="connsiteY3237" fmla="*/ 1002619 h 3722228"/>
              <a:gd name="connsiteX3238" fmla="*/ 1387496 w 6494035"/>
              <a:gd name="connsiteY3238" fmla="*/ 1021250 h 3722228"/>
              <a:gd name="connsiteX3239" fmla="*/ 1387496 w 6494035"/>
              <a:gd name="connsiteY3239" fmla="*/ 1032238 h 3722228"/>
              <a:gd name="connsiteX3240" fmla="*/ 1415244 w 6494035"/>
              <a:gd name="connsiteY3240" fmla="*/ 1044563 h 3722228"/>
              <a:gd name="connsiteX3241" fmla="*/ 1430735 w 6494035"/>
              <a:gd name="connsiteY3241" fmla="*/ 1060041 h 3722228"/>
              <a:gd name="connsiteX3242" fmla="*/ 1481329 w 6494035"/>
              <a:gd name="connsiteY3242" fmla="*/ 1070933 h 3722228"/>
              <a:gd name="connsiteX3243" fmla="*/ 1461327 w 6494035"/>
              <a:gd name="connsiteY3243" fmla="*/ 1136954 h 3722228"/>
              <a:gd name="connsiteX3244" fmla="*/ 1465837 w 6494035"/>
              <a:gd name="connsiteY3244" fmla="*/ 1155681 h 3722228"/>
              <a:gd name="connsiteX3245" fmla="*/ 1458091 w 6494035"/>
              <a:gd name="connsiteY3245" fmla="*/ 1163420 h 3722228"/>
              <a:gd name="connsiteX3246" fmla="*/ 1481329 w 6494035"/>
              <a:gd name="connsiteY3246" fmla="*/ 1175172 h 3722228"/>
              <a:gd name="connsiteX3247" fmla="*/ 1484564 w 6494035"/>
              <a:gd name="connsiteY3247" fmla="*/ 1190745 h 3722228"/>
              <a:gd name="connsiteX3248" fmla="*/ 1492310 w 6494035"/>
              <a:gd name="connsiteY3248" fmla="*/ 1198484 h 3722228"/>
              <a:gd name="connsiteX3249" fmla="*/ 1504567 w 6494035"/>
              <a:gd name="connsiteY3249" fmla="*/ 1186637 h 3722228"/>
              <a:gd name="connsiteX3250" fmla="*/ 1507704 w 6494035"/>
              <a:gd name="connsiteY3250" fmla="*/ 1194376 h 3722228"/>
              <a:gd name="connsiteX3251" fmla="*/ 1523196 w 6494035"/>
              <a:gd name="connsiteY3251" fmla="*/ 1160171 h 3722228"/>
              <a:gd name="connsiteX3252" fmla="*/ 1519568 w 6494035"/>
              <a:gd name="connsiteY3252" fmla="*/ 1090520 h 3722228"/>
              <a:gd name="connsiteX3253" fmla="*/ 1589281 w 6494035"/>
              <a:gd name="connsiteY3253" fmla="*/ 1055455 h 3722228"/>
              <a:gd name="connsiteX3254" fmla="*/ 1600263 w 6494035"/>
              <a:gd name="connsiteY3254" fmla="*/ 1025836 h 3722228"/>
              <a:gd name="connsiteX3255" fmla="*/ 1597027 w 6494035"/>
              <a:gd name="connsiteY3255" fmla="*/ 990294 h 3722228"/>
              <a:gd name="connsiteX3256" fmla="*/ 1577025 w 6494035"/>
              <a:gd name="connsiteY3256" fmla="*/ 963924 h 3722228"/>
              <a:gd name="connsiteX3257" fmla="*/ 1616637 w 6494035"/>
              <a:gd name="connsiteY3257" fmla="*/ 921120 h 3722228"/>
              <a:gd name="connsiteX3258" fmla="*/ 1612519 w 6494035"/>
              <a:gd name="connsiteY3258" fmla="*/ 886915 h 3722228"/>
              <a:gd name="connsiteX3259" fmla="*/ 1632129 w 6494035"/>
              <a:gd name="connsiteY3259" fmla="*/ 863698 h 3722228"/>
              <a:gd name="connsiteX3260" fmla="*/ 1627520 w 6494035"/>
              <a:gd name="connsiteY3260" fmla="*/ 840481 h 3722228"/>
              <a:gd name="connsiteX3261" fmla="*/ 1647621 w 6494035"/>
              <a:gd name="connsiteY3261" fmla="*/ 828633 h 3722228"/>
              <a:gd name="connsiteX3262" fmla="*/ 1689488 w 6494035"/>
              <a:gd name="connsiteY3262" fmla="*/ 851851 h 3722228"/>
              <a:gd name="connsiteX3263" fmla="*/ 1712725 w 6494035"/>
              <a:gd name="connsiteY3263" fmla="*/ 844111 h 3722228"/>
              <a:gd name="connsiteX3264" fmla="*/ 1735473 w 6494035"/>
              <a:gd name="connsiteY3264" fmla="*/ 879176 h 3722228"/>
              <a:gd name="connsiteX3265" fmla="*/ 1732336 w 6494035"/>
              <a:gd name="connsiteY3265" fmla="*/ 890164 h 3722228"/>
              <a:gd name="connsiteX3266" fmla="*/ 1771064 w 6494035"/>
              <a:gd name="connsiteY3266" fmla="*/ 902393 h 3722228"/>
              <a:gd name="connsiteX3267" fmla="*/ 1755573 w 6494035"/>
              <a:gd name="connsiteY3267" fmla="*/ 952076 h 3722228"/>
              <a:gd name="connsiteX3268" fmla="*/ 1743219 w 6494035"/>
              <a:gd name="connsiteY3268" fmla="*/ 963924 h 3722228"/>
              <a:gd name="connsiteX3269" fmla="*/ 1755573 w 6494035"/>
              <a:gd name="connsiteY3269" fmla="*/ 963924 h 3722228"/>
              <a:gd name="connsiteX3270" fmla="*/ 1755573 w 6494035"/>
              <a:gd name="connsiteY3270" fmla="*/ 971663 h 3722228"/>
              <a:gd name="connsiteX3271" fmla="*/ 1735473 w 6494035"/>
              <a:gd name="connsiteY3271" fmla="*/ 974816 h 3722228"/>
              <a:gd name="connsiteX3272" fmla="*/ 1740081 w 6494035"/>
              <a:gd name="connsiteY3272" fmla="*/ 982555 h 3722228"/>
              <a:gd name="connsiteX3273" fmla="*/ 1766457 w 6494035"/>
              <a:gd name="connsiteY3273" fmla="*/ 974816 h 3722228"/>
              <a:gd name="connsiteX3274" fmla="*/ 1774202 w 6494035"/>
              <a:gd name="connsiteY3274" fmla="*/ 1002619 h 3722228"/>
              <a:gd name="connsiteX3275" fmla="*/ 1809304 w 6494035"/>
              <a:gd name="connsiteY3275" fmla="*/ 982555 h 3722228"/>
              <a:gd name="connsiteX3276" fmla="*/ 1848033 w 6494035"/>
              <a:gd name="connsiteY3276" fmla="*/ 928859 h 3722228"/>
              <a:gd name="connsiteX3277" fmla="*/ 1852544 w 6494035"/>
              <a:gd name="connsiteY3277" fmla="*/ 933445 h 3722228"/>
              <a:gd name="connsiteX3278" fmla="*/ 1879017 w 6494035"/>
              <a:gd name="connsiteY3278" fmla="*/ 1047716 h 3722228"/>
              <a:gd name="connsiteX3279" fmla="*/ 1867643 w 6494035"/>
              <a:gd name="connsiteY3279" fmla="*/ 1067780 h 3722228"/>
              <a:gd name="connsiteX3280" fmla="*/ 1886763 w 6494035"/>
              <a:gd name="connsiteY3280" fmla="*/ 1090520 h 3722228"/>
              <a:gd name="connsiteX3281" fmla="*/ 1886763 w 6494035"/>
              <a:gd name="connsiteY3281" fmla="*/ 1105998 h 3722228"/>
              <a:gd name="connsiteX3282" fmla="*/ 1909510 w 6494035"/>
              <a:gd name="connsiteY3282" fmla="*/ 1105998 h 3722228"/>
              <a:gd name="connsiteX3283" fmla="*/ 1937258 w 6494035"/>
              <a:gd name="connsiteY3283" fmla="*/ 1129215 h 3722228"/>
              <a:gd name="connsiteX3284" fmla="*/ 1894509 w 6494035"/>
              <a:gd name="connsiteY3284" fmla="*/ 1144693 h 3722228"/>
              <a:gd name="connsiteX3285" fmla="*/ 1875390 w 6494035"/>
              <a:gd name="connsiteY3285" fmla="*/ 1155681 h 3722228"/>
              <a:gd name="connsiteX3286" fmla="*/ 1875390 w 6494035"/>
              <a:gd name="connsiteY3286" fmla="*/ 1167910 h 3722228"/>
              <a:gd name="connsiteX3287" fmla="*/ 1925002 w 6494035"/>
              <a:gd name="connsiteY3287" fmla="*/ 1144693 h 3722228"/>
              <a:gd name="connsiteX3288" fmla="*/ 1937258 w 6494035"/>
              <a:gd name="connsiteY3288" fmla="*/ 1152432 h 3722228"/>
              <a:gd name="connsiteX3289" fmla="*/ 1932748 w 6494035"/>
              <a:gd name="connsiteY3289" fmla="*/ 1163420 h 3722228"/>
              <a:gd name="connsiteX3290" fmla="*/ 1948240 w 6494035"/>
              <a:gd name="connsiteY3290" fmla="*/ 1155681 h 3722228"/>
              <a:gd name="connsiteX3291" fmla="*/ 1960496 w 6494035"/>
              <a:gd name="connsiteY3291" fmla="*/ 1167910 h 3722228"/>
              <a:gd name="connsiteX3292" fmla="*/ 1955986 w 6494035"/>
              <a:gd name="connsiteY3292" fmla="*/ 1190745 h 3722228"/>
              <a:gd name="connsiteX3293" fmla="*/ 1945004 w 6494035"/>
              <a:gd name="connsiteY3293" fmla="*/ 1209376 h 3722228"/>
              <a:gd name="connsiteX3294" fmla="*/ 1901764 w 6494035"/>
              <a:gd name="connsiteY3294" fmla="*/ 1224854 h 3722228"/>
              <a:gd name="connsiteX3295" fmla="*/ 1863525 w 6494035"/>
              <a:gd name="connsiteY3295" fmla="*/ 1252658 h 3722228"/>
              <a:gd name="connsiteX3296" fmla="*/ 1763319 w 6494035"/>
              <a:gd name="connsiteY3296" fmla="*/ 1244919 h 3722228"/>
              <a:gd name="connsiteX3297" fmla="*/ 1735473 w 6494035"/>
              <a:gd name="connsiteY3297" fmla="*/ 1248072 h 3722228"/>
              <a:gd name="connsiteX3298" fmla="*/ 1670858 w 6494035"/>
              <a:gd name="connsiteY3298" fmla="*/ 1294506 h 3722228"/>
              <a:gd name="connsiteX3299" fmla="*/ 1635266 w 6494035"/>
              <a:gd name="connsiteY3299" fmla="*/ 1329571 h 3722228"/>
              <a:gd name="connsiteX3300" fmla="*/ 1681742 w 6494035"/>
              <a:gd name="connsiteY3300" fmla="*/ 1294506 h 3722228"/>
              <a:gd name="connsiteX3301" fmla="*/ 1732336 w 6494035"/>
              <a:gd name="connsiteY3301" fmla="*/ 1271289 h 3722228"/>
              <a:gd name="connsiteX3302" fmla="*/ 1755573 w 6494035"/>
              <a:gd name="connsiteY3302" fmla="*/ 1275397 h 3722228"/>
              <a:gd name="connsiteX3303" fmla="*/ 1774202 w 6494035"/>
              <a:gd name="connsiteY3303" fmla="*/ 1286767 h 3722228"/>
              <a:gd name="connsiteX3304" fmla="*/ 1766457 w 6494035"/>
              <a:gd name="connsiteY3304" fmla="*/ 1298614 h 3722228"/>
              <a:gd name="connsiteX3305" fmla="*/ 1747827 w 6494035"/>
              <a:gd name="connsiteY3305" fmla="*/ 1309602 h 3722228"/>
              <a:gd name="connsiteX3306" fmla="*/ 1727727 w 6494035"/>
              <a:gd name="connsiteY3306" fmla="*/ 1306354 h 3722228"/>
              <a:gd name="connsiteX3307" fmla="*/ 1743219 w 6494035"/>
              <a:gd name="connsiteY3307" fmla="*/ 1317341 h 3722228"/>
              <a:gd name="connsiteX3308" fmla="*/ 1755573 w 6494035"/>
              <a:gd name="connsiteY3308" fmla="*/ 1317341 h 3722228"/>
              <a:gd name="connsiteX3309" fmla="*/ 1743219 w 6494035"/>
              <a:gd name="connsiteY3309" fmla="*/ 1332819 h 3722228"/>
              <a:gd name="connsiteX3310" fmla="*/ 1763319 w 6494035"/>
              <a:gd name="connsiteY3310" fmla="*/ 1360527 h 3722228"/>
              <a:gd name="connsiteX3311" fmla="*/ 1817050 w 6494035"/>
              <a:gd name="connsiteY3311" fmla="*/ 1386993 h 3722228"/>
              <a:gd name="connsiteX3312" fmla="*/ 1750965 w 6494035"/>
              <a:gd name="connsiteY3312" fmla="*/ 1401993 h 3722228"/>
              <a:gd name="connsiteX3313" fmla="*/ 1747827 w 6494035"/>
              <a:gd name="connsiteY3313" fmla="*/ 1409732 h 3722228"/>
              <a:gd name="connsiteX3314" fmla="*/ 1720472 w 6494035"/>
              <a:gd name="connsiteY3314" fmla="*/ 1429796 h 3722228"/>
              <a:gd name="connsiteX3315" fmla="*/ 1712725 w 6494035"/>
              <a:gd name="connsiteY3315" fmla="*/ 1422057 h 3722228"/>
              <a:gd name="connsiteX3316" fmla="*/ 1716843 w 6494035"/>
              <a:gd name="connsiteY3316" fmla="*/ 1406579 h 3722228"/>
              <a:gd name="connsiteX3317" fmla="*/ 1732336 w 6494035"/>
              <a:gd name="connsiteY3317" fmla="*/ 1391101 h 3722228"/>
              <a:gd name="connsiteX3318" fmla="*/ 1766457 w 6494035"/>
              <a:gd name="connsiteY3318" fmla="*/ 1379254 h 3722228"/>
              <a:gd name="connsiteX3319" fmla="*/ 1747827 w 6494035"/>
              <a:gd name="connsiteY3319" fmla="*/ 1379254 h 3722228"/>
              <a:gd name="connsiteX3320" fmla="*/ 1755573 w 6494035"/>
              <a:gd name="connsiteY3320" fmla="*/ 1368266 h 3722228"/>
              <a:gd name="connsiteX3321" fmla="*/ 1697234 w 6494035"/>
              <a:gd name="connsiteY3321" fmla="*/ 1383362 h 3722228"/>
              <a:gd name="connsiteX3322" fmla="*/ 1693606 w 6494035"/>
              <a:gd name="connsiteY3322" fmla="*/ 1398840 h 3722228"/>
              <a:gd name="connsiteX3323" fmla="*/ 1666250 w 6494035"/>
              <a:gd name="connsiteY3323" fmla="*/ 1398840 h 3722228"/>
              <a:gd name="connsiteX3324" fmla="*/ 1650758 w 6494035"/>
              <a:gd name="connsiteY3324" fmla="*/ 1414318 h 3722228"/>
              <a:gd name="connsiteX3325" fmla="*/ 1627520 w 6494035"/>
              <a:gd name="connsiteY3325" fmla="*/ 1429796 h 3722228"/>
              <a:gd name="connsiteX3326" fmla="*/ 1612519 w 6494035"/>
              <a:gd name="connsiteY3326" fmla="*/ 1453014 h 3722228"/>
              <a:gd name="connsiteX3327" fmla="*/ 1616637 w 6494035"/>
              <a:gd name="connsiteY3327" fmla="*/ 1463906 h 3722228"/>
              <a:gd name="connsiteX3328" fmla="*/ 1627520 w 6494035"/>
              <a:gd name="connsiteY3328" fmla="*/ 1463906 h 3722228"/>
              <a:gd name="connsiteX3329" fmla="*/ 1627520 w 6494035"/>
              <a:gd name="connsiteY3329" fmla="*/ 1471645 h 3722228"/>
              <a:gd name="connsiteX3330" fmla="*/ 1600263 w 6494035"/>
              <a:gd name="connsiteY3330" fmla="*/ 1475753 h 3722228"/>
              <a:gd name="connsiteX3331" fmla="*/ 1581535 w 6494035"/>
              <a:gd name="connsiteY3331" fmla="*/ 1479384 h 3722228"/>
              <a:gd name="connsiteX3332" fmla="*/ 1550552 w 6494035"/>
              <a:gd name="connsiteY3332" fmla="*/ 1487123 h 3722228"/>
              <a:gd name="connsiteX3333" fmla="*/ 1577025 w 6494035"/>
              <a:gd name="connsiteY3333" fmla="*/ 1487123 h 3722228"/>
              <a:gd name="connsiteX3334" fmla="*/ 1550552 w 6494035"/>
              <a:gd name="connsiteY3334" fmla="*/ 1494957 h 3722228"/>
              <a:gd name="connsiteX3335" fmla="*/ 1538688 w 6494035"/>
              <a:gd name="connsiteY3335" fmla="*/ 1498970 h 3722228"/>
              <a:gd name="connsiteX3336" fmla="*/ 1542805 w 6494035"/>
              <a:gd name="connsiteY3336" fmla="*/ 1502219 h 3722228"/>
              <a:gd name="connsiteX3337" fmla="*/ 1535060 w 6494035"/>
              <a:gd name="connsiteY3337" fmla="*/ 1517697 h 3722228"/>
              <a:gd name="connsiteX3338" fmla="*/ 1519568 w 6494035"/>
              <a:gd name="connsiteY3338" fmla="*/ 1537761 h 3722228"/>
              <a:gd name="connsiteX3339" fmla="*/ 1507704 w 6494035"/>
              <a:gd name="connsiteY3339" fmla="*/ 1525436 h 3722228"/>
              <a:gd name="connsiteX3340" fmla="*/ 1507704 w 6494035"/>
              <a:gd name="connsiteY3340" fmla="*/ 1533175 h 3722228"/>
              <a:gd name="connsiteX3341" fmla="*/ 1512312 w 6494035"/>
              <a:gd name="connsiteY3341" fmla="*/ 1545500 h 3722228"/>
              <a:gd name="connsiteX3342" fmla="*/ 1496821 w 6494035"/>
              <a:gd name="connsiteY3342" fmla="*/ 1568717 h 3722228"/>
              <a:gd name="connsiteX3343" fmla="*/ 1492310 w 6494035"/>
              <a:gd name="connsiteY3343" fmla="*/ 1548653 h 3722228"/>
              <a:gd name="connsiteX3344" fmla="*/ 1489075 w 6494035"/>
              <a:gd name="connsiteY3344" fmla="*/ 1537761 h 3722228"/>
              <a:gd name="connsiteX3345" fmla="*/ 1496821 w 6494035"/>
              <a:gd name="connsiteY3345" fmla="*/ 1522283 h 3722228"/>
              <a:gd name="connsiteX3346" fmla="*/ 1484564 w 6494035"/>
              <a:gd name="connsiteY3346" fmla="*/ 1525436 h 3722228"/>
              <a:gd name="connsiteX3347" fmla="*/ 1481329 w 6494035"/>
              <a:gd name="connsiteY3347" fmla="*/ 1553239 h 3722228"/>
              <a:gd name="connsiteX3348" fmla="*/ 1465837 w 6494035"/>
              <a:gd name="connsiteY3348" fmla="*/ 1548653 h 3722228"/>
              <a:gd name="connsiteX3349" fmla="*/ 1484564 w 6494035"/>
              <a:gd name="connsiteY3349" fmla="*/ 1564131 h 3722228"/>
              <a:gd name="connsiteX3350" fmla="*/ 1481329 w 6494035"/>
              <a:gd name="connsiteY3350" fmla="*/ 1571870 h 3722228"/>
              <a:gd name="connsiteX3351" fmla="*/ 1476818 w 6494035"/>
              <a:gd name="connsiteY3351" fmla="*/ 1587349 h 3722228"/>
              <a:gd name="connsiteX3352" fmla="*/ 1489075 w 6494035"/>
              <a:gd name="connsiteY3352" fmla="*/ 1591457 h 3722228"/>
              <a:gd name="connsiteX3353" fmla="*/ 1489075 w 6494035"/>
              <a:gd name="connsiteY3353" fmla="*/ 1610088 h 3722228"/>
              <a:gd name="connsiteX3354" fmla="*/ 1484564 w 6494035"/>
              <a:gd name="connsiteY3354" fmla="*/ 1599196 h 3722228"/>
              <a:gd name="connsiteX3355" fmla="*/ 1481329 w 6494035"/>
              <a:gd name="connsiteY3355" fmla="*/ 1606935 h 3722228"/>
              <a:gd name="connsiteX3356" fmla="*/ 1469073 w 6494035"/>
              <a:gd name="connsiteY3356" fmla="*/ 1610088 h 3722228"/>
              <a:gd name="connsiteX3357" fmla="*/ 1489075 w 6494035"/>
              <a:gd name="connsiteY3357" fmla="*/ 1614674 h 3722228"/>
              <a:gd name="connsiteX3358" fmla="*/ 1481329 w 6494035"/>
              <a:gd name="connsiteY3358" fmla="*/ 1630152 h 3722228"/>
              <a:gd name="connsiteX3359" fmla="*/ 1465837 w 6494035"/>
              <a:gd name="connsiteY3359" fmla="*/ 1625566 h 3722228"/>
              <a:gd name="connsiteX3360" fmla="*/ 1473583 w 6494035"/>
              <a:gd name="connsiteY3360" fmla="*/ 1637891 h 3722228"/>
              <a:gd name="connsiteX3361" fmla="*/ 1434853 w 6494035"/>
              <a:gd name="connsiteY3361" fmla="*/ 1661109 h 3722228"/>
              <a:gd name="connsiteX3362" fmla="*/ 1407498 w 6494035"/>
              <a:gd name="connsiteY3362" fmla="*/ 1676205 h 3722228"/>
              <a:gd name="connsiteX3363" fmla="*/ 1379750 w 6494035"/>
              <a:gd name="connsiteY3363" fmla="*/ 1695313 h 3722228"/>
              <a:gd name="connsiteX3364" fmla="*/ 1357002 w 6494035"/>
              <a:gd name="connsiteY3364" fmla="*/ 1725792 h 3722228"/>
              <a:gd name="connsiteX3365" fmla="*/ 1361120 w 6494035"/>
              <a:gd name="connsiteY3365" fmla="*/ 1764487 h 3722228"/>
              <a:gd name="connsiteX3366" fmla="*/ 1364749 w 6494035"/>
              <a:gd name="connsiteY3366" fmla="*/ 1799552 h 3722228"/>
              <a:gd name="connsiteX3367" fmla="*/ 1372494 w 6494035"/>
              <a:gd name="connsiteY3367" fmla="*/ 1826018 h 3722228"/>
              <a:gd name="connsiteX3368" fmla="*/ 1361120 w 6494035"/>
              <a:gd name="connsiteY3368" fmla="*/ 1864713 h 3722228"/>
              <a:gd name="connsiteX3369" fmla="*/ 1345628 w 6494035"/>
              <a:gd name="connsiteY3369" fmla="*/ 1864713 h 3722228"/>
              <a:gd name="connsiteX3370" fmla="*/ 1333765 w 6494035"/>
              <a:gd name="connsiteY3370" fmla="*/ 1849235 h 3722228"/>
              <a:gd name="connsiteX3371" fmla="*/ 1326019 w 6494035"/>
              <a:gd name="connsiteY3371" fmla="*/ 1822769 h 3722228"/>
              <a:gd name="connsiteX3372" fmla="*/ 1326019 w 6494035"/>
              <a:gd name="connsiteY3372" fmla="*/ 1802800 h 3722228"/>
              <a:gd name="connsiteX3373" fmla="*/ 1318273 w 6494035"/>
              <a:gd name="connsiteY3373" fmla="*/ 1799552 h 3722228"/>
              <a:gd name="connsiteX3374" fmla="*/ 1322783 w 6494035"/>
              <a:gd name="connsiteY3374" fmla="*/ 1784074 h 3722228"/>
              <a:gd name="connsiteX3375" fmla="*/ 1315037 w 6494035"/>
              <a:gd name="connsiteY3375" fmla="*/ 1764487 h 3722228"/>
              <a:gd name="connsiteX3376" fmla="*/ 1299545 w 6494035"/>
              <a:gd name="connsiteY3376" fmla="*/ 1749009 h 3722228"/>
              <a:gd name="connsiteX3377" fmla="*/ 1276308 w 6494035"/>
              <a:gd name="connsiteY3377" fmla="*/ 1761334 h 3722228"/>
              <a:gd name="connsiteX3378" fmla="*/ 1260815 w 6494035"/>
              <a:gd name="connsiteY3378" fmla="*/ 1741270 h 3722228"/>
              <a:gd name="connsiteX3379" fmla="*/ 1230323 w 6494035"/>
              <a:gd name="connsiteY3379" fmla="*/ 1741270 h 3722228"/>
              <a:gd name="connsiteX3380" fmla="*/ 1221204 w 6494035"/>
              <a:gd name="connsiteY3380" fmla="*/ 1738117 h 3722228"/>
              <a:gd name="connsiteX3381" fmla="*/ 1194828 w 6494035"/>
              <a:gd name="connsiteY3381" fmla="*/ 1741270 h 3722228"/>
              <a:gd name="connsiteX3382" fmla="*/ 1171591 w 6494035"/>
              <a:gd name="connsiteY3382" fmla="*/ 1741270 h 3722228"/>
              <a:gd name="connsiteX3383" fmla="*/ 1190711 w 6494035"/>
              <a:gd name="connsiteY3383" fmla="*/ 1753595 h 3722228"/>
              <a:gd name="connsiteX3384" fmla="*/ 1194828 w 6494035"/>
              <a:gd name="connsiteY3384" fmla="*/ 1764487 h 3722228"/>
              <a:gd name="connsiteX3385" fmla="*/ 1175219 w 6494035"/>
              <a:gd name="connsiteY3385" fmla="*/ 1769073 h 3722228"/>
              <a:gd name="connsiteX3386" fmla="*/ 1148843 w 6494035"/>
              <a:gd name="connsiteY3386" fmla="*/ 1756748 h 3722228"/>
              <a:gd name="connsiteX3387" fmla="*/ 1117860 w 6494035"/>
              <a:gd name="connsiteY3387" fmla="*/ 1753595 h 3722228"/>
              <a:gd name="connsiteX3388" fmla="*/ 1090504 w 6494035"/>
              <a:gd name="connsiteY3388" fmla="*/ 1753595 h 3722228"/>
              <a:gd name="connsiteX3389" fmla="*/ 1067266 w 6494035"/>
              <a:gd name="connsiteY3389" fmla="*/ 1769073 h 3722228"/>
              <a:gd name="connsiteX3390" fmla="*/ 1040891 w 6494035"/>
              <a:gd name="connsiteY3390" fmla="*/ 1779965 h 3722228"/>
              <a:gd name="connsiteX3391" fmla="*/ 1016673 w 6494035"/>
              <a:gd name="connsiteY3391" fmla="*/ 1802800 h 3722228"/>
              <a:gd name="connsiteX3392" fmla="*/ 1020791 w 6494035"/>
              <a:gd name="connsiteY3392" fmla="*/ 1833757 h 3722228"/>
              <a:gd name="connsiteX3393" fmla="*/ 1016673 w 6494035"/>
              <a:gd name="connsiteY3393" fmla="*/ 1849235 h 3722228"/>
              <a:gd name="connsiteX3394" fmla="*/ 1008927 w 6494035"/>
              <a:gd name="connsiteY3394" fmla="*/ 1853725 h 3722228"/>
              <a:gd name="connsiteX3395" fmla="*/ 1005299 w 6494035"/>
              <a:gd name="connsiteY3395" fmla="*/ 1872452 h 3722228"/>
              <a:gd name="connsiteX3396" fmla="*/ 1001182 w 6494035"/>
              <a:gd name="connsiteY3396" fmla="*/ 1895669 h 3722228"/>
              <a:gd name="connsiteX3397" fmla="*/ 997553 w 6494035"/>
              <a:gd name="connsiteY3397" fmla="*/ 1922039 h 3722228"/>
              <a:gd name="connsiteX3398" fmla="*/ 1005299 w 6494035"/>
              <a:gd name="connsiteY3398" fmla="*/ 1941626 h 3722228"/>
              <a:gd name="connsiteX3399" fmla="*/ 997553 w 6494035"/>
              <a:gd name="connsiteY3399" fmla="*/ 1937135 h 3722228"/>
              <a:gd name="connsiteX3400" fmla="*/ 1005299 w 6494035"/>
              <a:gd name="connsiteY3400" fmla="*/ 1957104 h 3722228"/>
              <a:gd name="connsiteX3401" fmla="*/ 1016673 w 6494035"/>
              <a:gd name="connsiteY3401" fmla="*/ 1980417 h 3722228"/>
              <a:gd name="connsiteX3402" fmla="*/ 1024419 w 6494035"/>
              <a:gd name="connsiteY3402" fmla="*/ 2003634 h 3722228"/>
              <a:gd name="connsiteX3403" fmla="*/ 1044028 w 6494035"/>
              <a:gd name="connsiteY3403" fmla="*/ 2010895 h 3722228"/>
              <a:gd name="connsiteX3404" fmla="*/ 1056383 w 6494035"/>
              <a:gd name="connsiteY3404" fmla="*/ 2018634 h 3722228"/>
              <a:gd name="connsiteX3405" fmla="*/ 1086877 w 6494035"/>
              <a:gd name="connsiteY3405" fmla="*/ 2014526 h 3722228"/>
              <a:gd name="connsiteX3406" fmla="*/ 1105506 w 6494035"/>
              <a:gd name="connsiteY3406" fmla="*/ 2006787 h 3722228"/>
              <a:gd name="connsiteX3407" fmla="*/ 1133352 w 6494035"/>
              <a:gd name="connsiteY3407" fmla="*/ 1995895 h 3722228"/>
              <a:gd name="connsiteX3408" fmla="*/ 1141098 w 6494035"/>
              <a:gd name="connsiteY3408" fmla="*/ 1983570 h 3722228"/>
              <a:gd name="connsiteX3409" fmla="*/ 1148843 w 6494035"/>
              <a:gd name="connsiteY3409" fmla="*/ 1960353 h 3722228"/>
              <a:gd name="connsiteX3410" fmla="*/ 1156589 w 6494035"/>
              <a:gd name="connsiteY3410" fmla="*/ 1952613 h 3722228"/>
              <a:gd name="connsiteX3411" fmla="*/ 1179337 w 6494035"/>
              <a:gd name="connsiteY3411" fmla="*/ 1944874 h 3722228"/>
              <a:gd name="connsiteX3412" fmla="*/ 1194828 w 6494035"/>
              <a:gd name="connsiteY3412" fmla="*/ 1941626 h 3722228"/>
              <a:gd name="connsiteX3413" fmla="*/ 1218066 w 6494035"/>
              <a:gd name="connsiteY3413" fmla="*/ 1944874 h 3722228"/>
              <a:gd name="connsiteX3414" fmla="*/ 1218066 w 6494035"/>
              <a:gd name="connsiteY3414" fmla="*/ 1960353 h 3722228"/>
              <a:gd name="connsiteX3415" fmla="*/ 1205712 w 6494035"/>
              <a:gd name="connsiteY3415" fmla="*/ 1975831 h 3722228"/>
              <a:gd name="connsiteX3416" fmla="*/ 1194828 w 6494035"/>
              <a:gd name="connsiteY3416" fmla="*/ 1988156 h 3722228"/>
              <a:gd name="connsiteX3417" fmla="*/ 1202574 w 6494035"/>
              <a:gd name="connsiteY3417" fmla="*/ 1991309 h 3722228"/>
              <a:gd name="connsiteX3418" fmla="*/ 1194828 w 6494035"/>
              <a:gd name="connsiteY3418" fmla="*/ 2014526 h 3722228"/>
              <a:gd name="connsiteX3419" fmla="*/ 1187082 w 6494035"/>
              <a:gd name="connsiteY3419" fmla="*/ 2006787 h 3722228"/>
              <a:gd name="connsiteX3420" fmla="*/ 1182965 w 6494035"/>
              <a:gd name="connsiteY3420" fmla="*/ 2014526 h 3722228"/>
              <a:gd name="connsiteX3421" fmla="*/ 1182247 w 6494035"/>
              <a:gd name="connsiteY3421" fmla="*/ 2014526 h 3722228"/>
              <a:gd name="connsiteX3422" fmla="*/ 1186797 w 6494035"/>
              <a:gd name="connsiteY3422" fmla="*/ 2019045 h 3722228"/>
              <a:gd name="connsiteX3423" fmla="*/ 1182231 w 6494035"/>
              <a:gd name="connsiteY3423" fmla="*/ 2037774 h 3722228"/>
              <a:gd name="connsiteX3424" fmla="*/ 1179070 w 6494035"/>
              <a:gd name="connsiteY3424" fmla="*/ 2053227 h 3722228"/>
              <a:gd name="connsiteX3425" fmla="*/ 1171344 w 6494035"/>
              <a:gd name="connsiteY3425" fmla="*/ 2060954 h 3722228"/>
              <a:gd name="connsiteX3426" fmla="*/ 1163559 w 6494035"/>
              <a:gd name="connsiteY3426" fmla="*/ 2068261 h 3722228"/>
              <a:gd name="connsiteX3427" fmla="*/ 1167246 w 6494035"/>
              <a:gd name="connsiteY3427" fmla="*/ 2072796 h 3722228"/>
              <a:gd name="connsiteX3428" fmla="*/ 1171344 w 6494035"/>
              <a:gd name="connsiteY3428" fmla="*/ 2072796 h 3722228"/>
              <a:gd name="connsiteX3429" fmla="*/ 1182231 w 6494035"/>
              <a:gd name="connsiteY3429" fmla="*/ 2072796 h 3722228"/>
              <a:gd name="connsiteX3430" fmla="*/ 1205469 w 6494035"/>
              <a:gd name="connsiteY3430" fmla="*/ 2072796 h 3722228"/>
              <a:gd name="connsiteX3431" fmla="*/ 1233273 w 6494035"/>
              <a:gd name="connsiteY3431" fmla="*/ 2068261 h 3722228"/>
              <a:gd name="connsiteX3432" fmla="*/ 1248257 w 6494035"/>
              <a:gd name="connsiteY3432" fmla="*/ 2072796 h 3722228"/>
              <a:gd name="connsiteX3433" fmla="*/ 1263768 w 6494035"/>
              <a:gd name="connsiteY3433" fmla="*/ 2072796 h 3722228"/>
              <a:gd name="connsiteX3434" fmla="*/ 1268334 w 6494035"/>
              <a:gd name="connsiteY3434" fmla="*/ 2080522 h 3722228"/>
              <a:gd name="connsiteX3435" fmla="*/ 1260549 w 6494035"/>
              <a:gd name="connsiteY3435" fmla="*/ 2083714 h 3722228"/>
              <a:gd name="connsiteX3436" fmla="*/ 1279221 w 6494035"/>
              <a:gd name="connsiteY3436" fmla="*/ 2088333 h 3722228"/>
              <a:gd name="connsiteX3437" fmla="*/ 1279221 w 6494035"/>
              <a:gd name="connsiteY3437" fmla="*/ 2099251 h 3722228"/>
              <a:gd name="connsiteX3438" fmla="*/ 1276061 w 6494035"/>
              <a:gd name="connsiteY3438" fmla="*/ 2111513 h 3722228"/>
              <a:gd name="connsiteX3439" fmla="*/ 1271495 w 6494035"/>
              <a:gd name="connsiteY3439" fmla="*/ 2126966 h 3722228"/>
              <a:gd name="connsiteX3440" fmla="*/ 1268334 w 6494035"/>
              <a:gd name="connsiteY3440" fmla="*/ 2145695 h 3722228"/>
              <a:gd name="connsiteX3441" fmla="*/ 1268334 w 6494035"/>
              <a:gd name="connsiteY3441" fmla="*/ 2165264 h 3722228"/>
              <a:gd name="connsiteX3442" fmla="*/ 1268334 w 6494035"/>
              <a:gd name="connsiteY3442" fmla="*/ 2180717 h 3722228"/>
              <a:gd name="connsiteX3443" fmla="*/ 1276061 w 6494035"/>
              <a:gd name="connsiteY3443" fmla="*/ 2191719 h 3722228"/>
              <a:gd name="connsiteX3444" fmla="*/ 1279221 w 6494035"/>
              <a:gd name="connsiteY3444" fmla="*/ 2199446 h 3722228"/>
              <a:gd name="connsiteX3445" fmla="*/ 1287007 w 6494035"/>
              <a:gd name="connsiteY3445" fmla="*/ 2203981 h 3722228"/>
              <a:gd name="connsiteX3446" fmla="*/ 1291513 w 6494035"/>
              <a:gd name="connsiteY3446" fmla="*/ 2207172 h 3722228"/>
              <a:gd name="connsiteX3447" fmla="*/ 1294733 w 6494035"/>
              <a:gd name="connsiteY3447" fmla="*/ 2214899 h 3722228"/>
              <a:gd name="connsiteX3448" fmla="*/ 1302459 w 6494035"/>
              <a:gd name="connsiteY3448" fmla="*/ 2214899 h 3722228"/>
              <a:gd name="connsiteX3449" fmla="*/ 1314282 w 6494035"/>
              <a:gd name="connsiteY3449" fmla="*/ 2222626 h 3722228"/>
              <a:gd name="connsiteX3450" fmla="*/ 1333423 w 6494035"/>
              <a:gd name="connsiteY3450" fmla="*/ 2214899 h 3722228"/>
              <a:gd name="connsiteX3451" fmla="*/ 1345247 w 6494035"/>
              <a:gd name="connsiteY3451" fmla="*/ 2207172 h 3722228"/>
              <a:gd name="connsiteX3452" fmla="*/ 1368485 w 6494035"/>
              <a:gd name="connsiteY3452" fmla="*/ 2211708 h 3722228"/>
              <a:gd name="connsiteX3453" fmla="*/ 1387157 w 6494035"/>
              <a:gd name="connsiteY3453" fmla="*/ 2222626 h 3722228"/>
              <a:gd name="connsiteX3454" fmla="*/ 1394884 w 6494035"/>
              <a:gd name="connsiteY3454" fmla="*/ 2227245 h 3722228"/>
              <a:gd name="connsiteX3455" fmla="*/ 1402610 w 6494035"/>
              <a:gd name="connsiteY3455" fmla="*/ 2242194 h 3722228"/>
              <a:gd name="connsiteX3456" fmla="*/ 1402610 w 6494035"/>
              <a:gd name="connsiteY3456" fmla="*/ 2227245 h 3722228"/>
              <a:gd name="connsiteX3457" fmla="*/ 1418121 w 6494035"/>
              <a:gd name="connsiteY3457" fmla="*/ 2211708 h 3722228"/>
              <a:gd name="connsiteX3458" fmla="*/ 1429945 w 6494035"/>
              <a:gd name="connsiteY3458" fmla="*/ 2207172 h 3722228"/>
              <a:gd name="connsiteX3459" fmla="*/ 1434511 w 6494035"/>
              <a:gd name="connsiteY3459" fmla="*/ 2188528 h 3722228"/>
              <a:gd name="connsiteX3460" fmla="*/ 1449963 w 6494035"/>
              <a:gd name="connsiteY3460" fmla="*/ 2176182 h 3722228"/>
              <a:gd name="connsiteX3461" fmla="*/ 1457748 w 6494035"/>
              <a:gd name="connsiteY3461" fmla="*/ 2180717 h 3722228"/>
              <a:gd name="connsiteX3462" fmla="*/ 1460909 w 6494035"/>
              <a:gd name="connsiteY3462" fmla="*/ 2172990 h 3722228"/>
              <a:gd name="connsiteX3463" fmla="*/ 1491874 w 6494035"/>
              <a:gd name="connsiteY3463" fmla="*/ 2165264 h 3722228"/>
              <a:gd name="connsiteX3464" fmla="*/ 1499600 w 6494035"/>
              <a:gd name="connsiteY3464" fmla="*/ 2161148 h 3722228"/>
              <a:gd name="connsiteX3465" fmla="*/ 1503697 w 6494035"/>
              <a:gd name="connsiteY3465" fmla="*/ 2153422 h 3722228"/>
              <a:gd name="connsiteX3466" fmla="*/ 1514644 w 6494035"/>
              <a:gd name="connsiteY3466" fmla="*/ 2145695 h 3722228"/>
              <a:gd name="connsiteX3467" fmla="*/ 1522369 w 6494035"/>
              <a:gd name="connsiteY3467" fmla="*/ 2153422 h 3722228"/>
              <a:gd name="connsiteX3468" fmla="*/ 1506917 w 6494035"/>
              <a:gd name="connsiteY3468" fmla="*/ 2168455 h 3722228"/>
              <a:gd name="connsiteX3469" fmla="*/ 1506917 w 6494035"/>
              <a:gd name="connsiteY3469" fmla="*/ 2176182 h 3722228"/>
              <a:gd name="connsiteX3470" fmla="*/ 1506917 w 6494035"/>
              <a:gd name="connsiteY3470" fmla="*/ 2191719 h 3722228"/>
              <a:gd name="connsiteX3471" fmla="*/ 1499600 w 6494035"/>
              <a:gd name="connsiteY3471" fmla="*/ 2203981 h 3722228"/>
              <a:gd name="connsiteX3472" fmla="*/ 1506917 w 6494035"/>
              <a:gd name="connsiteY3472" fmla="*/ 2219434 h 3722228"/>
              <a:gd name="connsiteX3473" fmla="*/ 1519209 w 6494035"/>
              <a:gd name="connsiteY3473" fmla="*/ 2219434 h 3722228"/>
              <a:gd name="connsiteX3474" fmla="*/ 1522369 w 6494035"/>
              <a:gd name="connsiteY3474" fmla="*/ 2203981 h 3722228"/>
              <a:gd name="connsiteX3475" fmla="*/ 1519209 w 6494035"/>
              <a:gd name="connsiteY3475" fmla="*/ 2183908 h 3722228"/>
              <a:gd name="connsiteX3476" fmla="*/ 1526936 w 6494035"/>
              <a:gd name="connsiteY3476" fmla="*/ 2176182 h 3722228"/>
              <a:gd name="connsiteX3477" fmla="*/ 1545607 w 6494035"/>
              <a:gd name="connsiteY3477" fmla="*/ 2172990 h 3722228"/>
              <a:gd name="connsiteX3478" fmla="*/ 1542447 w 6494035"/>
              <a:gd name="connsiteY3478" fmla="*/ 2165264 h 3722228"/>
              <a:gd name="connsiteX3479" fmla="*/ 1545607 w 6494035"/>
              <a:gd name="connsiteY3479" fmla="*/ 2153422 h 3722228"/>
              <a:gd name="connsiteX3480" fmla="*/ 1553334 w 6494035"/>
              <a:gd name="connsiteY3480" fmla="*/ 2168455 h 3722228"/>
              <a:gd name="connsiteX3481" fmla="*/ 1561119 w 6494035"/>
              <a:gd name="connsiteY3481" fmla="*/ 2168455 h 3722228"/>
              <a:gd name="connsiteX3482" fmla="*/ 1576572 w 6494035"/>
              <a:gd name="connsiteY3482" fmla="*/ 2176182 h 3722228"/>
              <a:gd name="connsiteX3483" fmla="*/ 1580669 w 6494035"/>
              <a:gd name="connsiteY3483" fmla="*/ 2188528 h 3722228"/>
              <a:gd name="connsiteX3484" fmla="*/ 1603907 w 6494035"/>
              <a:gd name="connsiteY3484" fmla="*/ 2188528 h 3722228"/>
              <a:gd name="connsiteX3485" fmla="*/ 1623925 w 6494035"/>
              <a:gd name="connsiteY3485" fmla="*/ 2188528 h 3722228"/>
              <a:gd name="connsiteX3486" fmla="*/ 1631652 w 6494035"/>
              <a:gd name="connsiteY3486" fmla="*/ 2196254 h 3722228"/>
              <a:gd name="connsiteX3487" fmla="*/ 1654421 w 6494035"/>
              <a:gd name="connsiteY3487" fmla="*/ 2199446 h 3722228"/>
              <a:gd name="connsiteX3488" fmla="*/ 1673094 w 6494035"/>
              <a:gd name="connsiteY3488" fmla="*/ 2191719 h 3722228"/>
              <a:gd name="connsiteX3489" fmla="*/ 1662206 w 6494035"/>
              <a:gd name="connsiteY3489" fmla="*/ 2188528 h 3722228"/>
              <a:gd name="connsiteX3490" fmla="*/ 1711784 w 6494035"/>
              <a:gd name="connsiteY3490" fmla="*/ 2188528 h 3722228"/>
              <a:gd name="connsiteX3491" fmla="*/ 1693112 w 6494035"/>
              <a:gd name="connsiteY3491" fmla="*/ 2191719 h 3722228"/>
              <a:gd name="connsiteX3492" fmla="*/ 1700897 w 6494035"/>
              <a:gd name="connsiteY3492" fmla="*/ 2203981 h 3722228"/>
              <a:gd name="connsiteX3493" fmla="*/ 1719569 w 6494035"/>
              <a:gd name="connsiteY3493" fmla="*/ 2203981 h 3722228"/>
              <a:gd name="connsiteX3494" fmla="*/ 1731861 w 6494035"/>
              <a:gd name="connsiteY3494" fmla="*/ 2214899 h 3722228"/>
              <a:gd name="connsiteX3495" fmla="*/ 1735022 w 6494035"/>
              <a:gd name="connsiteY3495" fmla="*/ 2230352 h 3722228"/>
              <a:gd name="connsiteX3496" fmla="*/ 1742748 w 6494035"/>
              <a:gd name="connsiteY3496" fmla="*/ 2230352 h 3722228"/>
              <a:gd name="connsiteX3497" fmla="*/ 1754630 w 6494035"/>
              <a:gd name="connsiteY3497" fmla="*/ 2238163 h 3722228"/>
              <a:gd name="connsiteX3498" fmla="*/ 1781029 w 6494035"/>
              <a:gd name="connsiteY3498" fmla="*/ 2257732 h 3722228"/>
              <a:gd name="connsiteX3499" fmla="*/ 1773303 w 6494035"/>
              <a:gd name="connsiteY3499" fmla="*/ 2276376 h 3722228"/>
              <a:gd name="connsiteX3500" fmla="*/ 1785595 w 6494035"/>
              <a:gd name="connsiteY3500" fmla="*/ 2268650 h 3722228"/>
              <a:gd name="connsiteX3501" fmla="*/ 1808774 w 6494035"/>
              <a:gd name="connsiteY3501" fmla="*/ 2284103 h 3722228"/>
              <a:gd name="connsiteX3502" fmla="*/ 1832012 w 6494035"/>
              <a:gd name="connsiteY3502" fmla="*/ 2291914 h 3722228"/>
              <a:gd name="connsiteX3503" fmla="*/ 1851621 w 6494035"/>
              <a:gd name="connsiteY3503" fmla="*/ 2284103 h 3722228"/>
              <a:gd name="connsiteX3504" fmla="*/ 1874800 w 6494035"/>
              <a:gd name="connsiteY3504" fmla="*/ 2291914 h 3722228"/>
              <a:gd name="connsiteX3505" fmla="*/ 1893472 w 6494035"/>
              <a:gd name="connsiteY3505" fmla="*/ 2299640 h 3722228"/>
              <a:gd name="connsiteX3506" fmla="*/ 1913081 w 6494035"/>
              <a:gd name="connsiteY3506" fmla="*/ 2315094 h 3722228"/>
              <a:gd name="connsiteX3507" fmla="*/ 1916710 w 6494035"/>
              <a:gd name="connsiteY3507" fmla="*/ 2327439 h 3722228"/>
              <a:gd name="connsiteX3508" fmla="*/ 1920807 w 6494035"/>
              <a:gd name="connsiteY3508" fmla="*/ 2322820 h 3722228"/>
              <a:gd name="connsiteX3509" fmla="*/ 1928534 w 6494035"/>
              <a:gd name="connsiteY3509" fmla="*/ 2330631 h 3722228"/>
              <a:gd name="connsiteX3510" fmla="*/ 1939480 w 6494035"/>
              <a:gd name="connsiteY3510" fmla="*/ 2368844 h 3722228"/>
              <a:gd name="connsiteX3511" fmla="*/ 1954932 w 6494035"/>
              <a:gd name="connsiteY3511" fmla="*/ 2373379 h 3722228"/>
              <a:gd name="connsiteX3512" fmla="*/ 1951772 w 6494035"/>
              <a:gd name="connsiteY3512" fmla="*/ 2388917 h 3722228"/>
              <a:gd name="connsiteX3513" fmla="*/ 1928534 w 6494035"/>
              <a:gd name="connsiteY3513" fmla="*/ 2407562 h 3722228"/>
              <a:gd name="connsiteX3514" fmla="*/ 1916710 w 6494035"/>
              <a:gd name="connsiteY3514" fmla="*/ 2423015 h 3722228"/>
              <a:gd name="connsiteX3515" fmla="*/ 1901257 w 6494035"/>
              <a:gd name="connsiteY3515" fmla="*/ 2442667 h 3722228"/>
              <a:gd name="connsiteX3516" fmla="*/ 1928534 w 6494035"/>
              <a:gd name="connsiteY3516" fmla="*/ 2434857 h 3722228"/>
              <a:gd name="connsiteX3517" fmla="*/ 1944045 w 6494035"/>
              <a:gd name="connsiteY3517" fmla="*/ 2415288 h 3722228"/>
              <a:gd name="connsiteX3518" fmla="*/ 1985897 w 6494035"/>
              <a:gd name="connsiteY3518" fmla="*/ 2419823 h 3722228"/>
              <a:gd name="connsiteX3519" fmla="*/ 1975009 w 6494035"/>
              <a:gd name="connsiteY3519" fmla="*/ 2442667 h 3722228"/>
              <a:gd name="connsiteX3520" fmla="*/ 1939480 w 6494035"/>
              <a:gd name="connsiteY3520" fmla="*/ 2450394 h 3722228"/>
              <a:gd name="connsiteX3521" fmla="*/ 1967224 w 6494035"/>
              <a:gd name="connsiteY3521" fmla="*/ 2454005 h 3722228"/>
              <a:gd name="connsiteX3522" fmla="*/ 1998189 w 6494035"/>
              <a:gd name="connsiteY3522" fmla="*/ 2423015 h 3722228"/>
              <a:gd name="connsiteX3523" fmla="*/ 2020958 w 6494035"/>
              <a:gd name="connsiteY3523" fmla="*/ 2430825 h 3722228"/>
              <a:gd name="connsiteX3524" fmla="*/ 2048762 w 6494035"/>
              <a:gd name="connsiteY3524" fmla="*/ 2438552 h 3722228"/>
              <a:gd name="connsiteX3525" fmla="*/ 2067434 w 6494035"/>
              <a:gd name="connsiteY3525" fmla="*/ 2454005 h 3722228"/>
              <a:gd name="connsiteX3526" fmla="*/ 2064215 w 6494035"/>
              <a:gd name="connsiteY3526" fmla="*/ 2469039 h 3722228"/>
              <a:gd name="connsiteX3527" fmla="*/ 2090672 w 6494035"/>
              <a:gd name="connsiteY3527" fmla="*/ 2461312 h 3722228"/>
              <a:gd name="connsiteX3528" fmla="*/ 2121168 w 6494035"/>
              <a:gd name="connsiteY3528" fmla="*/ 2469039 h 3722228"/>
              <a:gd name="connsiteX3529" fmla="*/ 2152132 w 6494035"/>
              <a:gd name="connsiteY3529" fmla="*/ 2469039 h 3722228"/>
              <a:gd name="connsiteX3530" fmla="*/ 2187194 w 6494035"/>
              <a:gd name="connsiteY3530" fmla="*/ 2489111 h 3722228"/>
              <a:gd name="connsiteX3531" fmla="*/ 2214938 w 6494035"/>
              <a:gd name="connsiteY3531" fmla="*/ 2512291 h 3722228"/>
              <a:gd name="connsiteX3532" fmla="*/ 2245434 w 6494035"/>
              <a:gd name="connsiteY3532" fmla="*/ 2515483 h 3722228"/>
              <a:gd name="connsiteX3533" fmla="*/ 2256848 w 6494035"/>
              <a:gd name="connsiteY3533" fmla="*/ 2535051 h 3722228"/>
              <a:gd name="connsiteX3534" fmla="*/ 2264575 w 6494035"/>
              <a:gd name="connsiteY3534" fmla="*/ 2558315 h 3722228"/>
              <a:gd name="connsiteX3535" fmla="*/ 2256848 w 6494035"/>
              <a:gd name="connsiteY3535" fmla="*/ 2597033 h 3722228"/>
              <a:gd name="connsiteX3536" fmla="*/ 2241337 w 6494035"/>
              <a:gd name="connsiteY3536" fmla="*/ 2615677 h 3722228"/>
              <a:gd name="connsiteX3537" fmla="*/ 2225884 w 6494035"/>
              <a:gd name="connsiteY3537" fmla="*/ 2638941 h 3722228"/>
              <a:gd name="connsiteX3538" fmla="*/ 2210431 w 6494035"/>
              <a:gd name="connsiteY3538" fmla="*/ 2666237 h 3722228"/>
              <a:gd name="connsiteX3539" fmla="*/ 2194920 w 6494035"/>
              <a:gd name="connsiteY3539" fmla="*/ 2673963 h 3722228"/>
              <a:gd name="connsiteX3540" fmla="*/ 2183096 w 6494035"/>
              <a:gd name="connsiteY3540" fmla="*/ 2689501 h 3722228"/>
              <a:gd name="connsiteX3541" fmla="*/ 2183096 w 6494035"/>
              <a:gd name="connsiteY3541" fmla="*/ 2715872 h 3722228"/>
              <a:gd name="connsiteX3542" fmla="*/ 2187194 w 6494035"/>
              <a:gd name="connsiteY3542" fmla="*/ 2739136 h 3722228"/>
              <a:gd name="connsiteX3543" fmla="*/ 2183096 w 6494035"/>
              <a:gd name="connsiteY3543" fmla="*/ 2777433 h 3722228"/>
              <a:gd name="connsiteX3544" fmla="*/ 2175369 w 6494035"/>
              <a:gd name="connsiteY3544" fmla="*/ 2792887 h 3722228"/>
              <a:gd name="connsiteX3545" fmla="*/ 2172150 w 6494035"/>
              <a:gd name="connsiteY3545" fmla="*/ 2816067 h 3722228"/>
              <a:gd name="connsiteX3546" fmla="*/ 2152132 w 6494035"/>
              <a:gd name="connsiteY3546" fmla="*/ 2854784 h 3722228"/>
              <a:gd name="connsiteX3547" fmla="*/ 2148913 w 6494035"/>
              <a:gd name="connsiteY3547" fmla="*/ 2873512 h 3722228"/>
              <a:gd name="connsiteX3548" fmla="*/ 2133460 w 6494035"/>
              <a:gd name="connsiteY3548" fmla="*/ 2893081 h 3722228"/>
              <a:gd name="connsiteX3549" fmla="*/ 2113441 w 6494035"/>
              <a:gd name="connsiteY3549" fmla="*/ 2893081 h 3722228"/>
              <a:gd name="connsiteX3550" fmla="*/ 2082887 w 6494035"/>
              <a:gd name="connsiteY3550" fmla="*/ 2900808 h 3722228"/>
              <a:gd name="connsiteX3551" fmla="*/ 2051923 w 6494035"/>
              <a:gd name="connsiteY3551" fmla="*/ 2916345 h 3722228"/>
              <a:gd name="connsiteX3552" fmla="*/ 2025524 w 6494035"/>
              <a:gd name="connsiteY3552" fmla="*/ 2931799 h 3722228"/>
              <a:gd name="connsiteX3553" fmla="*/ 2005974 w 6494035"/>
              <a:gd name="connsiteY3553" fmla="*/ 2950444 h 3722228"/>
              <a:gd name="connsiteX3554" fmla="*/ 2002287 w 6494035"/>
              <a:gd name="connsiteY3554" fmla="*/ 2981434 h 3722228"/>
              <a:gd name="connsiteX3555" fmla="*/ 2002287 w 6494035"/>
              <a:gd name="connsiteY3555" fmla="*/ 3008729 h 3722228"/>
              <a:gd name="connsiteX3556" fmla="*/ 1993682 w 6494035"/>
              <a:gd name="connsiteY3556" fmla="*/ 3024267 h 3722228"/>
              <a:gd name="connsiteX3557" fmla="*/ 1978170 w 6494035"/>
              <a:gd name="connsiteY3557" fmla="*/ 3047447 h 3722228"/>
              <a:gd name="connsiteX3558" fmla="*/ 1970444 w 6494035"/>
              <a:gd name="connsiteY3558" fmla="*/ 3066175 h 3722228"/>
              <a:gd name="connsiteX3559" fmla="*/ 1959498 w 6494035"/>
              <a:gd name="connsiteY3559" fmla="*/ 3085744 h 3722228"/>
              <a:gd name="connsiteX3560" fmla="*/ 1944045 w 6494035"/>
              <a:gd name="connsiteY3560" fmla="*/ 3101197 h 3722228"/>
              <a:gd name="connsiteX3561" fmla="*/ 1936319 w 6494035"/>
              <a:gd name="connsiteY3561" fmla="*/ 3119926 h 3722228"/>
              <a:gd name="connsiteX3562" fmla="*/ 1920807 w 6494035"/>
              <a:gd name="connsiteY3562" fmla="*/ 3139915 h 3722228"/>
              <a:gd name="connsiteX3563" fmla="*/ 1908983 w 6494035"/>
              <a:gd name="connsiteY3563" fmla="*/ 3158643 h 3722228"/>
              <a:gd name="connsiteX3564" fmla="*/ 1898038 w 6494035"/>
              <a:gd name="connsiteY3564" fmla="*/ 3170485 h 3722228"/>
              <a:gd name="connsiteX3565" fmla="*/ 1870293 w 6494035"/>
              <a:gd name="connsiteY3565" fmla="*/ 3174097 h 3722228"/>
              <a:gd name="connsiteX3566" fmla="*/ 1851621 w 6494035"/>
              <a:gd name="connsiteY3566" fmla="*/ 3162675 h 3722228"/>
              <a:gd name="connsiteX3567" fmla="*/ 1836109 w 6494035"/>
              <a:gd name="connsiteY3567" fmla="*/ 3158643 h 3722228"/>
              <a:gd name="connsiteX3568" fmla="*/ 1820656 w 6494035"/>
              <a:gd name="connsiteY3568" fmla="*/ 3150833 h 3722228"/>
              <a:gd name="connsiteX3569" fmla="*/ 1820656 w 6494035"/>
              <a:gd name="connsiteY3569" fmla="*/ 3158643 h 3722228"/>
              <a:gd name="connsiteX3570" fmla="*/ 1824286 w 6494035"/>
              <a:gd name="connsiteY3570" fmla="*/ 3170485 h 3722228"/>
              <a:gd name="connsiteX3571" fmla="*/ 1836109 w 6494035"/>
              <a:gd name="connsiteY3571" fmla="*/ 3174097 h 3722228"/>
              <a:gd name="connsiteX3572" fmla="*/ 1847056 w 6494035"/>
              <a:gd name="connsiteY3572" fmla="*/ 3185939 h 3722228"/>
              <a:gd name="connsiteX3573" fmla="*/ 1847056 w 6494035"/>
              <a:gd name="connsiteY3573" fmla="*/ 3189130 h 3722228"/>
              <a:gd name="connsiteX3574" fmla="*/ 1847056 w 6494035"/>
              <a:gd name="connsiteY3574" fmla="*/ 3201392 h 3722228"/>
              <a:gd name="connsiteX3575" fmla="*/ 1862508 w 6494035"/>
              <a:gd name="connsiteY3575" fmla="*/ 3209203 h 3722228"/>
              <a:gd name="connsiteX3576" fmla="*/ 1862508 w 6494035"/>
              <a:gd name="connsiteY3576" fmla="*/ 3216929 h 3722228"/>
              <a:gd name="connsiteX3577" fmla="*/ 1854782 w 6494035"/>
              <a:gd name="connsiteY3577" fmla="*/ 3235574 h 3722228"/>
              <a:gd name="connsiteX3578" fmla="*/ 1847056 w 6494035"/>
              <a:gd name="connsiteY3578" fmla="*/ 3255143 h 3722228"/>
              <a:gd name="connsiteX3579" fmla="*/ 1816559 w 6494035"/>
              <a:gd name="connsiteY3579" fmla="*/ 3266565 h 3722228"/>
              <a:gd name="connsiteX3580" fmla="*/ 1785595 w 6494035"/>
              <a:gd name="connsiteY3580" fmla="*/ 3270680 h 3722228"/>
              <a:gd name="connsiteX3581" fmla="*/ 1754630 w 6494035"/>
              <a:gd name="connsiteY3581" fmla="*/ 3270680 h 3722228"/>
              <a:gd name="connsiteX3582" fmla="*/ 1765986 w 6494035"/>
              <a:gd name="connsiteY3582" fmla="*/ 3281598 h 3722228"/>
              <a:gd name="connsiteX3583" fmla="*/ 1765986 w 6494035"/>
              <a:gd name="connsiteY3583" fmla="*/ 3293860 h 3722228"/>
              <a:gd name="connsiteX3584" fmla="*/ 1762357 w 6494035"/>
              <a:gd name="connsiteY3584" fmla="*/ 3309397 h 3722228"/>
              <a:gd name="connsiteX3585" fmla="*/ 1765986 w 6494035"/>
              <a:gd name="connsiteY3585" fmla="*/ 3317124 h 3722228"/>
              <a:gd name="connsiteX3586" fmla="*/ 1758260 w 6494035"/>
              <a:gd name="connsiteY3586" fmla="*/ 3328042 h 3722228"/>
              <a:gd name="connsiteX3587" fmla="*/ 1731861 w 6494035"/>
              <a:gd name="connsiteY3587" fmla="*/ 3328042 h 3722228"/>
              <a:gd name="connsiteX3588" fmla="*/ 1711784 w 6494035"/>
              <a:gd name="connsiteY3588" fmla="*/ 3320315 h 3722228"/>
              <a:gd name="connsiteX3589" fmla="*/ 1711784 w 6494035"/>
              <a:gd name="connsiteY3589" fmla="*/ 3332577 h 3722228"/>
              <a:gd name="connsiteX3590" fmla="*/ 1716350 w 6494035"/>
              <a:gd name="connsiteY3590" fmla="*/ 3343495 h 3722228"/>
              <a:gd name="connsiteX3591" fmla="*/ 1724076 w 6494035"/>
              <a:gd name="connsiteY3591" fmla="*/ 3355337 h 3722228"/>
              <a:gd name="connsiteX3592" fmla="*/ 1742748 w 6494035"/>
              <a:gd name="connsiteY3592" fmla="*/ 3355337 h 3722228"/>
              <a:gd name="connsiteX3593" fmla="*/ 1746845 w 6494035"/>
              <a:gd name="connsiteY3593" fmla="*/ 3359032 h 3722228"/>
              <a:gd name="connsiteX3594" fmla="*/ 1746845 w 6494035"/>
              <a:gd name="connsiteY3594" fmla="*/ 3370874 h 3722228"/>
              <a:gd name="connsiteX3595" fmla="*/ 1739588 w 6494035"/>
              <a:gd name="connsiteY3595" fmla="*/ 3374486 h 3722228"/>
              <a:gd name="connsiteX3596" fmla="*/ 1735022 w 6494035"/>
              <a:gd name="connsiteY3596" fmla="*/ 3366759 h 3722228"/>
              <a:gd name="connsiteX3597" fmla="*/ 1724076 w 6494035"/>
              <a:gd name="connsiteY3597" fmla="*/ 3366759 h 3722228"/>
              <a:gd name="connsiteX3598" fmla="*/ 1724076 w 6494035"/>
              <a:gd name="connsiteY3598" fmla="*/ 3374486 h 3722228"/>
              <a:gd name="connsiteX3599" fmla="*/ 1731861 w 6494035"/>
              <a:gd name="connsiteY3599" fmla="*/ 3381792 h 3722228"/>
              <a:gd name="connsiteX3600" fmla="*/ 1719569 w 6494035"/>
              <a:gd name="connsiteY3600" fmla="*/ 3389519 h 3722228"/>
              <a:gd name="connsiteX3601" fmla="*/ 1724076 w 6494035"/>
              <a:gd name="connsiteY3601" fmla="*/ 3409592 h 3722228"/>
              <a:gd name="connsiteX3602" fmla="*/ 1724076 w 6494035"/>
              <a:gd name="connsiteY3602" fmla="*/ 3432772 h 3722228"/>
              <a:gd name="connsiteX3603" fmla="*/ 1708624 w 6494035"/>
              <a:gd name="connsiteY3603" fmla="*/ 3432772 h 3722228"/>
              <a:gd name="connsiteX3604" fmla="*/ 1693112 w 6494035"/>
              <a:gd name="connsiteY3604" fmla="*/ 3451500 h 3722228"/>
              <a:gd name="connsiteX3605" fmla="*/ 1688604 w 6494035"/>
              <a:gd name="connsiteY3605" fmla="*/ 3471069 h 3722228"/>
              <a:gd name="connsiteX3606" fmla="*/ 1711784 w 6494035"/>
              <a:gd name="connsiteY3606" fmla="*/ 3489714 h 3722228"/>
              <a:gd name="connsiteX3607" fmla="*/ 1731861 w 6494035"/>
              <a:gd name="connsiteY3607" fmla="*/ 3494249 h 3722228"/>
              <a:gd name="connsiteX3608" fmla="*/ 1724076 w 6494035"/>
              <a:gd name="connsiteY3608" fmla="*/ 3520704 h 3722228"/>
              <a:gd name="connsiteX3609" fmla="*/ 1704058 w 6494035"/>
              <a:gd name="connsiteY3609" fmla="*/ 3540693 h 3722228"/>
              <a:gd name="connsiteX3610" fmla="*/ 1704058 w 6494035"/>
              <a:gd name="connsiteY3610" fmla="*/ 3559422 h 3722228"/>
              <a:gd name="connsiteX3611" fmla="*/ 1688604 w 6494035"/>
              <a:gd name="connsiteY3611" fmla="*/ 3578066 h 3722228"/>
              <a:gd name="connsiteX3612" fmla="*/ 1685385 w 6494035"/>
              <a:gd name="connsiteY3612" fmla="*/ 3597635 h 3722228"/>
              <a:gd name="connsiteX3613" fmla="*/ 1693112 w 6494035"/>
              <a:gd name="connsiteY3613" fmla="*/ 3616364 h 3722228"/>
              <a:gd name="connsiteX3614" fmla="*/ 1704058 w 6494035"/>
              <a:gd name="connsiteY3614" fmla="*/ 3639544 h 3722228"/>
              <a:gd name="connsiteX3615" fmla="*/ 1688604 w 6494035"/>
              <a:gd name="connsiteY3615" fmla="*/ 3644079 h 3722228"/>
              <a:gd name="connsiteX3616" fmla="*/ 1673094 w 6494035"/>
              <a:gd name="connsiteY3616" fmla="*/ 3655081 h 3722228"/>
              <a:gd name="connsiteX3617" fmla="*/ 1669932 w 6494035"/>
              <a:gd name="connsiteY3617" fmla="*/ 3667343 h 3722228"/>
              <a:gd name="connsiteX3618" fmla="*/ 1669932 w 6494035"/>
              <a:gd name="connsiteY3618" fmla="*/ 3685988 h 3722228"/>
              <a:gd name="connsiteX3619" fmla="*/ 1662206 w 6494035"/>
              <a:gd name="connsiteY3619" fmla="*/ 3693798 h 3722228"/>
              <a:gd name="connsiteX3620" fmla="*/ 1650324 w 6494035"/>
              <a:gd name="connsiteY3620" fmla="*/ 3690103 h 3722228"/>
              <a:gd name="connsiteX3621" fmla="*/ 1642597 w 6494035"/>
              <a:gd name="connsiteY3621" fmla="*/ 3678261 h 3722228"/>
              <a:gd name="connsiteX3622" fmla="*/ 1650324 w 6494035"/>
              <a:gd name="connsiteY3622" fmla="*/ 3670534 h 3722228"/>
              <a:gd name="connsiteX3623" fmla="*/ 1662206 w 6494035"/>
              <a:gd name="connsiteY3623" fmla="*/ 3667343 h 3722228"/>
              <a:gd name="connsiteX3624" fmla="*/ 1650324 w 6494035"/>
              <a:gd name="connsiteY3624" fmla="*/ 3651890 h 3722228"/>
              <a:gd name="connsiteX3625" fmla="*/ 1631652 w 6494035"/>
              <a:gd name="connsiteY3625" fmla="*/ 3655081 h 3722228"/>
              <a:gd name="connsiteX3626" fmla="*/ 1646694 w 6494035"/>
              <a:gd name="connsiteY3626" fmla="*/ 3667343 h 3722228"/>
              <a:gd name="connsiteX3627" fmla="*/ 1639437 w 6494035"/>
              <a:gd name="connsiteY3627" fmla="*/ 3674650 h 3722228"/>
              <a:gd name="connsiteX3628" fmla="*/ 1639437 w 6494035"/>
              <a:gd name="connsiteY3628" fmla="*/ 3678261 h 3722228"/>
              <a:gd name="connsiteX3629" fmla="*/ 1627145 w 6494035"/>
              <a:gd name="connsiteY3629" fmla="*/ 3674650 h 3722228"/>
              <a:gd name="connsiteX3630" fmla="*/ 1631652 w 6494035"/>
              <a:gd name="connsiteY3630" fmla="*/ 3667343 h 3722228"/>
              <a:gd name="connsiteX3631" fmla="*/ 1616199 w 6494035"/>
              <a:gd name="connsiteY3631" fmla="*/ 3662808 h 3722228"/>
              <a:gd name="connsiteX3632" fmla="*/ 1619360 w 6494035"/>
              <a:gd name="connsiteY3632" fmla="*/ 3651890 h 3722228"/>
              <a:gd name="connsiteX3633" fmla="*/ 1611633 w 6494035"/>
              <a:gd name="connsiteY3633" fmla="*/ 3659616 h 3722228"/>
              <a:gd name="connsiteX3634" fmla="*/ 1611633 w 6494035"/>
              <a:gd name="connsiteY3634" fmla="*/ 3644079 h 3722228"/>
              <a:gd name="connsiteX3635" fmla="*/ 1627145 w 6494035"/>
              <a:gd name="connsiteY3635" fmla="*/ 3644079 h 3722228"/>
              <a:gd name="connsiteX3636" fmla="*/ 1627145 w 6494035"/>
              <a:gd name="connsiteY3636" fmla="*/ 3631817 h 3722228"/>
              <a:gd name="connsiteX3637" fmla="*/ 1616199 w 6494035"/>
              <a:gd name="connsiteY3637" fmla="*/ 3628626 h 3722228"/>
              <a:gd name="connsiteX3638" fmla="*/ 1611633 w 6494035"/>
              <a:gd name="connsiteY3638" fmla="*/ 3636352 h 3722228"/>
              <a:gd name="connsiteX3639" fmla="*/ 1599809 w 6494035"/>
              <a:gd name="connsiteY3639" fmla="*/ 3624090 h 3722228"/>
              <a:gd name="connsiteX3640" fmla="*/ 1592083 w 6494035"/>
              <a:gd name="connsiteY3640" fmla="*/ 3605446 h 3722228"/>
              <a:gd name="connsiteX3641" fmla="*/ 1592083 w 6494035"/>
              <a:gd name="connsiteY3641" fmla="*/ 3601330 h 3722228"/>
              <a:gd name="connsiteX3642" fmla="*/ 1576572 w 6494035"/>
              <a:gd name="connsiteY3642" fmla="*/ 3585793 h 3722228"/>
              <a:gd name="connsiteX3643" fmla="*/ 1584298 w 6494035"/>
              <a:gd name="connsiteY3643" fmla="*/ 3582182 h 3722228"/>
              <a:gd name="connsiteX3644" fmla="*/ 1580669 w 6494035"/>
              <a:gd name="connsiteY3644" fmla="*/ 3570340 h 3722228"/>
              <a:gd name="connsiteX3645" fmla="*/ 1588395 w 6494035"/>
              <a:gd name="connsiteY3645" fmla="*/ 3570340 h 3722228"/>
              <a:gd name="connsiteX3646" fmla="*/ 1576572 w 6494035"/>
              <a:gd name="connsiteY3646" fmla="*/ 3562613 h 3722228"/>
              <a:gd name="connsiteX3647" fmla="*/ 1573411 w 6494035"/>
              <a:gd name="connsiteY3647" fmla="*/ 3540693 h 3722228"/>
              <a:gd name="connsiteX3648" fmla="*/ 1573411 w 6494035"/>
              <a:gd name="connsiteY3648" fmla="*/ 3528431 h 3722228"/>
              <a:gd name="connsiteX3649" fmla="*/ 1588395 w 6494035"/>
              <a:gd name="connsiteY3649" fmla="*/ 3528431 h 3722228"/>
              <a:gd name="connsiteX3650" fmla="*/ 1576572 w 6494035"/>
              <a:gd name="connsiteY3650" fmla="*/ 3512978 h 3722228"/>
              <a:gd name="connsiteX3651" fmla="*/ 1561119 w 6494035"/>
              <a:gd name="connsiteY3651" fmla="*/ 3512978 h 3722228"/>
              <a:gd name="connsiteX3652" fmla="*/ 1568845 w 6494035"/>
              <a:gd name="connsiteY3652" fmla="*/ 3497440 h 3722228"/>
              <a:gd name="connsiteX3653" fmla="*/ 1545607 w 6494035"/>
              <a:gd name="connsiteY3653" fmla="*/ 3486522 h 3722228"/>
              <a:gd name="connsiteX3654" fmla="*/ 1537881 w 6494035"/>
              <a:gd name="connsiteY3654" fmla="*/ 3489714 h 3722228"/>
              <a:gd name="connsiteX3655" fmla="*/ 1542447 w 6494035"/>
              <a:gd name="connsiteY3655" fmla="*/ 3466954 h 3722228"/>
              <a:gd name="connsiteX3656" fmla="*/ 1561119 w 6494035"/>
              <a:gd name="connsiteY3656" fmla="*/ 3466954 h 3722228"/>
              <a:gd name="connsiteX3657" fmla="*/ 1568845 w 6494035"/>
              <a:gd name="connsiteY3657" fmla="*/ 3486522 h 3722228"/>
              <a:gd name="connsiteX3658" fmla="*/ 1576572 w 6494035"/>
              <a:gd name="connsiteY3658" fmla="*/ 3466954 h 3722228"/>
              <a:gd name="connsiteX3659" fmla="*/ 1568845 w 6494035"/>
              <a:gd name="connsiteY3659" fmla="*/ 3440498 h 3722228"/>
              <a:gd name="connsiteX3660" fmla="*/ 1573411 w 6494035"/>
              <a:gd name="connsiteY3660" fmla="*/ 3435963 h 3722228"/>
              <a:gd name="connsiteX3661" fmla="*/ 1580669 w 6494035"/>
              <a:gd name="connsiteY3661" fmla="*/ 3420510 h 3722228"/>
              <a:gd name="connsiteX3662" fmla="*/ 1568845 w 6494035"/>
              <a:gd name="connsiteY3662" fmla="*/ 3417318 h 3722228"/>
              <a:gd name="connsiteX3663" fmla="*/ 1568845 w 6494035"/>
              <a:gd name="connsiteY3663" fmla="*/ 3401781 h 3722228"/>
              <a:gd name="connsiteX3664" fmla="*/ 1568845 w 6494035"/>
              <a:gd name="connsiteY3664" fmla="*/ 3374486 h 3722228"/>
              <a:gd name="connsiteX3665" fmla="*/ 1568845 w 6494035"/>
              <a:gd name="connsiteY3665" fmla="*/ 3348114 h 3722228"/>
              <a:gd name="connsiteX3666" fmla="*/ 1553334 w 6494035"/>
              <a:gd name="connsiteY3666" fmla="*/ 3348114 h 3722228"/>
              <a:gd name="connsiteX3667" fmla="*/ 1545607 w 6494035"/>
              <a:gd name="connsiteY3667" fmla="*/ 3343495 h 3722228"/>
              <a:gd name="connsiteX3668" fmla="*/ 1542447 w 6494035"/>
              <a:gd name="connsiteY3668" fmla="*/ 3324850 h 3722228"/>
              <a:gd name="connsiteX3669" fmla="*/ 1545607 w 6494035"/>
              <a:gd name="connsiteY3669" fmla="*/ 3301586 h 3722228"/>
              <a:gd name="connsiteX3670" fmla="*/ 1537881 w 6494035"/>
              <a:gd name="connsiteY3670" fmla="*/ 3274291 h 3722228"/>
              <a:gd name="connsiteX3671" fmla="*/ 1530154 w 6494035"/>
              <a:gd name="connsiteY3671" fmla="*/ 3240109 h 3722228"/>
              <a:gd name="connsiteX3672" fmla="*/ 1537881 w 6494035"/>
              <a:gd name="connsiteY3672" fmla="*/ 3224656 h 3722228"/>
              <a:gd name="connsiteX3673" fmla="*/ 1545607 w 6494035"/>
              <a:gd name="connsiteY3673" fmla="*/ 3193665 h 3722228"/>
              <a:gd name="connsiteX3674" fmla="*/ 1553334 w 6494035"/>
              <a:gd name="connsiteY3674" fmla="*/ 3158643 h 3722228"/>
              <a:gd name="connsiteX3675" fmla="*/ 1553334 w 6494035"/>
              <a:gd name="connsiteY3675" fmla="*/ 3132188 h 3722228"/>
              <a:gd name="connsiteX3676" fmla="*/ 1553334 w 6494035"/>
              <a:gd name="connsiteY3676" fmla="*/ 3119926 h 3722228"/>
              <a:gd name="connsiteX3677" fmla="*/ 1545607 w 6494035"/>
              <a:gd name="connsiteY3677" fmla="*/ 3088935 h 3722228"/>
              <a:gd name="connsiteX3678" fmla="*/ 1545607 w 6494035"/>
              <a:gd name="connsiteY3678" fmla="*/ 3066175 h 3722228"/>
              <a:gd name="connsiteX3679" fmla="*/ 1545607 w 6494035"/>
              <a:gd name="connsiteY3679" fmla="*/ 3035185 h 3722228"/>
              <a:gd name="connsiteX3680" fmla="*/ 1550173 w 6494035"/>
              <a:gd name="connsiteY3680" fmla="*/ 3001003 h 3722228"/>
              <a:gd name="connsiteX3681" fmla="*/ 1553334 w 6494035"/>
              <a:gd name="connsiteY3681" fmla="*/ 2970012 h 3722228"/>
              <a:gd name="connsiteX3682" fmla="*/ 1553334 w 6494035"/>
              <a:gd name="connsiteY3682" fmla="*/ 2939525 h 3722228"/>
              <a:gd name="connsiteX3683" fmla="*/ 1550173 w 6494035"/>
              <a:gd name="connsiteY3683" fmla="*/ 2908535 h 3722228"/>
              <a:gd name="connsiteX3684" fmla="*/ 1553334 w 6494035"/>
              <a:gd name="connsiteY3684" fmla="*/ 2896273 h 3722228"/>
              <a:gd name="connsiteX3685" fmla="*/ 1553334 w 6494035"/>
              <a:gd name="connsiteY3685" fmla="*/ 2873512 h 3722228"/>
              <a:gd name="connsiteX3686" fmla="*/ 1553334 w 6494035"/>
              <a:gd name="connsiteY3686" fmla="*/ 2831604 h 3722228"/>
              <a:gd name="connsiteX3687" fmla="*/ 1545607 w 6494035"/>
              <a:gd name="connsiteY3687" fmla="*/ 2796078 h 3722228"/>
              <a:gd name="connsiteX3688" fmla="*/ 1526936 w 6494035"/>
              <a:gd name="connsiteY3688" fmla="*/ 2781045 h 3722228"/>
              <a:gd name="connsiteX3689" fmla="*/ 1506917 w 6494035"/>
              <a:gd name="connsiteY3689" fmla="*/ 2765591 h 3722228"/>
              <a:gd name="connsiteX3690" fmla="*/ 1473201 w 6494035"/>
              <a:gd name="connsiteY3690" fmla="*/ 2746863 h 3722228"/>
              <a:gd name="connsiteX3691" fmla="*/ 1445456 w 6494035"/>
              <a:gd name="connsiteY3691" fmla="*/ 2731409 h 3722228"/>
              <a:gd name="connsiteX3692" fmla="*/ 1418121 w 6494035"/>
              <a:gd name="connsiteY3692" fmla="*/ 2700419 h 3722228"/>
              <a:gd name="connsiteX3693" fmla="*/ 1410394 w 6494035"/>
              <a:gd name="connsiteY3693" fmla="*/ 2669428 h 3722228"/>
              <a:gd name="connsiteX3694" fmla="*/ 1394884 w 6494035"/>
              <a:gd name="connsiteY3694" fmla="*/ 2658510 h 3722228"/>
              <a:gd name="connsiteX3695" fmla="*/ 1387157 w 6494035"/>
              <a:gd name="connsiteY3695" fmla="*/ 2635330 h 3722228"/>
              <a:gd name="connsiteX3696" fmla="*/ 1371646 w 6494035"/>
              <a:gd name="connsiteY3696" fmla="*/ 2612486 h 3722228"/>
              <a:gd name="connsiteX3697" fmla="*/ 1360758 w 6494035"/>
              <a:gd name="connsiteY3697" fmla="*/ 2584771 h 3722228"/>
              <a:gd name="connsiteX3698" fmla="*/ 1340681 w 6494035"/>
              <a:gd name="connsiteY3698" fmla="*/ 2554200 h 3722228"/>
              <a:gd name="connsiteX3699" fmla="*/ 1310186 w 6494035"/>
              <a:gd name="connsiteY3699" fmla="*/ 2527829 h 3722228"/>
              <a:gd name="connsiteX3700" fmla="*/ 1310186 w 6494035"/>
              <a:gd name="connsiteY3700" fmla="*/ 2496838 h 3722228"/>
              <a:gd name="connsiteX3701" fmla="*/ 1317970 w 6494035"/>
              <a:gd name="connsiteY3701" fmla="*/ 2484576 h 3722228"/>
              <a:gd name="connsiteX3702" fmla="*/ 1333423 w 6494035"/>
              <a:gd name="connsiteY3702" fmla="*/ 2476766 h 3722228"/>
              <a:gd name="connsiteX3703" fmla="*/ 1337520 w 6494035"/>
              <a:gd name="connsiteY3703" fmla="*/ 2476766 h 3722228"/>
              <a:gd name="connsiteX3704" fmla="*/ 1340681 w 6494035"/>
              <a:gd name="connsiteY3704" fmla="*/ 2461312 h 3722228"/>
              <a:gd name="connsiteX3705" fmla="*/ 1337520 w 6494035"/>
              <a:gd name="connsiteY3705" fmla="*/ 2454005 h 3722228"/>
              <a:gd name="connsiteX3706" fmla="*/ 1329794 w 6494035"/>
              <a:gd name="connsiteY3706" fmla="*/ 2461312 h 3722228"/>
              <a:gd name="connsiteX3707" fmla="*/ 1314282 w 6494035"/>
              <a:gd name="connsiteY3707" fmla="*/ 2454005 h 3722228"/>
              <a:gd name="connsiteX3708" fmla="*/ 1322067 w 6494035"/>
              <a:gd name="connsiteY3708" fmla="*/ 2446279 h 3722228"/>
              <a:gd name="connsiteX3709" fmla="*/ 1317970 w 6494035"/>
              <a:gd name="connsiteY3709" fmla="*/ 2427634 h 3722228"/>
              <a:gd name="connsiteX3710" fmla="*/ 1325697 w 6494035"/>
              <a:gd name="connsiteY3710" fmla="*/ 2423015 h 3722228"/>
              <a:gd name="connsiteX3711" fmla="*/ 1325697 w 6494035"/>
              <a:gd name="connsiteY3711" fmla="*/ 2415288 h 3722228"/>
              <a:gd name="connsiteX3712" fmla="*/ 1333423 w 6494035"/>
              <a:gd name="connsiteY3712" fmla="*/ 2404370 h 3722228"/>
              <a:gd name="connsiteX3713" fmla="*/ 1333423 w 6494035"/>
              <a:gd name="connsiteY3713" fmla="*/ 2392108 h 3722228"/>
              <a:gd name="connsiteX3714" fmla="*/ 1340681 w 6494035"/>
              <a:gd name="connsiteY3714" fmla="*/ 2388917 h 3722228"/>
              <a:gd name="connsiteX3715" fmla="*/ 1360758 w 6494035"/>
              <a:gd name="connsiteY3715" fmla="*/ 2376571 h 3722228"/>
              <a:gd name="connsiteX3716" fmla="*/ 1356193 w 6494035"/>
              <a:gd name="connsiteY3716" fmla="*/ 2368844 h 3722228"/>
              <a:gd name="connsiteX3717" fmla="*/ 1363919 w 6494035"/>
              <a:gd name="connsiteY3717" fmla="*/ 2353811 h 3722228"/>
              <a:gd name="connsiteX3718" fmla="*/ 1387157 w 6494035"/>
              <a:gd name="connsiteY3718" fmla="*/ 2338358 h 3722228"/>
              <a:gd name="connsiteX3719" fmla="*/ 1391723 w 6494035"/>
              <a:gd name="connsiteY3719" fmla="*/ 2327439 h 3722228"/>
              <a:gd name="connsiteX3720" fmla="*/ 1387157 w 6494035"/>
              <a:gd name="connsiteY3720" fmla="*/ 2319629 h 3722228"/>
              <a:gd name="connsiteX3721" fmla="*/ 1391723 w 6494035"/>
              <a:gd name="connsiteY3721" fmla="*/ 2307367 h 3722228"/>
              <a:gd name="connsiteX3722" fmla="*/ 1387157 w 6494035"/>
              <a:gd name="connsiteY3722" fmla="*/ 2291914 h 3722228"/>
              <a:gd name="connsiteX3723" fmla="*/ 1391723 w 6494035"/>
              <a:gd name="connsiteY3723" fmla="*/ 2276376 h 3722228"/>
              <a:gd name="connsiteX3724" fmla="*/ 1387157 w 6494035"/>
              <a:gd name="connsiteY3724" fmla="*/ 2268650 h 3722228"/>
              <a:gd name="connsiteX3725" fmla="*/ 1379431 w 6494035"/>
              <a:gd name="connsiteY3725" fmla="*/ 2257732 h 3722228"/>
              <a:gd name="connsiteX3726" fmla="*/ 1371646 w 6494035"/>
              <a:gd name="connsiteY3726" fmla="*/ 2238163 h 3722228"/>
              <a:gd name="connsiteX3727" fmla="*/ 1376211 w 6494035"/>
              <a:gd name="connsiteY3727" fmla="*/ 2230352 h 3722228"/>
              <a:gd name="connsiteX3728" fmla="*/ 1368485 w 6494035"/>
              <a:gd name="connsiteY3728" fmla="*/ 2230352 h 3722228"/>
              <a:gd name="connsiteX3729" fmla="*/ 1360758 w 6494035"/>
              <a:gd name="connsiteY3729" fmla="*/ 2222626 h 3722228"/>
              <a:gd name="connsiteX3730" fmla="*/ 1348467 w 6494035"/>
              <a:gd name="connsiteY3730" fmla="*/ 2222626 h 3722228"/>
              <a:gd name="connsiteX3731" fmla="*/ 1329794 w 6494035"/>
              <a:gd name="connsiteY3731" fmla="*/ 2238163 h 3722228"/>
              <a:gd name="connsiteX3732" fmla="*/ 1337520 w 6494035"/>
              <a:gd name="connsiteY3732" fmla="*/ 2253616 h 3722228"/>
              <a:gd name="connsiteX3733" fmla="*/ 1322067 w 6494035"/>
              <a:gd name="connsiteY3733" fmla="*/ 2257732 h 3722228"/>
              <a:gd name="connsiteX3734" fmla="*/ 1314282 w 6494035"/>
              <a:gd name="connsiteY3734" fmla="*/ 2245890 h 3722228"/>
              <a:gd name="connsiteX3735" fmla="*/ 1310186 w 6494035"/>
              <a:gd name="connsiteY3735" fmla="*/ 2245890 h 3722228"/>
              <a:gd name="connsiteX3736" fmla="*/ 1299298 w 6494035"/>
              <a:gd name="connsiteY3736" fmla="*/ 2238163 h 3722228"/>
              <a:gd name="connsiteX3737" fmla="*/ 1283787 w 6494035"/>
              <a:gd name="connsiteY3737" fmla="*/ 2234468 h 3722228"/>
              <a:gd name="connsiteX3738" fmla="*/ 1279221 w 6494035"/>
              <a:gd name="connsiteY3738" fmla="*/ 2242194 h 3722228"/>
              <a:gd name="connsiteX3739" fmla="*/ 1276061 w 6494035"/>
              <a:gd name="connsiteY3739" fmla="*/ 2238163 h 3722228"/>
              <a:gd name="connsiteX3740" fmla="*/ 1271495 w 6494035"/>
              <a:gd name="connsiteY3740" fmla="*/ 2227245 h 3722228"/>
              <a:gd name="connsiteX3741" fmla="*/ 1268334 w 6494035"/>
              <a:gd name="connsiteY3741" fmla="*/ 2230352 h 3722228"/>
              <a:gd name="connsiteX3742" fmla="*/ 1263768 w 6494035"/>
              <a:gd name="connsiteY3742" fmla="*/ 2227245 h 3722228"/>
              <a:gd name="connsiteX3743" fmla="*/ 1263768 w 6494035"/>
              <a:gd name="connsiteY3743" fmla="*/ 2214899 h 3722228"/>
              <a:gd name="connsiteX3744" fmla="*/ 1248257 w 6494035"/>
              <a:gd name="connsiteY3744" fmla="*/ 2207172 h 3722228"/>
              <a:gd name="connsiteX3745" fmla="*/ 1233273 w 6494035"/>
              <a:gd name="connsiteY3745" fmla="*/ 2191719 h 3722228"/>
              <a:gd name="connsiteX3746" fmla="*/ 1237370 w 6494035"/>
              <a:gd name="connsiteY3746" fmla="*/ 2203981 h 3722228"/>
              <a:gd name="connsiteX3747" fmla="*/ 1217761 w 6494035"/>
              <a:gd name="connsiteY3747" fmla="*/ 2191719 h 3722228"/>
              <a:gd name="connsiteX3748" fmla="*/ 1220980 w 6494035"/>
              <a:gd name="connsiteY3748" fmla="*/ 2183908 h 3722228"/>
              <a:gd name="connsiteX3749" fmla="*/ 1220980 w 6494035"/>
              <a:gd name="connsiteY3749" fmla="*/ 2172990 h 3722228"/>
              <a:gd name="connsiteX3750" fmla="*/ 1213195 w 6494035"/>
              <a:gd name="connsiteY3750" fmla="*/ 2161148 h 3722228"/>
              <a:gd name="connsiteX3751" fmla="*/ 1202308 w 6494035"/>
              <a:gd name="connsiteY3751" fmla="*/ 2149810 h 3722228"/>
              <a:gd name="connsiteX3752" fmla="*/ 1186797 w 6494035"/>
              <a:gd name="connsiteY3752" fmla="*/ 2130158 h 3722228"/>
              <a:gd name="connsiteX3753" fmla="*/ 1194523 w 6494035"/>
              <a:gd name="connsiteY3753" fmla="*/ 2130158 h 3722228"/>
              <a:gd name="connsiteX3754" fmla="*/ 1190016 w 6494035"/>
              <a:gd name="connsiteY3754" fmla="*/ 2126966 h 3722228"/>
              <a:gd name="connsiteX3755" fmla="*/ 1186797 w 6494035"/>
              <a:gd name="connsiteY3755" fmla="*/ 2122431 h 3722228"/>
              <a:gd name="connsiteX3756" fmla="*/ 1179070 w 6494035"/>
              <a:gd name="connsiteY3756" fmla="*/ 2126966 h 3722228"/>
              <a:gd name="connsiteX3757" fmla="*/ 1155833 w 6494035"/>
              <a:gd name="connsiteY3757" fmla="*/ 2122431 h 3722228"/>
              <a:gd name="connsiteX3758" fmla="*/ 1140789 w 6494035"/>
              <a:gd name="connsiteY3758" fmla="*/ 2114704 h 3722228"/>
              <a:gd name="connsiteX3759" fmla="*/ 1113044 w 6494035"/>
              <a:gd name="connsiteY3759" fmla="*/ 2111513 h 3722228"/>
              <a:gd name="connsiteX3760" fmla="*/ 1094372 w 6494035"/>
              <a:gd name="connsiteY3760" fmla="*/ 2096060 h 3722228"/>
              <a:gd name="connsiteX3761" fmla="*/ 1094528 w 6494035"/>
              <a:gd name="connsiteY3761" fmla="*/ 2095903 h 3722228"/>
              <a:gd name="connsiteX3762" fmla="*/ 1082759 w 6494035"/>
              <a:gd name="connsiteY3762" fmla="*/ 2080547 h 3722228"/>
              <a:gd name="connsiteX3763" fmla="*/ 1056383 w 6494035"/>
              <a:gd name="connsiteY3763" fmla="*/ 2065069 h 3722228"/>
              <a:gd name="connsiteX3764" fmla="*/ 1040891 w 6494035"/>
              <a:gd name="connsiteY3764" fmla="*/ 2065069 h 3722228"/>
              <a:gd name="connsiteX3765" fmla="*/ 1008927 w 6494035"/>
              <a:gd name="connsiteY3765" fmla="*/ 2076056 h 3722228"/>
              <a:gd name="connsiteX3766" fmla="*/ 967060 w 6494035"/>
              <a:gd name="connsiteY3766" fmla="*/ 2052744 h 3722228"/>
              <a:gd name="connsiteX3767" fmla="*/ 931566 w 6494035"/>
              <a:gd name="connsiteY3767" fmla="*/ 2041852 h 3722228"/>
              <a:gd name="connsiteX3768" fmla="*/ 900975 w 6494035"/>
              <a:gd name="connsiteY3768" fmla="*/ 2022265 h 3722228"/>
              <a:gd name="connsiteX3769" fmla="*/ 874599 w 6494035"/>
              <a:gd name="connsiteY3769" fmla="*/ 2014526 h 3722228"/>
              <a:gd name="connsiteX3770" fmla="*/ 846754 w 6494035"/>
              <a:gd name="connsiteY3770" fmla="*/ 1995895 h 3722228"/>
              <a:gd name="connsiteX3771" fmla="*/ 831360 w 6494035"/>
              <a:gd name="connsiteY3771" fmla="*/ 1968092 h 3722228"/>
              <a:gd name="connsiteX3772" fmla="*/ 839008 w 6494035"/>
              <a:gd name="connsiteY3772" fmla="*/ 1964843 h 3722228"/>
              <a:gd name="connsiteX3773" fmla="*/ 839008 w 6494035"/>
              <a:gd name="connsiteY3773" fmla="*/ 1952613 h 3722228"/>
              <a:gd name="connsiteX3774" fmla="*/ 843616 w 6494035"/>
              <a:gd name="connsiteY3774" fmla="*/ 1944874 h 3722228"/>
              <a:gd name="connsiteX3775" fmla="*/ 834988 w 6494035"/>
              <a:gd name="connsiteY3775" fmla="*/ 1922039 h 3722228"/>
              <a:gd name="connsiteX3776" fmla="*/ 823614 w 6494035"/>
              <a:gd name="connsiteY3776" fmla="*/ 1895669 h 3722228"/>
              <a:gd name="connsiteX3777" fmla="*/ 804004 w 6494035"/>
              <a:gd name="connsiteY3777" fmla="*/ 1869299 h 3722228"/>
              <a:gd name="connsiteX3778" fmla="*/ 769784 w 6494035"/>
              <a:gd name="connsiteY3778" fmla="*/ 1833757 h 3722228"/>
              <a:gd name="connsiteX3779" fmla="*/ 777531 w 6494035"/>
              <a:gd name="connsiteY3779" fmla="*/ 1822769 h 3722228"/>
              <a:gd name="connsiteX3780" fmla="*/ 773020 w 6494035"/>
              <a:gd name="connsiteY3780" fmla="*/ 1810539 h 3722228"/>
              <a:gd name="connsiteX3781" fmla="*/ 754293 w 6494035"/>
              <a:gd name="connsiteY3781" fmla="*/ 1795444 h 3722228"/>
              <a:gd name="connsiteX3782" fmla="*/ 754293 w 6494035"/>
              <a:gd name="connsiteY3782" fmla="*/ 1784074 h 3722228"/>
              <a:gd name="connsiteX3783" fmla="*/ 746547 w 6494035"/>
              <a:gd name="connsiteY3783" fmla="*/ 1784074 h 3722228"/>
              <a:gd name="connsiteX3784" fmla="*/ 734781 w 6494035"/>
              <a:gd name="connsiteY3784" fmla="*/ 1764487 h 3722228"/>
              <a:gd name="connsiteX3785" fmla="*/ 719289 w 6494035"/>
              <a:gd name="connsiteY3785" fmla="*/ 1733531 h 3722228"/>
              <a:gd name="connsiteX3786" fmla="*/ 719289 w 6494035"/>
              <a:gd name="connsiteY3786" fmla="*/ 1702575 h 3722228"/>
              <a:gd name="connsiteX3787" fmla="*/ 685070 w 6494035"/>
              <a:gd name="connsiteY3787" fmla="*/ 1679835 h 3722228"/>
              <a:gd name="connsiteX3788" fmla="*/ 680560 w 6494035"/>
              <a:gd name="connsiteY3788" fmla="*/ 1722639 h 3722228"/>
              <a:gd name="connsiteX3789" fmla="*/ 696052 w 6494035"/>
              <a:gd name="connsiteY3789" fmla="*/ 1741270 h 3722228"/>
              <a:gd name="connsiteX3790" fmla="*/ 708308 w 6494035"/>
              <a:gd name="connsiteY3790" fmla="*/ 1769073 h 3722228"/>
              <a:gd name="connsiteX3791" fmla="*/ 708308 w 6494035"/>
              <a:gd name="connsiteY3791" fmla="*/ 1779965 h 3722228"/>
              <a:gd name="connsiteX3792" fmla="*/ 716055 w 6494035"/>
              <a:gd name="connsiteY3792" fmla="*/ 1787704 h 3722228"/>
              <a:gd name="connsiteX3793" fmla="*/ 727035 w 6494035"/>
              <a:gd name="connsiteY3793" fmla="*/ 1815030 h 3722228"/>
              <a:gd name="connsiteX3794" fmla="*/ 727035 w 6494035"/>
              <a:gd name="connsiteY3794" fmla="*/ 1802800 h 3722228"/>
              <a:gd name="connsiteX3795" fmla="*/ 742527 w 6494035"/>
              <a:gd name="connsiteY3795" fmla="*/ 1853725 h 3722228"/>
              <a:gd name="connsiteX3796" fmla="*/ 749783 w 6494035"/>
              <a:gd name="connsiteY3796" fmla="*/ 1869299 h 3722228"/>
              <a:gd name="connsiteX3797" fmla="*/ 754293 w 6494035"/>
              <a:gd name="connsiteY3797" fmla="*/ 1880191 h 3722228"/>
              <a:gd name="connsiteX3798" fmla="*/ 757528 w 6494035"/>
              <a:gd name="connsiteY3798" fmla="*/ 1898822 h 3722228"/>
              <a:gd name="connsiteX3799" fmla="*/ 749783 w 6494035"/>
              <a:gd name="connsiteY3799" fmla="*/ 1906561 h 3722228"/>
              <a:gd name="connsiteX3800" fmla="*/ 742527 w 6494035"/>
              <a:gd name="connsiteY3800" fmla="*/ 1891083 h 3722228"/>
              <a:gd name="connsiteX3801" fmla="*/ 708308 w 6494035"/>
              <a:gd name="connsiteY3801" fmla="*/ 1853725 h 3722228"/>
              <a:gd name="connsiteX3802" fmla="*/ 711543 w 6494035"/>
              <a:gd name="connsiteY3802" fmla="*/ 1822769 h 3722228"/>
              <a:gd name="connsiteX3803" fmla="*/ 696052 w 6494035"/>
              <a:gd name="connsiteY3803" fmla="*/ 1802800 h 3722228"/>
              <a:gd name="connsiteX3804" fmla="*/ 688306 w 6494035"/>
              <a:gd name="connsiteY3804" fmla="*/ 1807291 h 3722228"/>
              <a:gd name="connsiteX3805" fmla="*/ 665068 w 6494035"/>
              <a:gd name="connsiteY3805" fmla="*/ 1779965 h 3722228"/>
              <a:gd name="connsiteX3806" fmla="*/ 680560 w 6494035"/>
              <a:gd name="connsiteY3806" fmla="*/ 1784074 h 3722228"/>
              <a:gd name="connsiteX3807" fmla="*/ 685070 w 6494035"/>
              <a:gd name="connsiteY3807" fmla="*/ 1764487 h 3722228"/>
              <a:gd name="connsiteX3808" fmla="*/ 669578 w 6494035"/>
              <a:gd name="connsiteY3808" fmla="*/ 1741270 h 3722228"/>
              <a:gd name="connsiteX3809" fmla="*/ 657323 w 6494035"/>
              <a:gd name="connsiteY3809" fmla="*/ 1725792 h 3722228"/>
              <a:gd name="connsiteX3810" fmla="*/ 649577 w 6494035"/>
              <a:gd name="connsiteY3810" fmla="*/ 1687574 h 3722228"/>
              <a:gd name="connsiteX3811" fmla="*/ 642321 w 6494035"/>
              <a:gd name="connsiteY3811" fmla="*/ 1661109 h 3722228"/>
              <a:gd name="connsiteX3812" fmla="*/ 637712 w 6494035"/>
              <a:gd name="connsiteY3812" fmla="*/ 1637891 h 3722228"/>
              <a:gd name="connsiteX3813" fmla="*/ 622220 w 6494035"/>
              <a:gd name="connsiteY3813" fmla="*/ 1622413 h 3722228"/>
              <a:gd name="connsiteX3814" fmla="*/ 606729 w 6494035"/>
              <a:gd name="connsiteY3814" fmla="*/ 1610088 h 3722228"/>
              <a:gd name="connsiteX3815" fmla="*/ 583492 w 6494035"/>
              <a:gd name="connsiteY3815" fmla="*/ 1606935 h 3722228"/>
              <a:gd name="connsiteX3816" fmla="*/ 583492 w 6494035"/>
              <a:gd name="connsiteY3816" fmla="*/ 1583718 h 3722228"/>
              <a:gd name="connsiteX3817" fmla="*/ 568489 w 6494035"/>
              <a:gd name="connsiteY3817" fmla="*/ 1553239 h 3722228"/>
              <a:gd name="connsiteX3818" fmla="*/ 572609 w 6494035"/>
              <a:gd name="connsiteY3818" fmla="*/ 1540914 h 3722228"/>
              <a:gd name="connsiteX3819" fmla="*/ 564862 w 6494035"/>
              <a:gd name="connsiteY3819" fmla="*/ 1533175 h 3722228"/>
              <a:gd name="connsiteX3820" fmla="*/ 564862 w 6494035"/>
              <a:gd name="connsiteY3820" fmla="*/ 1517697 h 3722228"/>
              <a:gd name="connsiteX3821" fmla="*/ 572609 w 6494035"/>
              <a:gd name="connsiteY3821" fmla="*/ 1522283 h 3722228"/>
              <a:gd name="connsiteX3822" fmla="*/ 568489 w 6494035"/>
              <a:gd name="connsiteY3822" fmla="*/ 1502219 h 3722228"/>
              <a:gd name="connsiteX3823" fmla="*/ 557116 w 6494035"/>
              <a:gd name="connsiteY3823" fmla="*/ 1506709 h 3722228"/>
              <a:gd name="connsiteX3824" fmla="*/ 549370 w 6494035"/>
              <a:gd name="connsiteY3824" fmla="*/ 1479384 h 3722228"/>
              <a:gd name="connsiteX3825" fmla="*/ 549370 w 6494035"/>
              <a:gd name="connsiteY3825" fmla="*/ 1453014 h 3722228"/>
              <a:gd name="connsiteX3826" fmla="*/ 545252 w 6494035"/>
              <a:gd name="connsiteY3826" fmla="*/ 1440688 h 3722228"/>
              <a:gd name="connsiteX3827" fmla="*/ 557116 w 6494035"/>
              <a:gd name="connsiteY3827" fmla="*/ 1406579 h 3722228"/>
              <a:gd name="connsiteX3828" fmla="*/ 560744 w 6494035"/>
              <a:gd name="connsiteY3828" fmla="*/ 1363775 h 3722228"/>
              <a:gd name="connsiteX3829" fmla="*/ 583492 w 6494035"/>
              <a:gd name="connsiteY3829" fmla="*/ 1317341 h 3722228"/>
              <a:gd name="connsiteX3830" fmla="*/ 598983 w 6494035"/>
              <a:gd name="connsiteY3830" fmla="*/ 1275397 h 3722228"/>
              <a:gd name="connsiteX3831" fmla="*/ 606729 w 6494035"/>
              <a:gd name="connsiteY3831" fmla="*/ 1244919 h 3722228"/>
              <a:gd name="connsiteX3832" fmla="*/ 611338 w 6494035"/>
              <a:gd name="connsiteY3832" fmla="*/ 1194376 h 3722228"/>
              <a:gd name="connsiteX3833" fmla="*/ 637712 w 6494035"/>
              <a:gd name="connsiteY3833" fmla="*/ 1206223 h 3722228"/>
              <a:gd name="connsiteX3834" fmla="*/ 637712 w 6494035"/>
              <a:gd name="connsiteY3834" fmla="*/ 1221702 h 3722228"/>
              <a:gd name="connsiteX3835" fmla="*/ 634575 w 6494035"/>
              <a:gd name="connsiteY3835" fmla="*/ 1237180 h 3722228"/>
              <a:gd name="connsiteX3836" fmla="*/ 649577 w 6494035"/>
              <a:gd name="connsiteY3836" fmla="*/ 1224854 h 3722228"/>
              <a:gd name="connsiteX3837" fmla="*/ 654087 w 6494035"/>
              <a:gd name="connsiteY3837" fmla="*/ 1190745 h 3722228"/>
              <a:gd name="connsiteX3838" fmla="*/ 649577 w 6494035"/>
              <a:gd name="connsiteY3838" fmla="*/ 1175172 h 3722228"/>
              <a:gd name="connsiteX3839" fmla="*/ 634575 w 6494035"/>
              <a:gd name="connsiteY3839" fmla="*/ 1155681 h 3722228"/>
              <a:gd name="connsiteX3840" fmla="*/ 626829 w 6494035"/>
              <a:gd name="connsiteY3840" fmla="*/ 1124629 h 3722228"/>
              <a:gd name="connsiteX3841" fmla="*/ 588099 w 6494035"/>
              <a:gd name="connsiteY3841" fmla="*/ 1098259 h 3722228"/>
              <a:gd name="connsiteX3842" fmla="*/ 583492 w 6494035"/>
              <a:gd name="connsiteY3842" fmla="*/ 1086411 h 3722228"/>
              <a:gd name="connsiteX3843" fmla="*/ 591237 w 6494035"/>
              <a:gd name="connsiteY3843" fmla="*/ 1010358 h 3722228"/>
              <a:gd name="connsiteX3844" fmla="*/ 603592 w 6494035"/>
              <a:gd name="connsiteY3844" fmla="*/ 994880 h 3722228"/>
              <a:gd name="connsiteX3845" fmla="*/ 580353 w 6494035"/>
              <a:gd name="connsiteY3845" fmla="*/ 1010358 h 3722228"/>
              <a:gd name="connsiteX3846" fmla="*/ 572609 w 6494035"/>
              <a:gd name="connsiteY3846" fmla="*/ 971663 h 3722228"/>
              <a:gd name="connsiteX3847" fmla="*/ 591237 w 6494035"/>
              <a:gd name="connsiteY3847" fmla="*/ 948446 h 3722228"/>
              <a:gd name="connsiteX3848" fmla="*/ 603592 w 6494035"/>
              <a:gd name="connsiteY3848" fmla="*/ 917871 h 3722228"/>
              <a:gd name="connsiteX3849" fmla="*/ 598983 w 6494035"/>
              <a:gd name="connsiteY3849" fmla="*/ 925611 h 3722228"/>
              <a:gd name="connsiteX3850" fmla="*/ 583492 w 6494035"/>
              <a:gd name="connsiteY3850" fmla="*/ 948446 h 3722228"/>
              <a:gd name="connsiteX3851" fmla="*/ 572609 w 6494035"/>
              <a:gd name="connsiteY3851" fmla="*/ 956185 h 3722228"/>
              <a:gd name="connsiteX3852" fmla="*/ 572609 w 6494035"/>
              <a:gd name="connsiteY3852" fmla="*/ 944337 h 3722228"/>
              <a:gd name="connsiteX3853" fmla="*/ 583492 w 6494035"/>
              <a:gd name="connsiteY3853" fmla="*/ 928859 h 3722228"/>
              <a:gd name="connsiteX3854" fmla="*/ 580353 w 6494035"/>
              <a:gd name="connsiteY3854" fmla="*/ 913381 h 3722228"/>
              <a:gd name="connsiteX3855" fmla="*/ 572609 w 6494035"/>
              <a:gd name="connsiteY3855" fmla="*/ 913381 h 3722228"/>
              <a:gd name="connsiteX3856" fmla="*/ 560744 w 6494035"/>
              <a:gd name="connsiteY3856" fmla="*/ 921120 h 3722228"/>
              <a:gd name="connsiteX3857" fmla="*/ 557116 w 6494035"/>
              <a:gd name="connsiteY3857" fmla="*/ 921120 h 3722228"/>
              <a:gd name="connsiteX3858" fmla="*/ 568489 w 6494035"/>
              <a:gd name="connsiteY3858" fmla="*/ 910132 h 3722228"/>
              <a:gd name="connsiteX3859" fmla="*/ 572609 w 6494035"/>
              <a:gd name="connsiteY3859" fmla="*/ 894654 h 3722228"/>
              <a:gd name="connsiteX3860" fmla="*/ 575745 w 6494035"/>
              <a:gd name="connsiteY3860" fmla="*/ 882425 h 3722228"/>
              <a:gd name="connsiteX3861" fmla="*/ 568489 w 6494035"/>
              <a:gd name="connsiteY3861" fmla="*/ 882425 h 3722228"/>
              <a:gd name="connsiteX3862" fmla="*/ 568489 w 6494035"/>
              <a:gd name="connsiteY3862" fmla="*/ 874686 h 3722228"/>
              <a:gd name="connsiteX3863" fmla="*/ 560744 w 6494035"/>
              <a:gd name="connsiteY3863" fmla="*/ 859590 h 3722228"/>
              <a:gd name="connsiteX3864" fmla="*/ 568489 w 6494035"/>
              <a:gd name="connsiteY3864" fmla="*/ 848220 h 3722228"/>
              <a:gd name="connsiteX3865" fmla="*/ 572609 w 6494035"/>
              <a:gd name="connsiteY3865" fmla="*/ 851851 h 3722228"/>
              <a:gd name="connsiteX3866" fmla="*/ 568489 w 6494035"/>
              <a:gd name="connsiteY3866" fmla="*/ 836372 h 3722228"/>
              <a:gd name="connsiteX3867" fmla="*/ 560744 w 6494035"/>
              <a:gd name="connsiteY3867" fmla="*/ 825480 h 3722228"/>
              <a:gd name="connsiteX3868" fmla="*/ 568489 w 6494035"/>
              <a:gd name="connsiteY3868" fmla="*/ 813155 h 3722228"/>
              <a:gd name="connsiteX3869" fmla="*/ 564862 w 6494035"/>
              <a:gd name="connsiteY3869" fmla="*/ 817741 h 3722228"/>
              <a:gd name="connsiteX3870" fmla="*/ 557116 w 6494035"/>
              <a:gd name="connsiteY3870" fmla="*/ 810002 h 3722228"/>
              <a:gd name="connsiteX3871" fmla="*/ 560744 w 6494035"/>
              <a:gd name="connsiteY3871" fmla="*/ 774460 h 3722228"/>
              <a:gd name="connsiteX3872" fmla="*/ 545252 w 6494035"/>
              <a:gd name="connsiteY3872" fmla="*/ 813155 h 3722228"/>
              <a:gd name="connsiteX3873" fmla="*/ 537506 w 6494035"/>
              <a:gd name="connsiteY3873" fmla="*/ 805416 h 3722228"/>
              <a:gd name="connsiteX3874" fmla="*/ 542016 w 6494035"/>
              <a:gd name="connsiteY3874" fmla="*/ 782199 h 3722228"/>
              <a:gd name="connsiteX3875" fmla="*/ 534271 w 6494035"/>
              <a:gd name="connsiteY3875" fmla="*/ 789938 h 3722228"/>
              <a:gd name="connsiteX3876" fmla="*/ 526525 w 6494035"/>
              <a:gd name="connsiteY3876" fmla="*/ 779046 h 3722228"/>
              <a:gd name="connsiteX3877" fmla="*/ 529761 w 6494035"/>
              <a:gd name="connsiteY3877" fmla="*/ 805416 h 3722228"/>
              <a:gd name="connsiteX3878" fmla="*/ 518877 w 6494035"/>
              <a:gd name="connsiteY3878" fmla="*/ 810002 h 3722228"/>
              <a:gd name="connsiteX3879" fmla="*/ 511133 w 6494035"/>
              <a:gd name="connsiteY3879" fmla="*/ 797677 h 3722228"/>
              <a:gd name="connsiteX3880" fmla="*/ 503386 w 6494035"/>
              <a:gd name="connsiteY3880" fmla="*/ 771307 h 3722228"/>
              <a:gd name="connsiteX3881" fmla="*/ 506523 w 6494035"/>
              <a:gd name="connsiteY3881" fmla="*/ 767199 h 3722228"/>
              <a:gd name="connsiteX3882" fmla="*/ 498778 w 6494035"/>
              <a:gd name="connsiteY3882" fmla="*/ 767199 h 3722228"/>
              <a:gd name="connsiteX3883" fmla="*/ 487893 w 6494035"/>
              <a:gd name="connsiteY3883" fmla="*/ 748090 h 3722228"/>
              <a:gd name="connsiteX3884" fmla="*/ 491032 w 6494035"/>
              <a:gd name="connsiteY3884" fmla="*/ 740351 h 3722228"/>
              <a:gd name="connsiteX3885" fmla="*/ 495640 w 6494035"/>
              <a:gd name="connsiteY3885" fmla="*/ 732994 h 3722228"/>
              <a:gd name="connsiteX3886" fmla="*/ 498778 w 6494035"/>
              <a:gd name="connsiteY3886" fmla="*/ 743982 h 3722228"/>
              <a:gd name="connsiteX3887" fmla="*/ 506523 w 6494035"/>
              <a:gd name="connsiteY3887" fmla="*/ 736242 h 3722228"/>
              <a:gd name="connsiteX3888" fmla="*/ 503386 w 6494035"/>
              <a:gd name="connsiteY3888" fmla="*/ 728503 h 3722228"/>
              <a:gd name="connsiteX3889" fmla="*/ 487893 w 6494035"/>
              <a:gd name="connsiteY3889" fmla="*/ 736242 h 3722228"/>
              <a:gd name="connsiteX3890" fmla="*/ 475539 w 6494035"/>
              <a:gd name="connsiteY3890" fmla="*/ 736242 h 3722228"/>
              <a:gd name="connsiteX3891" fmla="*/ 468284 w 6494035"/>
              <a:gd name="connsiteY3891" fmla="*/ 728503 h 3722228"/>
              <a:gd name="connsiteX3892" fmla="*/ 472402 w 6494035"/>
              <a:gd name="connsiteY3892" fmla="*/ 720764 h 3722228"/>
              <a:gd name="connsiteX3893" fmla="*/ 460537 w 6494035"/>
              <a:gd name="connsiteY3893" fmla="*/ 725255 h 3722228"/>
              <a:gd name="connsiteX3894" fmla="*/ 448184 w 6494035"/>
              <a:gd name="connsiteY3894" fmla="*/ 713025 h 3722228"/>
              <a:gd name="connsiteX3895" fmla="*/ 421809 w 6494035"/>
              <a:gd name="connsiteY3895" fmla="*/ 709777 h 3722228"/>
              <a:gd name="connsiteX3896" fmla="*/ 409552 w 6494035"/>
              <a:gd name="connsiteY3896" fmla="*/ 694299 h 3722228"/>
              <a:gd name="connsiteX3897" fmla="*/ 417298 w 6494035"/>
              <a:gd name="connsiteY3897" fmla="*/ 689713 h 3722228"/>
              <a:gd name="connsiteX3898" fmla="*/ 417298 w 6494035"/>
              <a:gd name="connsiteY3898" fmla="*/ 681974 h 3722228"/>
              <a:gd name="connsiteX3899" fmla="*/ 406317 w 6494035"/>
              <a:gd name="connsiteY3899" fmla="*/ 689713 h 3722228"/>
              <a:gd name="connsiteX3900" fmla="*/ 398572 w 6494035"/>
              <a:gd name="connsiteY3900" fmla="*/ 681974 h 3722228"/>
              <a:gd name="connsiteX3901" fmla="*/ 386707 w 6494035"/>
              <a:gd name="connsiteY3901" fmla="*/ 671081 h 3722228"/>
              <a:gd name="connsiteX3902" fmla="*/ 390825 w 6494035"/>
              <a:gd name="connsiteY3902" fmla="*/ 663342 h 3722228"/>
              <a:gd name="connsiteX3903" fmla="*/ 401808 w 6494035"/>
              <a:gd name="connsiteY3903" fmla="*/ 655603 h 3722228"/>
              <a:gd name="connsiteX3904" fmla="*/ 383079 w 6494035"/>
              <a:gd name="connsiteY3904" fmla="*/ 659234 h 3722228"/>
              <a:gd name="connsiteX3905" fmla="*/ 371214 w 6494035"/>
              <a:gd name="connsiteY3905" fmla="*/ 659234 h 3722228"/>
              <a:gd name="connsiteX3906" fmla="*/ 368078 w 6494035"/>
              <a:gd name="connsiteY3906" fmla="*/ 655603 h 3722228"/>
              <a:gd name="connsiteX3907" fmla="*/ 363470 w 6494035"/>
              <a:gd name="connsiteY3907" fmla="*/ 655603 h 3722228"/>
              <a:gd name="connsiteX3908" fmla="*/ 355724 w 6494035"/>
              <a:gd name="connsiteY3908" fmla="*/ 666973 h 3722228"/>
              <a:gd name="connsiteX3909" fmla="*/ 360331 w 6494035"/>
              <a:gd name="connsiteY3909" fmla="*/ 674234 h 3722228"/>
              <a:gd name="connsiteX3910" fmla="*/ 337094 w 6494035"/>
              <a:gd name="connsiteY3910" fmla="*/ 694299 h 3722228"/>
              <a:gd name="connsiteX3911" fmla="*/ 321603 w 6494035"/>
              <a:gd name="connsiteY3911" fmla="*/ 689713 h 3722228"/>
              <a:gd name="connsiteX3912" fmla="*/ 294247 w 6494035"/>
              <a:gd name="connsiteY3912" fmla="*/ 705286 h 3722228"/>
              <a:gd name="connsiteX3913" fmla="*/ 278754 w 6494035"/>
              <a:gd name="connsiteY3913" fmla="*/ 713025 h 3722228"/>
              <a:gd name="connsiteX3914" fmla="*/ 263264 w 6494035"/>
              <a:gd name="connsiteY3914" fmla="*/ 713025 h 3722228"/>
              <a:gd name="connsiteX3915" fmla="*/ 267872 w 6494035"/>
              <a:gd name="connsiteY3915" fmla="*/ 705286 h 3722228"/>
              <a:gd name="connsiteX3916" fmla="*/ 290620 w 6494035"/>
              <a:gd name="connsiteY3916" fmla="*/ 694299 h 3722228"/>
              <a:gd name="connsiteX3917" fmla="*/ 275126 w 6494035"/>
              <a:gd name="connsiteY3917" fmla="*/ 694299 h 3722228"/>
              <a:gd name="connsiteX3918" fmla="*/ 275126 w 6494035"/>
              <a:gd name="connsiteY3918" fmla="*/ 689713 h 3722228"/>
              <a:gd name="connsiteX3919" fmla="*/ 286500 w 6494035"/>
              <a:gd name="connsiteY3919" fmla="*/ 678821 h 3722228"/>
              <a:gd name="connsiteX3920" fmla="*/ 306109 w 6494035"/>
              <a:gd name="connsiteY3920" fmla="*/ 655603 h 3722228"/>
              <a:gd name="connsiteX3921" fmla="*/ 324741 w 6494035"/>
              <a:gd name="connsiteY3921" fmla="*/ 647864 h 3722228"/>
              <a:gd name="connsiteX3922" fmla="*/ 329348 w 6494035"/>
              <a:gd name="connsiteY3922" fmla="*/ 651495 h 3722228"/>
              <a:gd name="connsiteX3923" fmla="*/ 340231 w 6494035"/>
              <a:gd name="connsiteY3923" fmla="*/ 647864 h 3722228"/>
              <a:gd name="connsiteX3924" fmla="*/ 337094 w 6494035"/>
              <a:gd name="connsiteY3924" fmla="*/ 643756 h 3722228"/>
              <a:gd name="connsiteX3925" fmla="*/ 347977 w 6494035"/>
              <a:gd name="connsiteY3925" fmla="*/ 636017 h 3722228"/>
              <a:gd name="connsiteX3926" fmla="*/ 332486 w 6494035"/>
              <a:gd name="connsiteY3926" fmla="*/ 636017 h 3722228"/>
              <a:gd name="connsiteX3927" fmla="*/ 337094 w 6494035"/>
              <a:gd name="connsiteY3927" fmla="*/ 625125 h 3722228"/>
              <a:gd name="connsiteX3928" fmla="*/ 321603 w 6494035"/>
              <a:gd name="connsiteY3928" fmla="*/ 636017 h 3722228"/>
              <a:gd name="connsiteX3929" fmla="*/ 298365 w 6494035"/>
              <a:gd name="connsiteY3929" fmla="*/ 647864 h 3722228"/>
              <a:gd name="connsiteX3930" fmla="*/ 275126 w 6494035"/>
              <a:gd name="connsiteY3930" fmla="*/ 666973 h 3722228"/>
              <a:gd name="connsiteX3931" fmla="*/ 267872 w 6494035"/>
              <a:gd name="connsiteY3931" fmla="*/ 666973 h 3722228"/>
              <a:gd name="connsiteX3932" fmla="*/ 271008 w 6494035"/>
              <a:gd name="connsiteY3932" fmla="*/ 674234 h 3722228"/>
              <a:gd name="connsiteX3933" fmla="*/ 263264 w 6494035"/>
              <a:gd name="connsiteY3933" fmla="*/ 678821 h 3722228"/>
              <a:gd name="connsiteX3934" fmla="*/ 243261 w 6494035"/>
              <a:gd name="connsiteY3934" fmla="*/ 689713 h 3722228"/>
              <a:gd name="connsiteX3935" fmla="*/ 216788 w 6494035"/>
              <a:gd name="connsiteY3935" fmla="*/ 709777 h 3722228"/>
              <a:gd name="connsiteX3936" fmla="*/ 224533 w 6494035"/>
              <a:gd name="connsiteY3936" fmla="*/ 713025 h 3722228"/>
              <a:gd name="connsiteX3937" fmla="*/ 227768 w 6494035"/>
              <a:gd name="connsiteY3937" fmla="*/ 720764 h 3722228"/>
              <a:gd name="connsiteX3938" fmla="*/ 197276 w 6494035"/>
              <a:gd name="connsiteY3938" fmla="*/ 743982 h 3722228"/>
              <a:gd name="connsiteX3939" fmla="*/ 166292 w 6494035"/>
              <a:gd name="connsiteY3939" fmla="*/ 759460 h 3722228"/>
              <a:gd name="connsiteX3940" fmla="*/ 139819 w 6494035"/>
              <a:gd name="connsiteY3940" fmla="*/ 774460 h 3722228"/>
              <a:gd name="connsiteX3941" fmla="*/ 104815 w 6494035"/>
              <a:gd name="connsiteY3941" fmla="*/ 797677 h 3722228"/>
              <a:gd name="connsiteX3942" fmla="*/ 86088 w 6494035"/>
              <a:gd name="connsiteY3942" fmla="*/ 810002 h 3722228"/>
              <a:gd name="connsiteX3943" fmla="*/ 69223 w 6494035"/>
              <a:gd name="connsiteY3943" fmla="*/ 820894 h 3722228"/>
              <a:gd name="connsiteX3944" fmla="*/ 46475 w 6494035"/>
              <a:gd name="connsiteY3944" fmla="*/ 833219 h 3722228"/>
              <a:gd name="connsiteX3945" fmla="*/ 46475 w 6494035"/>
              <a:gd name="connsiteY3945" fmla="*/ 825480 h 3722228"/>
              <a:gd name="connsiteX3946" fmla="*/ 35101 w 6494035"/>
              <a:gd name="connsiteY3946" fmla="*/ 828633 h 3722228"/>
              <a:gd name="connsiteX3947" fmla="*/ 7746 w 6494035"/>
              <a:gd name="connsiteY3947" fmla="*/ 836372 h 3722228"/>
              <a:gd name="connsiteX3948" fmla="*/ 12257 w 6494035"/>
              <a:gd name="connsiteY3948" fmla="*/ 828633 h 3722228"/>
              <a:gd name="connsiteX3949" fmla="*/ 4510 w 6494035"/>
              <a:gd name="connsiteY3949" fmla="*/ 833219 h 3722228"/>
              <a:gd name="connsiteX3950" fmla="*/ 0 w 6494035"/>
              <a:gd name="connsiteY3950" fmla="*/ 836372 h 3722228"/>
              <a:gd name="connsiteX3951" fmla="*/ 0 w 6494035"/>
              <a:gd name="connsiteY3951" fmla="*/ 828633 h 3722228"/>
              <a:gd name="connsiteX3952" fmla="*/ 0 w 6494035"/>
              <a:gd name="connsiteY3952" fmla="*/ 820894 h 3722228"/>
              <a:gd name="connsiteX3953" fmla="*/ 7746 w 6494035"/>
              <a:gd name="connsiteY3953" fmla="*/ 813155 h 3722228"/>
              <a:gd name="connsiteX3954" fmla="*/ 30984 w 6494035"/>
              <a:gd name="connsiteY3954" fmla="*/ 813155 h 3722228"/>
              <a:gd name="connsiteX3955" fmla="*/ 27356 w 6494035"/>
              <a:gd name="connsiteY3955" fmla="*/ 817741 h 3722228"/>
              <a:gd name="connsiteX3956" fmla="*/ 30984 w 6494035"/>
              <a:gd name="connsiteY3956" fmla="*/ 820894 h 3722228"/>
              <a:gd name="connsiteX3957" fmla="*/ 35101 w 6494035"/>
              <a:gd name="connsiteY3957" fmla="*/ 817741 h 3722228"/>
              <a:gd name="connsiteX3958" fmla="*/ 38730 w 6494035"/>
              <a:gd name="connsiteY3958" fmla="*/ 820894 h 3722228"/>
              <a:gd name="connsiteX3959" fmla="*/ 38730 w 6494035"/>
              <a:gd name="connsiteY3959" fmla="*/ 810002 h 3722228"/>
              <a:gd name="connsiteX3960" fmla="*/ 50595 w 6494035"/>
              <a:gd name="connsiteY3960" fmla="*/ 797677 h 3722228"/>
              <a:gd name="connsiteX3961" fmla="*/ 78341 w 6494035"/>
              <a:gd name="connsiteY3961" fmla="*/ 782199 h 3722228"/>
              <a:gd name="connsiteX3962" fmla="*/ 89323 w 6494035"/>
              <a:gd name="connsiteY3962" fmla="*/ 786785 h 3722228"/>
              <a:gd name="connsiteX3963" fmla="*/ 97070 w 6494035"/>
              <a:gd name="connsiteY3963" fmla="*/ 771307 h 3722228"/>
              <a:gd name="connsiteX3964" fmla="*/ 120209 w 6494035"/>
              <a:gd name="connsiteY3964" fmla="*/ 759460 h 3722228"/>
              <a:gd name="connsiteX3965" fmla="*/ 124326 w 6494035"/>
              <a:gd name="connsiteY3965" fmla="*/ 759460 h 3722228"/>
              <a:gd name="connsiteX3966" fmla="*/ 124326 w 6494035"/>
              <a:gd name="connsiteY3966" fmla="*/ 755829 h 3722228"/>
              <a:gd name="connsiteX3967" fmla="*/ 135308 w 6494035"/>
              <a:gd name="connsiteY3967" fmla="*/ 732994 h 3722228"/>
              <a:gd name="connsiteX3968" fmla="*/ 143054 w 6494035"/>
              <a:gd name="connsiteY3968" fmla="*/ 725255 h 3722228"/>
              <a:gd name="connsiteX3969" fmla="*/ 166292 w 6494035"/>
              <a:gd name="connsiteY3969" fmla="*/ 702038 h 3722228"/>
              <a:gd name="connsiteX3970" fmla="*/ 132072 w 6494035"/>
              <a:gd name="connsiteY3970" fmla="*/ 709777 h 3722228"/>
              <a:gd name="connsiteX3971" fmla="*/ 139819 w 6494035"/>
              <a:gd name="connsiteY3971" fmla="*/ 689713 h 3722228"/>
              <a:gd name="connsiteX3972" fmla="*/ 116582 w 6494035"/>
              <a:gd name="connsiteY3972" fmla="*/ 717516 h 3722228"/>
              <a:gd name="connsiteX3973" fmla="*/ 112561 w 6494035"/>
              <a:gd name="connsiteY3973" fmla="*/ 694299 h 3722228"/>
              <a:gd name="connsiteX3974" fmla="*/ 108835 w 6494035"/>
              <a:gd name="connsiteY3974" fmla="*/ 697452 h 3722228"/>
              <a:gd name="connsiteX3975" fmla="*/ 104815 w 6494035"/>
              <a:gd name="connsiteY3975" fmla="*/ 686560 h 3722228"/>
              <a:gd name="connsiteX3976" fmla="*/ 78341 w 6494035"/>
              <a:gd name="connsiteY3976" fmla="*/ 697452 h 3722228"/>
              <a:gd name="connsiteX3977" fmla="*/ 66085 w 6494035"/>
              <a:gd name="connsiteY3977" fmla="*/ 694299 h 3722228"/>
              <a:gd name="connsiteX3978" fmla="*/ 73831 w 6494035"/>
              <a:gd name="connsiteY3978" fmla="*/ 689713 h 3722228"/>
              <a:gd name="connsiteX3979" fmla="*/ 78341 w 6494035"/>
              <a:gd name="connsiteY3979" fmla="*/ 674234 h 3722228"/>
              <a:gd name="connsiteX3980" fmla="*/ 89323 w 6494035"/>
              <a:gd name="connsiteY3980" fmla="*/ 663342 h 3722228"/>
              <a:gd name="connsiteX3981" fmla="*/ 101089 w 6494035"/>
              <a:gd name="connsiteY3981" fmla="*/ 620539 h 3722228"/>
              <a:gd name="connsiteX3982" fmla="*/ 89323 w 6494035"/>
              <a:gd name="connsiteY3982" fmla="*/ 640125 h 3722228"/>
              <a:gd name="connsiteX3983" fmla="*/ 73831 w 6494035"/>
              <a:gd name="connsiteY3983" fmla="*/ 640125 h 3722228"/>
              <a:gd name="connsiteX3984" fmla="*/ 58339 w 6494035"/>
              <a:gd name="connsiteY3984" fmla="*/ 636017 h 3722228"/>
              <a:gd name="connsiteX3985" fmla="*/ 58339 w 6494035"/>
              <a:gd name="connsiteY3985" fmla="*/ 617385 h 3722228"/>
              <a:gd name="connsiteX3986" fmla="*/ 50595 w 6494035"/>
              <a:gd name="connsiteY3986" fmla="*/ 601907 h 3722228"/>
              <a:gd name="connsiteX3987" fmla="*/ 66085 w 6494035"/>
              <a:gd name="connsiteY3987" fmla="*/ 589582 h 3722228"/>
              <a:gd name="connsiteX3988" fmla="*/ 81578 w 6494035"/>
              <a:gd name="connsiteY3988" fmla="*/ 601907 h 3722228"/>
              <a:gd name="connsiteX3989" fmla="*/ 81578 w 6494035"/>
              <a:gd name="connsiteY3989" fmla="*/ 609646 h 3722228"/>
              <a:gd name="connsiteX3990" fmla="*/ 93834 w 6494035"/>
              <a:gd name="connsiteY3990" fmla="*/ 597321 h 3722228"/>
              <a:gd name="connsiteX3991" fmla="*/ 97070 w 6494035"/>
              <a:gd name="connsiteY3991" fmla="*/ 578595 h 3722228"/>
              <a:gd name="connsiteX3992" fmla="*/ 86088 w 6494035"/>
              <a:gd name="connsiteY3992" fmla="*/ 586334 h 3722228"/>
              <a:gd name="connsiteX3993" fmla="*/ 78341 w 6494035"/>
              <a:gd name="connsiteY3993" fmla="*/ 589582 h 3722228"/>
              <a:gd name="connsiteX3994" fmla="*/ 66085 w 6494035"/>
              <a:gd name="connsiteY3994" fmla="*/ 581843 h 3722228"/>
              <a:gd name="connsiteX3995" fmla="*/ 61477 w 6494035"/>
              <a:gd name="connsiteY3995" fmla="*/ 563117 h 3722228"/>
              <a:gd name="connsiteX3996" fmla="*/ 66085 w 6494035"/>
              <a:gd name="connsiteY3996" fmla="*/ 551269 h 3722228"/>
              <a:gd name="connsiteX3997" fmla="*/ 69223 w 6494035"/>
              <a:gd name="connsiteY3997" fmla="*/ 543530 h 3722228"/>
              <a:gd name="connsiteX3998" fmla="*/ 78341 w 6494035"/>
              <a:gd name="connsiteY3998" fmla="*/ 543530 h 3722228"/>
              <a:gd name="connsiteX3999" fmla="*/ 86088 w 6494035"/>
              <a:gd name="connsiteY3999" fmla="*/ 528052 h 3722228"/>
              <a:gd name="connsiteX4000" fmla="*/ 104815 w 6494035"/>
              <a:gd name="connsiteY4000" fmla="*/ 512574 h 3722228"/>
              <a:gd name="connsiteX4001" fmla="*/ 124326 w 6494035"/>
              <a:gd name="connsiteY4001" fmla="*/ 504835 h 3722228"/>
              <a:gd name="connsiteX4002" fmla="*/ 116582 w 6494035"/>
              <a:gd name="connsiteY4002" fmla="*/ 504835 h 3722228"/>
              <a:gd name="connsiteX4003" fmla="*/ 132072 w 6494035"/>
              <a:gd name="connsiteY4003" fmla="*/ 489357 h 3722228"/>
              <a:gd name="connsiteX4004" fmla="*/ 147564 w 6494035"/>
              <a:gd name="connsiteY4004" fmla="*/ 486204 h 3722228"/>
              <a:gd name="connsiteX4005" fmla="*/ 143054 w 6494035"/>
              <a:gd name="connsiteY4005" fmla="*/ 497096 h 3722228"/>
              <a:gd name="connsiteX4006" fmla="*/ 158547 w 6494035"/>
              <a:gd name="connsiteY4006" fmla="*/ 497096 h 3722228"/>
              <a:gd name="connsiteX4007" fmla="*/ 181783 w 6494035"/>
              <a:gd name="connsiteY4007" fmla="*/ 481617 h 3722228"/>
              <a:gd name="connsiteX4008" fmla="*/ 189530 w 6494035"/>
              <a:gd name="connsiteY4008" fmla="*/ 486204 h 3722228"/>
              <a:gd name="connsiteX4009" fmla="*/ 216788 w 6494035"/>
              <a:gd name="connsiteY4009" fmla="*/ 473878 h 3722228"/>
              <a:gd name="connsiteX4010" fmla="*/ 224533 w 6494035"/>
              <a:gd name="connsiteY4010" fmla="*/ 455247 h 3722228"/>
              <a:gd name="connsiteX4011" fmla="*/ 224533 w 6494035"/>
              <a:gd name="connsiteY4011" fmla="*/ 443400 h 3722228"/>
              <a:gd name="connsiteX4012" fmla="*/ 240024 w 6494035"/>
              <a:gd name="connsiteY4012" fmla="*/ 435661 h 3722228"/>
              <a:gd name="connsiteX4013" fmla="*/ 243261 w 6494035"/>
              <a:gd name="connsiteY4013" fmla="*/ 424673 h 3722228"/>
              <a:gd name="connsiteX4014" fmla="*/ 232278 w 6494035"/>
              <a:gd name="connsiteY4014" fmla="*/ 427922 h 3722228"/>
              <a:gd name="connsiteX4015" fmla="*/ 201296 w 6494035"/>
              <a:gd name="connsiteY4015" fmla="*/ 439769 h 3722228"/>
              <a:gd name="connsiteX4016" fmla="*/ 194041 w 6494035"/>
              <a:gd name="connsiteY4016" fmla="*/ 432412 h 3722228"/>
              <a:gd name="connsiteX4017" fmla="*/ 186294 w 6494035"/>
              <a:gd name="connsiteY4017" fmla="*/ 424673 h 3722228"/>
              <a:gd name="connsiteX4018" fmla="*/ 166292 w 6494035"/>
              <a:gd name="connsiteY4018" fmla="*/ 424673 h 3722228"/>
              <a:gd name="connsiteX4019" fmla="*/ 147564 w 6494035"/>
              <a:gd name="connsiteY4019" fmla="*/ 409195 h 3722228"/>
              <a:gd name="connsiteX4020" fmla="*/ 155311 w 6494035"/>
              <a:gd name="connsiteY4020" fmla="*/ 393717 h 3722228"/>
              <a:gd name="connsiteX4021" fmla="*/ 155311 w 6494035"/>
              <a:gd name="connsiteY4021" fmla="*/ 373748 h 3722228"/>
              <a:gd name="connsiteX4022" fmla="*/ 163056 w 6494035"/>
              <a:gd name="connsiteY4022" fmla="*/ 381487 h 3722228"/>
              <a:gd name="connsiteX4023" fmla="*/ 170802 w 6494035"/>
              <a:gd name="connsiteY4023" fmla="*/ 389226 h 3722228"/>
              <a:gd name="connsiteX4024" fmla="*/ 181783 w 6494035"/>
              <a:gd name="connsiteY4024" fmla="*/ 385978 h 3722228"/>
              <a:gd name="connsiteX4025" fmla="*/ 170802 w 6494035"/>
              <a:gd name="connsiteY4025" fmla="*/ 381487 h 3722228"/>
              <a:gd name="connsiteX4026" fmla="*/ 155311 w 6494035"/>
              <a:gd name="connsiteY4026" fmla="*/ 366009 h 3722228"/>
              <a:gd name="connsiteX4027" fmla="*/ 147564 w 6494035"/>
              <a:gd name="connsiteY4027" fmla="*/ 358652 h 3722228"/>
              <a:gd name="connsiteX4028" fmla="*/ 150801 w 6494035"/>
              <a:gd name="connsiteY4028" fmla="*/ 347283 h 3722228"/>
              <a:gd name="connsiteX4029" fmla="*/ 155311 w 6494035"/>
              <a:gd name="connsiteY4029" fmla="*/ 347283 h 3722228"/>
              <a:gd name="connsiteX4030" fmla="*/ 197276 w 6494035"/>
              <a:gd name="connsiteY4030" fmla="*/ 335435 h 3722228"/>
              <a:gd name="connsiteX4031" fmla="*/ 197276 w 6494035"/>
              <a:gd name="connsiteY4031" fmla="*/ 339544 h 3722228"/>
              <a:gd name="connsiteX4032" fmla="*/ 209042 w 6494035"/>
              <a:gd name="connsiteY4032" fmla="*/ 339544 h 3722228"/>
              <a:gd name="connsiteX4033" fmla="*/ 209042 w 6494035"/>
              <a:gd name="connsiteY4033" fmla="*/ 335435 h 3722228"/>
              <a:gd name="connsiteX4034" fmla="*/ 235514 w 6494035"/>
              <a:gd name="connsiteY4034" fmla="*/ 324543 h 3722228"/>
              <a:gd name="connsiteX4035" fmla="*/ 251007 w 6494035"/>
              <a:gd name="connsiteY4035" fmla="*/ 327696 h 3722228"/>
              <a:gd name="connsiteX4036" fmla="*/ 240024 w 6494035"/>
              <a:gd name="connsiteY4036" fmla="*/ 339544 h 3722228"/>
              <a:gd name="connsiteX4037" fmla="*/ 235514 w 6494035"/>
              <a:gd name="connsiteY4037" fmla="*/ 350913 h 3722228"/>
              <a:gd name="connsiteX4038" fmla="*/ 267872 w 6494035"/>
              <a:gd name="connsiteY4038" fmla="*/ 366009 h 3722228"/>
              <a:gd name="connsiteX4039" fmla="*/ 282873 w 6494035"/>
              <a:gd name="connsiteY4039" fmla="*/ 358652 h 3722228"/>
              <a:gd name="connsiteX4040" fmla="*/ 278754 w 6494035"/>
              <a:gd name="connsiteY4040" fmla="*/ 370500 h 3722228"/>
              <a:gd name="connsiteX4041" fmla="*/ 286500 w 6494035"/>
              <a:gd name="connsiteY4041" fmla="*/ 358652 h 3722228"/>
              <a:gd name="connsiteX4042" fmla="*/ 282873 w 6494035"/>
              <a:gd name="connsiteY4042" fmla="*/ 350913 h 3722228"/>
              <a:gd name="connsiteX4043" fmla="*/ 275126 w 6494035"/>
              <a:gd name="connsiteY4043" fmla="*/ 350913 h 3722228"/>
              <a:gd name="connsiteX4044" fmla="*/ 282873 w 6494035"/>
              <a:gd name="connsiteY4044" fmla="*/ 324543 h 3722228"/>
              <a:gd name="connsiteX4045" fmla="*/ 286500 w 6494035"/>
              <a:gd name="connsiteY4045" fmla="*/ 324543 h 3722228"/>
              <a:gd name="connsiteX4046" fmla="*/ 286500 w 6494035"/>
              <a:gd name="connsiteY4046" fmla="*/ 343174 h 3722228"/>
              <a:gd name="connsiteX4047" fmla="*/ 294247 w 6494035"/>
              <a:gd name="connsiteY4047" fmla="*/ 355022 h 3722228"/>
              <a:gd name="connsiteX4048" fmla="*/ 309248 w 6494035"/>
              <a:gd name="connsiteY4048" fmla="*/ 358652 h 3722228"/>
              <a:gd name="connsiteX4049" fmla="*/ 321603 w 6494035"/>
              <a:gd name="connsiteY4049" fmla="*/ 347283 h 3722228"/>
              <a:gd name="connsiteX4050" fmla="*/ 294247 w 6494035"/>
              <a:gd name="connsiteY4050" fmla="*/ 339544 h 3722228"/>
              <a:gd name="connsiteX4051" fmla="*/ 290620 w 6494035"/>
              <a:gd name="connsiteY4051" fmla="*/ 335435 h 3722228"/>
              <a:gd name="connsiteX4052" fmla="*/ 301502 w 6494035"/>
              <a:gd name="connsiteY4052" fmla="*/ 324543 h 3722228"/>
              <a:gd name="connsiteX4053" fmla="*/ 271008 w 6494035"/>
              <a:gd name="connsiteY4053" fmla="*/ 309065 h 3722228"/>
              <a:gd name="connsiteX4054" fmla="*/ 278754 w 6494035"/>
              <a:gd name="connsiteY4054" fmla="*/ 281262 h 3722228"/>
              <a:gd name="connsiteX4055" fmla="*/ 267872 w 6494035"/>
              <a:gd name="connsiteY4055" fmla="*/ 243044 h 3722228"/>
              <a:gd name="connsiteX4056" fmla="*/ 278754 w 6494035"/>
              <a:gd name="connsiteY4056" fmla="*/ 243044 h 3722228"/>
              <a:gd name="connsiteX4057" fmla="*/ 298365 w 6494035"/>
              <a:gd name="connsiteY4057" fmla="*/ 224317 h 3722228"/>
              <a:gd name="connsiteX4058" fmla="*/ 306109 w 6494035"/>
              <a:gd name="connsiteY4058" fmla="*/ 232056 h 3722228"/>
              <a:gd name="connsiteX4059" fmla="*/ 332486 w 6494035"/>
              <a:gd name="connsiteY4059" fmla="*/ 235305 h 3722228"/>
              <a:gd name="connsiteX4060" fmla="*/ 360331 w 6494035"/>
              <a:gd name="connsiteY4060" fmla="*/ 227566 h 3722228"/>
              <a:gd name="connsiteX4061" fmla="*/ 378960 w 6494035"/>
              <a:gd name="connsiteY4061" fmla="*/ 211992 h 3722228"/>
              <a:gd name="connsiteX4062" fmla="*/ 417298 w 6494035"/>
              <a:gd name="connsiteY4062" fmla="*/ 196514 h 3722228"/>
              <a:gd name="connsiteX4063" fmla="*/ 456910 w 6494035"/>
              <a:gd name="connsiteY4063" fmla="*/ 193361 h 3722228"/>
              <a:gd name="connsiteX4064" fmla="*/ 448184 w 6494035"/>
              <a:gd name="connsiteY4064" fmla="*/ 208839 h 3722228"/>
              <a:gd name="connsiteX4065" fmla="*/ 464657 w 6494035"/>
              <a:gd name="connsiteY4065" fmla="*/ 201100 h 3722228"/>
              <a:gd name="connsiteX4066" fmla="*/ 464657 w 6494035"/>
              <a:gd name="connsiteY4066" fmla="*/ 193361 h 3722228"/>
              <a:gd name="connsiteX4067" fmla="*/ 5782198 w 6494035"/>
              <a:gd name="connsiteY4067" fmla="*/ 158295 h 3722228"/>
              <a:gd name="connsiteX4068" fmla="*/ 5794601 w 6494035"/>
              <a:gd name="connsiteY4068" fmla="*/ 161493 h 3722228"/>
              <a:gd name="connsiteX4069" fmla="*/ 5790013 w 6494035"/>
              <a:gd name="connsiteY4069" fmla="*/ 158295 h 3722228"/>
              <a:gd name="connsiteX4070" fmla="*/ 5891617 w 6494035"/>
              <a:gd name="connsiteY4070" fmla="*/ 169226 h 3722228"/>
              <a:gd name="connsiteX4071" fmla="*/ 5894846 w 6494035"/>
              <a:gd name="connsiteY4071" fmla="*/ 161493 h 3722228"/>
              <a:gd name="connsiteX4072" fmla="*/ 5929846 w 6494035"/>
              <a:gd name="connsiteY4072" fmla="*/ 176960 h 3722228"/>
              <a:gd name="connsiteX4073" fmla="*/ 5991862 w 6494035"/>
              <a:gd name="connsiteY4073" fmla="*/ 189304 h 3722228"/>
              <a:gd name="connsiteX4074" fmla="*/ 6010552 w 6494035"/>
              <a:gd name="connsiteY4074" fmla="*/ 200236 h 3722228"/>
              <a:gd name="connsiteX4075" fmla="*/ 6006814 w 6494035"/>
              <a:gd name="connsiteY4075" fmla="*/ 192428 h 3722228"/>
              <a:gd name="connsiteX4076" fmla="*/ 6037737 w 6494035"/>
              <a:gd name="connsiteY4076" fmla="*/ 203359 h 3722228"/>
              <a:gd name="connsiteX4077" fmla="*/ 6065601 w 6494035"/>
              <a:gd name="connsiteY4077" fmla="*/ 231171 h 3722228"/>
              <a:gd name="connsiteX4078" fmla="*/ 6088369 w 6494035"/>
              <a:gd name="connsiteY4078" fmla="*/ 242102 h 3722228"/>
              <a:gd name="connsiteX4079" fmla="*/ 6088369 w 6494035"/>
              <a:gd name="connsiteY4079" fmla="*/ 234368 h 3722228"/>
              <a:gd name="connsiteX4080" fmla="*/ 6096184 w 6494035"/>
              <a:gd name="connsiteY4080" fmla="*/ 246192 h 3722228"/>
              <a:gd name="connsiteX4081" fmla="*/ 6088369 w 6494035"/>
              <a:gd name="connsiteY4081" fmla="*/ 226635 h 3722228"/>
              <a:gd name="connsiteX4082" fmla="*/ 6057786 w 6494035"/>
              <a:gd name="connsiteY4082" fmla="*/ 207970 h 3722228"/>
              <a:gd name="connsiteX4083" fmla="*/ 6068830 w 6494035"/>
              <a:gd name="connsiteY4083" fmla="*/ 207970 h 3722228"/>
              <a:gd name="connsiteX4084" fmla="*/ 6084291 w 6494035"/>
              <a:gd name="connsiteY4084" fmla="*/ 211167 h 3722228"/>
              <a:gd name="connsiteX4085" fmla="*/ 6092107 w 6494035"/>
              <a:gd name="connsiteY4085" fmla="*/ 207970 h 3722228"/>
              <a:gd name="connsiteX4086" fmla="*/ 6084291 w 6494035"/>
              <a:gd name="connsiteY4086" fmla="*/ 203359 h 3722228"/>
              <a:gd name="connsiteX4087" fmla="*/ 6103830 w 6494035"/>
              <a:gd name="connsiteY4087" fmla="*/ 200236 h 3722228"/>
              <a:gd name="connsiteX4088" fmla="*/ 6173152 w 6494035"/>
              <a:gd name="connsiteY4088" fmla="*/ 223437 h 3722228"/>
              <a:gd name="connsiteX4089" fmla="*/ 6165846 w 6494035"/>
              <a:gd name="connsiteY4089" fmla="*/ 242102 h 3722228"/>
              <a:gd name="connsiteX4090" fmla="*/ 6176720 w 6494035"/>
              <a:gd name="connsiteY4090" fmla="*/ 257570 h 3722228"/>
              <a:gd name="connsiteX4091" fmla="*/ 6150384 w 6494035"/>
              <a:gd name="connsiteY4091" fmla="*/ 246192 h 3722228"/>
              <a:gd name="connsiteX4092" fmla="*/ 6173152 w 6494035"/>
              <a:gd name="connsiteY4092" fmla="*/ 269468 h 3722228"/>
              <a:gd name="connsiteX4093" fmla="*/ 6134923 w 6494035"/>
              <a:gd name="connsiteY4093" fmla="*/ 264857 h 3722228"/>
              <a:gd name="connsiteX4094" fmla="*/ 6153443 w 6494035"/>
              <a:gd name="connsiteY4094" fmla="*/ 272665 h 3722228"/>
              <a:gd name="connsiteX4095" fmla="*/ 6158030 w 6494035"/>
              <a:gd name="connsiteY4095" fmla="*/ 280399 h 3722228"/>
              <a:gd name="connsiteX4096" fmla="*/ 6153443 w 6494035"/>
              <a:gd name="connsiteY4096" fmla="*/ 288133 h 3722228"/>
              <a:gd name="connsiteX4097" fmla="*/ 6169074 w 6494035"/>
              <a:gd name="connsiteY4097" fmla="*/ 295867 h 3722228"/>
              <a:gd name="connsiteX4098" fmla="*/ 6161258 w 6494035"/>
              <a:gd name="connsiteY4098" fmla="*/ 315870 h 3722228"/>
              <a:gd name="connsiteX4099" fmla="*/ 6192181 w 6494035"/>
              <a:gd name="connsiteY4099" fmla="*/ 331412 h 3722228"/>
              <a:gd name="connsiteX4100" fmla="*/ 6180798 w 6494035"/>
              <a:gd name="connsiteY4100" fmla="*/ 326802 h 3722228"/>
              <a:gd name="connsiteX4101" fmla="*/ 6184536 w 6494035"/>
              <a:gd name="connsiteY4101" fmla="*/ 342344 h 3722228"/>
              <a:gd name="connsiteX4102" fmla="*/ 6165846 w 6494035"/>
              <a:gd name="connsiteY4102" fmla="*/ 326802 h 3722228"/>
              <a:gd name="connsiteX4103" fmla="*/ 6173152 w 6494035"/>
              <a:gd name="connsiteY4103" fmla="*/ 342344 h 3722228"/>
              <a:gd name="connsiteX4104" fmla="*/ 6134923 w 6494035"/>
              <a:gd name="connsiteY4104" fmla="*/ 319068 h 3722228"/>
              <a:gd name="connsiteX4105" fmla="*/ 6130336 w 6494035"/>
              <a:gd name="connsiteY4105" fmla="*/ 326802 h 3722228"/>
              <a:gd name="connsiteX4106" fmla="*/ 6111646 w 6494035"/>
              <a:gd name="connsiteY4106" fmla="*/ 319068 h 3722228"/>
              <a:gd name="connsiteX4107" fmla="*/ 6092107 w 6494035"/>
              <a:gd name="connsiteY4107" fmla="*/ 295867 h 3722228"/>
              <a:gd name="connsiteX4108" fmla="*/ 6072907 w 6494035"/>
              <a:gd name="connsiteY4108" fmla="*/ 295867 h 3722228"/>
              <a:gd name="connsiteX4109" fmla="*/ 6068830 w 6494035"/>
              <a:gd name="connsiteY4109" fmla="*/ 288133 h 3722228"/>
              <a:gd name="connsiteX4110" fmla="*/ 6068830 w 6494035"/>
              <a:gd name="connsiteY4110" fmla="*/ 303600 h 3722228"/>
              <a:gd name="connsiteX4111" fmla="*/ 6050140 w 6494035"/>
              <a:gd name="connsiteY4111" fmla="*/ 308137 h 3722228"/>
              <a:gd name="connsiteX4112" fmla="*/ 6026013 w 6494035"/>
              <a:gd name="connsiteY4112" fmla="*/ 288133 h 3722228"/>
              <a:gd name="connsiteX4113" fmla="*/ 6014629 w 6494035"/>
              <a:gd name="connsiteY4113" fmla="*/ 261734 h 3722228"/>
              <a:gd name="connsiteX4114" fmla="*/ 6018197 w 6494035"/>
              <a:gd name="connsiteY4114" fmla="*/ 277202 h 3722228"/>
              <a:gd name="connsiteX4115" fmla="*/ 6006814 w 6494035"/>
              <a:gd name="connsiteY4115" fmla="*/ 269468 h 3722228"/>
              <a:gd name="connsiteX4116" fmla="*/ 6010552 w 6494035"/>
              <a:gd name="connsiteY4116" fmla="*/ 277202 h 3722228"/>
              <a:gd name="connsiteX4117" fmla="*/ 6006814 w 6494035"/>
              <a:gd name="connsiteY4117" fmla="*/ 280399 h 3722228"/>
              <a:gd name="connsiteX4118" fmla="*/ 6037737 w 6494035"/>
              <a:gd name="connsiteY4118" fmla="*/ 315870 h 3722228"/>
              <a:gd name="connsiteX4119" fmla="*/ 6040965 w 6494035"/>
              <a:gd name="connsiteY4119" fmla="*/ 357811 h 3722228"/>
              <a:gd name="connsiteX4120" fmla="*/ 6037737 w 6494035"/>
              <a:gd name="connsiteY4120" fmla="*/ 372832 h 3722228"/>
              <a:gd name="connsiteX4121" fmla="*/ 6033319 w 6494035"/>
              <a:gd name="connsiteY4121" fmla="*/ 369635 h 3722228"/>
              <a:gd name="connsiteX4122" fmla="*/ 6022275 w 6494035"/>
              <a:gd name="connsiteY4122" fmla="*/ 372832 h 3722228"/>
              <a:gd name="connsiteX4123" fmla="*/ 5991862 w 6494035"/>
              <a:gd name="connsiteY4123" fmla="*/ 357811 h 3722228"/>
              <a:gd name="connsiteX4124" fmla="*/ 5984046 w 6494035"/>
              <a:gd name="connsiteY4124" fmla="*/ 365099 h 3722228"/>
              <a:gd name="connsiteX4125" fmla="*/ 5999168 w 6494035"/>
              <a:gd name="connsiteY4125" fmla="*/ 361901 h 3722228"/>
              <a:gd name="connsiteX4126" fmla="*/ 6002736 w 6494035"/>
              <a:gd name="connsiteY4126" fmla="*/ 369635 h 3722228"/>
              <a:gd name="connsiteX4127" fmla="*/ 5987275 w 6494035"/>
              <a:gd name="connsiteY4127" fmla="*/ 369635 h 3722228"/>
              <a:gd name="connsiteX4128" fmla="*/ 5994920 w 6494035"/>
              <a:gd name="connsiteY4128" fmla="*/ 392910 h 3722228"/>
              <a:gd name="connsiteX4129" fmla="*/ 6006814 w 6494035"/>
              <a:gd name="connsiteY4129" fmla="*/ 372832 h 3722228"/>
              <a:gd name="connsiteX4130" fmla="*/ 6030091 w 6494035"/>
              <a:gd name="connsiteY4130" fmla="*/ 392910 h 3722228"/>
              <a:gd name="connsiteX4131" fmla="*/ 6037737 w 6494035"/>
              <a:gd name="connsiteY4131" fmla="*/ 385177 h 3722228"/>
              <a:gd name="connsiteX4132" fmla="*/ 6050140 w 6494035"/>
              <a:gd name="connsiteY4132" fmla="*/ 396108 h 3722228"/>
              <a:gd name="connsiteX4133" fmla="*/ 6050140 w 6494035"/>
              <a:gd name="connsiteY4133" fmla="*/ 403842 h 3722228"/>
              <a:gd name="connsiteX4134" fmla="*/ 6057786 w 6494035"/>
              <a:gd name="connsiteY4134" fmla="*/ 403842 h 3722228"/>
              <a:gd name="connsiteX4135" fmla="*/ 6068830 w 6494035"/>
              <a:gd name="connsiteY4135" fmla="*/ 419309 h 3722228"/>
              <a:gd name="connsiteX4136" fmla="*/ 6065601 w 6494035"/>
              <a:gd name="connsiteY4136" fmla="*/ 419309 h 3722228"/>
              <a:gd name="connsiteX4137" fmla="*/ 6065601 w 6494035"/>
              <a:gd name="connsiteY4137" fmla="*/ 427043 h 3722228"/>
              <a:gd name="connsiteX4138" fmla="*/ 6072907 w 6494035"/>
              <a:gd name="connsiteY4138" fmla="*/ 427043 h 3722228"/>
              <a:gd name="connsiteX4139" fmla="*/ 6111646 w 6494035"/>
              <a:gd name="connsiteY4139" fmla="*/ 458053 h 3722228"/>
              <a:gd name="connsiteX4140" fmla="*/ 6114874 w 6494035"/>
              <a:gd name="connsiteY4140" fmla="*/ 485344 h 3722228"/>
              <a:gd name="connsiteX4141" fmla="*/ 6076475 w 6494035"/>
              <a:gd name="connsiteY4141" fmla="*/ 469876 h 3722228"/>
              <a:gd name="connsiteX4142" fmla="*/ 6080553 w 6494035"/>
              <a:gd name="connsiteY4142" fmla="*/ 480808 h 3722228"/>
              <a:gd name="connsiteX4143" fmla="*/ 6053368 w 6494035"/>
              <a:gd name="connsiteY4143" fmla="*/ 508619 h 3722228"/>
              <a:gd name="connsiteX4144" fmla="*/ 6050140 w 6494035"/>
              <a:gd name="connsiteY4144" fmla="*/ 531821 h 3722228"/>
              <a:gd name="connsiteX4145" fmla="*/ 6040965 w 6494035"/>
              <a:gd name="connsiteY4145" fmla="*/ 539108 h 3722228"/>
              <a:gd name="connsiteX4146" fmla="*/ 6033319 w 6494035"/>
              <a:gd name="connsiteY4146" fmla="*/ 535018 h 3722228"/>
              <a:gd name="connsiteX4147" fmla="*/ 6033319 w 6494035"/>
              <a:gd name="connsiteY4147" fmla="*/ 554576 h 3722228"/>
              <a:gd name="connsiteX4148" fmla="*/ 6030091 w 6494035"/>
              <a:gd name="connsiteY4148" fmla="*/ 554576 h 3722228"/>
              <a:gd name="connsiteX4149" fmla="*/ 6033319 w 6494035"/>
              <a:gd name="connsiteY4149" fmla="*/ 558220 h 3722228"/>
              <a:gd name="connsiteX4150" fmla="*/ 6030091 w 6494035"/>
              <a:gd name="connsiteY4150" fmla="*/ 562310 h 3722228"/>
              <a:gd name="connsiteX4151" fmla="*/ 6033319 w 6494035"/>
              <a:gd name="connsiteY4151" fmla="*/ 573241 h 3722228"/>
              <a:gd name="connsiteX4152" fmla="*/ 6026013 w 6494035"/>
              <a:gd name="connsiteY4152" fmla="*/ 573241 h 3722228"/>
              <a:gd name="connsiteX4153" fmla="*/ 6030091 w 6494035"/>
              <a:gd name="connsiteY4153" fmla="*/ 577851 h 3722228"/>
              <a:gd name="connsiteX4154" fmla="*/ 6018197 w 6494035"/>
              <a:gd name="connsiteY4154" fmla="*/ 611984 h 3722228"/>
              <a:gd name="connsiteX4155" fmla="*/ 6026013 w 6494035"/>
              <a:gd name="connsiteY4155" fmla="*/ 635185 h 3722228"/>
              <a:gd name="connsiteX4156" fmla="*/ 6014629 w 6494035"/>
              <a:gd name="connsiteY4156" fmla="*/ 632062 h 3722228"/>
              <a:gd name="connsiteX4157" fmla="*/ 5987275 w 6494035"/>
              <a:gd name="connsiteY4157" fmla="*/ 608786 h 3722228"/>
              <a:gd name="connsiteX4158" fmla="*/ 5971813 w 6494035"/>
              <a:gd name="connsiteY4158" fmla="*/ 611984 h 3722228"/>
              <a:gd name="connsiteX4159" fmla="*/ 5956352 w 6494035"/>
              <a:gd name="connsiteY4159" fmla="*/ 627452 h 3722228"/>
              <a:gd name="connsiteX4160" fmla="*/ 5953123 w 6494035"/>
              <a:gd name="connsiteY4160" fmla="*/ 662551 h 3722228"/>
              <a:gd name="connsiteX4161" fmla="*/ 5940720 w 6494035"/>
              <a:gd name="connsiteY4161" fmla="*/ 627452 h 3722228"/>
              <a:gd name="connsiteX4162" fmla="*/ 5929846 w 6494035"/>
              <a:gd name="connsiteY4162" fmla="*/ 665749 h 3722228"/>
              <a:gd name="connsiteX4163" fmla="*/ 5917953 w 6494035"/>
              <a:gd name="connsiteY4163" fmla="*/ 658461 h 3722228"/>
              <a:gd name="connsiteX4164" fmla="*/ 5906569 w 6494035"/>
              <a:gd name="connsiteY4164" fmla="*/ 662551 h 3722228"/>
              <a:gd name="connsiteX4165" fmla="*/ 5902491 w 6494035"/>
              <a:gd name="connsiteY4165" fmla="*/ 670285 h 3722228"/>
              <a:gd name="connsiteX4166" fmla="*/ 5917953 w 6494035"/>
              <a:gd name="connsiteY4166" fmla="*/ 701294 h 3722228"/>
              <a:gd name="connsiteX4167" fmla="*/ 5910307 w 6494035"/>
              <a:gd name="connsiteY4167" fmla="*/ 701294 h 3722228"/>
              <a:gd name="connsiteX4168" fmla="*/ 5914385 w 6494035"/>
              <a:gd name="connsiteY4168" fmla="*/ 739517 h 3722228"/>
              <a:gd name="connsiteX4169" fmla="*/ 5925768 w 6494035"/>
              <a:gd name="connsiteY4169" fmla="*/ 758702 h 3722228"/>
              <a:gd name="connsiteX4170" fmla="*/ 5933074 w 6494035"/>
              <a:gd name="connsiteY4170" fmla="*/ 762792 h 3722228"/>
              <a:gd name="connsiteX4171" fmla="*/ 5929846 w 6494035"/>
              <a:gd name="connsiteY4171" fmla="*/ 755059 h 3722228"/>
              <a:gd name="connsiteX4172" fmla="*/ 5948536 w 6494035"/>
              <a:gd name="connsiteY4172" fmla="*/ 758702 h 3722228"/>
              <a:gd name="connsiteX4173" fmla="*/ 5956352 w 6494035"/>
              <a:gd name="connsiteY4173" fmla="*/ 796925 h 3722228"/>
              <a:gd name="connsiteX4174" fmla="*/ 5960769 w 6494035"/>
              <a:gd name="connsiteY4174" fmla="*/ 804659 h 3722228"/>
              <a:gd name="connsiteX4175" fmla="*/ 5968585 w 6494035"/>
              <a:gd name="connsiteY4175" fmla="*/ 801461 h 3722228"/>
              <a:gd name="connsiteX4176" fmla="*/ 5979459 w 6494035"/>
              <a:gd name="connsiteY4176" fmla="*/ 824737 h 3722228"/>
              <a:gd name="connsiteX4177" fmla="*/ 5976401 w 6494035"/>
              <a:gd name="connsiteY4177" fmla="*/ 832024 h 3722228"/>
              <a:gd name="connsiteX4178" fmla="*/ 5968585 w 6494035"/>
              <a:gd name="connsiteY4178" fmla="*/ 827934 h 3722228"/>
              <a:gd name="connsiteX4179" fmla="*/ 5968585 w 6494035"/>
              <a:gd name="connsiteY4179" fmla="*/ 809195 h 3722228"/>
              <a:gd name="connsiteX4180" fmla="*/ 5960769 w 6494035"/>
              <a:gd name="connsiteY4180" fmla="*/ 817003 h 3722228"/>
              <a:gd name="connsiteX4181" fmla="*/ 5968585 w 6494035"/>
              <a:gd name="connsiteY4181" fmla="*/ 870693 h 3722228"/>
              <a:gd name="connsiteX4182" fmla="*/ 5984046 w 6494035"/>
              <a:gd name="connsiteY4182" fmla="*/ 881625 h 3722228"/>
              <a:gd name="connsiteX4183" fmla="*/ 5979459 w 6494035"/>
              <a:gd name="connsiteY4183" fmla="*/ 897166 h 3722228"/>
              <a:gd name="connsiteX4184" fmla="*/ 5968585 w 6494035"/>
              <a:gd name="connsiteY4184" fmla="*/ 893969 h 3722228"/>
              <a:gd name="connsiteX4185" fmla="*/ 5956352 w 6494035"/>
              <a:gd name="connsiteY4185" fmla="*/ 912634 h 3722228"/>
              <a:gd name="connsiteX4186" fmla="*/ 5960769 w 6494035"/>
              <a:gd name="connsiteY4186" fmla="*/ 935835 h 3722228"/>
              <a:gd name="connsiteX4187" fmla="*/ 5976401 w 6494035"/>
              <a:gd name="connsiteY4187" fmla="*/ 955467 h 3722228"/>
              <a:gd name="connsiteX4188" fmla="*/ 5963997 w 6494035"/>
              <a:gd name="connsiteY4188" fmla="*/ 955467 h 3722228"/>
              <a:gd name="connsiteX4189" fmla="*/ 5953123 w 6494035"/>
              <a:gd name="connsiteY4189" fmla="*/ 966398 h 3722228"/>
              <a:gd name="connsiteX4190" fmla="*/ 5945308 w 6494035"/>
              <a:gd name="connsiteY4190" fmla="*/ 963201 h 3722228"/>
              <a:gd name="connsiteX4191" fmla="*/ 5956352 w 6494035"/>
              <a:gd name="connsiteY4191" fmla="*/ 1005067 h 3722228"/>
              <a:gd name="connsiteX4192" fmla="*/ 5956352 w 6494035"/>
              <a:gd name="connsiteY4192" fmla="*/ 1025145 h 3722228"/>
              <a:gd name="connsiteX4193" fmla="*/ 5945308 w 6494035"/>
              <a:gd name="connsiteY4193" fmla="*/ 1051544 h 3722228"/>
              <a:gd name="connsiteX4194" fmla="*/ 5856107 w 6494035"/>
              <a:gd name="connsiteY4194" fmla="*/ 889433 h 3722228"/>
              <a:gd name="connsiteX4195" fmla="*/ 5832830 w 6494035"/>
              <a:gd name="connsiteY4195" fmla="*/ 832024 h 3722228"/>
              <a:gd name="connsiteX4196" fmla="*/ 5840645 w 6494035"/>
              <a:gd name="connsiteY4196" fmla="*/ 801461 h 3722228"/>
              <a:gd name="connsiteX4197" fmla="*/ 5828752 w 6494035"/>
              <a:gd name="connsiteY4197" fmla="*/ 778260 h 3722228"/>
              <a:gd name="connsiteX4198" fmla="*/ 5840645 w 6494035"/>
              <a:gd name="connsiteY4198" fmla="*/ 781458 h 3722228"/>
              <a:gd name="connsiteX4199" fmla="*/ 5840645 w 6494035"/>
              <a:gd name="connsiteY4199" fmla="*/ 770526 h 3722228"/>
              <a:gd name="connsiteX4200" fmla="*/ 5848291 w 6494035"/>
              <a:gd name="connsiteY4200" fmla="*/ 765990 h 3722228"/>
              <a:gd name="connsiteX4201" fmla="*/ 5863753 w 6494035"/>
              <a:gd name="connsiteY4201" fmla="*/ 688950 h 3722228"/>
              <a:gd name="connsiteX4202" fmla="*/ 5863753 w 6494035"/>
              <a:gd name="connsiteY4202" fmla="*/ 647083 h 3722228"/>
              <a:gd name="connsiteX4203" fmla="*/ 5887030 w 6494035"/>
              <a:gd name="connsiteY4203" fmla="*/ 619718 h 3722228"/>
              <a:gd name="connsiteX4204" fmla="*/ 5876156 w 6494035"/>
              <a:gd name="connsiteY4204" fmla="*/ 616520 h 3722228"/>
              <a:gd name="connsiteX4205" fmla="*/ 5879214 w 6494035"/>
              <a:gd name="connsiteY4205" fmla="*/ 604250 h 3722228"/>
              <a:gd name="connsiteX4206" fmla="*/ 5856107 w 6494035"/>
              <a:gd name="connsiteY4206" fmla="*/ 554576 h 3722228"/>
              <a:gd name="connsiteX4207" fmla="*/ 5871568 w 6494035"/>
              <a:gd name="connsiteY4207" fmla="*/ 546842 h 3722228"/>
              <a:gd name="connsiteX4208" fmla="*/ 5876156 w 6494035"/>
              <a:gd name="connsiteY4208" fmla="*/ 542752 h 3722228"/>
              <a:gd name="connsiteX4209" fmla="*/ 5852879 w 6494035"/>
              <a:gd name="connsiteY4209" fmla="*/ 535018 h 3722228"/>
              <a:gd name="connsiteX4210" fmla="*/ 5836398 w 6494035"/>
              <a:gd name="connsiteY4210" fmla="*/ 546842 h 3722228"/>
              <a:gd name="connsiteX4211" fmla="*/ 5852879 w 6494035"/>
              <a:gd name="connsiteY4211" fmla="*/ 585585 h 3722228"/>
              <a:gd name="connsiteX4212" fmla="*/ 5860694 w 6494035"/>
              <a:gd name="connsiteY4212" fmla="*/ 588783 h 3722228"/>
              <a:gd name="connsiteX4213" fmla="*/ 5856107 w 6494035"/>
              <a:gd name="connsiteY4213" fmla="*/ 596517 h 3722228"/>
              <a:gd name="connsiteX4214" fmla="*/ 5848291 w 6494035"/>
              <a:gd name="connsiteY4214" fmla="*/ 588783 h 3722228"/>
              <a:gd name="connsiteX4215" fmla="*/ 5844214 w 6494035"/>
              <a:gd name="connsiteY4215" fmla="*/ 593319 h 3722228"/>
              <a:gd name="connsiteX4216" fmla="*/ 5832830 w 6494035"/>
              <a:gd name="connsiteY4216" fmla="*/ 639350 h 3722228"/>
              <a:gd name="connsiteX4217" fmla="*/ 5825014 w 6494035"/>
              <a:gd name="connsiteY4217" fmla="*/ 647083 h 3722228"/>
              <a:gd name="connsiteX4218" fmla="*/ 5820936 w 6494035"/>
              <a:gd name="connsiteY4218" fmla="*/ 632062 h 3722228"/>
              <a:gd name="connsiteX4219" fmla="*/ 5813291 w 6494035"/>
              <a:gd name="connsiteY4219" fmla="*/ 635185 h 3722228"/>
              <a:gd name="connsiteX4220" fmla="*/ 5797829 w 6494035"/>
              <a:gd name="connsiteY4220" fmla="*/ 588783 h 3722228"/>
              <a:gd name="connsiteX4221" fmla="*/ 5790013 w 6494035"/>
              <a:gd name="connsiteY4221" fmla="*/ 604250 h 3722228"/>
              <a:gd name="connsiteX4222" fmla="*/ 5774552 w 6494035"/>
              <a:gd name="connsiteY4222" fmla="*/ 596517 h 3722228"/>
              <a:gd name="connsiteX4223" fmla="*/ 5763678 w 6494035"/>
              <a:gd name="connsiteY4223" fmla="*/ 611984 h 3722228"/>
              <a:gd name="connsiteX4224" fmla="*/ 5751785 w 6494035"/>
              <a:gd name="connsiteY4224" fmla="*/ 608786 h 3722228"/>
              <a:gd name="connsiteX4225" fmla="*/ 5740401 w 6494035"/>
              <a:gd name="connsiteY4225" fmla="*/ 704492 h 3722228"/>
              <a:gd name="connsiteX4226" fmla="*/ 5743969 w 6494035"/>
              <a:gd name="connsiteY4226" fmla="*/ 724495 h 3722228"/>
              <a:gd name="connsiteX4227" fmla="*/ 5759091 w 6494035"/>
              <a:gd name="connsiteY4227" fmla="*/ 719959 h 3722228"/>
              <a:gd name="connsiteX4228" fmla="*/ 5766736 w 6494035"/>
              <a:gd name="connsiteY4228" fmla="*/ 732229 h 3722228"/>
              <a:gd name="connsiteX4229" fmla="*/ 5736323 w 6494035"/>
              <a:gd name="connsiteY4229" fmla="*/ 735427 h 3722228"/>
              <a:gd name="connsiteX4230" fmla="*/ 5732585 w 6494035"/>
              <a:gd name="connsiteY4230" fmla="*/ 750894 h 3722228"/>
              <a:gd name="connsiteX4231" fmla="*/ 5724939 w 6494035"/>
              <a:gd name="connsiteY4231" fmla="*/ 747250 h 3722228"/>
              <a:gd name="connsiteX4232" fmla="*/ 5705230 w 6494035"/>
              <a:gd name="connsiteY4232" fmla="*/ 758702 h 3722228"/>
              <a:gd name="connsiteX4233" fmla="*/ 5697584 w 6494035"/>
              <a:gd name="connsiteY4233" fmla="*/ 750894 h 3722228"/>
              <a:gd name="connsiteX4234" fmla="*/ 5717633 w 6494035"/>
              <a:gd name="connsiteY4234" fmla="*/ 739517 h 3722228"/>
              <a:gd name="connsiteX4235" fmla="*/ 5694356 w 6494035"/>
              <a:gd name="connsiteY4235" fmla="*/ 732229 h 3722228"/>
              <a:gd name="connsiteX4236" fmla="*/ 5686541 w 6494035"/>
              <a:gd name="connsiteY4236" fmla="*/ 732229 h 3722228"/>
              <a:gd name="connsiteX4237" fmla="*/ 5686541 w 6494035"/>
              <a:gd name="connsiteY4237" fmla="*/ 739517 h 3722228"/>
              <a:gd name="connsiteX4238" fmla="*/ 5658846 w 6494035"/>
              <a:gd name="connsiteY4238" fmla="*/ 732229 h 3722228"/>
              <a:gd name="connsiteX4239" fmla="*/ 5651030 w 6494035"/>
              <a:gd name="connsiteY4239" fmla="*/ 739517 h 3722228"/>
              <a:gd name="connsiteX4240" fmla="*/ 5651030 w 6494035"/>
              <a:gd name="connsiteY4240" fmla="*/ 750894 h 3722228"/>
              <a:gd name="connsiteX4241" fmla="*/ 5646952 w 6494035"/>
              <a:gd name="connsiteY4241" fmla="*/ 755059 h 3722228"/>
              <a:gd name="connsiteX4242" fmla="*/ 5639307 w 6494035"/>
              <a:gd name="connsiteY4242" fmla="*/ 750894 h 3722228"/>
              <a:gd name="connsiteX4243" fmla="*/ 5631491 w 6494035"/>
              <a:gd name="connsiteY4243" fmla="*/ 758702 h 3722228"/>
              <a:gd name="connsiteX4244" fmla="*/ 5608214 w 6494035"/>
              <a:gd name="connsiteY4244" fmla="*/ 755059 h 3722228"/>
              <a:gd name="connsiteX4245" fmla="*/ 5605155 w 6494035"/>
              <a:gd name="connsiteY4245" fmla="*/ 765990 h 3722228"/>
              <a:gd name="connsiteX4246" fmla="*/ 5597340 w 6494035"/>
              <a:gd name="connsiteY4246" fmla="*/ 758702 h 3722228"/>
              <a:gd name="connsiteX4247" fmla="*/ 5546708 w 6494035"/>
              <a:gd name="connsiteY4247" fmla="*/ 770526 h 3722228"/>
              <a:gd name="connsiteX4248" fmla="*/ 5508139 w 6494035"/>
              <a:gd name="connsiteY4248" fmla="*/ 889433 h 3722228"/>
              <a:gd name="connsiteX4249" fmla="*/ 5508139 w 6494035"/>
              <a:gd name="connsiteY4249" fmla="*/ 897166 h 3722228"/>
              <a:gd name="connsiteX4250" fmla="*/ 5515785 w 6494035"/>
              <a:gd name="connsiteY4250" fmla="*/ 901703 h 3722228"/>
              <a:gd name="connsiteX4251" fmla="*/ 5504911 w 6494035"/>
              <a:gd name="connsiteY4251" fmla="*/ 904900 h 3722228"/>
              <a:gd name="connsiteX4252" fmla="*/ 5481634 w 6494035"/>
              <a:gd name="connsiteY4252" fmla="*/ 974132 h 3722228"/>
              <a:gd name="connsiteX4253" fmla="*/ 5497095 w 6494035"/>
              <a:gd name="connsiteY4253" fmla="*/ 978668 h 3722228"/>
              <a:gd name="connsiteX4254" fmla="*/ 5515785 w 6494035"/>
              <a:gd name="connsiteY4254" fmla="*/ 974132 h 3722228"/>
              <a:gd name="connsiteX4255" fmla="*/ 5523601 w 6494035"/>
              <a:gd name="connsiteY4255" fmla="*/ 1005067 h 3722228"/>
              <a:gd name="connsiteX4256" fmla="*/ 5531246 w 6494035"/>
              <a:gd name="connsiteY4256" fmla="*/ 997333 h 3722228"/>
              <a:gd name="connsiteX4257" fmla="*/ 5528018 w 6494035"/>
              <a:gd name="connsiteY4257" fmla="*/ 989600 h 3722228"/>
              <a:gd name="connsiteX4258" fmla="*/ 5535834 w 6494035"/>
              <a:gd name="connsiteY4258" fmla="*/ 981866 h 3722228"/>
              <a:gd name="connsiteX4259" fmla="*/ 5539062 w 6494035"/>
              <a:gd name="connsiteY4259" fmla="*/ 1009678 h 3722228"/>
              <a:gd name="connsiteX4260" fmla="*/ 5554523 w 6494035"/>
              <a:gd name="connsiteY4260" fmla="*/ 994136 h 3722228"/>
              <a:gd name="connsiteX4261" fmla="*/ 5558601 w 6494035"/>
              <a:gd name="connsiteY4261" fmla="*/ 1009678 h 3722228"/>
              <a:gd name="connsiteX4262" fmla="*/ 5562339 w 6494035"/>
              <a:gd name="connsiteY4262" fmla="*/ 997333 h 3722228"/>
              <a:gd name="connsiteX4263" fmla="*/ 5554523 w 6494035"/>
              <a:gd name="connsiteY4263" fmla="*/ 978668 h 3722228"/>
              <a:gd name="connsiteX4264" fmla="*/ 5577801 w 6494035"/>
              <a:gd name="connsiteY4264" fmla="*/ 974132 h 3722228"/>
              <a:gd name="connsiteX4265" fmla="*/ 5620617 w 6494035"/>
              <a:gd name="connsiteY4265" fmla="*/ 1009678 h 3722228"/>
              <a:gd name="connsiteX4266" fmla="*/ 5620617 w 6494035"/>
              <a:gd name="connsiteY4266" fmla="*/ 1017411 h 3722228"/>
              <a:gd name="connsiteX4267" fmla="*/ 5612801 w 6494035"/>
              <a:gd name="connsiteY4267" fmla="*/ 1017411 h 3722228"/>
              <a:gd name="connsiteX4268" fmla="*/ 5636078 w 6494035"/>
              <a:gd name="connsiteY4268" fmla="*/ 1047008 h 3722228"/>
              <a:gd name="connsiteX4269" fmla="*/ 5631491 w 6494035"/>
              <a:gd name="connsiteY4269" fmla="*/ 1074374 h 3722228"/>
              <a:gd name="connsiteX4270" fmla="*/ 5658846 w 6494035"/>
              <a:gd name="connsiteY4270" fmla="*/ 1182274 h 3722228"/>
              <a:gd name="connsiteX4271" fmla="*/ 5643724 w 6494035"/>
              <a:gd name="connsiteY4271" fmla="*/ 1228751 h 3722228"/>
              <a:gd name="connsiteX4272" fmla="*/ 5643724 w 6494035"/>
              <a:gd name="connsiteY4272" fmla="*/ 1267048 h 3722228"/>
              <a:gd name="connsiteX4273" fmla="*/ 5616029 w 6494035"/>
              <a:gd name="connsiteY4273" fmla="*/ 1344460 h 3722228"/>
              <a:gd name="connsiteX4274" fmla="*/ 5592752 w 6494035"/>
              <a:gd name="connsiteY4274" fmla="*/ 1370859 h 3722228"/>
              <a:gd name="connsiteX4275" fmla="*/ 5577801 w 6494035"/>
              <a:gd name="connsiteY4275" fmla="*/ 1374949 h 3722228"/>
              <a:gd name="connsiteX4276" fmla="*/ 5562339 w 6494035"/>
              <a:gd name="connsiteY4276" fmla="*/ 1370859 h 3722228"/>
              <a:gd name="connsiteX4277" fmla="*/ 5558601 w 6494035"/>
              <a:gd name="connsiteY4277" fmla="*/ 1363125 h 3722228"/>
              <a:gd name="connsiteX4278" fmla="*/ 5546708 w 6494035"/>
              <a:gd name="connsiteY4278" fmla="*/ 1363125 h 3722228"/>
              <a:gd name="connsiteX4279" fmla="*/ 5531268 w 6494035"/>
              <a:gd name="connsiteY4279" fmla="*/ 1393645 h 3722228"/>
              <a:gd name="connsiteX4280" fmla="*/ 5531268 w 6494035"/>
              <a:gd name="connsiteY4280" fmla="*/ 1394777 h 3722228"/>
              <a:gd name="connsiteX4281" fmla="*/ 5528147 w 6494035"/>
              <a:gd name="connsiteY4281" fmla="*/ 1398849 h 3722228"/>
              <a:gd name="connsiteX4282" fmla="*/ 5523607 w 6494035"/>
              <a:gd name="connsiteY4282" fmla="*/ 1409844 h 3722228"/>
              <a:gd name="connsiteX4283" fmla="*/ 5520391 w 6494035"/>
              <a:gd name="connsiteY4283" fmla="*/ 1425319 h 3722228"/>
              <a:gd name="connsiteX4284" fmla="*/ 5523607 w 6494035"/>
              <a:gd name="connsiteY4284" fmla="*/ 1425319 h 3722228"/>
              <a:gd name="connsiteX4285" fmla="*/ 5528147 w 6494035"/>
              <a:gd name="connsiteY4285" fmla="*/ 1440794 h 3722228"/>
              <a:gd name="connsiteX4286" fmla="*/ 5520391 w 6494035"/>
              <a:gd name="connsiteY4286" fmla="*/ 1448531 h 3722228"/>
              <a:gd name="connsiteX4287" fmla="*/ 5515852 w 6494035"/>
              <a:gd name="connsiteY4287" fmla="*/ 1453079 h 3722228"/>
              <a:gd name="connsiteX4288" fmla="*/ 5508096 w 6494035"/>
              <a:gd name="connsiteY4288" fmla="*/ 1460816 h 3722228"/>
              <a:gd name="connsiteX4289" fmla="*/ 5508096 w 6494035"/>
              <a:gd name="connsiteY4289" fmla="*/ 1464006 h 3722228"/>
              <a:gd name="connsiteX4290" fmla="*/ 5497126 w 6494035"/>
              <a:gd name="connsiteY4290" fmla="*/ 1468553 h 3722228"/>
              <a:gd name="connsiteX4291" fmla="*/ 5493059 w 6494035"/>
              <a:gd name="connsiteY4291" fmla="*/ 1479481 h 3722228"/>
              <a:gd name="connsiteX4292" fmla="*/ 5493059 w 6494035"/>
              <a:gd name="connsiteY4292" fmla="*/ 1487286 h 3722228"/>
              <a:gd name="connsiteX4293" fmla="*/ 5489370 w 6494035"/>
              <a:gd name="connsiteY4293" fmla="*/ 1487286 h 3722228"/>
              <a:gd name="connsiteX4294" fmla="*/ 5497126 w 6494035"/>
              <a:gd name="connsiteY4294" fmla="*/ 1495023 h 3722228"/>
              <a:gd name="connsiteX4295" fmla="*/ 5512636 w 6494035"/>
              <a:gd name="connsiteY4295" fmla="*/ 1506833 h 3722228"/>
              <a:gd name="connsiteX4296" fmla="*/ 5515852 w 6494035"/>
              <a:gd name="connsiteY4296" fmla="*/ 1506833 h 3722228"/>
              <a:gd name="connsiteX4297" fmla="*/ 5535902 w 6494035"/>
              <a:gd name="connsiteY4297" fmla="*/ 1537782 h 3722228"/>
              <a:gd name="connsiteX4298" fmla="*/ 5551318 w 6494035"/>
              <a:gd name="connsiteY4298" fmla="*/ 1561062 h 3722228"/>
              <a:gd name="connsiteX4299" fmla="*/ 5551318 w 6494035"/>
              <a:gd name="connsiteY4299" fmla="*/ 1579727 h 3722228"/>
              <a:gd name="connsiteX4300" fmla="*/ 5554533 w 6494035"/>
              <a:gd name="connsiteY4300" fmla="*/ 1583799 h 3722228"/>
              <a:gd name="connsiteX4301" fmla="*/ 5554533 w 6494035"/>
              <a:gd name="connsiteY4301" fmla="*/ 1595202 h 3722228"/>
              <a:gd name="connsiteX4302" fmla="*/ 5551318 w 6494035"/>
              <a:gd name="connsiteY4302" fmla="*/ 1607079 h 3722228"/>
              <a:gd name="connsiteX4303" fmla="*/ 5543562 w 6494035"/>
              <a:gd name="connsiteY4303" fmla="*/ 1607079 h 3722228"/>
              <a:gd name="connsiteX4304" fmla="*/ 5539023 w 6494035"/>
              <a:gd name="connsiteY4304" fmla="*/ 1607079 h 3722228"/>
              <a:gd name="connsiteX4305" fmla="*/ 5539023 w 6494035"/>
              <a:gd name="connsiteY4305" fmla="*/ 1614817 h 3722228"/>
              <a:gd name="connsiteX4306" fmla="*/ 5531268 w 6494035"/>
              <a:gd name="connsiteY4306" fmla="*/ 1610269 h 3722228"/>
              <a:gd name="connsiteX4307" fmla="*/ 5531268 w 6494035"/>
              <a:gd name="connsiteY4307" fmla="*/ 1607079 h 3722228"/>
              <a:gd name="connsiteX4308" fmla="*/ 5528147 w 6494035"/>
              <a:gd name="connsiteY4308" fmla="*/ 1614817 h 3722228"/>
              <a:gd name="connsiteX4309" fmla="*/ 5528147 w 6494035"/>
              <a:gd name="connsiteY4309" fmla="*/ 1618006 h 3722228"/>
              <a:gd name="connsiteX4310" fmla="*/ 5523607 w 6494035"/>
              <a:gd name="connsiteY4310" fmla="*/ 1614817 h 3722228"/>
              <a:gd name="connsiteX4311" fmla="*/ 5520391 w 6494035"/>
              <a:gd name="connsiteY4311" fmla="*/ 1618006 h 3722228"/>
              <a:gd name="connsiteX4312" fmla="*/ 5523607 w 6494035"/>
              <a:gd name="connsiteY4312" fmla="*/ 1622554 h 3722228"/>
              <a:gd name="connsiteX4313" fmla="*/ 5520391 w 6494035"/>
              <a:gd name="connsiteY4313" fmla="*/ 1625744 h 3722228"/>
              <a:gd name="connsiteX4314" fmla="*/ 5515852 w 6494035"/>
              <a:gd name="connsiteY4314" fmla="*/ 1622554 h 3722228"/>
              <a:gd name="connsiteX4315" fmla="*/ 5512636 w 6494035"/>
              <a:gd name="connsiteY4315" fmla="*/ 1625744 h 3722228"/>
              <a:gd name="connsiteX4316" fmla="*/ 5504881 w 6494035"/>
              <a:gd name="connsiteY4316" fmla="*/ 1630291 h 3722228"/>
              <a:gd name="connsiteX4317" fmla="*/ 5504881 w 6494035"/>
              <a:gd name="connsiteY4317" fmla="*/ 1614817 h 3722228"/>
              <a:gd name="connsiteX4318" fmla="*/ 5500341 w 6494035"/>
              <a:gd name="connsiteY4318" fmla="*/ 1618006 h 3722228"/>
              <a:gd name="connsiteX4319" fmla="*/ 5497126 w 6494035"/>
              <a:gd name="connsiteY4319" fmla="*/ 1602939 h 3722228"/>
              <a:gd name="connsiteX4320" fmla="*/ 5500341 w 6494035"/>
              <a:gd name="connsiteY4320" fmla="*/ 1599342 h 3722228"/>
              <a:gd name="connsiteX4321" fmla="*/ 5497126 w 6494035"/>
              <a:gd name="connsiteY4321" fmla="*/ 1595202 h 3722228"/>
              <a:gd name="connsiteX4322" fmla="*/ 5497126 w 6494035"/>
              <a:gd name="connsiteY4322" fmla="*/ 1591537 h 3722228"/>
              <a:gd name="connsiteX4323" fmla="*/ 5500341 w 6494035"/>
              <a:gd name="connsiteY4323" fmla="*/ 1587464 h 3722228"/>
              <a:gd name="connsiteX4324" fmla="*/ 5500341 w 6494035"/>
              <a:gd name="connsiteY4324" fmla="*/ 1583799 h 3722228"/>
              <a:gd name="connsiteX4325" fmla="*/ 5497126 w 6494035"/>
              <a:gd name="connsiteY4325" fmla="*/ 1579727 h 3722228"/>
              <a:gd name="connsiteX4326" fmla="*/ 5489370 w 6494035"/>
              <a:gd name="connsiteY4326" fmla="*/ 1564252 h 3722228"/>
              <a:gd name="connsiteX4327" fmla="*/ 5485304 w 6494035"/>
              <a:gd name="connsiteY4327" fmla="*/ 1561062 h 3722228"/>
              <a:gd name="connsiteX4328" fmla="*/ 5485304 w 6494035"/>
              <a:gd name="connsiteY4328" fmla="*/ 1556515 h 3722228"/>
              <a:gd name="connsiteX4329" fmla="*/ 5497126 w 6494035"/>
              <a:gd name="connsiteY4329" fmla="*/ 1561062 h 3722228"/>
              <a:gd name="connsiteX4330" fmla="*/ 5493059 w 6494035"/>
              <a:gd name="connsiteY4330" fmla="*/ 1553325 h 3722228"/>
              <a:gd name="connsiteX4331" fmla="*/ 5489370 w 6494035"/>
              <a:gd name="connsiteY4331" fmla="*/ 1548778 h 3722228"/>
              <a:gd name="connsiteX4332" fmla="*/ 5485304 w 6494035"/>
              <a:gd name="connsiteY4332" fmla="*/ 1540972 h 3722228"/>
              <a:gd name="connsiteX4333" fmla="*/ 5481615 w 6494035"/>
              <a:gd name="connsiteY4333" fmla="*/ 1537782 h 3722228"/>
              <a:gd name="connsiteX4334" fmla="*/ 5489370 w 6494035"/>
              <a:gd name="connsiteY4334" fmla="*/ 1537782 h 3722228"/>
              <a:gd name="connsiteX4335" fmla="*/ 5489370 w 6494035"/>
              <a:gd name="connsiteY4335" fmla="*/ 1533235 h 3722228"/>
              <a:gd name="connsiteX4336" fmla="*/ 5477548 w 6494035"/>
              <a:gd name="connsiteY4336" fmla="*/ 1537782 h 3722228"/>
              <a:gd name="connsiteX4337" fmla="*/ 5469793 w 6494035"/>
              <a:gd name="connsiteY4337" fmla="*/ 1530045 h 3722228"/>
              <a:gd name="connsiteX4338" fmla="*/ 5466199 w 6494035"/>
              <a:gd name="connsiteY4338" fmla="*/ 1530045 h 3722228"/>
              <a:gd name="connsiteX4339" fmla="*/ 5466199 w 6494035"/>
              <a:gd name="connsiteY4339" fmla="*/ 1537782 h 3722228"/>
              <a:gd name="connsiteX4340" fmla="*/ 5462038 w 6494035"/>
              <a:gd name="connsiteY4340" fmla="*/ 1533235 h 3722228"/>
              <a:gd name="connsiteX4341" fmla="*/ 5454377 w 6494035"/>
              <a:gd name="connsiteY4341" fmla="*/ 1533235 h 3722228"/>
              <a:gd name="connsiteX4342" fmla="*/ 5457498 w 6494035"/>
              <a:gd name="connsiteY4342" fmla="*/ 1525498 h 3722228"/>
              <a:gd name="connsiteX4343" fmla="*/ 5446622 w 6494035"/>
              <a:gd name="connsiteY4343" fmla="*/ 1525498 h 3722228"/>
              <a:gd name="connsiteX4344" fmla="*/ 5449743 w 6494035"/>
              <a:gd name="connsiteY4344" fmla="*/ 1514570 h 3722228"/>
              <a:gd name="connsiteX4345" fmla="*/ 5454377 w 6494035"/>
              <a:gd name="connsiteY4345" fmla="*/ 1510023 h 3722228"/>
              <a:gd name="connsiteX4346" fmla="*/ 5457498 w 6494035"/>
              <a:gd name="connsiteY4346" fmla="*/ 1510023 h 3722228"/>
              <a:gd name="connsiteX4347" fmla="*/ 5449743 w 6494035"/>
              <a:gd name="connsiteY4347" fmla="*/ 1506833 h 3722228"/>
              <a:gd name="connsiteX4348" fmla="*/ 5449743 w 6494035"/>
              <a:gd name="connsiteY4348" fmla="*/ 1495023 h 3722228"/>
              <a:gd name="connsiteX4349" fmla="*/ 5454377 w 6494035"/>
              <a:gd name="connsiteY4349" fmla="*/ 1487286 h 3722228"/>
              <a:gd name="connsiteX4350" fmla="*/ 5449743 w 6494035"/>
              <a:gd name="connsiteY4350" fmla="*/ 1483621 h 3722228"/>
              <a:gd name="connsiteX4351" fmla="*/ 5446622 w 6494035"/>
              <a:gd name="connsiteY4351" fmla="*/ 1483621 h 3722228"/>
              <a:gd name="connsiteX4352" fmla="*/ 5434327 w 6494035"/>
              <a:gd name="connsiteY4352" fmla="*/ 1479481 h 3722228"/>
              <a:gd name="connsiteX4353" fmla="*/ 5434327 w 6494035"/>
              <a:gd name="connsiteY4353" fmla="*/ 1483621 h 3722228"/>
              <a:gd name="connsiteX4354" fmla="*/ 5431112 w 6494035"/>
              <a:gd name="connsiteY4354" fmla="*/ 1483621 h 3722228"/>
              <a:gd name="connsiteX4355" fmla="*/ 5423356 w 6494035"/>
              <a:gd name="connsiteY4355" fmla="*/ 1479481 h 3722228"/>
              <a:gd name="connsiteX4356" fmla="*/ 5407846 w 6494035"/>
              <a:gd name="connsiteY4356" fmla="*/ 1483621 h 3722228"/>
              <a:gd name="connsiteX4357" fmla="*/ 5396024 w 6494035"/>
              <a:gd name="connsiteY4357" fmla="*/ 1491358 h 3722228"/>
              <a:gd name="connsiteX4358" fmla="*/ 5385148 w 6494035"/>
              <a:gd name="connsiteY4358" fmla="*/ 1502761 h 3722228"/>
              <a:gd name="connsiteX4359" fmla="*/ 5372853 w 6494035"/>
              <a:gd name="connsiteY4359" fmla="*/ 1514570 h 3722228"/>
              <a:gd name="connsiteX4360" fmla="*/ 5369637 w 6494035"/>
              <a:gd name="connsiteY4360" fmla="*/ 1510023 h 3722228"/>
              <a:gd name="connsiteX4361" fmla="*/ 5377392 w 6494035"/>
              <a:gd name="connsiteY4361" fmla="*/ 1502761 h 3722228"/>
              <a:gd name="connsiteX4362" fmla="*/ 5377392 w 6494035"/>
              <a:gd name="connsiteY4362" fmla="*/ 1499096 h 3722228"/>
              <a:gd name="connsiteX4363" fmla="*/ 5380513 w 6494035"/>
              <a:gd name="connsiteY4363" fmla="*/ 1495023 h 3722228"/>
              <a:gd name="connsiteX4364" fmla="*/ 5372853 w 6494035"/>
              <a:gd name="connsiteY4364" fmla="*/ 1491358 h 3722228"/>
              <a:gd name="connsiteX4365" fmla="*/ 5369637 w 6494035"/>
              <a:gd name="connsiteY4365" fmla="*/ 1483621 h 3722228"/>
              <a:gd name="connsiteX4366" fmla="*/ 5380513 w 6494035"/>
              <a:gd name="connsiteY4366" fmla="*/ 1460816 h 3722228"/>
              <a:gd name="connsiteX4367" fmla="*/ 5365097 w 6494035"/>
              <a:gd name="connsiteY4367" fmla="*/ 1448531 h 3722228"/>
              <a:gd name="connsiteX4368" fmla="*/ 5349587 w 6494035"/>
              <a:gd name="connsiteY4368" fmla="*/ 1456269 h 3722228"/>
              <a:gd name="connsiteX4369" fmla="*/ 5338616 w 6494035"/>
              <a:gd name="connsiteY4369" fmla="*/ 1479481 h 3722228"/>
              <a:gd name="connsiteX4370" fmla="*/ 5326321 w 6494035"/>
              <a:gd name="connsiteY4370" fmla="*/ 1491358 h 3722228"/>
              <a:gd name="connsiteX4371" fmla="*/ 5323200 w 6494035"/>
              <a:gd name="connsiteY4371" fmla="*/ 1502761 h 3722228"/>
              <a:gd name="connsiteX4372" fmla="*/ 5315445 w 6494035"/>
              <a:gd name="connsiteY4372" fmla="*/ 1506833 h 3722228"/>
              <a:gd name="connsiteX4373" fmla="*/ 5299935 w 6494035"/>
              <a:gd name="connsiteY4373" fmla="*/ 1506833 h 3722228"/>
              <a:gd name="connsiteX4374" fmla="*/ 5303623 w 6494035"/>
              <a:gd name="connsiteY4374" fmla="*/ 1525498 h 3722228"/>
              <a:gd name="connsiteX4375" fmla="*/ 5311284 w 6494035"/>
              <a:gd name="connsiteY4375" fmla="*/ 1540972 h 3722228"/>
              <a:gd name="connsiteX4376" fmla="*/ 5318566 w 6494035"/>
              <a:gd name="connsiteY4376" fmla="*/ 1537782 h 3722228"/>
              <a:gd name="connsiteX4377" fmla="*/ 5330861 w 6494035"/>
              <a:gd name="connsiteY4377" fmla="*/ 1545588 h 3722228"/>
              <a:gd name="connsiteX4378" fmla="*/ 5334077 w 6494035"/>
              <a:gd name="connsiteY4378" fmla="*/ 1556515 h 3722228"/>
              <a:gd name="connsiteX4379" fmla="*/ 5341832 w 6494035"/>
              <a:gd name="connsiteY4379" fmla="*/ 1564252 h 3722228"/>
              <a:gd name="connsiteX4380" fmla="*/ 5349587 w 6494035"/>
              <a:gd name="connsiteY4380" fmla="*/ 1561062 h 3722228"/>
              <a:gd name="connsiteX4381" fmla="*/ 5361882 w 6494035"/>
              <a:gd name="connsiteY4381" fmla="*/ 1548778 h 3722228"/>
              <a:gd name="connsiteX4382" fmla="*/ 5369637 w 6494035"/>
              <a:gd name="connsiteY4382" fmla="*/ 1540972 h 3722228"/>
              <a:gd name="connsiteX4383" fmla="*/ 5385148 w 6494035"/>
              <a:gd name="connsiteY4383" fmla="*/ 1548778 h 3722228"/>
              <a:gd name="connsiteX4384" fmla="*/ 5396024 w 6494035"/>
              <a:gd name="connsiteY4384" fmla="*/ 1548778 h 3722228"/>
              <a:gd name="connsiteX4385" fmla="*/ 5407846 w 6494035"/>
              <a:gd name="connsiteY4385" fmla="*/ 1548778 h 3722228"/>
              <a:gd name="connsiteX4386" fmla="*/ 5407846 w 6494035"/>
              <a:gd name="connsiteY4386" fmla="*/ 1564252 h 3722228"/>
              <a:gd name="connsiteX4387" fmla="*/ 5396024 w 6494035"/>
              <a:gd name="connsiteY4387" fmla="*/ 1561062 h 3722228"/>
              <a:gd name="connsiteX4388" fmla="*/ 5377392 w 6494035"/>
              <a:gd name="connsiteY4388" fmla="*/ 1571990 h 3722228"/>
              <a:gd name="connsiteX4389" fmla="*/ 5380513 w 6494035"/>
              <a:gd name="connsiteY4389" fmla="*/ 1576062 h 3722228"/>
              <a:gd name="connsiteX4390" fmla="*/ 5365097 w 6494035"/>
              <a:gd name="connsiteY4390" fmla="*/ 1595202 h 3722228"/>
              <a:gd name="connsiteX4391" fmla="*/ 5354127 w 6494035"/>
              <a:gd name="connsiteY4391" fmla="*/ 1614817 h 3722228"/>
              <a:gd name="connsiteX4392" fmla="*/ 5354127 w 6494035"/>
              <a:gd name="connsiteY4392" fmla="*/ 1625744 h 3722228"/>
              <a:gd name="connsiteX4393" fmla="*/ 5377392 w 6494035"/>
              <a:gd name="connsiteY4393" fmla="*/ 1638029 h 3722228"/>
              <a:gd name="connsiteX4394" fmla="*/ 5392430 w 6494035"/>
              <a:gd name="connsiteY4394" fmla="*/ 1668978 h 3722228"/>
              <a:gd name="connsiteX4395" fmla="*/ 5400091 w 6494035"/>
              <a:gd name="connsiteY4395" fmla="*/ 1672168 h 3722228"/>
              <a:gd name="connsiteX4396" fmla="*/ 5403779 w 6494035"/>
              <a:gd name="connsiteY4396" fmla="*/ 1684045 h 3722228"/>
              <a:gd name="connsiteX4397" fmla="*/ 5415601 w 6494035"/>
              <a:gd name="connsiteY4397" fmla="*/ 1695448 h 3722228"/>
              <a:gd name="connsiteX4398" fmla="*/ 5423356 w 6494035"/>
              <a:gd name="connsiteY4398" fmla="*/ 1703185 h 3722228"/>
              <a:gd name="connsiteX4399" fmla="*/ 5403779 w 6494035"/>
              <a:gd name="connsiteY4399" fmla="*/ 1699520 h 3722228"/>
              <a:gd name="connsiteX4400" fmla="*/ 5396024 w 6494035"/>
              <a:gd name="connsiteY4400" fmla="*/ 1695448 h 3722228"/>
              <a:gd name="connsiteX4401" fmla="*/ 5392430 w 6494035"/>
              <a:gd name="connsiteY4401" fmla="*/ 1699520 h 3722228"/>
              <a:gd name="connsiteX4402" fmla="*/ 5400091 w 6494035"/>
              <a:gd name="connsiteY4402" fmla="*/ 1699520 h 3722228"/>
              <a:gd name="connsiteX4403" fmla="*/ 5411534 w 6494035"/>
              <a:gd name="connsiteY4403" fmla="*/ 1710448 h 3722228"/>
              <a:gd name="connsiteX4404" fmla="*/ 5426572 w 6494035"/>
              <a:gd name="connsiteY4404" fmla="*/ 1725922 h 3722228"/>
              <a:gd name="connsiteX4405" fmla="*/ 5415601 w 6494035"/>
              <a:gd name="connsiteY4405" fmla="*/ 1730470 h 3722228"/>
              <a:gd name="connsiteX4406" fmla="*/ 5411534 w 6494035"/>
              <a:gd name="connsiteY4406" fmla="*/ 1738207 h 3722228"/>
              <a:gd name="connsiteX4407" fmla="*/ 5400091 w 6494035"/>
              <a:gd name="connsiteY4407" fmla="*/ 1738207 h 3722228"/>
              <a:gd name="connsiteX4408" fmla="*/ 5396024 w 6494035"/>
              <a:gd name="connsiteY4408" fmla="*/ 1746012 h 3722228"/>
              <a:gd name="connsiteX4409" fmla="*/ 5403779 w 6494035"/>
              <a:gd name="connsiteY4409" fmla="*/ 1741397 h 3722228"/>
              <a:gd name="connsiteX4410" fmla="*/ 5403779 w 6494035"/>
              <a:gd name="connsiteY4410" fmla="*/ 1749202 h 3722228"/>
              <a:gd name="connsiteX4411" fmla="*/ 5419290 w 6494035"/>
              <a:gd name="connsiteY4411" fmla="*/ 1741397 h 3722228"/>
              <a:gd name="connsiteX4412" fmla="*/ 5431112 w 6494035"/>
              <a:gd name="connsiteY4412" fmla="*/ 1749202 h 3722228"/>
              <a:gd name="connsiteX4413" fmla="*/ 5434327 w 6494035"/>
              <a:gd name="connsiteY4413" fmla="*/ 1753750 h 3722228"/>
              <a:gd name="connsiteX4414" fmla="*/ 5426572 w 6494035"/>
              <a:gd name="connsiteY4414" fmla="*/ 1761487 h 3722228"/>
              <a:gd name="connsiteX4415" fmla="*/ 5434327 w 6494035"/>
              <a:gd name="connsiteY4415" fmla="*/ 1761487 h 3722228"/>
              <a:gd name="connsiteX4416" fmla="*/ 5434327 w 6494035"/>
              <a:gd name="connsiteY4416" fmla="*/ 1769224 h 3722228"/>
              <a:gd name="connsiteX4417" fmla="*/ 5426572 w 6494035"/>
              <a:gd name="connsiteY4417" fmla="*/ 1769224 h 3722228"/>
              <a:gd name="connsiteX4418" fmla="*/ 5431112 w 6494035"/>
              <a:gd name="connsiteY4418" fmla="*/ 1772414 h 3722228"/>
              <a:gd name="connsiteX4419" fmla="*/ 5431112 w 6494035"/>
              <a:gd name="connsiteY4419" fmla="*/ 1780152 h 3722228"/>
              <a:gd name="connsiteX4420" fmla="*/ 5426572 w 6494035"/>
              <a:gd name="connsiteY4420" fmla="*/ 1780152 h 3722228"/>
              <a:gd name="connsiteX4421" fmla="*/ 5426572 w 6494035"/>
              <a:gd name="connsiteY4421" fmla="*/ 1784224 h 3722228"/>
              <a:gd name="connsiteX4422" fmla="*/ 5434327 w 6494035"/>
              <a:gd name="connsiteY4422" fmla="*/ 1787889 h 3722228"/>
              <a:gd name="connsiteX4423" fmla="*/ 5426572 w 6494035"/>
              <a:gd name="connsiteY4423" fmla="*/ 1791961 h 3722228"/>
              <a:gd name="connsiteX4424" fmla="*/ 5426572 w 6494035"/>
              <a:gd name="connsiteY4424" fmla="*/ 1787889 h 3722228"/>
              <a:gd name="connsiteX4425" fmla="*/ 5423356 w 6494035"/>
              <a:gd name="connsiteY4425" fmla="*/ 1791961 h 3722228"/>
              <a:gd name="connsiteX4426" fmla="*/ 5415601 w 6494035"/>
              <a:gd name="connsiteY4426" fmla="*/ 1810694 h 3722228"/>
              <a:gd name="connsiteX4427" fmla="*/ 5407846 w 6494035"/>
              <a:gd name="connsiteY4427" fmla="*/ 1830716 h 3722228"/>
              <a:gd name="connsiteX4428" fmla="*/ 5400091 w 6494035"/>
              <a:gd name="connsiteY4428" fmla="*/ 1830716 h 3722228"/>
              <a:gd name="connsiteX4429" fmla="*/ 5400091 w 6494035"/>
              <a:gd name="connsiteY4429" fmla="*/ 1833906 h 3722228"/>
              <a:gd name="connsiteX4430" fmla="*/ 5403779 w 6494035"/>
              <a:gd name="connsiteY4430" fmla="*/ 1838453 h 3722228"/>
              <a:gd name="connsiteX4431" fmla="*/ 5400091 w 6494035"/>
              <a:gd name="connsiteY4431" fmla="*/ 1846191 h 3722228"/>
              <a:gd name="connsiteX4432" fmla="*/ 5400091 w 6494035"/>
              <a:gd name="connsiteY4432" fmla="*/ 1857118 h 3722228"/>
              <a:gd name="connsiteX4433" fmla="*/ 5400091 w 6494035"/>
              <a:gd name="connsiteY4433" fmla="*/ 1864855 h 3722228"/>
              <a:gd name="connsiteX4434" fmla="*/ 5392430 w 6494035"/>
              <a:gd name="connsiteY4434" fmla="*/ 1875783 h 3722228"/>
              <a:gd name="connsiteX4435" fmla="*/ 5385148 w 6494035"/>
              <a:gd name="connsiteY4435" fmla="*/ 1883520 h 3722228"/>
              <a:gd name="connsiteX4436" fmla="*/ 5372853 w 6494035"/>
              <a:gd name="connsiteY4436" fmla="*/ 1888135 h 3722228"/>
              <a:gd name="connsiteX4437" fmla="*/ 5377392 w 6494035"/>
              <a:gd name="connsiteY4437" fmla="*/ 1891325 h 3722228"/>
              <a:gd name="connsiteX4438" fmla="*/ 5365097 w 6494035"/>
              <a:gd name="connsiteY4438" fmla="*/ 1903610 h 3722228"/>
              <a:gd name="connsiteX4439" fmla="*/ 5357342 w 6494035"/>
              <a:gd name="connsiteY4439" fmla="*/ 1906800 h 3722228"/>
              <a:gd name="connsiteX4440" fmla="*/ 5354127 w 6494035"/>
              <a:gd name="connsiteY4440" fmla="*/ 1906800 h 3722228"/>
              <a:gd name="connsiteX4441" fmla="*/ 5346371 w 6494035"/>
              <a:gd name="connsiteY4441" fmla="*/ 1926347 h 3722228"/>
              <a:gd name="connsiteX4442" fmla="*/ 5330861 w 6494035"/>
              <a:gd name="connsiteY4442" fmla="*/ 1930012 h 3722228"/>
              <a:gd name="connsiteX4443" fmla="*/ 5326321 w 6494035"/>
              <a:gd name="connsiteY4443" fmla="*/ 1934084 h 3722228"/>
              <a:gd name="connsiteX4444" fmla="*/ 5318566 w 6494035"/>
              <a:gd name="connsiteY4444" fmla="*/ 1930012 h 3722228"/>
              <a:gd name="connsiteX4445" fmla="*/ 5315445 w 6494035"/>
              <a:gd name="connsiteY4445" fmla="*/ 1934084 h 3722228"/>
              <a:gd name="connsiteX4446" fmla="*/ 5311284 w 6494035"/>
              <a:gd name="connsiteY4446" fmla="*/ 1930012 h 3722228"/>
              <a:gd name="connsiteX4447" fmla="*/ 5299935 w 6494035"/>
              <a:gd name="connsiteY4447" fmla="*/ 1937274 h 3722228"/>
              <a:gd name="connsiteX4448" fmla="*/ 5288113 w 6494035"/>
              <a:gd name="connsiteY4448" fmla="*/ 1926347 h 3722228"/>
              <a:gd name="connsiteX4449" fmla="*/ 5292179 w 6494035"/>
              <a:gd name="connsiteY4449" fmla="*/ 1945012 h 3722228"/>
              <a:gd name="connsiteX4450" fmla="*/ 5272602 w 6494035"/>
              <a:gd name="connsiteY4450" fmla="*/ 1952817 h 3722228"/>
              <a:gd name="connsiteX4451" fmla="*/ 5268062 w 6494035"/>
              <a:gd name="connsiteY4451" fmla="*/ 1949627 h 3722228"/>
              <a:gd name="connsiteX4452" fmla="*/ 5268062 w 6494035"/>
              <a:gd name="connsiteY4452" fmla="*/ 1952817 h 3722228"/>
              <a:gd name="connsiteX4453" fmla="*/ 5260307 w 6494035"/>
              <a:gd name="connsiteY4453" fmla="*/ 1957364 h 3722228"/>
              <a:gd name="connsiteX4454" fmla="*/ 5252552 w 6494035"/>
              <a:gd name="connsiteY4454" fmla="*/ 1960554 h 3722228"/>
              <a:gd name="connsiteX4455" fmla="*/ 5241676 w 6494035"/>
              <a:gd name="connsiteY4455" fmla="*/ 1965102 h 3722228"/>
              <a:gd name="connsiteX4456" fmla="*/ 5229759 w 6494035"/>
              <a:gd name="connsiteY4456" fmla="*/ 1968292 h 3722228"/>
              <a:gd name="connsiteX4457" fmla="*/ 5229759 w 6494035"/>
              <a:gd name="connsiteY4457" fmla="*/ 1965102 h 3722228"/>
              <a:gd name="connsiteX4458" fmla="*/ 5226165 w 6494035"/>
              <a:gd name="connsiteY4458" fmla="*/ 1976029 h 3722228"/>
              <a:gd name="connsiteX4459" fmla="*/ 5233920 w 6494035"/>
              <a:gd name="connsiteY4459" fmla="*/ 1983766 h 3722228"/>
              <a:gd name="connsiteX4460" fmla="*/ 5222004 w 6494035"/>
              <a:gd name="connsiteY4460" fmla="*/ 1988314 h 3722228"/>
              <a:gd name="connsiteX4461" fmla="*/ 5218410 w 6494035"/>
              <a:gd name="connsiteY4461" fmla="*/ 1972839 h 3722228"/>
              <a:gd name="connsiteX4462" fmla="*/ 5214343 w 6494035"/>
              <a:gd name="connsiteY4462" fmla="*/ 1965102 h 3722228"/>
              <a:gd name="connsiteX4463" fmla="*/ 5222004 w 6494035"/>
              <a:gd name="connsiteY4463" fmla="*/ 1960554 h 3722228"/>
              <a:gd name="connsiteX4464" fmla="*/ 5211128 w 6494035"/>
              <a:gd name="connsiteY4464" fmla="*/ 1952817 h 3722228"/>
              <a:gd name="connsiteX4465" fmla="*/ 5206588 w 6494035"/>
              <a:gd name="connsiteY4465" fmla="*/ 1960554 h 3722228"/>
              <a:gd name="connsiteX4466" fmla="*/ 5198833 w 6494035"/>
              <a:gd name="connsiteY4466" fmla="*/ 1957364 h 3722228"/>
              <a:gd name="connsiteX4467" fmla="*/ 5191078 w 6494035"/>
              <a:gd name="connsiteY4467" fmla="*/ 1952817 h 3722228"/>
              <a:gd name="connsiteX4468" fmla="*/ 5187862 w 6494035"/>
              <a:gd name="connsiteY4468" fmla="*/ 1952817 h 3722228"/>
              <a:gd name="connsiteX4469" fmla="*/ 5187862 w 6494035"/>
              <a:gd name="connsiteY4469" fmla="*/ 1960554 h 3722228"/>
              <a:gd name="connsiteX4470" fmla="*/ 5180107 w 6494035"/>
              <a:gd name="connsiteY4470" fmla="*/ 1960554 h 3722228"/>
              <a:gd name="connsiteX4471" fmla="*/ 5175567 w 6494035"/>
              <a:gd name="connsiteY4471" fmla="*/ 1965102 h 3722228"/>
              <a:gd name="connsiteX4472" fmla="*/ 5167812 w 6494035"/>
              <a:gd name="connsiteY4472" fmla="*/ 1965102 h 3722228"/>
              <a:gd name="connsiteX4473" fmla="*/ 5167812 w 6494035"/>
              <a:gd name="connsiteY4473" fmla="*/ 1972839 h 3722228"/>
              <a:gd name="connsiteX4474" fmla="*/ 5160151 w 6494035"/>
              <a:gd name="connsiteY4474" fmla="*/ 1972839 h 3722228"/>
              <a:gd name="connsiteX4475" fmla="*/ 5152396 w 6494035"/>
              <a:gd name="connsiteY4475" fmla="*/ 1980576 h 3722228"/>
              <a:gd name="connsiteX4476" fmla="*/ 5152396 w 6494035"/>
              <a:gd name="connsiteY4476" fmla="*/ 1991504 h 3722228"/>
              <a:gd name="connsiteX4477" fmla="*/ 5149180 w 6494035"/>
              <a:gd name="connsiteY4477" fmla="*/ 1996051 h 3722228"/>
              <a:gd name="connsiteX4478" fmla="*/ 5141425 w 6494035"/>
              <a:gd name="connsiteY4478" fmla="*/ 1999241 h 3722228"/>
              <a:gd name="connsiteX4479" fmla="*/ 5137358 w 6494035"/>
              <a:gd name="connsiteY4479" fmla="*/ 2018856 h 3722228"/>
              <a:gd name="connsiteX4480" fmla="*/ 5152396 w 6494035"/>
              <a:gd name="connsiteY4480" fmla="*/ 2037521 h 3722228"/>
              <a:gd name="connsiteX4481" fmla="*/ 5160151 w 6494035"/>
              <a:gd name="connsiteY4481" fmla="*/ 2052995 h 3722228"/>
              <a:gd name="connsiteX4482" fmla="*/ 5180107 w 6494035"/>
              <a:gd name="connsiteY4482" fmla="*/ 2073017 h 3722228"/>
              <a:gd name="connsiteX4483" fmla="*/ 5187862 w 6494035"/>
              <a:gd name="connsiteY4483" fmla="*/ 2076207 h 3722228"/>
              <a:gd name="connsiteX4484" fmla="*/ 5191078 w 6494035"/>
              <a:gd name="connsiteY4484" fmla="*/ 2080755 h 3722228"/>
              <a:gd name="connsiteX4485" fmla="*/ 5198833 w 6494035"/>
              <a:gd name="connsiteY4485" fmla="*/ 2088560 h 3722228"/>
              <a:gd name="connsiteX4486" fmla="*/ 5206588 w 6494035"/>
              <a:gd name="connsiteY4486" fmla="*/ 2099487 h 3722228"/>
              <a:gd name="connsiteX4487" fmla="*/ 5211128 w 6494035"/>
              <a:gd name="connsiteY4487" fmla="*/ 2099487 h 3722228"/>
              <a:gd name="connsiteX4488" fmla="*/ 5211128 w 6494035"/>
              <a:gd name="connsiteY4488" fmla="*/ 2111297 h 3722228"/>
              <a:gd name="connsiteX4489" fmla="*/ 5222004 w 6494035"/>
              <a:gd name="connsiteY4489" fmla="*/ 2142314 h 3722228"/>
              <a:gd name="connsiteX4490" fmla="*/ 5222004 w 6494035"/>
              <a:gd name="connsiteY4490" fmla="*/ 2150052 h 3722228"/>
              <a:gd name="connsiteX4491" fmla="*/ 5226165 w 6494035"/>
              <a:gd name="connsiteY4491" fmla="*/ 2153241 h 3722228"/>
              <a:gd name="connsiteX4492" fmla="*/ 5222004 w 6494035"/>
              <a:gd name="connsiteY4492" fmla="*/ 2157789 h 3722228"/>
              <a:gd name="connsiteX4493" fmla="*/ 5222004 w 6494035"/>
              <a:gd name="connsiteY4493" fmla="*/ 2160979 h 3722228"/>
              <a:gd name="connsiteX4494" fmla="*/ 5226165 w 6494035"/>
              <a:gd name="connsiteY4494" fmla="*/ 2165526 h 3722228"/>
              <a:gd name="connsiteX4495" fmla="*/ 5222004 w 6494035"/>
              <a:gd name="connsiteY4495" fmla="*/ 2173264 h 3722228"/>
              <a:gd name="connsiteX4496" fmla="*/ 5226165 w 6494035"/>
              <a:gd name="connsiteY4496" fmla="*/ 2176454 h 3722228"/>
              <a:gd name="connsiteX4497" fmla="*/ 5218410 w 6494035"/>
              <a:gd name="connsiteY4497" fmla="*/ 2188738 h 3722228"/>
              <a:gd name="connsiteX4498" fmla="*/ 5206588 w 6494035"/>
              <a:gd name="connsiteY4498" fmla="*/ 2196476 h 3722228"/>
              <a:gd name="connsiteX4499" fmla="*/ 5198833 w 6494035"/>
              <a:gd name="connsiteY4499" fmla="*/ 2196476 h 3722228"/>
              <a:gd name="connsiteX4500" fmla="*/ 5195617 w 6494035"/>
              <a:gd name="connsiteY4500" fmla="*/ 2204213 h 3722228"/>
              <a:gd name="connsiteX4501" fmla="*/ 5175567 w 6494035"/>
              <a:gd name="connsiteY4501" fmla="*/ 2211543 h 3722228"/>
              <a:gd name="connsiteX4502" fmla="*/ 5172446 w 6494035"/>
              <a:gd name="connsiteY4502" fmla="*/ 2215140 h 3722228"/>
              <a:gd name="connsiteX4503" fmla="*/ 5167812 w 6494035"/>
              <a:gd name="connsiteY4503" fmla="*/ 2227018 h 3722228"/>
              <a:gd name="connsiteX4504" fmla="*/ 5160151 w 6494035"/>
              <a:gd name="connsiteY4504" fmla="*/ 2219281 h 3722228"/>
              <a:gd name="connsiteX4505" fmla="*/ 5160151 w 6494035"/>
              <a:gd name="connsiteY4505" fmla="*/ 2234755 h 3722228"/>
              <a:gd name="connsiteX4506" fmla="*/ 5149180 w 6494035"/>
              <a:gd name="connsiteY4506" fmla="*/ 2234755 h 3722228"/>
              <a:gd name="connsiteX4507" fmla="*/ 5133670 w 6494035"/>
              <a:gd name="connsiteY4507" fmla="*/ 2245683 h 3722228"/>
              <a:gd name="connsiteX4508" fmla="*/ 5133670 w 6494035"/>
              <a:gd name="connsiteY4508" fmla="*/ 2222878 h 3722228"/>
              <a:gd name="connsiteX4509" fmla="*/ 5137358 w 6494035"/>
              <a:gd name="connsiteY4509" fmla="*/ 2219281 h 3722228"/>
              <a:gd name="connsiteX4510" fmla="*/ 5133670 w 6494035"/>
              <a:gd name="connsiteY4510" fmla="*/ 2211543 h 3722228"/>
              <a:gd name="connsiteX4511" fmla="*/ 5129603 w 6494035"/>
              <a:gd name="connsiteY4511" fmla="*/ 2211543 h 3722228"/>
              <a:gd name="connsiteX4512" fmla="*/ 5125915 w 6494035"/>
              <a:gd name="connsiteY4512" fmla="*/ 2207403 h 3722228"/>
              <a:gd name="connsiteX4513" fmla="*/ 5114093 w 6494035"/>
              <a:gd name="connsiteY4513" fmla="*/ 2204213 h 3722228"/>
              <a:gd name="connsiteX4514" fmla="*/ 5110499 w 6494035"/>
              <a:gd name="connsiteY4514" fmla="*/ 2204213 h 3722228"/>
              <a:gd name="connsiteX4515" fmla="*/ 5110499 w 6494035"/>
              <a:gd name="connsiteY4515" fmla="*/ 2196476 h 3722228"/>
              <a:gd name="connsiteX4516" fmla="*/ 5106337 w 6494035"/>
              <a:gd name="connsiteY4516" fmla="*/ 2191928 h 3722228"/>
              <a:gd name="connsiteX4517" fmla="*/ 5103216 w 6494035"/>
              <a:gd name="connsiteY4517" fmla="*/ 2196476 h 3722228"/>
              <a:gd name="connsiteX4518" fmla="*/ 5095461 w 6494035"/>
              <a:gd name="connsiteY4518" fmla="*/ 2188738 h 3722228"/>
              <a:gd name="connsiteX4519" fmla="*/ 5095461 w 6494035"/>
              <a:gd name="connsiteY4519" fmla="*/ 2181001 h 3722228"/>
              <a:gd name="connsiteX4520" fmla="*/ 5087706 w 6494035"/>
              <a:gd name="connsiteY4520" fmla="*/ 2173264 h 3722228"/>
              <a:gd name="connsiteX4521" fmla="*/ 5067656 w 6494035"/>
              <a:gd name="connsiteY4521" fmla="*/ 2160979 h 3722228"/>
              <a:gd name="connsiteX4522" fmla="*/ 5048079 w 6494035"/>
              <a:gd name="connsiteY4522" fmla="*/ 2157789 h 3722228"/>
              <a:gd name="connsiteX4523" fmla="*/ 5052145 w 6494035"/>
              <a:gd name="connsiteY4523" fmla="*/ 2142314 h 3722228"/>
              <a:gd name="connsiteX4524" fmla="*/ 5032568 w 6494035"/>
              <a:gd name="connsiteY4524" fmla="*/ 2145436 h 3722228"/>
              <a:gd name="connsiteX4525" fmla="*/ 5032568 w 6494035"/>
              <a:gd name="connsiteY4525" fmla="*/ 2160979 h 3722228"/>
              <a:gd name="connsiteX4526" fmla="*/ 5032568 w 6494035"/>
              <a:gd name="connsiteY4526" fmla="*/ 2173264 h 3722228"/>
              <a:gd name="connsiteX4527" fmla="*/ 5024813 w 6494035"/>
              <a:gd name="connsiteY4527" fmla="*/ 2188738 h 3722228"/>
              <a:gd name="connsiteX4528" fmla="*/ 5021692 w 6494035"/>
              <a:gd name="connsiteY4528" fmla="*/ 2207403 h 3722228"/>
              <a:gd name="connsiteX4529" fmla="*/ 5017058 w 6494035"/>
              <a:gd name="connsiteY4529" fmla="*/ 2215140 h 3722228"/>
              <a:gd name="connsiteX4530" fmla="*/ 5021692 w 6494035"/>
              <a:gd name="connsiteY4530" fmla="*/ 2238420 h 3722228"/>
              <a:gd name="connsiteX4531" fmla="*/ 5032568 w 6494035"/>
              <a:gd name="connsiteY4531" fmla="*/ 2234755 h 3722228"/>
              <a:gd name="connsiteX4532" fmla="*/ 5036635 w 6494035"/>
              <a:gd name="connsiteY4532" fmla="*/ 2250230 h 3722228"/>
              <a:gd name="connsiteX4533" fmla="*/ 5040323 w 6494035"/>
              <a:gd name="connsiteY4533" fmla="*/ 2250230 h 3722228"/>
              <a:gd name="connsiteX4534" fmla="*/ 5048079 w 6494035"/>
              <a:gd name="connsiteY4534" fmla="*/ 2281179 h 3722228"/>
              <a:gd name="connsiteX4535" fmla="*/ 5059901 w 6494035"/>
              <a:gd name="connsiteY4535" fmla="*/ 2284369 h 3722228"/>
              <a:gd name="connsiteX4536" fmla="*/ 5070871 w 6494035"/>
              <a:gd name="connsiteY4536" fmla="*/ 2284369 h 3722228"/>
              <a:gd name="connsiteX4537" fmla="*/ 5079951 w 6494035"/>
              <a:gd name="connsiteY4537" fmla="*/ 2299912 h 3722228"/>
              <a:gd name="connsiteX4538" fmla="*/ 5106337 w 6494035"/>
              <a:gd name="connsiteY4538" fmla="*/ 2330861 h 3722228"/>
              <a:gd name="connsiteX4539" fmla="*/ 5106337 w 6494035"/>
              <a:gd name="connsiteY4539" fmla="*/ 2350476 h 3722228"/>
              <a:gd name="connsiteX4540" fmla="*/ 5110499 w 6494035"/>
              <a:gd name="connsiteY4540" fmla="*/ 2361404 h 3722228"/>
              <a:gd name="connsiteX4541" fmla="*/ 5110499 w 6494035"/>
              <a:gd name="connsiteY4541" fmla="*/ 2369141 h 3722228"/>
              <a:gd name="connsiteX4542" fmla="*/ 5118159 w 6494035"/>
              <a:gd name="connsiteY4542" fmla="*/ 2373688 h 3722228"/>
              <a:gd name="connsiteX4543" fmla="*/ 5125915 w 6494035"/>
              <a:gd name="connsiteY4543" fmla="*/ 2400090 h 3722228"/>
              <a:gd name="connsiteX4544" fmla="*/ 5121848 w 6494035"/>
              <a:gd name="connsiteY4544" fmla="*/ 2392353 h 3722228"/>
              <a:gd name="connsiteX4545" fmla="*/ 5118159 w 6494035"/>
              <a:gd name="connsiteY4545" fmla="*/ 2400090 h 3722228"/>
              <a:gd name="connsiteX4546" fmla="*/ 5114093 w 6494035"/>
              <a:gd name="connsiteY4546" fmla="*/ 2404638 h 3722228"/>
              <a:gd name="connsiteX4547" fmla="*/ 5110499 w 6494035"/>
              <a:gd name="connsiteY4547" fmla="*/ 2400090 h 3722228"/>
              <a:gd name="connsiteX4548" fmla="*/ 5098582 w 6494035"/>
              <a:gd name="connsiteY4548" fmla="*/ 2389163 h 3722228"/>
              <a:gd name="connsiteX4549" fmla="*/ 5083166 w 6494035"/>
              <a:gd name="connsiteY4549" fmla="*/ 2381426 h 3722228"/>
              <a:gd name="connsiteX4550" fmla="*/ 5067656 w 6494035"/>
              <a:gd name="connsiteY4550" fmla="*/ 2365951 h 3722228"/>
              <a:gd name="connsiteX4551" fmla="*/ 5063589 w 6494035"/>
              <a:gd name="connsiteY4551" fmla="*/ 2358214 h 3722228"/>
              <a:gd name="connsiteX4552" fmla="*/ 5052145 w 6494035"/>
              <a:gd name="connsiteY4552" fmla="*/ 2345929 h 3722228"/>
              <a:gd name="connsiteX4553" fmla="*/ 5052145 w 6494035"/>
              <a:gd name="connsiteY4553" fmla="*/ 2338599 h 3722228"/>
              <a:gd name="connsiteX4554" fmla="*/ 5052145 w 6494035"/>
              <a:gd name="connsiteY4554" fmla="*/ 2327196 h 3722228"/>
              <a:gd name="connsiteX4555" fmla="*/ 5048079 w 6494035"/>
              <a:gd name="connsiteY4555" fmla="*/ 2323124 h 3722228"/>
              <a:gd name="connsiteX4556" fmla="*/ 5044390 w 6494035"/>
              <a:gd name="connsiteY4556" fmla="*/ 2307649 h 3722228"/>
              <a:gd name="connsiteX4557" fmla="*/ 5040323 w 6494035"/>
              <a:gd name="connsiteY4557" fmla="*/ 2292175 h 3722228"/>
              <a:gd name="connsiteX4558" fmla="*/ 5032568 w 6494035"/>
              <a:gd name="connsiteY4558" fmla="*/ 2281179 h 3722228"/>
              <a:gd name="connsiteX4559" fmla="*/ 5024813 w 6494035"/>
              <a:gd name="connsiteY4559" fmla="*/ 2273442 h 3722228"/>
              <a:gd name="connsiteX4560" fmla="*/ 5013937 w 6494035"/>
              <a:gd name="connsiteY4560" fmla="*/ 2257967 h 3722228"/>
              <a:gd name="connsiteX4561" fmla="*/ 5009397 w 6494035"/>
              <a:gd name="connsiteY4561" fmla="*/ 2250230 h 3722228"/>
              <a:gd name="connsiteX4562" fmla="*/ 5006181 w 6494035"/>
              <a:gd name="connsiteY4562" fmla="*/ 2253420 h 3722228"/>
              <a:gd name="connsiteX4563" fmla="*/ 5006181 w 6494035"/>
              <a:gd name="connsiteY4563" fmla="*/ 2261157 h 3722228"/>
              <a:gd name="connsiteX4564" fmla="*/ 5001642 w 6494035"/>
              <a:gd name="connsiteY4564" fmla="*/ 2257967 h 3722228"/>
              <a:gd name="connsiteX4565" fmla="*/ 4998426 w 6494035"/>
              <a:gd name="connsiteY4565" fmla="*/ 2242493 h 3722228"/>
              <a:gd name="connsiteX4566" fmla="*/ 5001642 w 6494035"/>
              <a:gd name="connsiteY4566" fmla="*/ 2227018 h 3722228"/>
              <a:gd name="connsiteX4567" fmla="*/ 5006181 w 6494035"/>
              <a:gd name="connsiteY4567" fmla="*/ 2219281 h 3722228"/>
              <a:gd name="connsiteX4568" fmla="*/ 5006181 w 6494035"/>
              <a:gd name="connsiteY4568" fmla="*/ 2215140 h 3722228"/>
              <a:gd name="connsiteX4569" fmla="*/ 5001642 w 6494035"/>
              <a:gd name="connsiteY4569" fmla="*/ 2204213 h 3722228"/>
              <a:gd name="connsiteX4570" fmla="*/ 5006181 w 6494035"/>
              <a:gd name="connsiteY4570" fmla="*/ 2196476 h 3722228"/>
              <a:gd name="connsiteX4571" fmla="*/ 5006181 w 6494035"/>
              <a:gd name="connsiteY4571" fmla="*/ 2176454 h 3722228"/>
              <a:gd name="connsiteX4572" fmla="*/ 5001642 w 6494035"/>
              <a:gd name="connsiteY4572" fmla="*/ 2176454 h 3722228"/>
              <a:gd name="connsiteX4573" fmla="*/ 5006181 w 6494035"/>
              <a:gd name="connsiteY4573" fmla="*/ 2173264 h 3722228"/>
              <a:gd name="connsiteX4574" fmla="*/ 5006181 w 6494035"/>
              <a:gd name="connsiteY4574" fmla="*/ 2153241 h 3722228"/>
              <a:gd name="connsiteX4575" fmla="*/ 4993886 w 6494035"/>
              <a:gd name="connsiteY4575" fmla="*/ 2130437 h 3722228"/>
              <a:gd name="connsiteX4576" fmla="*/ 4993886 w 6494035"/>
              <a:gd name="connsiteY4576" fmla="*/ 2138174 h 3722228"/>
              <a:gd name="connsiteX4577" fmla="*/ 4990671 w 6494035"/>
              <a:gd name="connsiteY4577" fmla="*/ 2138174 h 3722228"/>
              <a:gd name="connsiteX4578" fmla="*/ 4986131 w 6494035"/>
              <a:gd name="connsiteY4578" fmla="*/ 2119034 h 3722228"/>
              <a:gd name="connsiteX4579" fmla="*/ 4982916 w 6494035"/>
              <a:gd name="connsiteY4579" fmla="*/ 2099487 h 3722228"/>
              <a:gd name="connsiteX4580" fmla="*/ 4978376 w 6494035"/>
              <a:gd name="connsiteY4580" fmla="*/ 2083945 h 3722228"/>
              <a:gd name="connsiteX4581" fmla="*/ 4978376 w 6494035"/>
              <a:gd name="connsiteY4581" fmla="*/ 2073017 h 3722228"/>
              <a:gd name="connsiteX4582" fmla="*/ 4970621 w 6494035"/>
              <a:gd name="connsiteY4582" fmla="*/ 2073017 h 3722228"/>
              <a:gd name="connsiteX4583" fmla="*/ 4967405 w 6494035"/>
              <a:gd name="connsiteY4583" fmla="*/ 2065280 h 3722228"/>
              <a:gd name="connsiteX4584" fmla="*/ 4962866 w 6494035"/>
              <a:gd name="connsiteY4584" fmla="*/ 2057543 h 3722228"/>
              <a:gd name="connsiteX4585" fmla="*/ 4959745 w 6494035"/>
              <a:gd name="connsiteY4585" fmla="*/ 2060733 h 3722228"/>
              <a:gd name="connsiteX4586" fmla="*/ 4959745 w 6494035"/>
              <a:gd name="connsiteY4586" fmla="*/ 2073017 h 3722228"/>
              <a:gd name="connsiteX4587" fmla="*/ 4951989 w 6494035"/>
              <a:gd name="connsiteY4587" fmla="*/ 2080755 h 3722228"/>
              <a:gd name="connsiteX4588" fmla="*/ 4936479 w 6494035"/>
              <a:gd name="connsiteY4588" fmla="*/ 2088560 h 3722228"/>
              <a:gd name="connsiteX4589" fmla="*/ 4932412 w 6494035"/>
              <a:gd name="connsiteY4589" fmla="*/ 2091750 h 3722228"/>
              <a:gd name="connsiteX4590" fmla="*/ 4924657 w 6494035"/>
              <a:gd name="connsiteY4590" fmla="*/ 2088560 h 3722228"/>
              <a:gd name="connsiteX4591" fmla="*/ 4916902 w 6494035"/>
              <a:gd name="connsiteY4591" fmla="*/ 2088560 h 3722228"/>
              <a:gd name="connsiteX4592" fmla="*/ 4916902 w 6494035"/>
              <a:gd name="connsiteY4592" fmla="*/ 2083945 h 3722228"/>
              <a:gd name="connsiteX4593" fmla="*/ 4909146 w 6494035"/>
              <a:gd name="connsiteY4593" fmla="*/ 2088560 h 3722228"/>
              <a:gd name="connsiteX4594" fmla="*/ 4909146 w 6494035"/>
              <a:gd name="connsiteY4594" fmla="*/ 2065280 h 3722228"/>
              <a:gd name="connsiteX4595" fmla="*/ 4913686 w 6494035"/>
              <a:gd name="connsiteY4595" fmla="*/ 2045258 h 3722228"/>
              <a:gd name="connsiteX4596" fmla="*/ 4909146 w 6494035"/>
              <a:gd name="connsiteY4596" fmla="*/ 2034331 h 3722228"/>
              <a:gd name="connsiteX4597" fmla="*/ 4898175 w 6494035"/>
              <a:gd name="connsiteY4597" fmla="*/ 2018856 h 3722228"/>
              <a:gd name="connsiteX4598" fmla="*/ 4898175 w 6494035"/>
              <a:gd name="connsiteY4598" fmla="*/ 2022453 h 3722228"/>
              <a:gd name="connsiteX4599" fmla="*/ 4885881 w 6494035"/>
              <a:gd name="connsiteY4599" fmla="*/ 2011118 h 3722228"/>
              <a:gd name="connsiteX4600" fmla="*/ 4893636 w 6494035"/>
              <a:gd name="connsiteY4600" fmla="*/ 2014716 h 3722228"/>
              <a:gd name="connsiteX4601" fmla="*/ 4898175 w 6494035"/>
              <a:gd name="connsiteY4601" fmla="*/ 2011118 h 3722228"/>
              <a:gd name="connsiteX4602" fmla="*/ 4885881 w 6494035"/>
              <a:gd name="connsiteY4602" fmla="*/ 2003788 h 3722228"/>
              <a:gd name="connsiteX4603" fmla="*/ 4881814 w 6494035"/>
              <a:gd name="connsiteY4603" fmla="*/ 1996051 h 3722228"/>
              <a:gd name="connsiteX4604" fmla="*/ 4878220 w 6494035"/>
              <a:gd name="connsiteY4604" fmla="*/ 1991504 h 3722228"/>
              <a:gd name="connsiteX4605" fmla="*/ 4870465 w 6494035"/>
              <a:gd name="connsiteY4605" fmla="*/ 1988314 h 3722228"/>
              <a:gd name="connsiteX4606" fmla="*/ 4866303 w 6494035"/>
              <a:gd name="connsiteY4606" fmla="*/ 1988314 h 3722228"/>
              <a:gd name="connsiteX4607" fmla="*/ 4855427 w 6494035"/>
              <a:gd name="connsiteY4607" fmla="*/ 1972839 h 3722228"/>
              <a:gd name="connsiteX4608" fmla="*/ 4850887 w 6494035"/>
              <a:gd name="connsiteY4608" fmla="*/ 1960554 h 3722228"/>
              <a:gd name="connsiteX4609" fmla="*/ 4847672 w 6494035"/>
              <a:gd name="connsiteY4609" fmla="*/ 1945012 h 3722228"/>
              <a:gd name="connsiteX4610" fmla="*/ 4835377 w 6494035"/>
              <a:gd name="connsiteY4610" fmla="*/ 1934084 h 3722228"/>
              <a:gd name="connsiteX4611" fmla="*/ 4824406 w 6494035"/>
              <a:gd name="connsiteY4611" fmla="*/ 1930012 h 3722228"/>
              <a:gd name="connsiteX4612" fmla="*/ 4819867 w 6494035"/>
              <a:gd name="connsiteY4612" fmla="*/ 1918610 h 3722228"/>
              <a:gd name="connsiteX4613" fmla="*/ 4808990 w 6494035"/>
              <a:gd name="connsiteY4613" fmla="*/ 1914537 h 3722228"/>
              <a:gd name="connsiteX4614" fmla="*/ 4808990 w 6494035"/>
              <a:gd name="connsiteY4614" fmla="*/ 1922275 h 3722228"/>
              <a:gd name="connsiteX4615" fmla="*/ 4816651 w 6494035"/>
              <a:gd name="connsiteY4615" fmla="*/ 1922275 h 3722228"/>
              <a:gd name="connsiteX4616" fmla="*/ 4819867 w 6494035"/>
              <a:gd name="connsiteY4616" fmla="*/ 1934084 h 3722228"/>
              <a:gd name="connsiteX4617" fmla="*/ 4816651 w 6494035"/>
              <a:gd name="connsiteY4617" fmla="*/ 1937274 h 3722228"/>
              <a:gd name="connsiteX4618" fmla="*/ 4819867 w 6494035"/>
              <a:gd name="connsiteY4618" fmla="*/ 1945012 h 3722228"/>
              <a:gd name="connsiteX4619" fmla="*/ 4816651 w 6494035"/>
              <a:gd name="connsiteY4619" fmla="*/ 1957364 h 3722228"/>
              <a:gd name="connsiteX4620" fmla="*/ 4808990 w 6494035"/>
              <a:gd name="connsiteY4620" fmla="*/ 1949627 h 3722228"/>
              <a:gd name="connsiteX4621" fmla="*/ 4808990 w 6494035"/>
              <a:gd name="connsiteY4621" fmla="*/ 1945012 h 3722228"/>
              <a:gd name="connsiteX4622" fmla="*/ 4804356 w 6494035"/>
              <a:gd name="connsiteY4622" fmla="*/ 1949627 h 3722228"/>
              <a:gd name="connsiteX4623" fmla="*/ 4808990 w 6494035"/>
              <a:gd name="connsiteY4623" fmla="*/ 1957364 h 3722228"/>
              <a:gd name="connsiteX4624" fmla="*/ 4801235 w 6494035"/>
              <a:gd name="connsiteY4624" fmla="*/ 1957364 h 3722228"/>
              <a:gd name="connsiteX4625" fmla="*/ 4796695 w 6494035"/>
              <a:gd name="connsiteY4625" fmla="*/ 1957364 h 3722228"/>
              <a:gd name="connsiteX4626" fmla="*/ 4785725 w 6494035"/>
              <a:gd name="connsiteY4626" fmla="*/ 1960554 h 3722228"/>
              <a:gd name="connsiteX4627" fmla="*/ 4785725 w 6494035"/>
              <a:gd name="connsiteY4627" fmla="*/ 1952817 h 3722228"/>
              <a:gd name="connsiteX4628" fmla="*/ 4777969 w 6494035"/>
              <a:gd name="connsiteY4628" fmla="*/ 1965102 h 3722228"/>
              <a:gd name="connsiteX4629" fmla="*/ 4773903 w 6494035"/>
              <a:gd name="connsiteY4629" fmla="*/ 1960554 h 3722228"/>
              <a:gd name="connsiteX4630" fmla="*/ 4773903 w 6494035"/>
              <a:gd name="connsiteY4630" fmla="*/ 1949627 h 3722228"/>
              <a:gd name="connsiteX4631" fmla="*/ 4770214 w 6494035"/>
              <a:gd name="connsiteY4631" fmla="*/ 1949627 h 3722228"/>
              <a:gd name="connsiteX4632" fmla="*/ 4770214 w 6494035"/>
              <a:gd name="connsiteY4632" fmla="*/ 1957364 h 3722228"/>
              <a:gd name="connsiteX4633" fmla="*/ 4754704 w 6494035"/>
              <a:gd name="connsiteY4633" fmla="*/ 1965102 h 3722228"/>
              <a:gd name="connsiteX4634" fmla="*/ 4747421 w 6494035"/>
              <a:gd name="connsiteY4634" fmla="*/ 1968292 h 3722228"/>
              <a:gd name="connsiteX4635" fmla="*/ 4747421 w 6494035"/>
              <a:gd name="connsiteY4635" fmla="*/ 1972839 h 3722228"/>
              <a:gd name="connsiteX4636" fmla="*/ 4750637 w 6494035"/>
              <a:gd name="connsiteY4636" fmla="*/ 1983766 h 3722228"/>
              <a:gd name="connsiteX4637" fmla="*/ 4747421 w 6494035"/>
              <a:gd name="connsiteY4637" fmla="*/ 1991504 h 3722228"/>
              <a:gd name="connsiteX4638" fmla="*/ 4742882 w 6494035"/>
              <a:gd name="connsiteY4638" fmla="*/ 1996051 h 3722228"/>
              <a:gd name="connsiteX4639" fmla="*/ 4739761 w 6494035"/>
              <a:gd name="connsiteY4639" fmla="*/ 2003788 h 3722228"/>
              <a:gd name="connsiteX4640" fmla="*/ 4724250 w 6494035"/>
              <a:gd name="connsiteY4640" fmla="*/ 2006978 h 3722228"/>
              <a:gd name="connsiteX4641" fmla="*/ 4724250 w 6494035"/>
              <a:gd name="connsiteY4641" fmla="*/ 2003788 h 3722228"/>
              <a:gd name="connsiteX4642" fmla="*/ 4716495 w 6494035"/>
              <a:gd name="connsiteY4642" fmla="*/ 2006978 h 3722228"/>
              <a:gd name="connsiteX4643" fmla="*/ 4719710 w 6494035"/>
              <a:gd name="connsiteY4643" fmla="*/ 2006978 h 3722228"/>
              <a:gd name="connsiteX4644" fmla="*/ 4700984 w 6494035"/>
              <a:gd name="connsiteY4644" fmla="*/ 2034331 h 3722228"/>
              <a:gd name="connsiteX4645" fmla="*/ 4684623 w 6494035"/>
              <a:gd name="connsiteY4645" fmla="*/ 2045258 h 3722228"/>
              <a:gd name="connsiteX4646" fmla="*/ 4669112 w 6494035"/>
              <a:gd name="connsiteY4646" fmla="*/ 2060733 h 3722228"/>
              <a:gd name="connsiteX4647" fmla="*/ 4661357 w 6494035"/>
              <a:gd name="connsiteY4647" fmla="*/ 2068470 h 3722228"/>
              <a:gd name="connsiteX4648" fmla="*/ 4665897 w 6494035"/>
              <a:gd name="connsiteY4648" fmla="*/ 2073017 h 3722228"/>
              <a:gd name="connsiteX4649" fmla="*/ 4650481 w 6494035"/>
              <a:gd name="connsiteY4649" fmla="*/ 2080755 h 3722228"/>
              <a:gd name="connsiteX4650" fmla="*/ 4642726 w 6494035"/>
              <a:gd name="connsiteY4650" fmla="*/ 2083945 h 3722228"/>
              <a:gd name="connsiteX4651" fmla="*/ 4634970 w 6494035"/>
              <a:gd name="connsiteY4651" fmla="*/ 2091750 h 3722228"/>
              <a:gd name="connsiteX4652" fmla="*/ 4630431 w 6494035"/>
              <a:gd name="connsiteY4652" fmla="*/ 2091750 h 3722228"/>
              <a:gd name="connsiteX4653" fmla="*/ 4622675 w 6494035"/>
              <a:gd name="connsiteY4653" fmla="*/ 2096297 h 3722228"/>
              <a:gd name="connsiteX4654" fmla="*/ 4619460 w 6494035"/>
              <a:gd name="connsiteY4654" fmla="*/ 2111297 h 3722228"/>
              <a:gd name="connsiteX4655" fmla="*/ 4622675 w 6494035"/>
              <a:gd name="connsiteY4655" fmla="*/ 2122699 h 3722228"/>
              <a:gd name="connsiteX4656" fmla="*/ 4622675 w 6494035"/>
              <a:gd name="connsiteY4656" fmla="*/ 2130437 h 3722228"/>
              <a:gd name="connsiteX4657" fmla="*/ 4622675 w 6494035"/>
              <a:gd name="connsiteY4657" fmla="*/ 2142314 h 3722228"/>
              <a:gd name="connsiteX4658" fmla="*/ 4619460 w 6494035"/>
              <a:gd name="connsiteY4658" fmla="*/ 2142314 h 3722228"/>
              <a:gd name="connsiteX4659" fmla="*/ 4627215 w 6494035"/>
              <a:gd name="connsiteY4659" fmla="*/ 2153241 h 3722228"/>
              <a:gd name="connsiteX4660" fmla="*/ 4619460 w 6494035"/>
              <a:gd name="connsiteY4660" fmla="*/ 2168716 h 3722228"/>
              <a:gd name="connsiteX4661" fmla="*/ 4614920 w 6494035"/>
              <a:gd name="connsiteY4661" fmla="*/ 2181001 h 3722228"/>
              <a:gd name="connsiteX4662" fmla="*/ 4619460 w 6494035"/>
              <a:gd name="connsiteY4662" fmla="*/ 2211543 h 3722228"/>
              <a:gd name="connsiteX4663" fmla="*/ 4607165 w 6494035"/>
              <a:gd name="connsiteY4663" fmla="*/ 2211543 h 3722228"/>
              <a:gd name="connsiteX4664" fmla="*/ 4599883 w 6494035"/>
              <a:gd name="connsiteY4664" fmla="*/ 2227018 h 3722228"/>
              <a:gd name="connsiteX4665" fmla="*/ 4611705 w 6494035"/>
              <a:gd name="connsiteY4665" fmla="*/ 2230683 h 3722228"/>
              <a:gd name="connsiteX4666" fmla="*/ 4607165 w 6494035"/>
              <a:gd name="connsiteY4666" fmla="*/ 2234755 h 3722228"/>
              <a:gd name="connsiteX4667" fmla="*/ 4592127 w 6494035"/>
              <a:gd name="connsiteY4667" fmla="*/ 2234755 h 3722228"/>
              <a:gd name="connsiteX4668" fmla="*/ 4584372 w 6494035"/>
              <a:gd name="connsiteY4668" fmla="*/ 2242493 h 3722228"/>
              <a:gd name="connsiteX4669" fmla="*/ 4584372 w 6494035"/>
              <a:gd name="connsiteY4669" fmla="*/ 2250230 h 3722228"/>
              <a:gd name="connsiteX4670" fmla="*/ 4573496 w 6494035"/>
              <a:gd name="connsiteY4670" fmla="*/ 2257967 h 3722228"/>
              <a:gd name="connsiteX4671" fmla="*/ 4545691 w 6494035"/>
              <a:gd name="connsiteY4671" fmla="*/ 2219281 h 3722228"/>
              <a:gd name="connsiteX4672" fmla="*/ 4550230 w 6494035"/>
              <a:gd name="connsiteY4672" fmla="*/ 2222878 h 3722228"/>
              <a:gd name="connsiteX4673" fmla="*/ 4534720 w 6494035"/>
              <a:gd name="connsiteY4673" fmla="*/ 2188738 h 3722228"/>
              <a:gd name="connsiteX4674" fmla="*/ 4522425 w 6494035"/>
              <a:gd name="connsiteY4674" fmla="*/ 2168716 h 3722228"/>
              <a:gd name="connsiteX4675" fmla="*/ 4507009 w 6494035"/>
              <a:gd name="connsiteY4675" fmla="*/ 2138174 h 3722228"/>
              <a:gd name="connsiteX4676" fmla="*/ 4499727 w 6494035"/>
              <a:gd name="connsiteY4676" fmla="*/ 2114962 h 3722228"/>
              <a:gd name="connsiteX4677" fmla="*/ 4487432 w 6494035"/>
              <a:gd name="connsiteY4677" fmla="*/ 2096297 h 3722228"/>
              <a:gd name="connsiteX4678" fmla="*/ 4468706 w 6494035"/>
              <a:gd name="connsiteY4678" fmla="*/ 2037521 h 3722228"/>
              <a:gd name="connsiteX4679" fmla="*/ 4464166 w 6494035"/>
              <a:gd name="connsiteY4679" fmla="*/ 2022453 h 3722228"/>
              <a:gd name="connsiteX4680" fmla="*/ 4460950 w 6494035"/>
              <a:gd name="connsiteY4680" fmla="*/ 1996051 h 3722228"/>
              <a:gd name="connsiteX4681" fmla="*/ 4460950 w 6494035"/>
              <a:gd name="connsiteY4681" fmla="*/ 1980576 h 3722228"/>
              <a:gd name="connsiteX4682" fmla="*/ 4456411 w 6494035"/>
              <a:gd name="connsiteY4682" fmla="*/ 1972839 h 3722228"/>
              <a:gd name="connsiteX4683" fmla="*/ 4456411 w 6494035"/>
              <a:gd name="connsiteY4683" fmla="*/ 1968292 h 3722228"/>
              <a:gd name="connsiteX4684" fmla="*/ 4460950 w 6494035"/>
              <a:gd name="connsiteY4684" fmla="*/ 1965102 h 3722228"/>
              <a:gd name="connsiteX4685" fmla="*/ 4456411 w 6494035"/>
              <a:gd name="connsiteY4685" fmla="*/ 1960554 h 3722228"/>
              <a:gd name="connsiteX4686" fmla="*/ 4453195 w 6494035"/>
              <a:gd name="connsiteY4686" fmla="*/ 1952817 h 3722228"/>
              <a:gd name="connsiteX4687" fmla="*/ 4460950 w 6494035"/>
              <a:gd name="connsiteY4687" fmla="*/ 1952817 h 3722228"/>
              <a:gd name="connsiteX4688" fmla="*/ 4460950 w 6494035"/>
              <a:gd name="connsiteY4688" fmla="*/ 1949627 h 3722228"/>
              <a:gd name="connsiteX4689" fmla="*/ 4448655 w 6494035"/>
              <a:gd name="connsiteY4689" fmla="*/ 1949627 h 3722228"/>
              <a:gd name="connsiteX4690" fmla="*/ 4448655 w 6494035"/>
              <a:gd name="connsiteY4690" fmla="*/ 1957364 h 3722228"/>
              <a:gd name="connsiteX4691" fmla="*/ 4440900 w 6494035"/>
              <a:gd name="connsiteY4691" fmla="*/ 1960554 h 3722228"/>
              <a:gd name="connsiteX4692" fmla="*/ 4448655 w 6494035"/>
              <a:gd name="connsiteY4692" fmla="*/ 1965102 h 3722228"/>
              <a:gd name="connsiteX4693" fmla="*/ 4445534 w 6494035"/>
              <a:gd name="connsiteY4693" fmla="*/ 1976029 h 3722228"/>
              <a:gd name="connsiteX4694" fmla="*/ 4422269 w 6494035"/>
              <a:gd name="connsiteY4694" fmla="*/ 1983766 h 3722228"/>
              <a:gd name="connsiteX4695" fmla="*/ 4406758 w 6494035"/>
              <a:gd name="connsiteY4695" fmla="*/ 1976029 h 3722228"/>
              <a:gd name="connsiteX4696" fmla="*/ 4379426 w 6494035"/>
              <a:gd name="connsiteY4696" fmla="*/ 1949627 h 3722228"/>
              <a:gd name="connsiteX4697" fmla="*/ 4387181 w 6494035"/>
              <a:gd name="connsiteY4697" fmla="*/ 1949627 h 3722228"/>
              <a:gd name="connsiteX4698" fmla="*/ 4406758 w 6494035"/>
              <a:gd name="connsiteY4698" fmla="*/ 1941822 h 3722228"/>
              <a:gd name="connsiteX4699" fmla="*/ 4406758 w 6494035"/>
              <a:gd name="connsiteY4699" fmla="*/ 1934084 h 3722228"/>
              <a:gd name="connsiteX4700" fmla="*/ 4391721 w 6494035"/>
              <a:gd name="connsiteY4700" fmla="*/ 1941822 h 3722228"/>
              <a:gd name="connsiteX4701" fmla="*/ 4371671 w 6494035"/>
              <a:gd name="connsiteY4701" fmla="*/ 1930012 h 3722228"/>
              <a:gd name="connsiteX4702" fmla="*/ 4368550 w 6494035"/>
              <a:gd name="connsiteY4702" fmla="*/ 1918610 h 3722228"/>
              <a:gd name="connsiteX4703" fmla="*/ 4371671 w 6494035"/>
              <a:gd name="connsiteY4703" fmla="*/ 1914537 h 3722228"/>
              <a:gd name="connsiteX4704" fmla="*/ 4368550 w 6494035"/>
              <a:gd name="connsiteY4704" fmla="*/ 1914537 h 3722228"/>
              <a:gd name="connsiteX4705" fmla="*/ 4364010 w 6494035"/>
              <a:gd name="connsiteY4705" fmla="*/ 1918610 h 3722228"/>
              <a:gd name="connsiteX4706" fmla="*/ 4345284 w 6494035"/>
              <a:gd name="connsiteY4706" fmla="*/ 1910872 h 3722228"/>
              <a:gd name="connsiteX4707" fmla="*/ 4340744 w 6494035"/>
              <a:gd name="connsiteY4707" fmla="*/ 1899063 h 3722228"/>
              <a:gd name="connsiteX4708" fmla="*/ 4337529 w 6494035"/>
              <a:gd name="connsiteY4708" fmla="*/ 1891325 h 3722228"/>
              <a:gd name="connsiteX4709" fmla="*/ 4329773 w 6494035"/>
              <a:gd name="connsiteY4709" fmla="*/ 1891325 h 3722228"/>
              <a:gd name="connsiteX4710" fmla="*/ 4325707 w 6494035"/>
              <a:gd name="connsiteY4710" fmla="*/ 1880330 h 3722228"/>
              <a:gd name="connsiteX4711" fmla="*/ 4317951 w 6494035"/>
              <a:gd name="connsiteY4711" fmla="*/ 1875783 h 3722228"/>
              <a:gd name="connsiteX4712" fmla="*/ 4310196 w 6494035"/>
              <a:gd name="connsiteY4712" fmla="*/ 1880330 h 3722228"/>
              <a:gd name="connsiteX4713" fmla="*/ 4287025 w 6494035"/>
              <a:gd name="connsiteY4713" fmla="*/ 1883520 h 3722228"/>
              <a:gd name="connsiteX4714" fmla="*/ 4287025 w 6494035"/>
              <a:gd name="connsiteY4714" fmla="*/ 1888135 h 3722228"/>
              <a:gd name="connsiteX4715" fmla="*/ 4279270 w 6494035"/>
              <a:gd name="connsiteY4715" fmla="*/ 1883520 h 3722228"/>
              <a:gd name="connsiteX4716" fmla="*/ 4271515 w 6494035"/>
              <a:gd name="connsiteY4716" fmla="*/ 1880330 h 3722228"/>
              <a:gd name="connsiteX4717" fmla="*/ 4256004 w 6494035"/>
              <a:gd name="connsiteY4717" fmla="*/ 1883520 h 3722228"/>
              <a:gd name="connsiteX4718" fmla="*/ 4240494 w 6494035"/>
              <a:gd name="connsiteY4718" fmla="*/ 1883520 h 3722228"/>
              <a:gd name="connsiteX4719" fmla="*/ 4228672 w 6494035"/>
              <a:gd name="connsiteY4719" fmla="*/ 1888135 h 3722228"/>
              <a:gd name="connsiteX4720" fmla="*/ 4217795 w 6494035"/>
              <a:gd name="connsiteY4720" fmla="*/ 1883520 h 3722228"/>
              <a:gd name="connsiteX4721" fmla="*/ 4197745 w 6494035"/>
              <a:gd name="connsiteY4721" fmla="*/ 1880330 h 3722228"/>
              <a:gd name="connsiteX4722" fmla="*/ 4179019 w 6494035"/>
              <a:gd name="connsiteY4722" fmla="*/ 1880330 h 3722228"/>
              <a:gd name="connsiteX4723" fmla="*/ 4158969 w 6494035"/>
              <a:gd name="connsiteY4723" fmla="*/ 1875783 h 3722228"/>
              <a:gd name="connsiteX4724" fmla="*/ 4136271 w 6494035"/>
              <a:gd name="connsiteY4724" fmla="*/ 1872593 h 3722228"/>
              <a:gd name="connsiteX4725" fmla="*/ 4128516 w 6494035"/>
              <a:gd name="connsiteY4725" fmla="*/ 1853928 h 3722228"/>
              <a:gd name="connsiteX4726" fmla="*/ 4117545 w 6494035"/>
              <a:gd name="connsiteY4726" fmla="*/ 1841643 h 3722228"/>
              <a:gd name="connsiteX4727" fmla="*/ 4105250 w 6494035"/>
              <a:gd name="connsiteY4727" fmla="*/ 1846191 h 3722228"/>
              <a:gd name="connsiteX4728" fmla="*/ 4097495 w 6494035"/>
              <a:gd name="connsiteY4728" fmla="*/ 1849381 h 3722228"/>
              <a:gd name="connsiteX4729" fmla="*/ 4089739 w 6494035"/>
              <a:gd name="connsiteY4729" fmla="*/ 1853928 h 3722228"/>
              <a:gd name="connsiteX4730" fmla="*/ 4082079 w 6494035"/>
              <a:gd name="connsiteY4730" fmla="*/ 1857118 h 3722228"/>
              <a:gd name="connsiteX4731" fmla="*/ 4066568 w 6494035"/>
              <a:gd name="connsiteY4731" fmla="*/ 1853928 h 3722228"/>
              <a:gd name="connsiteX4732" fmla="*/ 4051058 w 6494035"/>
              <a:gd name="connsiteY4732" fmla="*/ 1846191 h 3722228"/>
              <a:gd name="connsiteX4733" fmla="*/ 4039236 w 6494035"/>
              <a:gd name="connsiteY4733" fmla="*/ 1838453 h 3722228"/>
              <a:gd name="connsiteX4734" fmla="*/ 4031481 w 6494035"/>
              <a:gd name="connsiteY4734" fmla="*/ 1830716 h 3722228"/>
              <a:gd name="connsiteX4735" fmla="*/ 4015970 w 6494035"/>
              <a:gd name="connsiteY4735" fmla="*/ 1826169 h 3722228"/>
              <a:gd name="connsiteX4736" fmla="*/ 4005094 w 6494035"/>
              <a:gd name="connsiteY4736" fmla="*/ 1807504 h 3722228"/>
              <a:gd name="connsiteX4737" fmla="*/ 4000554 w 6494035"/>
              <a:gd name="connsiteY4737" fmla="*/ 1799766 h 3722228"/>
              <a:gd name="connsiteX4738" fmla="*/ 3992799 w 6494035"/>
              <a:gd name="connsiteY4738" fmla="*/ 1795626 h 3722228"/>
              <a:gd name="connsiteX4739" fmla="*/ 3985044 w 6494035"/>
              <a:gd name="connsiteY4739" fmla="*/ 1780152 h 3722228"/>
              <a:gd name="connsiteX4740" fmla="*/ 3981828 w 6494035"/>
              <a:gd name="connsiteY4740" fmla="*/ 1772414 h 3722228"/>
              <a:gd name="connsiteX4741" fmla="*/ 3974073 w 6494035"/>
              <a:gd name="connsiteY4741" fmla="*/ 1780152 h 3722228"/>
              <a:gd name="connsiteX4742" fmla="*/ 3962251 w 6494035"/>
              <a:gd name="connsiteY4742" fmla="*/ 1772414 h 3722228"/>
              <a:gd name="connsiteX4743" fmla="*/ 3962251 w 6494035"/>
              <a:gd name="connsiteY4743" fmla="*/ 1769224 h 3722228"/>
              <a:gd name="connsiteX4744" fmla="*/ 3958562 w 6494035"/>
              <a:gd name="connsiteY4744" fmla="*/ 1769224 h 3722228"/>
              <a:gd name="connsiteX4745" fmla="*/ 3958562 w 6494035"/>
              <a:gd name="connsiteY4745" fmla="*/ 1780152 h 3722228"/>
              <a:gd name="connsiteX4746" fmla="*/ 3950902 w 6494035"/>
              <a:gd name="connsiteY4746" fmla="*/ 1780152 h 3722228"/>
              <a:gd name="connsiteX4747" fmla="*/ 3946740 w 6494035"/>
              <a:gd name="connsiteY4747" fmla="*/ 1780152 h 3722228"/>
              <a:gd name="connsiteX4748" fmla="*/ 3938985 w 6494035"/>
              <a:gd name="connsiteY4748" fmla="*/ 1780152 h 3722228"/>
              <a:gd name="connsiteX4749" fmla="*/ 3943146 w 6494035"/>
              <a:gd name="connsiteY4749" fmla="*/ 1784224 h 3722228"/>
              <a:gd name="connsiteX4750" fmla="*/ 3946740 w 6494035"/>
              <a:gd name="connsiteY4750" fmla="*/ 1784224 h 3722228"/>
              <a:gd name="connsiteX4751" fmla="*/ 3946740 w 6494035"/>
              <a:gd name="connsiteY4751" fmla="*/ 1787889 h 3722228"/>
              <a:gd name="connsiteX4752" fmla="*/ 3938985 w 6494035"/>
              <a:gd name="connsiteY4752" fmla="*/ 1791961 h 3722228"/>
              <a:gd name="connsiteX4753" fmla="*/ 3943146 w 6494035"/>
              <a:gd name="connsiteY4753" fmla="*/ 1795626 h 3722228"/>
              <a:gd name="connsiteX4754" fmla="*/ 3950902 w 6494035"/>
              <a:gd name="connsiteY4754" fmla="*/ 1810694 h 3722228"/>
              <a:gd name="connsiteX4755" fmla="*/ 3954496 w 6494035"/>
              <a:gd name="connsiteY4755" fmla="*/ 1822979 h 3722228"/>
              <a:gd name="connsiteX4756" fmla="*/ 3962251 w 6494035"/>
              <a:gd name="connsiteY4756" fmla="*/ 1826169 h 3722228"/>
              <a:gd name="connsiteX4757" fmla="*/ 3962251 w 6494035"/>
              <a:gd name="connsiteY4757" fmla="*/ 1833906 h 3722228"/>
              <a:gd name="connsiteX4758" fmla="*/ 3970006 w 6494035"/>
              <a:gd name="connsiteY4758" fmla="*/ 1833906 h 3722228"/>
              <a:gd name="connsiteX4759" fmla="*/ 3970006 w 6494035"/>
              <a:gd name="connsiteY4759" fmla="*/ 1838453 h 3722228"/>
              <a:gd name="connsiteX4760" fmla="*/ 3977288 w 6494035"/>
              <a:gd name="connsiteY4760" fmla="*/ 1846191 h 3722228"/>
              <a:gd name="connsiteX4761" fmla="*/ 3985044 w 6494035"/>
              <a:gd name="connsiteY4761" fmla="*/ 1849381 h 3722228"/>
              <a:gd name="connsiteX4762" fmla="*/ 3989583 w 6494035"/>
              <a:gd name="connsiteY4762" fmla="*/ 1861665 h 3722228"/>
              <a:gd name="connsiteX4763" fmla="*/ 3989583 w 6494035"/>
              <a:gd name="connsiteY4763" fmla="*/ 1864855 h 3722228"/>
              <a:gd name="connsiteX4764" fmla="*/ 3985044 w 6494035"/>
              <a:gd name="connsiteY4764" fmla="*/ 1864855 h 3722228"/>
              <a:gd name="connsiteX4765" fmla="*/ 3989583 w 6494035"/>
              <a:gd name="connsiteY4765" fmla="*/ 1872593 h 3722228"/>
              <a:gd name="connsiteX4766" fmla="*/ 3992799 w 6494035"/>
              <a:gd name="connsiteY4766" fmla="*/ 1880330 h 3722228"/>
              <a:gd name="connsiteX4767" fmla="*/ 4000554 w 6494035"/>
              <a:gd name="connsiteY4767" fmla="*/ 1888135 h 3722228"/>
              <a:gd name="connsiteX4768" fmla="*/ 4008215 w 6494035"/>
              <a:gd name="connsiteY4768" fmla="*/ 1899063 h 3722228"/>
              <a:gd name="connsiteX4769" fmla="*/ 4005094 w 6494035"/>
              <a:gd name="connsiteY4769" fmla="*/ 1880330 h 3722228"/>
              <a:gd name="connsiteX4770" fmla="*/ 4008215 w 6494035"/>
              <a:gd name="connsiteY4770" fmla="*/ 1875783 h 3722228"/>
              <a:gd name="connsiteX4771" fmla="*/ 4012849 w 6494035"/>
              <a:gd name="connsiteY4771" fmla="*/ 1869403 h 3722228"/>
              <a:gd name="connsiteX4772" fmla="*/ 4020510 w 6494035"/>
              <a:gd name="connsiteY4772" fmla="*/ 1875783 h 3722228"/>
              <a:gd name="connsiteX4773" fmla="*/ 4020510 w 6494035"/>
              <a:gd name="connsiteY4773" fmla="*/ 1888135 h 3722228"/>
              <a:gd name="connsiteX4774" fmla="*/ 4020510 w 6494035"/>
              <a:gd name="connsiteY4774" fmla="*/ 1899063 h 3722228"/>
              <a:gd name="connsiteX4775" fmla="*/ 4020510 w 6494035"/>
              <a:gd name="connsiteY4775" fmla="*/ 1906800 h 3722228"/>
              <a:gd name="connsiteX4776" fmla="*/ 4023725 w 6494035"/>
              <a:gd name="connsiteY4776" fmla="*/ 1910872 h 3722228"/>
              <a:gd name="connsiteX4777" fmla="*/ 4028265 w 6494035"/>
              <a:gd name="connsiteY4777" fmla="*/ 1914537 h 3722228"/>
              <a:gd name="connsiteX4778" fmla="*/ 4039236 w 6494035"/>
              <a:gd name="connsiteY4778" fmla="*/ 1914537 h 3722228"/>
              <a:gd name="connsiteX4779" fmla="*/ 4043775 w 6494035"/>
              <a:gd name="connsiteY4779" fmla="*/ 1910872 h 3722228"/>
              <a:gd name="connsiteX4780" fmla="*/ 4066568 w 6494035"/>
              <a:gd name="connsiteY4780" fmla="*/ 1910872 h 3722228"/>
              <a:gd name="connsiteX4781" fmla="*/ 4077444 w 6494035"/>
              <a:gd name="connsiteY4781" fmla="*/ 1906800 h 3722228"/>
              <a:gd name="connsiteX4782" fmla="*/ 4085200 w 6494035"/>
              <a:gd name="connsiteY4782" fmla="*/ 1899063 h 3722228"/>
              <a:gd name="connsiteX4783" fmla="*/ 4097495 w 6494035"/>
              <a:gd name="connsiteY4783" fmla="*/ 1883520 h 3722228"/>
              <a:gd name="connsiteX4784" fmla="*/ 4108465 w 6494035"/>
              <a:gd name="connsiteY4784" fmla="*/ 1872593 h 3722228"/>
              <a:gd name="connsiteX4785" fmla="*/ 4113005 w 6494035"/>
              <a:gd name="connsiteY4785" fmla="*/ 1864855 h 3722228"/>
              <a:gd name="connsiteX4786" fmla="*/ 4117545 w 6494035"/>
              <a:gd name="connsiteY4786" fmla="*/ 1869403 h 3722228"/>
              <a:gd name="connsiteX4787" fmla="*/ 4117545 w 6494035"/>
              <a:gd name="connsiteY4787" fmla="*/ 1875783 h 3722228"/>
              <a:gd name="connsiteX4788" fmla="*/ 4117545 w 6494035"/>
              <a:gd name="connsiteY4788" fmla="*/ 1888135 h 3722228"/>
              <a:gd name="connsiteX4789" fmla="*/ 4132582 w 6494035"/>
              <a:gd name="connsiteY4789" fmla="*/ 1910872 h 3722228"/>
              <a:gd name="connsiteX4790" fmla="*/ 4158969 w 6494035"/>
              <a:gd name="connsiteY4790" fmla="*/ 1918610 h 3722228"/>
              <a:gd name="connsiteX4791" fmla="*/ 4171264 w 6494035"/>
              <a:gd name="connsiteY4791" fmla="*/ 1922275 h 3722228"/>
              <a:gd name="connsiteX4792" fmla="*/ 4186774 w 6494035"/>
              <a:gd name="connsiteY4792" fmla="*/ 1941822 h 3722228"/>
              <a:gd name="connsiteX4793" fmla="*/ 4194530 w 6494035"/>
              <a:gd name="connsiteY4793" fmla="*/ 1945012 h 3722228"/>
              <a:gd name="connsiteX4794" fmla="*/ 4186774 w 6494035"/>
              <a:gd name="connsiteY4794" fmla="*/ 1968292 h 3722228"/>
              <a:gd name="connsiteX4795" fmla="*/ 4171264 w 6494035"/>
              <a:gd name="connsiteY4795" fmla="*/ 1991504 h 3722228"/>
              <a:gd name="connsiteX4796" fmla="*/ 4166724 w 6494035"/>
              <a:gd name="connsiteY4796" fmla="*/ 1991504 h 3722228"/>
              <a:gd name="connsiteX4797" fmla="*/ 4163603 w 6494035"/>
              <a:gd name="connsiteY4797" fmla="*/ 1988314 h 3722228"/>
              <a:gd name="connsiteX4798" fmla="*/ 4158969 w 6494035"/>
              <a:gd name="connsiteY4798" fmla="*/ 1999241 h 3722228"/>
              <a:gd name="connsiteX4799" fmla="*/ 4155848 w 6494035"/>
              <a:gd name="connsiteY4799" fmla="*/ 2011118 h 3722228"/>
              <a:gd name="connsiteX4800" fmla="*/ 4158969 w 6494035"/>
              <a:gd name="connsiteY4800" fmla="*/ 2022453 h 3722228"/>
              <a:gd name="connsiteX4801" fmla="*/ 4140338 w 6494035"/>
              <a:gd name="connsiteY4801" fmla="*/ 2026593 h 3722228"/>
              <a:gd name="connsiteX4802" fmla="*/ 4132582 w 6494035"/>
              <a:gd name="connsiteY4802" fmla="*/ 2034331 h 3722228"/>
              <a:gd name="connsiteX4803" fmla="*/ 4132582 w 6494035"/>
              <a:gd name="connsiteY4803" fmla="*/ 2042068 h 3722228"/>
              <a:gd name="connsiteX4804" fmla="*/ 4128516 w 6494035"/>
              <a:gd name="connsiteY4804" fmla="*/ 2045258 h 3722228"/>
              <a:gd name="connsiteX4805" fmla="*/ 4108465 w 6494035"/>
              <a:gd name="connsiteY4805" fmla="*/ 2049805 h 3722228"/>
              <a:gd name="connsiteX4806" fmla="*/ 4108465 w 6494035"/>
              <a:gd name="connsiteY4806" fmla="*/ 2060733 h 3722228"/>
              <a:gd name="connsiteX4807" fmla="*/ 4105250 w 6494035"/>
              <a:gd name="connsiteY4807" fmla="*/ 2065280 h 3722228"/>
              <a:gd name="connsiteX4808" fmla="*/ 4097495 w 6494035"/>
              <a:gd name="connsiteY4808" fmla="*/ 2065280 h 3722228"/>
              <a:gd name="connsiteX4809" fmla="*/ 4077444 w 6494035"/>
              <a:gd name="connsiteY4809" fmla="*/ 2068470 h 3722228"/>
              <a:gd name="connsiteX4810" fmla="*/ 4066568 w 6494035"/>
              <a:gd name="connsiteY4810" fmla="*/ 2073017 h 3722228"/>
              <a:gd name="connsiteX4811" fmla="*/ 4051058 w 6494035"/>
              <a:gd name="connsiteY4811" fmla="*/ 2080755 h 3722228"/>
              <a:gd name="connsiteX4812" fmla="*/ 4046991 w 6494035"/>
              <a:gd name="connsiteY4812" fmla="*/ 2091750 h 3722228"/>
              <a:gd name="connsiteX4813" fmla="*/ 4046991 w 6494035"/>
              <a:gd name="connsiteY4813" fmla="*/ 2096297 h 3722228"/>
              <a:gd name="connsiteX4814" fmla="*/ 3997339 w 6494035"/>
              <a:gd name="connsiteY4814" fmla="*/ 2114962 h 3722228"/>
              <a:gd name="connsiteX4815" fmla="*/ 3985044 w 6494035"/>
              <a:gd name="connsiteY4815" fmla="*/ 2119034 h 3722228"/>
              <a:gd name="connsiteX4816" fmla="*/ 3977288 w 6494035"/>
              <a:gd name="connsiteY4816" fmla="*/ 2130437 h 3722228"/>
              <a:gd name="connsiteX4817" fmla="*/ 3966318 w 6494035"/>
              <a:gd name="connsiteY4817" fmla="*/ 2130437 h 3722228"/>
              <a:gd name="connsiteX4818" fmla="*/ 3962251 w 6494035"/>
              <a:gd name="connsiteY4818" fmla="*/ 2130437 h 3722228"/>
              <a:gd name="connsiteX4819" fmla="*/ 3943146 w 6494035"/>
              <a:gd name="connsiteY4819" fmla="*/ 2142314 h 3722228"/>
              <a:gd name="connsiteX4820" fmla="*/ 3915814 w 6494035"/>
              <a:gd name="connsiteY4820" fmla="*/ 2145436 h 3722228"/>
              <a:gd name="connsiteX4821" fmla="*/ 3903519 w 6494035"/>
              <a:gd name="connsiteY4821" fmla="*/ 2150052 h 3722228"/>
              <a:gd name="connsiteX4822" fmla="*/ 3903519 w 6494035"/>
              <a:gd name="connsiteY4822" fmla="*/ 2157789 h 3722228"/>
              <a:gd name="connsiteX4823" fmla="*/ 3892548 w 6494035"/>
              <a:gd name="connsiteY4823" fmla="*/ 2157789 h 3722228"/>
              <a:gd name="connsiteX4824" fmla="*/ 3877038 w 6494035"/>
              <a:gd name="connsiteY4824" fmla="*/ 2157789 h 3722228"/>
              <a:gd name="connsiteX4825" fmla="*/ 3869377 w 6494035"/>
              <a:gd name="connsiteY4825" fmla="*/ 2153241 h 3722228"/>
              <a:gd name="connsiteX4826" fmla="*/ 3865216 w 6494035"/>
              <a:gd name="connsiteY4826" fmla="*/ 2142314 h 3722228"/>
              <a:gd name="connsiteX4827" fmla="*/ 3862095 w 6494035"/>
              <a:gd name="connsiteY4827" fmla="*/ 2119034 h 3722228"/>
              <a:gd name="connsiteX4828" fmla="*/ 3854340 w 6494035"/>
              <a:gd name="connsiteY4828" fmla="*/ 2099487 h 3722228"/>
              <a:gd name="connsiteX4829" fmla="*/ 3854340 w 6494035"/>
              <a:gd name="connsiteY4829" fmla="*/ 2088560 h 3722228"/>
              <a:gd name="connsiteX4830" fmla="*/ 3854340 w 6494035"/>
              <a:gd name="connsiteY4830" fmla="*/ 2080755 h 3722228"/>
              <a:gd name="connsiteX4831" fmla="*/ 3842045 w 6494035"/>
              <a:gd name="connsiteY4831" fmla="*/ 2057543 h 3722228"/>
              <a:gd name="connsiteX4832" fmla="*/ 3831074 w 6494035"/>
              <a:gd name="connsiteY4832" fmla="*/ 2045258 h 3722228"/>
              <a:gd name="connsiteX4833" fmla="*/ 3811024 w 6494035"/>
              <a:gd name="connsiteY4833" fmla="*/ 2014716 h 3722228"/>
              <a:gd name="connsiteX4834" fmla="*/ 3800147 w 6494035"/>
              <a:gd name="connsiteY4834" fmla="*/ 1996051 h 3722228"/>
              <a:gd name="connsiteX4835" fmla="*/ 3784637 w 6494035"/>
              <a:gd name="connsiteY4835" fmla="*/ 1991504 h 3722228"/>
              <a:gd name="connsiteX4836" fmla="*/ 3772815 w 6494035"/>
              <a:gd name="connsiteY4836" fmla="*/ 1972839 h 3722228"/>
              <a:gd name="connsiteX4837" fmla="*/ 3772815 w 6494035"/>
              <a:gd name="connsiteY4837" fmla="*/ 1957364 h 3722228"/>
              <a:gd name="connsiteX4838" fmla="*/ 3772815 w 6494035"/>
              <a:gd name="connsiteY4838" fmla="*/ 1949627 h 3722228"/>
              <a:gd name="connsiteX4839" fmla="*/ 3754089 w 6494035"/>
              <a:gd name="connsiteY4839" fmla="*/ 1914537 h 3722228"/>
              <a:gd name="connsiteX4840" fmla="*/ 3738578 w 6494035"/>
              <a:gd name="connsiteY4840" fmla="*/ 1906800 h 3722228"/>
              <a:gd name="connsiteX4841" fmla="*/ 3729499 w 6494035"/>
              <a:gd name="connsiteY4841" fmla="*/ 1895873 h 3722228"/>
              <a:gd name="connsiteX4842" fmla="*/ 3734039 w 6494035"/>
              <a:gd name="connsiteY4842" fmla="*/ 1891325 h 3722228"/>
              <a:gd name="connsiteX4843" fmla="*/ 3718623 w 6494035"/>
              <a:gd name="connsiteY4843" fmla="*/ 1872593 h 3722228"/>
              <a:gd name="connsiteX4844" fmla="*/ 3703112 w 6494035"/>
              <a:gd name="connsiteY4844" fmla="*/ 1846191 h 3722228"/>
              <a:gd name="connsiteX4845" fmla="*/ 3691290 w 6494035"/>
              <a:gd name="connsiteY4845" fmla="*/ 1826169 h 3722228"/>
              <a:gd name="connsiteX4846" fmla="*/ 3683535 w 6494035"/>
              <a:gd name="connsiteY4846" fmla="*/ 1822979 h 3722228"/>
              <a:gd name="connsiteX4847" fmla="*/ 3675780 w 6494035"/>
              <a:gd name="connsiteY4847" fmla="*/ 1822979 h 3722228"/>
              <a:gd name="connsiteX4848" fmla="*/ 3680320 w 6494035"/>
              <a:gd name="connsiteY4848" fmla="*/ 1807504 h 3722228"/>
              <a:gd name="connsiteX4849" fmla="*/ 3680320 w 6494035"/>
              <a:gd name="connsiteY4849" fmla="*/ 1795626 h 3722228"/>
              <a:gd name="connsiteX4850" fmla="*/ 3680320 w 6494035"/>
              <a:gd name="connsiteY4850" fmla="*/ 1780152 h 3722228"/>
              <a:gd name="connsiteX4851" fmla="*/ 3679548 w 6494035"/>
              <a:gd name="connsiteY4851" fmla="*/ 1778294 h 3722228"/>
              <a:gd name="connsiteX4852" fmla="*/ 3680199 w 6494035"/>
              <a:gd name="connsiteY4852" fmla="*/ 1780102 h 3722228"/>
              <a:gd name="connsiteX4853" fmla="*/ 3680199 w 6494035"/>
              <a:gd name="connsiteY4853" fmla="*/ 1795624 h 3722228"/>
              <a:gd name="connsiteX4854" fmla="*/ 3676118 w 6494035"/>
              <a:gd name="connsiteY4854" fmla="*/ 1795624 h 3722228"/>
              <a:gd name="connsiteX4855" fmla="*/ 3676118 w 6494035"/>
              <a:gd name="connsiteY4855" fmla="*/ 1802919 h 3722228"/>
              <a:gd name="connsiteX4856" fmla="*/ 3672458 w 6494035"/>
              <a:gd name="connsiteY4856" fmla="*/ 1822942 h 3722228"/>
              <a:gd name="connsiteX4857" fmla="*/ 3668376 w 6494035"/>
              <a:gd name="connsiteY4857" fmla="*/ 1830703 h 3722228"/>
              <a:gd name="connsiteX4858" fmla="*/ 3649656 w 6494035"/>
              <a:gd name="connsiteY4858" fmla="*/ 1815181 h 3722228"/>
              <a:gd name="connsiteX4859" fmla="*/ 3645152 w 6494035"/>
              <a:gd name="connsiteY4859" fmla="*/ 1802919 h 3722228"/>
              <a:gd name="connsiteX4860" fmla="*/ 3641914 w 6494035"/>
              <a:gd name="connsiteY4860" fmla="*/ 1799737 h 3722228"/>
              <a:gd name="connsiteX4861" fmla="*/ 3634173 w 6494035"/>
              <a:gd name="connsiteY4861" fmla="*/ 1787863 h 3722228"/>
              <a:gd name="connsiteX4862" fmla="*/ 3629598 w 6494035"/>
              <a:gd name="connsiteY4862" fmla="*/ 1787863 h 3722228"/>
              <a:gd name="connsiteX4863" fmla="*/ 3629598 w 6494035"/>
              <a:gd name="connsiteY4863" fmla="*/ 1791976 h 3722228"/>
              <a:gd name="connsiteX4864" fmla="*/ 3634173 w 6494035"/>
              <a:gd name="connsiteY4864" fmla="*/ 1799737 h 3722228"/>
              <a:gd name="connsiteX4865" fmla="*/ 3652893 w 6494035"/>
              <a:gd name="connsiteY4865" fmla="*/ 1826124 h 3722228"/>
              <a:gd name="connsiteX4866" fmla="*/ 3652893 w 6494035"/>
              <a:gd name="connsiteY4866" fmla="*/ 1833885 h 3722228"/>
              <a:gd name="connsiteX4867" fmla="*/ 3664716 w 6494035"/>
              <a:gd name="connsiteY4867" fmla="*/ 1853908 h 3722228"/>
              <a:gd name="connsiteX4868" fmla="*/ 3676118 w 6494035"/>
              <a:gd name="connsiteY4868" fmla="*/ 1872611 h 3722228"/>
              <a:gd name="connsiteX4869" fmla="*/ 3698920 w 6494035"/>
              <a:gd name="connsiteY4869" fmla="*/ 1914520 h 3722228"/>
              <a:gd name="connsiteX4870" fmla="*/ 3703424 w 6494035"/>
              <a:gd name="connsiteY4870" fmla="*/ 1918555 h 3722228"/>
              <a:gd name="connsiteX4871" fmla="*/ 3698920 w 6494035"/>
              <a:gd name="connsiteY4871" fmla="*/ 1918555 h 3722228"/>
              <a:gd name="connsiteX4872" fmla="*/ 3706661 w 6494035"/>
              <a:gd name="connsiteY4872" fmla="*/ 1941838 h 3722228"/>
              <a:gd name="connsiteX4873" fmla="*/ 3714403 w 6494035"/>
              <a:gd name="connsiteY4873" fmla="*/ 1945020 h 3722228"/>
              <a:gd name="connsiteX4874" fmla="*/ 3718907 w 6494035"/>
              <a:gd name="connsiteY4874" fmla="*/ 1952703 h 3722228"/>
              <a:gd name="connsiteX4875" fmla="*/ 3726719 w 6494035"/>
              <a:gd name="connsiteY4875" fmla="*/ 1960464 h 3722228"/>
              <a:gd name="connsiteX4876" fmla="*/ 3729886 w 6494035"/>
              <a:gd name="connsiteY4876" fmla="*/ 1972803 h 3722228"/>
              <a:gd name="connsiteX4877" fmla="*/ 3738542 w 6494035"/>
              <a:gd name="connsiteY4877" fmla="*/ 1980486 h 3722228"/>
              <a:gd name="connsiteX4878" fmla="*/ 3734460 w 6494035"/>
              <a:gd name="connsiteY4878" fmla="*/ 1980486 h 3722228"/>
              <a:gd name="connsiteX4879" fmla="*/ 3746283 w 6494035"/>
              <a:gd name="connsiteY4879" fmla="*/ 2026508 h 3722228"/>
              <a:gd name="connsiteX4880" fmla="*/ 3754025 w 6494035"/>
              <a:gd name="connsiteY4880" fmla="*/ 2034269 h 3722228"/>
              <a:gd name="connsiteX4881" fmla="*/ 3764933 w 6494035"/>
              <a:gd name="connsiteY4881" fmla="*/ 2042030 h 3722228"/>
              <a:gd name="connsiteX4882" fmla="*/ 3769508 w 6494035"/>
              <a:gd name="connsiteY4882" fmla="*/ 2045212 h 3722228"/>
              <a:gd name="connsiteX4883" fmla="*/ 3777249 w 6494035"/>
              <a:gd name="connsiteY4883" fmla="*/ 2068416 h 3722228"/>
              <a:gd name="connsiteX4884" fmla="*/ 3784991 w 6494035"/>
              <a:gd name="connsiteY4884" fmla="*/ 2091621 h 3722228"/>
              <a:gd name="connsiteX4885" fmla="*/ 3792732 w 6494035"/>
              <a:gd name="connsiteY4885" fmla="*/ 2107143 h 3722228"/>
              <a:gd name="connsiteX4886" fmla="*/ 3795969 w 6494035"/>
              <a:gd name="connsiteY4886" fmla="*/ 2107143 h 3722228"/>
              <a:gd name="connsiteX4887" fmla="*/ 3795969 w 6494035"/>
              <a:gd name="connsiteY4887" fmla="*/ 2099382 h 3722228"/>
              <a:gd name="connsiteX4888" fmla="*/ 3803711 w 6494035"/>
              <a:gd name="connsiteY4888" fmla="*/ 2111256 h 3722228"/>
              <a:gd name="connsiteX4889" fmla="*/ 3808285 w 6494035"/>
              <a:gd name="connsiteY4889" fmla="*/ 2111256 h 3722228"/>
              <a:gd name="connsiteX4890" fmla="*/ 3819194 w 6494035"/>
              <a:gd name="connsiteY4890" fmla="*/ 2114904 h 3722228"/>
              <a:gd name="connsiteX4891" fmla="*/ 3834677 w 6494035"/>
              <a:gd name="connsiteY4891" fmla="*/ 2129882 h 3722228"/>
              <a:gd name="connsiteX4892" fmla="*/ 3846500 w 6494035"/>
              <a:gd name="connsiteY4892" fmla="*/ 2145404 h 3722228"/>
              <a:gd name="connsiteX4893" fmla="*/ 3857901 w 6494035"/>
              <a:gd name="connsiteY4893" fmla="*/ 2153165 h 3722228"/>
              <a:gd name="connsiteX4894" fmla="*/ 3862053 w 6494035"/>
              <a:gd name="connsiteY4894" fmla="*/ 2153165 h 3722228"/>
              <a:gd name="connsiteX4895" fmla="*/ 3865220 w 6494035"/>
              <a:gd name="connsiteY4895" fmla="*/ 2157666 h 3722228"/>
              <a:gd name="connsiteX4896" fmla="*/ 3869795 w 6494035"/>
              <a:gd name="connsiteY4896" fmla="*/ 2173187 h 3722228"/>
              <a:gd name="connsiteX4897" fmla="*/ 3854242 w 6494035"/>
              <a:gd name="connsiteY4897" fmla="*/ 2180948 h 3722228"/>
              <a:gd name="connsiteX4898" fmla="*/ 3854242 w 6494035"/>
              <a:gd name="connsiteY4898" fmla="*/ 2184130 h 3722228"/>
              <a:gd name="connsiteX4899" fmla="*/ 3865220 w 6494035"/>
              <a:gd name="connsiteY4899" fmla="*/ 2180948 h 3722228"/>
              <a:gd name="connsiteX4900" fmla="*/ 3869795 w 6494035"/>
              <a:gd name="connsiteY4900" fmla="*/ 2184130 h 3722228"/>
              <a:gd name="connsiteX4901" fmla="*/ 3885278 w 6494035"/>
              <a:gd name="connsiteY4901" fmla="*/ 2203687 h 3722228"/>
              <a:gd name="connsiteX4902" fmla="*/ 3896186 w 6494035"/>
              <a:gd name="connsiteY4902" fmla="*/ 2207335 h 3722228"/>
              <a:gd name="connsiteX4903" fmla="*/ 3919411 w 6494035"/>
              <a:gd name="connsiteY4903" fmla="*/ 2196392 h 3722228"/>
              <a:gd name="connsiteX4904" fmla="*/ 3935808 w 6494035"/>
              <a:gd name="connsiteY4904" fmla="*/ 2199574 h 3722228"/>
              <a:gd name="connsiteX4905" fmla="*/ 3954529 w 6494035"/>
              <a:gd name="connsiteY4905" fmla="*/ 2191813 h 3722228"/>
              <a:gd name="connsiteX4906" fmla="*/ 3962270 w 6494035"/>
              <a:gd name="connsiteY4906" fmla="*/ 2191813 h 3722228"/>
              <a:gd name="connsiteX4907" fmla="*/ 3982327 w 6494035"/>
              <a:gd name="connsiteY4907" fmla="*/ 2188632 h 3722228"/>
              <a:gd name="connsiteX4908" fmla="*/ 3993236 w 6494035"/>
              <a:gd name="connsiteY4908" fmla="*/ 2188632 h 3722228"/>
              <a:gd name="connsiteX4909" fmla="*/ 4008719 w 6494035"/>
              <a:gd name="connsiteY4909" fmla="*/ 2184130 h 3722228"/>
              <a:gd name="connsiteX4910" fmla="*/ 4016460 w 6494035"/>
              <a:gd name="connsiteY4910" fmla="*/ 2180948 h 3722228"/>
              <a:gd name="connsiteX4911" fmla="*/ 4020612 w 6494035"/>
              <a:gd name="connsiteY4911" fmla="*/ 2173187 h 3722228"/>
              <a:gd name="connsiteX4912" fmla="*/ 4032014 w 6494035"/>
              <a:gd name="connsiteY4912" fmla="*/ 2176369 h 3722228"/>
              <a:gd name="connsiteX4913" fmla="*/ 4028354 w 6494035"/>
              <a:gd name="connsiteY4913" fmla="*/ 2188632 h 3722228"/>
              <a:gd name="connsiteX4914" fmla="*/ 4028354 w 6494035"/>
              <a:gd name="connsiteY4914" fmla="*/ 2191813 h 3722228"/>
              <a:gd name="connsiteX4915" fmla="*/ 4028354 w 6494035"/>
              <a:gd name="connsiteY4915" fmla="*/ 2207335 h 3722228"/>
              <a:gd name="connsiteX4916" fmla="*/ 4024202 w 6494035"/>
              <a:gd name="connsiteY4916" fmla="*/ 2226892 h 3722228"/>
              <a:gd name="connsiteX4917" fmla="*/ 4008719 w 6494035"/>
              <a:gd name="connsiteY4917" fmla="*/ 2250175 h 3722228"/>
              <a:gd name="connsiteX4918" fmla="*/ 4005552 w 6494035"/>
              <a:gd name="connsiteY4918" fmla="*/ 2257858 h 3722228"/>
              <a:gd name="connsiteX4919" fmla="*/ 4005552 w 6494035"/>
              <a:gd name="connsiteY4919" fmla="*/ 2265619 h 3722228"/>
              <a:gd name="connsiteX4920" fmla="*/ 3990069 w 6494035"/>
              <a:gd name="connsiteY4920" fmla="*/ 2288824 h 3722228"/>
              <a:gd name="connsiteX4921" fmla="*/ 3990069 w 6494035"/>
              <a:gd name="connsiteY4921" fmla="*/ 2296584 h 3722228"/>
              <a:gd name="connsiteX4922" fmla="*/ 3966845 w 6494035"/>
              <a:gd name="connsiteY4922" fmla="*/ 2330732 h 3722228"/>
              <a:gd name="connsiteX4923" fmla="*/ 3931726 w 6494035"/>
              <a:gd name="connsiteY4923" fmla="*/ 2365811 h 3722228"/>
              <a:gd name="connsiteX4924" fmla="*/ 3908502 w 6494035"/>
              <a:gd name="connsiteY4924" fmla="*/ 2384514 h 3722228"/>
              <a:gd name="connsiteX4925" fmla="*/ 3869795 w 6494035"/>
              <a:gd name="connsiteY4925" fmla="*/ 2415480 h 3722228"/>
              <a:gd name="connsiteX4926" fmla="*/ 3838759 w 6494035"/>
              <a:gd name="connsiteY4926" fmla="*/ 2450559 h 3722228"/>
              <a:gd name="connsiteX4927" fmla="*/ 3834677 w 6494035"/>
              <a:gd name="connsiteY4927" fmla="*/ 2458320 h 3722228"/>
              <a:gd name="connsiteX4928" fmla="*/ 3823768 w 6494035"/>
              <a:gd name="connsiteY4928" fmla="*/ 2466003 h 3722228"/>
              <a:gd name="connsiteX4929" fmla="*/ 3823768 w 6494035"/>
              <a:gd name="connsiteY4929" fmla="*/ 2469185 h 3722228"/>
              <a:gd name="connsiteX4930" fmla="*/ 3816027 w 6494035"/>
              <a:gd name="connsiteY4930" fmla="*/ 2473764 h 3722228"/>
              <a:gd name="connsiteX4931" fmla="*/ 3808285 w 6494035"/>
              <a:gd name="connsiteY4931" fmla="*/ 2476946 h 3722228"/>
              <a:gd name="connsiteX4932" fmla="*/ 3803711 w 6494035"/>
              <a:gd name="connsiteY4932" fmla="*/ 2489285 h 3722228"/>
              <a:gd name="connsiteX4933" fmla="*/ 3795969 w 6494035"/>
              <a:gd name="connsiteY4933" fmla="*/ 2507911 h 3722228"/>
              <a:gd name="connsiteX4934" fmla="*/ 3788228 w 6494035"/>
              <a:gd name="connsiteY4934" fmla="*/ 2519785 h 3722228"/>
              <a:gd name="connsiteX4935" fmla="*/ 3780487 w 6494035"/>
              <a:gd name="connsiteY4935" fmla="*/ 2535230 h 3722228"/>
              <a:gd name="connsiteX4936" fmla="*/ 3780487 w 6494035"/>
              <a:gd name="connsiteY4936" fmla="*/ 2550751 h 3722228"/>
              <a:gd name="connsiteX4937" fmla="*/ 3784991 w 6494035"/>
              <a:gd name="connsiteY4937" fmla="*/ 2558512 h 3722228"/>
              <a:gd name="connsiteX4938" fmla="*/ 3788228 w 6494035"/>
              <a:gd name="connsiteY4938" fmla="*/ 2561694 h 3722228"/>
              <a:gd name="connsiteX4939" fmla="*/ 3792732 w 6494035"/>
              <a:gd name="connsiteY4939" fmla="*/ 2566195 h 3722228"/>
              <a:gd name="connsiteX4940" fmla="*/ 3792732 w 6494035"/>
              <a:gd name="connsiteY4940" fmla="*/ 2569377 h 3722228"/>
              <a:gd name="connsiteX4941" fmla="*/ 3788228 w 6494035"/>
              <a:gd name="connsiteY4941" fmla="*/ 2573956 h 3722228"/>
              <a:gd name="connsiteX4942" fmla="*/ 3792732 w 6494035"/>
              <a:gd name="connsiteY4942" fmla="*/ 2584899 h 3722228"/>
              <a:gd name="connsiteX4943" fmla="*/ 3788228 w 6494035"/>
              <a:gd name="connsiteY4943" fmla="*/ 2597161 h 3722228"/>
              <a:gd name="connsiteX4944" fmla="*/ 3792732 w 6494035"/>
              <a:gd name="connsiteY4944" fmla="*/ 2612217 h 3722228"/>
              <a:gd name="connsiteX4945" fmla="*/ 3795969 w 6494035"/>
              <a:gd name="connsiteY4945" fmla="*/ 2627738 h 3722228"/>
              <a:gd name="connsiteX4946" fmla="*/ 3803711 w 6494035"/>
              <a:gd name="connsiteY4946" fmla="*/ 2631386 h 3722228"/>
              <a:gd name="connsiteX4947" fmla="*/ 3808285 w 6494035"/>
              <a:gd name="connsiteY4947" fmla="*/ 2635422 h 3722228"/>
              <a:gd name="connsiteX4948" fmla="*/ 3808285 w 6494035"/>
              <a:gd name="connsiteY4948" fmla="*/ 2638604 h 3722228"/>
              <a:gd name="connsiteX4949" fmla="*/ 3811452 w 6494035"/>
              <a:gd name="connsiteY4949" fmla="*/ 2646364 h 3722228"/>
              <a:gd name="connsiteX4950" fmla="*/ 3808285 w 6494035"/>
              <a:gd name="connsiteY4950" fmla="*/ 2658704 h 3722228"/>
              <a:gd name="connsiteX4951" fmla="*/ 3808285 w 6494035"/>
              <a:gd name="connsiteY4951" fmla="*/ 2669647 h 3722228"/>
              <a:gd name="connsiteX4952" fmla="*/ 3808285 w 6494035"/>
              <a:gd name="connsiteY4952" fmla="*/ 2681909 h 3722228"/>
              <a:gd name="connsiteX4953" fmla="*/ 3811452 w 6494035"/>
              <a:gd name="connsiteY4953" fmla="*/ 2689670 h 3722228"/>
              <a:gd name="connsiteX4954" fmla="*/ 3808285 w 6494035"/>
              <a:gd name="connsiteY4954" fmla="*/ 2692852 h 3722228"/>
              <a:gd name="connsiteX4955" fmla="*/ 3811452 w 6494035"/>
              <a:gd name="connsiteY4955" fmla="*/ 2700612 h 3722228"/>
              <a:gd name="connsiteX4956" fmla="*/ 3811452 w 6494035"/>
              <a:gd name="connsiteY4956" fmla="*/ 2719238 h 3722228"/>
              <a:gd name="connsiteX4957" fmla="*/ 3816027 w 6494035"/>
              <a:gd name="connsiteY4957" fmla="*/ 2723817 h 3722228"/>
              <a:gd name="connsiteX4958" fmla="*/ 3811452 w 6494035"/>
              <a:gd name="connsiteY4958" fmla="*/ 2731578 h 3722228"/>
              <a:gd name="connsiteX4959" fmla="*/ 3808285 w 6494035"/>
              <a:gd name="connsiteY4959" fmla="*/ 2734760 h 3722228"/>
              <a:gd name="connsiteX4960" fmla="*/ 3811452 w 6494035"/>
              <a:gd name="connsiteY4960" fmla="*/ 2739261 h 3722228"/>
              <a:gd name="connsiteX4961" fmla="*/ 3803711 w 6494035"/>
              <a:gd name="connsiteY4961" fmla="*/ 2746556 h 3722228"/>
              <a:gd name="connsiteX4962" fmla="*/ 3795969 w 6494035"/>
              <a:gd name="connsiteY4962" fmla="*/ 2757965 h 3722228"/>
              <a:gd name="connsiteX4963" fmla="*/ 3792732 w 6494035"/>
              <a:gd name="connsiteY4963" fmla="*/ 2762078 h 3722228"/>
              <a:gd name="connsiteX4964" fmla="*/ 3788228 w 6494035"/>
              <a:gd name="connsiteY4964" fmla="*/ 2765726 h 3722228"/>
              <a:gd name="connsiteX4965" fmla="*/ 3777249 w 6494035"/>
              <a:gd name="connsiteY4965" fmla="*/ 2769839 h 3722228"/>
              <a:gd name="connsiteX4966" fmla="*/ 3772675 w 6494035"/>
              <a:gd name="connsiteY4966" fmla="*/ 2777522 h 3722228"/>
              <a:gd name="connsiteX4967" fmla="*/ 3749943 w 6494035"/>
              <a:gd name="connsiteY4967" fmla="*/ 2785283 h 3722228"/>
              <a:gd name="connsiteX4968" fmla="*/ 3734460 w 6494035"/>
              <a:gd name="connsiteY4968" fmla="*/ 2793044 h 3722228"/>
              <a:gd name="connsiteX4969" fmla="*/ 3729886 w 6494035"/>
              <a:gd name="connsiteY4969" fmla="*/ 2796226 h 3722228"/>
              <a:gd name="connsiteX4970" fmla="*/ 3729886 w 6494035"/>
              <a:gd name="connsiteY4970" fmla="*/ 2800805 h 3722228"/>
              <a:gd name="connsiteX4971" fmla="*/ 3718907 w 6494035"/>
              <a:gd name="connsiteY4971" fmla="*/ 2811747 h 3722228"/>
              <a:gd name="connsiteX4972" fmla="*/ 3706661 w 6494035"/>
              <a:gd name="connsiteY4972" fmla="*/ 2819431 h 3722228"/>
              <a:gd name="connsiteX4973" fmla="*/ 3687941 w 6494035"/>
              <a:gd name="connsiteY4973" fmla="*/ 2839531 h 3722228"/>
              <a:gd name="connsiteX4974" fmla="*/ 3683859 w 6494035"/>
              <a:gd name="connsiteY4974" fmla="*/ 2846749 h 3722228"/>
              <a:gd name="connsiteX4975" fmla="*/ 3687941 w 6494035"/>
              <a:gd name="connsiteY4975" fmla="*/ 2858157 h 3722228"/>
              <a:gd name="connsiteX4976" fmla="*/ 3691178 w 6494035"/>
              <a:gd name="connsiteY4976" fmla="*/ 2873213 h 3722228"/>
              <a:gd name="connsiteX4977" fmla="*/ 3695682 w 6494035"/>
              <a:gd name="connsiteY4977" fmla="*/ 2888657 h 3722228"/>
              <a:gd name="connsiteX4978" fmla="*/ 3695682 w 6494035"/>
              <a:gd name="connsiteY4978" fmla="*/ 2885475 h 3722228"/>
              <a:gd name="connsiteX4979" fmla="*/ 3698920 w 6494035"/>
              <a:gd name="connsiteY4979" fmla="*/ 2888657 h 3722228"/>
              <a:gd name="connsiteX4980" fmla="*/ 3698920 w 6494035"/>
              <a:gd name="connsiteY4980" fmla="*/ 2904179 h 3722228"/>
              <a:gd name="connsiteX4981" fmla="*/ 3695682 w 6494035"/>
              <a:gd name="connsiteY4981" fmla="*/ 2911940 h 3722228"/>
              <a:gd name="connsiteX4982" fmla="*/ 3691178 w 6494035"/>
              <a:gd name="connsiteY4982" fmla="*/ 2927384 h 3722228"/>
              <a:gd name="connsiteX4983" fmla="*/ 3695682 w 6494035"/>
              <a:gd name="connsiteY4983" fmla="*/ 2924202 h 3722228"/>
              <a:gd name="connsiteX4984" fmla="*/ 3698920 w 6494035"/>
              <a:gd name="connsiteY4984" fmla="*/ 2931963 h 3722228"/>
              <a:gd name="connsiteX4985" fmla="*/ 3687941 w 6494035"/>
              <a:gd name="connsiteY4985" fmla="*/ 2939724 h 3722228"/>
              <a:gd name="connsiteX4986" fmla="*/ 3657397 w 6494035"/>
              <a:gd name="connsiteY4986" fmla="*/ 2950589 h 3722228"/>
              <a:gd name="connsiteX4987" fmla="*/ 3649656 w 6494035"/>
              <a:gd name="connsiteY4987" fmla="*/ 2954702 h 3722228"/>
              <a:gd name="connsiteX4988" fmla="*/ 3641914 w 6494035"/>
              <a:gd name="connsiteY4988" fmla="*/ 2962463 h 3722228"/>
              <a:gd name="connsiteX4989" fmla="*/ 3634173 w 6494035"/>
              <a:gd name="connsiteY4989" fmla="*/ 2966110 h 3722228"/>
              <a:gd name="connsiteX4990" fmla="*/ 3637410 w 6494035"/>
              <a:gd name="connsiteY4990" fmla="*/ 2973405 h 3722228"/>
              <a:gd name="connsiteX4991" fmla="*/ 3641914 w 6494035"/>
              <a:gd name="connsiteY4991" fmla="*/ 2970224 h 3722228"/>
              <a:gd name="connsiteX4992" fmla="*/ 3641914 w 6494035"/>
              <a:gd name="connsiteY4992" fmla="*/ 2973405 h 3722228"/>
              <a:gd name="connsiteX4993" fmla="*/ 3641914 w 6494035"/>
              <a:gd name="connsiteY4993" fmla="*/ 2988849 h 3722228"/>
              <a:gd name="connsiteX4994" fmla="*/ 3634173 w 6494035"/>
              <a:gd name="connsiteY4994" fmla="*/ 3008950 h 3722228"/>
              <a:gd name="connsiteX4995" fmla="*/ 3626431 w 6494035"/>
              <a:gd name="connsiteY4995" fmla="*/ 3027576 h 3722228"/>
              <a:gd name="connsiteX4996" fmla="*/ 3598633 w 6494035"/>
              <a:gd name="connsiteY4996" fmla="*/ 3050858 h 3722228"/>
              <a:gd name="connsiteX4997" fmla="*/ 3598633 w 6494035"/>
              <a:gd name="connsiteY4997" fmla="*/ 3058542 h 3722228"/>
              <a:gd name="connsiteX4998" fmla="*/ 3583642 w 6494035"/>
              <a:gd name="connsiteY4998" fmla="*/ 3073598 h 3722228"/>
              <a:gd name="connsiteX4999" fmla="*/ 3583642 w 6494035"/>
              <a:gd name="connsiteY4999" fmla="*/ 3081358 h 3722228"/>
              <a:gd name="connsiteX5000" fmla="*/ 3564500 w 6494035"/>
              <a:gd name="connsiteY5000" fmla="*/ 3096802 h 3722228"/>
              <a:gd name="connsiteX5001" fmla="*/ 3544865 w 6494035"/>
              <a:gd name="connsiteY5001" fmla="*/ 3116825 h 3722228"/>
              <a:gd name="connsiteX5002" fmla="*/ 3506157 w 6494035"/>
              <a:gd name="connsiteY5002" fmla="*/ 3143290 h 3722228"/>
              <a:gd name="connsiteX5003" fmla="*/ 3490674 w 6494035"/>
              <a:gd name="connsiteY5003" fmla="*/ 3143290 h 3722228"/>
              <a:gd name="connsiteX5004" fmla="*/ 3486522 w 6494035"/>
              <a:gd name="connsiteY5004" fmla="*/ 3147403 h 3722228"/>
              <a:gd name="connsiteX5005" fmla="*/ 3475614 w 6494035"/>
              <a:gd name="connsiteY5005" fmla="*/ 3147403 h 3722228"/>
              <a:gd name="connsiteX5006" fmla="*/ 3471039 w 6494035"/>
              <a:gd name="connsiteY5006" fmla="*/ 3151051 h 3722228"/>
              <a:gd name="connsiteX5007" fmla="*/ 3447815 w 6494035"/>
              <a:gd name="connsiteY5007" fmla="*/ 3147403 h 3722228"/>
              <a:gd name="connsiteX5008" fmla="*/ 3436906 w 6494035"/>
              <a:gd name="connsiteY5008" fmla="*/ 3147403 h 3722228"/>
              <a:gd name="connsiteX5009" fmla="*/ 3416849 w 6494035"/>
              <a:gd name="connsiteY5009" fmla="*/ 3147403 h 3722228"/>
              <a:gd name="connsiteX5010" fmla="*/ 3416849 w 6494035"/>
              <a:gd name="connsiteY5010" fmla="*/ 3151051 h 3722228"/>
              <a:gd name="connsiteX5011" fmla="*/ 3401788 w 6494035"/>
              <a:gd name="connsiteY5011" fmla="*/ 3155086 h 3722228"/>
              <a:gd name="connsiteX5012" fmla="*/ 3382646 w 6494035"/>
              <a:gd name="connsiteY5012" fmla="*/ 3155086 h 3722228"/>
              <a:gd name="connsiteX5013" fmla="*/ 3378564 w 6494035"/>
              <a:gd name="connsiteY5013" fmla="*/ 3158734 h 3722228"/>
              <a:gd name="connsiteX5014" fmla="*/ 3375397 w 6494035"/>
              <a:gd name="connsiteY5014" fmla="*/ 3166495 h 3722228"/>
              <a:gd name="connsiteX5015" fmla="*/ 3363081 w 6494035"/>
              <a:gd name="connsiteY5015" fmla="*/ 3162847 h 3722228"/>
              <a:gd name="connsiteX5016" fmla="*/ 3355340 w 6494035"/>
              <a:gd name="connsiteY5016" fmla="*/ 3155086 h 3722228"/>
              <a:gd name="connsiteX5017" fmla="*/ 3352102 w 6494035"/>
              <a:gd name="connsiteY5017" fmla="*/ 3155086 h 3722228"/>
              <a:gd name="connsiteX5018" fmla="*/ 3352102 w 6494035"/>
              <a:gd name="connsiteY5018" fmla="*/ 3147403 h 3722228"/>
              <a:gd name="connsiteX5019" fmla="*/ 3343024 w 6494035"/>
              <a:gd name="connsiteY5019" fmla="*/ 3147403 h 3722228"/>
              <a:gd name="connsiteX5020" fmla="*/ 3343024 w 6494035"/>
              <a:gd name="connsiteY5020" fmla="*/ 3151051 h 3722228"/>
              <a:gd name="connsiteX5021" fmla="*/ 3339857 w 6494035"/>
              <a:gd name="connsiteY5021" fmla="*/ 3151051 h 3722228"/>
              <a:gd name="connsiteX5022" fmla="*/ 3343024 w 6494035"/>
              <a:gd name="connsiteY5022" fmla="*/ 3140108 h 3722228"/>
              <a:gd name="connsiteX5023" fmla="*/ 3332115 w 6494035"/>
              <a:gd name="connsiteY5023" fmla="*/ 3120085 h 3722228"/>
              <a:gd name="connsiteX5024" fmla="*/ 3332115 w 6494035"/>
              <a:gd name="connsiteY5024" fmla="*/ 3116825 h 3722228"/>
              <a:gd name="connsiteX5025" fmla="*/ 3339857 w 6494035"/>
              <a:gd name="connsiteY5025" fmla="*/ 3116825 h 3722228"/>
              <a:gd name="connsiteX5026" fmla="*/ 3343024 w 6494035"/>
              <a:gd name="connsiteY5026" fmla="*/ 3104563 h 3722228"/>
              <a:gd name="connsiteX5027" fmla="*/ 3339857 w 6494035"/>
              <a:gd name="connsiteY5027" fmla="*/ 3093620 h 3722228"/>
              <a:gd name="connsiteX5028" fmla="*/ 3324303 w 6494035"/>
              <a:gd name="connsiteY5028" fmla="*/ 3062655 h 3722228"/>
              <a:gd name="connsiteX5029" fmla="*/ 3312480 w 6494035"/>
              <a:gd name="connsiteY5029" fmla="*/ 3035337 h 3722228"/>
              <a:gd name="connsiteX5030" fmla="*/ 3308820 w 6494035"/>
              <a:gd name="connsiteY5030" fmla="*/ 3024394 h 3722228"/>
              <a:gd name="connsiteX5031" fmla="*/ 3293830 w 6494035"/>
              <a:gd name="connsiteY5031" fmla="*/ 3008950 h 3722228"/>
              <a:gd name="connsiteX5032" fmla="*/ 3286089 w 6494035"/>
              <a:gd name="connsiteY5032" fmla="*/ 2988849 h 3722228"/>
              <a:gd name="connsiteX5033" fmla="*/ 3286089 w 6494035"/>
              <a:gd name="connsiteY5033" fmla="*/ 2981166 h 3722228"/>
              <a:gd name="connsiteX5034" fmla="*/ 3281514 w 6494035"/>
              <a:gd name="connsiteY5034" fmla="*/ 2973405 h 3722228"/>
              <a:gd name="connsiteX5035" fmla="*/ 3278347 w 6494035"/>
              <a:gd name="connsiteY5035" fmla="*/ 2946941 h 3722228"/>
              <a:gd name="connsiteX5036" fmla="*/ 3273773 w 6494035"/>
              <a:gd name="connsiteY5036" fmla="*/ 2935145 h 3722228"/>
              <a:gd name="connsiteX5037" fmla="*/ 3270535 w 6494035"/>
              <a:gd name="connsiteY5037" fmla="*/ 2916441 h 3722228"/>
              <a:gd name="connsiteX5038" fmla="*/ 3270535 w 6494035"/>
              <a:gd name="connsiteY5038" fmla="*/ 2900997 h 3722228"/>
              <a:gd name="connsiteX5039" fmla="*/ 3270535 w 6494035"/>
              <a:gd name="connsiteY5039" fmla="*/ 2888657 h 3722228"/>
              <a:gd name="connsiteX5040" fmla="*/ 3262794 w 6494035"/>
              <a:gd name="connsiteY5040" fmla="*/ 2877714 h 3722228"/>
              <a:gd name="connsiteX5041" fmla="*/ 3247311 w 6494035"/>
              <a:gd name="connsiteY5041" fmla="*/ 2842713 h 3722228"/>
              <a:gd name="connsiteX5042" fmla="*/ 3231828 w 6494035"/>
              <a:gd name="connsiteY5042" fmla="*/ 2816249 h 3722228"/>
              <a:gd name="connsiteX5043" fmla="*/ 3227746 w 6494035"/>
              <a:gd name="connsiteY5043" fmla="*/ 2803986 h 3722228"/>
              <a:gd name="connsiteX5044" fmla="*/ 3220005 w 6494035"/>
              <a:gd name="connsiteY5044" fmla="*/ 2788465 h 3722228"/>
              <a:gd name="connsiteX5045" fmla="*/ 3220005 w 6494035"/>
              <a:gd name="connsiteY5045" fmla="*/ 2777522 h 3722228"/>
              <a:gd name="connsiteX5046" fmla="*/ 3220005 w 6494035"/>
              <a:gd name="connsiteY5046" fmla="*/ 2762078 h 3722228"/>
              <a:gd name="connsiteX5047" fmla="*/ 3216345 w 6494035"/>
              <a:gd name="connsiteY5047" fmla="*/ 2750204 h 3722228"/>
              <a:gd name="connsiteX5048" fmla="*/ 3224087 w 6494035"/>
              <a:gd name="connsiteY5048" fmla="*/ 2746556 h 3722228"/>
              <a:gd name="connsiteX5049" fmla="*/ 3231828 w 6494035"/>
              <a:gd name="connsiteY5049" fmla="*/ 2726999 h 3722228"/>
              <a:gd name="connsiteX5050" fmla="*/ 3231828 w 6494035"/>
              <a:gd name="connsiteY5050" fmla="*/ 2708296 h 3722228"/>
              <a:gd name="connsiteX5051" fmla="*/ 3239570 w 6494035"/>
              <a:gd name="connsiteY5051" fmla="*/ 2692852 h 3722228"/>
              <a:gd name="connsiteX5052" fmla="*/ 3242807 w 6494035"/>
              <a:gd name="connsiteY5052" fmla="*/ 2685091 h 3722228"/>
              <a:gd name="connsiteX5053" fmla="*/ 3250548 w 6494035"/>
              <a:gd name="connsiteY5053" fmla="*/ 2677330 h 3722228"/>
              <a:gd name="connsiteX5054" fmla="*/ 3258290 w 6494035"/>
              <a:gd name="connsiteY5054" fmla="*/ 2674148 h 3722228"/>
              <a:gd name="connsiteX5055" fmla="*/ 3262794 w 6494035"/>
              <a:gd name="connsiteY5055" fmla="*/ 2654125 h 3722228"/>
              <a:gd name="connsiteX5056" fmla="*/ 3258290 w 6494035"/>
              <a:gd name="connsiteY5056" fmla="*/ 2638604 h 3722228"/>
              <a:gd name="connsiteX5057" fmla="*/ 3250548 w 6494035"/>
              <a:gd name="connsiteY5057" fmla="*/ 2623625 h 3722228"/>
              <a:gd name="connsiteX5058" fmla="*/ 3247311 w 6494035"/>
              <a:gd name="connsiteY5058" fmla="*/ 2604922 h 3722228"/>
              <a:gd name="connsiteX5059" fmla="*/ 3255053 w 6494035"/>
              <a:gd name="connsiteY5059" fmla="*/ 2597161 h 3722228"/>
              <a:gd name="connsiteX5060" fmla="*/ 3242807 w 6494035"/>
              <a:gd name="connsiteY5060" fmla="*/ 2561694 h 3722228"/>
              <a:gd name="connsiteX5061" fmla="*/ 3231828 w 6494035"/>
              <a:gd name="connsiteY5061" fmla="*/ 2542990 h 3722228"/>
              <a:gd name="connsiteX5062" fmla="*/ 3242807 w 6494035"/>
              <a:gd name="connsiteY5062" fmla="*/ 2542990 h 3722228"/>
              <a:gd name="connsiteX5063" fmla="*/ 3247311 w 6494035"/>
              <a:gd name="connsiteY5063" fmla="*/ 2538411 h 3722228"/>
              <a:gd name="connsiteX5064" fmla="*/ 3234995 w 6494035"/>
              <a:gd name="connsiteY5064" fmla="*/ 2538411 h 3722228"/>
              <a:gd name="connsiteX5065" fmla="*/ 3231828 w 6494035"/>
              <a:gd name="connsiteY5065" fmla="*/ 2535230 h 3722228"/>
              <a:gd name="connsiteX5066" fmla="*/ 3231828 w 6494035"/>
              <a:gd name="connsiteY5066" fmla="*/ 2531194 h 3722228"/>
              <a:gd name="connsiteX5067" fmla="*/ 3227746 w 6494035"/>
              <a:gd name="connsiteY5067" fmla="*/ 2523433 h 3722228"/>
              <a:gd name="connsiteX5068" fmla="*/ 3224087 w 6494035"/>
              <a:gd name="connsiteY5068" fmla="*/ 2515672 h 3722228"/>
              <a:gd name="connsiteX5069" fmla="*/ 3208604 w 6494035"/>
              <a:gd name="connsiteY5069" fmla="*/ 2496969 h 3722228"/>
              <a:gd name="connsiteX5070" fmla="*/ 3189039 w 6494035"/>
              <a:gd name="connsiteY5070" fmla="*/ 2476946 h 3722228"/>
              <a:gd name="connsiteX5071" fmla="*/ 3181227 w 6494035"/>
              <a:gd name="connsiteY5071" fmla="*/ 2469185 h 3722228"/>
              <a:gd name="connsiteX5072" fmla="*/ 3189039 w 6494035"/>
              <a:gd name="connsiteY5072" fmla="*/ 2473764 h 3722228"/>
              <a:gd name="connsiteX5073" fmla="*/ 3189039 w 6494035"/>
              <a:gd name="connsiteY5073" fmla="*/ 2469185 h 3722228"/>
              <a:gd name="connsiteX5074" fmla="*/ 3178060 w 6494035"/>
              <a:gd name="connsiteY5074" fmla="*/ 2466003 h 3722228"/>
              <a:gd name="connsiteX5075" fmla="*/ 3173486 w 6494035"/>
              <a:gd name="connsiteY5075" fmla="*/ 2458320 h 3722228"/>
              <a:gd name="connsiteX5076" fmla="*/ 3178060 w 6494035"/>
              <a:gd name="connsiteY5076" fmla="*/ 2458320 h 3722228"/>
              <a:gd name="connsiteX5077" fmla="*/ 3173486 w 6494035"/>
              <a:gd name="connsiteY5077" fmla="*/ 2453741 h 3722228"/>
              <a:gd name="connsiteX5078" fmla="*/ 3178060 w 6494035"/>
              <a:gd name="connsiteY5078" fmla="*/ 2450559 h 3722228"/>
              <a:gd name="connsiteX5079" fmla="*/ 3173486 w 6494035"/>
              <a:gd name="connsiteY5079" fmla="*/ 2445980 h 3722228"/>
              <a:gd name="connsiteX5080" fmla="*/ 3170319 w 6494035"/>
              <a:gd name="connsiteY5080" fmla="*/ 2450559 h 3722228"/>
              <a:gd name="connsiteX5081" fmla="*/ 3165744 w 6494035"/>
              <a:gd name="connsiteY5081" fmla="*/ 2438219 h 3722228"/>
              <a:gd name="connsiteX5082" fmla="*/ 3162577 w 6494035"/>
              <a:gd name="connsiteY5082" fmla="*/ 2430924 h 3722228"/>
              <a:gd name="connsiteX5083" fmla="*/ 3170319 w 6494035"/>
              <a:gd name="connsiteY5083" fmla="*/ 2430924 h 3722228"/>
              <a:gd name="connsiteX5084" fmla="*/ 3173486 w 6494035"/>
              <a:gd name="connsiteY5084" fmla="*/ 2415480 h 3722228"/>
              <a:gd name="connsiteX5085" fmla="*/ 3178060 w 6494035"/>
              <a:gd name="connsiteY5085" fmla="*/ 2419593 h 3722228"/>
              <a:gd name="connsiteX5086" fmla="*/ 3185802 w 6494035"/>
              <a:gd name="connsiteY5086" fmla="*/ 2415480 h 3722228"/>
              <a:gd name="connsiteX5087" fmla="*/ 3173486 w 6494035"/>
              <a:gd name="connsiteY5087" fmla="*/ 2411833 h 3722228"/>
              <a:gd name="connsiteX5088" fmla="*/ 3173486 w 6494035"/>
              <a:gd name="connsiteY5088" fmla="*/ 2404537 h 3722228"/>
              <a:gd name="connsiteX5089" fmla="*/ 3178060 w 6494035"/>
              <a:gd name="connsiteY5089" fmla="*/ 2404537 h 3722228"/>
              <a:gd name="connsiteX5090" fmla="*/ 3178060 w 6494035"/>
              <a:gd name="connsiteY5090" fmla="*/ 2396777 h 3722228"/>
              <a:gd name="connsiteX5091" fmla="*/ 3173486 w 6494035"/>
              <a:gd name="connsiteY5091" fmla="*/ 2392275 h 3722228"/>
              <a:gd name="connsiteX5092" fmla="*/ 3181227 w 6494035"/>
              <a:gd name="connsiteY5092" fmla="*/ 2376754 h 3722228"/>
              <a:gd name="connsiteX5093" fmla="*/ 3181227 w 6494035"/>
              <a:gd name="connsiteY5093" fmla="*/ 2365811 h 3722228"/>
              <a:gd name="connsiteX5094" fmla="*/ 3181227 w 6494035"/>
              <a:gd name="connsiteY5094" fmla="*/ 2350367 h 3722228"/>
              <a:gd name="connsiteX5095" fmla="*/ 3181227 w 6494035"/>
              <a:gd name="connsiteY5095" fmla="*/ 2338027 h 3722228"/>
              <a:gd name="connsiteX5096" fmla="*/ 3173486 w 6494035"/>
              <a:gd name="connsiteY5096" fmla="*/ 2334845 h 3722228"/>
              <a:gd name="connsiteX5097" fmla="*/ 3170319 w 6494035"/>
              <a:gd name="connsiteY5097" fmla="*/ 2334845 h 3722228"/>
              <a:gd name="connsiteX5098" fmla="*/ 3165744 w 6494035"/>
              <a:gd name="connsiteY5098" fmla="*/ 2327084 h 3722228"/>
              <a:gd name="connsiteX5099" fmla="*/ 3158003 w 6494035"/>
              <a:gd name="connsiteY5099" fmla="*/ 2323049 h 3722228"/>
              <a:gd name="connsiteX5100" fmla="*/ 3154836 w 6494035"/>
              <a:gd name="connsiteY5100" fmla="*/ 2323049 h 3722228"/>
              <a:gd name="connsiteX5101" fmla="*/ 3150261 w 6494035"/>
              <a:gd name="connsiteY5101" fmla="*/ 2319401 h 3722228"/>
              <a:gd name="connsiteX5102" fmla="*/ 3150261 w 6494035"/>
              <a:gd name="connsiteY5102" fmla="*/ 2323049 h 3722228"/>
              <a:gd name="connsiteX5103" fmla="*/ 3134778 w 6494035"/>
              <a:gd name="connsiteY5103" fmla="*/ 2327084 h 3722228"/>
              <a:gd name="connsiteX5104" fmla="*/ 3122955 w 6494035"/>
              <a:gd name="connsiteY5104" fmla="*/ 2323049 h 3722228"/>
              <a:gd name="connsiteX5105" fmla="*/ 3122955 w 6494035"/>
              <a:gd name="connsiteY5105" fmla="*/ 2327084 h 3722228"/>
              <a:gd name="connsiteX5106" fmla="*/ 3107472 w 6494035"/>
              <a:gd name="connsiteY5106" fmla="*/ 2330732 h 3722228"/>
              <a:gd name="connsiteX5107" fmla="*/ 3099731 w 6494035"/>
              <a:gd name="connsiteY5107" fmla="*/ 2327084 h 3722228"/>
              <a:gd name="connsiteX5108" fmla="*/ 3088752 w 6494035"/>
              <a:gd name="connsiteY5108" fmla="*/ 2311640 h 3722228"/>
              <a:gd name="connsiteX5109" fmla="*/ 3091919 w 6494035"/>
              <a:gd name="connsiteY5109" fmla="*/ 2307527 h 3722228"/>
              <a:gd name="connsiteX5110" fmla="*/ 3091919 w 6494035"/>
              <a:gd name="connsiteY5110" fmla="*/ 2303880 h 3722228"/>
              <a:gd name="connsiteX5111" fmla="*/ 3084177 w 6494035"/>
              <a:gd name="connsiteY5111" fmla="*/ 2303880 h 3722228"/>
              <a:gd name="connsiteX5112" fmla="*/ 3081010 w 6494035"/>
              <a:gd name="connsiteY5112" fmla="*/ 2292083 h 3722228"/>
              <a:gd name="connsiteX5113" fmla="*/ 3065528 w 6494035"/>
              <a:gd name="connsiteY5113" fmla="*/ 2284322 h 3722228"/>
              <a:gd name="connsiteX5114" fmla="*/ 3042303 w 6494035"/>
              <a:gd name="connsiteY5114" fmla="*/ 2284322 h 3722228"/>
              <a:gd name="connsiteX5115" fmla="*/ 3030409 w 6494035"/>
              <a:gd name="connsiteY5115" fmla="*/ 2284322 h 3722228"/>
              <a:gd name="connsiteX5116" fmla="*/ 3014927 w 6494035"/>
              <a:gd name="connsiteY5116" fmla="*/ 2288824 h 3722228"/>
              <a:gd name="connsiteX5117" fmla="*/ 3011760 w 6494035"/>
              <a:gd name="connsiteY5117" fmla="*/ 2288824 h 3722228"/>
              <a:gd name="connsiteX5118" fmla="*/ 3004018 w 6494035"/>
              <a:gd name="connsiteY5118" fmla="*/ 2292083 h 3722228"/>
              <a:gd name="connsiteX5119" fmla="*/ 2999444 w 6494035"/>
              <a:gd name="connsiteY5119" fmla="*/ 2296584 h 3722228"/>
              <a:gd name="connsiteX5120" fmla="*/ 2983961 w 6494035"/>
              <a:gd name="connsiteY5120" fmla="*/ 2299766 h 3722228"/>
              <a:gd name="connsiteX5121" fmla="*/ 2973052 w 6494035"/>
              <a:gd name="connsiteY5121" fmla="*/ 2303880 h 3722228"/>
              <a:gd name="connsiteX5122" fmla="*/ 2948843 w 6494035"/>
              <a:gd name="connsiteY5122" fmla="*/ 2311640 h 3722228"/>
              <a:gd name="connsiteX5123" fmla="*/ 2937934 w 6494035"/>
              <a:gd name="connsiteY5123" fmla="*/ 2315288 h 3722228"/>
              <a:gd name="connsiteX5124" fmla="*/ 2922451 w 6494035"/>
              <a:gd name="connsiteY5124" fmla="*/ 2315288 h 3722228"/>
              <a:gd name="connsiteX5125" fmla="*/ 2914710 w 6494035"/>
              <a:gd name="connsiteY5125" fmla="*/ 2311640 h 3722228"/>
              <a:gd name="connsiteX5126" fmla="*/ 2914710 w 6494035"/>
              <a:gd name="connsiteY5126" fmla="*/ 2303880 h 3722228"/>
              <a:gd name="connsiteX5127" fmla="*/ 2910135 w 6494035"/>
              <a:gd name="connsiteY5127" fmla="*/ 2311640 h 3722228"/>
              <a:gd name="connsiteX5128" fmla="*/ 2899227 w 6494035"/>
              <a:gd name="connsiteY5128" fmla="*/ 2307527 h 3722228"/>
              <a:gd name="connsiteX5129" fmla="*/ 2891485 w 6494035"/>
              <a:gd name="connsiteY5129" fmla="*/ 2311640 h 3722228"/>
              <a:gd name="connsiteX5130" fmla="*/ 2868191 w 6494035"/>
              <a:gd name="connsiteY5130" fmla="*/ 2311640 h 3722228"/>
              <a:gd name="connsiteX5131" fmla="*/ 2848626 w 6494035"/>
              <a:gd name="connsiteY5131" fmla="*/ 2315288 h 3722228"/>
              <a:gd name="connsiteX5132" fmla="*/ 2825402 w 6494035"/>
              <a:gd name="connsiteY5132" fmla="*/ 2327084 h 3722228"/>
              <a:gd name="connsiteX5133" fmla="*/ 2806681 w 6494035"/>
              <a:gd name="connsiteY5133" fmla="*/ 2323049 h 3722228"/>
              <a:gd name="connsiteX5134" fmla="*/ 2771634 w 6494035"/>
              <a:gd name="connsiteY5134" fmla="*/ 2296584 h 3722228"/>
              <a:gd name="connsiteX5135" fmla="*/ 2748409 w 6494035"/>
              <a:gd name="connsiteY5135" fmla="*/ 2276562 h 3722228"/>
              <a:gd name="connsiteX5136" fmla="*/ 2732856 w 6494035"/>
              <a:gd name="connsiteY5136" fmla="*/ 2268801 h 3722228"/>
              <a:gd name="connsiteX5137" fmla="*/ 2712869 w 6494035"/>
              <a:gd name="connsiteY5137" fmla="*/ 2261040 h 3722228"/>
              <a:gd name="connsiteX5138" fmla="*/ 2712869 w 6494035"/>
              <a:gd name="connsiteY5138" fmla="*/ 2253357 h 3722228"/>
              <a:gd name="connsiteX5139" fmla="*/ 2705550 w 6494035"/>
              <a:gd name="connsiteY5139" fmla="*/ 2242414 h 3722228"/>
              <a:gd name="connsiteX5140" fmla="*/ 2705550 w 6494035"/>
              <a:gd name="connsiteY5140" fmla="*/ 2234653 h 3722228"/>
              <a:gd name="connsiteX5141" fmla="*/ 2705550 w 6494035"/>
              <a:gd name="connsiteY5141" fmla="*/ 2230540 h 3722228"/>
              <a:gd name="connsiteX5142" fmla="*/ 2701890 w 6494035"/>
              <a:gd name="connsiteY5142" fmla="*/ 2222857 h 3722228"/>
              <a:gd name="connsiteX5143" fmla="*/ 2697808 w 6494035"/>
              <a:gd name="connsiteY5143" fmla="*/ 2215096 h 3722228"/>
              <a:gd name="connsiteX5144" fmla="*/ 2682325 w 6494035"/>
              <a:gd name="connsiteY5144" fmla="*/ 2203687 h 3722228"/>
              <a:gd name="connsiteX5145" fmla="*/ 2678666 w 6494035"/>
              <a:gd name="connsiteY5145" fmla="*/ 2196392 h 3722228"/>
              <a:gd name="connsiteX5146" fmla="*/ 2671347 w 6494035"/>
              <a:gd name="connsiteY5146" fmla="*/ 2191813 h 3722228"/>
              <a:gd name="connsiteX5147" fmla="*/ 2666842 w 6494035"/>
              <a:gd name="connsiteY5147" fmla="*/ 2184130 h 3722228"/>
              <a:gd name="connsiteX5148" fmla="*/ 2663605 w 6494035"/>
              <a:gd name="connsiteY5148" fmla="*/ 2188632 h 3722228"/>
              <a:gd name="connsiteX5149" fmla="*/ 2663605 w 6494035"/>
              <a:gd name="connsiteY5149" fmla="*/ 2173187 h 3722228"/>
              <a:gd name="connsiteX5150" fmla="*/ 2651359 w 6494035"/>
              <a:gd name="connsiteY5150" fmla="*/ 2173187 h 3722228"/>
              <a:gd name="connsiteX5151" fmla="*/ 2651359 w 6494035"/>
              <a:gd name="connsiteY5151" fmla="*/ 2168609 h 3722228"/>
              <a:gd name="connsiteX5152" fmla="*/ 2643548 w 6494035"/>
              <a:gd name="connsiteY5152" fmla="*/ 2165427 h 3722228"/>
              <a:gd name="connsiteX5153" fmla="*/ 2635806 w 6494035"/>
              <a:gd name="connsiteY5153" fmla="*/ 2160848 h 3722228"/>
              <a:gd name="connsiteX5154" fmla="*/ 2651359 w 6494035"/>
              <a:gd name="connsiteY5154" fmla="*/ 2153165 h 3722228"/>
              <a:gd name="connsiteX5155" fmla="*/ 2635806 w 6494035"/>
              <a:gd name="connsiteY5155" fmla="*/ 2153165 h 3722228"/>
              <a:gd name="connsiteX5156" fmla="*/ 2632639 w 6494035"/>
              <a:gd name="connsiteY5156" fmla="*/ 2145404 h 3722228"/>
              <a:gd name="connsiteX5157" fmla="*/ 2632639 w 6494035"/>
              <a:gd name="connsiteY5157" fmla="*/ 2142222 h 3722228"/>
              <a:gd name="connsiteX5158" fmla="*/ 2635806 w 6494035"/>
              <a:gd name="connsiteY5158" fmla="*/ 2137643 h 3722228"/>
              <a:gd name="connsiteX5159" fmla="*/ 2635806 w 6494035"/>
              <a:gd name="connsiteY5159" fmla="*/ 2134461 h 3722228"/>
              <a:gd name="connsiteX5160" fmla="*/ 2635806 w 6494035"/>
              <a:gd name="connsiteY5160" fmla="*/ 2129882 h 3722228"/>
              <a:gd name="connsiteX5161" fmla="*/ 2640381 w 6494035"/>
              <a:gd name="connsiteY5161" fmla="*/ 2126700 h 3722228"/>
              <a:gd name="connsiteX5162" fmla="*/ 2632639 w 6494035"/>
              <a:gd name="connsiteY5162" fmla="*/ 2126700 h 3722228"/>
              <a:gd name="connsiteX5163" fmla="*/ 2628065 w 6494035"/>
              <a:gd name="connsiteY5163" fmla="*/ 2122587 h 3722228"/>
              <a:gd name="connsiteX5164" fmla="*/ 2624898 w 6494035"/>
              <a:gd name="connsiteY5164" fmla="*/ 2111256 h 3722228"/>
              <a:gd name="connsiteX5165" fmla="*/ 2628065 w 6494035"/>
              <a:gd name="connsiteY5165" fmla="*/ 2103495 h 3722228"/>
              <a:gd name="connsiteX5166" fmla="*/ 2635806 w 6494035"/>
              <a:gd name="connsiteY5166" fmla="*/ 2091621 h 3722228"/>
              <a:gd name="connsiteX5167" fmla="*/ 2640381 w 6494035"/>
              <a:gd name="connsiteY5167" fmla="*/ 2080756 h 3722228"/>
              <a:gd name="connsiteX5168" fmla="*/ 2643548 w 6494035"/>
              <a:gd name="connsiteY5168" fmla="*/ 2065235 h 3722228"/>
              <a:gd name="connsiteX5169" fmla="*/ 2651359 w 6494035"/>
              <a:gd name="connsiteY5169" fmla="*/ 2045212 h 3722228"/>
              <a:gd name="connsiteX5170" fmla="*/ 2648122 w 6494035"/>
              <a:gd name="connsiteY5170" fmla="*/ 2022395 h 3722228"/>
              <a:gd name="connsiteX5171" fmla="*/ 2640381 w 6494035"/>
              <a:gd name="connsiteY5171" fmla="*/ 2011064 h 3722228"/>
              <a:gd name="connsiteX5172" fmla="*/ 2648122 w 6494035"/>
              <a:gd name="connsiteY5172" fmla="*/ 2011064 h 3722228"/>
              <a:gd name="connsiteX5173" fmla="*/ 2648122 w 6494035"/>
              <a:gd name="connsiteY5173" fmla="*/ 1999190 h 3722228"/>
              <a:gd name="connsiteX5174" fmla="*/ 2643548 w 6494035"/>
              <a:gd name="connsiteY5174" fmla="*/ 1983746 h 3722228"/>
              <a:gd name="connsiteX5175" fmla="*/ 2640381 w 6494035"/>
              <a:gd name="connsiteY5175" fmla="*/ 1988247 h 3722228"/>
              <a:gd name="connsiteX5176" fmla="*/ 2635806 w 6494035"/>
              <a:gd name="connsiteY5176" fmla="*/ 1975985 h 3722228"/>
              <a:gd name="connsiteX5177" fmla="*/ 2632639 w 6494035"/>
              <a:gd name="connsiteY5177" fmla="*/ 1975985 h 3722228"/>
              <a:gd name="connsiteX5178" fmla="*/ 2635806 w 6494035"/>
              <a:gd name="connsiteY5178" fmla="*/ 1957282 h 3722228"/>
              <a:gd name="connsiteX5179" fmla="*/ 2643548 w 6494035"/>
              <a:gd name="connsiteY5179" fmla="*/ 1949521 h 3722228"/>
              <a:gd name="connsiteX5180" fmla="*/ 2648122 w 6494035"/>
              <a:gd name="connsiteY5180" fmla="*/ 1941838 h 3722228"/>
              <a:gd name="connsiteX5181" fmla="*/ 2651359 w 6494035"/>
              <a:gd name="connsiteY5181" fmla="*/ 1934077 h 3722228"/>
              <a:gd name="connsiteX5182" fmla="*/ 2655864 w 6494035"/>
              <a:gd name="connsiteY5182" fmla="*/ 1926316 h 3722228"/>
              <a:gd name="connsiteX5183" fmla="*/ 2663605 w 6494035"/>
              <a:gd name="connsiteY5183" fmla="*/ 1914520 h 3722228"/>
              <a:gd name="connsiteX5184" fmla="*/ 2678666 w 6494035"/>
              <a:gd name="connsiteY5184" fmla="*/ 1898998 h 3722228"/>
              <a:gd name="connsiteX5185" fmla="*/ 2678666 w 6494035"/>
              <a:gd name="connsiteY5185" fmla="*/ 1883476 h 3722228"/>
              <a:gd name="connsiteX5186" fmla="*/ 2686407 w 6494035"/>
              <a:gd name="connsiteY5186" fmla="*/ 1868964 h 3722228"/>
              <a:gd name="connsiteX5187" fmla="*/ 2705550 w 6494035"/>
              <a:gd name="connsiteY5187" fmla="*/ 1849329 h 3722228"/>
              <a:gd name="connsiteX5188" fmla="*/ 2717373 w 6494035"/>
              <a:gd name="connsiteY5188" fmla="*/ 1830703 h 3722228"/>
              <a:gd name="connsiteX5189" fmla="*/ 2740668 w 6494035"/>
              <a:gd name="connsiteY5189" fmla="*/ 1822942 h 3722228"/>
              <a:gd name="connsiteX5190" fmla="*/ 2756151 w 6494035"/>
              <a:gd name="connsiteY5190" fmla="*/ 1815181 h 3722228"/>
              <a:gd name="connsiteX5191" fmla="*/ 2775715 w 6494035"/>
              <a:gd name="connsiteY5191" fmla="*/ 1795624 h 3722228"/>
              <a:gd name="connsiteX5192" fmla="*/ 2786624 w 6494035"/>
              <a:gd name="connsiteY5192" fmla="*/ 1776455 h 3722228"/>
              <a:gd name="connsiteX5193" fmla="*/ 2783457 w 6494035"/>
              <a:gd name="connsiteY5193" fmla="*/ 1768771 h 3722228"/>
              <a:gd name="connsiteX5194" fmla="*/ 2783457 w 6494035"/>
              <a:gd name="connsiteY5194" fmla="*/ 1749137 h 3722228"/>
              <a:gd name="connsiteX5195" fmla="*/ 2791198 w 6494035"/>
              <a:gd name="connsiteY5195" fmla="*/ 1738194 h 3722228"/>
              <a:gd name="connsiteX5196" fmla="*/ 2794436 w 6494035"/>
              <a:gd name="connsiteY5196" fmla="*/ 1725932 h 3722228"/>
              <a:gd name="connsiteX5197" fmla="*/ 2806681 w 6494035"/>
              <a:gd name="connsiteY5197" fmla="*/ 1710410 h 3722228"/>
              <a:gd name="connsiteX5198" fmla="*/ 2822164 w 6494035"/>
              <a:gd name="connsiteY5198" fmla="*/ 1702727 h 3722228"/>
              <a:gd name="connsiteX5199" fmla="*/ 2845459 w 6494035"/>
              <a:gd name="connsiteY5199" fmla="*/ 1691784 h 3722228"/>
              <a:gd name="connsiteX5200" fmla="*/ 2852708 w 6494035"/>
              <a:gd name="connsiteY5200" fmla="*/ 1672149 h 3722228"/>
              <a:gd name="connsiteX5201" fmla="*/ 2860449 w 6494035"/>
              <a:gd name="connsiteY5201" fmla="*/ 1653523 h 3722228"/>
              <a:gd name="connsiteX5202" fmla="*/ 2871850 w 6494035"/>
              <a:gd name="connsiteY5202" fmla="*/ 1653523 h 3722228"/>
              <a:gd name="connsiteX5203" fmla="*/ 2883744 w 6494035"/>
              <a:gd name="connsiteY5203" fmla="*/ 1664466 h 3722228"/>
              <a:gd name="connsiteX5204" fmla="*/ 2902394 w 6494035"/>
              <a:gd name="connsiteY5204" fmla="*/ 1664466 h 3722228"/>
              <a:gd name="connsiteX5205" fmla="*/ 2914710 w 6494035"/>
              <a:gd name="connsiteY5205" fmla="*/ 1664466 h 3722228"/>
              <a:gd name="connsiteX5206" fmla="*/ 2922451 w 6494035"/>
              <a:gd name="connsiteY5206" fmla="*/ 1661284 h 3722228"/>
              <a:gd name="connsiteX5207" fmla="*/ 2925618 w 6494035"/>
              <a:gd name="connsiteY5207" fmla="*/ 1668502 h 3722228"/>
              <a:gd name="connsiteX5208" fmla="*/ 2937934 w 6494035"/>
              <a:gd name="connsiteY5208" fmla="*/ 1668502 h 3722228"/>
              <a:gd name="connsiteX5209" fmla="*/ 2945676 w 6494035"/>
              <a:gd name="connsiteY5209" fmla="*/ 1668502 h 3722228"/>
              <a:gd name="connsiteX5210" fmla="*/ 2953417 w 6494035"/>
              <a:gd name="connsiteY5210" fmla="*/ 1661284 h 3722228"/>
              <a:gd name="connsiteX5211" fmla="*/ 2965311 w 6494035"/>
              <a:gd name="connsiteY5211" fmla="*/ 1656705 h 3722228"/>
              <a:gd name="connsiteX5212" fmla="*/ 2973052 w 6494035"/>
              <a:gd name="connsiteY5212" fmla="*/ 1653523 h 3722228"/>
              <a:gd name="connsiteX5213" fmla="*/ 2980794 w 6494035"/>
              <a:gd name="connsiteY5213" fmla="*/ 1648944 h 3722228"/>
              <a:gd name="connsiteX5214" fmla="*/ 2991702 w 6494035"/>
              <a:gd name="connsiteY5214" fmla="*/ 1641184 h 3722228"/>
              <a:gd name="connsiteX5215" fmla="*/ 3014927 w 6494035"/>
              <a:gd name="connsiteY5215" fmla="*/ 1633500 h 3722228"/>
              <a:gd name="connsiteX5216" fmla="*/ 3034562 w 6494035"/>
              <a:gd name="connsiteY5216" fmla="*/ 1633500 h 3722228"/>
              <a:gd name="connsiteX5217" fmla="*/ 3045963 w 6494035"/>
              <a:gd name="connsiteY5217" fmla="*/ 1630319 h 3722228"/>
              <a:gd name="connsiteX5218" fmla="*/ 3053704 w 6494035"/>
              <a:gd name="connsiteY5218" fmla="*/ 1625740 h 3722228"/>
              <a:gd name="connsiteX5219" fmla="*/ 3068694 w 6494035"/>
              <a:gd name="connsiteY5219" fmla="*/ 1625740 h 3722228"/>
              <a:gd name="connsiteX5220" fmla="*/ 3081010 w 6494035"/>
              <a:gd name="connsiteY5220" fmla="*/ 1633500 h 3722228"/>
              <a:gd name="connsiteX5221" fmla="*/ 3088752 w 6494035"/>
              <a:gd name="connsiteY5221" fmla="*/ 1633500 h 3722228"/>
              <a:gd name="connsiteX5222" fmla="*/ 3096493 w 6494035"/>
              <a:gd name="connsiteY5222" fmla="*/ 1630319 h 3722228"/>
              <a:gd name="connsiteX5223" fmla="*/ 3107472 w 6494035"/>
              <a:gd name="connsiteY5223" fmla="*/ 1622558 h 3722228"/>
              <a:gd name="connsiteX5224" fmla="*/ 3111976 w 6494035"/>
              <a:gd name="connsiteY5224" fmla="*/ 1622558 h 3722228"/>
              <a:gd name="connsiteX5225" fmla="*/ 3119718 w 6494035"/>
              <a:gd name="connsiteY5225" fmla="*/ 1625740 h 3722228"/>
              <a:gd name="connsiteX5226" fmla="*/ 3122955 w 6494035"/>
              <a:gd name="connsiteY5226" fmla="*/ 1622558 h 3722228"/>
              <a:gd name="connsiteX5227" fmla="*/ 3138438 w 6494035"/>
              <a:gd name="connsiteY5227" fmla="*/ 1630319 h 3722228"/>
              <a:gd name="connsiteX5228" fmla="*/ 3154836 w 6494035"/>
              <a:gd name="connsiteY5228" fmla="*/ 1625740 h 3722228"/>
              <a:gd name="connsiteX5229" fmla="*/ 3162577 w 6494035"/>
              <a:gd name="connsiteY5229" fmla="*/ 1617979 h 3722228"/>
              <a:gd name="connsiteX5230" fmla="*/ 3173486 w 6494035"/>
              <a:gd name="connsiteY5230" fmla="*/ 1614797 h 3722228"/>
              <a:gd name="connsiteX5231" fmla="*/ 3181227 w 6494035"/>
              <a:gd name="connsiteY5231" fmla="*/ 1617979 h 3722228"/>
              <a:gd name="connsiteX5232" fmla="*/ 3185802 w 6494035"/>
              <a:gd name="connsiteY5232" fmla="*/ 1630319 h 3722228"/>
              <a:gd name="connsiteX5233" fmla="*/ 3196780 w 6494035"/>
              <a:gd name="connsiteY5233" fmla="*/ 1622558 h 3722228"/>
              <a:gd name="connsiteX5234" fmla="*/ 3201285 w 6494035"/>
              <a:gd name="connsiteY5234" fmla="*/ 1625740 h 3722228"/>
              <a:gd name="connsiteX5235" fmla="*/ 3193543 w 6494035"/>
              <a:gd name="connsiteY5235" fmla="*/ 1633500 h 3722228"/>
              <a:gd name="connsiteX5236" fmla="*/ 3189039 w 6494035"/>
              <a:gd name="connsiteY5236" fmla="*/ 1645763 h 3722228"/>
              <a:gd name="connsiteX5237" fmla="*/ 3196780 w 6494035"/>
              <a:gd name="connsiteY5237" fmla="*/ 1653523 h 3722228"/>
              <a:gd name="connsiteX5238" fmla="*/ 3201285 w 6494035"/>
              <a:gd name="connsiteY5238" fmla="*/ 1664466 h 3722228"/>
              <a:gd name="connsiteX5239" fmla="*/ 3193543 w 6494035"/>
              <a:gd name="connsiteY5239" fmla="*/ 1676263 h 3722228"/>
              <a:gd name="connsiteX5240" fmla="*/ 3181227 w 6494035"/>
              <a:gd name="connsiteY5240" fmla="*/ 1687671 h 3722228"/>
              <a:gd name="connsiteX5241" fmla="*/ 3185802 w 6494035"/>
              <a:gd name="connsiteY5241" fmla="*/ 1699545 h 3722228"/>
              <a:gd name="connsiteX5242" fmla="*/ 3193543 w 6494035"/>
              <a:gd name="connsiteY5242" fmla="*/ 1699545 h 3722228"/>
              <a:gd name="connsiteX5243" fmla="*/ 3193543 w 6494035"/>
              <a:gd name="connsiteY5243" fmla="*/ 1702727 h 3722228"/>
              <a:gd name="connsiteX5244" fmla="*/ 3201285 w 6494035"/>
              <a:gd name="connsiteY5244" fmla="*/ 1702727 h 3722228"/>
              <a:gd name="connsiteX5245" fmla="*/ 3204522 w 6494035"/>
              <a:gd name="connsiteY5245" fmla="*/ 1707228 h 3722228"/>
              <a:gd name="connsiteX5246" fmla="*/ 3212263 w 6494035"/>
              <a:gd name="connsiteY5246" fmla="*/ 1714989 h 3722228"/>
              <a:gd name="connsiteX5247" fmla="*/ 3231828 w 6494035"/>
              <a:gd name="connsiteY5247" fmla="*/ 1718171 h 3722228"/>
              <a:gd name="connsiteX5248" fmla="*/ 3255053 w 6494035"/>
              <a:gd name="connsiteY5248" fmla="*/ 1722750 h 3722228"/>
              <a:gd name="connsiteX5249" fmla="*/ 3266031 w 6494035"/>
              <a:gd name="connsiteY5249" fmla="*/ 1725932 h 3722228"/>
              <a:gd name="connsiteX5250" fmla="*/ 3286089 w 6494035"/>
              <a:gd name="connsiteY5250" fmla="*/ 1730511 h 3722228"/>
              <a:gd name="connsiteX5251" fmla="*/ 3293830 w 6494035"/>
              <a:gd name="connsiteY5251" fmla="*/ 1749137 h 3722228"/>
              <a:gd name="connsiteX5252" fmla="*/ 3324303 w 6494035"/>
              <a:gd name="connsiteY5252" fmla="*/ 1756897 h 3722228"/>
              <a:gd name="connsiteX5253" fmla="*/ 3367656 w 6494035"/>
              <a:gd name="connsiteY5253" fmla="*/ 1780102 h 3722228"/>
              <a:gd name="connsiteX5254" fmla="*/ 3378564 w 6494035"/>
              <a:gd name="connsiteY5254" fmla="*/ 1768771 h 3722228"/>
              <a:gd name="connsiteX5255" fmla="*/ 3382646 w 6494035"/>
              <a:gd name="connsiteY5255" fmla="*/ 1756897 h 3722228"/>
              <a:gd name="connsiteX5256" fmla="*/ 3378564 w 6494035"/>
              <a:gd name="connsiteY5256" fmla="*/ 1738194 h 3722228"/>
              <a:gd name="connsiteX5257" fmla="*/ 3386305 w 6494035"/>
              <a:gd name="connsiteY5257" fmla="*/ 1725932 h 3722228"/>
              <a:gd name="connsiteX5258" fmla="*/ 3401788 w 6494035"/>
              <a:gd name="connsiteY5258" fmla="*/ 1722750 h 3722228"/>
              <a:gd name="connsiteX5259" fmla="*/ 3405870 w 6494035"/>
              <a:gd name="connsiteY5259" fmla="*/ 1722750 h 3722228"/>
              <a:gd name="connsiteX5260" fmla="*/ 3409530 w 6494035"/>
              <a:gd name="connsiteY5260" fmla="*/ 1718171 h 3722228"/>
              <a:gd name="connsiteX5261" fmla="*/ 3424590 w 6494035"/>
              <a:gd name="connsiteY5261" fmla="*/ 1718171 h 3722228"/>
              <a:gd name="connsiteX5262" fmla="*/ 3436906 w 6494035"/>
              <a:gd name="connsiteY5262" fmla="*/ 1722750 h 3722228"/>
              <a:gd name="connsiteX5263" fmla="*/ 3440073 w 6494035"/>
              <a:gd name="connsiteY5263" fmla="*/ 1730511 h 3722228"/>
              <a:gd name="connsiteX5264" fmla="*/ 3460131 w 6494035"/>
              <a:gd name="connsiteY5264" fmla="*/ 1738194 h 3722228"/>
              <a:gd name="connsiteX5265" fmla="*/ 3482933 w 6494035"/>
              <a:gd name="connsiteY5265" fmla="*/ 1749137 h 3722228"/>
              <a:gd name="connsiteX5266" fmla="*/ 3494334 w 6494035"/>
              <a:gd name="connsiteY5266" fmla="*/ 1749137 h 3722228"/>
              <a:gd name="connsiteX5267" fmla="*/ 3509817 w 6494035"/>
              <a:gd name="connsiteY5267" fmla="*/ 1749137 h 3722228"/>
              <a:gd name="connsiteX5268" fmla="*/ 3560348 w 6494035"/>
              <a:gd name="connsiteY5268" fmla="*/ 1761476 h 3722228"/>
              <a:gd name="connsiteX5269" fmla="*/ 3587724 w 6494035"/>
              <a:gd name="connsiteY5269" fmla="*/ 1756897 h 3722228"/>
              <a:gd name="connsiteX5270" fmla="*/ 3587724 w 6494035"/>
              <a:gd name="connsiteY5270" fmla="*/ 1749137 h 3722228"/>
              <a:gd name="connsiteX5271" fmla="*/ 3595466 w 6494035"/>
              <a:gd name="connsiteY5271" fmla="*/ 1753715 h 3722228"/>
              <a:gd name="connsiteX5272" fmla="*/ 3598633 w 6494035"/>
              <a:gd name="connsiteY5272" fmla="*/ 1749137 h 3722228"/>
              <a:gd name="connsiteX5273" fmla="*/ 3614115 w 6494035"/>
              <a:gd name="connsiteY5273" fmla="*/ 1753715 h 3722228"/>
              <a:gd name="connsiteX5274" fmla="*/ 3621857 w 6494035"/>
              <a:gd name="connsiteY5274" fmla="*/ 1761476 h 3722228"/>
              <a:gd name="connsiteX5275" fmla="*/ 3621857 w 6494035"/>
              <a:gd name="connsiteY5275" fmla="*/ 1753715 h 3722228"/>
              <a:gd name="connsiteX5276" fmla="*/ 3626431 w 6494035"/>
              <a:gd name="connsiteY5276" fmla="*/ 1753715 h 3722228"/>
              <a:gd name="connsiteX5277" fmla="*/ 3629598 w 6494035"/>
              <a:gd name="connsiteY5277" fmla="*/ 1756897 h 3722228"/>
              <a:gd name="connsiteX5278" fmla="*/ 3645152 w 6494035"/>
              <a:gd name="connsiteY5278" fmla="*/ 1756897 h 3722228"/>
              <a:gd name="connsiteX5279" fmla="*/ 3664716 w 6494035"/>
              <a:gd name="connsiteY5279" fmla="*/ 1753715 h 3722228"/>
              <a:gd name="connsiteX5280" fmla="*/ 3668253 w 6494035"/>
              <a:gd name="connsiteY5280" fmla="*/ 1741790 h 3722228"/>
              <a:gd name="connsiteX5281" fmla="*/ 3668025 w 6494035"/>
              <a:gd name="connsiteY5281" fmla="*/ 1741397 h 3722228"/>
              <a:gd name="connsiteX5282" fmla="*/ 3672564 w 6494035"/>
              <a:gd name="connsiteY5282" fmla="*/ 1738207 h 3722228"/>
              <a:gd name="connsiteX5283" fmla="*/ 3675780 w 6494035"/>
              <a:gd name="connsiteY5283" fmla="*/ 1725922 h 3722228"/>
              <a:gd name="connsiteX5284" fmla="*/ 3680320 w 6494035"/>
              <a:gd name="connsiteY5284" fmla="*/ 1710448 h 3722228"/>
              <a:gd name="connsiteX5285" fmla="*/ 3680320 w 6494035"/>
              <a:gd name="connsiteY5285" fmla="*/ 1703185 h 3722228"/>
              <a:gd name="connsiteX5286" fmla="*/ 3683535 w 6494035"/>
              <a:gd name="connsiteY5286" fmla="*/ 1695448 h 3722228"/>
              <a:gd name="connsiteX5287" fmla="*/ 3688075 w 6494035"/>
              <a:gd name="connsiteY5287" fmla="*/ 1684045 h 3722228"/>
              <a:gd name="connsiteX5288" fmla="*/ 3691290 w 6494035"/>
              <a:gd name="connsiteY5288" fmla="*/ 1676308 h 3722228"/>
              <a:gd name="connsiteX5289" fmla="*/ 3691290 w 6494035"/>
              <a:gd name="connsiteY5289" fmla="*/ 1668978 h 3722228"/>
              <a:gd name="connsiteX5290" fmla="*/ 3691290 w 6494035"/>
              <a:gd name="connsiteY5290" fmla="*/ 1661241 h 3722228"/>
              <a:gd name="connsiteX5291" fmla="*/ 3688075 w 6494035"/>
              <a:gd name="connsiteY5291" fmla="*/ 1653503 h 3722228"/>
              <a:gd name="connsiteX5292" fmla="*/ 3691290 w 6494035"/>
              <a:gd name="connsiteY5292" fmla="*/ 1641219 h 3722228"/>
              <a:gd name="connsiteX5293" fmla="*/ 3695357 w 6494035"/>
              <a:gd name="connsiteY5293" fmla="*/ 1645766 h 3722228"/>
              <a:gd name="connsiteX5294" fmla="*/ 3703112 w 6494035"/>
              <a:gd name="connsiteY5294" fmla="*/ 1641219 h 3722228"/>
              <a:gd name="connsiteX5295" fmla="*/ 3706706 w 6494035"/>
              <a:gd name="connsiteY5295" fmla="*/ 1638029 h 3722228"/>
              <a:gd name="connsiteX5296" fmla="*/ 3706706 w 6494035"/>
              <a:gd name="connsiteY5296" fmla="*/ 1633481 h 3722228"/>
              <a:gd name="connsiteX5297" fmla="*/ 3706706 w 6494035"/>
              <a:gd name="connsiteY5297" fmla="*/ 1622554 h 3722228"/>
              <a:gd name="connsiteX5298" fmla="*/ 3710868 w 6494035"/>
              <a:gd name="connsiteY5298" fmla="*/ 1622554 h 3722228"/>
              <a:gd name="connsiteX5299" fmla="*/ 3714462 w 6494035"/>
              <a:gd name="connsiteY5299" fmla="*/ 1625744 h 3722228"/>
              <a:gd name="connsiteX5300" fmla="*/ 3726284 w 6494035"/>
              <a:gd name="connsiteY5300" fmla="*/ 1625744 h 3722228"/>
              <a:gd name="connsiteX5301" fmla="*/ 3738578 w 6494035"/>
              <a:gd name="connsiteY5301" fmla="*/ 1622554 h 3722228"/>
              <a:gd name="connsiteX5302" fmla="*/ 3754089 w 6494035"/>
              <a:gd name="connsiteY5302" fmla="*/ 1625744 h 3722228"/>
              <a:gd name="connsiteX5303" fmla="*/ 3769127 w 6494035"/>
              <a:gd name="connsiteY5303" fmla="*/ 1625744 h 3722228"/>
              <a:gd name="connsiteX5304" fmla="*/ 3784637 w 6494035"/>
              <a:gd name="connsiteY5304" fmla="*/ 1614817 h 3722228"/>
              <a:gd name="connsiteX5305" fmla="*/ 3795513 w 6494035"/>
              <a:gd name="connsiteY5305" fmla="*/ 1614817 h 3722228"/>
              <a:gd name="connsiteX5306" fmla="*/ 3803269 w 6494035"/>
              <a:gd name="connsiteY5306" fmla="*/ 1614817 h 3722228"/>
              <a:gd name="connsiteX5307" fmla="*/ 3811024 w 6494035"/>
              <a:gd name="connsiteY5307" fmla="*/ 1610269 h 3722228"/>
              <a:gd name="connsiteX5308" fmla="*/ 3815563 w 6494035"/>
              <a:gd name="connsiteY5308" fmla="*/ 1614817 h 3722228"/>
              <a:gd name="connsiteX5309" fmla="*/ 3826534 w 6494035"/>
              <a:gd name="connsiteY5309" fmla="*/ 1607079 h 3722228"/>
              <a:gd name="connsiteX5310" fmla="*/ 3838829 w 6494035"/>
              <a:gd name="connsiteY5310" fmla="*/ 1610269 h 3722228"/>
              <a:gd name="connsiteX5311" fmla="*/ 3857461 w 6494035"/>
              <a:gd name="connsiteY5311" fmla="*/ 1614817 h 3722228"/>
              <a:gd name="connsiteX5312" fmla="*/ 3865216 w 6494035"/>
              <a:gd name="connsiteY5312" fmla="*/ 1614817 h 3722228"/>
              <a:gd name="connsiteX5313" fmla="*/ 3864020 w 6494035"/>
              <a:gd name="connsiteY5313" fmla="*/ 1610265 h 3722228"/>
              <a:gd name="connsiteX5314" fmla="*/ 3864976 w 6494035"/>
              <a:gd name="connsiteY5314" fmla="*/ 1614101 h 3722228"/>
              <a:gd name="connsiteX5315" fmla="*/ 3857330 w 6494035"/>
              <a:gd name="connsiteY5315" fmla="*/ 1614101 h 3722228"/>
              <a:gd name="connsiteX5316" fmla="*/ 3838641 w 6494035"/>
              <a:gd name="connsiteY5316" fmla="*/ 1609564 h 3722228"/>
              <a:gd name="connsiteX5317" fmla="*/ 3826238 w 6494035"/>
              <a:gd name="connsiteY5317" fmla="*/ 1606367 h 3722228"/>
              <a:gd name="connsiteX5318" fmla="*/ 3815364 w 6494035"/>
              <a:gd name="connsiteY5318" fmla="*/ 1614101 h 3722228"/>
              <a:gd name="connsiteX5319" fmla="*/ 3811286 w 6494035"/>
              <a:gd name="connsiteY5319" fmla="*/ 1609564 h 3722228"/>
              <a:gd name="connsiteX5320" fmla="*/ 3803470 w 6494035"/>
              <a:gd name="connsiteY5320" fmla="*/ 1614101 h 3722228"/>
              <a:gd name="connsiteX5321" fmla="*/ 3795824 w 6494035"/>
              <a:gd name="connsiteY5321" fmla="*/ 1614101 h 3722228"/>
              <a:gd name="connsiteX5322" fmla="*/ 3784781 w 6494035"/>
              <a:gd name="connsiteY5322" fmla="*/ 1614101 h 3722228"/>
              <a:gd name="connsiteX5323" fmla="*/ 3769319 w 6494035"/>
              <a:gd name="connsiteY5323" fmla="*/ 1625032 h 3722228"/>
              <a:gd name="connsiteX5324" fmla="*/ 3753858 w 6494035"/>
              <a:gd name="connsiteY5324" fmla="*/ 1625032 h 3722228"/>
              <a:gd name="connsiteX5325" fmla="*/ 3738396 w 6494035"/>
              <a:gd name="connsiteY5325" fmla="*/ 1621834 h 3722228"/>
              <a:gd name="connsiteX5326" fmla="*/ 3726163 w 6494035"/>
              <a:gd name="connsiteY5326" fmla="*/ 1625032 h 3722228"/>
              <a:gd name="connsiteX5327" fmla="*/ 3714269 w 6494035"/>
              <a:gd name="connsiteY5327" fmla="*/ 1625032 h 3722228"/>
              <a:gd name="connsiteX5328" fmla="*/ 3711041 w 6494035"/>
              <a:gd name="connsiteY5328" fmla="*/ 1621834 h 3722228"/>
              <a:gd name="connsiteX5329" fmla="*/ 3706454 w 6494035"/>
              <a:gd name="connsiteY5329" fmla="*/ 1621834 h 3722228"/>
              <a:gd name="connsiteX5330" fmla="*/ 3706454 w 6494035"/>
              <a:gd name="connsiteY5330" fmla="*/ 1632766 h 3722228"/>
              <a:gd name="connsiteX5331" fmla="*/ 3706454 w 6494035"/>
              <a:gd name="connsiteY5331" fmla="*/ 1637376 h 3722228"/>
              <a:gd name="connsiteX5332" fmla="*/ 3703395 w 6494035"/>
              <a:gd name="connsiteY5332" fmla="*/ 1640574 h 3722228"/>
              <a:gd name="connsiteX5333" fmla="*/ 3695580 w 6494035"/>
              <a:gd name="connsiteY5333" fmla="*/ 1645110 h 3722228"/>
              <a:gd name="connsiteX5334" fmla="*/ 3690992 w 6494035"/>
              <a:gd name="connsiteY5334" fmla="*/ 1640574 h 3722228"/>
              <a:gd name="connsiteX5335" fmla="*/ 3687764 w 6494035"/>
              <a:gd name="connsiteY5335" fmla="*/ 1632766 h 3722228"/>
              <a:gd name="connsiteX5336" fmla="*/ 3690992 w 6494035"/>
              <a:gd name="connsiteY5336" fmla="*/ 1625032 h 3722228"/>
              <a:gd name="connsiteX5337" fmla="*/ 3690992 w 6494035"/>
              <a:gd name="connsiteY5337" fmla="*/ 1621834 h 3722228"/>
              <a:gd name="connsiteX5338" fmla="*/ 3680118 w 6494035"/>
              <a:gd name="connsiteY5338" fmla="*/ 1629642 h 3722228"/>
              <a:gd name="connsiteX5339" fmla="*/ 3660069 w 6494035"/>
              <a:gd name="connsiteY5339" fmla="*/ 1621834 h 3722228"/>
              <a:gd name="connsiteX5340" fmla="*/ 3649025 w 6494035"/>
              <a:gd name="connsiteY5340" fmla="*/ 1637376 h 3722228"/>
              <a:gd name="connsiteX5341" fmla="*/ 3629486 w 6494035"/>
              <a:gd name="connsiteY5341" fmla="*/ 1640574 h 3722228"/>
              <a:gd name="connsiteX5342" fmla="*/ 3618103 w 6494035"/>
              <a:gd name="connsiteY5342" fmla="*/ 1640574 h 3722228"/>
              <a:gd name="connsiteX5343" fmla="*/ 3614025 w 6494035"/>
              <a:gd name="connsiteY5343" fmla="*/ 1632766 h 3722228"/>
              <a:gd name="connsiteX5344" fmla="*/ 3595335 w 6494035"/>
              <a:gd name="connsiteY5344" fmla="*/ 1625032 h 3722228"/>
              <a:gd name="connsiteX5345" fmla="*/ 3583102 w 6494035"/>
              <a:gd name="connsiteY5345" fmla="*/ 1625032 h 3722228"/>
              <a:gd name="connsiteX5346" fmla="*/ 3583102 w 6494035"/>
              <a:gd name="connsiteY5346" fmla="*/ 1637376 h 3722228"/>
              <a:gd name="connsiteX5347" fmla="*/ 3579874 w 6494035"/>
              <a:gd name="connsiteY5347" fmla="*/ 1637376 h 3722228"/>
              <a:gd name="connsiteX5348" fmla="*/ 3567640 w 6494035"/>
              <a:gd name="connsiteY5348" fmla="*/ 1640574 h 3722228"/>
              <a:gd name="connsiteX5349" fmla="*/ 3556597 w 6494035"/>
              <a:gd name="connsiteY5349" fmla="*/ 1637376 h 3722228"/>
              <a:gd name="connsiteX5350" fmla="*/ 3552009 w 6494035"/>
              <a:gd name="connsiteY5350" fmla="*/ 1629642 h 3722228"/>
              <a:gd name="connsiteX5351" fmla="*/ 3541135 w 6494035"/>
              <a:gd name="connsiteY5351" fmla="*/ 1625032 h 3722228"/>
              <a:gd name="connsiteX5352" fmla="*/ 3537057 w 6494035"/>
              <a:gd name="connsiteY5352" fmla="*/ 1625032 h 3722228"/>
              <a:gd name="connsiteX5353" fmla="*/ 3532470 w 6494035"/>
              <a:gd name="connsiteY5353" fmla="*/ 1629642 h 3722228"/>
              <a:gd name="connsiteX5354" fmla="*/ 3521596 w 6494035"/>
              <a:gd name="connsiteY5354" fmla="*/ 1629642 h 3722228"/>
              <a:gd name="connsiteX5355" fmla="*/ 3521596 w 6494035"/>
              <a:gd name="connsiteY5355" fmla="*/ 1625032 h 3722228"/>
              <a:gd name="connsiteX5356" fmla="*/ 3537057 w 6494035"/>
              <a:gd name="connsiteY5356" fmla="*/ 1621834 h 3722228"/>
              <a:gd name="connsiteX5357" fmla="*/ 3517008 w 6494035"/>
              <a:gd name="connsiteY5357" fmla="*/ 1621834 h 3722228"/>
              <a:gd name="connsiteX5358" fmla="*/ 3513780 w 6494035"/>
              <a:gd name="connsiteY5358" fmla="*/ 1617298 h 3722228"/>
              <a:gd name="connsiteX5359" fmla="*/ 3521596 w 6494035"/>
              <a:gd name="connsiteY5359" fmla="*/ 1617298 h 3722228"/>
              <a:gd name="connsiteX5360" fmla="*/ 3521596 w 6494035"/>
              <a:gd name="connsiteY5360" fmla="*/ 1614101 h 3722228"/>
              <a:gd name="connsiteX5361" fmla="*/ 3513780 w 6494035"/>
              <a:gd name="connsiteY5361" fmla="*/ 1614101 h 3722228"/>
              <a:gd name="connsiteX5362" fmla="*/ 3513780 w 6494035"/>
              <a:gd name="connsiteY5362" fmla="*/ 1606367 h 3722228"/>
              <a:gd name="connsiteX5363" fmla="*/ 3513780 w 6494035"/>
              <a:gd name="connsiteY5363" fmla="*/ 1598633 h 3722228"/>
              <a:gd name="connsiteX5364" fmla="*/ 3506134 w 6494035"/>
              <a:gd name="connsiteY5364" fmla="*/ 1590899 h 3722228"/>
              <a:gd name="connsiteX5365" fmla="*/ 3493731 w 6494035"/>
              <a:gd name="connsiteY5365" fmla="*/ 1590899 h 3722228"/>
              <a:gd name="connsiteX5366" fmla="*/ 3498319 w 6494035"/>
              <a:gd name="connsiteY5366" fmla="*/ 1586363 h 3722228"/>
              <a:gd name="connsiteX5367" fmla="*/ 3493731 w 6494035"/>
              <a:gd name="connsiteY5367" fmla="*/ 1583166 h 3722228"/>
              <a:gd name="connsiteX5368" fmla="*/ 3498319 w 6494035"/>
              <a:gd name="connsiteY5368" fmla="*/ 1583166 h 3722228"/>
              <a:gd name="connsiteX5369" fmla="*/ 3501547 w 6494035"/>
              <a:gd name="connsiteY5369" fmla="*/ 1586363 h 3722228"/>
              <a:gd name="connsiteX5370" fmla="*/ 3509193 w 6494035"/>
              <a:gd name="connsiteY5370" fmla="*/ 1586363 h 3722228"/>
              <a:gd name="connsiteX5371" fmla="*/ 3506134 w 6494035"/>
              <a:gd name="connsiteY5371" fmla="*/ 1583166 h 3722228"/>
              <a:gd name="connsiteX5372" fmla="*/ 3509193 w 6494035"/>
              <a:gd name="connsiteY5372" fmla="*/ 1575432 h 3722228"/>
              <a:gd name="connsiteX5373" fmla="*/ 3506134 w 6494035"/>
              <a:gd name="connsiteY5373" fmla="*/ 1575432 h 3722228"/>
              <a:gd name="connsiteX5374" fmla="*/ 3501547 w 6494035"/>
              <a:gd name="connsiteY5374" fmla="*/ 1567698 h 3722228"/>
              <a:gd name="connsiteX5375" fmla="*/ 3506134 w 6494035"/>
              <a:gd name="connsiteY5375" fmla="*/ 1559890 h 3722228"/>
              <a:gd name="connsiteX5376" fmla="*/ 3490673 w 6494035"/>
              <a:gd name="connsiteY5376" fmla="*/ 1559890 h 3722228"/>
              <a:gd name="connsiteX5377" fmla="*/ 3490673 w 6494035"/>
              <a:gd name="connsiteY5377" fmla="*/ 1548066 h 3722228"/>
              <a:gd name="connsiteX5378" fmla="*/ 3501547 w 6494035"/>
              <a:gd name="connsiteY5378" fmla="*/ 1540332 h 3722228"/>
              <a:gd name="connsiteX5379" fmla="*/ 3509193 w 6494035"/>
              <a:gd name="connsiteY5379" fmla="*/ 1537135 h 3722228"/>
              <a:gd name="connsiteX5380" fmla="*/ 3521596 w 6494035"/>
              <a:gd name="connsiteY5380" fmla="*/ 1540332 h 3722228"/>
              <a:gd name="connsiteX5381" fmla="*/ 3521596 w 6494035"/>
              <a:gd name="connsiteY5381" fmla="*/ 1537135 h 3722228"/>
              <a:gd name="connsiteX5382" fmla="*/ 3524824 w 6494035"/>
              <a:gd name="connsiteY5382" fmla="*/ 1532599 h 3722228"/>
              <a:gd name="connsiteX5383" fmla="*/ 3529242 w 6494035"/>
              <a:gd name="connsiteY5383" fmla="*/ 1537135 h 3722228"/>
              <a:gd name="connsiteX5384" fmla="*/ 3544363 w 6494035"/>
              <a:gd name="connsiteY5384" fmla="*/ 1537135 h 3722228"/>
              <a:gd name="connsiteX5385" fmla="*/ 3544363 w 6494035"/>
              <a:gd name="connsiteY5385" fmla="*/ 1532599 h 3722228"/>
              <a:gd name="connsiteX5386" fmla="*/ 3559825 w 6494035"/>
              <a:gd name="connsiteY5386" fmla="*/ 1524865 h 3722228"/>
              <a:gd name="connsiteX5387" fmla="*/ 3552009 w 6494035"/>
              <a:gd name="connsiteY5387" fmla="*/ 1524865 h 3722228"/>
              <a:gd name="connsiteX5388" fmla="*/ 3532470 w 6494035"/>
              <a:gd name="connsiteY5388" fmla="*/ 1521667 h 3722228"/>
              <a:gd name="connsiteX5389" fmla="*/ 3513780 w 6494035"/>
              <a:gd name="connsiteY5389" fmla="*/ 1524865 h 3722228"/>
              <a:gd name="connsiteX5390" fmla="*/ 3509193 w 6494035"/>
              <a:gd name="connsiteY5390" fmla="*/ 1529401 h 3722228"/>
              <a:gd name="connsiteX5391" fmla="*/ 3498319 w 6494035"/>
              <a:gd name="connsiteY5391" fmla="*/ 1537135 h 3722228"/>
              <a:gd name="connsiteX5392" fmla="*/ 3490673 w 6494035"/>
              <a:gd name="connsiteY5392" fmla="*/ 1544869 h 3722228"/>
              <a:gd name="connsiteX5393" fmla="*/ 3490673 w 6494035"/>
              <a:gd name="connsiteY5393" fmla="*/ 1537135 h 3722228"/>
              <a:gd name="connsiteX5394" fmla="*/ 3498319 w 6494035"/>
              <a:gd name="connsiteY5394" fmla="*/ 1529401 h 3722228"/>
              <a:gd name="connsiteX5395" fmla="*/ 3490673 w 6494035"/>
              <a:gd name="connsiteY5395" fmla="*/ 1529401 h 3722228"/>
              <a:gd name="connsiteX5396" fmla="*/ 3490673 w 6494035"/>
              <a:gd name="connsiteY5396" fmla="*/ 1532599 h 3722228"/>
              <a:gd name="connsiteX5397" fmla="*/ 3486085 w 6494035"/>
              <a:gd name="connsiteY5397" fmla="*/ 1529401 h 3722228"/>
              <a:gd name="connsiteX5398" fmla="*/ 3470624 w 6494035"/>
              <a:gd name="connsiteY5398" fmla="*/ 1524865 h 3722228"/>
              <a:gd name="connsiteX5399" fmla="*/ 3467396 w 6494035"/>
              <a:gd name="connsiteY5399" fmla="*/ 1521667 h 3722228"/>
              <a:gd name="connsiteX5400" fmla="*/ 3459580 w 6494035"/>
              <a:gd name="connsiteY5400" fmla="*/ 1524865 h 3722228"/>
              <a:gd name="connsiteX5401" fmla="*/ 3455502 w 6494035"/>
              <a:gd name="connsiteY5401" fmla="*/ 1524865 h 3722228"/>
              <a:gd name="connsiteX5402" fmla="*/ 3451934 w 6494035"/>
              <a:gd name="connsiteY5402" fmla="*/ 1529401 h 3722228"/>
              <a:gd name="connsiteX5403" fmla="*/ 3444119 w 6494035"/>
              <a:gd name="connsiteY5403" fmla="*/ 1532599 h 3722228"/>
              <a:gd name="connsiteX5404" fmla="*/ 3451934 w 6494035"/>
              <a:gd name="connsiteY5404" fmla="*/ 1544869 h 3722228"/>
              <a:gd name="connsiteX5405" fmla="*/ 3447857 w 6494035"/>
              <a:gd name="connsiteY5405" fmla="*/ 1540332 h 3722228"/>
              <a:gd name="connsiteX5406" fmla="*/ 3444119 w 6494035"/>
              <a:gd name="connsiteY5406" fmla="*/ 1540332 h 3722228"/>
              <a:gd name="connsiteX5407" fmla="*/ 3447857 w 6494035"/>
              <a:gd name="connsiteY5407" fmla="*/ 1544869 h 3722228"/>
              <a:gd name="connsiteX5408" fmla="*/ 3447857 w 6494035"/>
              <a:gd name="connsiteY5408" fmla="*/ 1548066 h 3722228"/>
              <a:gd name="connsiteX5409" fmla="*/ 3436813 w 6494035"/>
              <a:gd name="connsiteY5409" fmla="*/ 1544869 h 3722228"/>
              <a:gd name="connsiteX5410" fmla="*/ 3424579 w 6494035"/>
              <a:gd name="connsiteY5410" fmla="*/ 1537135 h 3722228"/>
              <a:gd name="connsiteX5411" fmla="*/ 3429167 w 6494035"/>
              <a:gd name="connsiteY5411" fmla="*/ 1537135 h 3722228"/>
              <a:gd name="connsiteX5412" fmla="*/ 3429167 w 6494035"/>
              <a:gd name="connsiteY5412" fmla="*/ 1532599 h 3722228"/>
              <a:gd name="connsiteX5413" fmla="*/ 3421351 w 6494035"/>
              <a:gd name="connsiteY5413" fmla="*/ 1537135 h 3722228"/>
              <a:gd name="connsiteX5414" fmla="*/ 3421351 w 6494035"/>
              <a:gd name="connsiteY5414" fmla="*/ 1548066 h 3722228"/>
              <a:gd name="connsiteX5415" fmla="*/ 3436813 w 6494035"/>
              <a:gd name="connsiteY5415" fmla="*/ 1567698 h 3722228"/>
              <a:gd name="connsiteX5416" fmla="*/ 3429167 w 6494035"/>
              <a:gd name="connsiteY5416" fmla="*/ 1575432 h 3722228"/>
              <a:gd name="connsiteX5417" fmla="*/ 3421351 w 6494035"/>
              <a:gd name="connsiteY5417" fmla="*/ 1575432 h 3722228"/>
              <a:gd name="connsiteX5418" fmla="*/ 3432225 w 6494035"/>
              <a:gd name="connsiteY5418" fmla="*/ 1579076 h 3722228"/>
              <a:gd name="connsiteX5419" fmla="*/ 3447857 w 6494035"/>
              <a:gd name="connsiteY5419" fmla="*/ 1590899 h 3722228"/>
              <a:gd name="connsiteX5420" fmla="*/ 3451934 w 6494035"/>
              <a:gd name="connsiteY5420" fmla="*/ 1606367 h 3722228"/>
              <a:gd name="connsiteX5421" fmla="*/ 3440041 w 6494035"/>
              <a:gd name="connsiteY5421" fmla="*/ 1598633 h 3722228"/>
              <a:gd name="connsiteX5422" fmla="*/ 3432225 w 6494035"/>
              <a:gd name="connsiteY5422" fmla="*/ 1601831 h 3722228"/>
              <a:gd name="connsiteX5423" fmla="*/ 3440041 w 6494035"/>
              <a:gd name="connsiteY5423" fmla="*/ 1614101 h 3722228"/>
              <a:gd name="connsiteX5424" fmla="*/ 3436813 w 6494035"/>
              <a:gd name="connsiteY5424" fmla="*/ 1614101 h 3722228"/>
              <a:gd name="connsiteX5425" fmla="*/ 3424579 w 6494035"/>
              <a:gd name="connsiteY5425" fmla="*/ 1606367 h 3722228"/>
              <a:gd name="connsiteX5426" fmla="*/ 3436813 w 6494035"/>
              <a:gd name="connsiteY5426" fmla="*/ 1625032 h 3722228"/>
              <a:gd name="connsiteX5427" fmla="*/ 3436813 w 6494035"/>
              <a:gd name="connsiteY5427" fmla="*/ 1629642 h 3722228"/>
              <a:gd name="connsiteX5428" fmla="*/ 3436813 w 6494035"/>
              <a:gd name="connsiteY5428" fmla="*/ 1632766 h 3722228"/>
              <a:gd name="connsiteX5429" fmla="*/ 3424579 w 6494035"/>
              <a:gd name="connsiteY5429" fmla="*/ 1625032 h 3722228"/>
              <a:gd name="connsiteX5430" fmla="*/ 3424579 w 6494035"/>
              <a:gd name="connsiteY5430" fmla="*/ 1629642 h 3722228"/>
              <a:gd name="connsiteX5431" fmla="*/ 3424579 w 6494035"/>
              <a:gd name="connsiteY5431" fmla="*/ 1632766 h 3722228"/>
              <a:gd name="connsiteX5432" fmla="*/ 3421351 w 6494035"/>
              <a:gd name="connsiteY5432" fmla="*/ 1632766 h 3722228"/>
              <a:gd name="connsiteX5433" fmla="*/ 3416764 w 6494035"/>
              <a:gd name="connsiteY5433" fmla="*/ 1621834 h 3722228"/>
              <a:gd name="connsiteX5434" fmla="*/ 3409118 w 6494035"/>
              <a:gd name="connsiteY5434" fmla="*/ 1621834 h 3722228"/>
              <a:gd name="connsiteX5435" fmla="*/ 3413536 w 6494035"/>
              <a:gd name="connsiteY5435" fmla="*/ 1629642 h 3722228"/>
              <a:gd name="connsiteX5436" fmla="*/ 3409118 w 6494035"/>
              <a:gd name="connsiteY5436" fmla="*/ 1625032 h 3722228"/>
              <a:gd name="connsiteX5437" fmla="*/ 3405890 w 6494035"/>
              <a:gd name="connsiteY5437" fmla="*/ 1617298 h 3722228"/>
              <a:gd name="connsiteX5438" fmla="*/ 3405890 w 6494035"/>
              <a:gd name="connsiteY5438" fmla="*/ 1609564 h 3722228"/>
              <a:gd name="connsiteX5439" fmla="*/ 3393487 w 6494035"/>
              <a:gd name="connsiteY5439" fmla="*/ 1601831 h 3722228"/>
              <a:gd name="connsiteX5440" fmla="*/ 3401302 w 6494035"/>
              <a:gd name="connsiteY5440" fmla="*/ 1594097 h 3722228"/>
              <a:gd name="connsiteX5441" fmla="*/ 3413536 w 6494035"/>
              <a:gd name="connsiteY5441" fmla="*/ 1590899 h 3722228"/>
              <a:gd name="connsiteX5442" fmla="*/ 3429167 w 6494035"/>
              <a:gd name="connsiteY5442" fmla="*/ 1598633 h 3722228"/>
              <a:gd name="connsiteX5443" fmla="*/ 3432225 w 6494035"/>
              <a:gd name="connsiteY5443" fmla="*/ 1594097 h 3722228"/>
              <a:gd name="connsiteX5444" fmla="*/ 3421351 w 6494035"/>
              <a:gd name="connsiteY5444" fmla="*/ 1586363 h 3722228"/>
              <a:gd name="connsiteX5445" fmla="*/ 3413536 w 6494035"/>
              <a:gd name="connsiteY5445" fmla="*/ 1586363 h 3722228"/>
              <a:gd name="connsiteX5446" fmla="*/ 3393487 w 6494035"/>
              <a:gd name="connsiteY5446" fmla="*/ 1590899 h 3722228"/>
              <a:gd name="connsiteX5447" fmla="*/ 3385841 w 6494035"/>
              <a:gd name="connsiteY5447" fmla="*/ 1575432 h 3722228"/>
              <a:gd name="connsiteX5448" fmla="*/ 3393487 w 6494035"/>
              <a:gd name="connsiteY5448" fmla="*/ 1575432 h 3722228"/>
              <a:gd name="connsiteX5449" fmla="*/ 3393487 w 6494035"/>
              <a:gd name="connsiteY5449" fmla="*/ 1571342 h 3722228"/>
              <a:gd name="connsiteX5450" fmla="*/ 3385841 w 6494035"/>
              <a:gd name="connsiteY5450" fmla="*/ 1571342 h 3722228"/>
              <a:gd name="connsiteX5451" fmla="*/ 3374967 w 6494035"/>
              <a:gd name="connsiteY5451" fmla="*/ 1559890 h 3722228"/>
              <a:gd name="connsiteX5452" fmla="*/ 3374967 w 6494035"/>
              <a:gd name="connsiteY5452" fmla="*/ 1555800 h 3722228"/>
              <a:gd name="connsiteX5453" fmla="*/ 3367151 w 6494035"/>
              <a:gd name="connsiteY5453" fmla="*/ 1548066 h 3722228"/>
              <a:gd name="connsiteX5454" fmla="*/ 3355258 w 6494035"/>
              <a:gd name="connsiteY5454" fmla="*/ 1540332 h 3722228"/>
              <a:gd name="connsiteX5455" fmla="*/ 3359335 w 6494035"/>
              <a:gd name="connsiteY5455" fmla="*/ 1540332 h 3722228"/>
              <a:gd name="connsiteX5456" fmla="*/ 3359335 w 6494035"/>
              <a:gd name="connsiteY5456" fmla="*/ 1529401 h 3722228"/>
              <a:gd name="connsiteX5457" fmla="*/ 3363073 w 6494035"/>
              <a:gd name="connsiteY5457" fmla="*/ 1524865 h 3722228"/>
              <a:gd name="connsiteX5458" fmla="*/ 3359335 w 6494035"/>
              <a:gd name="connsiteY5458" fmla="*/ 1521667 h 3722228"/>
              <a:gd name="connsiteX5459" fmla="*/ 3359335 w 6494035"/>
              <a:gd name="connsiteY5459" fmla="*/ 1509323 h 3722228"/>
              <a:gd name="connsiteX5460" fmla="*/ 3351690 w 6494035"/>
              <a:gd name="connsiteY5460" fmla="*/ 1501589 h 3722228"/>
              <a:gd name="connsiteX5461" fmla="*/ 3339796 w 6494035"/>
              <a:gd name="connsiteY5461" fmla="*/ 1486122 h 3722228"/>
              <a:gd name="connsiteX5462" fmla="*/ 3327563 w 6494035"/>
              <a:gd name="connsiteY5462" fmla="*/ 1482924 h 3722228"/>
              <a:gd name="connsiteX5463" fmla="*/ 3312102 w 6494035"/>
              <a:gd name="connsiteY5463" fmla="*/ 1478834 h 3722228"/>
              <a:gd name="connsiteX5464" fmla="*/ 3312102 w 6494035"/>
              <a:gd name="connsiteY5464" fmla="*/ 1475190 h 3722228"/>
              <a:gd name="connsiteX5465" fmla="*/ 3319747 w 6494035"/>
              <a:gd name="connsiteY5465" fmla="*/ 1478834 h 3722228"/>
              <a:gd name="connsiteX5466" fmla="*/ 3308873 w 6494035"/>
              <a:gd name="connsiteY5466" fmla="*/ 1467457 h 3722228"/>
              <a:gd name="connsiteX5467" fmla="*/ 3296470 w 6494035"/>
              <a:gd name="connsiteY5467" fmla="*/ 1463367 h 3722228"/>
              <a:gd name="connsiteX5468" fmla="*/ 3289334 w 6494035"/>
              <a:gd name="connsiteY5468" fmla="*/ 1467457 h 3722228"/>
              <a:gd name="connsiteX5469" fmla="*/ 3270135 w 6494035"/>
              <a:gd name="connsiteY5469" fmla="*/ 1447899 h 3722228"/>
              <a:gd name="connsiteX5470" fmla="*/ 3281518 w 6494035"/>
              <a:gd name="connsiteY5470" fmla="*/ 1444702 h 3722228"/>
              <a:gd name="connsiteX5471" fmla="*/ 3266057 w 6494035"/>
              <a:gd name="connsiteY5471" fmla="*/ 1432357 h 3722228"/>
              <a:gd name="connsiteX5472" fmla="*/ 3266057 w 6494035"/>
              <a:gd name="connsiteY5472" fmla="*/ 1424624 h 3722228"/>
              <a:gd name="connsiteX5473" fmla="*/ 3255013 w 6494035"/>
              <a:gd name="connsiteY5473" fmla="*/ 1416890 h 3722228"/>
              <a:gd name="connsiteX5474" fmla="*/ 3247367 w 6494035"/>
              <a:gd name="connsiteY5474" fmla="*/ 1429160 h 3722228"/>
              <a:gd name="connsiteX5475" fmla="*/ 3239552 w 6494035"/>
              <a:gd name="connsiteY5475" fmla="*/ 1413692 h 3722228"/>
              <a:gd name="connsiteX5476" fmla="*/ 3242780 w 6494035"/>
              <a:gd name="connsiteY5476" fmla="*/ 1409156 h 3722228"/>
              <a:gd name="connsiteX5477" fmla="*/ 3239552 w 6494035"/>
              <a:gd name="connsiteY5477" fmla="*/ 1405958 h 3722228"/>
              <a:gd name="connsiteX5478" fmla="*/ 3231906 w 6494035"/>
              <a:gd name="connsiteY5478" fmla="*/ 1405958 h 3722228"/>
              <a:gd name="connsiteX5479" fmla="*/ 3231906 w 6494035"/>
              <a:gd name="connsiteY5479" fmla="*/ 1409156 h 3722228"/>
              <a:gd name="connsiteX5480" fmla="*/ 3224090 w 6494035"/>
              <a:gd name="connsiteY5480" fmla="*/ 1413692 h 3722228"/>
              <a:gd name="connsiteX5481" fmla="*/ 3216444 w 6494035"/>
              <a:gd name="connsiteY5481" fmla="*/ 1416890 h 3722228"/>
              <a:gd name="connsiteX5482" fmla="*/ 3219503 w 6494035"/>
              <a:gd name="connsiteY5482" fmla="*/ 1424624 h 3722228"/>
              <a:gd name="connsiteX5483" fmla="*/ 3216444 w 6494035"/>
              <a:gd name="connsiteY5483" fmla="*/ 1429160 h 3722228"/>
              <a:gd name="connsiteX5484" fmla="*/ 3216444 w 6494035"/>
              <a:gd name="connsiteY5484" fmla="*/ 1436893 h 3722228"/>
              <a:gd name="connsiteX5485" fmla="*/ 3242780 w 6494035"/>
              <a:gd name="connsiteY5485" fmla="*/ 1463367 h 3722228"/>
              <a:gd name="connsiteX5486" fmla="*/ 3258241 w 6494035"/>
              <a:gd name="connsiteY5486" fmla="*/ 1490658 h 3722228"/>
              <a:gd name="connsiteX5487" fmla="*/ 3281518 w 6494035"/>
              <a:gd name="connsiteY5487" fmla="*/ 1501589 h 3722228"/>
              <a:gd name="connsiteX5488" fmla="*/ 3289334 w 6494035"/>
              <a:gd name="connsiteY5488" fmla="*/ 1501589 h 3722228"/>
              <a:gd name="connsiteX5489" fmla="*/ 3293412 w 6494035"/>
              <a:gd name="connsiteY5489" fmla="*/ 1506200 h 3722228"/>
              <a:gd name="connsiteX5490" fmla="*/ 3289334 w 6494035"/>
              <a:gd name="connsiteY5490" fmla="*/ 1509323 h 3722228"/>
              <a:gd name="connsiteX5491" fmla="*/ 3289334 w 6494035"/>
              <a:gd name="connsiteY5491" fmla="*/ 1513934 h 3722228"/>
              <a:gd name="connsiteX5492" fmla="*/ 3304286 w 6494035"/>
              <a:gd name="connsiteY5492" fmla="*/ 1521667 h 3722228"/>
              <a:gd name="connsiteX5493" fmla="*/ 3324335 w 6494035"/>
              <a:gd name="connsiteY5493" fmla="*/ 1529401 h 3722228"/>
              <a:gd name="connsiteX5494" fmla="*/ 3339796 w 6494035"/>
              <a:gd name="connsiteY5494" fmla="*/ 1544869 h 3722228"/>
              <a:gd name="connsiteX5495" fmla="*/ 3339796 w 6494035"/>
              <a:gd name="connsiteY5495" fmla="*/ 1552602 h 3722228"/>
              <a:gd name="connsiteX5496" fmla="*/ 3332150 w 6494035"/>
              <a:gd name="connsiteY5496" fmla="*/ 1552602 h 3722228"/>
              <a:gd name="connsiteX5497" fmla="*/ 3327563 w 6494035"/>
              <a:gd name="connsiteY5497" fmla="*/ 1548066 h 3722228"/>
              <a:gd name="connsiteX5498" fmla="*/ 3324335 w 6494035"/>
              <a:gd name="connsiteY5498" fmla="*/ 1540332 h 3722228"/>
              <a:gd name="connsiteX5499" fmla="*/ 3312102 w 6494035"/>
              <a:gd name="connsiteY5499" fmla="*/ 1537135 h 3722228"/>
              <a:gd name="connsiteX5500" fmla="*/ 3308873 w 6494035"/>
              <a:gd name="connsiteY5500" fmla="*/ 1540332 h 3722228"/>
              <a:gd name="connsiteX5501" fmla="*/ 3301058 w 6494035"/>
              <a:gd name="connsiteY5501" fmla="*/ 1555800 h 3722228"/>
              <a:gd name="connsiteX5502" fmla="*/ 3308873 w 6494035"/>
              <a:gd name="connsiteY5502" fmla="*/ 1559890 h 3722228"/>
              <a:gd name="connsiteX5503" fmla="*/ 3312102 w 6494035"/>
              <a:gd name="connsiteY5503" fmla="*/ 1559890 h 3722228"/>
              <a:gd name="connsiteX5504" fmla="*/ 3316519 w 6494035"/>
              <a:gd name="connsiteY5504" fmla="*/ 1575432 h 3722228"/>
              <a:gd name="connsiteX5505" fmla="*/ 3304286 w 6494035"/>
              <a:gd name="connsiteY5505" fmla="*/ 1579076 h 3722228"/>
              <a:gd name="connsiteX5506" fmla="*/ 3304286 w 6494035"/>
              <a:gd name="connsiteY5506" fmla="*/ 1586363 h 3722228"/>
              <a:gd name="connsiteX5507" fmla="*/ 3296470 w 6494035"/>
              <a:gd name="connsiteY5507" fmla="*/ 1598633 h 3722228"/>
              <a:gd name="connsiteX5508" fmla="*/ 3289334 w 6494035"/>
              <a:gd name="connsiteY5508" fmla="*/ 1601831 h 3722228"/>
              <a:gd name="connsiteX5509" fmla="*/ 3289334 w 6494035"/>
              <a:gd name="connsiteY5509" fmla="*/ 1594097 h 3722228"/>
              <a:gd name="connsiteX5510" fmla="*/ 3293412 w 6494035"/>
              <a:gd name="connsiteY5510" fmla="*/ 1590899 h 3722228"/>
              <a:gd name="connsiteX5511" fmla="*/ 3293412 w 6494035"/>
              <a:gd name="connsiteY5511" fmla="*/ 1583166 h 3722228"/>
              <a:gd name="connsiteX5512" fmla="*/ 3296470 w 6494035"/>
              <a:gd name="connsiteY5512" fmla="*/ 1579076 h 3722228"/>
              <a:gd name="connsiteX5513" fmla="*/ 3285596 w 6494035"/>
              <a:gd name="connsiteY5513" fmla="*/ 1548066 h 3722228"/>
              <a:gd name="connsiteX5514" fmla="*/ 3281518 w 6494035"/>
              <a:gd name="connsiteY5514" fmla="*/ 1548066 h 3722228"/>
              <a:gd name="connsiteX5515" fmla="*/ 3273703 w 6494035"/>
              <a:gd name="connsiteY5515" fmla="*/ 1544869 h 3722228"/>
              <a:gd name="connsiteX5516" fmla="*/ 3273703 w 6494035"/>
              <a:gd name="connsiteY5516" fmla="*/ 1540332 h 3722228"/>
              <a:gd name="connsiteX5517" fmla="*/ 3270135 w 6494035"/>
              <a:gd name="connsiteY5517" fmla="*/ 1532599 h 3722228"/>
              <a:gd name="connsiteX5518" fmla="*/ 3262829 w 6494035"/>
              <a:gd name="connsiteY5518" fmla="*/ 1532599 h 3722228"/>
              <a:gd name="connsiteX5519" fmla="*/ 3258241 w 6494035"/>
              <a:gd name="connsiteY5519" fmla="*/ 1529401 h 3722228"/>
              <a:gd name="connsiteX5520" fmla="*/ 3255013 w 6494035"/>
              <a:gd name="connsiteY5520" fmla="*/ 1529401 h 3722228"/>
              <a:gd name="connsiteX5521" fmla="*/ 3250595 w 6494035"/>
              <a:gd name="connsiteY5521" fmla="*/ 1524865 h 3722228"/>
              <a:gd name="connsiteX5522" fmla="*/ 3250595 w 6494035"/>
              <a:gd name="connsiteY5522" fmla="*/ 1517131 h 3722228"/>
              <a:gd name="connsiteX5523" fmla="*/ 3234964 w 6494035"/>
              <a:gd name="connsiteY5523" fmla="*/ 1517131 h 3722228"/>
              <a:gd name="connsiteX5524" fmla="*/ 3224090 w 6494035"/>
              <a:gd name="connsiteY5524" fmla="*/ 1513934 h 3722228"/>
              <a:gd name="connsiteX5525" fmla="*/ 3211857 w 6494035"/>
              <a:gd name="connsiteY5525" fmla="*/ 1498392 h 3722228"/>
              <a:gd name="connsiteX5526" fmla="*/ 3208629 w 6494035"/>
              <a:gd name="connsiteY5526" fmla="*/ 1493856 h 3722228"/>
              <a:gd name="connsiteX5527" fmla="*/ 3196395 w 6494035"/>
              <a:gd name="connsiteY5527" fmla="*/ 1482924 h 3722228"/>
              <a:gd name="connsiteX5528" fmla="*/ 3189089 w 6494035"/>
              <a:gd name="connsiteY5528" fmla="*/ 1478834 h 3722228"/>
              <a:gd name="connsiteX5529" fmla="*/ 3181274 w 6494035"/>
              <a:gd name="connsiteY5529" fmla="*/ 1478834 h 3722228"/>
              <a:gd name="connsiteX5530" fmla="*/ 3185351 w 6494035"/>
              <a:gd name="connsiteY5530" fmla="*/ 1471100 h 3722228"/>
              <a:gd name="connsiteX5531" fmla="*/ 3181274 w 6494035"/>
              <a:gd name="connsiteY5531" fmla="*/ 1467457 h 3722228"/>
              <a:gd name="connsiteX5532" fmla="*/ 3177706 w 6494035"/>
              <a:gd name="connsiteY5532" fmla="*/ 1455633 h 3722228"/>
              <a:gd name="connsiteX5533" fmla="*/ 3173628 w 6494035"/>
              <a:gd name="connsiteY5533" fmla="*/ 1447899 h 3722228"/>
              <a:gd name="connsiteX5534" fmla="*/ 3162584 w 6494035"/>
              <a:gd name="connsiteY5534" fmla="*/ 1444702 h 3722228"/>
              <a:gd name="connsiteX5535" fmla="*/ 3150351 w 6494035"/>
              <a:gd name="connsiteY5535" fmla="*/ 1444702 h 3722228"/>
              <a:gd name="connsiteX5536" fmla="*/ 3142535 w 6494035"/>
              <a:gd name="connsiteY5536" fmla="*/ 1447899 h 3722228"/>
              <a:gd name="connsiteX5537" fmla="*/ 3134889 w 6494035"/>
              <a:gd name="connsiteY5537" fmla="*/ 1455633 h 3722228"/>
              <a:gd name="connsiteX5538" fmla="*/ 3130302 w 6494035"/>
              <a:gd name="connsiteY5538" fmla="*/ 1455633 h 3722228"/>
              <a:gd name="connsiteX5539" fmla="*/ 3127074 w 6494035"/>
              <a:gd name="connsiteY5539" fmla="*/ 1459723 h 3722228"/>
              <a:gd name="connsiteX5540" fmla="*/ 3122486 w 6494035"/>
              <a:gd name="connsiteY5540" fmla="*/ 1459723 h 3722228"/>
              <a:gd name="connsiteX5541" fmla="*/ 3122486 w 6494035"/>
              <a:gd name="connsiteY5541" fmla="*/ 1463367 h 3722228"/>
              <a:gd name="connsiteX5542" fmla="*/ 3115180 w 6494035"/>
              <a:gd name="connsiteY5542" fmla="*/ 1463367 h 3722228"/>
              <a:gd name="connsiteX5543" fmla="*/ 3107534 w 6494035"/>
              <a:gd name="connsiteY5543" fmla="*/ 1467457 h 3722228"/>
              <a:gd name="connsiteX5544" fmla="*/ 3107534 w 6494035"/>
              <a:gd name="connsiteY5544" fmla="*/ 1475190 h 3722228"/>
              <a:gd name="connsiteX5545" fmla="*/ 3092073 w 6494035"/>
              <a:gd name="connsiteY5545" fmla="*/ 1475190 h 3722228"/>
              <a:gd name="connsiteX5546" fmla="*/ 3084257 w 6494035"/>
              <a:gd name="connsiteY5546" fmla="*/ 1471100 h 3722228"/>
              <a:gd name="connsiteX5547" fmla="*/ 3081029 w 6494035"/>
              <a:gd name="connsiteY5547" fmla="*/ 1467457 h 3722228"/>
              <a:gd name="connsiteX5548" fmla="*/ 3076612 w 6494035"/>
              <a:gd name="connsiteY5548" fmla="*/ 1467457 h 3722228"/>
              <a:gd name="connsiteX5549" fmla="*/ 3068796 w 6494035"/>
              <a:gd name="connsiteY5549" fmla="*/ 1467457 h 3722228"/>
              <a:gd name="connsiteX5550" fmla="*/ 3068796 w 6494035"/>
              <a:gd name="connsiteY5550" fmla="*/ 1463367 h 3722228"/>
              <a:gd name="connsiteX5551" fmla="*/ 3060980 w 6494035"/>
              <a:gd name="connsiteY5551" fmla="*/ 1463367 h 3722228"/>
              <a:gd name="connsiteX5552" fmla="*/ 3057922 w 6494035"/>
              <a:gd name="connsiteY5552" fmla="*/ 1463367 h 3722228"/>
              <a:gd name="connsiteX5553" fmla="*/ 3053334 w 6494035"/>
              <a:gd name="connsiteY5553" fmla="*/ 1467457 h 3722228"/>
              <a:gd name="connsiteX5554" fmla="*/ 3042290 w 6494035"/>
              <a:gd name="connsiteY5554" fmla="*/ 1475190 h 3722228"/>
              <a:gd name="connsiteX5555" fmla="*/ 3042290 w 6494035"/>
              <a:gd name="connsiteY5555" fmla="*/ 1486122 h 3722228"/>
              <a:gd name="connsiteX5556" fmla="*/ 3045519 w 6494035"/>
              <a:gd name="connsiteY5556" fmla="*/ 1490658 h 3722228"/>
              <a:gd name="connsiteX5557" fmla="*/ 3042290 w 6494035"/>
              <a:gd name="connsiteY5557" fmla="*/ 1493856 h 3722228"/>
              <a:gd name="connsiteX5558" fmla="*/ 3042290 w 6494035"/>
              <a:gd name="connsiteY5558" fmla="*/ 1501589 h 3722228"/>
              <a:gd name="connsiteX5559" fmla="*/ 3034645 w 6494035"/>
              <a:gd name="connsiteY5559" fmla="*/ 1509323 h 3722228"/>
              <a:gd name="connsiteX5560" fmla="*/ 3022242 w 6494035"/>
              <a:gd name="connsiteY5560" fmla="*/ 1521667 h 3722228"/>
              <a:gd name="connsiteX5561" fmla="*/ 3007290 w 6494035"/>
              <a:gd name="connsiteY5561" fmla="*/ 1521667 h 3722228"/>
              <a:gd name="connsiteX5562" fmla="*/ 2999474 w 6494035"/>
              <a:gd name="connsiteY5562" fmla="*/ 1524865 h 3722228"/>
              <a:gd name="connsiteX5563" fmla="*/ 2995906 w 6494035"/>
              <a:gd name="connsiteY5563" fmla="*/ 1524865 h 3722228"/>
              <a:gd name="connsiteX5564" fmla="*/ 2995906 w 6494035"/>
              <a:gd name="connsiteY5564" fmla="*/ 1537135 h 3722228"/>
              <a:gd name="connsiteX5565" fmla="*/ 2988600 w 6494035"/>
              <a:gd name="connsiteY5565" fmla="*/ 1544869 h 3722228"/>
              <a:gd name="connsiteX5566" fmla="*/ 2973139 w 6494035"/>
              <a:gd name="connsiteY5566" fmla="*/ 1559890 h 3722228"/>
              <a:gd name="connsiteX5567" fmla="*/ 2976367 w 6494035"/>
              <a:gd name="connsiteY5567" fmla="*/ 1567698 h 3722228"/>
              <a:gd name="connsiteX5568" fmla="*/ 2984013 w 6494035"/>
              <a:gd name="connsiteY5568" fmla="*/ 1579076 h 3722228"/>
              <a:gd name="connsiteX5569" fmla="*/ 2984013 w 6494035"/>
              <a:gd name="connsiteY5569" fmla="*/ 1583166 h 3722228"/>
              <a:gd name="connsiteX5570" fmla="*/ 2976367 w 6494035"/>
              <a:gd name="connsiteY5570" fmla="*/ 1586363 h 3722228"/>
              <a:gd name="connsiteX5571" fmla="*/ 2968551 w 6494035"/>
              <a:gd name="connsiteY5571" fmla="*/ 1594097 h 3722228"/>
              <a:gd name="connsiteX5572" fmla="*/ 2965323 w 6494035"/>
              <a:gd name="connsiteY5572" fmla="*/ 1601831 h 3722228"/>
              <a:gd name="connsiteX5573" fmla="*/ 2965323 w 6494035"/>
              <a:gd name="connsiteY5573" fmla="*/ 1606367 h 3722228"/>
              <a:gd name="connsiteX5574" fmla="*/ 2960905 w 6494035"/>
              <a:gd name="connsiteY5574" fmla="*/ 1609564 h 3722228"/>
              <a:gd name="connsiteX5575" fmla="*/ 2948502 w 6494035"/>
              <a:gd name="connsiteY5575" fmla="*/ 1609564 h 3722228"/>
              <a:gd name="connsiteX5576" fmla="*/ 2941196 w 6494035"/>
              <a:gd name="connsiteY5576" fmla="*/ 1617298 h 3722228"/>
              <a:gd name="connsiteX5577" fmla="*/ 2937628 w 6494035"/>
              <a:gd name="connsiteY5577" fmla="*/ 1629642 h 3722228"/>
              <a:gd name="connsiteX5578" fmla="*/ 2933551 w 6494035"/>
              <a:gd name="connsiteY5578" fmla="*/ 1625032 h 3722228"/>
              <a:gd name="connsiteX5579" fmla="*/ 2929813 w 6494035"/>
              <a:gd name="connsiteY5579" fmla="*/ 1625032 h 3722228"/>
              <a:gd name="connsiteX5580" fmla="*/ 2925735 w 6494035"/>
              <a:gd name="connsiteY5580" fmla="*/ 1629642 h 3722228"/>
              <a:gd name="connsiteX5581" fmla="*/ 2922167 w 6494035"/>
              <a:gd name="connsiteY5581" fmla="*/ 1629642 h 3722228"/>
              <a:gd name="connsiteX5582" fmla="*/ 2914861 w 6494035"/>
              <a:gd name="connsiteY5582" fmla="*/ 1629642 h 3722228"/>
              <a:gd name="connsiteX5583" fmla="*/ 2910273 w 6494035"/>
              <a:gd name="connsiteY5583" fmla="*/ 1629642 h 3722228"/>
              <a:gd name="connsiteX5584" fmla="*/ 2899399 w 6494035"/>
              <a:gd name="connsiteY5584" fmla="*/ 1629642 h 3722228"/>
              <a:gd name="connsiteX5585" fmla="*/ 2891584 w 6494035"/>
              <a:gd name="connsiteY5585" fmla="*/ 1632766 h 3722228"/>
              <a:gd name="connsiteX5586" fmla="*/ 2883768 w 6494035"/>
              <a:gd name="connsiteY5586" fmla="*/ 1632766 h 3722228"/>
              <a:gd name="connsiteX5587" fmla="*/ 2871535 w 6494035"/>
              <a:gd name="connsiteY5587" fmla="*/ 1645110 h 3722228"/>
              <a:gd name="connsiteX5588" fmla="*/ 2856073 w 6494035"/>
              <a:gd name="connsiteY5588" fmla="*/ 1637376 h 3722228"/>
              <a:gd name="connsiteX5589" fmla="*/ 2852845 w 6494035"/>
              <a:gd name="connsiteY5589" fmla="*/ 1629642 h 3722228"/>
              <a:gd name="connsiteX5590" fmla="*/ 2852845 w 6494035"/>
              <a:gd name="connsiteY5590" fmla="*/ 1621834 h 3722228"/>
              <a:gd name="connsiteX5591" fmla="*/ 2840952 w 6494035"/>
              <a:gd name="connsiteY5591" fmla="*/ 1617298 h 3722228"/>
              <a:gd name="connsiteX5592" fmla="*/ 2837384 w 6494035"/>
              <a:gd name="connsiteY5592" fmla="*/ 1617298 h 3722228"/>
              <a:gd name="connsiteX5593" fmla="*/ 2821922 w 6494035"/>
              <a:gd name="connsiteY5593" fmla="*/ 1621834 h 3722228"/>
              <a:gd name="connsiteX5594" fmla="*/ 2814616 w 6494035"/>
              <a:gd name="connsiteY5594" fmla="*/ 1617298 h 3722228"/>
              <a:gd name="connsiteX5595" fmla="*/ 2802383 w 6494035"/>
              <a:gd name="connsiteY5595" fmla="*/ 1617298 h 3722228"/>
              <a:gd name="connsiteX5596" fmla="*/ 2806800 w 6494035"/>
              <a:gd name="connsiteY5596" fmla="*/ 1609564 h 3722228"/>
              <a:gd name="connsiteX5597" fmla="*/ 2806800 w 6494035"/>
              <a:gd name="connsiteY5597" fmla="*/ 1586363 h 3722228"/>
              <a:gd name="connsiteX5598" fmla="*/ 2806800 w 6494035"/>
              <a:gd name="connsiteY5598" fmla="*/ 1583166 h 3722228"/>
              <a:gd name="connsiteX5599" fmla="*/ 2802383 w 6494035"/>
              <a:gd name="connsiteY5599" fmla="*/ 1583166 h 3722228"/>
              <a:gd name="connsiteX5600" fmla="*/ 2802383 w 6494035"/>
              <a:gd name="connsiteY5600" fmla="*/ 1579076 h 3722228"/>
              <a:gd name="connsiteX5601" fmla="*/ 2794567 w 6494035"/>
              <a:gd name="connsiteY5601" fmla="*/ 1579076 h 3722228"/>
              <a:gd name="connsiteX5602" fmla="*/ 2799155 w 6494035"/>
              <a:gd name="connsiteY5602" fmla="*/ 1563534 h 3722228"/>
              <a:gd name="connsiteX5603" fmla="*/ 2802383 w 6494035"/>
              <a:gd name="connsiteY5603" fmla="*/ 1559890 h 3722228"/>
              <a:gd name="connsiteX5604" fmla="*/ 2814616 w 6494035"/>
              <a:gd name="connsiteY5604" fmla="*/ 1529401 h 3722228"/>
              <a:gd name="connsiteX5605" fmla="*/ 2810029 w 6494035"/>
              <a:gd name="connsiteY5605" fmla="*/ 1493856 h 3722228"/>
              <a:gd name="connsiteX5606" fmla="*/ 2814616 w 6494035"/>
              <a:gd name="connsiteY5606" fmla="*/ 1490658 h 3722228"/>
              <a:gd name="connsiteX5607" fmla="*/ 2810029 w 6494035"/>
              <a:gd name="connsiteY5607" fmla="*/ 1482924 h 3722228"/>
              <a:gd name="connsiteX5608" fmla="*/ 2806800 w 6494035"/>
              <a:gd name="connsiteY5608" fmla="*/ 1482924 h 3722228"/>
              <a:gd name="connsiteX5609" fmla="*/ 2806800 w 6494035"/>
              <a:gd name="connsiteY5609" fmla="*/ 1478834 h 3722228"/>
              <a:gd name="connsiteX5610" fmla="*/ 2802383 w 6494035"/>
              <a:gd name="connsiteY5610" fmla="*/ 1467457 h 3722228"/>
              <a:gd name="connsiteX5611" fmla="*/ 2810029 w 6494035"/>
              <a:gd name="connsiteY5611" fmla="*/ 1463367 h 3722228"/>
              <a:gd name="connsiteX5612" fmla="*/ 2821922 w 6494035"/>
              <a:gd name="connsiteY5612" fmla="*/ 1463367 h 3722228"/>
              <a:gd name="connsiteX5613" fmla="*/ 2821922 w 6494035"/>
              <a:gd name="connsiteY5613" fmla="*/ 1459723 h 3722228"/>
              <a:gd name="connsiteX5614" fmla="*/ 2829568 w 6494035"/>
              <a:gd name="connsiteY5614" fmla="*/ 1455633 h 3722228"/>
              <a:gd name="connsiteX5615" fmla="*/ 2837384 w 6494035"/>
              <a:gd name="connsiteY5615" fmla="*/ 1459723 h 3722228"/>
              <a:gd name="connsiteX5616" fmla="*/ 2856073 w 6494035"/>
              <a:gd name="connsiteY5616" fmla="*/ 1459723 h 3722228"/>
              <a:gd name="connsiteX5617" fmla="*/ 2868307 w 6494035"/>
              <a:gd name="connsiteY5617" fmla="*/ 1459723 h 3722228"/>
              <a:gd name="connsiteX5618" fmla="*/ 2886996 w 6494035"/>
              <a:gd name="connsiteY5618" fmla="*/ 1463367 h 3722228"/>
              <a:gd name="connsiteX5619" fmla="*/ 2910273 w 6494035"/>
              <a:gd name="connsiteY5619" fmla="*/ 1463367 h 3722228"/>
              <a:gd name="connsiteX5620" fmla="*/ 2929813 w 6494035"/>
              <a:gd name="connsiteY5620" fmla="*/ 1463367 h 3722228"/>
              <a:gd name="connsiteX5621" fmla="*/ 2948502 w 6494035"/>
              <a:gd name="connsiteY5621" fmla="*/ 1463367 h 3722228"/>
              <a:gd name="connsiteX5622" fmla="*/ 2956318 w 6494035"/>
              <a:gd name="connsiteY5622" fmla="*/ 1436893 h 3722228"/>
              <a:gd name="connsiteX5623" fmla="*/ 2960905 w 6494035"/>
              <a:gd name="connsiteY5623" fmla="*/ 1432357 h 3722228"/>
              <a:gd name="connsiteX5624" fmla="*/ 2956318 w 6494035"/>
              <a:gd name="connsiteY5624" fmla="*/ 1429160 h 3722228"/>
              <a:gd name="connsiteX5625" fmla="*/ 2960905 w 6494035"/>
              <a:gd name="connsiteY5625" fmla="*/ 1409156 h 3722228"/>
              <a:gd name="connsiteX5626" fmla="*/ 2968551 w 6494035"/>
              <a:gd name="connsiteY5626" fmla="*/ 1421426 h 3722228"/>
              <a:gd name="connsiteX5627" fmla="*/ 2965323 w 6494035"/>
              <a:gd name="connsiteY5627" fmla="*/ 1409156 h 3722228"/>
              <a:gd name="connsiteX5628" fmla="*/ 2956318 w 6494035"/>
              <a:gd name="connsiteY5628" fmla="*/ 1405958 h 3722228"/>
              <a:gd name="connsiteX5629" fmla="*/ 2956318 w 6494035"/>
              <a:gd name="connsiteY5629" fmla="*/ 1393689 h 3722228"/>
              <a:gd name="connsiteX5630" fmla="*/ 2941196 w 6494035"/>
              <a:gd name="connsiteY5630" fmla="*/ 1378593 h 3722228"/>
              <a:gd name="connsiteX5631" fmla="*/ 2941196 w 6494035"/>
              <a:gd name="connsiteY5631" fmla="*/ 1367215 h 3722228"/>
              <a:gd name="connsiteX5632" fmla="*/ 2933551 w 6494035"/>
              <a:gd name="connsiteY5632" fmla="*/ 1363125 h 3722228"/>
              <a:gd name="connsiteX5633" fmla="*/ 2922167 w 6494035"/>
              <a:gd name="connsiteY5633" fmla="*/ 1359482 h 3722228"/>
              <a:gd name="connsiteX5634" fmla="*/ 2899399 w 6494035"/>
              <a:gd name="connsiteY5634" fmla="*/ 1352194 h 3722228"/>
              <a:gd name="connsiteX5635" fmla="*/ 2894812 w 6494035"/>
              <a:gd name="connsiteY5635" fmla="*/ 1344460 h 3722228"/>
              <a:gd name="connsiteX5636" fmla="*/ 2899399 w 6494035"/>
              <a:gd name="connsiteY5636" fmla="*/ 1344460 h 3722228"/>
              <a:gd name="connsiteX5637" fmla="*/ 2894812 w 6494035"/>
              <a:gd name="connsiteY5637" fmla="*/ 1339924 h 3722228"/>
              <a:gd name="connsiteX5638" fmla="*/ 2902458 w 6494035"/>
              <a:gd name="connsiteY5638" fmla="*/ 1339924 h 3722228"/>
              <a:gd name="connsiteX5639" fmla="*/ 2899399 w 6494035"/>
              <a:gd name="connsiteY5639" fmla="*/ 1336726 h 3722228"/>
              <a:gd name="connsiteX5640" fmla="*/ 2891584 w 6494035"/>
              <a:gd name="connsiteY5640" fmla="*/ 1336726 h 3722228"/>
              <a:gd name="connsiteX5641" fmla="*/ 2894812 w 6494035"/>
              <a:gd name="connsiteY5641" fmla="*/ 1332190 h 3722228"/>
              <a:gd name="connsiteX5642" fmla="*/ 2907045 w 6494035"/>
              <a:gd name="connsiteY5642" fmla="*/ 1328993 h 3722228"/>
              <a:gd name="connsiteX5643" fmla="*/ 2914861 w 6494035"/>
              <a:gd name="connsiteY5643" fmla="*/ 1328993 h 3722228"/>
              <a:gd name="connsiteX5644" fmla="*/ 2922167 w 6494035"/>
              <a:gd name="connsiteY5644" fmla="*/ 1328993 h 3722228"/>
              <a:gd name="connsiteX5645" fmla="*/ 2933551 w 6494035"/>
              <a:gd name="connsiteY5645" fmla="*/ 1336726 h 3722228"/>
              <a:gd name="connsiteX5646" fmla="*/ 2937628 w 6494035"/>
              <a:gd name="connsiteY5646" fmla="*/ 1332190 h 3722228"/>
              <a:gd name="connsiteX5647" fmla="*/ 2945274 w 6494035"/>
              <a:gd name="connsiteY5647" fmla="*/ 1332190 h 3722228"/>
              <a:gd name="connsiteX5648" fmla="*/ 2953090 w 6494035"/>
              <a:gd name="connsiteY5648" fmla="*/ 1332190 h 3722228"/>
              <a:gd name="connsiteX5649" fmla="*/ 2948502 w 6494035"/>
              <a:gd name="connsiteY5649" fmla="*/ 1316648 h 3722228"/>
              <a:gd name="connsiteX5650" fmla="*/ 2945274 w 6494035"/>
              <a:gd name="connsiteY5650" fmla="*/ 1301181 h 3722228"/>
              <a:gd name="connsiteX5651" fmla="*/ 2953090 w 6494035"/>
              <a:gd name="connsiteY5651" fmla="*/ 1301181 h 3722228"/>
              <a:gd name="connsiteX5652" fmla="*/ 2960905 w 6494035"/>
              <a:gd name="connsiteY5652" fmla="*/ 1301181 h 3722228"/>
              <a:gd name="connsiteX5653" fmla="*/ 2960905 w 6494035"/>
              <a:gd name="connsiteY5653" fmla="*/ 1308915 h 3722228"/>
              <a:gd name="connsiteX5654" fmla="*/ 2968551 w 6494035"/>
              <a:gd name="connsiteY5654" fmla="*/ 1313451 h 3722228"/>
              <a:gd name="connsiteX5655" fmla="*/ 2980954 w 6494035"/>
              <a:gd name="connsiteY5655" fmla="*/ 1313451 h 3722228"/>
              <a:gd name="connsiteX5656" fmla="*/ 2984013 w 6494035"/>
              <a:gd name="connsiteY5656" fmla="*/ 1305717 h 3722228"/>
              <a:gd name="connsiteX5657" fmla="*/ 2991828 w 6494035"/>
              <a:gd name="connsiteY5657" fmla="*/ 1301181 h 3722228"/>
              <a:gd name="connsiteX5658" fmla="*/ 3007290 w 6494035"/>
              <a:gd name="connsiteY5658" fmla="*/ 1297983 h 3722228"/>
              <a:gd name="connsiteX5659" fmla="*/ 3011368 w 6494035"/>
              <a:gd name="connsiteY5659" fmla="*/ 1290250 h 3722228"/>
              <a:gd name="connsiteX5660" fmla="*/ 3011368 w 6494035"/>
              <a:gd name="connsiteY5660" fmla="*/ 1270692 h 3722228"/>
              <a:gd name="connsiteX5661" fmla="*/ 3034645 w 6494035"/>
              <a:gd name="connsiteY5661" fmla="*/ 1267048 h 3722228"/>
              <a:gd name="connsiteX5662" fmla="*/ 3045519 w 6494035"/>
              <a:gd name="connsiteY5662" fmla="*/ 1259315 h 3722228"/>
              <a:gd name="connsiteX5663" fmla="*/ 3050106 w 6494035"/>
              <a:gd name="connsiteY5663" fmla="*/ 1259315 h 3722228"/>
              <a:gd name="connsiteX5664" fmla="*/ 3050106 w 6494035"/>
              <a:gd name="connsiteY5664" fmla="*/ 1252027 h 3722228"/>
              <a:gd name="connsiteX5665" fmla="*/ 3057922 w 6494035"/>
              <a:gd name="connsiteY5665" fmla="*/ 1247416 h 3722228"/>
              <a:gd name="connsiteX5666" fmla="*/ 3068796 w 6494035"/>
              <a:gd name="connsiteY5666" fmla="*/ 1247416 h 3722228"/>
              <a:gd name="connsiteX5667" fmla="*/ 3060980 w 6494035"/>
              <a:gd name="connsiteY5667" fmla="*/ 1244219 h 3722228"/>
              <a:gd name="connsiteX5668" fmla="*/ 3057922 w 6494035"/>
              <a:gd name="connsiteY5668" fmla="*/ 1239683 h 3722228"/>
              <a:gd name="connsiteX5669" fmla="*/ 3065568 w 6494035"/>
              <a:gd name="connsiteY5669" fmla="*/ 1228751 h 3722228"/>
              <a:gd name="connsiteX5670" fmla="*/ 3068796 w 6494035"/>
              <a:gd name="connsiteY5670" fmla="*/ 1208748 h 3722228"/>
              <a:gd name="connsiteX5671" fmla="*/ 3076612 w 6494035"/>
              <a:gd name="connsiteY5671" fmla="*/ 1221018 h 3722228"/>
              <a:gd name="connsiteX5672" fmla="*/ 3081029 w 6494035"/>
              <a:gd name="connsiteY5672" fmla="*/ 1231949 h 3722228"/>
              <a:gd name="connsiteX5673" fmla="*/ 3088845 w 6494035"/>
              <a:gd name="connsiteY5673" fmla="*/ 1236485 h 3722228"/>
              <a:gd name="connsiteX5674" fmla="*/ 3084257 w 6494035"/>
              <a:gd name="connsiteY5674" fmla="*/ 1224215 h 3722228"/>
              <a:gd name="connsiteX5675" fmla="*/ 3088845 w 6494035"/>
              <a:gd name="connsiteY5675" fmla="*/ 1216481 h 3722228"/>
              <a:gd name="connsiteX5676" fmla="*/ 3084257 w 6494035"/>
              <a:gd name="connsiteY5676" fmla="*/ 1216481 h 3722228"/>
              <a:gd name="connsiteX5677" fmla="*/ 3084257 w 6494035"/>
              <a:gd name="connsiteY5677" fmla="*/ 1208748 h 3722228"/>
              <a:gd name="connsiteX5678" fmla="*/ 3096151 w 6494035"/>
              <a:gd name="connsiteY5678" fmla="*/ 1200939 h 3722228"/>
              <a:gd name="connsiteX5679" fmla="*/ 3107534 w 6494035"/>
              <a:gd name="connsiteY5679" fmla="*/ 1197816 h 3722228"/>
              <a:gd name="connsiteX5680" fmla="*/ 3111612 w 6494035"/>
              <a:gd name="connsiteY5680" fmla="*/ 1205550 h 3722228"/>
              <a:gd name="connsiteX5681" fmla="*/ 3111612 w 6494035"/>
              <a:gd name="connsiteY5681" fmla="*/ 1200939 h 3722228"/>
              <a:gd name="connsiteX5682" fmla="*/ 3115180 w 6494035"/>
              <a:gd name="connsiteY5682" fmla="*/ 1193206 h 3722228"/>
              <a:gd name="connsiteX5683" fmla="*/ 3130302 w 6494035"/>
              <a:gd name="connsiteY5683" fmla="*/ 1193206 h 3722228"/>
              <a:gd name="connsiteX5684" fmla="*/ 3134889 w 6494035"/>
              <a:gd name="connsiteY5684" fmla="*/ 1200939 h 3722228"/>
              <a:gd name="connsiteX5685" fmla="*/ 3137948 w 6494035"/>
              <a:gd name="connsiteY5685" fmla="*/ 1190008 h 3722228"/>
              <a:gd name="connsiteX5686" fmla="*/ 3145763 w 6494035"/>
              <a:gd name="connsiteY5686" fmla="*/ 1190008 h 3722228"/>
              <a:gd name="connsiteX5687" fmla="*/ 3142535 w 6494035"/>
              <a:gd name="connsiteY5687" fmla="*/ 1185472 h 3722228"/>
              <a:gd name="connsiteX5688" fmla="*/ 3145763 w 6494035"/>
              <a:gd name="connsiteY5688" fmla="*/ 1178184 h 3722228"/>
              <a:gd name="connsiteX5689" fmla="*/ 3142535 w 6494035"/>
              <a:gd name="connsiteY5689" fmla="*/ 1178184 h 3722228"/>
              <a:gd name="connsiteX5690" fmla="*/ 3142535 w 6494035"/>
              <a:gd name="connsiteY5690" fmla="*/ 1174541 h 3722228"/>
              <a:gd name="connsiteX5691" fmla="*/ 3142535 w 6494035"/>
              <a:gd name="connsiteY5691" fmla="*/ 1166807 h 3722228"/>
              <a:gd name="connsiteX5692" fmla="*/ 3137948 w 6494035"/>
              <a:gd name="connsiteY5692" fmla="*/ 1159073 h 3722228"/>
              <a:gd name="connsiteX5693" fmla="*/ 3130302 w 6494035"/>
              <a:gd name="connsiteY5693" fmla="*/ 1159073 h 3722228"/>
              <a:gd name="connsiteX5694" fmla="*/ 3134889 w 6494035"/>
              <a:gd name="connsiteY5694" fmla="*/ 1154983 h 3722228"/>
              <a:gd name="connsiteX5695" fmla="*/ 3137948 w 6494035"/>
              <a:gd name="connsiteY5695" fmla="*/ 1154983 h 3722228"/>
              <a:gd name="connsiteX5696" fmla="*/ 3137948 w 6494035"/>
              <a:gd name="connsiteY5696" fmla="*/ 1139441 h 3722228"/>
              <a:gd name="connsiteX5697" fmla="*/ 3134889 w 6494035"/>
              <a:gd name="connsiteY5697" fmla="*/ 1136318 h 3722228"/>
              <a:gd name="connsiteX5698" fmla="*/ 3130302 w 6494035"/>
              <a:gd name="connsiteY5698" fmla="*/ 1139441 h 3722228"/>
              <a:gd name="connsiteX5699" fmla="*/ 3130302 w 6494035"/>
              <a:gd name="connsiteY5699" fmla="*/ 1120776 h 3722228"/>
              <a:gd name="connsiteX5700" fmla="*/ 3130302 w 6494035"/>
              <a:gd name="connsiteY5700" fmla="*/ 1108506 h 3722228"/>
              <a:gd name="connsiteX5701" fmla="*/ 3137948 w 6494035"/>
              <a:gd name="connsiteY5701" fmla="*/ 1113042 h 3722228"/>
              <a:gd name="connsiteX5702" fmla="*/ 3142535 w 6494035"/>
              <a:gd name="connsiteY5702" fmla="*/ 1100772 h 3722228"/>
              <a:gd name="connsiteX5703" fmla="*/ 3150351 w 6494035"/>
              <a:gd name="connsiteY5703" fmla="*/ 1105309 h 3722228"/>
              <a:gd name="connsiteX5704" fmla="*/ 3150351 w 6494035"/>
              <a:gd name="connsiteY5704" fmla="*/ 1097575 h 3722228"/>
              <a:gd name="connsiteX5705" fmla="*/ 3165812 w 6494035"/>
              <a:gd name="connsiteY5705" fmla="*/ 1097575 h 3722228"/>
              <a:gd name="connsiteX5706" fmla="*/ 3173628 w 6494035"/>
              <a:gd name="connsiteY5706" fmla="*/ 1108506 h 3722228"/>
              <a:gd name="connsiteX5707" fmla="*/ 3181274 w 6494035"/>
              <a:gd name="connsiteY5707" fmla="*/ 1113042 h 3722228"/>
              <a:gd name="connsiteX5708" fmla="*/ 3177706 w 6494035"/>
              <a:gd name="connsiteY5708" fmla="*/ 1120776 h 3722228"/>
              <a:gd name="connsiteX5709" fmla="*/ 3169890 w 6494035"/>
              <a:gd name="connsiteY5709" fmla="*/ 1120776 h 3722228"/>
              <a:gd name="connsiteX5710" fmla="*/ 3169890 w 6494035"/>
              <a:gd name="connsiteY5710" fmla="*/ 1123974 h 3722228"/>
              <a:gd name="connsiteX5711" fmla="*/ 3169890 w 6494035"/>
              <a:gd name="connsiteY5711" fmla="*/ 1128510 h 3722228"/>
              <a:gd name="connsiteX5712" fmla="*/ 3165812 w 6494035"/>
              <a:gd name="connsiteY5712" fmla="*/ 1136318 h 3722228"/>
              <a:gd name="connsiteX5713" fmla="*/ 3157997 w 6494035"/>
              <a:gd name="connsiteY5713" fmla="*/ 1139441 h 3722228"/>
              <a:gd name="connsiteX5714" fmla="*/ 3157997 w 6494035"/>
              <a:gd name="connsiteY5714" fmla="*/ 1151786 h 3722228"/>
              <a:gd name="connsiteX5715" fmla="*/ 3157997 w 6494035"/>
              <a:gd name="connsiteY5715" fmla="*/ 1159073 h 3722228"/>
              <a:gd name="connsiteX5716" fmla="*/ 3165812 w 6494035"/>
              <a:gd name="connsiteY5716" fmla="*/ 1162717 h 3722228"/>
              <a:gd name="connsiteX5717" fmla="*/ 3165812 w 6494035"/>
              <a:gd name="connsiteY5717" fmla="*/ 1166807 h 3722228"/>
              <a:gd name="connsiteX5718" fmla="*/ 3165812 w 6494035"/>
              <a:gd name="connsiteY5718" fmla="*/ 1170451 h 3722228"/>
              <a:gd name="connsiteX5719" fmla="*/ 3169890 w 6494035"/>
              <a:gd name="connsiteY5719" fmla="*/ 1174541 h 3722228"/>
              <a:gd name="connsiteX5720" fmla="*/ 3177706 w 6494035"/>
              <a:gd name="connsiteY5720" fmla="*/ 1174541 h 3722228"/>
              <a:gd name="connsiteX5721" fmla="*/ 3185351 w 6494035"/>
              <a:gd name="connsiteY5721" fmla="*/ 1174541 h 3722228"/>
              <a:gd name="connsiteX5722" fmla="*/ 3181274 w 6494035"/>
              <a:gd name="connsiteY5722" fmla="*/ 1185472 h 3722228"/>
              <a:gd name="connsiteX5723" fmla="*/ 3193167 w 6494035"/>
              <a:gd name="connsiteY5723" fmla="*/ 1185472 h 3722228"/>
              <a:gd name="connsiteX5724" fmla="*/ 3196395 w 6494035"/>
              <a:gd name="connsiteY5724" fmla="*/ 1178184 h 3722228"/>
              <a:gd name="connsiteX5725" fmla="*/ 3211857 w 6494035"/>
              <a:gd name="connsiteY5725" fmla="*/ 1166807 h 3722228"/>
              <a:gd name="connsiteX5726" fmla="*/ 3216444 w 6494035"/>
              <a:gd name="connsiteY5726" fmla="*/ 1174541 h 3722228"/>
              <a:gd name="connsiteX5727" fmla="*/ 3231906 w 6494035"/>
              <a:gd name="connsiteY5727" fmla="*/ 1182274 h 3722228"/>
              <a:gd name="connsiteX5728" fmla="*/ 3234964 w 6494035"/>
              <a:gd name="connsiteY5728" fmla="*/ 1185472 h 3722228"/>
              <a:gd name="connsiteX5729" fmla="*/ 3247367 w 6494035"/>
              <a:gd name="connsiteY5729" fmla="*/ 1193206 h 3722228"/>
              <a:gd name="connsiteX5730" fmla="*/ 3250595 w 6494035"/>
              <a:gd name="connsiteY5730" fmla="*/ 1190008 h 3722228"/>
              <a:gd name="connsiteX5731" fmla="*/ 3255013 w 6494035"/>
              <a:gd name="connsiteY5731" fmla="*/ 1190008 h 3722228"/>
              <a:gd name="connsiteX5732" fmla="*/ 3255013 w 6494035"/>
              <a:gd name="connsiteY5732" fmla="*/ 1182274 h 3722228"/>
              <a:gd name="connsiteX5733" fmla="*/ 3277950 w 6494035"/>
              <a:gd name="connsiteY5733" fmla="*/ 1174541 h 3722228"/>
              <a:gd name="connsiteX5734" fmla="*/ 3281518 w 6494035"/>
              <a:gd name="connsiteY5734" fmla="*/ 1166807 h 3722228"/>
              <a:gd name="connsiteX5735" fmla="*/ 3289334 w 6494035"/>
              <a:gd name="connsiteY5735" fmla="*/ 1162717 h 3722228"/>
              <a:gd name="connsiteX5736" fmla="*/ 3293412 w 6494035"/>
              <a:gd name="connsiteY5736" fmla="*/ 1162717 h 3722228"/>
              <a:gd name="connsiteX5737" fmla="*/ 3316519 w 6494035"/>
              <a:gd name="connsiteY5737" fmla="*/ 1159073 h 3722228"/>
              <a:gd name="connsiteX5738" fmla="*/ 3319747 w 6494035"/>
              <a:gd name="connsiteY5738" fmla="*/ 1166807 h 3722228"/>
              <a:gd name="connsiteX5739" fmla="*/ 3324335 w 6494035"/>
              <a:gd name="connsiteY5739" fmla="*/ 1170451 h 3722228"/>
              <a:gd name="connsiteX5740" fmla="*/ 3332150 w 6494035"/>
              <a:gd name="connsiteY5740" fmla="*/ 1170451 h 3722228"/>
              <a:gd name="connsiteX5741" fmla="*/ 3339796 w 6494035"/>
              <a:gd name="connsiteY5741" fmla="*/ 1174541 h 3722228"/>
              <a:gd name="connsiteX5742" fmla="*/ 3343024 w 6494035"/>
              <a:gd name="connsiteY5742" fmla="*/ 1166807 h 3722228"/>
              <a:gd name="connsiteX5743" fmla="*/ 3355258 w 6494035"/>
              <a:gd name="connsiteY5743" fmla="*/ 1159073 h 3722228"/>
              <a:gd name="connsiteX5744" fmla="*/ 3343024 w 6494035"/>
              <a:gd name="connsiteY5744" fmla="*/ 1162717 h 3722228"/>
              <a:gd name="connsiteX5745" fmla="*/ 3347612 w 6494035"/>
              <a:gd name="connsiteY5745" fmla="*/ 1154983 h 3722228"/>
              <a:gd name="connsiteX5746" fmla="*/ 3370379 w 6494035"/>
              <a:gd name="connsiteY5746" fmla="*/ 1154983 h 3722228"/>
              <a:gd name="connsiteX5747" fmla="*/ 3359335 w 6494035"/>
              <a:gd name="connsiteY5747" fmla="*/ 1113042 h 3722228"/>
              <a:gd name="connsiteX5748" fmla="*/ 3367151 w 6494035"/>
              <a:gd name="connsiteY5748" fmla="*/ 1082107 h 3722228"/>
              <a:gd name="connsiteX5749" fmla="*/ 3385841 w 6494035"/>
              <a:gd name="connsiteY5749" fmla="*/ 1066565 h 3722228"/>
              <a:gd name="connsiteX5750" fmla="*/ 3401302 w 6494035"/>
              <a:gd name="connsiteY5750" fmla="*/ 1089841 h 3722228"/>
              <a:gd name="connsiteX5751" fmla="*/ 3409118 w 6494035"/>
              <a:gd name="connsiteY5751" fmla="*/ 1089841 h 3722228"/>
              <a:gd name="connsiteX5752" fmla="*/ 3416764 w 6494035"/>
              <a:gd name="connsiteY5752" fmla="*/ 1085751 h 3722228"/>
              <a:gd name="connsiteX5753" fmla="*/ 3416764 w 6494035"/>
              <a:gd name="connsiteY5753" fmla="*/ 1066565 h 3722228"/>
              <a:gd name="connsiteX5754" fmla="*/ 3416764 w 6494035"/>
              <a:gd name="connsiteY5754" fmla="*/ 1051544 h 3722228"/>
              <a:gd name="connsiteX5755" fmla="*/ 3413536 w 6494035"/>
              <a:gd name="connsiteY5755" fmla="*/ 1054742 h 3722228"/>
              <a:gd name="connsiteX5756" fmla="*/ 3401302 w 6494035"/>
              <a:gd name="connsiteY5756" fmla="*/ 1039274 h 3722228"/>
              <a:gd name="connsiteX5757" fmla="*/ 3398074 w 6494035"/>
              <a:gd name="connsiteY5757" fmla="*/ 1025145 h 3722228"/>
              <a:gd name="connsiteX5758" fmla="*/ 3440041 w 6494035"/>
              <a:gd name="connsiteY5758" fmla="*/ 1009678 h 3722228"/>
              <a:gd name="connsiteX5759" fmla="*/ 3463318 w 6494035"/>
              <a:gd name="connsiteY5759" fmla="*/ 1012875 h 3722228"/>
              <a:gd name="connsiteX5760" fmla="*/ 3475042 w 6494035"/>
              <a:gd name="connsiteY5760" fmla="*/ 1012875 h 3722228"/>
              <a:gd name="connsiteX5761" fmla="*/ 3475042 w 6494035"/>
              <a:gd name="connsiteY5761" fmla="*/ 1005067 h 3722228"/>
              <a:gd name="connsiteX5762" fmla="*/ 3493731 w 6494035"/>
              <a:gd name="connsiteY5762" fmla="*/ 997333 h 3722228"/>
              <a:gd name="connsiteX5763" fmla="*/ 3513780 w 6494035"/>
              <a:gd name="connsiteY5763" fmla="*/ 1001944 h 3722228"/>
              <a:gd name="connsiteX5764" fmla="*/ 3506134 w 6494035"/>
              <a:gd name="connsiteY5764" fmla="*/ 989600 h 3722228"/>
              <a:gd name="connsiteX5765" fmla="*/ 3490673 w 6494035"/>
              <a:gd name="connsiteY5765" fmla="*/ 989600 h 3722228"/>
              <a:gd name="connsiteX5766" fmla="*/ 3482857 w 6494035"/>
              <a:gd name="connsiteY5766" fmla="*/ 970935 h 3722228"/>
              <a:gd name="connsiteX5767" fmla="*/ 3470624 w 6494035"/>
              <a:gd name="connsiteY5767" fmla="*/ 978668 h 3722228"/>
              <a:gd name="connsiteX5768" fmla="*/ 3463318 w 6494035"/>
              <a:gd name="connsiteY5768" fmla="*/ 981866 h 3722228"/>
              <a:gd name="connsiteX5769" fmla="*/ 3444119 w 6494035"/>
              <a:gd name="connsiteY5769" fmla="*/ 981866 h 3722228"/>
              <a:gd name="connsiteX5770" fmla="*/ 3429167 w 6494035"/>
              <a:gd name="connsiteY5770" fmla="*/ 989600 h 3722228"/>
              <a:gd name="connsiteX5771" fmla="*/ 3413536 w 6494035"/>
              <a:gd name="connsiteY5771" fmla="*/ 994136 h 3722228"/>
              <a:gd name="connsiteX5772" fmla="*/ 3390428 w 6494035"/>
              <a:gd name="connsiteY5772" fmla="*/ 1005067 h 3722228"/>
              <a:gd name="connsiteX5773" fmla="*/ 3378025 w 6494035"/>
              <a:gd name="connsiteY5773" fmla="*/ 997333 h 3722228"/>
              <a:gd name="connsiteX5774" fmla="*/ 3378025 w 6494035"/>
              <a:gd name="connsiteY5774" fmla="*/ 994136 h 3722228"/>
              <a:gd name="connsiteX5775" fmla="*/ 3382613 w 6494035"/>
              <a:gd name="connsiteY5775" fmla="*/ 994136 h 3722228"/>
              <a:gd name="connsiteX5776" fmla="*/ 3385841 w 6494035"/>
              <a:gd name="connsiteY5776" fmla="*/ 994136 h 3722228"/>
              <a:gd name="connsiteX5777" fmla="*/ 3385841 w 6494035"/>
              <a:gd name="connsiteY5777" fmla="*/ 986402 h 3722228"/>
              <a:gd name="connsiteX5778" fmla="*/ 3382613 w 6494035"/>
              <a:gd name="connsiteY5778" fmla="*/ 994136 h 3722228"/>
              <a:gd name="connsiteX5779" fmla="*/ 3378025 w 6494035"/>
              <a:gd name="connsiteY5779" fmla="*/ 989600 h 3722228"/>
              <a:gd name="connsiteX5780" fmla="*/ 3378025 w 6494035"/>
              <a:gd name="connsiteY5780" fmla="*/ 986402 h 3722228"/>
              <a:gd name="connsiteX5781" fmla="*/ 3370379 w 6494035"/>
              <a:gd name="connsiteY5781" fmla="*/ 981866 h 3722228"/>
              <a:gd name="connsiteX5782" fmla="*/ 3363073 w 6494035"/>
              <a:gd name="connsiteY5782" fmla="*/ 981866 h 3722228"/>
              <a:gd name="connsiteX5783" fmla="*/ 3359335 w 6494035"/>
              <a:gd name="connsiteY5783" fmla="*/ 978668 h 3722228"/>
              <a:gd name="connsiteX5784" fmla="*/ 3355258 w 6494035"/>
              <a:gd name="connsiteY5784" fmla="*/ 966398 h 3722228"/>
              <a:gd name="connsiteX5785" fmla="*/ 3359335 w 6494035"/>
              <a:gd name="connsiteY5785" fmla="*/ 963201 h 3722228"/>
              <a:gd name="connsiteX5786" fmla="*/ 3355258 w 6494035"/>
              <a:gd name="connsiteY5786" fmla="*/ 951377 h 3722228"/>
              <a:gd name="connsiteX5787" fmla="*/ 3359335 w 6494035"/>
              <a:gd name="connsiteY5787" fmla="*/ 951377 h 3722228"/>
              <a:gd name="connsiteX5788" fmla="*/ 3351690 w 6494035"/>
              <a:gd name="connsiteY5788" fmla="*/ 935835 h 3722228"/>
              <a:gd name="connsiteX5789" fmla="*/ 3347612 w 6494035"/>
              <a:gd name="connsiteY5789" fmla="*/ 912634 h 3722228"/>
              <a:gd name="connsiteX5790" fmla="*/ 3347612 w 6494035"/>
              <a:gd name="connsiteY5790" fmla="*/ 909436 h 3722228"/>
              <a:gd name="connsiteX5791" fmla="*/ 3355258 w 6494035"/>
              <a:gd name="connsiteY5791" fmla="*/ 901703 h 3722228"/>
              <a:gd name="connsiteX5792" fmla="*/ 3355258 w 6494035"/>
              <a:gd name="connsiteY5792" fmla="*/ 893969 h 3722228"/>
              <a:gd name="connsiteX5793" fmla="*/ 3359335 w 6494035"/>
              <a:gd name="connsiteY5793" fmla="*/ 893969 h 3722228"/>
              <a:gd name="connsiteX5794" fmla="*/ 3367151 w 6494035"/>
              <a:gd name="connsiteY5794" fmla="*/ 889433 h 3722228"/>
              <a:gd name="connsiteX5795" fmla="*/ 3363073 w 6494035"/>
              <a:gd name="connsiteY5795" fmla="*/ 886235 h 3722228"/>
              <a:gd name="connsiteX5796" fmla="*/ 3370379 w 6494035"/>
              <a:gd name="connsiteY5796" fmla="*/ 881625 h 3722228"/>
              <a:gd name="connsiteX5797" fmla="*/ 3370379 w 6494035"/>
              <a:gd name="connsiteY5797" fmla="*/ 878501 h 3722228"/>
              <a:gd name="connsiteX5798" fmla="*/ 3378025 w 6494035"/>
              <a:gd name="connsiteY5798" fmla="*/ 873891 h 3722228"/>
              <a:gd name="connsiteX5799" fmla="*/ 3382613 w 6494035"/>
              <a:gd name="connsiteY5799" fmla="*/ 862959 h 3722228"/>
              <a:gd name="connsiteX5800" fmla="*/ 3393487 w 6494035"/>
              <a:gd name="connsiteY5800" fmla="*/ 847492 h 3722228"/>
              <a:gd name="connsiteX5801" fmla="*/ 3398074 w 6494035"/>
              <a:gd name="connsiteY5801" fmla="*/ 839758 h 3722228"/>
              <a:gd name="connsiteX5802" fmla="*/ 3405890 w 6494035"/>
              <a:gd name="connsiteY5802" fmla="*/ 832024 h 3722228"/>
              <a:gd name="connsiteX5803" fmla="*/ 3413536 w 6494035"/>
              <a:gd name="connsiteY5803" fmla="*/ 832024 h 3722228"/>
              <a:gd name="connsiteX5804" fmla="*/ 3409118 w 6494035"/>
              <a:gd name="connsiteY5804" fmla="*/ 824737 h 3722228"/>
              <a:gd name="connsiteX5805" fmla="*/ 3409118 w 6494035"/>
              <a:gd name="connsiteY5805" fmla="*/ 812393 h 3722228"/>
              <a:gd name="connsiteX5806" fmla="*/ 3398074 w 6494035"/>
              <a:gd name="connsiteY5806" fmla="*/ 804659 h 3722228"/>
              <a:gd name="connsiteX5807" fmla="*/ 3393487 w 6494035"/>
              <a:gd name="connsiteY5807" fmla="*/ 801461 h 3722228"/>
              <a:gd name="connsiteX5808" fmla="*/ 3385841 w 6494035"/>
              <a:gd name="connsiteY5808" fmla="*/ 801461 h 3722228"/>
              <a:gd name="connsiteX5809" fmla="*/ 3370379 w 6494035"/>
              <a:gd name="connsiteY5809" fmla="*/ 801461 h 3722228"/>
              <a:gd name="connsiteX5810" fmla="*/ 3370379 w 6494035"/>
              <a:gd name="connsiteY5810" fmla="*/ 804659 h 3722228"/>
              <a:gd name="connsiteX5811" fmla="*/ 3355258 w 6494035"/>
              <a:gd name="connsiteY5811" fmla="*/ 801461 h 3722228"/>
              <a:gd name="connsiteX5812" fmla="*/ 3351690 w 6494035"/>
              <a:gd name="connsiteY5812" fmla="*/ 817003 h 3722228"/>
              <a:gd name="connsiteX5813" fmla="*/ 3343024 w 6494035"/>
              <a:gd name="connsiteY5813" fmla="*/ 820126 h 3722228"/>
              <a:gd name="connsiteX5814" fmla="*/ 3347612 w 6494035"/>
              <a:gd name="connsiteY5814" fmla="*/ 824737 h 3722228"/>
              <a:gd name="connsiteX5815" fmla="*/ 3343024 w 6494035"/>
              <a:gd name="connsiteY5815" fmla="*/ 835668 h 3722228"/>
              <a:gd name="connsiteX5816" fmla="*/ 3339796 w 6494035"/>
              <a:gd name="connsiteY5816" fmla="*/ 843402 h 3722228"/>
              <a:gd name="connsiteX5817" fmla="*/ 3343024 w 6494035"/>
              <a:gd name="connsiteY5817" fmla="*/ 847492 h 3722228"/>
              <a:gd name="connsiteX5818" fmla="*/ 3347612 w 6494035"/>
              <a:gd name="connsiteY5818" fmla="*/ 851136 h 3722228"/>
              <a:gd name="connsiteX5819" fmla="*/ 3339796 w 6494035"/>
              <a:gd name="connsiteY5819" fmla="*/ 862959 h 3722228"/>
              <a:gd name="connsiteX5820" fmla="*/ 3335209 w 6494035"/>
              <a:gd name="connsiteY5820" fmla="*/ 873891 h 3722228"/>
              <a:gd name="connsiteX5821" fmla="*/ 3332150 w 6494035"/>
              <a:gd name="connsiteY5821" fmla="*/ 878501 h 3722228"/>
              <a:gd name="connsiteX5822" fmla="*/ 3319747 w 6494035"/>
              <a:gd name="connsiteY5822" fmla="*/ 886235 h 3722228"/>
              <a:gd name="connsiteX5823" fmla="*/ 3316519 w 6494035"/>
              <a:gd name="connsiteY5823" fmla="*/ 881625 h 3722228"/>
              <a:gd name="connsiteX5824" fmla="*/ 3316519 w 6494035"/>
              <a:gd name="connsiteY5824" fmla="*/ 886235 h 3722228"/>
              <a:gd name="connsiteX5825" fmla="*/ 3312102 w 6494035"/>
              <a:gd name="connsiteY5825" fmla="*/ 889433 h 3722228"/>
              <a:gd name="connsiteX5826" fmla="*/ 3308873 w 6494035"/>
              <a:gd name="connsiteY5826" fmla="*/ 897166 h 3722228"/>
              <a:gd name="connsiteX5827" fmla="*/ 3301058 w 6494035"/>
              <a:gd name="connsiteY5827" fmla="*/ 897166 h 3722228"/>
              <a:gd name="connsiteX5828" fmla="*/ 3296470 w 6494035"/>
              <a:gd name="connsiteY5828" fmla="*/ 904900 h 3722228"/>
              <a:gd name="connsiteX5829" fmla="*/ 3301058 w 6494035"/>
              <a:gd name="connsiteY5829" fmla="*/ 909436 h 3722228"/>
              <a:gd name="connsiteX5830" fmla="*/ 3296470 w 6494035"/>
              <a:gd name="connsiteY5830" fmla="*/ 909436 h 3722228"/>
              <a:gd name="connsiteX5831" fmla="*/ 3293412 w 6494035"/>
              <a:gd name="connsiteY5831" fmla="*/ 909436 h 3722228"/>
              <a:gd name="connsiteX5832" fmla="*/ 3293412 w 6494035"/>
              <a:gd name="connsiteY5832" fmla="*/ 920368 h 3722228"/>
              <a:gd name="connsiteX5833" fmla="*/ 3289334 w 6494035"/>
              <a:gd name="connsiteY5833" fmla="*/ 920368 h 3722228"/>
              <a:gd name="connsiteX5834" fmla="*/ 3285596 w 6494035"/>
              <a:gd name="connsiteY5834" fmla="*/ 920368 h 3722228"/>
              <a:gd name="connsiteX5835" fmla="*/ 3285596 w 6494035"/>
              <a:gd name="connsiteY5835" fmla="*/ 924904 h 3722228"/>
              <a:gd name="connsiteX5836" fmla="*/ 3285596 w 6494035"/>
              <a:gd name="connsiteY5836" fmla="*/ 932191 h 3722228"/>
              <a:gd name="connsiteX5837" fmla="*/ 3285596 w 6494035"/>
              <a:gd name="connsiteY5837" fmla="*/ 943569 h 3722228"/>
              <a:gd name="connsiteX5838" fmla="*/ 3285596 w 6494035"/>
              <a:gd name="connsiteY5838" fmla="*/ 947733 h 3722228"/>
              <a:gd name="connsiteX5839" fmla="*/ 3281518 w 6494035"/>
              <a:gd name="connsiteY5839" fmla="*/ 947733 h 3722228"/>
              <a:gd name="connsiteX5840" fmla="*/ 3281518 w 6494035"/>
              <a:gd name="connsiteY5840" fmla="*/ 955467 h 3722228"/>
              <a:gd name="connsiteX5841" fmla="*/ 3281518 w 6494035"/>
              <a:gd name="connsiteY5841" fmla="*/ 966398 h 3722228"/>
              <a:gd name="connsiteX5842" fmla="*/ 3289334 w 6494035"/>
              <a:gd name="connsiteY5842" fmla="*/ 981866 h 3722228"/>
              <a:gd name="connsiteX5843" fmla="*/ 3293412 w 6494035"/>
              <a:gd name="connsiteY5843" fmla="*/ 986402 h 3722228"/>
              <a:gd name="connsiteX5844" fmla="*/ 3296470 w 6494035"/>
              <a:gd name="connsiteY5844" fmla="*/ 981866 h 3722228"/>
              <a:gd name="connsiteX5845" fmla="*/ 3304286 w 6494035"/>
              <a:gd name="connsiteY5845" fmla="*/ 994136 h 3722228"/>
              <a:gd name="connsiteX5846" fmla="*/ 3312102 w 6494035"/>
              <a:gd name="connsiteY5846" fmla="*/ 997333 h 3722228"/>
              <a:gd name="connsiteX5847" fmla="*/ 3316519 w 6494035"/>
              <a:gd name="connsiteY5847" fmla="*/ 1009678 h 3722228"/>
              <a:gd name="connsiteX5848" fmla="*/ 3304286 w 6494035"/>
              <a:gd name="connsiteY5848" fmla="*/ 1020609 h 3722228"/>
              <a:gd name="connsiteX5849" fmla="*/ 3308873 w 6494035"/>
              <a:gd name="connsiteY5849" fmla="*/ 1028343 h 3722228"/>
              <a:gd name="connsiteX5850" fmla="*/ 3301058 w 6494035"/>
              <a:gd name="connsiteY5850" fmla="*/ 1031540 h 3722228"/>
              <a:gd name="connsiteX5851" fmla="*/ 3301058 w 6494035"/>
              <a:gd name="connsiteY5851" fmla="*/ 1036077 h 3722228"/>
              <a:gd name="connsiteX5852" fmla="*/ 3296470 w 6494035"/>
              <a:gd name="connsiteY5852" fmla="*/ 1031540 h 3722228"/>
              <a:gd name="connsiteX5853" fmla="*/ 3289334 w 6494035"/>
              <a:gd name="connsiteY5853" fmla="*/ 1039274 h 3722228"/>
              <a:gd name="connsiteX5854" fmla="*/ 3281518 w 6494035"/>
              <a:gd name="connsiteY5854" fmla="*/ 1043810 h 3722228"/>
              <a:gd name="connsiteX5855" fmla="*/ 3273703 w 6494035"/>
              <a:gd name="connsiteY5855" fmla="*/ 1043810 h 3722228"/>
              <a:gd name="connsiteX5856" fmla="*/ 3281518 w 6494035"/>
              <a:gd name="connsiteY5856" fmla="*/ 1047008 h 3722228"/>
              <a:gd name="connsiteX5857" fmla="*/ 3281518 w 6494035"/>
              <a:gd name="connsiteY5857" fmla="*/ 1058832 h 3722228"/>
              <a:gd name="connsiteX5858" fmla="*/ 3281518 w 6494035"/>
              <a:gd name="connsiteY5858" fmla="*/ 1066565 h 3722228"/>
              <a:gd name="connsiteX5859" fmla="*/ 3277950 w 6494035"/>
              <a:gd name="connsiteY5859" fmla="*/ 1070209 h 3722228"/>
              <a:gd name="connsiteX5860" fmla="*/ 3281518 w 6494035"/>
              <a:gd name="connsiteY5860" fmla="*/ 1074374 h 3722228"/>
              <a:gd name="connsiteX5861" fmla="*/ 3277950 w 6494035"/>
              <a:gd name="connsiteY5861" fmla="*/ 1097575 h 3722228"/>
              <a:gd name="connsiteX5862" fmla="*/ 3270135 w 6494035"/>
              <a:gd name="connsiteY5862" fmla="*/ 1120776 h 3722228"/>
              <a:gd name="connsiteX5863" fmla="*/ 3250595 w 6494035"/>
              <a:gd name="connsiteY5863" fmla="*/ 1120776 h 3722228"/>
              <a:gd name="connsiteX5864" fmla="*/ 3247367 w 6494035"/>
              <a:gd name="connsiteY5864" fmla="*/ 1123974 h 3722228"/>
              <a:gd name="connsiteX5865" fmla="*/ 3239552 w 6494035"/>
              <a:gd name="connsiteY5865" fmla="*/ 1128510 h 3722228"/>
              <a:gd name="connsiteX5866" fmla="*/ 3239552 w 6494035"/>
              <a:gd name="connsiteY5866" fmla="*/ 1131707 h 3722228"/>
              <a:gd name="connsiteX5867" fmla="*/ 3242780 w 6494035"/>
              <a:gd name="connsiteY5867" fmla="*/ 1136318 h 3722228"/>
              <a:gd name="connsiteX5868" fmla="*/ 3239552 w 6494035"/>
              <a:gd name="connsiteY5868" fmla="*/ 1144052 h 3722228"/>
              <a:gd name="connsiteX5869" fmla="*/ 3231906 w 6494035"/>
              <a:gd name="connsiteY5869" fmla="*/ 1144052 h 3722228"/>
              <a:gd name="connsiteX5870" fmla="*/ 3224090 w 6494035"/>
              <a:gd name="connsiteY5870" fmla="*/ 1144052 h 3722228"/>
              <a:gd name="connsiteX5871" fmla="*/ 3219503 w 6494035"/>
              <a:gd name="connsiteY5871" fmla="*/ 1144052 h 3722228"/>
              <a:gd name="connsiteX5872" fmla="*/ 3219503 w 6494035"/>
              <a:gd name="connsiteY5872" fmla="*/ 1131707 h 3722228"/>
              <a:gd name="connsiteX5873" fmla="*/ 3211857 w 6494035"/>
              <a:gd name="connsiteY5873" fmla="*/ 1120776 h 3722228"/>
              <a:gd name="connsiteX5874" fmla="*/ 3216444 w 6494035"/>
              <a:gd name="connsiteY5874" fmla="*/ 1116240 h 3722228"/>
              <a:gd name="connsiteX5875" fmla="*/ 3211857 w 6494035"/>
              <a:gd name="connsiteY5875" fmla="*/ 1113042 h 3722228"/>
              <a:gd name="connsiteX5876" fmla="*/ 3216444 w 6494035"/>
              <a:gd name="connsiteY5876" fmla="*/ 1113042 h 3722228"/>
              <a:gd name="connsiteX5877" fmla="*/ 3216444 w 6494035"/>
              <a:gd name="connsiteY5877" fmla="*/ 1105309 h 3722228"/>
              <a:gd name="connsiteX5878" fmla="*/ 3208629 w 6494035"/>
              <a:gd name="connsiteY5878" fmla="*/ 1097575 h 3722228"/>
              <a:gd name="connsiteX5879" fmla="*/ 3200813 w 6494035"/>
              <a:gd name="connsiteY5879" fmla="*/ 1082107 h 3722228"/>
              <a:gd name="connsiteX5880" fmla="*/ 3193167 w 6494035"/>
              <a:gd name="connsiteY5880" fmla="*/ 1070209 h 3722228"/>
              <a:gd name="connsiteX5881" fmla="*/ 3196395 w 6494035"/>
              <a:gd name="connsiteY5881" fmla="*/ 1062475 h 3722228"/>
              <a:gd name="connsiteX5882" fmla="*/ 3193167 w 6494035"/>
              <a:gd name="connsiteY5882" fmla="*/ 1054742 h 3722228"/>
              <a:gd name="connsiteX5883" fmla="*/ 3189089 w 6494035"/>
              <a:gd name="connsiteY5883" fmla="*/ 1058832 h 3722228"/>
              <a:gd name="connsiteX5884" fmla="*/ 3185351 w 6494035"/>
              <a:gd name="connsiteY5884" fmla="*/ 1051544 h 3722228"/>
              <a:gd name="connsiteX5885" fmla="*/ 3181274 w 6494035"/>
              <a:gd name="connsiteY5885" fmla="*/ 1036077 h 3722228"/>
              <a:gd name="connsiteX5886" fmla="*/ 3181274 w 6494035"/>
              <a:gd name="connsiteY5886" fmla="*/ 1031540 h 3722228"/>
              <a:gd name="connsiteX5887" fmla="*/ 3173628 w 6494035"/>
              <a:gd name="connsiteY5887" fmla="*/ 1025145 h 3722228"/>
              <a:gd name="connsiteX5888" fmla="*/ 3173628 w 6494035"/>
              <a:gd name="connsiteY5888" fmla="*/ 1009678 h 3722228"/>
              <a:gd name="connsiteX5889" fmla="*/ 3173628 w 6494035"/>
              <a:gd name="connsiteY5889" fmla="*/ 1005067 h 3722228"/>
              <a:gd name="connsiteX5890" fmla="*/ 3169890 w 6494035"/>
              <a:gd name="connsiteY5890" fmla="*/ 1009678 h 3722228"/>
              <a:gd name="connsiteX5891" fmla="*/ 3169890 w 6494035"/>
              <a:gd name="connsiteY5891" fmla="*/ 1017411 h 3722228"/>
              <a:gd name="connsiteX5892" fmla="*/ 3165812 w 6494035"/>
              <a:gd name="connsiteY5892" fmla="*/ 1017411 h 3722228"/>
              <a:gd name="connsiteX5893" fmla="*/ 3169890 w 6494035"/>
              <a:gd name="connsiteY5893" fmla="*/ 1025145 h 3722228"/>
              <a:gd name="connsiteX5894" fmla="*/ 3162584 w 6494035"/>
              <a:gd name="connsiteY5894" fmla="*/ 1036077 h 3722228"/>
              <a:gd name="connsiteX5895" fmla="*/ 3154938 w 6494035"/>
              <a:gd name="connsiteY5895" fmla="*/ 1028343 h 3722228"/>
              <a:gd name="connsiteX5896" fmla="*/ 3150351 w 6494035"/>
              <a:gd name="connsiteY5896" fmla="*/ 1031540 h 3722228"/>
              <a:gd name="connsiteX5897" fmla="*/ 3154938 w 6494035"/>
              <a:gd name="connsiteY5897" fmla="*/ 1036077 h 3722228"/>
              <a:gd name="connsiteX5898" fmla="*/ 3142535 w 6494035"/>
              <a:gd name="connsiteY5898" fmla="*/ 1051544 h 3722228"/>
              <a:gd name="connsiteX5899" fmla="*/ 3130302 w 6494035"/>
              <a:gd name="connsiteY5899" fmla="*/ 1062475 h 3722228"/>
              <a:gd name="connsiteX5900" fmla="*/ 3111612 w 6494035"/>
              <a:gd name="connsiteY5900" fmla="*/ 1066565 h 3722228"/>
              <a:gd name="connsiteX5901" fmla="*/ 3096151 w 6494035"/>
              <a:gd name="connsiteY5901" fmla="*/ 1058832 h 3722228"/>
              <a:gd name="connsiteX5902" fmla="*/ 3081029 w 6494035"/>
              <a:gd name="connsiteY5902" fmla="*/ 1043810 h 3722228"/>
              <a:gd name="connsiteX5903" fmla="*/ 3081029 w 6494035"/>
              <a:gd name="connsiteY5903" fmla="*/ 1036077 h 3722228"/>
              <a:gd name="connsiteX5904" fmla="*/ 3092073 w 6494035"/>
              <a:gd name="connsiteY5904" fmla="*/ 1039274 h 3722228"/>
              <a:gd name="connsiteX5905" fmla="*/ 3088845 w 6494035"/>
              <a:gd name="connsiteY5905" fmla="*/ 1031540 h 3722228"/>
              <a:gd name="connsiteX5906" fmla="*/ 3092073 w 6494035"/>
              <a:gd name="connsiteY5906" fmla="*/ 1020609 h 3722228"/>
              <a:gd name="connsiteX5907" fmla="*/ 3088845 w 6494035"/>
              <a:gd name="connsiteY5907" fmla="*/ 1020609 h 3722228"/>
              <a:gd name="connsiteX5908" fmla="*/ 3084257 w 6494035"/>
              <a:gd name="connsiteY5908" fmla="*/ 1025145 h 3722228"/>
              <a:gd name="connsiteX5909" fmla="*/ 3076612 w 6494035"/>
              <a:gd name="connsiteY5909" fmla="*/ 1031540 h 3722228"/>
              <a:gd name="connsiteX5910" fmla="*/ 3073383 w 6494035"/>
              <a:gd name="connsiteY5910" fmla="*/ 1025145 h 3722228"/>
              <a:gd name="connsiteX5911" fmla="*/ 3081029 w 6494035"/>
              <a:gd name="connsiteY5911" fmla="*/ 1012875 h 3722228"/>
              <a:gd name="connsiteX5912" fmla="*/ 3084257 w 6494035"/>
              <a:gd name="connsiteY5912" fmla="*/ 1012875 h 3722228"/>
              <a:gd name="connsiteX5913" fmla="*/ 3088845 w 6494035"/>
              <a:gd name="connsiteY5913" fmla="*/ 1009678 h 3722228"/>
              <a:gd name="connsiteX5914" fmla="*/ 3084257 w 6494035"/>
              <a:gd name="connsiteY5914" fmla="*/ 1009678 h 3722228"/>
              <a:gd name="connsiteX5915" fmla="*/ 3092073 w 6494035"/>
              <a:gd name="connsiteY5915" fmla="*/ 1001944 h 3722228"/>
              <a:gd name="connsiteX5916" fmla="*/ 3103797 w 6494035"/>
              <a:gd name="connsiteY5916" fmla="*/ 989600 h 3722228"/>
              <a:gd name="connsiteX5917" fmla="*/ 3088845 w 6494035"/>
              <a:gd name="connsiteY5917" fmla="*/ 994136 h 3722228"/>
              <a:gd name="connsiteX5918" fmla="*/ 3084257 w 6494035"/>
              <a:gd name="connsiteY5918" fmla="*/ 1001944 h 3722228"/>
              <a:gd name="connsiteX5919" fmla="*/ 3081029 w 6494035"/>
              <a:gd name="connsiteY5919" fmla="*/ 994136 h 3722228"/>
              <a:gd name="connsiteX5920" fmla="*/ 3076612 w 6494035"/>
              <a:gd name="connsiteY5920" fmla="*/ 1001944 h 3722228"/>
              <a:gd name="connsiteX5921" fmla="*/ 3076612 w 6494035"/>
              <a:gd name="connsiteY5921" fmla="*/ 989600 h 3722228"/>
              <a:gd name="connsiteX5922" fmla="*/ 3073383 w 6494035"/>
              <a:gd name="connsiteY5922" fmla="*/ 978668 h 3722228"/>
              <a:gd name="connsiteX5923" fmla="*/ 3073383 w 6494035"/>
              <a:gd name="connsiteY5923" fmla="*/ 970935 h 3722228"/>
              <a:gd name="connsiteX5924" fmla="*/ 3096151 w 6494035"/>
              <a:gd name="connsiteY5924" fmla="*/ 970935 h 3722228"/>
              <a:gd name="connsiteX5925" fmla="*/ 3111612 w 6494035"/>
              <a:gd name="connsiteY5925" fmla="*/ 970935 h 3722228"/>
              <a:gd name="connsiteX5926" fmla="*/ 3115180 w 6494035"/>
              <a:gd name="connsiteY5926" fmla="*/ 966398 h 3722228"/>
              <a:gd name="connsiteX5927" fmla="*/ 3111612 w 6494035"/>
              <a:gd name="connsiteY5927" fmla="*/ 963201 h 3722228"/>
              <a:gd name="connsiteX5928" fmla="*/ 3111612 w 6494035"/>
              <a:gd name="connsiteY5928" fmla="*/ 966398 h 3722228"/>
              <a:gd name="connsiteX5929" fmla="*/ 3103797 w 6494035"/>
              <a:gd name="connsiteY5929" fmla="*/ 966398 h 3722228"/>
              <a:gd name="connsiteX5930" fmla="*/ 3096151 w 6494035"/>
              <a:gd name="connsiteY5930" fmla="*/ 966398 h 3722228"/>
              <a:gd name="connsiteX5931" fmla="*/ 3076612 w 6494035"/>
              <a:gd name="connsiteY5931" fmla="*/ 966398 h 3722228"/>
              <a:gd name="connsiteX5932" fmla="*/ 3073383 w 6494035"/>
              <a:gd name="connsiteY5932" fmla="*/ 963201 h 3722228"/>
              <a:gd name="connsiteX5933" fmla="*/ 3073383 w 6494035"/>
              <a:gd name="connsiteY5933" fmla="*/ 958665 h 3722228"/>
              <a:gd name="connsiteX5934" fmla="*/ 3076612 w 6494035"/>
              <a:gd name="connsiteY5934" fmla="*/ 955467 h 3722228"/>
              <a:gd name="connsiteX5935" fmla="*/ 3068796 w 6494035"/>
              <a:gd name="connsiteY5935" fmla="*/ 951377 h 3722228"/>
              <a:gd name="connsiteX5936" fmla="*/ 3076612 w 6494035"/>
              <a:gd name="connsiteY5936" fmla="*/ 947733 h 3722228"/>
              <a:gd name="connsiteX5937" fmla="*/ 3092073 w 6494035"/>
              <a:gd name="connsiteY5937" fmla="*/ 947733 h 3722228"/>
              <a:gd name="connsiteX5938" fmla="*/ 3096151 w 6494035"/>
              <a:gd name="connsiteY5938" fmla="*/ 947733 h 3722228"/>
              <a:gd name="connsiteX5939" fmla="*/ 3084257 w 6494035"/>
              <a:gd name="connsiteY5939" fmla="*/ 939925 h 3722228"/>
              <a:gd name="connsiteX5940" fmla="*/ 3073383 w 6494035"/>
              <a:gd name="connsiteY5940" fmla="*/ 939925 h 3722228"/>
              <a:gd name="connsiteX5941" fmla="*/ 3073383 w 6494035"/>
              <a:gd name="connsiteY5941" fmla="*/ 935835 h 3722228"/>
              <a:gd name="connsiteX5942" fmla="*/ 3081029 w 6494035"/>
              <a:gd name="connsiteY5942" fmla="*/ 935835 h 3722228"/>
              <a:gd name="connsiteX5943" fmla="*/ 3088845 w 6494035"/>
              <a:gd name="connsiteY5943" fmla="*/ 932191 h 3722228"/>
              <a:gd name="connsiteX5944" fmla="*/ 3103797 w 6494035"/>
              <a:gd name="connsiteY5944" fmla="*/ 928101 h 3722228"/>
              <a:gd name="connsiteX5945" fmla="*/ 3103797 w 6494035"/>
              <a:gd name="connsiteY5945" fmla="*/ 932191 h 3722228"/>
              <a:gd name="connsiteX5946" fmla="*/ 3107534 w 6494035"/>
              <a:gd name="connsiteY5946" fmla="*/ 932191 h 3722228"/>
              <a:gd name="connsiteX5947" fmla="*/ 3103797 w 6494035"/>
              <a:gd name="connsiteY5947" fmla="*/ 924904 h 3722228"/>
              <a:gd name="connsiteX5948" fmla="*/ 3088845 w 6494035"/>
              <a:gd name="connsiteY5948" fmla="*/ 924904 h 3722228"/>
              <a:gd name="connsiteX5949" fmla="*/ 3088845 w 6494035"/>
              <a:gd name="connsiteY5949" fmla="*/ 920368 h 3722228"/>
              <a:gd name="connsiteX5950" fmla="*/ 3103797 w 6494035"/>
              <a:gd name="connsiteY5950" fmla="*/ 917170 h 3722228"/>
              <a:gd name="connsiteX5951" fmla="*/ 3107534 w 6494035"/>
              <a:gd name="connsiteY5951" fmla="*/ 920368 h 3722228"/>
              <a:gd name="connsiteX5952" fmla="*/ 3117857 w 6494035"/>
              <a:gd name="connsiteY5952" fmla="*/ 913655 h 3722228"/>
              <a:gd name="connsiteX5953" fmla="*/ 3127074 w 6494035"/>
              <a:gd name="connsiteY5953" fmla="*/ 917170 h 3722228"/>
              <a:gd name="connsiteX5954" fmla="*/ 3119428 w 6494035"/>
              <a:gd name="connsiteY5954" fmla="*/ 909436 h 3722228"/>
              <a:gd name="connsiteX5955" fmla="*/ 3122486 w 6494035"/>
              <a:gd name="connsiteY5955" fmla="*/ 904900 h 3722228"/>
              <a:gd name="connsiteX5956" fmla="*/ 3134889 w 6494035"/>
              <a:gd name="connsiteY5956" fmla="*/ 912634 h 3722228"/>
              <a:gd name="connsiteX5957" fmla="*/ 3130302 w 6494035"/>
              <a:gd name="connsiteY5957" fmla="*/ 904900 h 3722228"/>
              <a:gd name="connsiteX5958" fmla="*/ 3127074 w 6494035"/>
              <a:gd name="connsiteY5958" fmla="*/ 901703 h 3722228"/>
              <a:gd name="connsiteX5959" fmla="*/ 3130302 w 6494035"/>
              <a:gd name="connsiteY5959" fmla="*/ 901703 h 3722228"/>
              <a:gd name="connsiteX5960" fmla="*/ 3130302 w 6494035"/>
              <a:gd name="connsiteY5960" fmla="*/ 893969 h 3722228"/>
              <a:gd name="connsiteX5961" fmla="*/ 3150351 w 6494035"/>
              <a:gd name="connsiteY5961" fmla="*/ 886235 h 3722228"/>
              <a:gd name="connsiteX5962" fmla="*/ 3154938 w 6494035"/>
              <a:gd name="connsiteY5962" fmla="*/ 893969 h 3722228"/>
              <a:gd name="connsiteX5963" fmla="*/ 3169890 w 6494035"/>
              <a:gd name="connsiteY5963" fmla="*/ 889433 h 3722228"/>
              <a:gd name="connsiteX5964" fmla="*/ 3177706 w 6494035"/>
              <a:gd name="connsiteY5964" fmla="*/ 878501 h 3722228"/>
              <a:gd name="connsiteX5965" fmla="*/ 3177706 w 6494035"/>
              <a:gd name="connsiteY5965" fmla="*/ 873891 h 3722228"/>
              <a:gd name="connsiteX5966" fmla="*/ 3177706 w 6494035"/>
              <a:gd name="connsiteY5966" fmla="*/ 870693 h 3722228"/>
              <a:gd name="connsiteX5967" fmla="*/ 3169890 w 6494035"/>
              <a:gd name="connsiteY5967" fmla="*/ 878501 h 3722228"/>
              <a:gd name="connsiteX5968" fmla="*/ 3157997 w 6494035"/>
              <a:gd name="connsiteY5968" fmla="*/ 889433 h 3722228"/>
              <a:gd name="connsiteX5969" fmla="*/ 3145763 w 6494035"/>
              <a:gd name="connsiteY5969" fmla="*/ 881625 h 3722228"/>
              <a:gd name="connsiteX5970" fmla="*/ 3157997 w 6494035"/>
              <a:gd name="connsiteY5970" fmla="*/ 873891 h 3722228"/>
              <a:gd name="connsiteX5971" fmla="*/ 3157997 w 6494035"/>
              <a:gd name="connsiteY5971" fmla="*/ 870693 h 3722228"/>
              <a:gd name="connsiteX5972" fmla="*/ 3169890 w 6494035"/>
              <a:gd name="connsiteY5972" fmla="*/ 855226 h 3722228"/>
              <a:gd name="connsiteX5973" fmla="*/ 3177706 w 6494035"/>
              <a:gd name="connsiteY5973" fmla="*/ 858869 h 3722228"/>
              <a:gd name="connsiteX5974" fmla="*/ 3181274 w 6494035"/>
              <a:gd name="connsiteY5974" fmla="*/ 851136 h 3722228"/>
              <a:gd name="connsiteX5975" fmla="*/ 3177706 w 6494035"/>
              <a:gd name="connsiteY5975" fmla="*/ 851136 h 3722228"/>
              <a:gd name="connsiteX5976" fmla="*/ 3185351 w 6494035"/>
              <a:gd name="connsiteY5976" fmla="*/ 839758 h 3722228"/>
              <a:gd name="connsiteX5977" fmla="*/ 3189089 w 6494035"/>
              <a:gd name="connsiteY5977" fmla="*/ 832024 h 3722228"/>
              <a:gd name="connsiteX5978" fmla="*/ 3196395 w 6494035"/>
              <a:gd name="connsiteY5978" fmla="*/ 835668 h 3722228"/>
              <a:gd name="connsiteX5979" fmla="*/ 3200813 w 6494035"/>
              <a:gd name="connsiteY5979" fmla="*/ 827934 h 3722228"/>
              <a:gd name="connsiteX5980" fmla="*/ 3193167 w 6494035"/>
              <a:gd name="connsiteY5980" fmla="*/ 827934 h 3722228"/>
              <a:gd name="connsiteX5981" fmla="*/ 3193167 w 6494035"/>
              <a:gd name="connsiteY5981" fmla="*/ 824737 h 3722228"/>
              <a:gd name="connsiteX5982" fmla="*/ 3189089 w 6494035"/>
              <a:gd name="connsiteY5982" fmla="*/ 827934 h 3722228"/>
              <a:gd name="connsiteX5983" fmla="*/ 3189089 w 6494035"/>
              <a:gd name="connsiteY5983" fmla="*/ 817003 h 3722228"/>
              <a:gd name="connsiteX5984" fmla="*/ 3196395 w 6494035"/>
              <a:gd name="connsiteY5984" fmla="*/ 820126 h 3722228"/>
              <a:gd name="connsiteX5985" fmla="*/ 3193167 w 6494035"/>
              <a:gd name="connsiteY5985" fmla="*/ 817003 h 3722228"/>
              <a:gd name="connsiteX5986" fmla="*/ 3196395 w 6494035"/>
              <a:gd name="connsiteY5986" fmla="*/ 804659 h 3722228"/>
              <a:gd name="connsiteX5987" fmla="*/ 3204041 w 6494035"/>
              <a:gd name="connsiteY5987" fmla="*/ 804659 h 3722228"/>
              <a:gd name="connsiteX5988" fmla="*/ 3200813 w 6494035"/>
              <a:gd name="connsiteY5988" fmla="*/ 796925 h 3722228"/>
              <a:gd name="connsiteX5989" fmla="*/ 3219503 w 6494035"/>
              <a:gd name="connsiteY5989" fmla="*/ 793727 h 3722228"/>
              <a:gd name="connsiteX5990" fmla="*/ 3219503 w 6494035"/>
              <a:gd name="connsiteY5990" fmla="*/ 789191 h 3722228"/>
              <a:gd name="connsiteX5991" fmla="*/ 3200813 w 6494035"/>
              <a:gd name="connsiteY5991" fmla="*/ 793727 h 3722228"/>
              <a:gd name="connsiteX5992" fmla="*/ 3200813 w 6494035"/>
              <a:gd name="connsiteY5992" fmla="*/ 781458 h 3722228"/>
              <a:gd name="connsiteX5993" fmla="*/ 3208629 w 6494035"/>
              <a:gd name="connsiteY5993" fmla="*/ 770526 h 3722228"/>
              <a:gd name="connsiteX5994" fmla="*/ 3216444 w 6494035"/>
              <a:gd name="connsiteY5994" fmla="*/ 762792 h 3722228"/>
              <a:gd name="connsiteX5995" fmla="*/ 3239552 w 6494035"/>
              <a:gd name="connsiteY5995" fmla="*/ 762792 h 3722228"/>
              <a:gd name="connsiteX5996" fmla="*/ 3239552 w 6494035"/>
              <a:gd name="connsiteY5996" fmla="*/ 758702 h 3722228"/>
              <a:gd name="connsiteX5997" fmla="*/ 3219503 w 6494035"/>
              <a:gd name="connsiteY5997" fmla="*/ 758702 h 3722228"/>
              <a:gd name="connsiteX5998" fmla="*/ 3231906 w 6494035"/>
              <a:gd name="connsiteY5998" fmla="*/ 750894 h 3722228"/>
              <a:gd name="connsiteX5999" fmla="*/ 3234964 w 6494035"/>
              <a:gd name="connsiteY5999" fmla="*/ 750894 h 3722228"/>
              <a:gd name="connsiteX6000" fmla="*/ 3239552 w 6494035"/>
              <a:gd name="connsiteY6000" fmla="*/ 755059 h 3722228"/>
              <a:gd name="connsiteX6001" fmla="*/ 3239552 w 6494035"/>
              <a:gd name="connsiteY6001" fmla="*/ 750894 h 3722228"/>
              <a:gd name="connsiteX6002" fmla="*/ 3234964 w 6494035"/>
              <a:gd name="connsiteY6002" fmla="*/ 747250 h 3722228"/>
              <a:gd name="connsiteX6003" fmla="*/ 3239552 w 6494035"/>
              <a:gd name="connsiteY6003" fmla="*/ 743160 h 3722228"/>
              <a:gd name="connsiteX6004" fmla="*/ 3231906 w 6494035"/>
              <a:gd name="connsiteY6004" fmla="*/ 747250 h 3722228"/>
              <a:gd name="connsiteX6005" fmla="*/ 3227318 w 6494035"/>
              <a:gd name="connsiteY6005" fmla="*/ 743160 h 3722228"/>
              <a:gd name="connsiteX6006" fmla="*/ 3239552 w 6494035"/>
              <a:gd name="connsiteY6006" fmla="*/ 739517 h 3722228"/>
              <a:gd name="connsiteX6007" fmla="*/ 3242780 w 6494035"/>
              <a:gd name="connsiteY6007" fmla="*/ 739517 h 3722228"/>
              <a:gd name="connsiteX6008" fmla="*/ 3242780 w 6494035"/>
              <a:gd name="connsiteY6008" fmla="*/ 735427 h 3722228"/>
              <a:gd name="connsiteX6009" fmla="*/ 3250595 w 6494035"/>
              <a:gd name="connsiteY6009" fmla="*/ 735427 h 3722228"/>
              <a:gd name="connsiteX6010" fmla="*/ 3250595 w 6494035"/>
              <a:gd name="connsiteY6010" fmla="*/ 739517 h 3722228"/>
              <a:gd name="connsiteX6011" fmla="*/ 3255013 w 6494035"/>
              <a:gd name="connsiteY6011" fmla="*/ 735427 h 3722228"/>
              <a:gd name="connsiteX6012" fmla="*/ 3250595 w 6494035"/>
              <a:gd name="connsiteY6012" fmla="*/ 735427 h 3722228"/>
              <a:gd name="connsiteX6013" fmla="*/ 3255013 w 6494035"/>
              <a:gd name="connsiteY6013" fmla="*/ 724495 h 3722228"/>
              <a:gd name="connsiteX6014" fmla="*/ 3258241 w 6494035"/>
              <a:gd name="connsiteY6014" fmla="*/ 716762 h 3722228"/>
              <a:gd name="connsiteX6015" fmla="*/ 3262829 w 6494035"/>
              <a:gd name="connsiteY6015" fmla="*/ 716762 h 3722228"/>
              <a:gd name="connsiteX6016" fmla="*/ 3270135 w 6494035"/>
              <a:gd name="connsiteY6016" fmla="*/ 709028 h 3722228"/>
              <a:gd name="connsiteX6017" fmla="*/ 3270135 w 6494035"/>
              <a:gd name="connsiteY6017" fmla="*/ 704492 h 3722228"/>
              <a:gd name="connsiteX6018" fmla="*/ 3273703 w 6494035"/>
              <a:gd name="connsiteY6018" fmla="*/ 701294 h 3722228"/>
              <a:gd name="connsiteX6019" fmla="*/ 3270135 w 6494035"/>
              <a:gd name="connsiteY6019" fmla="*/ 701294 h 3722228"/>
              <a:gd name="connsiteX6020" fmla="*/ 3262829 w 6494035"/>
              <a:gd name="connsiteY6020" fmla="*/ 704492 h 3722228"/>
              <a:gd name="connsiteX6021" fmla="*/ 3258241 w 6494035"/>
              <a:gd name="connsiteY6021" fmla="*/ 701294 h 3722228"/>
              <a:gd name="connsiteX6022" fmla="*/ 3262829 w 6494035"/>
              <a:gd name="connsiteY6022" fmla="*/ 693560 h 3722228"/>
              <a:gd name="connsiteX6023" fmla="*/ 3285596 w 6494035"/>
              <a:gd name="connsiteY6023" fmla="*/ 688950 h 3722228"/>
              <a:gd name="connsiteX6024" fmla="*/ 3288505 w 6494035"/>
              <a:gd name="connsiteY6024" fmla="*/ 691828 h 3722228"/>
              <a:gd name="connsiteX6025" fmla="*/ 3289334 w 6494035"/>
              <a:gd name="connsiteY6025" fmla="*/ 693560 h 3722228"/>
              <a:gd name="connsiteX6026" fmla="*/ 3290256 w 6494035"/>
              <a:gd name="connsiteY6026" fmla="*/ 693560 h 3722228"/>
              <a:gd name="connsiteX6027" fmla="*/ 3293412 w 6494035"/>
              <a:gd name="connsiteY6027" fmla="*/ 696684 h 3722228"/>
              <a:gd name="connsiteX6028" fmla="*/ 3296470 w 6494035"/>
              <a:gd name="connsiteY6028" fmla="*/ 696684 h 3722228"/>
              <a:gd name="connsiteX6029" fmla="*/ 3296470 w 6494035"/>
              <a:gd name="connsiteY6029" fmla="*/ 693560 h 3722228"/>
              <a:gd name="connsiteX6030" fmla="*/ 3290256 w 6494035"/>
              <a:gd name="connsiteY6030" fmla="*/ 693560 h 3722228"/>
              <a:gd name="connsiteX6031" fmla="*/ 3288505 w 6494035"/>
              <a:gd name="connsiteY6031" fmla="*/ 691828 h 3722228"/>
              <a:gd name="connsiteX6032" fmla="*/ 3285596 w 6494035"/>
              <a:gd name="connsiteY6032" fmla="*/ 685752 h 3722228"/>
              <a:gd name="connsiteX6033" fmla="*/ 3296470 w 6494035"/>
              <a:gd name="connsiteY6033" fmla="*/ 678018 h 3722228"/>
              <a:gd name="connsiteX6034" fmla="*/ 3301058 w 6494035"/>
              <a:gd name="connsiteY6034" fmla="*/ 688950 h 3722228"/>
              <a:gd name="connsiteX6035" fmla="*/ 3301058 w 6494035"/>
              <a:gd name="connsiteY6035" fmla="*/ 681216 h 3722228"/>
              <a:gd name="connsiteX6036" fmla="*/ 3304286 w 6494035"/>
              <a:gd name="connsiteY6036" fmla="*/ 678018 h 3722228"/>
              <a:gd name="connsiteX6037" fmla="*/ 3308873 w 6494035"/>
              <a:gd name="connsiteY6037" fmla="*/ 693560 h 3722228"/>
              <a:gd name="connsiteX6038" fmla="*/ 3312102 w 6494035"/>
              <a:gd name="connsiteY6038" fmla="*/ 693560 h 3722228"/>
              <a:gd name="connsiteX6039" fmla="*/ 3316519 w 6494035"/>
              <a:gd name="connsiteY6039" fmla="*/ 688950 h 3722228"/>
              <a:gd name="connsiteX6040" fmla="*/ 3312102 w 6494035"/>
              <a:gd name="connsiteY6040" fmla="*/ 681216 h 3722228"/>
              <a:gd name="connsiteX6041" fmla="*/ 3319747 w 6494035"/>
              <a:gd name="connsiteY6041" fmla="*/ 678018 h 3722228"/>
              <a:gd name="connsiteX6042" fmla="*/ 3324335 w 6494035"/>
              <a:gd name="connsiteY6042" fmla="*/ 673482 h 3722228"/>
              <a:gd name="connsiteX6043" fmla="*/ 3335209 w 6494035"/>
              <a:gd name="connsiteY6043" fmla="*/ 681216 h 3722228"/>
              <a:gd name="connsiteX6044" fmla="*/ 3335209 w 6494035"/>
              <a:gd name="connsiteY6044" fmla="*/ 670285 h 3722228"/>
              <a:gd name="connsiteX6045" fmla="*/ 3327563 w 6494035"/>
              <a:gd name="connsiteY6045" fmla="*/ 670285 h 3722228"/>
              <a:gd name="connsiteX6046" fmla="*/ 3319747 w 6494035"/>
              <a:gd name="connsiteY6046" fmla="*/ 662551 h 3722228"/>
              <a:gd name="connsiteX6047" fmla="*/ 3332150 w 6494035"/>
              <a:gd name="connsiteY6047" fmla="*/ 662551 h 3722228"/>
              <a:gd name="connsiteX6048" fmla="*/ 3347612 w 6494035"/>
              <a:gd name="connsiteY6048" fmla="*/ 662551 h 3722228"/>
              <a:gd name="connsiteX6049" fmla="*/ 3351690 w 6494035"/>
              <a:gd name="connsiteY6049" fmla="*/ 665749 h 3722228"/>
              <a:gd name="connsiteX6050" fmla="*/ 3359335 w 6494035"/>
              <a:gd name="connsiteY6050" fmla="*/ 658461 h 3722228"/>
              <a:gd name="connsiteX6051" fmla="*/ 3359335 w 6494035"/>
              <a:gd name="connsiteY6051" fmla="*/ 647083 h 3722228"/>
              <a:gd name="connsiteX6052" fmla="*/ 3367151 w 6494035"/>
              <a:gd name="connsiteY6052" fmla="*/ 654817 h 3722228"/>
              <a:gd name="connsiteX6053" fmla="*/ 3370379 w 6494035"/>
              <a:gd name="connsiteY6053" fmla="*/ 650727 h 3722228"/>
              <a:gd name="connsiteX6054" fmla="*/ 3367151 w 6494035"/>
              <a:gd name="connsiteY6054" fmla="*/ 647083 h 3722228"/>
              <a:gd name="connsiteX6055" fmla="*/ 3370379 w 6494035"/>
              <a:gd name="connsiteY6055" fmla="*/ 639350 h 3722228"/>
              <a:gd name="connsiteX6056" fmla="*/ 3382613 w 6494035"/>
              <a:gd name="connsiteY6056" fmla="*/ 639350 h 3722228"/>
              <a:gd name="connsiteX6057" fmla="*/ 3390428 w 6494035"/>
              <a:gd name="connsiteY6057" fmla="*/ 639350 h 3722228"/>
              <a:gd name="connsiteX6058" fmla="*/ 3382613 w 6494035"/>
              <a:gd name="connsiteY6058" fmla="*/ 650727 h 3722228"/>
              <a:gd name="connsiteX6059" fmla="*/ 3382613 w 6494035"/>
              <a:gd name="connsiteY6059" fmla="*/ 662551 h 3722228"/>
              <a:gd name="connsiteX6060" fmla="*/ 3385841 w 6494035"/>
              <a:gd name="connsiteY6060" fmla="*/ 665749 h 3722228"/>
              <a:gd name="connsiteX6061" fmla="*/ 3385841 w 6494035"/>
              <a:gd name="connsiteY6061" fmla="*/ 658461 h 3722228"/>
              <a:gd name="connsiteX6062" fmla="*/ 3401302 w 6494035"/>
              <a:gd name="connsiteY6062" fmla="*/ 639350 h 3722228"/>
              <a:gd name="connsiteX6063" fmla="*/ 3401302 w 6494035"/>
              <a:gd name="connsiteY6063" fmla="*/ 647083 h 3722228"/>
              <a:gd name="connsiteX6064" fmla="*/ 3405890 w 6494035"/>
              <a:gd name="connsiteY6064" fmla="*/ 654817 h 3722228"/>
              <a:gd name="connsiteX6065" fmla="*/ 3409118 w 6494035"/>
              <a:gd name="connsiteY6065" fmla="*/ 650727 h 3722228"/>
              <a:gd name="connsiteX6066" fmla="*/ 3413536 w 6494035"/>
              <a:gd name="connsiteY6066" fmla="*/ 647083 h 3722228"/>
              <a:gd name="connsiteX6067" fmla="*/ 3416764 w 6494035"/>
              <a:gd name="connsiteY6067" fmla="*/ 642993 h 3722228"/>
              <a:gd name="connsiteX6068" fmla="*/ 3409118 w 6494035"/>
              <a:gd name="connsiteY6068" fmla="*/ 639350 h 3722228"/>
              <a:gd name="connsiteX6069" fmla="*/ 3413536 w 6494035"/>
              <a:gd name="connsiteY6069" fmla="*/ 632062 h 3722228"/>
              <a:gd name="connsiteX6070" fmla="*/ 3424579 w 6494035"/>
              <a:gd name="connsiteY6070" fmla="*/ 632062 h 3722228"/>
              <a:gd name="connsiteX6071" fmla="*/ 3432225 w 6494035"/>
              <a:gd name="connsiteY6071" fmla="*/ 635185 h 3722228"/>
              <a:gd name="connsiteX6072" fmla="*/ 3432225 w 6494035"/>
              <a:gd name="connsiteY6072" fmla="*/ 639350 h 3722228"/>
              <a:gd name="connsiteX6073" fmla="*/ 3424579 w 6494035"/>
              <a:gd name="connsiteY6073" fmla="*/ 642993 h 3722228"/>
              <a:gd name="connsiteX6074" fmla="*/ 3432225 w 6494035"/>
              <a:gd name="connsiteY6074" fmla="*/ 647083 h 3722228"/>
              <a:gd name="connsiteX6075" fmla="*/ 3424579 w 6494035"/>
              <a:gd name="connsiteY6075" fmla="*/ 650727 h 3722228"/>
              <a:gd name="connsiteX6076" fmla="*/ 3432225 w 6494035"/>
              <a:gd name="connsiteY6076" fmla="*/ 650727 h 3722228"/>
              <a:gd name="connsiteX6077" fmla="*/ 3440041 w 6494035"/>
              <a:gd name="connsiteY6077" fmla="*/ 639350 h 3722228"/>
              <a:gd name="connsiteX6078" fmla="*/ 3444119 w 6494035"/>
              <a:gd name="connsiteY6078" fmla="*/ 639350 h 3722228"/>
              <a:gd name="connsiteX6079" fmla="*/ 3447857 w 6494035"/>
              <a:gd name="connsiteY6079" fmla="*/ 642993 h 3722228"/>
              <a:gd name="connsiteX6080" fmla="*/ 3451934 w 6494035"/>
              <a:gd name="connsiteY6080" fmla="*/ 639350 h 3722228"/>
              <a:gd name="connsiteX6081" fmla="*/ 3463318 w 6494035"/>
              <a:gd name="connsiteY6081" fmla="*/ 647083 h 3722228"/>
              <a:gd name="connsiteX6082" fmla="*/ 3467396 w 6494035"/>
              <a:gd name="connsiteY6082" fmla="*/ 647083 h 3722228"/>
              <a:gd name="connsiteX6083" fmla="*/ 3475042 w 6494035"/>
              <a:gd name="connsiteY6083" fmla="*/ 654817 h 3722228"/>
              <a:gd name="connsiteX6084" fmla="*/ 3463318 w 6494035"/>
              <a:gd name="connsiteY6084" fmla="*/ 662551 h 3722228"/>
              <a:gd name="connsiteX6085" fmla="*/ 3440041 w 6494035"/>
              <a:gd name="connsiteY6085" fmla="*/ 662551 h 3722228"/>
              <a:gd name="connsiteX6086" fmla="*/ 3451934 w 6494035"/>
              <a:gd name="connsiteY6086" fmla="*/ 665749 h 3722228"/>
              <a:gd name="connsiteX6087" fmla="*/ 3459580 w 6494035"/>
              <a:gd name="connsiteY6087" fmla="*/ 673482 h 3722228"/>
              <a:gd name="connsiteX6088" fmla="*/ 3463318 w 6494035"/>
              <a:gd name="connsiteY6088" fmla="*/ 670285 h 3722228"/>
              <a:gd name="connsiteX6089" fmla="*/ 3470624 w 6494035"/>
              <a:gd name="connsiteY6089" fmla="*/ 670285 h 3722228"/>
              <a:gd name="connsiteX6090" fmla="*/ 3478270 w 6494035"/>
              <a:gd name="connsiteY6090" fmla="*/ 673482 h 3722228"/>
              <a:gd name="connsiteX6091" fmla="*/ 3513780 w 6494035"/>
              <a:gd name="connsiteY6091" fmla="*/ 673482 h 3722228"/>
              <a:gd name="connsiteX6092" fmla="*/ 3501547 w 6494035"/>
              <a:gd name="connsiteY6092" fmla="*/ 678018 h 3722228"/>
              <a:gd name="connsiteX6093" fmla="*/ 3521596 w 6494035"/>
              <a:gd name="connsiteY6093" fmla="*/ 681216 h 3722228"/>
              <a:gd name="connsiteX6094" fmla="*/ 3521596 w 6494035"/>
              <a:gd name="connsiteY6094" fmla="*/ 693560 h 3722228"/>
              <a:gd name="connsiteX6095" fmla="*/ 3524824 w 6494035"/>
              <a:gd name="connsiteY6095" fmla="*/ 685752 h 3722228"/>
              <a:gd name="connsiteX6096" fmla="*/ 3556597 w 6494035"/>
              <a:gd name="connsiteY6096" fmla="*/ 685752 h 3722228"/>
              <a:gd name="connsiteX6097" fmla="*/ 3637302 w 6494035"/>
              <a:gd name="connsiteY6097" fmla="*/ 716762 h 3722228"/>
              <a:gd name="connsiteX6098" fmla="*/ 3667715 w 6494035"/>
              <a:gd name="connsiteY6098" fmla="*/ 743160 h 3722228"/>
              <a:gd name="connsiteX6099" fmla="*/ 3649025 w 6494035"/>
              <a:gd name="connsiteY6099" fmla="*/ 770526 h 3722228"/>
              <a:gd name="connsiteX6100" fmla="*/ 3621841 w 6494035"/>
              <a:gd name="connsiteY6100" fmla="*/ 781458 h 3722228"/>
              <a:gd name="connsiteX6101" fmla="*/ 3513780 w 6494035"/>
              <a:gd name="connsiteY6101" fmla="*/ 750894 h 3722228"/>
              <a:gd name="connsiteX6102" fmla="*/ 3567640 w 6494035"/>
              <a:gd name="connsiteY6102" fmla="*/ 793727 h 3722228"/>
              <a:gd name="connsiteX6103" fmla="*/ 3564412 w 6494035"/>
              <a:gd name="connsiteY6103" fmla="*/ 812393 h 3722228"/>
              <a:gd name="connsiteX6104" fmla="*/ 3575286 w 6494035"/>
              <a:gd name="connsiteY6104" fmla="*/ 843402 h 3722228"/>
              <a:gd name="connsiteX6105" fmla="*/ 3621841 w 6494035"/>
              <a:gd name="connsiteY6105" fmla="*/ 862959 h 3722228"/>
              <a:gd name="connsiteX6106" fmla="*/ 3633564 w 6494035"/>
              <a:gd name="connsiteY6106" fmla="*/ 858869 h 3722228"/>
              <a:gd name="connsiteX6107" fmla="*/ 3625918 w 6494035"/>
              <a:gd name="connsiteY6107" fmla="*/ 843402 h 3722228"/>
              <a:gd name="connsiteX6108" fmla="*/ 3614025 w 6494035"/>
              <a:gd name="connsiteY6108" fmla="*/ 839758 h 3722228"/>
              <a:gd name="connsiteX6109" fmla="*/ 3598563 w 6494035"/>
              <a:gd name="connsiteY6109" fmla="*/ 824737 h 3722228"/>
              <a:gd name="connsiteX6110" fmla="*/ 3606209 w 6494035"/>
              <a:gd name="connsiteY6110" fmla="*/ 812393 h 3722228"/>
              <a:gd name="connsiteX6111" fmla="*/ 3629486 w 6494035"/>
              <a:gd name="connsiteY6111" fmla="*/ 824737 h 3722228"/>
              <a:gd name="connsiteX6112" fmla="*/ 3629486 w 6494035"/>
              <a:gd name="connsiteY6112" fmla="*/ 832024 h 3722228"/>
              <a:gd name="connsiteX6113" fmla="*/ 3672303 w 6494035"/>
              <a:gd name="connsiteY6113" fmla="*/ 832024 h 3722228"/>
              <a:gd name="connsiteX6114" fmla="*/ 3652254 w 6494035"/>
              <a:gd name="connsiteY6114" fmla="*/ 796925 h 3722228"/>
              <a:gd name="connsiteX6115" fmla="*/ 3664657 w 6494035"/>
              <a:gd name="connsiteY6115" fmla="*/ 781458 h 3722228"/>
              <a:gd name="connsiteX6116" fmla="*/ 3683347 w 6494035"/>
              <a:gd name="connsiteY6116" fmla="*/ 762792 h 3722228"/>
              <a:gd name="connsiteX6117" fmla="*/ 3706454 w 6494035"/>
              <a:gd name="connsiteY6117" fmla="*/ 762792 h 3722228"/>
              <a:gd name="connsiteX6118" fmla="*/ 3721915 w 6494035"/>
              <a:gd name="connsiteY6118" fmla="*/ 773724 h 3722228"/>
              <a:gd name="connsiteX6119" fmla="*/ 3721915 w 6494035"/>
              <a:gd name="connsiteY6119" fmla="*/ 747250 h 3722228"/>
              <a:gd name="connsiteX6120" fmla="*/ 3706454 w 6494035"/>
              <a:gd name="connsiteY6120" fmla="*/ 735427 h 3722228"/>
              <a:gd name="connsiteX6121" fmla="*/ 3703395 w 6494035"/>
              <a:gd name="connsiteY6121" fmla="*/ 701294 h 3722228"/>
              <a:gd name="connsiteX6122" fmla="*/ 3687764 w 6494035"/>
              <a:gd name="connsiteY6122" fmla="*/ 693560 h 3722228"/>
              <a:gd name="connsiteX6123" fmla="*/ 3733809 w 6494035"/>
              <a:gd name="connsiteY6123" fmla="*/ 696684 h 3722228"/>
              <a:gd name="connsiteX6124" fmla="*/ 3749270 w 6494035"/>
              <a:gd name="connsiteY6124" fmla="*/ 712225 h 3722228"/>
              <a:gd name="connsiteX6125" fmla="*/ 3726163 w 6494035"/>
              <a:gd name="connsiteY6125" fmla="*/ 719959 h 3722228"/>
              <a:gd name="connsiteX6126" fmla="*/ 3726163 w 6494035"/>
              <a:gd name="connsiteY6126" fmla="*/ 727693 h 3722228"/>
              <a:gd name="connsiteX6127" fmla="*/ 3753858 w 6494035"/>
              <a:gd name="connsiteY6127" fmla="*/ 747250 h 3722228"/>
              <a:gd name="connsiteX6128" fmla="*/ 3772547 w 6494035"/>
              <a:gd name="connsiteY6128" fmla="*/ 739517 h 3722228"/>
              <a:gd name="connsiteX6129" fmla="*/ 3772547 w 6494035"/>
              <a:gd name="connsiteY6129" fmla="*/ 719959 h 3722228"/>
              <a:gd name="connsiteX6130" fmla="*/ 3788009 w 6494035"/>
              <a:gd name="connsiteY6130" fmla="*/ 716762 h 3722228"/>
              <a:gd name="connsiteX6131" fmla="*/ 3780363 w 6494035"/>
              <a:gd name="connsiteY6131" fmla="*/ 709028 h 3722228"/>
              <a:gd name="connsiteX6132" fmla="*/ 3830825 w 6494035"/>
              <a:gd name="connsiteY6132" fmla="*/ 681216 h 3722228"/>
              <a:gd name="connsiteX6133" fmla="*/ 3838641 w 6494035"/>
              <a:gd name="connsiteY6133" fmla="*/ 693560 h 3722228"/>
              <a:gd name="connsiteX6134" fmla="*/ 3841869 w 6494035"/>
              <a:gd name="connsiteY6134" fmla="*/ 685752 h 3722228"/>
              <a:gd name="connsiteX6135" fmla="*/ 3834053 w 6494035"/>
              <a:gd name="connsiteY6135" fmla="*/ 681216 h 3722228"/>
              <a:gd name="connsiteX6136" fmla="*/ 3857330 w 6494035"/>
              <a:gd name="connsiteY6136" fmla="*/ 665749 h 3722228"/>
              <a:gd name="connsiteX6137" fmla="*/ 3864976 w 6494035"/>
              <a:gd name="connsiteY6137" fmla="*/ 665749 h 3722228"/>
              <a:gd name="connsiteX6138" fmla="*/ 3854102 w 6494035"/>
              <a:gd name="connsiteY6138" fmla="*/ 670285 h 3722228"/>
              <a:gd name="connsiteX6139" fmla="*/ 3861918 w 6494035"/>
              <a:gd name="connsiteY6139" fmla="*/ 685752 h 3722228"/>
              <a:gd name="connsiteX6140" fmla="*/ 3854102 w 6494035"/>
              <a:gd name="connsiteY6140" fmla="*/ 696684 h 3722228"/>
              <a:gd name="connsiteX6141" fmla="*/ 3857330 w 6494035"/>
              <a:gd name="connsiteY6141" fmla="*/ 701294 h 3722228"/>
              <a:gd name="connsiteX6142" fmla="*/ 3872792 w 6494035"/>
              <a:gd name="connsiteY6142" fmla="*/ 688950 h 3722228"/>
              <a:gd name="connsiteX6143" fmla="*/ 3880438 w 6494035"/>
              <a:gd name="connsiteY6143" fmla="*/ 693560 h 3722228"/>
              <a:gd name="connsiteX6144" fmla="*/ 3880438 w 6494035"/>
              <a:gd name="connsiteY6144" fmla="*/ 678018 h 3722228"/>
              <a:gd name="connsiteX6145" fmla="*/ 3892331 w 6494035"/>
              <a:gd name="connsiteY6145" fmla="*/ 673482 h 3722228"/>
              <a:gd name="connsiteX6146" fmla="*/ 3911531 w 6494035"/>
              <a:gd name="connsiteY6146" fmla="*/ 673482 h 3722228"/>
              <a:gd name="connsiteX6147" fmla="*/ 3943303 w 6494035"/>
              <a:gd name="connsiteY6147" fmla="*/ 658461 h 3722228"/>
              <a:gd name="connsiteX6148" fmla="*/ 3951119 w 6494035"/>
              <a:gd name="connsiteY6148" fmla="*/ 678018 h 3722228"/>
              <a:gd name="connsiteX6149" fmla="*/ 3958934 w 6494035"/>
              <a:gd name="connsiteY6149" fmla="*/ 678018 h 3722228"/>
              <a:gd name="connsiteX6150" fmla="*/ 3958934 w 6494035"/>
              <a:gd name="connsiteY6150" fmla="*/ 665749 h 3722228"/>
              <a:gd name="connsiteX6151" fmla="*/ 3969808 w 6494035"/>
              <a:gd name="connsiteY6151" fmla="*/ 658461 h 3722228"/>
              <a:gd name="connsiteX6152" fmla="*/ 3951119 w 6494035"/>
              <a:gd name="connsiteY6152" fmla="*/ 635185 h 3722228"/>
              <a:gd name="connsiteX6153" fmla="*/ 3954347 w 6494035"/>
              <a:gd name="connsiteY6153" fmla="*/ 627452 h 3722228"/>
              <a:gd name="connsiteX6154" fmla="*/ 4028086 w 6494035"/>
              <a:gd name="connsiteY6154" fmla="*/ 635185 h 3722228"/>
              <a:gd name="connsiteX6155" fmla="*/ 4074131 w 6494035"/>
              <a:gd name="connsiteY6155" fmla="*/ 647083 h 3722228"/>
              <a:gd name="connsiteX6156" fmla="*/ 4100466 w 6494035"/>
              <a:gd name="connsiteY6156" fmla="*/ 665749 h 3722228"/>
              <a:gd name="connsiteX6157" fmla="*/ 4105054 w 6494035"/>
              <a:gd name="connsiteY6157" fmla="*/ 639350 h 3722228"/>
              <a:gd name="connsiteX6158" fmla="*/ 4077699 w 6494035"/>
              <a:gd name="connsiteY6158" fmla="*/ 632062 h 3722228"/>
              <a:gd name="connsiteX6159" fmla="*/ 4077699 w 6494035"/>
              <a:gd name="connsiteY6159" fmla="*/ 619718 h 3722228"/>
              <a:gd name="connsiteX6160" fmla="*/ 4054592 w 6494035"/>
              <a:gd name="connsiteY6160" fmla="*/ 619718 h 3722228"/>
              <a:gd name="connsiteX6161" fmla="*/ 4051363 w 6494035"/>
              <a:gd name="connsiteY6161" fmla="*/ 608786 h 3722228"/>
              <a:gd name="connsiteX6162" fmla="*/ 4054592 w 6494035"/>
              <a:gd name="connsiteY6162" fmla="*/ 608786 h 3722228"/>
              <a:gd name="connsiteX6163" fmla="*/ 4059009 w 6494035"/>
              <a:gd name="connsiteY6163" fmla="*/ 604250 h 3722228"/>
              <a:gd name="connsiteX6164" fmla="*/ 4046776 w 6494035"/>
              <a:gd name="connsiteY6164" fmla="*/ 577851 h 3722228"/>
              <a:gd name="connsiteX6165" fmla="*/ 4038960 w 6494035"/>
              <a:gd name="connsiteY6165" fmla="*/ 585585 h 3722228"/>
              <a:gd name="connsiteX6166" fmla="*/ 4038960 w 6494035"/>
              <a:gd name="connsiteY6166" fmla="*/ 570118 h 3722228"/>
              <a:gd name="connsiteX6167" fmla="*/ 4031314 w 6494035"/>
              <a:gd name="connsiteY6167" fmla="*/ 573241 h 3722228"/>
              <a:gd name="connsiteX6168" fmla="*/ 4035902 w 6494035"/>
              <a:gd name="connsiteY6168" fmla="*/ 562310 h 3722228"/>
              <a:gd name="connsiteX6169" fmla="*/ 4046776 w 6494035"/>
              <a:gd name="connsiteY6169" fmla="*/ 554576 h 3722228"/>
              <a:gd name="connsiteX6170" fmla="*/ 4051363 w 6494035"/>
              <a:gd name="connsiteY6170" fmla="*/ 535018 h 3722228"/>
              <a:gd name="connsiteX6171" fmla="*/ 4043548 w 6494035"/>
              <a:gd name="connsiteY6171" fmla="*/ 496275 h 3722228"/>
              <a:gd name="connsiteX6172" fmla="*/ 4100466 w 6494035"/>
              <a:gd name="connsiteY6172" fmla="*/ 496275 h 3722228"/>
              <a:gd name="connsiteX6173" fmla="*/ 4108282 w 6494035"/>
              <a:gd name="connsiteY6173" fmla="*/ 516353 h 3722228"/>
              <a:gd name="connsiteX6174" fmla="*/ 4108282 w 6494035"/>
              <a:gd name="connsiteY6174" fmla="*/ 542752 h 3722228"/>
              <a:gd name="connsiteX6175" fmla="*/ 4132409 w 6494035"/>
              <a:gd name="connsiteY6175" fmla="*/ 565507 h 3722228"/>
              <a:gd name="connsiteX6176" fmla="*/ 4163332 w 6494035"/>
              <a:gd name="connsiteY6176" fmla="*/ 635185 h 3722228"/>
              <a:gd name="connsiteX6177" fmla="*/ 4186609 w 6494035"/>
              <a:gd name="connsiteY6177" fmla="*/ 642993 h 3722228"/>
              <a:gd name="connsiteX6178" fmla="*/ 4178793 w 6494035"/>
              <a:gd name="connsiteY6178" fmla="*/ 650727 h 3722228"/>
              <a:gd name="connsiteX6179" fmla="*/ 4186609 w 6494035"/>
              <a:gd name="connsiteY6179" fmla="*/ 670285 h 3722228"/>
              <a:gd name="connsiteX6180" fmla="*/ 4171147 w 6494035"/>
              <a:gd name="connsiteY6180" fmla="*/ 696684 h 3722228"/>
              <a:gd name="connsiteX6181" fmla="*/ 4174375 w 6494035"/>
              <a:gd name="connsiteY6181" fmla="*/ 704492 h 3722228"/>
              <a:gd name="connsiteX6182" fmla="*/ 4159254 w 6494035"/>
              <a:gd name="connsiteY6182" fmla="*/ 712225 h 3722228"/>
              <a:gd name="connsiteX6183" fmla="*/ 4143792 w 6494035"/>
              <a:gd name="connsiteY6183" fmla="*/ 701294 h 3722228"/>
              <a:gd name="connsiteX6184" fmla="*/ 4125103 w 6494035"/>
              <a:gd name="connsiteY6184" fmla="*/ 709028 h 3722228"/>
              <a:gd name="connsiteX6185" fmla="*/ 4155686 w 6494035"/>
              <a:gd name="connsiteY6185" fmla="*/ 719959 h 3722228"/>
              <a:gd name="connsiteX6186" fmla="*/ 4194424 w 6494035"/>
              <a:gd name="connsiteY6186" fmla="*/ 716762 h 3722228"/>
              <a:gd name="connsiteX6187" fmla="*/ 4189837 w 6494035"/>
              <a:gd name="connsiteY6187" fmla="*/ 704492 h 3722228"/>
              <a:gd name="connsiteX6188" fmla="*/ 4209886 w 6494035"/>
              <a:gd name="connsiteY6188" fmla="*/ 688950 h 3722228"/>
              <a:gd name="connsiteX6189" fmla="*/ 4213114 w 6494035"/>
              <a:gd name="connsiteY6189" fmla="*/ 665749 h 3722228"/>
              <a:gd name="connsiteX6190" fmla="*/ 4194424 w 6494035"/>
              <a:gd name="connsiteY6190" fmla="*/ 635185 h 3722228"/>
              <a:gd name="connsiteX6191" fmla="*/ 4225347 w 6494035"/>
              <a:gd name="connsiteY6191" fmla="*/ 619718 h 3722228"/>
              <a:gd name="connsiteX6192" fmla="*/ 4244037 w 6494035"/>
              <a:gd name="connsiteY6192" fmla="*/ 632062 h 3722228"/>
              <a:gd name="connsiteX6193" fmla="*/ 4251683 w 6494035"/>
              <a:gd name="connsiteY6193" fmla="*/ 658461 h 3722228"/>
              <a:gd name="connsiteX6194" fmla="*/ 4286853 w 6494035"/>
              <a:gd name="connsiteY6194" fmla="*/ 662551 h 3722228"/>
              <a:gd name="connsiteX6195" fmla="*/ 4259498 w 6494035"/>
              <a:gd name="connsiteY6195" fmla="*/ 658461 h 3722228"/>
              <a:gd name="connsiteX6196" fmla="*/ 4255930 w 6494035"/>
              <a:gd name="connsiteY6196" fmla="*/ 642993 h 3722228"/>
              <a:gd name="connsiteX6197" fmla="*/ 4259498 w 6494035"/>
              <a:gd name="connsiteY6197" fmla="*/ 639350 h 3722228"/>
              <a:gd name="connsiteX6198" fmla="*/ 4244037 w 6494035"/>
              <a:gd name="connsiteY6198" fmla="*/ 619718 h 3722228"/>
              <a:gd name="connsiteX6199" fmla="*/ 4205298 w 6494035"/>
              <a:gd name="connsiteY6199" fmla="*/ 611984 h 3722228"/>
              <a:gd name="connsiteX6200" fmla="*/ 4178793 w 6494035"/>
              <a:gd name="connsiteY6200" fmla="*/ 624254 h 3722228"/>
              <a:gd name="connsiteX6201" fmla="*/ 4163332 w 6494035"/>
              <a:gd name="connsiteY6201" fmla="*/ 596517 h 3722228"/>
              <a:gd name="connsiteX6202" fmla="*/ 4159254 w 6494035"/>
              <a:gd name="connsiteY6202" fmla="*/ 562310 h 3722228"/>
              <a:gd name="connsiteX6203" fmla="*/ 4128331 w 6494035"/>
              <a:gd name="connsiteY6203" fmla="*/ 542752 h 3722228"/>
              <a:gd name="connsiteX6204" fmla="*/ 4128331 w 6494035"/>
              <a:gd name="connsiteY6204" fmla="*/ 527285 h 3722228"/>
              <a:gd name="connsiteX6205" fmla="*/ 4140224 w 6494035"/>
              <a:gd name="connsiteY6205" fmla="*/ 519551 h 3722228"/>
              <a:gd name="connsiteX6206" fmla="*/ 4132409 w 6494035"/>
              <a:gd name="connsiteY6206" fmla="*/ 485344 h 3722228"/>
              <a:gd name="connsiteX6207" fmla="*/ 4155686 w 6494035"/>
              <a:gd name="connsiteY6207" fmla="*/ 508619 h 3722228"/>
              <a:gd name="connsiteX6208" fmla="*/ 4155686 w 6494035"/>
              <a:gd name="connsiteY6208" fmla="*/ 524087 h 3722228"/>
              <a:gd name="connsiteX6209" fmla="*/ 4163332 w 6494035"/>
              <a:gd name="connsiteY6209" fmla="*/ 539108 h 3722228"/>
              <a:gd name="connsiteX6210" fmla="*/ 4178793 w 6494035"/>
              <a:gd name="connsiteY6210" fmla="*/ 542752 h 3722228"/>
              <a:gd name="connsiteX6211" fmla="*/ 4232993 w 6494035"/>
              <a:gd name="connsiteY6211" fmla="*/ 550486 h 3722228"/>
              <a:gd name="connsiteX6212" fmla="*/ 4166560 w 6494035"/>
              <a:gd name="connsiteY6212" fmla="*/ 519551 h 3722228"/>
              <a:gd name="connsiteX6213" fmla="*/ 4171147 w 6494035"/>
              <a:gd name="connsiteY6213" fmla="*/ 511743 h 3722228"/>
              <a:gd name="connsiteX6214" fmla="*/ 4202070 w 6494035"/>
              <a:gd name="connsiteY6214" fmla="*/ 511743 h 3722228"/>
              <a:gd name="connsiteX6215" fmla="*/ 4186609 w 6494035"/>
              <a:gd name="connsiteY6215" fmla="*/ 508619 h 3722228"/>
              <a:gd name="connsiteX6216" fmla="*/ 4194424 w 6494035"/>
              <a:gd name="connsiteY6216" fmla="*/ 496275 h 3722228"/>
              <a:gd name="connsiteX6217" fmla="*/ 4209886 w 6494035"/>
              <a:gd name="connsiteY6217" fmla="*/ 493078 h 3722228"/>
              <a:gd name="connsiteX6218" fmla="*/ 4251683 w 6494035"/>
              <a:gd name="connsiteY6218" fmla="*/ 508619 h 3722228"/>
              <a:gd name="connsiteX6219" fmla="*/ 4282266 w 6494035"/>
              <a:gd name="connsiteY6219" fmla="*/ 508619 h 3722228"/>
              <a:gd name="connsiteX6220" fmla="*/ 4282266 w 6494035"/>
              <a:gd name="connsiteY6220" fmla="*/ 519551 h 3722228"/>
              <a:gd name="connsiteX6221" fmla="*/ 4274450 w 6494035"/>
              <a:gd name="connsiteY6221" fmla="*/ 524087 h 3722228"/>
              <a:gd name="connsiteX6222" fmla="*/ 4279038 w 6494035"/>
              <a:gd name="connsiteY6222" fmla="*/ 535018 h 3722228"/>
              <a:gd name="connsiteX6223" fmla="*/ 4290082 w 6494035"/>
              <a:gd name="connsiteY6223" fmla="*/ 546842 h 3722228"/>
              <a:gd name="connsiteX6224" fmla="*/ 4290082 w 6494035"/>
              <a:gd name="connsiteY6224" fmla="*/ 539108 h 3722228"/>
              <a:gd name="connsiteX6225" fmla="*/ 4302315 w 6494035"/>
              <a:gd name="connsiteY6225" fmla="*/ 565507 h 3722228"/>
              <a:gd name="connsiteX6226" fmla="*/ 4317776 w 6494035"/>
              <a:gd name="connsiteY6226" fmla="*/ 570118 h 3722228"/>
              <a:gd name="connsiteX6227" fmla="*/ 4340544 w 6494035"/>
              <a:gd name="connsiteY6227" fmla="*/ 577851 h 3722228"/>
              <a:gd name="connsiteX6228" fmla="*/ 4348359 w 6494035"/>
              <a:gd name="connsiteY6228" fmla="*/ 570118 h 3722228"/>
              <a:gd name="connsiteX6229" fmla="*/ 4317776 w 6494035"/>
              <a:gd name="connsiteY6229" fmla="*/ 565507 h 3722228"/>
              <a:gd name="connsiteX6230" fmla="*/ 4305543 w 6494035"/>
              <a:gd name="connsiteY6230" fmla="*/ 558220 h 3722228"/>
              <a:gd name="connsiteX6231" fmla="*/ 4314208 w 6494035"/>
              <a:gd name="connsiteY6231" fmla="*/ 546842 h 3722228"/>
              <a:gd name="connsiteX6232" fmla="*/ 4290082 w 6494035"/>
              <a:gd name="connsiteY6232" fmla="*/ 527285 h 3722228"/>
              <a:gd name="connsiteX6233" fmla="*/ 4282266 w 6494035"/>
              <a:gd name="connsiteY6233" fmla="*/ 504009 h 3722228"/>
              <a:gd name="connsiteX6234" fmla="*/ 4266804 w 6494035"/>
              <a:gd name="connsiteY6234" fmla="*/ 500811 h 3722228"/>
              <a:gd name="connsiteX6235" fmla="*/ 4255930 w 6494035"/>
              <a:gd name="connsiteY6235" fmla="*/ 488541 h 3722228"/>
              <a:gd name="connsiteX6236" fmla="*/ 4228576 w 6494035"/>
              <a:gd name="connsiteY6236" fmla="*/ 485344 h 3722228"/>
              <a:gd name="connsiteX6237" fmla="*/ 4209886 w 6494035"/>
              <a:gd name="connsiteY6237" fmla="*/ 465340 h 3722228"/>
              <a:gd name="connsiteX6238" fmla="*/ 4202070 w 6494035"/>
              <a:gd name="connsiteY6238" fmla="*/ 446601 h 3722228"/>
              <a:gd name="connsiteX6239" fmla="*/ 4290082 w 6494035"/>
              <a:gd name="connsiteY6239" fmla="*/ 419309 h 3722228"/>
              <a:gd name="connsiteX6240" fmla="*/ 4294499 w 6494035"/>
              <a:gd name="connsiteY6240" fmla="*/ 423846 h 3722228"/>
              <a:gd name="connsiteX6241" fmla="*/ 4290082 w 6494035"/>
              <a:gd name="connsiteY6241" fmla="*/ 431579 h 3722228"/>
              <a:gd name="connsiteX6242" fmla="*/ 4302315 w 6494035"/>
              <a:gd name="connsiteY6242" fmla="*/ 427043 h 3722228"/>
              <a:gd name="connsiteX6243" fmla="*/ 4286853 w 6494035"/>
              <a:gd name="connsiteY6243" fmla="*/ 408378 h 3722228"/>
              <a:gd name="connsiteX6244" fmla="*/ 4302315 w 6494035"/>
              <a:gd name="connsiteY6244" fmla="*/ 411576 h 3722228"/>
              <a:gd name="connsiteX6245" fmla="*/ 4297727 w 6494035"/>
              <a:gd name="connsiteY6245" fmla="*/ 408378 h 3722228"/>
              <a:gd name="connsiteX6246" fmla="*/ 4263576 w 6494035"/>
              <a:gd name="connsiteY6246" fmla="*/ 400644 h 3722228"/>
              <a:gd name="connsiteX6247" fmla="*/ 4279038 w 6494035"/>
              <a:gd name="connsiteY6247" fmla="*/ 392910 h 3722228"/>
              <a:gd name="connsiteX6248" fmla="*/ 4259498 w 6494035"/>
              <a:gd name="connsiteY6248" fmla="*/ 388300 h 3722228"/>
              <a:gd name="connsiteX6249" fmla="*/ 4259498 w 6494035"/>
              <a:gd name="connsiteY6249" fmla="*/ 380566 h 3722228"/>
              <a:gd name="connsiteX6250" fmla="*/ 4266804 w 6494035"/>
              <a:gd name="connsiteY6250" fmla="*/ 380566 h 3722228"/>
              <a:gd name="connsiteX6251" fmla="*/ 4271392 w 6494035"/>
              <a:gd name="connsiteY6251" fmla="*/ 369635 h 3722228"/>
              <a:gd name="connsiteX6252" fmla="*/ 4279038 w 6494035"/>
              <a:gd name="connsiteY6252" fmla="*/ 369635 h 3722228"/>
              <a:gd name="connsiteX6253" fmla="*/ 4259498 w 6494035"/>
              <a:gd name="connsiteY6253" fmla="*/ 365099 h 3722228"/>
              <a:gd name="connsiteX6254" fmla="*/ 4279038 w 6494035"/>
              <a:gd name="connsiteY6254" fmla="*/ 365099 h 3722228"/>
              <a:gd name="connsiteX6255" fmla="*/ 4282266 w 6494035"/>
              <a:gd name="connsiteY6255" fmla="*/ 338700 h 3722228"/>
              <a:gd name="connsiteX6256" fmla="*/ 4286853 w 6494035"/>
              <a:gd name="connsiteY6256" fmla="*/ 346434 h 3722228"/>
              <a:gd name="connsiteX6257" fmla="*/ 4297727 w 6494035"/>
              <a:gd name="connsiteY6257" fmla="*/ 334610 h 3722228"/>
              <a:gd name="connsiteX6258" fmla="*/ 4325592 w 6494035"/>
              <a:gd name="connsiteY6258" fmla="*/ 331412 h 3722228"/>
              <a:gd name="connsiteX6259" fmla="*/ 4325592 w 6494035"/>
              <a:gd name="connsiteY6259" fmla="*/ 323678 h 3722228"/>
              <a:gd name="connsiteX6260" fmla="*/ 4352947 w 6494035"/>
              <a:gd name="connsiteY6260" fmla="*/ 311334 h 3722228"/>
              <a:gd name="connsiteX6261" fmla="*/ 4333238 w 6494035"/>
              <a:gd name="connsiteY6261" fmla="*/ 308137 h 3722228"/>
              <a:gd name="connsiteX6262" fmla="*/ 4356005 w 6494035"/>
              <a:gd name="connsiteY6262" fmla="*/ 300403 h 3722228"/>
              <a:gd name="connsiteX6263" fmla="*/ 4379282 w 6494035"/>
              <a:gd name="connsiteY6263" fmla="*/ 295867 h 3722228"/>
              <a:gd name="connsiteX6264" fmla="*/ 4379282 w 6494035"/>
              <a:gd name="connsiteY6264" fmla="*/ 308137 h 3722228"/>
              <a:gd name="connsiteX6265" fmla="*/ 4394744 w 6494035"/>
              <a:gd name="connsiteY6265" fmla="*/ 300403 h 3722228"/>
              <a:gd name="connsiteX6266" fmla="*/ 4394744 w 6494035"/>
              <a:gd name="connsiteY6266" fmla="*/ 308137 h 3722228"/>
              <a:gd name="connsiteX6267" fmla="*/ 4402559 w 6494035"/>
              <a:gd name="connsiteY6267" fmla="*/ 295867 h 3722228"/>
              <a:gd name="connsiteX6268" fmla="*/ 4407147 w 6494035"/>
              <a:gd name="connsiteY6268" fmla="*/ 295867 h 3722228"/>
              <a:gd name="connsiteX6269" fmla="*/ 4410205 w 6494035"/>
              <a:gd name="connsiteY6269" fmla="*/ 272665 h 3722228"/>
              <a:gd name="connsiteX6270" fmla="*/ 4414453 w 6494035"/>
              <a:gd name="connsiteY6270" fmla="*/ 284935 h 3722228"/>
              <a:gd name="connsiteX6271" fmla="*/ 4425837 w 6494035"/>
              <a:gd name="connsiteY6271" fmla="*/ 280399 h 3722228"/>
              <a:gd name="connsiteX6272" fmla="*/ 4394744 w 6494035"/>
              <a:gd name="connsiteY6272" fmla="*/ 257570 h 3722228"/>
              <a:gd name="connsiteX6273" fmla="*/ 4414453 w 6494035"/>
              <a:gd name="connsiteY6273" fmla="*/ 261734 h 3722228"/>
              <a:gd name="connsiteX6274" fmla="*/ 4429914 w 6494035"/>
              <a:gd name="connsiteY6274" fmla="*/ 253926 h 3722228"/>
              <a:gd name="connsiteX6275" fmla="*/ 4456250 w 6494035"/>
              <a:gd name="connsiteY6275" fmla="*/ 257570 h 3722228"/>
              <a:gd name="connsiteX6276" fmla="*/ 4456250 w 6494035"/>
              <a:gd name="connsiteY6276" fmla="*/ 238458 h 3722228"/>
              <a:gd name="connsiteX6277" fmla="*/ 4440788 w 6494035"/>
              <a:gd name="connsiteY6277" fmla="*/ 249836 h 3722228"/>
              <a:gd name="connsiteX6278" fmla="*/ 4429914 w 6494035"/>
              <a:gd name="connsiteY6278" fmla="*/ 246192 h 3722228"/>
              <a:gd name="connsiteX6279" fmla="*/ 4414453 w 6494035"/>
              <a:gd name="connsiteY6279" fmla="*/ 231171 h 3722228"/>
              <a:gd name="connsiteX6280" fmla="*/ 4410205 w 6494035"/>
              <a:gd name="connsiteY6280" fmla="*/ 189304 h 3722228"/>
              <a:gd name="connsiteX6281" fmla="*/ 4418021 w 6494035"/>
              <a:gd name="connsiteY6281" fmla="*/ 181496 h 3722228"/>
              <a:gd name="connsiteX6282" fmla="*/ 4437560 w 6494035"/>
              <a:gd name="connsiteY6282" fmla="*/ 184694 h 3722228"/>
              <a:gd name="connsiteX6283" fmla="*/ 4445376 w 6494035"/>
              <a:gd name="connsiteY6283" fmla="*/ 195625 h 3722228"/>
              <a:gd name="connsiteX6284" fmla="*/ 4433482 w 6494035"/>
              <a:gd name="connsiteY6284" fmla="*/ 207970 h 3722228"/>
              <a:gd name="connsiteX6285" fmla="*/ 4448604 w 6494035"/>
              <a:gd name="connsiteY6285" fmla="*/ 211167 h 3722228"/>
              <a:gd name="connsiteX6286" fmla="*/ 4453022 w 6494035"/>
              <a:gd name="connsiteY6286" fmla="*/ 207970 h 3722228"/>
              <a:gd name="connsiteX6287" fmla="*/ 4460837 w 6494035"/>
              <a:gd name="connsiteY6287" fmla="*/ 211167 h 3722228"/>
              <a:gd name="connsiteX6288" fmla="*/ 4464066 w 6494035"/>
              <a:gd name="connsiteY6288" fmla="*/ 223437 h 3722228"/>
              <a:gd name="connsiteX6289" fmla="*/ 4471711 w 6494035"/>
              <a:gd name="connsiteY6289" fmla="*/ 215703 h 3722228"/>
              <a:gd name="connsiteX6290" fmla="*/ 4484114 w 6494035"/>
              <a:gd name="connsiteY6290" fmla="*/ 223437 h 3722228"/>
              <a:gd name="connsiteX6291" fmla="*/ 4487173 w 6494035"/>
              <a:gd name="connsiteY6291" fmla="*/ 246192 h 3722228"/>
              <a:gd name="connsiteX6292" fmla="*/ 4499576 w 6494035"/>
              <a:gd name="connsiteY6292" fmla="*/ 238458 h 3722228"/>
              <a:gd name="connsiteX6293" fmla="*/ 4494988 w 6494035"/>
              <a:gd name="connsiteY6293" fmla="*/ 226635 h 3722228"/>
              <a:gd name="connsiteX6294" fmla="*/ 4526931 w 6494035"/>
              <a:gd name="connsiteY6294" fmla="*/ 215703 h 3722228"/>
              <a:gd name="connsiteX6295" fmla="*/ 4537805 w 6494035"/>
              <a:gd name="connsiteY6295" fmla="*/ 223437 h 3722228"/>
              <a:gd name="connsiteX6296" fmla="*/ 4537805 w 6494035"/>
              <a:gd name="connsiteY6296" fmla="*/ 215703 h 3722228"/>
              <a:gd name="connsiteX6297" fmla="*/ 4565669 w 6494035"/>
              <a:gd name="connsiteY6297" fmla="*/ 207970 h 3722228"/>
              <a:gd name="connsiteX6298" fmla="*/ 4607466 w 6494035"/>
              <a:gd name="connsiteY6298" fmla="*/ 218901 h 3722228"/>
              <a:gd name="connsiteX6299" fmla="*/ 4614772 w 6494035"/>
              <a:gd name="connsiteY6299" fmla="*/ 226635 h 3722228"/>
              <a:gd name="connsiteX6300" fmla="*/ 4614772 w 6494035"/>
              <a:gd name="connsiteY6300" fmla="*/ 218901 h 3722228"/>
              <a:gd name="connsiteX6301" fmla="*/ 4638049 w 6494035"/>
              <a:gd name="connsiteY6301" fmla="*/ 231171 h 3722228"/>
              <a:gd name="connsiteX6302" fmla="*/ 4642637 w 6494035"/>
              <a:gd name="connsiteY6302" fmla="*/ 249836 h 3722228"/>
              <a:gd name="connsiteX6303" fmla="*/ 4619360 w 6494035"/>
              <a:gd name="connsiteY6303" fmla="*/ 242102 h 3722228"/>
              <a:gd name="connsiteX6304" fmla="*/ 4630234 w 6494035"/>
              <a:gd name="connsiteY6304" fmla="*/ 257570 h 3722228"/>
              <a:gd name="connsiteX6305" fmla="*/ 4638049 w 6494035"/>
              <a:gd name="connsiteY6305" fmla="*/ 253926 h 3722228"/>
              <a:gd name="connsiteX6306" fmla="*/ 4653511 w 6494035"/>
              <a:gd name="connsiteY6306" fmla="*/ 261734 h 3722228"/>
              <a:gd name="connsiteX6307" fmla="*/ 4650283 w 6494035"/>
              <a:gd name="connsiteY6307" fmla="*/ 288133 h 3722228"/>
              <a:gd name="connsiteX6308" fmla="*/ 4653511 w 6494035"/>
              <a:gd name="connsiteY6308" fmla="*/ 292669 h 3722228"/>
              <a:gd name="connsiteX6309" fmla="*/ 4642637 w 6494035"/>
              <a:gd name="connsiteY6309" fmla="*/ 295867 h 3722228"/>
              <a:gd name="connsiteX6310" fmla="*/ 4638049 w 6494035"/>
              <a:gd name="connsiteY6310" fmla="*/ 315870 h 3722228"/>
              <a:gd name="connsiteX6311" fmla="*/ 4619360 w 6494035"/>
              <a:gd name="connsiteY6311" fmla="*/ 319068 h 3722228"/>
              <a:gd name="connsiteX6312" fmla="*/ 4630234 w 6494035"/>
              <a:gd name="connsiteY6312" fmla="*/ 323678 h 3722228"/>
              <a:gd name="connsiteX6313" fmla="*/ 4599821 w 6494035"/>
              <a:gd name="connsiteY6313" fmla="*/ 357811 h 3722228"/>
              <a:gd name="connsiteX6314" fmla="*/ 4588437 w 6494035"/>
              <a:gd name="connsiteY6314" fmla="*/ 357811 h 3722228"/>
              <a:gd name="connsiteX6315" fmla="*/ 4592005 w 6494035"/>
              <a:gd name="connsiteY6315" fmla="*/ 361901 h 3722228"/>
              <a:gd name="connsiteX6316" fmla="*/ 4588437 w 6494035"/>
              <a:gd name="connsiteY6316" fmla="*/ 396108 h 3722228"/>
              <a:gd name="connsiteX6317" fmla="*/ 4611544 w 6494035"/>
              <a:gd name="connsiteY6317" fmla="*/ 388300 h 3722228"/>
              <a:gd name="connsiteX6318" fmla="*/ 4599821 w 6494035"/>
              <a:gd name="connsiteY6318" fmla="*/ 385177 h 3722228"/>
              <a:gd name="connsiteX6319" fmla="*/ 4619360 w 6494035"/>
              <a:gd name="connsiteY6319" fmla="*/ 369635 h 3722228"/>
              <a:gd name="connsiteX6320" fmla="*/ 4622588 w 6494035"/>
              <a:gd name="connsiteY6320" fmla="*/ 372832 h 3722228"/>
              <a:gd name="connsiteX6321" fmla="*/ 4622588 w 6494035"/>
              <a:gd name="connsiteY6321" fmla="*/ 365099 h 3722228"/>
              <a:gd name="connsiteX6322" fmla="*/ 4642637 w 6494035"/>
              <a:gd name="connsiteY6322" fmla="*/ 361901 h 3722228"/>
              <a:gd name="connsiteX6323" fmla="*/ 4638049 w 6494035"/>
              <a:gd name="connsiteY6323" fmla="*/ 354167 h 3722228"/>
              <a:gd name="connsiteX6324" fmla="*/ 4658098 w 6494035"/>
              <a:gd name="connsiteY6324" fmla="*/ 357811 h 3722228"/>
              <a:gd name="connsiteX6325" fmla="*/ 4676788 w 6494035"/>
              <a:gd name="connsiteY6325" fmla="*/ 338700 h 3722228"/>
              <a:gd name="connsiteX6326" fmla="*/ 4658098 w 6494035"/>
              <a:gd name="connsiteY6326" fmla="*/ 338700 h 3722228"/>
              <a:gd name="connsiteX6327" fmla="*/ 4642637 w 6494035"/>
              <a:gd name="connsiteY6327" fmla="*/ 346434 h 3722228"/>
              <a:gd name="connsiteX6328" fmla="*/ 4638049 w 6494035"/>
              <a:gd name="connsiteY6328" fmla="*/ 338700 h 3722228"/>
              <a:gd name="connsiteX6329" fmla="*/ 4642637 w 6494035"/>
              <a:gd name="connsiteY6329" fmla="*/ 326802 h 3722228"/>
              <a:gd name="connsiteX6330" fmla="*/ 4676788 w 6494035"/>
              <a:gd name="connsiteY6330" fmla="*/ 323678 h 3722228"/>
              <a:gd name="connsiteX6331" fmla="*/ 4676788 w 6494035"/>
              <a:gd name="connsiteY6331" fmla="*/ 331412 h 3722228"/>
              <a:gd name="connsiteX6332" fmla="*/ 4696327 w 6494035"/>
              <a:gd name="connsiteY6332" fmla="*/ 331412 h 3722228"/>
              <a:gd name="connsiteX6333" fmla="*/ 4696327 w 6494035"/>
              <a:gd name="connsiteY6333" fmla="*/ 323678 h 3722228"/>
              <a:gd name="connsiteX6334" fmla="*/ 4711789 w 6494035"/>
              <a:gd name="connsiteY6334" fmla="*/ 331412 h 3722228"/>
              <a:gd name="connsiteX6335" fmla="*/ 4727250 w 6494035"/>
              <a:gd name="connsiteY6335" fmla="*/ 354167 h 3722228"/>
              <a:gd name="connsiteX6336" fmla="*/ 4735066 w 6494035"/>
              <a:gd name="connsiteY6336" fmla="*/ 342344 h 3722228"/>
              <a:gd name="connsiteX6337" fmla="*/ 4719604 w 6494035"/>
              <a:gd name="connsiteY6337" fmla="*/ 334610 h 3722228"/>
              <a:gd name="connsiteX6338" fmla="*/ 4739653 w 6494035"/>
              <a:gd name="connsiteY6338" fmla="*/ 326802 h 3722228"/>
              <a:gd name="connsiteX6339" fmla="*/ 4788756 w 6494035"/>
              <a:gd name="connsiteY6339" fmla="*/ 315870 h 3722228"/>
              <a:gd name="connsiteX6340" fmla="*/ 4793344 w 6494035"/>
              <a:gd name="connsiteY6340" fmla="*/ 319068 h 3722228"/>
              <a:gd name="connsiteX6341" fmla="*/ 4785528 w 6494035"/>
              <a:gd name="connsiteY6341" fmla="*/ 323678 h 3722228"/>
              <a:gd name="connsiteX6342" fmla="*/ 4788756 w 6494035"/>
              <a:gd name="connsiteY6342" fmla="*/ 331412 h 3722228"/>
              <a:gd name="connsiteX6343" fmla="*/ 4819849 w 6494035"/>
              <a:gd name="connsiteY6343" fmla="*/ 331412 h 3722228"/>
              <a:gd name="connsiteX6344" fmla="*/ 4816621 w 6494035"/>
              <a:gd name="connsiteY6344" fmla="*/ 326802 h 3722228"/>
              <a:gd name="connsiteX6345" fmla="*/ 4827495 w 6494035"/>
              <a:gd name="connsiteY6345" fmla="*/ 323678 h 3722228"/>
              <a:gd name="connsiteX6346" fmla="*/ 4850772 w 6494035"/>
              <a:gd name="connsiteY6346" fmla="*/ 319068 h 3722228"/>
              <a:gd name="connsiteX6347" fmla="*/ 4866233 w 6494035"/>
              <a:gd name="connsiteY6347" fmla="*/ 303600 h 3722228"/>
              <a:gd name="connsiteX6348" fmla="*/ 4839898 w 6494035"/>
              <a:gd name="connsiteY6348" fmla="*/ 295867 h 3722228"/>
              <a:gd name="connsiteX6349" fmla="*/ 4839898 w 6494035"/>
              <a:gd name="connsiteY6349" fmla="*/ 284935 h 3722228"/>
              <a:gd name="connsiteX6350" fmla="*/ 4847544 w 6494035"/>
              <a:gd name="connsiteY6350" fmla="*/ 288133 h 3722228"/>
              <a:gd name="connsiteX6351" fmla="*/ 4847544 w 6494035"/>
              <a:gd name="connsiteY6351" fmla="*/ 280399 h 3722228"/>
              <a:gd name="connsiteX6352" fmla="*/ 4858418 w 6494035"/>
              <a:gd name="connsiteY6352" fmla="*/ 272665 h 3722228"/>
              <a:gd name="connsiteX6353" fmla="*/ 4878127 w 6494035"/>
              <a:gd name="connsiteY6353" fmla="*/ 280399 h 3722228"/>
              <a:gd name="connsiteX6354" fmla="*/ 4947788 w 6494035"/>
              <a:gd name="connsiteY6354" fmla="*/ 277202 h 3722228"/>
              <a:gd name="connsiteX6355" fmla="*/ 4951866 w 6494035"/>
              <a:gd name="connsiteY6355" fmla="*/ 284935 h 3722228"/>
              <a:gd name="connsiteX6356" fmla="*/ 4939973 w 6494035"/>
              <a:gd name="connsiteY6356" fmla="*/ 292669 h 3722228"/>
              <a:gd name="connsiteX6357" fmla="*/ 4944050 w 6494035"/>
              <a:gd name="connsiteY6357" fmla="*/ 300403 h 3722228"/>
              <a:gd name="connsiteX6358" fmla="*/ 4928589 w 6494035"/>
              <a:gd name="connsiteY6358" fmla="*/ 319068 h 3722228"/>
              <a:gd name="connsiteX6359" fmla="*/ 4944050 w 6494035"/>
              <a:gd name="connsiteY6359" fmla="*/ 334610 h 3722228"/>
              <a:gd name="connsiteX6360" fmla="*/ 4951866 w 6494035"/>
              <a:gd name="connsiteY6360" fmla="*/ 334610 h 3722228"/>
              <a:gd name="connsiteX6361" fmla="*/ 4939973 w 6494035"/>
              <a:gd name="connsiteY6361" fmla="*/ 319068 h 3722228"/>
              <a:gd name="connsiteX6362" fmla="*/ 4990605 w 6494035"/>
              <a:gd name="connsiteY6362" fmla="*/ 334610 h 3722228"/>
              <a:gd name="connsiteX6363" fmla="*/ 4990605 w 6494035"/>
              <a:gd name="connsiteY6363" fmla="*/ 323678 h 3722228"/>
              <a:gd name="connsiteX6364" fmla="*/ 5006066 w 6494035"/>
              <a:gd name="connsiteY6364" fmla="*/ 331412 h 3722228"/>
              <a:gd name="connsiteX6365" fmla="*/ 4998420 w 6494035"/>
              <a:gd name="connsiteY6365" fmla="*/ 338700 h 3722228"/>
              <a:gd name="connsiteX6366" fmla="*/ 5059757 w 6494035"/>
              <a:gd name="connsiteY6366" fmla="*/ 361901 h 3722228"/>
              <a:gd name="connsiteX6367" fmla="*/ 5062985 w 6494035"/>
              <a:gd name="connsiteY6367" fmla="*/ 357811 h 3722228"/>
              <a:gd name="connsiteX6368" fmla="*/ 5059757 w 6494035"/>
              <a:gd name="connsiteY6368" fmla="*/ 334610 h 3722228"/>
              <a:gd name="connsiteX6369" fmla="*/ 5044295 w 6494035"/>
              <a:gd name="connsiteY6369" fmla="*/ 308137 h 3722228"/>
              <a:gd name="connsiteX6370" fmla="*/ 5079806 w 6494035"/>
              <a:gd name="connsiteY6370" fmla="*/ 323678 h 3722228"/>
              <a:gd name="connsiteX6371" fmla="*/ 5095437 w 6494035"/>
              <a:gd name="connsiteY6371" fmla="*/ 319068 h 3722228"/>
              <a:gd name="connsiteX6372" fmla="*/ 5106311 w 6494035"/>
              <a:gd name="connsiteY6372" fmla="*/ 303600 h 3722228"/>
              <a:gd name="connsiteX6373" fmla="*/ 5152355 w 6494035"/>
              <a:gd name="connsiteY6373" fmla="*/ 311334 h 3722228"/>
              <a:gd name="connsiteX6374" fmla="*/ 5144540 w 6494035"/>
              <a:gd name="connsiteY6374" fmla="*/ 295867 h 3722228"/>
              <a:gd name="connsiteX6375" fmla="*/ 5149127 w 6494035"/>
              <a:gd name="connsiteY6375" fmla="*/ 288133 h 3722228"/>
              <a:gd name="connsiteX6376" fmla="*/ 5164589 w 6494035"/>
              <a:gd name="connsiteY6376" fmla="*/ 295867 h 3722228"/>
              <a:gd name="connsiteX6377" fmla="*/ 5172404 w 6494035"/>
              <a:gd name="connsiteY6377" fmla="*/ 284935 h 3722228"/>
              <a:gd name="connsiteX6378" fmla="*/ 5149127 w 6494035"/>
              <a:gd name="connsiteY6378" fmla="*/ 277202 h 3722228"/>
              <a:gd name="connsiteX6379" fmla="*/ 5152355 w 6494035"/>
              <a:gd name="connsiteY6379" fmla="*/ 272665 h 3722228"/>
              <a:gd name="connsiteX6380" fmla="*/ 5144540 w 6494035"/>
              <a:gd name="connsiteY6380" fmla="*/ 264857 h 3722228"/>
              <a:gd name="connsiteX6381" fmla="*/ 5136894 w 6494035"/>
              <a:gd name="connsiteY6381" fmla="*/ 269468 h 3722228"/>
              <a:gd name="connsiteX6382" fmla="*/ 5129588 w 6494035"/>
              <a:gd name="connsiteY6382" fmla="*/ 257570 h 3722228"/>
              <a:gd name="connsiteX6383" fmla="*/ 5149127 w 6494035"/>
              <a:gd name="connsiteY6383" fmla="*/ 249836 h 3722228"/>
              <a:gd name="connsiteX6384" fmla="*/ 5129588 w 6494035"/>
              <a:gd name="connsiteY6384" fmla="*/ 234368 h 3722228"/>
              <a:gd name="connsiteX6385" fmla="*/ 5129588 w 6494035"/>
              <a:gd name="connsiteY6385" fmla="*/ 231171 h 3722228"/>
              <a:gd name="connsiteX6386" fmla="*/ 5236969 w 6494035"/>
              <a:gd name="connsiteY6386" fmla="*/ 223437 h 3722228"/>
              <a:gd name="connsiteX6387" fmla="*/ 5244784 w 6494035"/>
              <a:gd name="connsiteY6387" fmla="*/ 231171 h 3722228"/>
              <a:gd name="connsiteX6388" fmla="*/ 5222017 w 6494035"/>
              <a:gd name="connsiteY6388" fmla="*/ 226635 h 3722228"/>
              <a:gd name="connsiteX6389" fmla="*/ 5218279 w 6494035"/>
              <a:gd name="connsiteY6389" fmla="*/ 242102 h 3722228"/>
              <a:gd name="connsiteX6390" fmla="*/ 5233910 w 6494035"/>
              <a:gd name="connsiteY6390" fmla="*/ 234368 h 3722228"/>
              <a:gd name="connsiteX6391" fmla="*/ 5241556 w 6494035"/>
              <a:gd name="connsiteY6391" fmla="*/ 242102 h 3722228"/>
              <a:gd name="connsiteX6392" fmla="*/ 5229663 w 6494035"/>
              <a:gd name="connsiteY6392" fmla="*/ 246192 h 3722228"/>
              <a:gd name="connsiteX6393" fmla="*/ 5244784 w 6494035"/>
              <a:gd name="connsiteY6393" fmla="*/ 257570 h 3722228"/>
              <a:gd name="connsiteX6394" fmla="*/ 5249372 w 6494035"/>
              <a:gd name="connsiteY6394" fmla="*/ 218901 h 3722228"/>
              <a:gd name="connsiteX6395" fmla="*/ 5292188 w 6494035"/>
              <a:gd name="connsiteY6395" fmla="*/ 215703 h 3722228"/>
              <a:gd name="connsiteX6396" fmla="*/ 5307650 w 6494035"/>
              <a:gd name="connsiteY6396" fmla="*/ 223437 h 3722228"/>
              <a:gd name="connsiteX6397" fmla="*/ 5307650 w 6494035"/>
              <a:gd name="connsiteY6397" fmla="*/ 226635 h 3722228"/>
              <a:gd name="connsiteX6398" fmla="*/ 5288111 w 6494035"/>
              <a:gd name="connsiteY6398" fmla="*/ 223437 h 3722228"/>
              <a:gd name="connsiteX6399" fmla="*/ 5292188 w 6494035"/>
              <a:gd name="connsiteY6399" fmla="*/ 231171 h 3722228"/>
              <a:gd name="connsiteX6400" fmla="*/ 5333985 w 6494035"/>
              <a:gd name="connsiteY6400" fmla="*/ 238458 h 3722228"/>
              <a:gd name="connsiteX6401" fmla="*/ 5338573 w 6494035"/>
              <a:gd name="connsiteY6401" fmla="*/ 249836 h 3722228"/>
              <a:gd name="connsiteX6402" fmla="*/ 5341801 w 6494035"/>
              <a:gd name="connsiteY6402" fmla="*/ 238458 h 3722228"/>
              <a:gd name="connsiteX6403" fmla="*/ 5376802 w 6494035"/>
              <a:gd name="connsiteY6403" fmla="*/ 246192 h 3722228"/>
              <a:gd name="connsiteX6404" fmla="*/ 5369496 w 6494035"/>
              <a:gd name="connsiteY6404" fmla="*/ 249836 h 3722228"/>
              <a:gd name="connsiteX6405" fmla="*/ 5392433 w 6494035"/>
              <a:gd name="connsiteY6405" fmla="*/ 253926 h 3722228"/>
              <a:gd name="connsiteX6406" fmla="*/ 5438817 w 6494035"/>
              <a:gd name="connsiteY6406" fmla="*/ 218901 h 3722228"/>
              <a:gd name="connsiteX6407" fmla="*/ 5477046 w 6494035"/>
              <a:gd name="connsiteY6407" fmla="*/ 215703 h 3722228"/>
              <a:gd name="connsiteX6408" fmla="*/ 5515785 w 6494035"/>
              <a:gd name="connsiteY6408" fmla="*/ 223437 h 3722228"/>
              <a:gd name="connsiteX6409" fmla="*/ 5543649 w 6494035"/>
              <a:gd name="connsiteY6409" fmla="*/ 253926 h 3722228"/>
              <a:gd name="connsiteX6410" fmla="*/ 5574063 w 6494035"/>
              <a:gd name="connsiteY6410" fmla="*/ 261734 h 3722228"/>
              <a:gd name="connsiteX6411" fmla="*/ 5574063 w 6494035"/>
              <a:gd name="connsiteY6411" fmla="*/ 249836 h 3722228"/>
              <a:gd name="connsiteX6412" fmla="*/ 5585107 w 6494035"/>
              <a:gd name="connsiteY6412" fmla="*/ 261734 h 3722228"/>
              <a:gd name="connsiteX6413" fmla="*/ 5585107 w 6494035"/>
              <a:gd name="connsiteY6413" fmla="*/ 246192 h 3722228"/>
              <a:gd name="connsiteX6414" fmla="*/ 5612801 w 6494035"/>
              <a:gd name="connsiteY6414" fmla="*/ 231171 h 3722228"/>
              <a:gd name="connsiteX6415" fmla="*/ 5631491 w 6494035"/>
              <a:gd name="connsiteY6415" fmla="*/ 234368 h 3722228"/>
              <a:gd name="connsiteX6416" fmla="*/ 5663433 w 6494035"/>
              <a:gd name="connsiteY6416" fmla="*/ 226635 h 3722228"/>
              <a:gd name="connsiteX6417" fmla="*/ 5666492 w 6494035"/>
              <a:gd name="connsiteY6417" fmla="*/ 211167 h 3722228"/>
              <a:gd name="connsiteX6418" fmla="*/ 5697584 w 6494035"/>
              <a:gd name="connsiteY6418" fmla="*/ 226635 h 3722228"/>
              <a:gd name="connsiteX6419" fmla="*/ 5751785 w 6494035"/>
              <a:gd name="connsiteY6419" fmla="*/ 234368 h 3722228"/>
              <a:gd name="connsiteX6420" fmla="*/ 5740401 w 6494035"/>
              <a:gd name="connsiteY6420" fmla="*/ 215703 h 3722228"/>
              <a:gd name="connsiteX6421" fmla="*/ 5720862 w 6494035"/>
              <a:gd name="connsiteY6421" fmla="*/ 200236 h 3722228"/>
              <a:gd name="connsiteX6422" fmla="*/ 5709818 w 6494035"/>
              <a:gd name="connsiteY6422" fmla="*/ 203359 h 3722228"/>
              <a:gd name="connsiteX6423" fmla="*/ 5709818 w 6494035"/>
              <a:gd name="connsiteY6423" fmla="*/ 192428 h 3722228"/>
              <a:gd name="connsiteX6424" fmla="*/ 5694356 w 6494035"/>
              <a:gd name="connsiteY6424" fmla="*/ 176960 h 3722228"/>
              <a:gd name="connsiteX6425" fmla="*/ 5748047 w 6494035"/>
              <a:gd name="connsiteY6425" fmla="*/ 176960 h 3722228"/>
              <a:gd name="connsiteX6426" fmla="*/ 1344679 w 6494035"/>
              <a:gd name="connsiteY6426" fmla="*/ 130960 h 3722228"/>
              <a:gd name="connsiteX6427" fmla="*/ 1367911 w 6494035"/>
              <a:gd name="connsiteY6427" fmla="*/ 138733 h 3722228"/>
              <a:gd name="connsiteX6428" fmla="*/ 1367911 w 6494035"/>
              <a:gd name="connsiteY6428" fmla="*/ 130960 h 3722228"/>
              <a:gd name="connsiteX6429" fmla="*/ 1378839 w 6494035"/>
              <a:gd name="connsiteY6429" fmla="*/ 135532 h 3722228"/>
              <a:gd name="connsiteX6430" fmla="*/ 1386580 w 6494035"/>
              <a:gd name="connsiteY6430" fmla="*/ 146506 h 3722228"/>
              <a:gd name="connsiteX6431" fmla="*/ 1367911 w 6494035"/>
              <a:gd name="connsiteY6431" fmla="*/ 154276 h 3722228"/>
              <a:gd name="connsiteX6432" fmla="*/ 1363349 w 6494035"/>
              <a:gd name="connsiteY6432" fmla="*/ 166164 h 3722228"/>
              <a:gd name="connsiteX6433" fmla="*/ 1355608 w 6494035"/>
              <a:gd name="connsiteY6433" fmla="*/ 166164 h 3722228"/>
              <a:gd name="connsiteX6434" fmla="*/ 1355608 w 6494035"/>
              <a:gd name="connsiteY6434" fmla="*/ 173936 h 3722228"/>
              <a:gd name="connsiteX6435" fmla="*/ 1332375 w 6494035"/>
              <a:gd name="connsiteY6435" fmla="*/ 177594 h 3722228"/>
              <a:gd name="connsiteX6436" fmla="*/ 1324634 w 6494035"/>
              <a:gd name="connsiteY6436" fmla="*/ 185364 h 3722228"/>
              <a:gd name="connsiteX6437" fmla="*/ 1313698 w 6494035"/>
              <a:gd name="connsiteY6437" fmla="*/ 177594 h 3722228"/>
              <a:gd name="connsiteX6438" fmla="*/ 1332375 w 6494035"/>
              <a:gd name="connsiteY6438" fmla="*/ 154276 h 3722228"/>
              <a:gd name="connsiteX6439" fmla="*/ 1305957 w 6494035"/>
              <a:gd name="connsiteY6439" fmla="*/ 166164 h 3722228"/>
              <a:gd name="connsiteX6440" fmla="*/ 1301860 w 6494035"/>
              <a:gd name="connsiteY6440" fmla="*/ 173936 h 3722228"/>
              <a:gd name="connsiteX6441" fmla="*/ 1290474 w 6494035"/>
              <a:gd name="connsiteY6441" fmla="*/ 181706 h 3722228"/>
              <a:gd name="connsiteX6442" fmla="*/ 1294112 w 6494035"/>
              <a:gd name="connsiteY6442" fmla="*/ 173936 h 3722228"/>
              <a:gd name="connsiteX6443" fmla="*/ 1275442 w 6494035"/>
              <a:gd name="connsiteY6443" fmla="*/ 185364 h 3722228"/>
              <a:gd name="connsiteX6444" fmla="*/ 1259951 w 6494035"/>
              <a:gd name="connsiteY6444" fmla="*/ 193137 h 3722228"/>
              <a:gd name="connsiteX6445" fmla="*/ 1270879 w 6494035"/>
              <a:gd name="connsiteY6445" fmla="*/ 169822 h 3722228"/>
              <a:gd name="connsiteX6446" fmla="*/ 1252210 w 6494035"/>
              <a:gd name="connsiteY6446" fmla="*/ 181706 h 3722228"/>
              <a:gd name="connsiteX6447" fmla="*/ 1236719 w 6494035"/>
              <a:gd name="connsiteY6447" fmla="*/ 177594 h 3722228"/>
              <a:gd name="connsiteX6448" fmla="*/ 1239906 w 6494035"/>
              <a:gd name="connsiteY6448" fmla="*/ 162049 h 3722228"/>
              <a:gd name="connsiteX6449" fmla="*/ 1267693 w 6494035"/>
              <a:gd name="connsiteY6449" fmla="*/ 158848 h 3722228"/>
              <a:gd name="connsiteX6450" fmla="*/ 1286370 w 6494035"/>
              <a:gd name="connsiteY6450" fmla="*/ 151075 h 3722228"/>
              <a:gd name="connsiteX6451" fmla="*/ 1316892 w 6494035"/>
              <a:gd name="connsiteY6451" fmla="*/ 138733 h 3722228"/>
              <a:gd name="connsiteX6452" fmla="*/ 1445393 w 6494035"/>
              <a:gd name="connsiteY6452" fmla="*/ 127544 h 3722228"/>
              <a:gd name="connsiteX6453" fmla="*/ 1468396 w 6494035"/>
              <a:gd name="connsiteY6453" fmla="*/ 127544 h 3722228"/>
              <a:gd name="connsiteX6454" fmla="*/ 1495912 w 6494035"/>
              <a:gd name="connsiteY6454" fmla="*/ 138666 h 3722228"/>
              <a:gd name="connsiteX6455" fmla="*/ 1488243 w 6494035"/>
              <a:gd name="connsiteY6455" fmla="*/ 146546 h 3722228"/>
              <a:gd name="connsiteX6456" fmla="*/ 1472908 w 6494035"/>
              <a:gd name="connsiteY6456" fmla="*/ 143302 h 3722228"/>
              <a:gd name="connsiteX6457" fmla="*/ 1472908 w 6494035"/>
              <a:gd name="connsiteY6457" fmla="*/ 151179 h 3722228"/>
              <a:gd name="connsiteX6458" fmla="*/ 1476065 w 6494035"/>
              <a:gd name="connsiteY6458" fmla="*/ 154424 h 3722228"/>
              <a:gd name="connsiteX6459" fmla="*/ 1472908 w 6494035"/>
              <a:gd name="connsiteY6459" fmla="*/ 162303 h 3722228"/>
              <a:gd name="connsiteX6460" fmla="*/ 1453058 w 6494035"/>
              <a:gd name="connsiteY6460" fmla="*/ 166937 h 3722228"/>
              <a:gd name="connsiteX6461" fmla="*/ 1426897 w 6494035"/>
              <a:gd name="connsiteY6461" fmla="*/ 166937 h 3722228"/>
              <a:gd name="connsiteX6462" fmla="*/ 1426897 w 6494035"/>
              <a:gd name="connsiteY6462" fmla="*/ 154424 h 3722228"/>
              <a:gd name="connsiteX6463" fmla="*/ 1430054 w 6494035"/>
              <a:gd name="connsiteY6463" fmla="*/ 143302 h 3722228"/>
              <a:gd name="connsiteX6464" fmla="*/ 1484291 w 6494035"/>
              <a:gd name="connsiteY6464" fmla="*/ 104768 h 3722228"/>
              <a:gd name="connsiteX6465" fmla="*/ 1519821 w 6494035"/>
              <a:gd name="connsiteY6465" fmla="*/ 104768 h 3722228"/>
              <a:gd name="connsiteX6466" fmla="*/ 1519821 w 6494035"/>
              <a:gd name="connsiteY6466" fmla="*/ 120405 h 3722228"/>
              <a:gd name="connsiteX6467" fmla="*/ 1504333 w 6494035"/>
              <a:gd name="connsiteY6467" fmla="*/ 128222 h 3722228"/>
              <a:gd name="connsiteX6468" fmla="*/ 1481102 w 6494035"/>
              <a:gd name="connsiteY6468" fmla="*/ 120405 h 3722228"/>
              <a:gd name="connsiteX6469" fmla="*/ 1461061 w 6494035"/>
              <a:gd name="connsiteY6469" fmla="*/ 112586 h 3722228"/>
              <a:gd name="connsiteX6470" fmla="*/ 2604824 w 6494035"/>
              <a:gd name="connsiteY6470" fmla="*/ 58078 h 3722228"/>
              <a:gd name="connsiteX6471" fmla="*/ 2663531 w 6494035"/>
              <a:gd name="connsiteY6471" fmla="*/ 68989 h 3722228"/>
              <a:gd name="connsiteX6472" fmla="*/ 2694039 w 6494035"/>
              <a:gd name="connsiteY6472" fmla="*/ 84478 h 3722228"/>
              <a:gd name="connsiteX6473" fmla="*/ 2682206 w 6494035"/>
              <a:gd name="connsiteY6473" fmla="*/ 92245 h 3722228"/>
              <a:gd name="connsiteX6474" fmla="*/ 2651236 w 6494035"/>
              <a:gd name="connsiteY6474" fmla="*/ 92245 h 3722228"/>
              <a:gd name="connsiteX6475" fmla="*/ 2612546 w 6494035"/>
              <a:gd name="connsiteY6475" fmla="*/ 96776 h 3722228"/>
              <a:gd name="connsiteX6476" fmla="*/ 2586150 w 6494035"/>
              <a:gd name="connsiteY6476" fmla="*/ 99967 h 3722228"/>
              <a:gd name="connsiteX6477" fmla="*/ 2569784 w 6494035"/>
              <a:gd name="connsiteY6477" fmla="*/ 111849 h 3722228"/>
              <a:gd name="connsiteX6478" fmla="*/ 2609356 w 6494035"/>
              <a:gd name="connsiteY6478" fmla="*/ 104544 h 3722228"/>
              <a:gd name="connsiteX6479" fmla="*/ 2658999 w 6494035"/>
              <a:gd name="connsiteY6479" fmla="*/ 104544 h 3722228"/>
              <a:gd name="connsiteX6480" fmla="*/ 2701761 w 6494035"/>
              <a:gd name="connsiteY6480" fmla="*/ 99967 h 3722228"/>
              <a:gd name="connsiteX6481" fmla="*/ 2701761 w 6494035"/>
              <a:gd name="connsiteY6481" fmla="*/ 119570 h 3722228"/>
              <a:gd name="connsiteX6482" fmla="*/ 2712672 w 6494035"/>
              <a:gd name="connsiteY6482" fmla="*/ 123223 h 3722228"/>
              <a:gd name="connsiteX6483" fmla="*/ 2743641 w 6494035"/>
              <a:gd name="connsiteY6483" fmla="*/ 135059 h 3722228"/>
              <a:gd name="connsiteX6484" fmla="*/ 2724967 w 6494035"/>
              <a:gd name="connsiteY6484" fmla="*/ 145970 h 3722228"/>
              <a:gd name="connsiteX6485" fmla="*/ 2717246 w 6494035"/>
              <a:gd name="connsiteY6485" fmla="*/ 150547 h 3722228"/>
              <a:gd name="connsiteX6486" fmla="*/ 2701761 w 6494035"/>
              <a:gd name="connsiteY6486" fmla="*/ 150547 h 3722228"/>
              <a:gd name="connsiteX6487" fmla="*/ 2689927 w 6494035"/>
              <a:gd name="connsiteY6487" fmla="*/ 158268 h 3722228"/>
              <a:gd name="connsiteX6488" fmla="*/ 2666721 w 6494035"/>
              <a:gd name="connsiteY6488" fmla="*/ 153738 h 3722228"/>
              <a:gd name="connsiteX6489" fmla="*/ 2628030 w 6494035"/>
              <a:gd name="connsiteY6489" fmla="*/ 153738 h 3722228"/>
              <a:gd name="connsiteX6490" fmla="*/ 2569784 w 6494035"/>
              <a:gd name="connsiteY6490" fmla="*/ 173757 h 3722228"/>
              <a:gd name="connsiteX6491" fmla="*/ 2574316 w 6494035"/>
              <a:gd name="connsiteY6491" fmla="*/ 176947 h 3722228"/>
              <a:gd name="connsiteX6492" fmla="*/ 2628030 w 6494035"/>
              <a:gd name="connsiteY6492" fmla="*/ 166036 h 3722228"/>
              <a:gd name="connsiteX6493" fmla="*/ 2678555 w 6494035"/>
              <a:gd name="connsiteY6493" fmla="*/ 166036 h 3722228"/>
              <a:gd name="connsiteX6494" fmla="*/ 2682206 w 6494035"/>
              <a:gd name="connsiteY6494" fmla="*/ 176947 h 3722228"/>
              <a:gd name="connsiteX6495" fmla="*/ 2651236 w 6494035"/>
              <a:gd name="connsiteY6495" fmla="*/ 192436 h 3722228"/>
              <a:gd name="connsiteX6496" fmla="*/ 2658999 w 6494035"/>
              <a:gd name="connsiteY6496" fmla="*/ 200203 h 3722228"/>
              <a:gd name="connsiteX6497" fmla="*/ 2689927 w 6494035"/>
              <a:gd name="connsiteY6497" fmla="*/ 189246 h 3722228"/>
              <a:gd name="connsiteX6498" fmla="*/ 2694039 w 6494035"/>
              <a:gd name="connsiteY6498" fmla="*/ 169226 h 3722228"/>
              <a:gd name="connsiteX6499" fmla="*/ 2720435 w 6494035"/>
              <a:gd name="connsiteY6499" fmla="*/ 166036 h 3722228"/>
              <a:gd name="connsiteX6500" fmla="*/ 2720435 w 6494035"/>
              <a:gd name="connsiteY6500" fmla="*/ 176947 h 3722228"/>
              <a:gd name="connsiteX6501" fmla="*/ 2709482 w 6494035"/>
              <a:gd name="connsiteY6501" fmla="*/ 211115 h 3722228"/>
              <a:gd name="connsiteX6502" fmla="*/ 2678555 w 6494035"/>
              <a:gd name="connsiteY6502" fmla="*/ 246207 h 3722228"/>
              <a:gd name="connsiteX6503" fmla="*/ 2697229 w 6494035"/>
              <a:gd name="connsiteY6503" fmla="*/ 231181 h 3722228"/>
              <a:gd name="connsiteX6504" fmla="*/ 2724967 w 6494035"/>
              <a:gd name="connsiteY6504" fmla="*/ 211115 h 3722228"/>
              <a:gd name="connsiteX6505" fmla="*/ 2735878 w 6494035"/>
              <a:gd name="connsiteY6505" fmla="*/ 192436 h 3722228"/>
              <a:gd name="connsiteX6506" fmla="*/ 2743641 w 6494035"/>
              <a:gd name="connsiteY6506" fmla="*/ 189246 h 3722228"/>
              <a:gd name="connsiteX6507" fmla="*/ 2743641 w 6494035"/>
              <a:gd name="connsiteY6507" fmla="*/ 203394 h 3722228"/>
              <a:gd name="connsiteX6508" fmla="*/ 2767771 w 6494035"/>
              <a:gd name="connsiteY6508" fmla="*/ 203394 h 3722228"/>
              <a:gd name="connsiteX6509" fmla="*/ 2778681 w 6494035"/>
              <a:gd name="connsiteY6509" fmla="*/ 189246 h 3722228"/>
              <a:gd name="connsiteX6510" fmla="*/ 2809651 w 6494035"/>
              <a:gd name="connsiteY6510" fmla="*/ 181525 h 3722228"/>
              <a:gd name="connsiteX6511" fmla="*/ 2837389 w 6494035"/>
              <a:gd name="connsiteY6511" fmla="*/ 195626 h 3722228"/>
              <a:gd name="connsiteX6512" fmla="*/ 2832857 w 6494035"/>
              <a:gd name="connsiteY6512" fmla="*/ 211115 h 3722228"/>
              <a:gd name="connsiteX6513" fmla="*/ 2806462 w 6494035"/>
              <a:gd name="connsiteY6513" fmla="*/ 226603 h 3722228"/>
              <a:gd name="connsiteX6514" fmla="*/ 2809651 w 6494035"/>
              <a:gd name="connsiteY6514" fmla="*/ 234371 h 3722228"/>
              <a:gd name="connsiteX6515" fmla="*/ 2786403 w 6494035"/>
              <a:gd name="connsiteY6515" fmla="*/ 242092 h 3722228"/>
              <a:gd name="connsiteX6516" fmla="*/ 2759126 w 6494035"/>
              <a:gd name="connsiteY6516" fmla="*/ 246207 h 3722228"/>
              <a:gd name="connsiteX6517" fmla="*/ 2735878 w 6494035"/>
              <a:gd name="connsiteY6517" fmla="*/ 246207 h 3722228"/>
              <a:gd name="connsiteX6518" fmla="*/ 2767771 w 6494035"/>
              <a:gd name="connsiteY6518" fmla="*/ 249859 h 3722228"/>
              <a:gd name="connsiteX6519" fmla="*/ 2786403 w 6494035"/>
              <a:gd name="connsiteY6519" fmla="*/ 249859 h 3722228"/>
              <a:gd name="connsiteX6520" fmla="*/ 2775492 w 6494035"/>
              <a:gd name="connsiteY6520" fmla="*/ 269417 h 3722228"/>
              <a:gd name="connsiteX6521" fmla="*/ 2735878 w 6494035"/>
              <a:gd name="connsiteY6521" fmla="*/ 261695 h 3722228"/>
              <a:gd name="connsiteX6522" fmla="*/ 2724967 w 6494035"/>
              <a:gd name="connsiteY6522" fmla="*/ 284905 h 3722228"/>
              <a:gd name="connsiteX6523" fmla="*/ 2724967 w 6494035"/>
              <a:gd name="connsiteY6523" fmla="*/ 288095 h 3722228"/>
              <a:gd name="connsiteX6524" fmla="*/ 2740452 w 6494035"/>
              <a:gd name="connsiteY6524" fmla="*/ 277184 h 3722228"/>
              <a:gd name="connsiteX6525" fmla="*/ 2767771 w 6494035"/>
              <a:gd name="connsiteY6525" fmla="*/ 277184 h 3722228"/>
              <a:gd name="connsiteX6526" fmla="*/ 2735878 w 6494035"/>
              <a:gd name="connsiteY6526" fmla="*/ 311351 h 3722228"/>
              <a:gd name="connsiteX6527" fmla="*/ 2709482 w 6494035"/>
              <a:gd name="connsiteY6527" fmla="*/ 339138 h 3722228"/>
              <a:gd name="connsiteX6528" fmla="*/ 2704950 w 6494035"/>
              <a:gd name="connsiteY6528" fmla="*/ 369653 h 3722228"/>
              <a:gd name="connsiteX6529" fmla="*/ 2724967 w 6494035"/>
              <a:gd name="connsiteY6529" fmla="*/ 388332 h 3722228"/>
              <a:gd name="connsiteX6530" fmla="*/ 2712672 w 6494035"/>
              <a:gd name="connsiteY6530" fmla="*/ 392863 h 3722228"/>
              <a:gd name="connsiteX6531" fmla="*/ 2728156 w 6494035"/>
              <a:gd name="connsiteY6531" fmla="*/ 396053 h 3722228"/>
              <a:gd name="connsiteX6532" fmla="*/ 2732730 w 6494035"/>
              <a:gd name="connsiteY6532" fmla="*/ 423840 h 3722228"/>
              <a:gd name="connsiteX6533" fmla="*/ 2697229 w 6494035"/>
              <a:gd name="connsiteY6533" fmla="*/ 416119 h 3722228"/>
              <a:gd name="connsiteX6534" fmla="*/ 2686276 w 6494035"/>
              <a:gd name="connsiteY6534" fmla="*/ 431608 h 3722228"/>
              <a:gd name="connsiteX6535" fmla="*/ 2704950 w 6494035"/>
              <a:gd name="connsiteY6535" fmla="*/ 439329 h 3722228"/>
              <a:gd name="connsiteX6536" fmla="*/ 2709482 w 6494035"/>
              <a:gd name="connsiteY6536" fmla="*/ 480801 h 3722228"/>
              <a:gd name="connsiteX6537" fmla="*/ 2704950 w 6494035"/>
              <a:gd name="connsiteY6537" fmla="*/ 519500 h 3722228"/>
              <a:gd name="connsiteX6538" fmla="*/ 2686276 w 6494035"/>
              <a:gd name="connsiteY6538" fmla="*/ 550477 h 3722228"/>
              <a:gd name="connsiteX6539" fmla="*/ 2655810 w 6494035"/>
              <a:gd name="connsiteY6539" fmla="*/ 558244 h 3722228"/>
              <a:gd name="connsiteX6540" fmla="*/ 2632562 w 6494035"/>
              <a:gd name="connsiteY6540" fmla="*/ 547287 h 3722228"/>
              <a:gd name="connsiteX6541" fmla="*/ 2604824 w 6494035"/>
              <a:gd name="connsiteY6541" fmla="*/ 554592 h 3722228"/>
              <a:gd name="connsiteX6542" fmla="*/ 2612546 w 6494035"/>
              <a:gd name="connsiteY6542" fmla="*/ 573733 h 3722228"/>
              <a:gd name="connsiteX6543" fmla="*/ 2635751 w 6494035"/>
              <a:gd name="connsiteY6543" fmla="*/ 604248 h 3722228"/>
              <a:gd name="connsiteX6544" fmla="*/ 2648047 w 6494035"/>
              <a:gd name="connsiteY6544" fmla="*/ 619736 h 3722228"/>
              <a:gd name="connsiteX6545" fmla="*/ 2648047 w 6494035"/>
              <a:gd name="connsiteY6545" fmla="*/ 650714 h 3722228"/>
              <a:gd name="connsiteX6546" fmla="*/ 2628030 w 6494035"/>
              <a:gd name="connsiteY6546" fmla="*/ 654782 h 3722228"/>
              <a:gd name="connsiteX6547" fmla="*/ 2624841 w 6494035"/>
              <a:gd name="connsiteY6547" fmla="*/ 654782 h 3722228"/>
              <a:gd name="connsiteX6548" fmla="*/ 2609356 w 6494035"/>
              <a:gd name="connsiteY6548" fmla="*/ 647523 h 3722228"/>
              <a:gd name="connsiteX6549" fmla="*/ 2609356 w 6494035"/>
              <a:gd name="connsiteY6549" fmla="*/ 635225 h 3722228"/>
              <a:gd name="connsiteX6550" fmla="*/ 2597061 w 6494035"/>
              <a:gd name="connsiteY6550" fmla="*/ 624268 h 3722228"/>
              <a:gd name="connsiteX6551" fmla="*/ 2578428 w 6494035"/>
              <a:gd name="connsiteY6551" fmla="*/ 611969 h 3722228"/>
              <a:gd name="connsiteX6552" fmla="*/ 2551110 w 6494035"/>
              <a:gd name="connsiteY6552" fmla="*/ 593290 h 3722228"/>
              <a:gd name="connsiteX6553" fmla="*/ 2546578 w 6494035"/>
              <a:gd name="connsiteY6553" fmla="*/ 601058 h 3722228"/>
              <a:gd name="connsiteX6554" fmla="*/ 2569784 w 6494035"/>
              <a:gd name="connsiteY6554" fmla="*/ 616546 h 3722228"/>
              <a:gd name="connsiteX6555" fmla="*/ 2589801 w 6494035"/>
              <a:gd name="connsiteY6555" fmla="*/ 627458 h 3722228"/>
              <a:gd name="connsiteX6556" fmla="*/ 2554300 w 6494035"/>
              <a:gd name="connsiteY6556" fmla="*/ 632035 h 3722228"/>
              <a:gd name="connsiteX6557" fmla="*/ 2543389 w 6494035"/>
              <a:gd name="connsiteY6557" fmla="*/ 642946 h 3722228"/>
              <a:gd name="connsiteX6558" fmla="*/ 2538814 w 6494035"/>
              <a:gd name="connsiteY6558" fmla="*/ 650714 h 3722228"/>
              <a:gd name="connsiteX6559" fmla="*/ 2569784 w 6494035"/>
              <a:gd name="connsiteY6559" fmla="*/ 650714 h 3722228"/>
              <a:gd name="connsiteX6560" fmla="*/ 2531093 w 6494035"/>
              <a:gd name="connsiteY6560" fmla="*/ 658435 h 3722228"/>
              <a:gd name="connsiteX6561" fmla="*/ 2586150 w 6494035"/>
              <a:gd name="connsiteY6561" fmla="*/ 654782 h 3722228"/>
              <a:gd name="connsiteX6562" fmla="*/ 2635751 w 6494035"/>
              <a:gd name="connsiteY6562" fmla="*/ 666202 h 3722228"/>
              <a:gd name="connsiteX6563" fmla="*/ 2617120 w 6494035"/>
              <a:gd name="connsiteY6563" fmla="*/ 678039 h 3722228"/>
              <a:gd name="connsiteX6564" fmla="*/ 2566595 w 6494035"/>
              <a:gd name="connsiteY6564" fmla="*/ 704438 h 3722228"/>
              <a:gd name="connsiteX6565" fmla="*/ 2520182 w 6494035"/>
              <a:gd name="connsiteY6565" fmla="*/ 712206 h 3722228"/>
              <a:gd name="connsiteX6566" fmla="*/ 2477379 w 6494035"/>
              <a:gd name="connsiteY6566" fmla="*/ 719927 h 3722228"/>
              <a:gd name="connsiteX6567" fmla="*/ 2461894 w 6494035"/>
              <a:gd name="connsiteY6567" fmla="*/ 704438 h 3722228"/>
              <a:gd name="connsiteX6568" fmla="*/ 2466468 w 6494035"/>
              <a:gd name="connsiteY6568" fmla="*/ 724504 h 3722228"/>
              <a:gd name="connsiteX6569" fmla="*/ 2450983 w 6494035"/>
              <a:gd name="connsiteY6569" fmla="*/ 732225 h 3722228"/>
              <a:gd name="connsiteX6570" fmla="*/ 2420014 w 6494035"/>
              <a:gd name="connsiteY6570" fmla="*/ 758672 h 3722228"/>
              <a:gd name="connsiteX6571" fmla="*/ 2380441 w 6494035"/>
              <a:gd name="connsiteY6571" fmla="*/ 785996 h 3722228"/>
              <a:gd name="connsiteX6572" fmla="*/ 2361768 w 6494035"/>
              <a:gd name="connsiteY6572" fmla="*/ 785996 h 3722228"/>
              <a:gd name="connsiteX6573" fmla="*/ 2369488 w 6494035"/>
              <a:gd name="connsiteY6573" fmla="*/ 766393 h 3722228"/>
              <a:gd name="connsiteX6574" fmla="*/ 2357235 w 6494035"/>
              <a:gd name="connsiteY6574" fmla="*/ 766393 h 3722228"/>
              <a:gd name="connsiteX6575" fmla="*/ 2354046 w 6494035"/>
              <a:gd name="connsiteY6575" fmla="*/ 789186 h 3722228"/>
              <a:gd name="connsiteX6576" fmla="*/ 2330839 w 6494035"/>
              <a:gd name="connsiteY6576" fmla="*/ 793717 h 3722228"/>
              <a:gd name="connsiteX6577" fmla="*/ 2319006 w 6494035"/>
              <a:gd name="connsiteY6577" fmla="*/ 801485 h 3722228"/>
              <a:gd name="connsiteX6578" fmla="*/ 2303521 w 6494035"/>
              <a:gd name="connsiteY6578" fmla="*/ 824695 h 3722228"/>
              <a:gd name="connsiteX6579" fmla="*/ 2295758 w 6494035"/>
              <a:gd name="connsiteY6579" fmla="*/ 843373 h 3722228"/>
              <a:gd name="connsiteX6580" fmla="*/ 2277126 w 6494035"/>
              <a:gd name="connsiteY6580" fmla="*/ 874351 h 3722228"/>
              <a:gd name="connsiteX6581" fmla="*/ 2261641 w 6494035"/>
              <a:gd name="connsiteY6581" fmla="*/ 917164 h 3722228"/>
              <a:gd name="connsiteX6582" fmla="*/ 2218837 w 6494035"/>
              <a:gd name="connsiteY6582" fmla="*/ 982308 h 3722228"/>
              <a:gd name="connsiteX6583" fmla="*/ 2203394 w 6494035"/>
              <a:gd name="connsiteY6583" fmla="*/ 978656 h 3722228"/>
              <a:gd name="connsiteX6584" fmla="*/ 2180188 w 6494035"/>
              <a:gd name="connsiteY6584" fmla="*/ 948141 h 3722228"/>
              <a:gd name="connsiteX6585" fmla="*/ 2152870 w 6494035"/>
              <a:gd name="connsiteY6585" fmla="*/ 948141 h 3722228"/>
              <a:gd name="connsiteX6586" fmla="*/ 2133734 w 6494035"/>
              <a:gd name="connsiteY6586" fmla="*/ 920354 h 3722228"/>
              <a:gd name="connsiteX6587" fmla="*/ 2110989 w 6494035"/>
              <a:gd name="connsiteY6587" fmla="*/ 855672 h 3722228"/>
              <a:gd name="connsiteX6588" fmla="*/ 2103268 w 6494035"/>
              <a:gd name="connsiteY6588" fmla="*/ 781881 h 3722228"/>
              <a:gd name="connsiteX6589" fmla="*/ 2098694 w 6494035"/>
              <a:gd name="connsiteY6589" fmla="*/ 724504 h 3722228"/>
              <a:gd name="connsiteX6590" fmla="*/ 2118710 w 6494035"/>
              <a:gd name="connsiteY6590" fmla="*/ 681691 h 3722228"/>
              <a:gd name="connsiteX6591" fmla="*/ 2145106 w 6494035"/>
              <a:gd name="connsiteY6591" fmla="*/ 678039 h 3722228"/>
              <a:gd name="connsiteX6592" fmla="*/ 2164704 w 6494035"/>
              <a:gd name="connsiteY6592" fmla="*/ 666202 h 3722228"/>
              <a:gd name="connsiteX6593" fmla="*/ 2167892 w 6494035"/>
              <a:gd name="connsiteY6593" fmla="*/ 632035 h 3722228"/>
              <a:gd name="connsiteX6594" fmla="*/ 2133734 w 6494035"/>
              <a:gd name="connsiteY6594" fmla="*/ 601058 h 3722228"/>
              <a:gd name="connsiteX6595" fmla="*/ 2180188 w 6494035"/>
              <a:gd name="connsiteY6595" fmla="*/ 619736 h 3722228"/>
              <a:gd name="connsiteX6596" fmla="*/ 2156940 w 6494035"/>
              <a:gd name="connsiteY6596" fmla="*/ 580992 h 3722228"/>
              <a:gd name="connsiteX6597" fmla="*/ 2126012 w 6494035"/>
              <a:gd name="connsiteY6597" fmla="*/ 573733 h 3722228"/>
              <a:gd name="connsiteX6598" fmla="*/ 2133734 w 6494035"/>
              <a:gd name="connsiteY6598" fmla="*/ 550477 h 3722228"/>
              <a:gd name="connsiteX6599" fmla="*/ 2156940 w 6494035"/>
              <a:gd name="connsiteY6599" fmla="*/ 534989 h 3722228"/>
              <a:gd name="connsiteX6600" fmla="*/ 2149219 w 6494035"/>
              <a:gd name="connsiteY6600" fmla="*/ 434798 h 3722228"/>
              <a:gd name="connsiteX6601" fmla="*/ 2137385 w 6494035"/>
              <a:gd name="connsiteY6601" fmla="*/ 400630 h 3722228"/>
              <a:gd name="connsiteX6602" fmla="*/ 2106415 w 6494035"/>
              <a:gd name="connsiteY6602" fmla="*/ 380565 h 3722228"/>
              <a:gd name="connsiteX6603" fmla="*/ 2080020 w 6494035"/>
              <a:gd name="connsiteY6603" fmla="*/ 369653 h 3722228"/>
              <a:gd name="connsiteX6604" fmla="*/ 2056814 w 6494035"/>
              <a:gd name="connsiteY6604" fmla="*/ 377374 h 3722228"/>
              <a:gd name="connsiteX6605" fmla="*/ 2049092 w 6494035"/>
              <a:gd name="connsiteY6605" fmla="*/ 365539 h 3722228"/>
              <a:gd name="connsiteX6606" fmla="*/ 2033607 w 6494035"/>
              <a:gd name="connsiteY6606" fmla="*/ 361886 h 3722228"/>
              <a:gd name="connsiteX6607" fmla="*/ 2037258 w 6494035"/>
              <a:gd name="connsiteY6607" fmla="*/ 380565 h 3722228"/>
              <a:gd name="connsiteX6608" fmla="*/ 2014052 w 6494035"/>
              <a:gd name="connsiteY6608" fmla="*/ 369653 h 3722228"/>
              <a:gd name="connsiteX6609" fmla="*/ 2003099 w 6494035"/>
              <a:gd name="connsiteY6609" fmla="*/ 350050 h 3722228"/>
              <a:gd name="connsiteX6610" fmla="*/ 2018584 w 6494035"/>
              <a:gd name="connsiteY6610" fmla="*/ 346397 h 3722228"/>
              <a:gd name="connsiteX6611" fmla="*/ 2033607 w 6494035"/>
              <a:gd name="connsiteY6611" fmla="*/ 339138 h 3722228"/>
              <a:gd name="connsiteX6612" fmla="*/ 2021774 w 6494035"/>
              <a:gd name="connsiteY6612" fmla="*/ 339138 h 3722228"/>
              <a:gd name="connsiteX6613" fmla="*/ 2006288 w 6494035"/>
              <a:gd name="connsiteY6613" fmla="*/ 334561 h 3722228"/>
              <a:gd name="connsiteX6614" fmla="*/ 2021774 w 6494035"/>
              <a:gd name="connsiteY6614" fmla="*/ 323650 h 3722228"/>
              <a:gd name="connsiteX6615" fmla="*/ 2018584 w 6494035"/>
              <a:gd name="connsiteY6615" fmla="*/ 319073 h 3722228"/>
              <a:gd name="connsiteX6616" fmla="*/ 1998567 w 6494035"/>
              <a:gd name="connsiteY6616" fmla="*/ 326840 h 3722228"/>
              <a:gd name="connsiteX6617" fmla="*/ 2003099 w 6494035"/>
              <a:gd name="connsiteY6617" fmla="*/ 311351 h 3722228"/>
              <a:gd name="connsiteX6618" fmla="*/ 2033607 w 6494035"/>
              <a:gd name="connsiteY6618" fmla="*/ 311351 h 3722228"/>
              <a:gd name="connsiteX6619" fmla="*/ 2067766 w 6494035"/>
              <a:gd name="connsiteY6619" fmla="*/ 323650 h 3722228"/>
              <a:gd name="connsiteX6620" fmla="*/ 2080020 w 6494035"/>
              <a:gd name="connsiteY6620" fmla="*/ 303584 h 3722228"/>
              <a:gd name="connsiteX6621" fmla="*/ 2064577 w 6494035"/>
              <a:gd name="connsiteY6621" fmla="*/ 308161 h 3722228"/>
              <a:gd name="connsiteX6622" fmla="*/ 2044980 w 6494035"/>
              <a:gd name="connsiteY6622" fmla="*/ 308161 h 3722228"/>
              <a:gd name="connsiteX6623" fmla="*/ 2025886 w 6494035"/>
              <a:gd name="connsiteY6623" fmla="*/ 300394 h 3722228"/>
              <a:gd name="connsiteX6624" fmla="*/ 2037258 w 6494035"/>
              <a:gd name="connsiteY6624" fmla="*/ 295863 h 3722228"/>
              <a:gd name="connsiteX6625" fmla="*/ 2021774 w 6494035"/>
              <a:gd name="connsiteY6625" fmla="*/ 292673 h 3722228"/>
              <a:gd name="connsiteX6626" fmla="*/ 2006288 w 6494035"/>
              <a:gd name="connsiteY6626" fmla="*/ 280374 h 3722228"/>
              <a:gd name="connsiteX6627" fmla="*/ 1998567 w 6494035"/>
              <a:gd name="connsiteY6627" fmla="*/ 269417 h 3722228"/>
              <a:gd name="connsiteX6628" fmla="*/ 2006288 w 6494035"/>
              <a:gd name="connsiteY6628" fmla="*/ 249859 h 3722228"/>
              <a:gd name="connsiteX6629" fmla="*/ 2029536 w 6494035"/>
              <a:gd name="connsiteY6629" fmla="*/ 246207 h 3722228"/>
              <a:gd name="connsiteX6630" fmla="*/ 2049092 w 6494035"/>
              <a:gd name="connsiteY6630" fmla="*/ 246207 h 3722228"/>
              <a:gd name="connsiteX6631" fmla="*/ 2072298 w 6494035"/>
              <a:gd name="connsiteY6631" fmla="*/ 242092 h 3722228"/>
              <a:gd name="connsiteX6632" fmla="*/ 2072298 w 6494035"/>
              <a:gd name="connsiteY6632" fmla="*/ 238902 h 3722228"/>
              <a:gd name="connsiteX6633" fmla="*/ 2095504 w 6494035"/>
              <a:gd name="connsiteY6633" fmla="*/ 234371 h 3722228"/>
              <a:gd name="connsiteX6634" fmla="*/ 2110989 w 6494035"/>
              <a:gd name="connsiteY6634" fmla="*/ 234371 h 3722228"/>
              <a:gd name="connsiteX6635" fmla="*/ 2118710 w 6494035"/>
              <a:gd name="connsiteY6635" fmla="*/ 238902 h 3722228"/>
              <a:gd name="connsiteX6636" fmla="*/ 2145106 w 6494035"/>
              <a:gd name="connsiteY6636" fmla="*/ 223413 h 3722228"/>
              <a:gd name="connsiteX6637" fmla="*/ 2149219 w 6494035"/>
              <a:gd name="connsiteY6637" fmla="*/ 211115 h 3722228"/>
              <a:gd name="connsiteX6638" fmla="*/ 2164704 w 6494035"/>
              <a:gd name="connsiteY6638" fmla="*/ 207924 h 3722228"/>
              <a:gd name="connsiteX6639" fmla="*/ 2152870 w 6494035"/>
              <a:gd name="connsiteY6639" fmla="*/ 200203 h 3722228"/>
              <a:gd name="connsiteX6640" fmla="*/ 2172425 w 6494035"/>
              <a:gd name="connsiteY6640" fmla="*/ 195626 h 3722228"/>
              <a:gd name="connsiteX6641" fmla="*/ 2172425 w 6494035"/>
              <a:gd name="connsiteY6641" fmla="*/ 192436 h 3722228"/>
              <a:gd name="connsiteX6642" fmla="*/ 2164704 w 6494035"/>
              <a:gd name="connsiteY6642" fmla="*/ 195626 h 3722228"/>
              <a:gd name="connsiteX6643" fmla="*/ 2141498 w 6494035"/>
              <a:gd name="connsiteY6643" fmla="*/ 200203 h 3722228"/>
              <a:gd name="connsiteX6644" fmla="*/ 2137385 w 6494035"/>
              <a:gd name="connsiteY6644" fmla="*/ 192436 h 3722228"/>
              <a:gd name="connsiteX6645" fmla="*/ 2126012 w 6494035"/>
              <a:gd name="connsiteY6645" fmla="*/ 192436 h 3722228"/>
              <a:gd name="connsiteX6646" fmla="*/ 2129664 w 6494035"/>
              <a:gd name="connsiteY6646" fmla="*/ 184715 h 3722228"/>
              <a:gd name="connsiteX6647" fmla="*/ 2141498 w 6494035"/>
              <a:gd name="connsiteY6647" fmla="*/ 176947 h 3722228"/>
              <a:gd name="connsiteX6648" fmla="*/ 2167892 w 6494035"/>
              <a:gd name="connsiteY6648" fmla="*/ 161459 h 3722228"/>
              <a:gd name="connsiteX6649" fmla="*/ 2183336 w 6494035"/>
              <a:gd name="connsiteY6649" fmla="*/ 150547 h 3722228"/>
              <a:gd name="connsiteX6650" fmla="*/ 2203394 w 6494035"/>
              <a:gd name="connsiteY6650" fmla="*/ 145970 h 3722228"/>
              <a:gd name="connsiteX6651" fmla="*/ 2207465 w 6494035"/>
              <a:gd name="connsiteY6651" fmla="*/ 161459 h 3722228"/>
              <a:gd name="connsiteX6652" fmla="*/ 2211116 w 6494035"/>
              <a:gd name="connsiteY6652" fmla="*/ 161459 h 3722228"/>
              <a:gd name="connsiteX6653" fmla="*/ 2211116 w 6494035"/>
              <a:gd name="connsiteY6653" fmla="*/ 138711 h 3722228"/>
              <a:gd name="connsiteX6654" fmla="*/ 2222950 w 6494035"/>
              <a:gd name="connsiteY6654" fmla="*/ 138711 h 3722228"/>
              <a:gd name="connsiteX6655" fmla="*/ 2230671 w 6494035"/>
              <a:gd name="connsiteY6655" fmla="*/ 150547 h 3722228"/>
              <a:gd name="connsiteX6656" fmla="*/ 2241624 w 6494035"/>
              <a:gd name="connsiteY6656" fmla="*/ 145970 h 3722228"/>
              <a:gd name="connsiteX6657" fmla="*/ 2261641 w 6494035"/>
              <a:gd name="connsiteY6657" fmla="*/ 111849 h 3722228"/>
              <a:gd name="connsiteX6658" fmla="*/ 2277126 w 6494035"/>
              <a:gd name="connsiteY6658" fmla="*/ 115455 h 3722228"/>
              <a:gd name="connsiteX6659" fmla="*/ 2277126 w 6494035"/>
              <a:gd name="connsiteY6659" fmla="*/ 130944 h 3722228"/>
              <a:gd name="connsiteX6660" fmla="*/ 2295758 w 6494035"/>
              <a:gd name="connsiteY6660" fmla="*/ 153738 h 3722228"/>
              <a:gd name="connsiteX6661" fmla="*/ 2300331 w 6494035"/>
              <a:gd name="connsiteY6661" fmla="*/ 153738 h 3722228"/>
              <a:gd name="connsiteX6662" fmla="*/ 2284847 w 6494035"/>
              <a:gd name="connsiteY6662" fmla="*/ 107734 h 3722228"/>
              <a:gd name="connsiteX6663" fmla="*/ 2354046 w 6494035"/>
              <a:gd name="connsiteY6663" fmla="*/ 99967 h 3722228"/>
              <a:gd name="connsiteX6664" fmla="*/ 2357235 w 6494035"/>
              <a:gd name="connsiteY6664" fmla="*/ 127337 h 3722228"/>
              <a:gd name="connsiteX6665" fmla="*/ 2389086 w 6494035"/>
              <a:gd name="connsiteY6665" fmla="*/ 138711 h 3722228"/>
              <a:gd name="connsiteX6666" fmla="*/ 2392737 w 6494035"/>
              <a:gd name="connsiteY6666" fmla="*/ 135059 h 3722228"/>
              <a:gd name="connsiteX6667" fmla="*/ 2389086 w 6494035"/>
              <a:gd name="connsiteY6667" fmla="*/ 115455 h 3722228"/>
              <a:gd name="connsiteX6668" fmla="*/ 2396808 w 6494035"/>
              <a:gd name="connsiteY6668" fmla="*/ 99967 h 3722228"/>
              <a:gd name="connsiteX6669" fmla="*/ 2427777 w 6494035"/>
              <a:gd name="connsiteY6669" fmla="*/ 127337 h 3722228"/>
              <a:gd name="connsiteX6670" fmla="*/ 2446409 w 6494035"/>
              <a:gd name="connsiteY6670" fmla="*/ 158268 h 3722228"/>
              <a:gd name="connsiteX6671" fmla="*/ 2454172 w 6494035"/>
              <a:gd name="connsiteY6671" fmla="*/ 150547 h 3722228"/>
              <a:gd name="connsiteX6672" fmla="*/ 2450983 w 6494035"/>
              <a:gd name="connsiteY6672" fmla="*/ 135059 h 3722228"/>
              <a:gd name="connsiteX6673" fmla="*/ 2469658 w 6494035"/>
              <a:gd name="connsiteY6673" fmla="*/ 123223 h 3722228"/>
              <a:gd name="connsiteX6674" fmla="*/ 2481911 w 6494035"/>
              <a:gd name="connsiteY6674" fmla="*/ 130944 h 3722228"/>
              <a:gd name="connsiteX6675" fmla="*/ 2485100 w 6494035"/>
              <a:gd name="connsiteY6675" fmla="*/ 130944 h 3722228"/>
              <a:gd name="connsiteX6676" fmla="*/ 2461894 w 6494035"/>
              <a:gd name="connsiteY6676" fmla="*/ 92245 h 3722228"/>
              <a:gd name="connsiteX6677" fmla="*/ 2500585 w 6494035"/>
              <a:gd name="connsiteY6677" fmla="*/ 104544 h 3722228"/>
              <a:gd name="connsiteX6678" fmla="*/ 2520182 w 6494035"/>
              <a:gd name="connsiteY6678" fmla="*/ 123223 h 3722228"/>
              <a:gd name="connsiteX6679" fmla="*/ 2520182 w 6494035"/>
              <a:gd name="connsiteY6679" fmla="*/ 107734 h 3722228"/>
              <a:gd name="connsiteX6680" fmla="*/ 2508348 w 6494035"/>
              <a:gd name="connsiteY6680" fmla="*/ 92245 h 3722228"/>
              <a:gd name="connsiteX6681" fmla="*/ 2477379 w 6494035"/>
              <a:gd name="connsiteY6681" fmla="*/ 84478 h 3722228"/>
              <a:gd name="connsiteX6682" fmla="*/ 2469658 w 6494035"/>
              <a:gd name="connsiteY6682" fmla="*/ 65799 h 3722228"/>
              <a:gd name="connsiteX6683" fmla="*/ 2481911 w 6494035"/>
              <a:gd name="connsiteY6683" fmla="*/ 65799 h 3722228"/>
              <a:gd name="connsiteX6684" fmla="*/ 2551110 w 6494035"/>
              <a:gd name="connsiteY6684" fmla="*/ 65799 h 3722228"/>
              <a:gd name="connsiteX6685" fmla="*/ 1844248 w 6494035"/>
              <a:gd name="connsiteY6685" fmla="*/ 38719 h 3722228"/>
              <a:gd name="connsiteX6686" fmla="*/ 1859687 w 6494035"/>
              <a:gd name="connsiteY6686" fmla="*/ 54265 h 3722228"/>
              <a:gd name="connsiteX6687" fmla="*/ 1851967 w 6494035"/>
              <a:gd name="connsiteY6687" fmla="*/ 69810 h 3722228"/>
              <a:gd name="connsiteX6688" fmla="*/ 1851967 w 6494035"/>
              <a:gd name="connsiteY6688" fmla="*/ 93133 h 3722228"/>
              <a:gd name="connsiteX6689" fmla="*/ 1859687 w 6494035"/>
              <a:gd name="connsiteY6689" fmla="*/ 100911 h 3722228"/>
              <a:gd name="connsiteX6690" fmla="*/ 1855146 w 6494035"/>
              <a:gd name="connsiteY6690" fmla="*/ 120569 h 3722228"/>
              <a:gd name="connsiteX6691" fmla="*/ 1867407 w 6494035"/>
              <a:gd name="connsiteY6691" fmla="*/ 131547 h 3722228"/>
              <a:gd name="connsiteX6692" fmla="*/ 1851967 w 6494035"/>
              <a:gd name="connsiteY6692" fmla="*/ 159437 h 3722228"/>
              <a:gd name="connsiteX6693" fmla="*/ 1867407 w 6494035"/>
              <a:gd name="connsiteY6693" fmla="*/ 154861 h 3722228"/>
              <a:gd name="connsiteX6694" fmla="*/ 1875126 w 6494035"/>
              <a:gd name="connsiteY6694" fmla="*/ 178184 h 3722228"/>
              <a:gd name="connsiteX6695" fmla="*/ 1862866 w 6494035"/>
              <a:gd name="connsiteY6695" fmla="*/ 178184 h 3722228"/>
              <a:gd name="connsiteX6696" fmla="*/ 1844248 w 6494035"/>
              <a:gd name="connsiteY6696" fmla="*/ 185961 h 3722228"/>
              <a:gd name="connsiteX6697" fmla="*/ 1821089 w 6494035"/>
              <a:gd name="connsiteY6697" fmla="*/ 193729 h 3722228"/>
              <a:gd name="connsiteX6698" fmla="*/ 1828808 w 6494035"/>
              <a:gd name="connsiteY6698" fmla="*/ 174983 h 3722228"/>
              <a:gd name="connsiteX6699" fmla="*/ 1813369 w 6494035"/>
              <a:gd name="connsiteY6699" fmla="*/ 185961 h 3722228"/>
              <a:gd name="connsiteX6700" fmla="*/ 1808828 w 6494035"/>
              <a:gd name="connsiteY6700" fmla="*/ 201506 h 3722228"/>
              <a:gd name="connsiteX6701" fmla="*/ 1797026 w 6494035"/>
              <a:gd name="connsiteY6701" fmla="*/ 204707 h 3722228"/>
              <a:gd name="connsiteX6702" fmla="*/ 1781587 w 6494035"/>
              <a:gd name="connsiteY6702" fmla="*/ 217052 h 3722228"/>
              <a:gd name="connsiteX6703" fmla="*/ 1762970 w 6494035"/>
              <a:gd name="connsiteY6703" fmla="*/ 212475 h 3722228"/>
              <a:gd name="connsiteX6704" fmla="*/ 1750708 w 6494035"/>
              <a:gd name="connsiteY6704" fmla="*/ 209275 h 3722228"/>
              <a:gd name="connsiteX6705" fmla="*/ 1732091 w 6494035"/>
              <a:gd name="connsiteY6705" fmla="*/ 196930 h 3722228"/>
              <a:gd name="connsiteX6706" fmla="*/ 1732091 w 6494035"/>
              <a:gd name="connsiteY6706" fmla="*/ 174983 h 3722228"/>
              <a:gd name="connsiteX6707" fmla="*/ 1750708 w 6494035"/>
              <a:gd name="connsiteY6707" fmla="*/ 159437 h 3722228"/>
              <a:gd name="connsiteX6708" fmla="*/ 1793848 w 6494035"/>
              <a:gd name="connsiteY6708" fmla="*/ 167206 h 3722228"/>
              <a:gd name="connsiteX6709" fmla="*/ 1789307 w 6494035"/>
              <a:gd name="connsiteY6709" fmla="*/ 147092 h 3722228"/>
              <a:gd name="connsiteX6710" fmla="*/ 1755250 w 6494035"/>
              <a:gd name="connsiteY6710" fmla="*/ 143892 h 3722228"/>
              <a:gd name="connsiteX6711" fmla="*/ 1735270 w 6494035"/>
              <a:gd name="connsiteY6711" fmla="*/ 139315 h 3722228"/>
              <a:gd name="connsiteX6712" fmla="*/ 1762970 w 6494035"/>
              <a:gd name="connsiteY6712" fmla="*/ 123769 h 3722228"/>
              <a:gd name="connsiteX6713" fmla="*/ 1735270 w 6494035"/>
              <a:gd name="connsiteY6713" fmla="*/ 123769 h 3722228"/>
              <a:gd name="connsiteX6714" fmla="*/ 1750708 w 6494035"/>
              <a:gd name="connsiteY6714" fmla="*/ 97246 h 3722228"/>
              <a:gd name="connsiteX6715" fmla="*/ 1770690 w 6494035"/>
              <a:gd name="connsiteY6715" fmla="*/ 108223 h 3722228"/>
              <a:gd name="connsiteX6716" fmla="*/ 1789307 w 6494035"/>
              <a:gd name="connsiteY6716" fmla="*/ 97246 h 3722228"/>
              <a:gd name="connsiteX6717" fmla="*/ 1770690 w 6494035"/>
              <a:gd name="connsiteY6717" fmla="*/ 97246 h 3722228"/>
              <a:gd name="connsiteX6718" fmla="*/ 1762970 w 6494035"/>
              <a:gd name="connsiteY6718" fmla="*/ 85356 h 3722228"/>
              <a:gd name="connsiteX6719" fmla="*/ 1778409 w 6494035"/>
              <a:gd name="connsiteY6719" fmla="*/ 73932 h 3722228"/>
              <a:gd name="connsiteX6720" fmla="*/ 1801108 w 6494035"/>
              <a:gd name="connsiteY6720" fmla="*/ 81700 h 3722228"/>
              <a:gd name="connsiteX6721" fmla="*/ 1808828 w 6494035"/>
              <a:gd name="connsiteY6721" fmla="*/ 73932 h 3722228"/>
              <a:gd name="connsiteX6722" fmla="*/ 1801108 w 6494035"/>
              <a:gd name="connsiteY6722" fmla="*/ 66155 h 3722228"/>
              <a:gd name="connsiteX6723" fmla="*/ 1816548 w 6494035"/>
              <a:gd name="connsiteY6723" fmla="*/ 58842 h 3722228"/>
              <a:gd name="connsiteX6724" fmla="*/ 2114187 w 6494035"/>
              <a:gd name="connsiteY6724" fmla="*/ 0 h 3722228"/>
              <a:gd name="connsiteX6725" fmla="*/ 2149276 w 6494035"/>
              <a:gd name="connsiteY6725" fmla="*/ 12320 h 3722228"/>
              <a:gd name="connsiteX6726" fmla="*/ 2152476 w 6494035"/>
              <a:gd name="connsiteY6726" fmla="*/ 38773 h 3722228"/>
              <a:gd name="connsiteX6727" fmla="*/ 2164771 w 6494035"/>
              <a:gd name="connsiteY6727" fmla="*/ 15512 h 3722228"/>
              <a:gd name="connsiteX6728" fmla="*/ 2175719 w 6494035"/>
              <a:gd name="connsiteY6728" fmla="*/ 12320 h 3722228"/>
              <a:gd name="connsiteX6729" fmla="*/ 2180266 w 6494035"/>
              <a:gd name="connsiteY6729" fmla="*/ 27367 h 3722228"/>
              <a:gd name="connsiteX6730" fmla="*/ 2188014 w 6494035"/>
              <a:gd name="connsiteY6730" fmla="*/ 15512 h 3722228"/>
              <a:gd name="connsiteX6731" fmla="*/ 2203060 w 6494035"/>
              <a:gd name="connsiteY6731" fmla="*/ 15512 h 3722228"/>
              <a:gd name="connsiteX6732" fmla="*/ 2203060 w 6494035"/>
              <a:gd name="connsiteY6732" fmla="*/ 31025 h 3722228"/>
              <a:gd name="connsiteX6733" fmla="*/ 2238598 w 6494035"/>
              <a:gd name="connsiteY6733" fmla="*/ 38773 h 3722228"/>
              <a:gd name="connsiteX6734" fmla="*/ 2199860 w 6494035"/>
              <a:gd name="connsiteY6734" fmla="*/ 53819 h 3722228"/>
              <a:gd name="connsiteX6735" fmla="*/ 2238598 w 6494035"/>
              <a:gd name="connsiteY6735" fmla="*/ 50627 h 3722228"/>
              <a:gd name="connsiteX6736" fmla="*/ 2265041 w 6494035"/>
              <a:gd name="connsiteY6736" fmla="*/ 50627 h 3722228"/>
              <a:gd name="connsiteX6737" fmla="*/ 2280536 w 6494035"/>
              <a:gd name="connsiteY6737" fmla="*/ 84844 h 3722228"/>
              <a:gd name="connsiteX6738" fmla="*/ 2265041 w 6494035"/>
              <a:gd name="connsiteY6738" fmla="*/ 97164 h 3722228"/>
              <a:gd name="connsiteX6739" fmla="*/ 2238598 w 6494035"/>
              <a:gd name="connsiteY6739" fmla="*/ 108104 h 3722228"/>
              <a:gd name="connsiteX6740" fmla="*/ 2203060 w 6494035"/>
              <a:gd name="connsiteY6740" fmla="*/ 112660 h 3722228"/>
              <a:gd name="connsiteX6741" fmla="*/ 2160224 w 6494035"/>
              <a:gd name="connsiteY6741" fmla="*/ 112660 h 3722228"/>
              <a:gd name="connsiteX6742" fmla="*/ 2175719 w 6494035"/>
              <a:gd name="connsiteY6742" fmla="*/ 123616 h 3722228"/>
              <a:gd name="connsiteX6743" fmla="*/ 2215355 w 6494035"/>
              <a:gd name="connsiteY6743" fmla="*/ 119959 h 3722228"/>
              <a:gd name="connsiteX6744" fmla="*/ 2172519 w 6494035"/>
              <a:gd name="connsiteY6744" fmla="*/ 139129 h 3722228"/>
              <a:gd name="connsiteX6745" fmla="*/ 2149276 w 6494035"/>
              <a:gd name="connsiteY6745" fmla="*/ 146427 h 3722228"/>
              <a:gd name="connsiteX6746" fmla="*/ 2126061 w 6494035"/>
              <a:gd name="connsiteY6746" fmla="*/ 158731 h 3722228"/>
              <a:gd name="connsiteX6747" fmla="*/ 2106440 w 6494035"/>
              <a:gd name="connsiteY6747" fmla="*/ 169687 h 3722228"/>
              <a:gd name="connsiteX6748" fmla="*/ 2083225 w 6494035"/>
              <a:gd name="connsiteY6748" fmla="*/ 189755 h 3722228"/>
              <a:gd name="connsiteX6749" fmla="*/ 2056782 w 6494035"/>
              <a:gd name="connsiteY6749" fmla="*/ 196140 h 3722228"/>
              <a:gd name="connsiteX6750" fmla="*/ 2025791 w 6494035"/>
              <a:gd name="connsiteY6750" fmla="*/ 203888 h 3722228"/>
              <a:gd name="connsiteX6751" fmla="*/ 1998451 w 6494035"/>
              <a:gd name="connsiteY6751" fmla="*/ 200695 h 3722228"/>
              <a:gd name="connsiteX6752" fmla="*/ 1975207 w 6494035"/>
              <a:gd name="connsiteY6752" fmla="*/ 196140 h 3722228"/>
              <a:gd name="connsiteX6753" fmla="*/ 1947417 w 6494035"/>
              <a:gd name="connsiteY6753" fmla="*/ 216208 h 3722228"/>
              <a:gd name="connsiteX6754" fmla="*/ 1975207 w 6494035"/>
              <a:gd name="connsiteY6754" fmla="*/ 216208 h 3722228"/>
              <a:gd name="connsiteX6755" fmla="*/ 1990703 w 6494035"/>
              <a:gd name="connsiteY6755" fmla="*/ 231720 h 3722228"/>
              <a:gd name="connsiteX6756" fmla="*/ 1970660 w 6494035"/>
              <a:gd name="connsiteY6756" fmla="*/ 250425 h 3722228"/>
              <a:gd name="connsiteX6757" fmla="*/ 1959712 w 6494035"/>
              <a:gd name="connsiteY6757" fmla="*/ 262279 h 3722228"/>
              <a:gd name="connsiteX6758" fmla="*/ 1924623 w 6494035"/>
              <a:gd name="connsiteY6758" fmla="*/ 262279 h 3722228"/>
              <a:gd name="connsiteX6759" fmla="*/ 1916876 w 6494035"/>
              <a:gd name="connsiteY6759" fmla="*/ 273219 h 3722228"/>
              <a:gd name="connsiteX6760" fmla="*/ 1901381 w 6494035"/>
              <a:gd name="connsiteY6760" fmla="*/ 280984 h 3722228"/>
              <a:gd name="connsiteX6761" fmla="*/ 1874966 w 6494035"/>
              <a:gd name="connsiteY6761" fmla="*/ 280984 h 3722228"/>
              <a:gd name="connsiteX6762" fmla="*/ 1862643 w 6494035"/>
              <a:gd name="connsiteY6762" fmla="*/ 262279 h 3722228"/>
              <a:gd name="connsiteX6763" fmla="*/ 1851723 w 6494035"/>
              <a:gd name="connsiteY6763" fmla="*/ 280984 h 3722228"/>
              <a:gd name="connsiteX6764" fmla="*/ 1878138 w 6494035"/>
              <a:gd name="connsiteY6764" fmla="*/ 301051 h 3722228"/>
              <a:gd name="connsiteX6765" fmla="*/ 1898208 w 6494035"/>
              <a:gd name="connsiteY6765" fmla="*/ 301051 h 3722228"/>
              <a:gd name="connsiteX6766" fmla="*/ 1878138 w 6494035"/>
              <a:gd name="connsiteY6766" fmla="*/ 324312 h 3722228"/>
              <a:gd name="connsiteX6767" fmla="*/ 1862643 w 6494035"/>
              <a:gd name="connsiteY6767" fmla="*/ 332076 h 3722228"/>
              <a:gd name="connsiteX6768" fmla="*/ 1836228 w 6494035"/>
              <a:gd name="connsiteY6768" fmla="*/ 327504 h 3722228"/>
              <a:gd name="connsiteX6769" fmla="*/ 1843975 w 6494035"/>
              <a:gd name="connsiteY6769" fmla="*/ 319756 h 3722228"/>
              <a:gd name="connsiteX6770" fmla="*/ 1839877 w 6494035"/>
              <a:gd name="connsiteY6770" fmla="*/ 311992 h 3722228"/>
              <a:gd name="connsiteX6771" fmla="*/ 1828481 w 6494035"/>
              <a:gd name="connsiteY6771" fmla="*/ 301051 h 3722228"/>
              <a:gd name="connsiteX6772" fmla="*/ 1816634 w 6494035"/>
              <a:gd name="connsiteY6772" fmla="*/ 316564 h 3722228"/>
              <a:gd name="connsiteX6773" fmla="*/ 1773348 w 6494035"/>
              <a:gd name="connsiteY6773" fmla="*/ 311992 h 3722228"/>
              <a:gd name="connsiteX6774" fmla="*/ 1742807 w 6494035"/>
              <a:gd name="connsiteY6774" fmla="*/ 301051 h 3722228"/>
              <a:gd name="connsiteX6775" fmla="*/ 1719564 w 6494035"/>
              <a:gd name="connsiteY6775" fmla="*/ 288732 h 3722228"/>
              <a:gd name="connsiteX6776" fmla="*/ 1724111 w 6494035"/>
              <a:gd name="connsiteY6776" fmla="*/ 280984 h 3722228"/>
              <a:gd name="connsiteX6777" fmla="*/ 1735060 w 6494035"/>
              <a:gd name="connsiteY6777" fmla="*/ 270027 h 3722228"/>
              <a:gd name="connsiteX6778" fmla="*/ 1750555 w 6494035"/>
              <a:gd name="connsiteY6778" fmla="*/ 258172 h 3722228"/>
              <a:gd name="connsiteX6779" fmla="*/ 1777896 w 6494035"/>
              <a:gd name="connsiteY6779" fmla="*/ 270027 h 3722228"/>
              <a:gd name="connsiteX6780" fmla="*/ 1777896 w 6494035"/>
              <a:gd name="connsiteY6780" fmla="*/ 250425 h 3722228"/>
              <a:gd name="connsiteX6781" fmla="*/ 1781096 w 6494035"/>
              <a:gd name="connsiteY6781" fmla="*/ 234912 h 3722228"/>
              <a:gd name="connsiteX6782" fmla="*/ 1801139 w 6494035"/>
              <a:gd name="connsiteY6782" fmla="*/ 234912 h 3722228"/>
              <a:gd name="connsiteX6783" fmla="*/ 1805686 w 6494035"/>
              <a:gd name="connsiteY6783" fmla="*/ 254531 h 3722228"/>
              <a:gd name="connsiteX6784" fmla="*/ 1808886 w 6494035"/>
              <a:gd name="connsiteY6784" fmla="*/ 270027 h 3722228"/>
              <a:gd name="connsiteX6785" fmla="*/ 1828481 w 6494035"/>
              <a:gd name="connsiteY6785" fmla="*/ 270027 h 3722228"/>
              <a:gd name="connsiteX6786" fmla="*/ 1859470 w 6494035"/>
              <a:gd name="connsiteY6786" fmla="*/ 250425 h 3722228"/>
              <a:gd name="connsiteX6787" fmla="*/ 1847148 w 6494035"/>
              <a:gd name="connsiteY6787" fmla="*/ 250425 h 3722228"/>
              <a:gd name="connsiteX6788" fmla="*/ 1828481 w 6494035"/>
              <a:gd name="connsiteY6788" fmla="*/ 254531 h 3722228"/>
              <a:gd name="connsiteX6789" fmla="*/ 1854895 w 6494035"/>
              <a:gd name="connsiteY6789" fmla="*/ 192948 h 3722228"/>
              <a:gd name="connsiteX6790" fmla="*/ 1870390 w 6494035"/>
              <a:gd name="connsiteY6790" fmla="*/ 200695 h 3722228"/>
              <a:gd name="connsiteX6791" fmla="*/ 1885886 w 6494035"/>
              <a:gd name="connsiteY6791" fmla="*/ 219400 h 3722228"/>
              <a:gd name="connsiteX6792" fmla="*/ 1893632 w 6494035"/>
              <a:gd name="connsiteY6792" fmla="*/ 208460 h 3722228"/>
              <a:gd name="connsiteX6793" fmla="*/ 1909128 w 6494035"/>
              <a:gd name="connsiteY6793" fmla="*/ 196140 h 3722228"/>
              <a:gd name="connsiteX6794" fmla="*/ 1890461 w 6494035"/>
              <a:gd name="connsiteY6794" fmla="*/ 192948 h 3722228"/>
              <a:gd name="connsiteX6795" fmla="*/ 1882714 w 6494035"/>
              <a:gd name="connsiteY6795" fmla="*/ 177435 h 3722228"/>
              <a:gd name="connsiteX6796" fmla="*/ 1878138 w 6494035"/>
              <a:gd name="connsiteY6796" fmla="*/ 150983 h 3722228"/>
              <a:gd name="connsiteX6797" fmla="*/ 1885886 w 6494035"/>
              <a:gd name="connsiteY6797" fmla="*/ 127723 h 3722228"/>
              <a:gd name="connsiteX6798" fmla="*/ 1905956 w 6494035"/>
              <a:gd name="connsiteY6798" fmla="*/ 123616 h 3722228"/>
              <a:gd name="connsiteX6799" fmla="*/ 1920974 w 6494035"/>
              <a:gd name="connsiteY6799" fmla="*/ 131364 h 3722228"/>
              <a:gd name="connsiteX6800" fmla="*/ 1928722 w 6494035"/>
              <a:gd name="connsiteY6800" fmla="*/ 158731 h 3722228"/>
              <a:gd name="connsiteX6801" fmla="*/ 1932371 w 6494035"/>
              <a:gd name="connsiteY6801" fmla="*/ 182008 h 3722228"/>
              <a:gd name="connsiteX6802" fmla="*/ 1955165 w 6494035"/>
              <a:gd name="connsiteY6802" fmla="*/ 169687 h 3722228"/>
              <a:gd name="connsiteX6803" fmla="*/ 1940118 w 6494035"/>
              <a:gd name="connsiteY6803" fmla="*/ 154175 h 3722228"/>
              <a:gd name="connsiteX6804" fmla="*/ 1936469 w 6494035"/>
              <a:gd name="connsiteY6804" fmla="*/ 135471 h 3722228"/>
              <a:gd name="connsiteX6805" fmla="*/ 1955165 w 6494035"/>
              <a:gd name="connsiteY6805" fmla="*/ 135471 h 3722228"/>
              <a:gd name="connsiteX6806" fmla="*/ 1993902 w 6494035"/>
              <a:gd name="connsiteY6806" fmla="*/ 131364 h 3722228"/>
              <a:gd name="connsiteX6807" fmla="*/ 2036739 w 6494035"/>
              <a:gd name="connsiteY6807" fmla="*/ 119959 h 3722228"/>
              <a:gd name="connsiteX6808" fmla="*/ 2018043 w 6494035"/>
              <a:gd name="connsiteY6808" fmla="*/ 115852 h 3722228"/>
              <a:gd name="connsiteX6809" fmla="*/ 2056782 w 6494035"/>
              <a:gd name="connsiteY6809" fmla="*/ 89399 h 3722228"/>
              <a:gd name="connsiteX6810" fmla="*/ 2013945 w 6494035"/>
              <a:gd name="connsiteY6810" fmla="*/ 104912 h 3722228"/>
              <a:gd name="connsiteX6811" fmla="*/ 1975207 w 6494035"/>
              <a:gd name="connsiteY6811" fmla="*/ 123616 h 3722228"/>
              <a:gd name="connsiteX6812" fmla="*/ 1932371 w 6494035"/>
              <a:gd name="connsiteY6812" fmla="*/ 119959 h 3722228"/>
              <a:gd name="connsiteX6813" fmla="*/ 1909128 w 6494035"/>
              <a:gd name="connsiteY6813" fmla="*/ 108104 h 3722228"/>
              <a:gd name="connsiteX6814" fmla="*/ 1932371 w 6494035"/>
              <a:gd name="connsiteY6814" fmla="*/ 92592 h 3722228"/>
              <a:gd name="connsiteX6815" fmla="*/ 1986155 w 6494035"/>
              <a:gd name="connsiteY6815" fmla="*/ 84844 h 3722228"/>
              <a:gd name="connsiteX6816" fmla="*/ 1940118 w 6494035"/>
              <a:gd name="connsiteY6816" fmla="*/ 84844 h 3722228"/>
              <a:gd name="connsiteX6817" fmla="*/ 1901381 w 6494035"/>
              <a:gd name="connsiteY6817" fmla="*/ 100356 h 3722228"/>
              <a:gd name="connsiteX6818" fmla="*/ 1878138 w 6494035"/>
              <a:gd name="connsiteY6818" fmla="*/ 81652 h 3722228"/>
              <a:gd name="connsiteX6819" fmla="*/ 1959712 w 6494035"/>
              <a:gd name="connsiteY6819" fmla="*/ 73887 h 3722228"/>
              <a:gd name="connsiteX6820" fmla="*/ 1870390 w 6494035"/>
              <a:gd name="connsiteY6820" fmla="*/ 69332 h 3722228"/>
              <a:gd name="connsiteX6821" fmla="*/ 1928722 w 6494035"/>
              <a:gd name="connsiteY6821" fmla="*/ 53819 h 3722228"/>
              <a:gd name="connsiteX6822" fmla="*/ 1882714 w 6494035"/>
              <a:gd name="connsiteY6822" fmla="*/ 46520 h 3722228"/>
              <a:gd name="connsiteX6823" fmla="*/ 1882714 w 6494035"/>
              <a:gd name="connsiteY6823" fmla="*/ 35115 h 3722228"/>
              <a:gd name="connsiteX6824" fmla="*/ 1924623 w 6494035"/>
              <a:gd name="connsiteY6824" fmla="*/ 31025 h 3722228"/>
              <a:gd name="connsiteX6825" fmla="*/ 1951964 w 6494035"/>
              <a:gd name="connsiteY6825" fmla="*/ 23260 h 3722228"/>
              <a:gd name="connsiteX6826" fmla="*/ 1959712 w 6494035"/>
              <a:gd name="connsiteY6826" fmla="*/ 31025 h 3722228"/>
              <a:gd name="connsiteX6827" fmla="*/ 1990703 w 6494035"/>
              <a:gd name="connsiteY6827" fmla="*/ 38773 h 3722228"/>
              <a:gd name="connsiteX6828" fmla="*/ 1975207 w 6494035"/>
              <a:gd name="connsiteY6828" fmla="*/ 20068 h 3722228"/>
              <a:gd name="connsiteX6829" fmla="*/ 1998451 w 6494035"/>
              <a:gd name="connsiteY6829" fmla="*/ 7748 h 3722228"/>
              <a:gd name="connsiteX6830" fmla="*/ 2018043 w 6494035"/>
              <a:gd name="connsiteY6830" fmla="*/ 20068 h 3722228"/>
              <a:gd name="connsiteX6831" fmla="*/ 2013945 w 6494035"/>
              <a:gd name="connsiteY6831" fmla="*/ 38773 h 3722228"/>
              <a:gd name="connsiteX6832" fmla="*/ 2036739 w 6494035"/>
              <a:gd name="connsiteY6832" fmla="*/ 50627 h 3722228"/>
              <a:gd name="connsiteX6833" fmla="*/ 2033539 w 6494035"/>
              <a:gd name="connsiteY6833" fmla="*/ 23260 h 3722228"/>
              <a:gd name="connsiteX6834" fmla="*/ 2059982 w 6494035"/>
              <a:gd name="connsiteY6834" fmla="*/ 7748 h 3722228"/>
              <a:gd name="connsiteX6835" fmla="*/ 2095071 w 6494035"/>
              <a:gd name="connsiteY6835" fmla="*/ 4556 h 3722228"/>
              <a:gd name="connsiteX6836" fmla="*/ 2110566 w 6494035"/>
              <a:gd name="connsiteY6836" fmla="*/ 38773 h 372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</a:cxnLst>
            <a:rect l="l" t="t" r="r" b="b"/>
            <a:pathLst>
              <a:path w="6494035" h="3722228">
                <a:moveTo>
                  <a:pt x="1689094" y="3652082"/>
                </a:moveTo>
                <a:lnTo>
                  <a:pt x="1704611" y="3652082"/>
                </a:lnTo>
                <a:lnTo>
                  <a:pt x="1716471" y="3663086"/>
                </a:lnTo>
                <a:lnTo>
                  <a:pt x="1720126" y="3675463"/>
                </a:lnTo>
                <a:lnTo>
                  <a:pt x="1747503" y="3691053"/>
                </a:lnTo>
                <a:lnTo>
                  <a:pt x="1766215" y="3706642"/>
                </a:lnTo>
                <a:lnTo>
                  <a:pt x="1786293" y="3709851"/>
                </a:lnTo>
                <a:lnTo>
                  <a:pt x="1763019" y="3722228"/>
                </a:lnTo>
                <a:lnTo>
                  <a:pt x="1739745" y="3717643"/>
                </a:lnTo>
                <a:lnTo>
                  <a:pt x="1720126" y="3717643"/>
                </a:lnTo>
                <a:lnTo>
                  <a:pt x="1696852" y="3722228"/>
                </a:lnTo>
                <a:lnTo>
                  <a:pt x="1662624" y="3709851"/>
                </a:lnTo>
                <a:lnTo>
                  <a:pt x="1708713" y="3706642"/>
                </a:lnTo>
                <a:lnTo>
                  <a:pt x="1689094" y="3686467"/>
                </a:lnTo>
                <a:lnTo>
                  <a:pt x="1696852" y="3675463"/>
                </a:lnTo>
                <a:lnTo>
                  <a:pt x="1681336" y="3678672"/>
                </a:lnTo>
                <a:lnTo>
                  <a:pt x="1681336" y="3659877"/>
                </a:lnTo>
                <a:close/>
                <a:moveTo>
                  <a:pt x="1851701" y="3605393"/>
                </a:moveTo>
                <a:lnTo>
                  <a:pt x="1875118" y="3605393"/>
                </a:lnTo>
                <a:lnTo>
                  <a:pt x="1867313" y="3621029"/>
                </a:lnTo>
                <a:lnTo>
                  <a:pt x="1854915" y="3628847"/>
                </a:lnTo>
                <a:lnTo>
                  <a:pt x="1847108" y="3624248"/>
                </a:lnTo>
                <a:close/>
                <a:moveTo>
                  <a:pt x="1883087" y="3601976"/>
                </a:moveTo>
                <a:lnTo>
                  <a:pt x="1890685" y="3601976"/>
                </a:lnTo>
                <a:lnTo>
                  <a:pt x="1898281" y="3601976"/>
                </a:lnTo>
                <a:lnTo>
                  <a:pt x="1901410" y="3609553"/>
                </a:lnTo>
                <a:lnTo>
                  <a:pt x="1905879" y="3614008"/>
                </a:lnTo>
                <a:lnTo>
                  <a:pt x="1890685" y="3621138"/>
                </a:lnTo>
                <a:lnTo>
                  <a:pt x="1878620" y="3632278"/>
                </a:lnTo>
                <a:lnTo>
                  <a:pt x="1871023" y="3624704"/>
                </a:lnTo>
                <a:lnTo>
                  <a:pt x="1878620" y="3614008"/>
                </a:lnTo>
                <a:close/>
                <a:moveTo>
                  <a:pt x="6358915" y="3490376"/>
                </a:moveTo>
                <a:lnTo>
                  <a:pt x="6363027" y="3494930"/>
                </a:lnTo>
                <a:lnTo>
                  <a:pt x="6363027" y="3502661"/>
                </a:lnTo>
                <a:lnTo>
                  <a:pt x="6363027" y="3505850"/>
                </a:lnTo>
                <a:lnTo>
                  <a:pt x="6363027" y="3513581"/>
                </a:lnTo>
                <a:lnTo>
                  <a:pt x="6363027" y="3517676"/>
                </a:lnTo>
                <a:lnTo>
                  <a:pt x="6370804" y="3513581"/>
                </a:lnTo>
                <a:lnTo>
                  <a:pt x="6370804" y="3517676"/>
                </a:lnTo>
                <a:lnTo>
                  <a:pt x="6374460" y="3521313"/>
                </a:lnTo>
                <a:lnTo>
                  <a:pt x="6370804" y="3525408"/>
                </a:lnTo>
                <a:lnTo>
                  <a:pt x="6370804" y="3536328"/>
                </a:lnTo>
                <a:lnTo>
                  <a:pt x="6366683" y="3547707"/>
                </a:lnTo>
                <a:lnTo>
                  <a:pt x="6358915" y="3562722"/>
                </a:lnTo>
                <a:lnTo>
                  <a:pt x="6351137" y="3575007"/>
                </a:lnTo>
                <a:lnTo>
                  <a:pt x="6343369" y="3585927"/>
                </a:lnTo>
                <a:lnTo>
                  <a:pt x="6340169" y="3598212"/>
                </a:lnTo>
                <a:lnTo>
                  <a:pt x="6343369" y="3605954"/>
                </a:lnTo>
                <a:lnTo>
                  <a:pt x="6335592" y="3601400"/>
                </a:lnTo>
                <a:lnTo>
                  <a:pt x="6332391" y="3605954"/>
                </a:lnTo>
                <a:lnTo>
                  <a:pt x="6327814" y="3601400"/>
                </a:lnTo>
                <a:lnTo>
                  <a:pt x="6327814" y="3605954"/>
                </a:lnTo>
                <a:lnTo>
                  <a:pt x="6316845" y="3613685"/>
                </a:lnTo>
                <a:lnTo>
                  <a:pt x="6304500" y="3624605"/>
                </a:lnTo>
                <a:lnTo>
                  <a:pt x="6301299" y="3640079"/>
                </a:lnTo>
                <a:lnTo>
                  <a:pt x="6293522" y="3647362"/>
                </a:lnTo>
                <a:lnTo>
                  <a:pt x="6285754" y="3659648"/>
                </a:lnTo>
                <a:lnTo>
                  <a:pt x="6277976" y="3667379"/>
                </a:lnTo>
                <a:lnTo>
                  <a:pt x="6281177" y="3670568"/>
                </a:lnTo>
                <a:lnTo>
                  <a:pt x="6277976" y="3670568"/>
                </a:lnTo>
                <a:lnTo>
                  <a:pt x="6270199" y="3678299"/>
                </a:lnTo>
                <a:lnTo>
                  <a:pt x="6258319" y="3686031"/>
                </a:lnTo>
                <a:lnTo>
                  <a:pt x="6254653" y="3693773"/>
                </a:lnTo>
                <a:lnTo>
                  <a:pt x="6234995" y="3698316"/>
                </a:lnTo>
                <a:lnTo>
                  <a:pt x="6230418" y="3693773"/>
                </a:lnTo>
                <a:lnTo>
                  <a:pt x="6222650" y="3690584"/>
                </a:lnTo>
                <a:lnTo>
                  <a:pt x="6222650" y="3682853"/>
                </a:lnTo>
                <a:lnTo>
                  <a:pt x="6211672" y="3678299"/>
                </a:lnTo>
                <a:lnTo>
                  <a:pt x="6211672" y="3675111"/>
                </a:lnTo>
                <a:lnTo>
                  <a:pt x="6203904" y="3675111"/>
                </a:lnTo>
                <a:lnTo>
                  <a:pt x="6196127" y="3670568"/>
                </a:lnTo>
                <a:lnTo>
                  <a:pt x="6199327" y="3662826"/>
                </a:lnTo>
                <a:lnTo>
                  <a:pt x="6196127" y="3662826"/>
                </a:lnTo>
                <a:lnTo>
                  <a:pt x="6196127" y="3659648"/>
                </a:lnTo>
                <a:lnTo>
                  <a:pt x="6203904" y="3659648"/>
                </a:lnTo>
                <a:lnTo>
                  <a:pt x="6203904" y="3651906"/>
                </a:lnTo>
                <a:lnTo>
                  <a:pt x="6207104" y="3644174"/>
                </a:lnTo>
                <a:lnTo>
                  <a:pt x="6214873" y="3647362"/>
                </a:lnTo>
                <a:lnTo>
                  <a:pt x="6211672" y="3640079"/>
                </a:lnTo>
                <a:lnTo>
                  <a:pt x="6214873" y="3640079"/>
                </a:lnTo>
                <a:lnTo>
                  <a:pt x="6214873" y="3636432"/>
                </a:lnTo>
                <a:lnTo>
                  <a:pt x="6219450" y="3632337"/>
                </a:lnTo>
                <a:lnTo>
                  <a:pt x="6222650" y="3632337"/>
                </a:lnTo>
                <a:lnTo>
                  <a:pt x="6222650" y="3628700"/>
                </a:lnTo>
                <a:lnTo>
                  <a:pt x="6234995" y="3624605"/>
                </a:lnTo>
                <a:lnTo>
                  <a:pt x="6242764" y="3613685"/>
                </a:lnTo>
                <a:lnTo>
                  <a:pt x="6242764" y="3616874"/>
                </a:lnTo>
                <a:lnTo>
                  <a:pt x="6246885" y="3616874"/>
                </a:lnTo>
                <a:lnTo>
                  <a:pt x="6246885" y="3609132"/>
                </a:lnTo>
                <a:lnTo>
                  <a:pt x="6254653" y="3601400"/>
                </a:lnTo>
                <a:lnTo>
                  <a:pt x="6265631" y="3601400"/>
                </a:lnTo>
                <a:lnTo>
                  <a:pt x="6277976" y="3593669"/>
                </a:lnTo>
                <a:lnTo>
                  <a:pt x="6301299" y="3578195"/>
                </a:lnTo>
                <a:lnTo>
                  <a:pt x="6320045" y="3562722"/>
                </a:lnTo>
                <a:lnTo>
                  <a:pt x="6332391" y="3540882"/>
                </a:lnTo>
                <a:lnTo>
                  <a:pt x="6335592" y="3533150"/>
                </a:lnTo>
                <a:lnTo>
                  <a:pt x="6340169" y="3529055"/>
                </a:lnTo>
                <a:lnTo>
                  <a:pt x="6347937" y="3517676"/>
                </a:lnTo>
                <a:lnTo>
                  <a:pt x="6351137" y="3502661"/>
                </a:lnTo>
                <a:close/>
                <a:moveTo>
                  <a:pt x="5821217" y="3443683"/>
                </a:moveTo>
                <a:lnTo>
                  <a:pt x="5825758" y="3443683"/>
                </a:lnTo>
                <a:lnTo>
                  <a:pt x="5828938" y="3448259"/>
                </a:lnTo>
                <a:lnTo>
                  <a:pt x="5840744" y="3456042"/>
                </a:lnTo>
                <a:lnTo>
                  <a:pt x="5860726" y="3459245"/>
                </a:lnTo>
                <a:lnTo>
                  <a:pt x="5871625" y="3456042"/>
                </a:lnTo>
                <a:lnTo>
                  <a:pt x="5875711" y="3456042"/>
                </a:lnTo>
                <a:lnTo>
                  <a:pt x="5887063" y="3451466"/>
                </a:lnTo>
                <a:lnTo>
                  <a:pt x="5887063" y="3456042"/>
                </a:lnTo>
                <a:lnTo>
                  <a:pt x="5879342" y="3497699"/>
                </a:lnTo>
                <a:lnTo>
                  <a:pt x="5875711" y="3497699"/>
                </a:lnTo>
                <a:lnTo>
                  <a:pt x="5875711" y="3494491"/>
                </a:lnTo>
                <a:lnTo>
                  <a:pt x="5871625" y="3497699"/>
                </a:lnTo>
                <a:lnTo>
                  <a:pt x="5871625" y="3505477"/>
                </a:lnTo>
                <a:lnTo>
                  <a:pt x="5868446" y="3513261"/>
                </a:lnTo>
                <a:lnTo>
                  <a:pt x="5863905" y="3525162"/>
                </a:lnTo>
                <a:lnTo>
                  <a:pt x="5856185" y="3528822"/>
                </a:lnTo>
                <a:lnTo>
                  <a:pt x="5856185" y="3521044"/>
                </a:lnTo>
                <a:lnTo>
                  <a:pt x="5860726" y="3521044"/>
                </a:lnTo>
                <a:lnTo>
                  <a:pt x="5860726" y="3513261"/>
                </a:lnTo>
                <a:lnTo>
                  <a:pt x="5856185" y="3513261"/>
                </a:lnTo>
                <a:lnTo>
                  <a:pt x="5848464" y="3525162"/>
                </a:lnTo>
                <a:lnTo>
                  <a:pt x="5844378" y="3525162"/>
                </a:lnTo>
                <a:lnTo>
                  <a:pt x="5840744" y="3536606"/>
                </a:lnTo>
                <a:lnTo>
                  <a:pt x="5833023" y="3536606"/>
                </a:lnTo>
                <a:lnTo>
                  <a:pt x="5825758" y="3532945"/>
                </a:lnTo>
                <a:lnTo>
                  <a:pt x="5821217" y="3528822"/>
                </a:lnTo>
                <a:lnTo>
                  <a:pt x="5825758" y="3528822"/>
                </a:lnTo>
                <a:lnTo>
                  <a:pt x="5825758" y="3525162"/>
                </a:lnTo>
                <a:lnTo>
                  <a:pt x="5818038" y="3521044"/>
                </a:lnTo>
                <a:lnTo>
                  <a:pt x="5813497" y="3510058"/>
                </a:lnTo>
                <a:lnTo>
                  <a:pt x="5818038" y="3494491"/>
                </a:lnTo>
                <a:lnTo>
                  <a:pt x="5821217" y="3497699"/>
                </a:lnTo>
                <a:lnTo>
                  <a:pt x="5821217" y="3494491"/>
                </a:lnTo>
                <a:lnTo>
                  <a:pt x="5818038" y="3451466"/>
                </a:lnTo>
                <a:close/>
                <a:moveTo>
                  <a:pt x="6389263" y="3296783"/>
                </a:moveTo>
                <a:lnTo>
                  <a:pt x="6393822" y="3296783"/>
                </a:lnTo>
                <a:lnTo>
                  <a:pt x="6393822" y="3301349"/>
                </a:lnTo>
                <a:lnTo>
                  <a:pt x="6393822" y="3309122"/>
                </a:lnTo>
                <a:lnTo>
                  <a:pt x="6397010" y="3312318"/>
                </a:lnTo>
                <a:lnTo>
                  <a:pt x="6404752" y="3316883"/>
                </a:lnTo>
                <a:lnTo>
                  <a:pt x="6409305" y="3324188"/>
                </a:lnTo>
                <a:lnTo>
                  <a:pt x="6412494" y="3324188"/>
                </a:lnTo>
                <a:lnTo>
                  <a:pt x="6412494" y="3339722"/>
                </a:lnTo>
                <a:lnTo>
                  <a:pt x="6409305" y="3343374"/>
                </a:lnTo>
                <a:lnTo>
                  <a:pt x="6412494" y="3350691"/>
                </a:lnTo>
                <a:lnTo>
                  <a:pt x="6412494" y="3363018"/>
                </a:lnTo>
                <a:lnTo>
                  <a:pt x="6417053" y="3373986"/>
                </a:lnTo>
                <a:lnTo>
                  <a:pt x="6420241" y="3386313"/>
                </a:lnTo>
                <a:lnTo>
                  <a:pt x="6428895" y="3386313"/>
                </a:lnTo>
                <a:lnTo>
                  <a:pt x="6436637" y="3370791"/>
                </a:lnTo>
                <a:lnTo>
                  <a:pt x="6436637" y="3366213"/>
                </a:lnTo>
                <a:lnTo>
                  <a:pt x="6436637" y="3358452"/>
                </a:lnTo>
                <a:lnTo>
                  <a:pt x="6447573" y="3358452"/>
                </a:lnTo>
                <a:lnTo>
                  <a:pt x="6447573" y="3370791"/>
                </a:lnTo>
                <a:lnTo>
                  <a:pt x="6459868" y="3381748"/>
                </a:lnTo>
                <a:lnTo>
                  <a:pt x="6470804" y="3381748"/>
                </a:lnTo>
                <a:lnTo>
                  <a:pt x="6482646" y="3370791"/>
                </a:lnTo>
                <a:lnTo>
                  <a:pt x="6494035" y="3370791"/>
                </a:lnTo>
                <a:lnTo>
                  <a:pt x="6494035" y="3381748"/>
                </a:lnTo>
                <a:lnTo>
                  <a:pt x="6482646" y="3394086"/>
                </a:lnTo>
                <a:lnTo>
                  <a:pt x="6447573" y="3463516"/>
                </a:lnTo>
                <a:lnTo>
                  <a:pt x="6424342" y="3486812"/>
                </a:lnTo>
                <a:lnTo>
                  <a:pt x="6409305" y="3502346"/>
                </a:lnTo>
                <a:lnTo>
                  <a:pt x="6397010" y="3517424"/>
                </a:lnTo>
                <a:lnTo>
                  <a:pt x="6381521" y="3536611"/>
                </a:lnTo>
                <a:lnTo>
                  <a:pt x="6381521" y="3525185"/>
                </a:lnTo>
                <a:lnTo>
                  <a:pt x="6378332" y="3528850"/>
                </a:lnTo>
                <a:lnTo>
                  <a:pt x="6378332" y="3521076"/>
                </a:lnTo>
                <a:lnTo>
                  <a:pt x="6381521" y="3513315"/>
                </a:lnTo>
                <a:lnTo>
                  <a:pt x="6389263" y="3494585"/>
                </a:lnTo>
                <a:lnTo>
                  <a:pt x="6389263" y="3479051"/>
                </a:lnTo>
                <a:lnTo>
                  <a:pt x="6386074" y="3471289"/>
                </a:lnTo>
                <a:lnTo>
                  <a:pt x="6381521" y="3463516"/>
                </a:lnTo>
                <a:lnTo>
                  <a:pt x="6378332" y="3455755"/>
                </a:lnTo>
                <a:lnTo>
                  <a:pt x="6381521" y="3447994"/>
                </a:lnTo>
                <a:lnTo>
                  <a:pt x="6389263" y="3443873"/>
                </a:lnTo>
                <a:lnTo>
                  <a:pt x="6397010" y="3417382"/>
                </a:lnTo>
                <a:lnTo>
                  <a:pt x="6401563" y="3420578"/>
                </a:lnTo>
                <a:lnTo>
                  <a:pt x="6401563" y="3405043"/>
                </a:lnTo>
                <a:lnTo>
                  <a:pt x="6401563" y="3386313"/>
                </a:lnTo>
                <a:lnTo>
                  <a:pt x="6404752" y="3386313"/>
                </a:lnTo>
                <a:lnTo>
                  <a:pt x="6409305" y="3378552"/>
                </a:lnTo>
                <a:lnTo>
                  <a:pt x="6401563" y="3378552"/>
                </a:lnTo>
                <a:lnTo>
                  <a:pt x="6401563" y="3366213"/>
                </a:lnTo>
                <a:lnTo>
                  <a:pt x="6401563" y="3363018"/>
                </a:lnTo>
                <a:lnTo>
                  <a:pt x="6404752" y="3366213"/>
                </a:lnTo>
                <a:lnTo>
                  <a:pt x="6404752" y="3363018"/>
                </a:lnTo>
                <a:lnTo>
                  <a:pt x="6404752" y="3355256"/>
                </a:lnTo>
                <a:lnTo>
                  <a:pt x="6401563" y="3355256"/>
                </a:lnTo>
                <a:lnTo>
                  <a:pt x="6397010" y="3358452"/>
                </a:lnTo>
                <a:lnTo>
                  <a:pt x="6393822" y="3316883"/>
                </a:lnTo>
                <a:close/>
                <a:moveTo>
                  <a:pt x="6327067" y="2889116"/>
                </a:moveTo>
                <a:lnTo>
                  <a:pt x="6331681" y="2893605"/>
                </a:lnTo>
                <a:lnTo>
                  <a:pt x="6342751" y="2908865"/>
                </a:lnTo>
                <a:lnTo>
                  <a:pt x="6347363" y="2912007"/>
                </a:lnTo>
                <a:lnTo>
                  <a:pt x="6347363" y="2919639"/>
                </a:lnTo>
                <a:lnTo>
                  <a:pt x="6355205" y="2927270"/>
                </a:lnTo>
                <a:lnTo>
                  <a:pt x="6363047" y="2942530"/>
                </a:lnTo>
                <a:lnTo>
                  <a:pt x="6363047" y="2950161"/>
                </a:lnTo>
                <a:lnTo>
                  <a:pt x="6355205" y="2946570"/>
                </a:lnTo>
                <a:lnTo>
                  <a:pt x="6355205" y="2938939"/>
                </a:lnTo>
                <a:lnTo>
                  <a:pt x="6342751" y="2931310"/>
                </a:lnTo>
                <a:lnTo>
                  <a:pt x="6331681" y="2908865"/>
                </a:lnTo>
                <a:close/>
                <a:moveTo>
                  <a:pt x="4105236" y="2861766"/>
                </a:moveTo>
                <a:lnTo>
                  <a:pt x="4112842" y="2869957"/>
                </a:lnTo>
                <a:lnTo>
                  <a:pt x="4108368" y="2873811"/>
                </a:lnTo>
                <a:lnTo>
                  <a:pt x="4100763" y="2869957"/>
                </a:lnTo>
                <a:close/>
                <a:moveTo>
                  <a:pt x="4150996" y="2842407"/>
                </a:moveTo>
                <a:lnTo>
                  <a:pt x="4156057" y="2850150"/>
                </a:lnTo>
                <a:lnTo>
                  <a:pt x="4150996" y="2857895"/>
                </a:lnTo>
                <a:lnTo>
                  <a:pt x="4147453" y="2854250"/>
                </a:lnTo>
                <a:lnTo>
                  <a:pt x="4147453" y="2850150"/>
                </a:lnTo>
                <a:close/>
                <a:moveTo>
                  <a:pt x="3989393" y="2669311"/>
                </a:moveTo>
                <a:lnTo>
                  <a:pt x="3989393" y="2677054"/>
                </a:lnTo>
                <a:lnTo>
                  <a:pt x="3992582" y="2677054"/>
                </a:lnTo>
                <a:lnTo>
                  <a:pt x="3992582" y="2684811"/>
                </a:lnTo>
                <a:lnTo>
                  <a:pt x="3997134" y="2689373"/>
                </a:lnTo>
                <a:lnTo>
                  <a:pt x="4008063" y="2719006"/>
                </a:lnTo>
                <a:lnTo>
                  <a:pt x="4012622" y="2738608"/>
                </a:lnTo>
                <a:lnTo>
                  <a:pt x="4004874" y="2754108"/>
                </a:lnTo>
                <a:lnTo>
                  <a:pt x="3997134" y="2746351"/>
                </a:lnTo>
                <a:lnTo>
                  <a:pt x="3992582" y="2746351"/>
                </a:lnTo>
                <a:lnTo>
                  <a:pt x="3992582" y="2754108"/>
                </a:lnTo>
                <a:lnTo>
                  <a:pt x="3997134" y="2765046"/>
                </a:lnTo>
                <a:lnTo>
                  <a:pt x="3989393" y="2780546"/>
                </a:lnTo>
                <a:lnTo>
                  <a:pt x="3989393" y="2788289"/>
                </a:lnTo>
                <a:lnTo>
                  <a:pt x="3973905" y="2834789"/>
                </a:lnTo>
                <a:lnTo>
                  <a:pt x="3950668" y="2888586"/>
                </a:lnTo>
                <a:lnTo>
                  <a:pt x="3927439" y="2950572"/>
                </a:lnTo>
                <a:lnTo>
                  <a:pt x="3915593" y="2958330"/>
                </a:lnTo>
                <a:lnTo>
                  <a:pt x="3903301" y="2962432"/>
                </a:lnTo>
                <a:lnTo>
                  <a:pt x="3892364" y="2966073"/>
                </a:lnTo>
                <a:lnTo>
                  <a:pt x="3884624" y="2958330"/>
                </a:lnTo>
                <a:lnTo>
                  <a:pt x="3869135" y="2954674"/>
                </a:lnTo>
                <a:lnTo>
                  <a:pt x="3861387" y="2939635"/>
                </a:lnTo>
                <a:lnTo>
                  <a:pt x="3861387" y="2916392"/>
                </a:lnTo>
                <a:lnTo>
                  <a:pt x="3856835" y="2908634"/>
                </a:lnTo>
                <a:lnTo>
                  <a:pt x="3853647" y="2885391"/>
                </a:lnTo>
                <a:lnTo>
                  <a:pt x="3861387" y="2873086"/>
                </a:lnTo>
                <a:lnTo>
                  <a:pt x="3864576" y="2869891"/>
                </a:lnTo>
                <a:lnTo>
                  <a:pt x="3884624" y="2842532"/>
                </a:lnTo>
                <a:lnTo>
                  <a:pt x="3884624" y="2838891"/>
                </a:lnTo>
                <a:lnTo>
                  <a:pt x="3884624" y="2831594"/>
                </a:lnTo>
                <a:lnTo>
                  <a:pt x="3880064" y="2823851"/>
                </a:lnTo>
                <a:lnTo>
                  <a:pt x="3876876" y="2816094"/>
                </a:lnTo>
                <a:lnTo>
                  <a:pt x="3876876" y="2796046"/>
                </a:lnTo>
                <a:lnTo>
                  <a:pt x="3884624" y="2769594"/>
                </a:lnTo>
                <a:lnTo>
                  <a:pt x="3887813" y="2761851"/>
                </a:lnTo>
                <a:lnTo>
                  <a:pt x="3895553" y="2757289"/>
                </a:lnTo>
                <a:lnTo>
                  <a:pt x="3903301" y="2754108"/>
                </a:lnTo>
                <a:lnTo>
                  <a:pt x="3911042" y="2757289"/>
                </a:lnTo>
                <a:lnTo>
                  <a:pt x="3911042" y="2754108"/>
                </a:lnTo>
                <a:lnTo>
                  <a:pt x="3918782" y="2749992"/>
                </a:lnTo>
                <a:lnTo>
                  <a:pt x="3927439" y="2754108"/>
                </a:lnTo>
                <a:lnTo>
                  <a:pt x="3923342" y="2746351"/>
                </a:lnTo>
                <a:lnTo>
                  <a:pt x="3938376" y="2738608"/>
                </a:lnTo>
                <a:lnTo>
                  <a:pt x="3938376" y="2746351"/>
                </a:lnTo>
                <a:lnTo>
                  <a:pt x="3946116" y="2742249"/>
                </a:lnTo>
                <a:lnTo>
                  <a:pt x="3942928" y="2738608"/>
                </a:lnTo>
                <a:lnTo>
                  <a:pt x="3950668" y="2726749"/>
                </a:lnTo>
                <a:lnTo>
                  <a:pt x="3950668" y="2734507"/>
                </a:lnTo>
                <a:lnTo>
                  <a:pt x="3958416" y="2726749"/>
                </a:lnTo>
                <a:lnTo>
                  <a:pt x="3961605" y="2726749"/>
                </a:lnTo>
                <a:lnTo>
                  <a:pt x="3953856" y="2723554"/>
                </a:lnTo>
                <a:lnTo>
                  <a:pt x="3958416" y="2715811"/>
                </a:lnTo>
                <a:lnTo>
                  <a:pt x="3961605" y="2719006"/>
                </a:lnTo>
                <a:lnTo>
                  <a:pt x="3961605" y="2715811"/>
                </a:lnTo>
                <a:lnTo>
                  <a:pt x="3958416" y="2704413"/>
                </a:lnTo>
                <a:lnTo>
                  <a:pt x="3966157" y="2704413"/>
                </a:lnTo>
                <a:lnTo>
                  <a:pt x="3966157" y="2708054"/>
                </a:lnTo>
                <a:lnTo>
                  <a:pt x="3973905" y="2700311"/>
                </a:lnTo>
                <a:lnTo>
                  <a:pt x="3977093" y="2704413"/>
                </a:lnTo>
                <a:lnTo>
                  <a:pt x="3981645" y="2692554"/>
                </a:lnTo>
                <a:lnTo>
                  <a:pt x="3977093" y="2681616"/>
                </a:lnTo>
                <a:lnTo>
                  <a:pt x="3984834" y="2677054"/>
                </a:lnTo>
                <a:close/>
                <a:moveTo>
                  <a:pt x="5910115" y="2661341"/>
                </a:moveTo>
                <a:lnTo>
                  <a:pt x="5910115" y="2665909"/>
                </a:lnTo>
                <a:lnTo>
                  <a:pt x="5914198" y="2673645"/>
                </a:lnTo>
                <a:lnTo>
                  <a:pt x="5914198" y="2688713"/>
                </a:lnTo>
                <a:lnTo>
                  <a:pt x="5917382" y="2688713"/>
                </a:lnTo>
                <a:lnTo>
                  <a:pt x="5917382" y="2696449"/>
                </a:lnTo>
                <a:lnTo>
                  <a:pt x="5921955" y="2700096"/>
                </a:lnTo>
                <a:lnTo>
                  <a:pt x="5921955" y="2711038"/>
                </a:lnTo>
                <a:lnTo>
                  <a:pt x="5925139" y="2711038"/>
                </a:lnTo>
                <a:lnTo>
                  <a:pt x="5925139" y="2730636"/>
                </a:lnTo>
                <a:lnTo>
                  <a:pt x="5929671" y="2749351"/>
                </a:lnTo>
                <a:lnTo>
                  <a:pt x="5932896" y="2746146"/>
                </a:lnTo>
                <a:lnTo>
                  <a:pt x="5940612" y="2738410"/>
                </a:lnTo>
                <a:lnTo>
                  <a:pt x="5945185" y="2749351"/>
                </a:lnTo>
                <a:lnTo>
                  <a:pt x="5956085" y="2757087"/>
                </a:lnTo>
                <a:lnTo>
                  <a:pt x="5956085" y="2784901"/>
                </a:lnTo>
                <a:lnTo>
                  <a:pt x="5956085" y="2792638"/>
                </a:lnTo>
                <a:lnTo>
                  <a:pt x="5963842" y="2803579"/>
                </a:lnTo>
                <a:lnTo>
                  <a:pt x="5968414" y="2823215"/>
                </a:lnTo>
                <a:lnTo>
                  <a:pt x="5968414" y="2834156"/>
                </a:lnTo>
                <a:lnTo>
                  <a:pt x="5968414" y="2841892"/>
                </a:lnTo>
                <a:lnTo>
                  <a:pt x="5971599" y="2849629"/>
                </a:lnTo>
                <a:lnTo>
                  <a:pt x="5979315" y="2861970"/>
                </a:lnTo>
                <a:lnTo>
                  <a:pt x="5991154" y="2861970"/>
                </a:lnTo>
                <a:lnTo>
                  <a:pt x="5994828" y="2872911"/>
                </a:lnTo>
                <a:lnTo>
                  <a:pt x="5998911" y="2872911"/>
                </a:lnTo>
                <a:lnTo>
                  <a:pt x="6010301" y="2880647"/>
                </a:lnTo>
                <a:lnTo>
                  <a:pt x="6014384" y="2888384"/>
                </a:lnTo>
                <a:lnTo>
                  <a:pt x="6018017" y="2892952"/>
                </a:lnTo>
                <a:lnTo>
                  <a:pt x="6010301" y="2896157"/>
                </a:lnTo>
                <a:lnTo>
                  <a:pt x="6014384" y="2903894"/>
                </a:lnTo>
                <a:lnTo>
                  <a:pt x="6022140" y="2915756"/>
                </a:lnTo>
                <a:lnTo>
                  <a:pt x="6022140" y="2919403"/>
                </a:lnTo>
                <a:lnTo>
                  <a:pt x="6029857" y="2942207"/>
                </a:lnTo>
                <a:lnTo>
                  <a:pt x="6033082" y="2946775"/>
                </a:lnTo>
                <a:lnTo>
                  <a:pt x="6033082" y="2931266"/>
                </a:lnTo>
                <a:lnTo>
                  <a:pt x="6045370" y="2942207"/>
                </a:lnTo>
                <a:lnTo>
                  <a:pt x="6045370" y="2939002"/>
                </a:lnTo>
                <a:lnTo>
                  <a:pt x="6049902" y="2946775"/>
                </a:lnTo>
                <a:lnTo>
                  <a:pt x="6049902" y="2965453"/>
                </a:lnTo>
                <a:lnTo>
                  <a:pt x="6040798" y="2965453"/>
                </a:lnTo>
                <a:lnTo>
                  <a:pt x="6045370" y="2973189"/>
                </a:lnTo>
                <a:lnTo>
                  <a:pt x="6057659" y="2980962"/>
                </a:lnTo>
                <a:lnTo>
                  <a:pt x="6064926" y="2988699"/>
                </a:lnTo>
                <a:lnTo>
                  <a:pt x="6068600" y="3000561"/>
                </a:lnTo>
                <a:lnTo>
                  <a:pt x="6076316" y="3008298"/>
                </a:lnTo>
                <a:lnTo>
                  <a:pt x="6080439" y="3016071"/>
                </a:lnTo>
                <a:lnTo>
                  <a:pt x="6076316" y="3027012"/>
                </a:lnTo>
                <a:lnTo>
                  <a:pt x="6084073" y="3042522"/>
                </a:lnTo>
                <a:lnTo>
                  <a:pt x="6076316" y="3073504"/>
                </a:lnTo>
                <a:lnTo>
                  <a:pt x="6080439" y="3089013"/>
                </a:lnTo>
                <a:lnTo>
                  <a:pt x="6076316" y="3116348"/>
                </a:lnTo>
                <a:lnTo>
                  <a:pt x="6064926" y="3142799"/>
                </a:lnTo>
                <a:lnTo>
                  <a:pt x="6057659" y="3170613"/>
                </a:lnTo>
                <a:lnTo>
                  <a:pt x="6037613" y="3201153"/>
                </a:lnTo>
                <a:lnTo>
                  <a:pt x="6037613" y="3204800"/>
                </a:lnTo>
                <a:lnTo>
                  <a:pt x="6037613" y="3208927"/>
                </a:lnTo>
                <a:lnTo>
                  <a:pt x="6014384" y="3227604"/>
                </a:lnTo>
                <a:lnTo>
                  <a:pt x="6010301" y="3239909"/>
                </a:lnTo>
                <a:lnTo>
                  <a:pt x="6006668" y="3250850"/>
                </a:lnTo>
                <a:lnTo>
                  <a:pt x="5991154" y="3270928"/>
                </a:lnTo>
                <a:lnTo>
                  <a:pt x="5983887" y="3285958"/>
                </a:lnTo>
                <a:lnTo>
                  <a:pt x="5963842" y="3320182"/>
                </a:lnTo>
                <a:lnTo>
                  <a:pt x="5952901" y="3351165"/>
                </a:lnTo>
                <a:lnTo>
                  <a:pt x="5932896" y="3363469"/>
                </a:lnTo>
                <a:lnTo>
                  <a:pt x="5902359" y="3363469"/>
                </a:lnTo>
                <a:lnTo>
                  <a:pt x="5890968" y="3374410"/>
                </a:lnTo>
                <a:lnTo>
                  <a:pt x="5868229" y="3386273"/>
                </a:lnTo>
                <a:lnTo>
                  <a:pt x="5871413" y="3389920"/>
                </a:lnTo>
                <a:lnTo>
                  <a:pt x="5868229" y="3397693"/>
                </a:lnTo>
                <a:lnTo>
                  <a:pt x="5860472" y="3382184"/>
                </a:lnTo>
                <a:lnTo>
                  <a:pt x="5855899" y="3378536"/>
                </a:lnTo>
                <a:lnTo>
                  <a:pt x="5855899" y="3374410"/>
                </a:lnTo>
                <a:lnTo>
                  <a:pt x="5855899" y="3366674"/>
                </a:lnTo>
                <a:lnTo>
                  <a:pt x="5844060" y="3374410"/>
                </a:lnTo>
                <a:lnTo>
                  <a:pt x="5840426" y="3374410"/>
                </a:lnTo>
                <a:lnTo>
                  <a:pt x="5848183" y="3366674"/>
                </a:lnTo>
                <a:lnTo>
                  <a:pt x="5848183" y="3358938"/>
                </a:lnTo>
                <a:lnTo>
                  <a:pt x="5836344" y="3363469"/>
                </a:lnTo>
                <a:lnTo>
                  <a:pt x="5840426" y="3363469"/>
                </a:lnTo>
                <a:lnTo>
                  <a:pt x="5840426" y="3371242"/>
                </a:lnTo>
                <a:lnTo>
                  <a:pt x="5813114" y="3386273"/>
                </a:lnTo>
                <a:lnTo>
                  <a:pt x="5802173" y="3374410"/>
                </a:lnTo>
                <a:lnTo>
                  <a:pt x="5789884" y="3371242"/>
                </a:lnTo>
                <a:lnTo>
                  <a:pt x="5782128" y="3363469"/>
                </a:lnTo>
                <a:lnTo>
                  <a:pt x="5778943" y="3366674"/>
                </a:lnTo>
                <a:lnTo>
                  <a:pt x="5766655" y="3358938"/>
                </a:lnTo>
                <a:lnTo>
                  <a:pt x="5758939" y="3355733"/>
                </a:lnTo>
                <a:lnTo>
                  <a:pt x="5755714" y="3347996"/>
                </a:lnTo>
                <a:lnTo>
                  <a:pt x="5747998" y="3335655"/>
                </a:lnTo>
                <a:lnTo>
                  <a:pt x="5747998" y="3324714"/>
                </a:lnTo>
                <a:lnTo>
                  <a:pt x="5755714" y="3309241"/>
                </a:lnTo>
                <a:lnTo>
                  <a:pt x="5743425" y="3285958"/>
                </a:lnTo>
                <a:lnTo>
                  <a:pt x="5751182" y="3281869"/>
                </a:lnTo>
                <a:lnTo>
                  <a:pt x="5751182" y="3278664"/>
                </a:lnTo>
                <a:lnTo>
                  <a:pt x="5740241" y="3278664"/>
                </a:lnTo>
                <a:lnTo>
                  <a:pt x="5728401" y="3281869"/>
                </a:lnTo>
                <a:lnTo>
                  <a:pt x="5736158" y="3274133"/>
                </a:lnTo>
                <a:lnTo>
                  <a:pt x="5740241" y="3263191"/>
                </a:lnTo>
                <a:lnTo>
                  <a:pt x="5736158" y="3239909"/>
                </a:lnTo>
                <a:lnTo>
                  <a:pt x="5728401" y="3247682"/>
                </a:lnTo>
                <a:lnTo>
                  <a:pt x="5720685" y="3266360"/>
                </a:lnTo>
                <a:lnTo>
                  <a:pt x="5712929" y="3266360"/>
                </a:lnTo>
                <a:lnTo>
                  <a:pt x="5705172" y="3270928"/>
                </a:lnTo>
                <a:lnTo>
                  <a:pt x="5709744" y="3263191"/>
                </a:lnTo>
                <a:lnTo>
                  <a:pt x="5717011" y="3263191"/>
                </a:lnTo>
                <a:lnTo>
                  <a:pt x="5720685" y="3243114"/>
                </a:lnTo>
                <a:lnTo>
                  <a:pt x="5732525" y="3227604"/>
                </a:lnTo>
                <a:lnTo>
                  <a:pt x="5736158" y="3216663"/>
                </a:lnTo>
                <a:lnTo>
                  <a:pt x="5740241" y="3212574"/>
                </a:lnTo>
                <a:lnTo>
                  <a:pt x="5740241" y="3193417"/>
                </a:lnTo>
                <a:lnTo>
                  <a:pt x="5736158" y="3208927"/>
                </a:lnTo>
                <a:lnTo>
                  <a:pt x="5732525" y="3208927"/>
                </a:lnTo>
                <a:lnTo>
                  <a:pt x="5720685" y="3224436"/>
                </a:lnTo>
                <a:lnTo>
                  <a:pt x="5709744" y="3232172"/>
                </a:lnTo>
                <a:lnTo>
                  <a:pt x="5694271" y="3243114"/>
                </a:lnTo>
                <a:lnTo>
                  <a:pt x="5686514" y="3250850"/>
                </a:lnTo>
                <a:lnTo>
                  <a:pt x="5689699" y="3258623"/>
                </a:lnTo>
                <a:lnTo>
                  <a:pt x="5681942" y="3258623"/>
                </a:lnTo>
                <a:lnTo>
                  <a:pt x="5678758" y="3250850"/>
                </a:lnTo>
                <a:lnTo>
                  <a:pt x="5678758" y="3247682"/>
                </a:lnTo>
                <a:lnTo>
                  <a:pt x="5678758" y="3235377"/>
                </a:lnTo>
                <a:lnTo>
                  <a:pt x="5674226" y="3224436"/>
                </a:lnTo>
                <a:lnTo>
                  <a:pt x="5671042" y="3212574"/>
                </a:lnTo>
                <a:lnTo>
                  <a:pt x="5663285" y="3208927"/>
                </a:lnTo>
                <a:lnTo>
                  <a:pt x="5663285" y="3197064"/>
                </a:lnTo>
                <a:lnTo>
                  <a:pt x="5666469" y="3193417"/>
                </a:lnTo>
                <a:lnTo>
                  <a:pt x="5658753" y="3189328"/>
                </a:lnTo>
                <a:lnTo>
                  <a:pt x="5663285" y="3186123"/>
                </a:lnTo>
                <a:lnTo>
                  <a:pt x="5654630" y="3178386"/>
                </a:lnTo>
                <a:lnTo>
                  <a:pt x="5646914" y="3181555"/>
                </a:lnTo>
                <a:lnTo>
                  <a:pt x="5639157" y="3173818"/>
                </a:lnTo>
                <a:lnTo>
                  <a:pt x="5631400" y="3173818"/>
                </a:lnTo>
                <a:lnTo>
                  <a:pt x="5612743" y="3158309"/>
                </a:lnTo>
                <a:lnTo>
                  <a:pt x="5592698" y="3162877"/>
                </a:lnTo>
                <a:lnTo>
                  <a:pt x="5558567" y="3166045"/>
                </a:lnTo>
                <a:lnTo>
                  <a:pt x="5523498" y="3178386"/>
                </a:lnTo>
                <a:lnTo>
                  <a:pt x="5504800" y="3173818"/>
                </a:lnTo>
                <a:lnTo>
                  <a:pt x="5473855" y="3186123"/>
                </a:lnTo>
                <a:lnTo>
                  <a:pt x="5462015" y="3193417"/>
                </a:lnTo>
                <a:lnTo>
                  <a:pt x="5454258" y="3204800"/>
                </a:lnTo>
                <a:lnTo>
                  <a:pt x="5449727" y="3212574"/>
                </a:lnTo>
                <a:lnTo>
                  <a:pt x="5438786" y="3216663"/>
                </a:lnTo>
                <a:lnTo>
                  <a:pt x="5434213" y="3216663"/>
                </a:lnTo>
                <a:lnTo>
                  <a:pt x="5423313" y="3216663"/>
                </a:lnTo>
                <a:lnTo>
                  <a:pt x="5415556" y="3219868"/>
                </a:lnTo>
                <a:lnTo>
                  <a:pt x="5411024" y="3212574"/>
                </a:lnTo>
                <a:lnTo>
                  <a:pt x="5388244" y="3208927"/>
                </a:lnTo>
                <a:lnTo>
                  <a:pt x="5376853" y="3212574"/>
                </a:lnTo>
                <a:lnTo>
                  <a:pt x="5357257" y="3219868"/>
                </a:lnTo>
                <a:lnTo>
                  <a:pt x="5354073" y="3224436"/>
                </a:lnTo>
                <a:lnTo>
                  <a:pt x="5341784" y="3227604"/>
                </a:lnTo>
                <a:lnTo>
                  <a:pt x="5326311" y="3235377"/>
                </a:lnTo>
                <a:lnTo>
                  <a:pt x="5315370" y="3239909"/>
                </a:lnTo>
                <a:lnTo>
                  <a:pt x="5299897" y="3239909"/>
                </a:lnTo>
                <a:lnTo>
                  <a:pt x="5288058" y="3232172"/>
                </a:lnTo>
                <a:lnTo>
                  <a:pt x="5280301" y="3219868"/>
                </a:lnTo>
                <a:lnTo>
                  <a:pt x="5268013" y="3216663"/>
                </a:lnTo>
                <a:lnTo>
                  <a:pt x="5272585" y="3201153"/>
                </a:lnTo>
                <a:lnTo>
                  <a:pt x="5276668" y="3201153"/>
                </a:lnTo>
                <a:lnTo>
                  <a:pt x="5284425" y="3197064"/>
                </a:lnTo>
                <a:lnTo>
                  <a:pt x="5288058" y="3178386"/>
                </a:lnTo>
                <a:lnTo>
                  <a:pt x="5292141" y="3178386"/>
                </a:lnTo>
                <a:lnTo>
                  <a:pt x="5299897" y="3158309"/>
                </a:lnTo>
                <a:lnTo>
                  <a:pt x="5295325" y="3142799"/>
                </a:lnTo>
                <a:lnTo>
                  <a:pt x="5288058" y="3112259"/>
                </a:lnTo>
                <a:lnTo>
                  <a:pt x="5292141" y="3085808"/>
                </a:lnTo>
                <a:lnTo>
                  <a:pt x="5288058" y="3070299"/>
                </a:lnTo>
                <a:lnTo>
                  <a:pt x="5280301" y="3062562"/>
                </a:lnTo>
                <a:lnTo>
                  <a:pt x="5284425" y="3047053"/>
                </a:lnTo>
                <a:lnTo>
                  <a:pt x="5276668" y="3031580"/>
                </a:lnTo>
                <a:lnTo>
                  <a:pt x="5268013" y="3008298"/>
                </a:lnTo>
                <a:lnTo>
                  <a:pt x="5272585" y="3008298"/>
                </a:lnTo>
                <a:lnTo>
                  <a:pt x="5276668" y="3019718"/>
                </a:lnTo>
                <a:lnTo>
                  <a:pt x="5280301" y="3019718"/>
                </a:lnTo>
                <a:lnTo>
                  <a:pt x="5276668" y="3008298"/>
                </a:lnTo>
                <a:lnTo>
                  <a:pt x="5276668" y="2996472"/>
                </a:lnTo>
                <a:lnTo>
                  <a:pt x="5280301" y="3000561"/>
                </a:lnTo>
                <a:lnTo>
                  <a:pt x="5280301" y="3008298"/>
                </a:lnTo>
                <a:lnTo>
                  <a:pt x="5284425" y="3008298"/>
                </a:lnTo>
                <a:lnTo>
                  <a:pt x="5288058" y="3016071"/>
                </a:lnTo>
                <a:lnTo>
                  <a:pt x="5288058" y="3000561"/>
                </a:lnTo>
                <a:lnTo>
                  <a:pt x="5284425" y="2993267"/>
                </a:lnTo>
                <a:lnTo>
                  <a:pt x="5280301" y="2965453"/>
                </a:lnTo>
                <a:lnTo>
                  <a:pt x="5280301" y="2957717"/>
                </a:lnTo>
                <a:lnTo>
                  <a:pt x="5288058" y="2942207"/>
                </a:lnTo>
                <a:lnTo>
                  <a:pt x="5292141" y="2927140"/>
                </a:lnTo>
                <a:lnTo>
                  <a:pt x="5295325" y="2915756"/>
                </a:lnTo>
                <a:lnTo>
                  <a:pt x="5303082" y="2903894"/>
                </a:lnTo>
                <a:lnTo>
                  <a:pt x="5299897" y="2919403"/>
                </a:lnTo>
                <a:lnTo>
                  <a:pt x="5303082" y="2919403"/>
                </a:lnTo>
                <a:lnTo>
                  <a:pt x="5310839" y="2903894"/>
                </a:lnTo>
                <a:lnTo>
                  <a:pt x="5323127" y="2900247"/>
                </a:lnTo>
                <a:lnTo>
                  <a:pt x="5338600" y="2892952"/>
                </a:lnTo>
                <a:lnTo>
                  <a:pt x="5361830" y="2880647"/>
                </a:lnTo>
                <a:lnTo>
                  <a:pt x="5372771" y="2880647"/>
                </a:lnTo>
                <a:lnTo>
                  <a:pt x="5384610" y="2872911"/>
                </a:lnTo>
                <a:lnTo>
                  <a:pt x="5395511" y="2872911"/>
                </a:lnTo>
                <a:lnTo>
                  <a:pt x="5407799" y="2869706"/>
                </a:lnTo>
                <a:lnTo>
                  <a:pt x="5418740" y="2865138"/>
                </a:lnTo>
                <a:lnTo>
                  <a:pt x="5454258" y="2849629"/>
                </a:lnTo>
                <a:lnTo>
                  <a:pt x="5466098" y="2830951"/>
                </a:lnTo>
                <a:lnTo>
                  <a:pt x="5477039" y="2826862"/>
                </a:lnTo>
                <a:lnTo>
                  <a:pt x="5477039" y="2819088"/>
                </a:lnTo>
                <a:lnTo>
                  <a:pt x="5477039" y="2807705"/>
                </a:lnTo>
                <a:lnTo>
                  <a:pt x="5489328" y="2792638"/>
                </a:lnTo>
                <a:lnTo>
                  <a:pt x="5492512" y="2784901"/>
                </a:lnTo>
                <a:lnTo>
                  <a:pt x="5497084" y="2784901"/>
                </a:lnTo>
                <a:lnTo>
                  <a:pt x="5500269" y="2792638"/>
                </a:lnTo>
                <a:lnTo>
                  <a:pt x="5507985" y="2807705"/>
                </a:lnTo>
                <a:lnTo>
                  <a:pt x="5507985" y="2795843"/>
                </a:lnTo>
                <a:lnTo>
                  <a:pt x="5515742" y="2800411"/>
                </a:lnTo>
                <a:lnTo>
                  <a:pt x="5512557" y="2792638"/>
                </a:lnTo>
                <a:lnTo>
                  <a:pt x="5507985" y="2780333"/>
                </a:lnTo>
                <a:lnTo>
                  <a:pt x="5512557" y="2777165"/>
                </a:lnTo>
                <a:lnTo>
                  <a:pt x="5515742" y="2784901"/>
                </a:lnTo>
                <a:lnTo>
                  <a:pt x="5520314" y="2780333"/>
                </a:lnTo>
                <a:lnTo>
                  <a:pt x="5523498" y="2784901"/>
                </a:lnTo>
                <a:lnTo>
                  <a:pt x="5528030" y="2784901"/>
                </a:lnTo>
                <a:lnTo>
                  <a:pt x="5528030" y="2777165"/>
                </a:lnTo>
                <a:lnTo>
                  <a:pt x="5528030" y="2769392"/>
                </a:lnTo>
                <a:lnTo>
                  <a:pt x="5535787" y="2761655"/>
                </a:lnTo>
                <a:lnTo>
                  <a:pt x="5538971" y="2764824"/>
                </a:lnTo>
                <a:lnTo>
                  <a:pt x="5538971" y="2757087"/>
                </a:lnTo>
                <a:lnTo>
                  <a:pt x="5543054" y="2753882"/>
                </a:lnTo>
                <a:lnTo>
                  <a:pt x="5550811" y="2757087"/>
                </a:lnTo>
                <a:lnTo>
                  <a:pt x="5543054" y="2746146"/>
                </a:lnTo>
                <a:lnTo>
                  <a:pt x="5554444" y="2738410"/>
                </a:lnTo>
                <a:lnTo>
                  <a:pt x="5558567" y="2746146"/>
                </a:lnTo>
                <a:lnTo>
                  <a:pt x="5569468" y="2730636"/>
                </a:lnTo>
                <a:lnTo>
                  <a:pt x="5574040" y="2726547"/>
                </a:lnTo>
                <a:lnTo>
                  <a:pt x="5577225" y="2734283"/>
                </a:lnTo>
                <a:lnTo>
                  <a:pt x="5584982" y="2722900"/>
                </a:lnTo>
                <a:lnTo>
                  <a:pt x="5589513" y="2730636"/>
                </a:lnTo>
                <a:lnTo>
                  <a:pt x="5608170" y="2746146"/>
                </a:lnTo>
                <a:lnTo>
                  <a:pt x="5600454" y="2753882"/>
                </a:lnTo>
                <a:lnTo>
                  <a:pt x="5604986" y="2761655"/>
                </a:lnTo>
                <a:lnTo>
                  <a:pt x="5612743" y="2749351"/>
                </a:lnTo>
                <a:lnTo>
                  <a:pt x="5620500" y="2753882"/>
                </a:lnTo>
                <a:lnTo>
                  <a:pt x="5628216" y="2757087"/>
                </a:lnTo>
                <a:lnTo>
                  <a:pt x="5631400" y="2753882"/>
                </a:lnTo>
                <a:lnTo>
                  <a:pt x="5639157" y="2761655"/>
                </a:lnTo>
                <a:lnTo>
                  <a:pt x="5635973" y="2753882"/>
                </a:lnTo>
                <a:lnTo>
                  <a:pt x="5639157" y="2753882"/>
                </a:lnTo>
                <a:lnTo>
                  <a:pt x="5631400" y="2738410"/>
                </a:lnTo>
                <a:lnTo>
                  <a:pt x="5639157" y="2730636"/>
                </a:lnTo>
                <a:lnTo>
                  <a:pt x="5643239" y="2718774"/>
                </a:lnTo>
                <a:lnTo>
                  <a:pt x="5650996" y="2718774"/>
                </a:lnTo>
                <a:lnTo>
                  <a:pt x="5646914" y="2707833"/>
                </a:lnTo>
                <a:lnTo>
                  <a:pt x="5658753" y="2700096"/>
                </a:lnTo>
                <a:lnTo>
                  <a:pt x="5666469" y="2700096"/>
                </a:lnTo>
                <a:lnTo>
                  <a:pt x="5666469" y="2696449"/>
                </a:lnTo>
                <a:lnTo>
                  <a:pt x="5671042" y="2692360"/>
                </a:lnTo>
                <a:lnTo>
                  <a:pt x="5697456" y="2692360"/>
                </a:lnTo>
                <a:lnTo>
                  <a:pt x="5701987" y="2692360"/>
                </a:lnTo>
                <a:lnTo>
                  <a:pt x="5697456" y="2676850"/>
                </a:lnTo>
                <a:lnTo>
                  <a:pt x="5694271" y="2676850"/>
                </a:lnTo>
                <a:lnTo>
                  <a:pt x="5689699" y="2669077"/>
                </a:lnTo>
                <a:lnTo>
                  <a:pt x="5697456" y="2669077"/>
                </a:lnTo>
                <a:lnTo>
                  <a:pt x="5705172" y="2673645"/>
                </a:lnTo>
                <a:lnTo>
                  <a:pt x="5709744" y="2673645"/>
                </a:lnTo>
                <a:lnTo>
                  <a:pt x="5712929" y="2681419"/>
                </a:lnTo>
                <a:lnTo>
                  <a:pt x="5728401" y="2684587"/>
                </a:lnTo>
                <a:lnTo>
                  <a:pt x="5732525" y="2688713"/>
                </a:lnTo>
                <a:lnTo>
                  <a:pt x="5743425" y="2688713"/>
                </a:lnTo>
                <a:lnTo>
                  <a:pt x="5751182" y="2692360"/>
                </a:lnTo>
                <a:lnTo>
                  <a:pt x="5763470" y="2688713"/>
                </a:lnTo>
                <a:lnTo>
                  <a:pt x="5771227" y="2692360"/>
                </a:lnTo>
                <a:lnTo>
                  <a:pt x="5774412" y="2696449"/>
                </a:lnTo>
                <a:lnTo>
                  <a:pt x="5778943" y="2700096"/>
                </a:lnTo>
                <a:lnTo>
                  <a:pt x="5774412" y="2692360"/>
                </a:lnTo>
                <a:lnTo>
                  <a:pt x="5782128" y="2688713"/>
                </a:lnTo>
                <a:lnTo>
                  <a:pt x="5786700" y="2692360"/>
                </a:lnTo>
                <a:lnTo>
                  <a:pt x="5789884" y="2696449"/>
                </a:lnTo>
                <a:lnTo>
                  <a:pt x="5782128" y="2704185"/>
                </a:lnTo>
                <a:lnTo>
                  <a:pt x="5782128" y="2707833"/>
                </a:lnTo>
                <a:lnTo>
                  <a:pt x="5778943" y="2715127"/>
                </a:lnTo>
                <a:lnTo>
                  <a:pt x="5778943" y="2711038"/>
                </a:lnTo>
                <a:lnTo>
                  <a:pt x="5771227" y="2715127"/>
                </a:lnTo>
                <a:lnTo>
                  <a:pt x="5766655" y="2722900"/>
                </a:lnTo>
                <a:lnTo>
                  <a:pt x="5766655" y="2726547"/>
                </a:lnTo>
                <a:lnTo>
                  <a:pt x="5766655" y="2734283"/>
                </a:lnTo>
                <a:lnTo>
                  <a:pt x="5755714" y="2753882"/>
                </a:lnTo>
                <a:lnTo>
                  <a:pt x="5766655" y="2764824"/>
                </a:lnTo>
                <a:lnTo>
                  <a:pt x="5771227" y="2769392"/>
                </a:lnTo>
                <a:lnTo>
                  <a:pt x="5778943" y="2772597"/>
                </a:lnTo>
                <a:lnTo>
                  <a:pt x="5782128" y="2780333"/>
                </a:lnTo>
                <a:lnTo>
                  <a:pt x="5802173" y="2795843"/>
                </a:lnTo>
                <a:lnTo>
                  <a:pt x="5824954" y="2800411"/>
                </a:lnTo>
                <a:lnTo>
                  <a:pt x="5824954" y="2811352"/>
                </a:lnTo>
                <a:lnTo>
                  <a:pt x="5844060" y="2819088"/>
                </a:lnTo>
                <a:lnTo>
                  <a:pt x="5852715" y="2819088"/>
                </a:lnTo>
                <a:lnTo>
                  <a:pt x="5860472" y="2815441"/>
                </a:lnTo>
                <a:lnTo>
                  <a:pt x="5871413" y="2792638"/>
                </a:lnTo>
                <a:lnTo>
                  <a:pt x="5883701" y="2749351"/>
                </a:lnTo>
                <a:lnTo>
                  <a:pt x="5883701" y="2730636"/>
                </a:lnTo>
                <a:lnTo>
                  <a:pt x="5886886" y="2722900"/>
                </a:lnTo>
                <a:lnTo>
                  <a:pt x="5883701" y="2715127"/>
                </a:lnTo>
                <a:lnTo>
                  <a:pt x="5890968" y="2704185"/>
                </a:lnTo>
                <a:lnTo>
                  <a:pt x="5886886" y="2700096"/>
                </a:lnTo>
                <a:lnTo>
                  <a:pt x="5890968" y="2692360"/>
                </a:lnTo>
                <a:lnTo>
                  <a:pt x="5894643" y="2692360"/>
                </a:lnTo>
                <a:lnTo>
                  <a:pt x="5898725" y="2669077"/>
                </a:lnTo>
                <a:close/>
                <a:moveTo>
                  <a:pt x="3865035" y="2659062"/>
                </a:moveTo>
                <a:lnTo>
                  <a:pt x="3869176" y="2659062"/>
                </a:lnTo>
                <a:lnTo>
                  <a:pt x="3869176" y="2670012"/>
                </a:lnTo>
                <a:lnTo>
                  <a:pt x="3865035" y="2666508"/>
                </a:lnTo>
                <a:lnTo>
                  <a:pt x="3865035" y="2662128"/>
                </a:lnTo>
                <a:close/>
                <a:moveTo>
                  <a:pt x="6262177" y="2635149"/>
                </a:moveTo>
                <a:lnTo>
                  <a:pt x="6281032" y="2635149"/>
                </a:lnTo>
                <a:lnTo>
                  <a:pt x="6285630" y="2642677"/>
                </a:lnTo>
                <a:lnTo>
                  <a:pt x="6277813" y="2642677"/>
                </a:lnTo>
                <a:lnTo>
                  <a:pt x="6265396" y="2642677"/>
                </a:lnTo>
                <a:close/>
                <a:moveTo>
                  <a:pt x="5446605" y="2627176"/>
                </a:moveTo>
                <a:lnTo>
                  <a:pt x="5449833" y="2634994"/>
                </a:lnTo>
                <a:lnTo>
                  <a:pt x="5457675" y="2634994"/>
                </a:lnTo>
                <a:lnTo>
                  <a:pt x="5462289" y="2642813"/>
                </a:lnTo>
                <a:lnTo>
                  <a:pt x="5457675" y="2646032"/>
                </a:lnTo>
                <a:lnTo>
                  <a:pt x="5454447" y="2650631"/>
                </a:lnTo>
                <a:lnTo>
                  <a:pt x="5446605" y="2642813"/>
                </a:lnTo>
                <a:lnTo>
                  <a:pt x="5434151" y="2634994"/>
                </a:lnTo>
                <a:lnTo>
                  <a:pt x="5426309" y="2634994"/>
                </a:lnTo>
                <a:lnTo>
                  <a:pt x="5426309" y="2630395"/>
                </a:lnTo>
                <a:lnTo>
                  <a:pt x="5438762" y="2630395"/>
                </a:lnTo>
                <a:close/>
                <a:moveTo>
                  <a:pt x="6286091" y="2612373"/>
                </a:moveTo>
                <a:lnTo>
                  <a:pt x="6289279" y="2612373"/>
                </a:lnTo>
                <a:lnTo>
                  <a:pt x="6293834" y="2620270"/>
                </a:lnTo>
                <a:lnTo>
                  <a:pt x="6297023" y="2623521"/>
                </a:lnTo>
                <a:lnTo>
                  <a:pt x="6301579" y="2636062"/>
                </a:lnTo>
                <a:lnTo>
                  <a:pt x="6301579" y="2647211"/>
                </a:lnTo>
                <a:lnTo>
                  <a:pt x="6297023" y="2636062"/>
                </a:lnTo>
                <a:lnTo>
                  <a:pt x="6286091" y="2628165"/>
                </a:lnTo>
                <a:close/>
                <a:moveTo>
                  <a:pt x="5574578" y="2607817"/>
                </a:moveTo>
                <a:lnTo>
                  <a:pt x="5597811" y="2607817"/>
                </a:lnTo>
                <a:lnTo>
                  <a:pt x="5590066" y="2615682"/>
                </a:lnTo>
                <a:lnTo>
                  <a:pt x="5585512" y="2615682"/>
                </a:lnTo>
                <a:lnTo>
                  <a:pt x="5577768" y="2620308"/>
                </a:lnTo>
                <a:lnTo>
                  <a:pt x="5547250" y="2636036"/>
                </a:lnTo>
                <a:lnTo>
                  <a:pt x="5535861" y="2647139"/>
                </a:lnTo>
                <a:lnTo>
                  <a:pt x="5531761" y="2647139"/>
                </a:lnTo>
                <a:lnTo>
                  <a:pt x="5528572" y="2651767"/>
                </a:lnTo>
                <a:lnTo>
                  <a:pt x="5516273" y="2651767"/>
                </a:lnTo>
                <a:lnTo>
                  <a:pt x="5520827" y="2643902"/>
                </a:lnTo>
                <a:lnTo>
                  <a:pt x="5524017" y="2636036"/>
                </a:lnTo>
                <a:lnTo>
                  <a:pt x="5535861" y="2628173"/>
                </a:lnTo>
                <a:lnTo>
                  <a:pt x="5547250" y="2623545"/>
                </a:lnTo>
                <a:lnTo>
                  <a:pt x="5554535" y="2615682"/>
                </a:lnTo>
                <a:close/>
                <a:moveTo>
                  <a:pt x="5369141" y="2604400"/>
                </a:moveTo>
                <a:lnTo>
                  <a:pt x="5376886" y="2604400"/>
                </a:lnTo>
                <a:lnTo>
                  <a:pt x="5372330" y="2619888"/>
                </a:lnTo>
                <a:lnTo>
                  <a:pt x="5361398" y="2615332"/>
                </a:lnTo>
                <a:lnTo>
                  <a:pt x="5361398" y="2612143"/>
                </a:lnTo>
                <a:lnTo>
                  <a:pt x="5369141" y="2615332"/>
                </a:lnTo>
                <a:lnTo>
                  <a:pt x="5364586" y="2607588"/>
                </a:lnTo>
                <a:close/>
                <a:moveTo>
                  <a:pt x="5507879" y="2599845"/>
                </a:moveTo>
                <a:lnTo>
                  <a:pt x="5512405" y="2604400"/>
                </a:lnTo>
                <a:lnTo>
                  <a:pt x="5504709" y="2612144"/>
                </a:lnTo>
                <a:lnTo>
                  <a:pt x="5489321" y="2615332"/>
                </a:lnTo>
                <a:lnTo>
                  <a:pt x="5484795" y="2619888"/>
                </a:lnTo>
                <a:lnTo>
                  <a:pt x="5477102" y="2615332"/>
                </a:lnTo>
                <a:lnTo>
                  <a:pt x="5473932" y="2619888"/>
                </a:lnTo>
                <a:lnTo>
                  <a:pt x="5461714" y="2619888"/>
                </a:lnTo>
                <a:lnTo>
                  <a:pt x="5457640" y="2615332"/>
                </a:lnTo>
                <a:lnTo>
                  <a:pt x="5442252" y="2615332"/>
                </a:lnTo>
                <a:lnTo>
                  <a:pt x="5442252" y="2612144"/>
                </a:lnTo>
                <a:lnTo>
                  <a:pt x="5446778" y="2607589"/>
                </a:lnTo>
                <a:lnTo>
                  <a:pt x="5457640" y="2604400"/>
                </a:lnTo>
                <a:lnTo>
                  <a:pt x="5469406" y="2607589"/>
                </a:lnTo>
                <a:lnTo>
                  <a:pt x="5477102" y="2612144"/>
                </a:lnTo>
                <a:lnTo>
                  <a:pt x="5481628" y="2607589"/>
                </a:lnTo>
                <a:lnTo>
                  <a:pt x="5497017" y="2612144"/>
                </a:lnTo>
                <a:lnTo>
                  <a:pt x="5500183" y="2607589"/>
                </a:lnTo>
                <a:lnTo>
                  <a:pt x="5504709" y="2607589"/>
                </a:lnTo>
                <a:lnTo>
                  <a:pt x="5504709" y="2604400"/>
                </a:lnTo>
                <a:close/>
                <a:moveTo>
                  <a:pt x="5408419" y="2599845"/>
                </a:moveTo>
                <a:lnTo>
                  <a:pt x="5411593" y="2604400"/>
                </a:lnTo>
                <a:lnTo>
                  <a:pt x="5416129" y="2604400"/>
                </a:lnTo>
                <a:lnTo>
                  <a:pt x="5423838" y="2607589"/>
                </a:lnTo>
                <a:lnTo>
                  <a:pt x="5427013" y="2604400"/>
                </a:lnTo>
                <a:lnTo>
                  <a:pt x="5431548" y="2615332"/>
                </a:lnTo>
                <a:lnTo>
                  <a:pt x="5416129" y="2615332"/>
                </a:lnTo>
                <a:lnTo>
                  <a:pt x="5416129" y="2612144"/>
                </a:lnTo>
                <a:lnTo>
                  <a:pt x="5411593" y="2612144"/>
                </a:lnTo>
                <a:lnTo>
                  <a:pt x="5408419" y="2619888"/>
                </a:lnTo>
                <a:lnTo>
                  <a:pt x="5400712" y="2619888"/>
                </a:lnTo>
                <a:lnTo>
                  <a:pt x="5380757" y="2619888"/>
                </a:lnTo>
                <a:lnTo>
                  <a:pt x="5380757" y="2612144"/>
                </a:lnTo>
                <a:lnTo>
                  <a:pt x="5388467" y="2607589"/>
                </a:lnTo>
                <a:lnTo>
                  <a:pt x="5396176" y="2607589"/>
                </a:lnTo>
                <a:lnTo>
                  <a:pt x="5400712" y="2612144"/>
                </a:lnTo>
                <a:lnTo>
                  <a:pt x="5403886" y="2612144"/>
                </a:lnTo>
                <a:lnTo>
                  <a:pt x="5408419" y="2607589"/>
                </a:lnTo>
                <a:lnTo>
                  <a:pt x="5400712" y="2604400"/>
                </a:lnTo>
                <a:close/>
                <a:moveTo>
                  <a:pt x="5334067" y="2599845"/>
                </a:moveTo>
                <a:lnTo>
                  <a:pt x="5341873" y="2604725"/>
                </a:lnTo>
                <a:lnTo>
                  <a:pt x="5349680" y="2599845"/>
                </a:lnTo>
                <a:lnTo>
                  <a:pt x="5362077" y="2608142"/>
                </a:lnTo>
                <a:lnTo>
                  <a:pt x="5349680" y="2608142"/>
                </a:lnTo>
                <a:lnTo>
                  <a:pt x="5349680" y="2613022"/>
                </a:lnTo>
                <a:lnTo>
                  <a:pt x="5341873" y="2608142"/>
                </a:lnTo>
                <a:lnTo>
                  <a:pt x="5334067" y="2608142"/>
                </a:lnTo>
                <a:close/>
                <a:moveTo>
                  <a:pt x="6242818" y="2597568"/>
                </a:moveTo>
                <a:lnTo>
                  <a:pt x="6247410" y="2597568"/>
                </a:lnTo>
                <a:lnTo>
                  <a:pt x="6255216" y="2600720"/>
                </a:lnTo>
                <a:lnTo>
                  <a:pt x="6263023" y="2600720"/>
                </a:lnTo>
                <a:lnTo>
                  <a:pt x="6270828" y="2616478"/>
                </a:lnTo>
                <a:lnTo>
                  <a:pt x="6263023" y="2612876"/>
                </a:lnTo>
                <a:lnTo>
                  <a:pt x="6250624" y="2605222"/>
                </a:lnTo>
                <a:close/>
                <a:moveTo>
                  <a:pt x="5833240" y="2589597"/>
                </a:moveTo>
                <a:lnTo>
                  <a:pt x="5836946" y="2592816"/>
                </a:lnTo>
                <a:lnTo>
                  <a:pt x="5836946" y="2600634"/>
                </a:lnTo>
                <a:lnTo>
                  <a:pt x="5829071" y="2608452"/>
                </a:lnTo>
                <a:lnTo>
                  <a:pt x="5810079" y="2613051"/>
                </a:lnTo>
                <a:lnTo>
                  <a:pt x="5817954" y="2597414"/>
                </a:lnTo>
                <a:close/>
                <a:moveTo>
                  <a:pt x="5686407" y="2581625"/>
                </a:moveTo>
                <a:lnTo>
                  <a:pt x="5690052" y="2589279"/>
                </a:lnTo>
                <a:lnTo>
                  <a:pt x="5679119" y="2600535"/>
                </a:lnTo>
                <a:lnTo>
                  <a:pt x="5674564" y="2596933"/>
                </a:lnTo>
                <a:close/>
                <a:moveTo>
                  <a:pt x="6199543" y="2573655"/>
                </a:moveTo>
                <a:lnTo>
                  <a:pt x="6207287" y="2576843"/>
                </a:lnTo>
                <a:lnTo>
                  <a:pt x="6211842" y="2581398"/>
                </a:lnTo>
                <a:lnTo>
                  <a:pt x="6219586" y="2589143"/>
                </a:lnTo>
                <a:lnTo>
                  <a:pt x="6211842" y="2589143"/>
                </a:lnTo>
                <a:lnTo>
                  <a:pt x="6204097" y="2581398"/>
                </a:lnTo>
                <a:close/>
                <a:moveTo>
                  <a:pt x="5303320" y="2573654"/>
                </a:moveTo>
                <a:lnTo>
                  <a:pt x="5326773" y="2573654"/>
                </a:lnTo>
                <a:lnTo>
                  <a:pt x="5323094" y="2576754"/>
                </a:lnTo>
                <a:lnTo>
                  <a:pt x="5318956" y="2576754"/>
                </a:lnTo>
                <a:lnTo>
                  <a:pt x="5315737" y="2581182"/>
                </a:lnTo>
                <a:lnTo>
                  <a:pt x="5303320" y="2576754"/>
                </a:lnTo>
                <a:close/>
                <a:moveTo>
                  <a:pt x="5164519" y="2554294"/>
                </a:moveTo>
                <a:lnTo>
                  <a:pt x="5183564" y="2558783"/>
                </a:lnTo>
                <a:lnTo>
                  <a:pt x="5183564" y="2554294"/>
                </a:lnTo>
                <a:lnTo>
                  <a:pt x="5190814" y="2554294"/>
                </a:lnTo>
                <a:lnTo>
                  <a:pt x="5198517" y="2558783"/>
                </a:lnTo>
                <a:lnTo>
                  <a:pt x="5203054" y="2561925"/>
                </a:lnTo>
                <a:lnTo>
                  <a:pt x="5210757" y="2558783"/>
                </a:lnTo>
                <a:lnTo>
                  <a:pt x="5213933" y="2569557"/>
                </a:lnTo>
                <a:lnTo>
                  <a:pt x="5244765" y="2574043"/>
                </a:lnTo>
                <a:lnTo>
                  <a:pt x="5252469" y="2574043"/>
                </a:lnTo>
                <a:lnTo>
                  <a:pt x="5256552" y="2566414"/>
                </a:lnTo>
                <a:lnTo>
                  <a:pt x="5264255" y="2566414"/>
                </a:lnTo>
                <a:lnTo>
                  <a:pt x="5267885" y="2569557"/>
                </a:lnTo>
                <a:lnTo>
                  <a:pt x="5271958" y="2569557"/>
                </a:lnTo>
                <a:lnTo>
                  <a:pt x="5284199" y="2569557"/>
                </a:lnTo>
                <a:lnTo>
                  <a:pt x="5291911" y="2574043"/>
                </a:lnTo>
                <a:lnTo>
                  <a:pt x="5299615" y="2584816"/>
                </a:lnTo>
                <a:lnTo>
                  <a:pt x="5310494" y="2592448"/>
                </a:lnTo>
                <a:lnTo>
                  <a:pt x="5315031" y="2588857"/>
                </a:lnTo>
                <a:lnTo>
                  <a:pt x="5325910" y="2588857"/>
                </a:lnTo>
                <a:lnTo>
                  <a:pt x="5333613" y="2592448"/>
                </a:lnTo>
                <a:lnTo>
                  <a:pt x="5329984" y="2596488"/>
                </a:lnTo>
                <a:lnTo>
                  <a:pt x="5329984" y="2604116"/>
                </a:lnTo>
                <a:lnTo>
                  <a:pt x="5333613" y="2611748"/>
                </a:lnTo>
                <a:lnTo>
                  <a:pt x="5333613" y="2615339"/>
                </a:lnTo>
                <a:lnTo>
                  <a:pt x="5322280" y="2611748"/>
                </a:lnTo>
                <a:lnTo>
                  <a:pt x="5307318" y="2604116"/>
                </a:lnTo>
                <a:lnTo>
                  <a:pt x="5295078" y="2607708"/>
                </a:lnTo>
                <a:lnTo>
                  <a:pt x="5284199" y="2604116"/>
                </a:lnTo>
                <a:lnTo>
                  <a:pt x="5276495" y="2604116"/>
                </a:lnTo>
                <a:lnTo>
                  <a:pt x="5260172" y="2600079"/>
                </a:lnTo>
                <a:lnTo>
                  <a:pt x="5249293" y="2596488"/>
                </a:lnTo>
                <a:lnTo>
                  <a:pt x="5226173" y="2588857"/>
                </a:lnTo>
                <a:lnTo>
                  <a:pt x="5210757" y="2592448"/>
                </a:lnTo>
                <a:lnTo>
                  <a:pt x="5190814" y="2584816"/>
                </a:lnTo>
                <a:lnTo>
                  <a:pt x="5168148" y="2581674"/>
                </a:lnTo>
                <a:lnTo>
                  <a:pt x="5172231" y="2577185"/>
                </a:lnTo>
                <a:lnTo>
                  <a:pt x="5157269" y="2574043"/>
                </a:lnTo>
                <a:lnTo>
                  <a:pt x="5145029" y="2569557"/>
                </a:lnTo>
                <a:lnTo>
                  <a:pt x="5149566" y="2569557"/>
                </a:lnTo>
                <a:lnTo>
                  <a:pt x="5152732" y="2569557"/>
                </a:lnTo>
                <a:lnTo>
                  <a:pt x="5160445" y="2561925"/>
                </a:lnTo>
                <a:close/>
                <a:moveTo>
                  <a:pt x="6160825" y="2538351"/>
                </a:moveTo>
                <a:lnTo>
                  <a:pt x="6165417" y="2546229"/>
                </a:lnTo>
                <a:lnTo>
                  <a:pt x="6168631" y="2550864"/>
                </a:lnTo>
                <a:lnTo>
                  <a:pt x="6176438" y="2554109"/>
                </a:lnTo>
                <a:lnTo>
                  <a:pt x="6181030" y="2561987"/>
                </a:lnTo>
                <a:lnTo>
                  <a:pt x="6184244" y="2566158"/>
                </a:lnTo>
                <a:lnTo>
                  <a:pt x="6188835" y="2574038"/>
                </a:lnTo>
                <a:lnTo>
                  <a:pt x="6188835" y="2577745"/>
                </a:lnTo>
                <a:lnTo>
                  <a:pt x="6176438" y="2577745"/>
                </a:lnTo>
                <a:lnTo>
                  <a:pt x="6173223" y="2566158"/>
                </a:lnTo>
                <a:lnTo>
                  <a:pt x="6165417" y="2561987"/>
                </a:lnTo>
                <a:lnTo>
                  <a:pt x="6165417" y="2550864"/>
                </a:lnTo>
                <a:lnTo>
                  <a:pt x="6160825" y="2546229"/>
                </a:lnTo>
                <a:close/>
                <a:moveTo>
                  <a:pt x="6114818" y="2520130"/>
                </a:moveTo>
                <a:lnTo>
                  <a:pt x="6119374" y="2523303"/>
                </a:lnTo>
                <a:lnTo>
                  <a:pt x="6119374" y="2535543"/>
                </a:lnTo>
                <a:lnTo>
                  <a:pt x="6111628" y="2538715"/>
                </a:lnTo>
                <a:lnTo>
                  <a:pt x="6111628" y="2546422"/>
                </a:lnTo>
                <a:lnTo>
                  <a:pt x="6103887" y="2550955"/>
                </a:lnTo>
                <a:lnTo>
                  <a:pt x="6099330" y="2550955"/>
                </a:lnTo>
                <a:lnTo>
                  <a:pt x="6096141" y="2554128"/>
                </a:lnTo>
                <a:lnTo>
                  <a:pt x="6076100" y="2566368"/>
                </a:lnTo>
                <a:lnTo>
                  <a:pt x="6060613" y="2566368"/>
                </a:lnTo>
                <a:lnTo>
                  <a:pt x="6057423" y="2561834"/>
                </a:lnTo>
                <a:lnTo>
                  <a:pt x="6049677" y="2561834"/>
                </a:lnTo>
                <a:lnTo>
                  <a:pt x="6041022" y="2558662"/>
                </a:lnTo>
                <a:lnTo>
                  <a:pt x="6033281" y="2554128"/>
                </a:lnTo>
                <a:lnTo>
                  <a:pt x="6033281" y="2546422"/>
                </a:lnTo>
                <a:lnTo>
                  <a:pt x="6037838" y="2550955"/>
                </a:lnTo>
                <a:lnTo>
                  <a:pt x="6045579" y="2546422"/>
                </a:lnTo>
                <a:lnTo>
                  <a:pt x="6053325" y="2550955"/>
                </a:lnTo>
                <a:lnTo>
                  <a:pt x="6065165" y="2546422"/>
                </a:lnTo>
                <a:lnTo>
                  <a:pt x="6068354" y="2538715"/>
                </a:lnTo>
                <a:lnTo>
                  <a:pt x="6072911" y="2550955"/>
                </a:lnTo>
                <a:lnTo>
                  <a:pt x="6076100" y="2546422"/>
                </a:lnTo>
                <a:lnTo>
                  <a:pt x="6080653" y="2550955"/>
                </a:lnTo>
                <a:lnTo>
                  <a:pt x="6088399" y="2546422"/>
                </a:lnTo>
                <a:lnTo>
                  <a:pt x="6091588" y="2538715"/>
                </a:lnTo>
                <a:lnTo>
                  <a:pt x="6099330" y="2538715"/>
                </a:lnTo>
                <a:lnTo>
                  <a:pt x="6103887" y="2535543"/>
                </a:lnTo>
                <a:lnTo>
                  <a:pt x="6099330" y="2523303"/>
                </a:lnTo>
                <a:close/>
                <a:moveTo>
                  <a:pt x="5577767" y="2497355"/>
                </a:moveTo>
                <a:lnTo>
                  <a:pt x="5597542" y="2497355"/>
                </a:lnTo>
                <a:lnTo>
                  <a:pt x="5601221" y="2508287"/>
                </a:lnTo>
                <a:lnTo>
                  <a:pt x="5590185" y="2512843"/>
                </a:lnTo>
                <a:lnTo>
                  <a:pt x="5577767" y="2500543"/>
                </a:lnTo>
                <a:close/>
                <a:moveTo>
                  <a:pt x="5620843" y="2492799"/>
                </a:moveTo>
                <a:lnTo>
                  <a:pt x="5636385" y="2492799"/>
                </a:lnTo>
                <a:lnTo>
                  <a:pt x="5644158" y="2492799"/>
                </a:lnTo>
                <a:lnTo>
                  <a:pt x="5647358" y="2492799"/>
                </a:lnTo>
                <a:lnTo>
                  <a:pt x="5655131" y="2492799"/>
                </a:lnTo>
                <a:lnTo>
                  <a:pt x="5663815" y="2492799"/>
                </a:lnTo>
                <a:lnTo>
                  <a:pt x="5671588" y="2500543"/>
                </a:lnTo>
                <a:lnTo>
                  <a:pt x="5675246" y="2505098"/>
                </a:lnTo>
                <a:lnTo>
                  <a:pt x="5675246" y="2512842"/>
                </a:lnTo>
                <a:lnTo>
                  <a:pt x="5655131" y="2505098"/>
                </a:lnTo>
                <a:lnTo>
                  <a:pt x="5647358" y="2500543"/>
                </a:lnTo>
                <a:lnTo>
                  <a:pt x="5647358" y="2505098"/>
                </a:lnTo>
                <a:lnTo>
                  <a:pt x="5636385" y="2505098"/>
                </a:lnTo>
                <a:lnTo>
                  <a:pt x="5636385" y="2500543"/>
                </a:lnTo>
                <a:lnTo>
                  <a:pt x="5628615" y="2505098"/>
                </a:lnTo>
                <a:lnTo>
                  <a:pt x="5620843" y="2500543"/>
                </a:lnTo>
                <a:lnTo>
                  <a:pt x="5616270" y="2505098"/>
                </a:lnTo>
                <a:lnTo>
                  <a:pt x="5613070" y="2500543"/>
                </a:lnTo>
                <a:close/>
                <a:moveTo>
                  <a:pt x="5884086" y="2489383"/>
                </a:moveTo>
                <a:lnTo>
                  <a:pt x="5902693" y="2497103"/>
                </a:lnTo>
                <a:lnTo>
                  <a:pt x="5929930" y="2504832"/>
                </a:lnTo>
                <a:lnTo>
                  <a:pt x="5945365" y="2512552"/>
                </a:lnTo>
                <a:lnTo>
                  <a:pt x="5948547" y="2512552"/>
                </a:lnTo>
                <a:lnTo>
                  <a:pt x="5963973" y="2523457"/>
                </a:lnTo>
                <a:lnTo>
                  <a:pt x="5971696" y="2523457"/>
                </a:lnTo>
                <a:lnTo>
                  <a:pt x="5979409" y="2531177"/>
                </a:lnTo>
                <a:lnTo>
                  <a:pt x="5979409" y="2546625"/>
                </a:lnTo>
                <a:lnTo>
                  <a:pt x="6014368" y="2558439"/>
                </a:lnTo>
                <a:lnTo>
                  <a:pt x="6022081" y="2573888"/>
                </a:lnTo>
                <a:lnTo>
                  <a:pt x="6002557" y="2577064"/>
                </a:lnTo>
                <a:lnTo>
                  <a:pt x="6010280" y="2592513"/>
                </a:lnTo>
                <a:lnTo>
                  <a:pt x="6025262" y="2604777"/>
                </a:lnTo>
                <a:lnTo>
                  <a:pt x="6029794" y="2607962"/>
                </a:lnTo>
                <a:lnTo>
                  <a:pt x="6032975" y="2615682"/>
                </a:lnTo>
                <a:lnTo>
                  <a:pt x="6032975" y="2627945"/>
                </a:lnTo>
                <a:lnTo>
                  <a:pt x="6049770" y="2627945"/>
                </a:lnTo>
                <a:lnTo>
                  <a:pt x="6052952" y="2631130"/>
                </a:lnTo>
                <a:lnTo>
                  <a:pt x="6049770" y="2635674"/>
                </a:lnTo>
                <a:lnTo>
                  <a:pt x="6064753" y="2638850"/>
                </a:lnTo>
                <a:lnTo>
                  <a:pt x="6060665" y="2646579"/>
                </a:lnTo>
                <a:lnTo>
                  <a:pt x="6068388" y="2650664"/>
                </a:lnTo>
                <a:lnTo>
                  <a:pt x="6076101" y="2654299"/>
                </a:lnTo>
                <a:lnTo>
                  <a:pt x="6068388" y="2658393"/>
                </a:lnTo>
                <a:lnTo>
                  <a:pt x="6076101" y="2658393"/>
                </a:lnTo>
                <a:lnTo>
                  <a:pt x="6076101" y="2662028"/>
                </a:lnTo>
                <a:lnTo>
                  <a:pt x="6064753" y="2662028"/>
                </a:lnTo>
                <a:lnTo>
                  <a:pt x="6064753" y="2658393"/>
                </a:lnTo>
                <a:lnTo>
                  <a:pt x="6029794" y="2650664"/>
                </a:lnTo>
                <a:lnTo>
                  <a:pt x="6022081" y="2650664"/>
                </a:lnTo>
                <a:lnTo>
                  <a:pt x="6002557" y="2635674"/>
                </a:lnTo>
                <a:lnTo>
                  <a:pt x="5998932" y="2627945"/>
                </a:lnTo>
                <a:lnTo>
                  <a:pt x="5994844" y="2627945"/>
                </a:lnTo>
                <a:lnTo>
                  <a:pt x="5991663" y="2620225"/>
                </a:lnTo>
                <a:lnTo>
                  <a:pt x="5979409" y="2600233"/>
                </a:lnTo>
                <a:lnTo>
                  <a:pt x="5976237" y="2600233"/>
                </a:lnTo>
                <a:lnTo>
                  <a:pt x="5971696" y="2600233"/>
                </a:lnTo>
                <a:lnTo>
                  <a:pt x="5960801" y="2600233"/>
                </a:lnTo>
                <a:lnTo>
                  <a:pt x="5956260" y="2592513"/>
                </a:lnTo>
                <a:lnTo>
                  <a:pt x="5953078" y="2592513"/>
                </a:lnTo>
                <a:lnTo>
                  <a:pt x="5948547" y="2597057"/>
                </a:lnTo>
                <a:lnTo>
                  <a:pt x="5945365" y="2597057"/>
                </a:lnTo>
                <a:lnTo>
                  <a:pt x="5937653" y="2592513"/>
                </a:lnTo>
                <a:lnTo>
                  <a:pt x="5940824" y="2604777"/>
                </a:lnTo>
                <a:lnTo>
                  <a:pt x="5933111" y="2604777"/>
                </a:lnTo>
                <a:lnTo>
                  <a:pt x="5933111" y="2607962"/>
                </a:lnTo>
                <a:lnTo>
                  <a:pt x="5914494" y="2607962"/>
                </a:lnTo>
                <a:lnTo>
                  <a:pt x="5922217" y="2612505"/>
                </a:lnTo>
                <a:lnTo>
                  <a:pt x="5929930" y="2623410"/>
                </a:lnTo>
                <a:lnTo>
                  <a:pt x="5914494" y="2631130"/>
                </a:lnTo>
                <a:lnTo>
                  <a:pt x="5879545" y="2627945"/>
                </a:lnTo>
                <a:close/>
                <a:moveTo>
                  <a:pt x="6084527" y="2484828"/>
                </a:moveTo>
                <a:lnTo>
                  <a:pt x="6115351" y="2500247"/>
                </a:lnTo>
                <a:lnTo>
                  <a:pt x="6127136" y="2512490"/>
                </a:lnTo>
                <a:lnTo>
                  <a:pt x="6127136" y="2515665"/>
                </a:lnTo>
                <a:lnTo>
                  <a:pt x="6130764" y="2527910"/>
                </a:lnTo>
                <a:lnTo>
                  <a:pt x="6127136" y="2535619"/>
                </a:lnTo>
                <a:lnTo>
                  <a:pt x="6127136" y="2527910"/>
                </a:lnTo>
                <a:lnTo>
                  <a:pt x="6123058" y="2515665"/>
                </a:lnTo>
                <a:lnTo>
                  <a:pt x="6111724" y="2504783"/>
                </a:lnTo>
                <a:lnTo>
                  <a:pt x="6092233" y="2492538"/>
                </a:lnTo>
                <a:lnTo>
                  <a:pt x="6084527" y="2489363"/>
                </a:lnTo>
                <a:close/>
                <a:moveTo>
                  <a:pt x="5198323" y="2484828"/>
                </a:moveTo>
                <a:lnTo>
                  <a:pt x="5210623" y="2484828"/>
                </a:lnTo>
                <a:lnTo>
                  <a:pt x="5210623" y="2496907"/>
                </a:lnTo>
                <a:lnTo>
                  <a:pt x="5202878" y="2492433"/>
                </a:lnTo>
                <a:lnTo>
                  <a:pt x="5195135" y="2496907"/>
                </a:lnTo>
                <a:close/>
                <a:moveTo>
                  <a:pt x="5152626" y="2460913"/>
                </a:moveTo>
                <a:lnTo>
                  <a:pt x="5157094" y="2460913"/>
                </a:lnTo>
                <a:lnTo>
                  <a:pt x="5157094" y="2465535"/>
                </a:lnTo>
                <a:lnTo>
                  <a:pt x="5160223" y="2465535"/>
                </a:lnTo>
                <a:lnTo>
                  <a:pt x="5160223" y="2460913"/>
                </a:lnTo>
                <a:lnTo>
                  <a:pt x="5164691" y="2460913"/>
                </a:lnTo>
                <a:lnTo>
                  <a:pt x="5167819" y="2465535"/>
                </a:lnTo>
                <a:lnTo>
                  <a:pt x="5167819" y="2480784"/>
                </a:lnTo>
                <a:lnTo>
                  <a:pt x="5179885" y="2484481"/>
                </a:lnTo>
                <a:lnTo>
                  <a:pt x="5175416" y="2488639"/>
                </a:lnTo>
                <a:lnTo>
                  <a:pt x="5179885" y="2492337"/>
                </a:lnTo>
                <a:lnTo>
                  <a:pt x="5164691" y="2488639"/>
                </a:lnTo>
                <a:lnTo>
                  <a:pt x="5160223" y="2476625"/>
                </a:lnTo>
                <a:lnTo>
                  <a:pt x="5152626" y="2468770"/>
                </a:lnTo>
                <a:close/>
                <a:moveTo>
                  <a:pt x="5014069" y="2450665"/>
                </a:moveTo>
                <a:lnTo>
                  <a:pt x="5017135" y="2450665"/>
                </a:lnTo>
                <a:lnTo>
                  <a:pt x="5025019" y="2461597"/>
                </a:lnTo>
                <a:lnTo>
                  <a:pt x="5021515" y="2466153"/>
                </a:lnTo>
                <a:lnTo>
                  <a:pt x="5014069" y="2453853"/>
                </a:lnTo>
                <a:close/>
                <a:moveTo>
                  <a:pt x="5710030" y="2434722"/>
                </a:moveTo>
                <a:lnTo>
                  <a:pt x="5720935" y="2442466"/>
                </a:lnTo>
                <a:lnTo>
                  <a:pt x="5736390" y="2445650"/>
                </a:lnTo>
                <a:lnTo>
                  <a:pt x="5740480" y="2450209"/>
                </a:lnTo>
                <a:lnTo>
                  <a:pt x="5744108" y="2461138"/>
                </a:lnTo>
                <a:lnTo>
                  <a:pt x="5740480" y="2468881"/>
                </a:lnTo>
                <a:lnTo>
                  <a:pt x="5748208" y="2488928"/>
                </a:lnTo>
                <a:lnTo>
                  <a:pt x="5748208" y="2484369"/>
                </a:lnTo>
                <a:lnTo>
                  <a:pt x="5751836" y="2484369"/>
                </a:lnTo>
                <a:lnTo>
                  <a:pt x="5755925" y="2488928"/>
                </a:lnTo>
                <a:lnTo>
                  <a:pt x="5755925" y="2492113"/>
                </a:lnTo>
                <a:lnTo>
                  <a:pt x="5755925" y="2496672"/>
                </a:lnTo>
                <a:lnTo>
                  <a:pt x="5763653" y="2503960"/>
                </a:lnTo>
                <a:lnTo>
                  <a:pt x="5771381" y="2499856"/>
                </a:lnTo>
                <a:lnTo>
                  <a:pt x="5786836" y="2481184"/>
                </a:lnTo>
                <a:lnTo>
                  <a:pt x="5805469" y="2476625"/>
                </a:lnTo>
                <a:lnTo>
                  <a:pt x="5802292" y="2468881"/>
                </a:lnTo>
                <a:lnTo>
                  <a:pt x="5817737" y="2461138"/>
                </a:lnTo>
                <a:lnTo>
                  <a:pt x="5848197" y="2476625"/>
                </a:lnTo>
                <a:lnTo>
                  <a:pt x="5868193" y="2481184"/>
                </a:lnTo>
                <a:lnTo>
                  <a:pt x="5883649" y="2488928"/>
                </a:lnTo>
                <a:lnTo>
                  <a:pt x="5879098" y="2627860"/>
                </a:lnTo>
                <a:lnTo>
                  <a:pt x="5860465" y="2604629"/>
                </a:lnTo>
                <a:lnTo>
                  <a:pt x="5848197" y="2607813"/>
                </a:lnTo>
                <a:lnTo>
                  <a:pt x="5840470" y="2604629"/>
                </a:lnTo>
                <a:lnTo>
                  <a:pt x="5840470" y="2592326"/>
                </a:lnTo>
                <a:lnTo>
                  <a:pt x="5832742" y="2576838"/>
                </a:lnTo>
                <a:lnTo>
                  <a:pt x="5832742" y="2569095"/>
                </a:lnTo>
                <a:lnTo>
                  <a:pt x="5820925" y="2550423"/>
                </a:lnTo>
                <a:lnTo>
                  <a:pt x="5805469" y="2538575"/>
                </a:lnTo>
                <a:lnTo>
                  <a:pt x="5779108" y="2527192"/>
                </a:lnTo>
                <a:lnTo>
                  <a:pt x="5763653" y="2523087"/>
                </a:lnTo>
                <a:lnTo>
                  <a:pt x="5755925" y="2515344"/>
                </a:lnTo>
                <a:lnTo>
                  <a:pt x="5759113" y="2515344"/>
                </a:lnTo>
                <a:lnTo>
                  <a:pt x="5759113" y="2511704"/>
                </a:lnTo>
                <a:lnTo>
                  <a:pt x="5755925" y="2511704"/>
                </a:lnTo>
                <a:lnTo>
                  <a:pt x="5744108" y="2511704"/>
                </a:lnTo>
                <a:lnTo>
                  <a:pt x="5744108" y="2507600"/>
                </a:lnTo>
                <a:lnTo>
                  <a:pt x="5740480" y="2511704"/>
                </a:lnTo>
                <a:lnTo>
                  <a:pt x="5732752" y="2503960"/>
                </a:lnTo>
                <a:lnTo>
                  <a:pt x="5736390" y="2496672"/>
                </a:lnTo>
                <a:lnTo>
                  <a:pt x="5736390" y="2492113"/>
                </a:lnTo>
                <a:lnTo>
                  <a:pt x="5732752" y="2496672"/>
                </a:lnTo>
                <a:lnTo>
                  <a:pt x="5728663" y="2503960"/>
                </a:lnTo>
                <a:lnTo>
                  <a:pt x="5725475" y="2511704"/>
                </a:lnTo>
                <a:lnTo>
                  <a:pt x="5717747" y="2515344"/>
                </a:lnTo>
                <a:lnTo>
                  <a:pt x="5713207" y="2507600"/>
                </a:lnTo>
                <a:lnTo>
                  <a:pt x="5717747" y="2499856"/>
                </a:lnTo>
                <a:lnTo>
                  <a:pt x="5713207" y="2496672"/>
                </a:lnTo>
                <a:lnTo>
                  <a:pt x="5710030" y="2492113"/>
                </a:lnTo>
                <a:lnTo>
                  <a:pt x="5697752" y="2492113"/>
                </a:lnTo>
                <a:lnTo>
                  <a:pt x="5705479" y="2488928"/>
                </a:lnTo>
                <a:lnTo>
                  <a:pt x="5713207" y="2488928"/>
                </a:lnTo>
                <a:lnTo>
                  <a:pt x="5725475" y="2484369"/>
                </a:lnTo>
                <a:lnTo>
                  <a:pt x="5728663" y="2484369"/>
                </a:lnTo>
                <a:lnTo>
                  <a:pt x="5732752" y="2484369"/>
                </a:lnTo>
                <a:lnTo>
                  <a:pt x="5736390" y="2481184"/>
                </a:lnTo>
                <a:lnTo>
                  <a:pt x="5732752" y="2476625"/>
                </a:lnTo>
                <a:lnTo>
                  <a:pt x="5720935" y="2476625"/>
                </a:lnTo>
                <a:lnTo>
                  <a:pt x="5705479" y="2481184"/>
                </a:lnTo>
                <a:lnTo>
                  <a:pt x="5702302" y="2468881"/>
                </a:lnTo>
                <a:lnTo>
                  <a:pt x="5702302" y="2465697"/>
                </a:lnTo>
                <a:lnTo>
                  <a:pt x="5694574" y="2461138"/>
                </a:lnTo>
                <a:lnTo>
                  <a:pt x="5679119" y="2457953"/>
                </a:lnTo>
                <a:lnTo>
                  <a:pt x="5679119" y="2453394"/>
                </a:lnTo>
                <a:lnTo>
                  <a:pt x="5682296" y="2445650"/>
                </a:lnTo>
                <a:lnTo>
                  <a:pt x="5694574" y="2442466"/>
                </a:lnTo>
                <a:close/>
                <a:moveTo>
                  <a:pt x="4986509" y="2397142"/>
                </a:moveTo>
                <a:lnTo>
                  <a:pt x="4998809" y="2407654"/>
                </a:lnTo>
                <a:lnTo>
                  <a:pt x="4994253" y="2419479"/>
                </a:lnTo>
                <a:lnTo>
                  <a:pt x="4983321" y="2400208"/>
                </a:lnTo>
                <a:close/>
                <a:moveTo>
                  <a:pt x="5554517" y="2392586"/>
                </a:moveTo>
                <a:lnTo>
                  <a:pt x="5559088" y="2397138"/>
                </a:lnTo>
                <a:lnTo>
                  <a:pt x="5554517" y="2408074"/>
                </a:lnTo>
                <a:lnTo>
                  <a:pt x="5546748" y="2415815"/>
                </a:lnTo>
                <a:lnTo>
                  <a:pt x="5543550" y="2423563"/>
                </a:lnTo>
                <a:lnTo>
                  <a:pt x="5523442" y="2423563"/>
                </a:lnTo>
                <a:lnTo>
                  <a:pt x="5515673" y="2423563"/>
                </a:lnTo>
                <a:lnTo>
                  <a:pt x="5496931" y="2423563"/>
                </a:lnTo>
                <a:lnTo>
                  <a:pt x="5484591" y="2420375"/>
                </a:lnTo>
                <a:lnTo>
                  <a:pt x="5477280" y="2420375"/>
                </a:lnTo>
                <a:lnTo>
                  <a:pt x="5465856" y="2420375"/>
                </a:lnTo>
                <a:lnTo>
                  <a:pt x="5457171" y="2420375"/>
                </a:lnTo>
                <a:lnTo>
                  <a:pt x="5453967" y="2431303"/>
                </a:lnTo>
                <a:lnTo>
                  <a:pt x="5453967" y="2446792"/>
                </a:lnTo>
                <a:lnTo>
                  <a:pt x="5461742" y="2450889"/>
                </a:lnTo>
                <a:lnTo>
                  <a:pt x="5465856" y="2458638"/>
                </a:lnTo>
                <a:lnTo>
                  <a:pt x="5473625" y="2458638"/>
                </a:lnTo>
                <a:lnTo>
                  <a:pt x="5481393" y="2446792"/>
                </a:lnTo>
                <a:lnTo>
                  <a:pt x="5489162" y="2450889"/>
                </a:lnTo>
                <a:lnTo>
                  <a:pt x="5492360" y="2450889"/>
                </a:lnTo>
                <a:lnTo>
                  <a:pt x="5496931" y="2446792"/>
                </a:lnTo>
                <a:lnTo>
                  <a:pt x="5507897" y="2446792"/>
                </a:lnTo>
                <a:lnTo>
                  <a:pt x="5512468" y="2443149"/>
                </a:lnTo>
                <a:lnTo>
                  <a:pt x="5515673" y="2443149"/>
                </a:lnTo>
                <a:lnTo>
                  <a:pt x="5523442" y="2446792"/>
                </a:lnTo>
                <a:lnTo>
                  <a:pt x="5520237" y="2450889"/>
                </a:lnTo>
                <a:lnTo>
                  <a:pt x="5512468" y="2450889"/>
                </a:lnTo>
                <a:lnTo>
                  <a:pt x="5500129" y="2458638"/>
                </a:lnTo>
                <a:lnTo>
                  <a:pt x="5484591" y="2469567"/>
                </a:lnTo>
                <a:lnTo>
                  <a:pt x="5477280" y="2469567"/>
                </a:lnTo>
                <a:lnTo>
                  <a:pt x="5500129" y="2492796"/>
                </a:lnTo>
                <a:lnTo>
                  <a:pt x="5500129" y="2500544"/>
                </a:lnTo>
                <a:lnTo>
                  <a:pt x="5496931" y="2508284"/>
                </a:lnTo>
                <a:lnTo>
                  <a:pt x="5504700" y="2508284"/>
                </a:lnTo>
                <a:lnTo>
                  <a:pt x="5504700" y="2516033"/>
                </a:lnTo>
                <a:lnTo>
                  <a:pt x="5512468" y="2516033"/>
                </a:lnTo>
                <a:lnTo>
                  <a:pt x="5512468" y="2523773"/>
                </a:lnTo>
                <a:lnTo>
                  <a:pt x="5500129" y="2523773"/>
                </a:lnTo>
                <a:lnTo>
                  <a:pt x="5492360" y="2528333"/>
                </a:lnTo>
                <a:lnTo>
                  <a:pt x="5492360" y="2531521"/>
                </a:lnTo>
                <a:lnTo>
                  <a:pt x="5481393" y="2531521"/>
                </a:lnTo>
                <a:lnTo>
                  <a:pt x="5484591" y="2516033"/>
                </a:lnTo>
                <a:lnTo>
                  <a:pt x="5469511" y="2505096"/>
                </a:lnTo>
                <a:lnTo>
                  <a:pt x="5469511" y="2500544"/>
                </a:lnTo>
                <a:lnTo>
                  <a:pt x="5473625" y="2492796"/>
                </a:lnTo>
                <a:lnTo>
                  <a:pt x="5469511" y="2485055"/>
                </a:lnTo>
                <a:lnTo>
                  <a:pt x="5465856" y="2489607"/>
                </a:lnTo>
                <a:lnTo>
                  <a:pt x="5457171" y="2492796"/>
                </a:lnTo>
                <a:lnTo>
                  <a:pt x="5457171" y="2497355"/>
                </a:lnTo>
                <a:lnTo>
                  <a:pt x="5457171" y="2508284"/>
                </a:lnTo>
                <a:lnTo>
                  <a:pt x="5457171" y="2523773"/>
                </a:lnTo>
                <a:lnTo>
                  <a:pt x="5457171" y="2536073"/>
                </a:lnTo>
                <a:lnTo>
                  <a:pt x="5457171" y="2551561"/>
                </a:lnTo>
                <a:lnTo>
                  <a:pt x="5449403" y="2547002"/>
                </a:lnTo>
                <a:lnTo>
                  <a:pt x="5446198" y="2551561"/>
                </a:lnTo>
                <a:lnTo>
                  <a:pt x="5438429" y="2547002"/>
                </a:lnTo>
                <a:lnTo>
                  <a:pt x="5438429" y="2539261"/>
                </a:lnTo>
                <a:lnTo>
                  <a:pt x="5441627" y="2528333"/>
                </a:lnTo>
                <a:lnTo>
                  <a:pt x="5438429" y="2512844"/>
                </a:lnTo>
                <a:lnTo>
                  <a:pt x="5438429" y="2505096"/>
                </a:lnTo>
                <a:lnTo>
                  <a:pt x="5426089" y="2505096"/>
                </a:lnTo>
                <a:lnTo>
                  <a:pt x="5426089" y="2492796"/>
                </a:lnTo>
                <a:lnTo>
                  <a:pt x="5422892" y="2489607"/>
                </a:lnTo>
                <a:lnTo>
                  <a:pt x="5430661" y="2485055"/>
                </a:lnTo>
                <a:lnTo>
                  <a:pt x="5433858" y="2477315"/>
                </a:lnTo>
                <a:lnTo>
                  <a:pt x="5438429" y="2469567"/>
                </a:lnTo>
                <a:lnTo>
                  <a:pt x="5433858" y="2462281"/>
                </a:lnTo>
                <a:lnTo>
                  <a:pt x="5438429" y="2450889"/>
                </a:lnTo>
                <a:lnTo>
                  <a:pt x="5446198" y="2446792"/>
                </a:lnTo>
                <a:lnTo>
                  <a:pt x="5449403" y="2431303"/>
                </a:lnTo>
                <a:lnTo>
                  <a:pt x="5449403" y="2427660"/>
                </a:lnTo>
                <a:lnTo>
                  <a:pt x="5453967" y="2412626"/>
                </a:lnTo>
                <a:lnTo>
                  <a:pt x="5457171" y="2408074"/>
                </a:lnTo>
                <a:lnTo>
                  <a:pt x="5461742" y="2415815"/>
                </a:lnTo>
                <a:lnTo>
                  <a:pt x="5465856" y="2412626"/>
                </a:lnTo>
                <a:lnTo>
                  <a:pt x="5469511" y="2404886"/>
                </a:lnTo>
                <a:lnTo>
                  <a:pt x="5481393" y="2404886"/>
                </a:lnTo>
                <a:lnTo>
                  <a:pt x="5481393" y="2408074"/>
                </a:lnTo>
                <a:lnTo>
                  <a:pt x="5496931" y="2408074"/>
                </a:lnTo>
                <a:lnTo>
                  <a:pt x="5515673" y="2412626"/>
                </a:lnTo>
                <a:lnTo>
                  <a:pt x="5538979" y="2412626"/>
                </a:lnTo>
                <a:lnTo>
                  <a:pt x="5551319" y="2400326"/>
                </a:lnTo>
                <a:close/>
                <a:moveTo>
                  <a:pt x="5616189" y="2384615"/>
                </a:moveTo>
                <a:lnTo>
                  <a:pt x="5612954" y="2392306"/>
                </a:lnTo>
                <a:lnTo>
                  <a:pt x="5616189" y="2404067"/>
                </a:lnTo>
                <a:lnTo>
                  <a:pt x="5608333" y="2407686"/>
                </a:lnTo>
                <a:lnTo>
                  <a:pt x="5612954" y="2411758"/>
                </a:lnTo>
                <a:lnTo>
                  <a:pt x="5616189" y="2407686"/>
                </a:lnTo>
                <a:lnTo>
                  <a:pt x="5620810" y="2407686"/>
                </a:lnTo>
                <a:lnTo>
                  <a:pt x="5620810" y="2404067"/>
                </a:lnTo>
                <a:lnTo>
                  <a:pt x="5631901" y="2399998"/>
                </a:lnTo>
                <a:lnTo>
                  <a:pt x="5631901" y="2407686"/>
                </a:lnTo>
                <a:lnTo>
                  <a:pt x="5620810" y="2414925"/>
                </a:lnTo>
                <a:lnTo>
                  <a:pt x="5636521" y="2427141"/>
                </a:lnTo>
                <a:lnTo>
                  <a:pt x="5616189" y="2422617"/>
                </a:lnTo>
                <a:lnTo>
                  <a:pt x="5616189" y="2427141"/>
                </a:lnTo>
                <a:lnTo>
                  <a:pt x="5620810" y="2450212"/>
                </a:lnTo>
                <a:lnTo>
                  <a:pt x="5612954" y="2437996"/>
                </a:lnTo>
                <a:lnTo>
                  <a:pt x="5608333" y="2427141"/>
                </a:lnTo>
                <a:lnTo>
                  <a:pt x="5608333" y="2422617"/>
                </a:lnTo>
                <a:lnTo>
                  <a:pt x="5605098" y="2414925"/>
                </a:lnTo>
                <a:lnTo>
                  <a:pt x="5605098" y="2407686"/>
                </a:lnTo>
                <a:lnTo>
                  <a:pt x="5608333" y="2396831"/>
                </a:lnTo>
                <a:close/>
                <a:moveTo>
                  <a:pt x="4951435" y="2365256"/>
                </a:moveTo>
                <a:lnTo>
                  <a:pt x="4966923" y="2376188"/>
                </a:lnTo>
                <a:lnTo>
                  <a:pt x="4966923" y="2380744"/>
                </a:lnTo>
                <a:lnTo>
                  <a:pt x="4951435" y="2368444"/>
                </a:lnTo>
                <a:close/>
                <a:moveTo>
                  <a:pt x="5206479" y="2342480"/>
                </a:moveTo>
                <a:lnTo>
                  <a:pt x="5211297" y="2345546"/>
                </a:lnTo>
                <a:lnTo>
                  <a:pt x="5215151" y="2353430"/>
                </a:lnTo>
                <a:lnTo>
                  <a:pt x="5206479" y="2353430"/>
                </a:lnTo>
                <a:lnTo>
                  <a:pt x="5203107" y="2345546"/>
                </a:lnTo>
                <a:close/>
                <a:moveTo>
                  <a:pt x="4515281" y="2326537"/>
                </a:moveTo>
                <a:lnTo>
                  <a:pt x="4519709" y="2326537"/>
                </a:lnTo>
                <a:lnTo>
                  <a:pt x="4519709" y="2330080"/>
                </a:lnTo>
                <a:lnTo>
                  <a:pt x="4522809" y="2335141"/>
                </a:lnTo>
                <a:lnTo>
                  <a:pt x="4519709" y="2335141"/>
                </a:lnTo>
                <a:lnTo>
                  <a:pt x="4515281" y="2335141"/>
                </a:lnTo>
                <a:close/>
                <a:moveTo>
                  <a:pt x="4940047" y="2311733"/>
                </a:moveTo>
                <a:lnTo>
                  <a:pt x="4952347" y="2311733"/>
                </a:lnTo>
                <a:lnTo>
                  <a:pt x="4971016" y="2319471"/>
                </a:lnTo>
                <a:lnTo>
                  <a:pt x="4986507" y="2319471"/>
                </a:lnTo>
                <a:lnTo>
                  <a:pt x="5001546" y="2334946"/>
                </a:lnTo>
                <a:lnTo>
                  <a:pt x="5001546" y="2342684"/>
                </a:lnTo>
                <a:lnTo>
                  <a:pt x="5029325" y="2361337"/>
                </a:lnTo>
                <a:lnTo>
                  <a:pt x="5040261" y="2369074"/>
                </a:lnTo>
                <a:lnTo>
                  <a:pt x="5052561" y="2384089"/>
                </a:lnTo>
                <a:lnTo>
                  <a:pt x="5060306" y="2380911"/>
                </a:lnTo>
                <a:lnTo>
                  <a:pt x="5063485" y="2384089"/>
                </a:lnTo>
                <a:lnTo>
                  <a:pt x="5068051" y="2396375"/>
                </a:lnTo>
                <a:lnTo>
                  <a:pt x="5075785" y="2396375"/>
                </a:lnTo>
                <a:lnTo>
                  <a:pt x="5079889" y="2404112"/>
                </a:lnTo>
                <a:lnTo>
                  <a:pt x="5087634" y="2407302"/>
                </a:lnTo>
                <a:lnTo>
                  <a:pt x="5098570" y="2415040"/>
                </a:lnTo>
                <a:lnTo>
                  <a:pt x="5103124" y="2419588"/>
                </a:lnTo>
                <a:lnTo>
                  <a:pt x="5095379" y="2422777"/>
                </a:lnTo>
                <a:lnTo>
                  <a:pt x="5103124" y="2422777"/>
                </a:lnTo>
                <a:lnTo>
                  <a:pt x="5110870" y="2419588"/>
                </a:lnTo>
                <a:lnTo>
                  <a:pt x="5114049" y="2422777"/>
                </a:lnTo>
                <a:lnTo>
                  <a:pt x="5118604" y="2430515"/>
                </a:lnTo>
                <a:lnTo>
                  <a:pt x="5110870" y="2435063"/>
                </a:lnTo>
                <a:lnTo>
                  <a:pt x="5118604" y="2435063"/>
                </a:lnTo>
                <a:lnTo>
                  <a:pt x="5110870" y="2442801"/>
                </a:lnTo>
                <a:lnTo>
                  <a:pt x="5118604" y="2445978"/>
                </a:lnTo>
                <a:lnTo>
                  <a:pt x="5129539" y="2450078"/>
                </a:lnTo>
                <a:lnTo>
                  <a:pt x="5134094" y="2461454"/>
                </a:lnTo>
                <a:lnTo>
                  <a:pt x="5141839" y="2473291"/>
                </a:lnTo>
                <a:lnTo>
                  <a:pt x="5137285" y="2481028"/>
                </a:lnTo>
                <a:lnTo>
                  <a:pt x="5145030" y="2476468"/>
                </a:lnTo>
                <a:lnTo>
                  <a:pt x="5152775" y="2476468"/>
                </a:lnTo>
                <a:lnTo>
                  <a:pt x="5160520" y="2488766"/>
                </a:lnTo>
                <a:lnTo>
                  <a:pt x="5165075" y="2491944"/>
                </a:lnTo>
                <a:lnTo>
                  <a:pt x="5157330" y="2504229"/>
                </a:lnTo>
                <a:lnTo>
                  <a:pt x="5160520" y="2507419"/>
                </a:lnTo>
                <a:lnTo>
                  <a:pt x="5160520" y="2519705"/>
                </a:lnTo>
                <a:lnTo>
                  <a:pt x="5157330" y="2550195"/>
                </a:lnTo>
                <a:lnTo>
                  <a:pt x="5145030" y="2542457"/>
                </a:lnTo>
                <a:lnTo>
                  <a:pt x="5141839" y="2550195"/>
                </a:lnTo>
                <a:lnTo>
                  <a:pt x="5134094" y="2546107"/>
                </a:lnTo>
                <a:lnTo>
                  <a:pt x="5134094" y="2553833"/>
                </a:lnTo>
                <a:lnTo>
                  <a:pt x="5121794" y="2535180"/>
                </a:lnTo>
                <a:lnTo>
                  <a:pt x="5114049" y="2530632"/>
                </a:lnTo>
                <a:lnTo>
                  <a:pt x="5106304" y="2522894"/>
                </a:lnTo>
                <a:lnTo>
                  <a:pt x="5087634" y="2511967"/>
                </a:lnTo>
                <a:lnTo>
                  <a:pt x="5087634" y="2504229"/>
                </a:lnTo>
                <a:lnTo>
                  <a:pt x="5071230" y="2491944"/>
                </a:lnTo>
                <a:lnTo>
                  <a:pt x="5060306" y="2473291"/>
                </a:lnTo>
                <a:lnTo>
                  <a:pt x="5060306" y="2469191"/>
                </a:lnTo>
                <a:lnTo>
                  <a:pt x="5048006" y="2453716"/>
                </a:lnTo>
                <a:lnTo>
                  <a:pt x="5048006" y="2450078"/>
                </a:lnTo>
                <a:lnTo>
                  <a:pt x="5037070" y="2435063"/>
                </a:lnTo>
                <a:lnTo>
                  <a:pt x="5032516" y="2427325"/>
                </a:lnTo>
                <a:lnTo>
                  <a:pt x="5024770" y="2422777"/>
                </a:lnTo>
                <a:lnTo>
                  <a:pt x="5013835" y="2396375"/>
                </a:lnTo>
                <a:lnTo>
                  <a:pt x="5017025" y="2391827"/>
                </a:lnTo>
                <a:lnTo>
                  <a:pt x="4994252" y="2380911"/>
                </a:lnTo>
                <a:lnTo>
                  <a:pt x="4990610" y="2369074"/>
                </a:lnTo>
                <a:lnTo>
                  <a:pt x="4986507" y="2369074"/>
                </a:lnTo>
                <a:lnTo>
                  <a:pt x="4975120" y="2353599"/>
                </a:lnTo>
                <a:lnTo>
                  <a:pt x="4971016" y="2353599"/>
                </a:lnTo>
                <a:lnTo>
                  <a:pt x="4944601" y="2330386"/>
                </a:lnTo>
                <a:lnTo>
                  <a:pt x="4940047" y="2319471"/>
                </a:lnTo>
                <a:close/>
                <a:moveTo>
                  <a:pt x="5380818" y="2280986"/>
                </a:moveTo>
                <a:lnTo>
                  <a:pt x="5385364" y="2284165"/>
                </a:lnTo>
                <a:lnTo>
                  <a:pt x="5385364" y="2291894"/>
                </a:lnTo>
                <a:lnTo>
                  <a:pt x="5388548" y="2284165"/>
                </a:lnTo>
                <a:lnTo>
                  <a:pt x="5393105" y="2284165"/>
                </a:lnTo>
                <a:lnTo>
                  <a:pt x="5393105" y="2291894"/>
                </a:lnTo>
                <a:lnTo>
                  <a:pt x="5400835" y="2291894"/>
                </a:lnTo>
                <a:lnTo>
                  <a:pt x="5400835" y="2299624"/>
                </a:lnTo>
                <a:lnTo>
                  <a:pt x="5404019" y="2304175"/>
                </a:lnTo>
                <a:lnTo>
                  <a:pt x="5408576" y="2304175"/>
                </a:lnTo>
                <a:lnTo>
                  <a:pt x="5408576" y="2307354"/>
                </a:lnTo>
                <a:lnTo>
                  <a:pt x="5404019" y="2311905"/>
                </a:lnTo>
                <a:lnTo>
                  <a:pt x="5411760" y="2311905"/>
                </a:lnTo>
                <a:lnTo>
                  <a:pt x="5415848" y="2307354"/>
                </a:lnTo>
                <a:lnTo>
                  <a:pt x="5427231" y="2315084"/>
                </a:lnTo>
                <a:lnTo>
                  <a:pt x="5434961" y="2315084"/>
                </a:lnTo>
                <a:lnTo>
                  <a:pt x="5434961" y="2322813"/>
                </a:lnTo>
                <a:lnTo>
                  <a:pt x="5427231" y="2322813"/>
                </a:lnTo>
                <a:lnTo>
                  <a:pt x="5419490" y="2326907"/>
                </a:lnTo>
                <a:lnTo>
                  <a:pt x="5415848" y="2326907"/>
                </a:lnTo>
                <a:lnTo>
                  <a:pt x="5411760" y="2326907"/>
                </a:lnTo>
                <a:lnTo>
                  <a:pt x="5423589" y="2338273"/>
                </a:lnTo>
                <a:lnTo>
                  <a:pt x="5408576" y="2342366"/>
                </a:lnTo>
                <a:lnTo>
                  <a:pt x="5404019" y="2338273"/>
                </a:lnTo>
                <a:lnTo>
                  <a:pt x="5400835" y="2342366"/>
                </a:lnTo>
                <a:lnTo>
                  <a:pt x="5404019" y="2350084"/>
                </a:lnTo>
                <a:lnTo>
                  <a:pt x="5404019" y="2353275"/>
                </a:lnTo>
                <a:lnTo>
                  <a:pt x="5400835" y="2357814"/>
                </a:lnTo>
                <a:lnTo>
                  <a:pt x="5400835" y="2361005"/>
                </a:lnTo>
                <a:lnTo>
                  <a:pt x="5396289" y="2361005"/>
                </a:lnTo>
                <a:lnTo>
                  <a:pt x="5396289" y="2365544"/>
                </a:lnTo>
                <a:lnTo>
                  <a:pt x="5404019" y="2368734"/>
                </a:lnTo>
                <a:lnTo>
                  <a:pt x="5408576" y="2376464"/>
                </a:lnTo>
                <a:lnTo>
                  <a:pt x="5408576" y="2381003"/>
                </a:lnTo>
                <a:lnTo>
                  <a:pt x="5404019" y="2388733"/>
                </a:lnTo>
                <a:lnTo>
                  <a:pt x="5411760" y="2391912"/>
                </a:lnTo>
                <a:lnTo>
                  <a:pt x="5423589" y="2404193"/>
                </a:lnTo>
                <a:lnTo>
                  <a:pt x="5431319" y="2407371"/>
                </a:lnTo>
                <a:lnTo>
                  <a:pt x="5427231" y="2411465"/>
                </a:lnTo>
                <a:lnTo>
                  <a:pt x="5408576" y="2415101"/>
                </a:lnTo>
                <a:lnTo>
                  <a:pt x="5400835" y="2419195"/>
                </a:lnTo>
                <a:lnTo>
                  <a:pt x="5396289" y="2434654"/>
                </a:lnTo>
                <a:lnTo>
                  <a:pt x="5400835" y="2445562"/>
                </a:lnTo>
                <a:lnTo>
                  <a:pt x="5385364" y="2457843"/>
                </a:lnTo>
                <a:lnTo>
                  <a:pt x="5373077" y="2465561"/>
                </a:lnTo>
                <a:lnTo>
                  <a:pt x="5377634" y="2468752"/>
                </a:lnTo>
                <a:lnTo>
                  <a:pt x="5373077" y="2488751"/>
                </a:lnTo>
                <a:lnTo>
                  <a:pt x="5365347" y="2503753"/>
                </a:lnTo>
                <a:lnTo>
                  <a:pt x="5338951" y="2515118"/>
                </a:lnTo>
                <a:lnTo>
                  <a:pt x="5334862" y="2499659"/>
                </a:lnTo>
                <a:lnTo>
                  <a:pt x="5327122" y="2499659"/>
                </a:lnTo>
                <a:lnTo>
                  <a:pt x="5319391" y="2503753"/>
                </a:lnTo>
                <a:lnTo>
                  <a:pt x="5319391" y="2491929"/>
                </a:lnTo>
                <a:lnTo>
                  <a:pt x="5315750" y="2496480"/>
                </a:lnTo>
                <a:lnTo>
                  <a:pt x="5308467" y="2491929"/>
                </a:lnTo>
                <a:lnTo>
                  <a:pt x="5303920" y="2496480"/>
                </a:lnTo>
                <a:lnTo>
                  <a:pt x="5296179" y="2499659"/>
                </a:lnTo>
                <a:lnTo>
                  <a:pt x="5292996" y="2496480"/>
                </a:lnTo>
                <a:lnTo>
                  <a:pt x="5285255" y="2503753"/>
                </a:lnTo>
                <a:lnTo>
                  <a:pt x="5280708" y="2491929"/>
                </a:lnTo>
                <a:lnTo>
                  <a:pt x="5272978" y="2488751"/>
                </a:lnTo>
                <a:lnTo>
                  <a:pt x="5261138" y="2491929"/>
                </a:lnTo>
                <a:lnTo>
                  <a:pt x="5257507" y="2488751"/>
                </a:lnTo>
                <a:lnTo>
                  <a:pt x="5249766" y="2491929"/>
                </a:lnTo>
                <a:lnTo>
                  <a:pt x="5249766" y="2476481"/>
                </a:lnTo>
                <a:lnTo>
                  <a:pt x="5249766" y="2468752"/>
                </a:lnTo>
                <a:lnTo>
                  <a:pt x="5245667" y="2453292"/>
                </a:lnTo>
                <a:lnTo>
                  <a:pt x="5237937" y="2445562"/>
                </a:lnTo>
                <a:lnTo>
                  <a:pt x="5230196" y="2445562"/>
                </a:lnTo>
                <a:lnTo>
                  <a:pt x="5234753" y="2442384"/>
                </a:lnTo>
                <a:lnTo>
                  <a:pt x="5227012" y="2437833"/>
                </a:lnTo>
                <a:lnTo>
                  <a:pt x="5230196" y="2430560"/>
                </a:lnTo>
                <a:lnTo>
                  <a:pt x="5222466" y="2422831"/>
                </a:lnTo>
                <a:lnTo>
                  <a:pt x="5222466" y="2411465"/>
                </a:lnTo>
                <a:lnTo>
                  <a:pt x="5227012" y="2399641"/>
                </a:lnTo>
                <a:lnTo>
                  <a:pt x="5230196" y="2391912"/>
                </a:lnTo>
                <a:lnTo>
                  <a:pt x="5234753" y="2388733"/>
                </a:lnTo>
                <a:lnTo>
                  <a:pt x="5237937" y="2388733"/>
                </a:lnTo>
                <a:lnTo>
                  <a:pt x="5242483" y="2391912"/>
                </a:lnTo>
                <a:lnTo>
                  <a:pt x="5253408" y="2391912"/>
                </a:lnTo>
                <a:lnTo>
                  <a:pt x="5261138" y="2396463"/>
                </a:lnTo>
                <a:lnTo>
                  <a:pt x="5265237" y="2396463"/>
                </a:lnTo>
                <a:lnTo>
                  <a:pt x="5268879" y="2384182"/>
                </a:lnTo>
                <a:lnTo>
                  <a:pt x="5272978" y="2373274"/>
                </a:lnTo>
                <a:lnTo>
                  <a:pt x="5285255" y="2368734"/>
                </a:lnTo>
                <a:lnTo>
                  <a:pt x="5308467" y="2361005"/>
                </a:lnTo>
                <a:lnTo>
                  <a:pt x="5331221" y="2334637"/>
                </a:lnTo>
                <a:lnTo>
                  <a:pt x="5334862" y="2330543"/>
                </a:lnTo>
                <a:lnTo>
                  <a:pt x="5346692" y="2322813"/>
                </a:lnTo>
                <a:lnTo>
                  <a:pt x="5346692" y="2330543"/>
                </a:lnTo>
                <a:lnTo>
                  <a:pt x="5349876" y="2326907"/>
                </a:lnTo>
                <a:lnTo>
                  <a:pt x="5354422" y="2315084"/>
                </a:lnTo>
                <a:lnTo>
                  <a:pt x="5362163" y="2311905"/>
                </a:lnTo>
                <a:lnTo>
                  <a:pt x="5365347" y="2315084"/>
                </a:lnTo>
                <a:lnTo>
                  <a:pt x="5373077" y="2296445"/>
                </a:lnTo>
                <a:close/>
                <a:moveTo>
                  <a:pt x="5558405" y="2222908"/>
                </a:moveTo>
                <a:lnTo>
                  <a:pt x="5569793" y="2230596"/>
                </a:lnTo>
                <a:lnTo>
                  <a:pt x="5577539" y="2235116"/>
                </a:lnTo>
                <a:lnTo>
                  <a:pt x="5577539" y="2245968"/>
                </a:lnTo>
                <a:lnTo>
                  <a:pt x="5573893" y="2250036"/>
                </a:lnTo>
                <a:lnTo>
                  <a:pt x="5581638" y="2250036"/>
                </a:lnTo>
                <a:lnTo>
                  <a:pt x="5581638" y="2265413"/>
                </a:lnTo>
                <a:lnTo>
                  <a:pt x="5585280" y="2276265"/>
                </a:lnTo>
                <a:lnTo>
                  <a:pt x="5577539" y="2280784"/>
                </a:lnTo>
                <a:lnTo>
                  <a:pt x="5581638" y="2296156"/>
                </a:lnTo>
                <a:lnTo>
                  <a:pt x="5577539" y="2296156"/>
                </a:lnTo>
                <a:lnTo>
                  <a:pt x="5569793" y="2276265"/>
                </a:lnTo>
                <a:lnTo>
                  <a:pt x="5558405" y="2288473"/>
                </a:lnTo>
                <a:lnTo>
                  <a:pt x="5566151" y="2299325"/>
                </a:lnTo>
                <a:lnTo>
                  <a:pt x="5562052" y="2314697"/>
                </a:lnTo>
                <a:lnTo>
                  <a:pt x="5558405" y="2311081"/>
                </a:lnTo>
                <a:lnTo>
                  <a:pt x="5558405" y="2307009"/>
                </a:lnTo>
                <a:lnTo>
                  <a:pt x="5558405" y="2303393"/>
                </a:lnTo>
                <a:lnTo>
                  <a:pt x="5554306" y="2307009"/>
                </a:lnTo>
                <a:lnTo>
                  <a:pt x="5538819" y="2303393"/>
                </a:lnTo>
                <a:lnTo>
                  <a:pt x="5531078" y="2283948"/>
                </a:lnTo>
                <a:lnTo>
                  <a:pt x="5535630" y="2276265"/>
                </a:lnTo>
                <a:lnTo>
                  <a:pt x="5531078" y="2268576"/>
                </a:lnTo>
                <a:lnTo>
                  <a:pt x="5520143" y="2265413"/>
                </a:lnTo>
                <a:lnTo>
                  <a:pt x="5523332" y="2276265"/>
                </a:lnTo>
                <a:lnTo>
                  <a:pt x="5515591" y="2273096"/>
                </a:lnTo>
                <a:lnTo>
                  <a:pt x="5512402" y="2268576"/>
                </a:lnTo>
                <a:lnTo>
                  <a:pt x="5512402" y="2273096"/>
                </a:lnTo>
                <a:lnTo>
                  <a:pt x="5507845" y="2273096"/>
                </a:lnTo>
                <a:lnTo>
                  <a:pt x="5504656" y="2265413"/>
                </a:lnTo>
                <a:lnTo>
                  <a:pt x="5496915" y="2273096"/>
                </a:lnTo>
                <a:lnTo>
                  <a:pt x="5492358" y="2283948"/>
                </a:lnTo>
                <a:lnTo>
                  <a:pt x="5492358" y="2276265"/>
                </a:lnTo>
                <a:lnTo>
                  <a:pt x="5492358" y="2260888"/>
                </a:lnTo>
                <a:lnTo>
                  <a:pt x="5507845" y="2257724"/>
                </a:lnTo>
                <a:lnTo>
                  <a:pt x="5512402" y="2250036"/>
                </a:lnTo>
                <a:lnTo>
                  <a:pt x="5523332" y="2245968"/>
                </a:lnTo>
                <a:lnTo>
                  <a:pt x="5527889" y="2253656"/>
                </a:lnTo>
                <a:lnTo>
                  <a:pt x="5523332" y="2257724"/>
                </a:lnTo>
                <a:lnTo>
                  <a:pt x="5523332" y="2260888"/>
                </a:lnTo>
                <a:lnTo>
                  <a:pt x="5535630" y="2253656"/>
                </a:lnTo>
                <a:lnTo>
                  <a:pt x="5538819" y="2245968"/>
                </a:lnTo>
                <a:lnTo>
                  <a:pt x="5546565" y="2250036"/>
                </a:lnTo>
                <a:lnTo>
                  <a:pt x="5546565" y="2238280"/>
                </a:lnTo>
                <a:lnTo>
                  <a:pt x="5550664" y="2242352"/>
                </a:lnTo>
                <a:lnTo>
                  <a:pt x="5554306" y="2238280"/>
                </a:lnTo>
                <a:lnTo>
                  <a:pt x="5562052" y="2238280"/>
                </a:lnTo>
                <a:close/>
                <a:moveTo>
                  <a:pt x="4623200" y="2222908"/>
                </a:moveTo>
                <a:lnTo>
                  <a:pt x="4642691" y="2235207"/>
                </a:lnTo>
                <a:lnTo>
                  <a:pt x="4642691" y="2238396"/>
                </a:lnTo>
                <a:lnTo>
                  <a:pt x="4650397" y="2250240"/>
                </a:lnTo>
                <a:lnTo>
                  <a:pt x="4661731" y="2268914"/>
                </a:lnTo>
                <a:lnTo>
                  <a:pt x="4658103" y="2292147"/>
                </a:lnTo>
                <a:lnTo>
                  <a:pt x="4635440" y="2304446"/>
                </a:lnTo>
                <a:lnTo>
                  <a:pt x="4627734" y="2292147"/>
                </a:lnTo>
                <a:lnTo>
                  <a:pt x="4623200" y="2273469"/>
                </a:lnTo>
                <a:lnTo>
                  <a:pt x="4615494" y="2257984"/>
                </a:lnTo>
                <a:lnTo>
                  <a:pt x="4620027" y="2257984"/>
                </a:lnTo>
                <a:lnTo>
                  <a:pt x="4623200" y="2242496"/>
                </a:lnTo>
                <a:lnTo>
                  <a:pt x="4620027" y="2238396"/>
                </a:lnTo>
                <a:lnTo>
                  <a:pt x="4623200" y="2235207"/>
                </a:lnTo>
                <a:lnTo>
                  <a:pt x="4627734" y="2227463"/>
                </a:lnTo>
                <a:close/>
                <a:moveTo>
                  <a:pt x="5538592" y="2214936"/>
                </a:moveTo>
                <a:lnTo>
                  <a:pt x="5543148" y="2219410"/>
                </a:lnTo>
                <a:lnTo>
                  <a:pt x="5538592" y="2227016"/>
                </a:lnTo>
                <a:lnTo>
                  <a:pt x="5527660" y="2222542"/>
                </a:lnTo>
                <a:lnTo>
                  <a:pt x="5530848" y="2219410"/>
                </a:lnTo>
                <a:close/>
                <a:moveTo>
                  <a:pt x="5515769" y="2196715"/>
                </a:moveTo>
                <a:lnTo>
                  <a:pt x="5520367" y="2199886"/>
                </a:lnTo>
                <a:lnTo>
                  <a:pt x="5515769" y="2212119"/>
                </a:lnTo>
                <a:lnTo>
                  <a:pt x="5512550" y="2227071"/>
                </a:lnTo>
                <a:lnTo>
                  <a:pt x="5515769" y="2238397"/>
                </a:lnTo>
                <a:lnTo>
                  <a:pt x="5512550" y="2238397"/>
                </a:lnTo>
                <a:lnTo>
                  <a:pt x="5504731" y="2230695"/>
                </a:lnTo>
                <a:lnTo>
                  <a:pt x="5500133" y="2230695"/>
                </a:lnTo>
                <a:lnTo>
                  <a:pt x="5496914" y="2219822"/>
                </a:lnTo>
                <a:lnTo>
                  <a:pt x="5504731" y="2215290"/>
                </a:lnTo>
                <a:lnTo>
                  <a:pt x="5512550" y="2199886"/>
                </a:lnTo>
                <a:close/>
                <a:moveTo>
                  <a:pt x="5528353" y="2192160"/>
                </a:moveTo>
                <a:lnTo>
                  <a:pt x="5528353" y="2211822"/>
                </a:lnTo>
                <a:lnTo>
                  <a:pt x="5523879" y="2214950"/>
                </a:lnTo>
                <a:lnTo>
                  <a:pt x="5520747" y="2227016"/>
                </a:lnTo>
                <a:lnTo>
                  <a:pt x="5516273" y="2227016"/>
                </a:lnTo>
                <a:lnTo>
                  <a:pt x="5523879" y="2207354"/>
                </a:lnTo>
                <a:close/>
                <a:moveTo>
                  <a:pt x="1720476" y="2188744"/>
                </a:moveTo>
                <a:lnTo>
                  <a:pt x="1732774" y="2188744"/>
                </a:lnTo>
                <a:lnTo>
                  <a:pt x="1728218" y="2199694"/>
                </a:lnTo>
                <a:lnTo>
                  <a:pt x="1712731" y="2199694"/>
                </a:lnTo>
                <a:lnTo>
                  <a:pt x="1720476" y="2196190"/>
                </a:lnTo>
                <a:close/>
                <a:moveTo>
                  <a:pt x="5535632" y="2184189"/>
                </a:moveTo>
                <a:lnTo>
                  <a:pt x="5538783" y="2188646"/>
                </a:lnTo>
                <a:lnTo>
                  <a:pt x="5546437" y="2188646"/>
                </a:lnTo>
                <a:lnTo>
                  <a:pt x="5546437" y="2196220"/>
                </a:lnTo>
                <a:lnTo>
                  <a:pt x="5554541" y="2210925"/>
                </a:lnTo>
                <a:lnTo>
                  <a:pt x="5550939" y="2214490"/>
                </a:lnTo>
                <a:lnTo>
                  <a:pt x="5543285" y="2196220"/>
                </a:lnTo>
                <a:lnTo>
                  <a:pt x="5538783" y="2196220"/>
                </a:lnTo>
                <a:close/>
                <a:moveTo>
                  <a:pt x="5434986" y="2184189"/>
                </a:moveTo>
                <a:lnTo>
                  <a:pt x="5434986" y="2191880"/>
                </a:lnTo>
                <a:lnTo>
                  <a:pt x="5434986" y="2196405"/>
                </a:lnTo>
                <a:lnTo>
                  <a:pt x="5439521" y="2207260"/>
                </a:lnTo>
                <a:lnTo>
                  <a:pt x="5431811" y="2211332"/>
                </a:lnTo>
                <a:lnTo>
                  <a:pt x="5431811" y="2219024"/>
                </a:lnTo>
                <a:lnTo>
                  <a:pt x="5424101" y="2222191"/>
                </a:lnTo>
                <a:lnTo>
                  <a:pt x="5416391" y="2234403"/>
                </a:lnTo>
                <a:lnTo>
                  <a:pt x="5408684" y="2237570"/>
                </a:lnTo>
                <a:lnTo>
                  <a:pt x="5396439" y="2245262"/>
                </a:lnTo>
                <a:lnTo>
                  <a:pt x="5388729" y="2249786"/>
                </a:lnTo>
                <a:lnTo>
                  <a:pt x="5400974" y="2237570"/>
                </a:lnTo>
                <a:lnTo>
                  <a:pt x="5408684" y="2234403"/>
                </a:lnTo>
                <a:lnTo>
                  <a:pt x="5416391" y="2219024"/>
                </a:lnTo>
                <a:lnTo>
                  <a:pt x="5424101" y="2211332"/>
                </a:lnTo>
                <a:lnTo>
                  <a:pt x="5431811" y="2207260"/>
                </a:lnTo>
                <a:lnTo>
                  <a:pt x="5431811" y="2196405"/>
                </a:lnTo>
                <a:close/>
                <a:moveTo>
                  <a:pt x="5485526" y="2176217"/>
                </a:moveTo>
                <a:lnTo>
                  <a:pt x="5493343" y="2176217"/>
                </a:lnTo>
                <a:lnTo>
                  <a:pt x="5497943" y="2184059"/>
                </a:lnTo>
                <a:lnTo>
                  <a:pt x="5501162" y="2180830"/>
                </a:lnTo>
                <a:lnTo>
                  <a:pt x="5508979" y="2184059"/>
                </a:lnTo>
                <a:lnTo>
                  <a:pt x="5508979" y="2191901"/>
                </a:lnTo>
                <a:lnTo>
                  <a:pt x="5505300" y="2196513"/>
                </a:lnTo>
                <a:lnTo>
                  <a:pt x="5485526" y="2212197"/>
                </a:lnTo>
                <a:lnTo>
                  <a:pt x="5485526" y="2188671"/>
                </a:lnTo>
                <a:close/>
                <a:moveTo>
                  <a:pt x="5550948" y="2160274"/>
                </a:moveTo>
                <a:lnTo>
                  <a:pt x="5554645" y="2164887"/>
                </a:lnTo>
                <a:lnTo>
                  <a:pt x="5558803" y="2168116"/>
                </a:lnTo>
                <a:lnTo>
                  <a:pt x="5554645" y="2175958"/>
                </a:lnTo>
                <a:lnTo>
                  <a:pt x="5562500" y="2196254"/>
                </a:lnTo>
                <a:lnTo>
                  <a:pt x="5554645" y="2191640"/>
                </a:lnTo>
                <a:lnTo>
                  <a:pt x="5546789" y="2180570"/>
                </a:lnTo>
                <a:lnTo>
                  <a:pt x="5538933" y="2175958"/>
                </a:lnTo>
                <a:lnTo>
                  <a:pt x="5531077" y="2164887"/>
                </a:lnTo>
                <a:close/>
                <a:moveTo>
                  <a:pt x="1758283" y="2134083"/>
                </a:moveTo>
                <a:lnTo>
                  <a:pt x="1762712" y="2134083"/>
                </a:lnTo>
                <a:lnTo>
                  <a:pt x="1765812" y="2142273"/>
                </a:lnTo>
                <a:lnTo>
                  <a:pt x="1762712" y="2146127"/>
                </a:lnTo>
                <a:close/>
                <a:moveTo>
                  <a:pt x="1732091" y="2119278"/>
                </a:moveTo>
                <a:lnTo>
                  <a:pt x="1735128" y="2119278"/>
                </a:lnTo>
                <a:lnTo>
                  <a:pt x="1735128" y="2122378"/>
                </a:lnTo>
                <a:lnTo>
                  <a:pt x="1732091" y="2126807"/>
                </a:lnTo>
                <a:close/>
                <a:moveTo>
                  <a:pt x="1727535" y="2098780"/>
                </a:moveTo>
                <a:lnTo>
                  <a:pt x="1735064" y="2103660"/>
                </a:lnTo>
                <a:lnTo>
                  <a:pt x="1735064" y="2111957"/>
                </a:lnTo>
                <a:lnTo>
                  <a:pt x="1731963" y="2111957"/>
                </a:lnTo>
                <a:close/>
                <a:moveTo>
                  <a:pt x="1110114" y="2065069"/>
                </a:moveTo>
                <a:lnTo>
                  <a:pt x="1110114" y="2065069"/>
                </a:lnTo>
                <a:lnTo>
                  <a:pt x="1133063" y="2065069"/>
                </a:lnTo>
                <a:lnTo>
                  <a:pt x="1133063" y="2065069"/>
                </a:lnTo>
                <a:close/>
                <a:moveTo>
                  <a:pt x="1727170" y="2064616"/>
                </a:moveTo>
                <a:lnTo>
                  <a:pt x="1731644" y="2068159"/>
                </a:lnTo>
                <a:lnTo>
                  <a:pt x="1724038" y="2068159"/>
                </a:lnTo>
                <a:lnTo>
                  <a:pt x="1724038" y="2073220"/>
                </a:lnTo>
                <a:lnTo>
                  <a:pt x="1719564" y="2073220"/>
                </a:lnTo>
                <a:lnTo>
                  <a:pt x="1719564" y="2068159"/>
                </a:lnTo>
                <a:close/>
                <a:moveTo>
                  <a:pt x="5446426" y="2030453"/>
                </a:moveTo>
                <a:lnTo>
                  <a:pt x="5454202" y="2030453"/>
                </a:lnTo>
                <a:lnTo>
                  <a:pt x="5469764" y="2034986"/>
                </a:lnTo>
                <a:lnTo>
                  <a:pt x="5473882" y="2030453"/>
                </a:lnTo>
                <a:lnTo>
                  <a:pt x="5477084" y="2034986"/>
                </a:lnTo>
                <a:lnTo>
                  <a:pt x="5477084" y="2042690"/>
                </a:lnTo>
                <a:lnTo>
                  <a:pt x="5477084" y="2053565"/>
                </a:lnTo>
                <a:lnTo>
                  <a:pt x="5484865" y="2061269"/>
                </a:lnTo>
                <a:lnTo>
                  <a:pt x="5484865" y="2068980"/>
                </a:lnTo>
                <a:lnTo>
                  <a:pt x="5481663" y="2084388"/>
                </a:lnTo>
                <a:lnTo>
                  <a:pt x="5469764" y="2088467"/>
                </a:lnTo>
                <a:lnTo>
                  <a:pt x="5466101" y="2099342"/>
                </a:lnTo>
                <a:lnTo>
                  <a:pt x="5473882" y="2111580"/>
                </a:lnTo>
                <a:lnTo>
                  <a:pt x="5473882" y="2114751"/>
                </a:lnTo>
                <a:lnTo>
                  <a:pt x="5473882" y="2122461"/>
                </a:lnTo>
                <a:lnTo>
                  <a:pt x="5484865" y="2130166"/>
                </a:lnTo>
                <a:lnTo>
                  <a:pt x="5489444" y="2126988"/>
                </a:lnTo>
                <a:lnTo>
                  <a:pt x="5489444" y="2122461"/>
                </a:lnTo>
                <a:lnTo>
                  <a:pt x="5500427" y="2122461"/>
                </a:lnTo>
                <a:lnTo>
                  <a:pt x="5505001" y="2134699"/>
                </a:lnTo>
                <a:lnTo>
                  <a:pt x="5508203" y="2134699"/>
                </a:lnTo>
                <a:lnTo>
                  <a:pt x="5508203" y="2130166"/>
                </a:lnTo>
                <a:lnTo>
                  <a:pt x="5523765" y="2134699"/>
                </a:lnTo>
                <a:lnTo>
                  <a:pt x="5515984" y="2137870"/>
                </a:lnTo>
                <a:lnTo>
                  <a:pt x="5520562" y="2145574"/>
                </a:lnTo>
                <a:lnTo>
                  <a:pt x="5528343" y="2150107"/>
                </a:lnTo>
                <a:lnTo>
                  <a:pt x="5528343" y="2165515"/>
                </a:lnTo>
                <a:lnTo>
                  <a:pt x="5523765" y="2157811"/>
                </a:lnTo>
                <a:lnTo>
                  <a:pt x="5515984" y="2153278"/>
                </a:lnTo>
                <a:lnTo>
                  <a:pt x="5512781" y="2150107"/>
                </a:lnTo>
                <a:lnTo>
                  <a:pt x="5505001" y="2142403"/>
                </a:lnTo>
                <a:lnTo>
                  <a:pt x="5500427" y="2137870"/>
                </a:lnTo>
                <a:lnTo>
                  <a:pt x="5497220" y="2130166"/>
                </a:lnTo>
                <a:lnTo>
                  <a:pt x="5492646" y="2134699"/>
                </a:lnTo>
                <a:lnTo>
                  <a:pt x="5500427" y="2150107"/>
                </a:lnTo>
                <a:lnTo>
                  <a:pt x="5497220" y="2150107"/>
                </a:lnTo>
                <a:lnTo>
                  <a:pt x="5489444" y="2137870"/>
                </a:lnTo>
                <a:lnTo>
                  <a:pt x="5473882" y="2134699"/>
                </a:lnTo>
                <a:lnTo>
                  <a:pt x="5469764" y="2137870"/>
                </a:lnTo>
                <a:lnTo>
                  <a:pt x="5466101" y="2137870"/>
                </a:lnTo>
                <a:lnTo>
                  <a:pt x="5461983" y="2134699"/>
                </a:lnTo>
                <a:lnTo>
                  <a:pt x="5454202" y="2130166"/>
                </a:lnTo>
                <a:lnTo>
                  <a:pt x="5457409" y="2122461"/>
                </a:lnTo>
                <a:lnTo>
                  <a:pt x="5457409" y="2114751"/>
                </a:lnTo>
                <a:lnTo>
                  <a:pt x="5454202" y="2114751"/>
                </a:lnTo>
                <a:lnTo>
                  <a:pt x="5449628" y="2122461"/>
                </a:lnTo>
                <a:lnTo>
                  <a:pt x="5446426" y="2119284"/>
                </a:lnTo>
                <a:lnTo>
                  <a:pt x="5438645" y="2096171"/>
                </a:lnTo>
                <a:lnTo>
                  <a:pt x="5430864" y="2080763"/>
                </a:lnTo>
                <a:lnTo>
                  <a:pt x="5438645" y="2084388"/>
                </a:lnTo>
                <a:lnTo>
                  <a:pt x="5441847" y="2088467"/>
                </a:lnTo>
                <a:lnTo>
                  <a:pt x="5446426" y="2084388"/>
                </a:lnTo>
                <a:lnTo>
                  <a:pt x="5441847" y="2068980"/>
                </a:lnTo>
                <a:lnTo>
                  <a:pt x="5441847" y="2053565"/>
                </a:lnTo>
                <a:close/>
                <a:moveTo>
                  <a:pt x="1128743" y="2026373"/>
                </a:moveTo>
                <a:lnTo>
                  <a:pt x="1128544" y="2026772"/>
                </a:lnTo>
                <a:lnTo>
                  <a:pt x="1163559" y="2026772"/>
                </a:lnTo>
                <a:lnTo>
                  <a:pt x="1163915" y="2026373"/>
                </a:lnTo>
                <a:close/>
                <a:moveTo>
                  <a:pt x="1616988" y="2019065"/>
                </a:moveTo>
                <a:lnTo>
                  <a:pt x="1635308" y="2022253"/>
                </a:lnTo>
                <a:lnTo>
                  <a:pt x="1647374" y="2026808"/>
                </a:lnTo>
                <a:lnTo>
                  <a:pt x="1639777" y="2034553"/>
                </a:lnTo>
                <a:lnTo>
                  <a:pt x="1612518" y="2029997"/>
                </a:lnTo>
                <a:close/>
                <a:moveTo>
                  <a:pt x="1394740" y="2014510"/>
                </a:moveTo>
                <a:lnTo>
                  <a:pt x="1417385" y="2019065"/>
                </a:lnTo>
                <a:lnTo>
                  <a:pt x="1426445" y="2029998"/>
                </a:lnTo>
                <a:lnTo>
                  <a:pt x="1410139" y="2029998"/>
                </a:lnTo>
                <a:lnTo>
                  <a:pt x="1394740" y="2029998"/>
                </a:lnTo>
                <a:lnTo>
                  <a:pt x="1387039" y="2022253"/>
                </a:lnTo>
                <a:close/>
                <a:moveTo>
                  <a:pt x="5241161" y="1996289"/>
                </a:moveTo>
                <a:lnTo>
                  <a:pt x="5244789" y="1999460"/>
                </a:lnTo>
                <a:lnTo>
                  <a:pt x="5244789" y="2007162"/>
                </a:lnTo>
                <a:lnTo>
                  <a:pt x="5237083" y="2014864"/>
                </a:lnTo>
                <a:lnTo>
                  <a:pt x="5237083" y="2026645"/>
                </a:lnTo>
                <a:lnTo>
                  <a:pt x="5225749" y="2030269"/>
                </a:lnTo>
                <a:lnTo>
                  <a:pt x="5218498" y="2037971"/>
                </a:lnTo>
                <a:lnTo>
                  <a:pt x="5198552" y="2030269"/>
                </a:lnTo>
                <a:lnTo>
                  <a:pt x="5198552" y="2014864"/>
                </a:lnTo>
                <a:lnTo>
                  <a:pt x="5210792" y="2007162"/>
                </a:lnTo>
                <a:lnTo>
                  <a:pt x="5210792" y="1999460"/>
                </a:lnTo>
                <a:lnTo>
                  <a:pt x="5213964" y="1999460"/>
                </a:lnTo>
                <a:lnTo>
                  <a:pt x="5218498" y="1999460"/>
                </a:lnTo>
                <a:lnTo>
                  <a:pt x="5237083" y="1999460"/>
                </a:lnTo>
                <a:close/>
                <a:moveTo>
                  <a:pt x="1488722" y="1988318"/>
                </a:moveTo>
                <a:lnTo>
                  <a:pt x="1507298" y="1988318"/>
                </a:lnTo>
                <a:lnTo>
                  <a:pt x="1519078" y="1991507"/>
                </a:lnTo>
                <a:lnTo>
                  <a:pt x="1522700" y="1991507"/>
                </a:lnTo>
                <a:lnTo>
                  <a:pt x="1537653" y="1991507"/>
                </a:lnTo>
                <a:lnTo>
                  <a:pt x="1557587" y="1996062"/>
                </a:lnTo>
                <a:lnTo>
                  <a:pt x="1565292" y="2003806"/>
                </a:lnTo>
                <a:lnTo>
                  <a:pt x="1591565" y="2011550"/>
                </a:lnTo>
                <a:lnTo>
                  <a:pt x="1583867" y="2022481"/>
                </a:lnTo>
                <a:lnTo>
                  <a:pt x="1553056" y="2022481"/>
                </a:lnTo>
                <a:lnTo>
                  <a:pt x="1542185" y="2022481"/>
                </a:lnTo>
                <a:lnTo>
                  <a:pt x="1526776" y="2037969"/>
                </a:lnTo>
                <a:lnTo>
                  <a:pt x="1519078" y="2026582"/>
                </a:lnTo>
                <a:lnTo>
                  <a:pt x="1476486" y="2026582"/>
                </a:lnTo>
                <a:lnTo>
                  <a:pt x="1465615" y="2022481"/>
                </a:lnTo>
                <a:lnTo>
                  <a:pt x="1468788" y="2011550"/>
                </a:lnTo>
                <a:lnTo>
                  <a:pt x="1511374" y="2014737"/>
                </a:lnTo>
                <a:lnTo>
                  <a:pt x="1499593" y="2006995"/>
                </a:lnTo>
                <a:lnTo>
                  <a:pt x="1496426" y="1999251"/>
                </a:lnTo>
                <a:close/>
                <a:moveTo>
                  <a:pt x="1491580" y="1957571"/>
                </a:moveTo>
                <a:lnTo>
                  <a:pt x="1499324" y="1957571"/>
                </a:lnTo>
                <a:lnTo>
                  <a:pt x="1495680" y="1965100"/>
                </a:lnTo>
                <a:lnTo>
                  <a:pt x="1488391" y="1965100"/>
                </a:lnTo>
                <a:lnTo>
                  <a:pt x="1483836" y="1960671"/>
                </a:lnTo>
                <a:close/>
                <a:moveTo>
                  <a:pt x="1499779" y="1930240"/>
                </a:moveTo>
                <a:lnTo>
                  <a:pt x="1507308" y="1934381"/>
                </a:lnTo>
                <a:lnTo>
                  <a:pt x="1499779" y="1934381"/>
                </a:lnTo>
                <a:close/>
                <a:moveTo>
                  <a:pt x="1314381" y="1910881"/>
                </a:moveTo>
                <a:lnTo>
                  <a:pt x="1337611" y="1910881"/>
                </a:lnTo>
                <a:lnTo>
                  <a:pt x="1364033" y="1918691"/>
                </a:lnTo>
                <a:lnTo>
                  <a:pt x="1391362" y="1934316"/>
                </a:lnTo>
                <a:lnTo>
                  <a:pt x="1414603" y="1945344"/>
                </a:lnTo>
                <a:lnTo>
                  <a:pt x="1445576" y="1960969"/>
                </a:lnTo>
                <a:lnTo>
                  <a:pt x="1442384" y="1968780"/>
                </a:lnTo>
                <a:lnTo>
                  <a:pt x="1461063" y="1973372"/>
                </a:lnTo>
                <a:lnTo>
                  <a:pt x="1476550" y="1981187"/>
                </a:lnTo>
                <a:lnTo>
                  <a:pt x="1402751" y="1988997"/>
                </a:lnTo>
                <a:lnTo>
                  <a:pt x="1414603" y="1973372"/>
                </a:lnTo>
                <a:lnTo>
                  <a:pt x="1391362" y="1965562"/>
                </a:lnTo>
                <a:lnTo>
                  <a:pt x="1383619" y="1945344"/>
                </a:lnTo>
                <a:lnTo>
                  <a:pt x="1356290" y="1945344"/>
                </a:lnTo>
                <a:lnTo>
                  <a:pt x="1317574" y="1929719"/>
                </a:lnTo>
                <a:lnTo>
                  <a:pt x="1325317" y="1926506"/>
                </a:lnTo>
                <a:lnTo>
                  <a:pt x="1302539" y="1921909"/>
                </a:lnTo>
                <a:lnTo>
                  <a:pt x="1283407" y="1937534"/>
                </a:lnTo>
                <a:lnTo>
                  <a:pt x="1256079" y="1937534"/>
                </a:lnTo>
                <a:lnTo>
                  <a:pt x="1271566" y="1929719"/>
                </a:lnTo>
                <a:lnTo>
                  <a:pt x="1287053" y="1918691"/>
                </a:lnTo>
                <a:close/>
                <a:moveTo>
                  <a:pt x="1457644" y="1902909"/>
                </a:moveTo>
                <a:lnTo>
                  <a:pt x="1465174" y="1919117"/>
                </a:lnTo>
                <a:lnTo>
                  <a:pt x="1465174" y="1922930"/>
                </a:lnTo>
                <a:close/>
                <a:moveTo>
                  <a:pt x="1414991" y="1891521"/>
                </a:moveTo>
                <a:lnTo>
                  <a:pt x="1414991" y="1899050"/>
                </a:lnTo>
                <a:lnTo>
                  <a:pt x="1409815" y="1899050"/>
                </a:lnTo>
                <a:lnTo>
                  <a:pt x="1409815" y="1895950"/>
                </a:lnTo>
                <a:close/>
                <a:moveTo>
                  <a:pt x="1453045" y="1875578"/>
                </a:moveTo>
                <a:lnTo>
                  <a:pt x="1461717" y="1891066"/>
                </a:lnTo>
                <a:lnTo>
                  <a:pt x="1453045" y="1891066"/>
                </a:lnTo>
                <a:lnTo>
                  <a:pt x="1453045" y="1887421"/>
                </a:lnTo>
                <a:lnTo>
                  <a:pt x="1449672" y="1880133"/>
                </a:lnTo>
                <a:close/>
                <a:moveTo>
                  <a:pt x="1402632" y="1868745"/>
                </a:moveTo>
                <a:lnTo>
                  <a:pt x="1410517" y="1868745"/>
                </a:lnTo>
                <a:lnTo>
                  <a:pt x="1410517" y="1880339"/>
                </a:lnTo>
                <a:lnTo>
                  <a:pt x="1402632" y="1884205"/>
                </a:lnTo>
                <a:lnTo>
                  <a:pt x="1399566" y="1880339"/>
                </a:lnTo>
                <a:lnTo>
                  <a:pt x="1402632" y="1875992"/>
                </a:lnTo>
                <a:close/>
                <a:moveTo>
                  <a:pt x="5441861" y="1864190"/>
                </a:moveTo>
                <a:lnTo>
                  <a:pt x="5454317" y="1872018"/>
                </a:lnTo>
                <a:lnTo>
                  <a:pt x="5454317" y="1883066"/>
                </a:lnTo>
                <a:lnTo>
                  <a:pt x="5449703" y="1890890"/>
                </a:lnTo>
                <a:lnTo>
                  <a:pt x="5446475" y="1918975"/>
                </a:lnTo>
                <a:lnTo>
                  <a:pt x="5441861" y="1934627"/>
                </a:lnTo>
                <a:lnTo>
                  <a:pt x="5438633" y="1950279"/>
                </a:lnTo>
                <a:lnTo>
                  <a:pt x="5434021" y="1950279"/>
                </a:lnTo>
                <a:lnTo>
                  <a:pt x="5434021" y="1942451"/>
                </a:lnTo>
                <a:lnTo>
                  <a:pt x="5426179" y="1934627"/>
                </a:lnTo>
                <a:lnTo>
                  <a:pt x="5418337" y="1918975"/>
                </a:lnTo>
                <a:lnTo>
                  <a:pt x="5418337" y="1906542"/>
                </a:lnTo>
                <a:lnTo>
                  <a:pt x="5422950" y="1898718"/>
                </a:lnTo>
                <a:lnTo>
                  <a:pt x="5434021" y="1872018"/>
                </a:lnTo>
                <a:close/>
                <a:moveTo>
                  <a:pt x="1434868" y="1857358"/>
                </a:moveTo>
                <a:lnTo>
                  <a:pt x="1445801" y="1869184"/>
                </a:lnTo>
                <a:lnTo>
                  <a:pt x="1445801" y="1879695"/>
                </a:lnTo>
                <a:lnTo>
                  <a:pt x="1438056" y="1875316"/>
                </a:lnTo>
                <a:lnTo>
                  <a:pt x="1442157" y="1869184"/>
                </a:lnTo>
                <a:lnTo>
                  <a:pt x="1430314" y="1861738"/>
                </a:lnTo>
                <a:close/>
                <a:moveTo>
                  <a:pt x="1391594" y="1830027"/>
                </a:moveTo>
                <a:lnTo>
                  <a:pt x="1399412" y="1830027"/>
                </a:lnTo>
                <a:lnTo>
                  <a:pt x="1410450" y="1830027"/>
                </a:lnTo>
                <a:lnTo>
                  <a:pt x="1415049" y="1830027"/>
                </a:lnTo>
                <a:lnTo>
                  <a:pt x="1394813" y="1838631"/>
                </a:lnTo>
                <a:close/>
                <a:moveTo>
                  <a:pt x="5577329" y="1825472"/>
                </a:moveTo>
                <a:lnTo>
                  <a:pt x="5569445" y="1840959"/>
                </a:lnTo>
                <a:lnTo>
                  <a:pt x="5573825" y="1845515"/>
                </a:lnTo>
                <a:lnTo>
                  <a:pt x="5566379" y="1845515"/>
                </a:lnTo>
                <a:lnTo>
                  <a:pt x="5566379" y="1840959"/>
                </a:lnTo>
                <a:lnTo>
                  <a:pt x="5569445" y="1833216"/>
                </a:lnTo>
                <a:lnTo>
                  <a:pt x="5569445" y="1830027"/>
                </a:lnTo>
                <a:lnTo>
                  <a:pt x="5573825" y="1830027"/>
                </a:lnTo>
                <a:close/>
                <a:moveTo>
                  <a:pt x="1414370" y="1823194"/>
                </a:moveTo>
                <a:lnTo>
                  <a:pt x="1422114" y="1826313"/>
                </a:lnTo>
                <a:lnTo>
                  <a:pt x="1429858" y="1841464"/>
                </a:lnTo>
                <a:lnTo>
                  <a:pt x="1426214" y="1853496"/>
                </a:lnTo>
                <a:lnTo>
                  <a:pt x="1422114" y="1845921"/>
                </a:lnTo>
                <a:lnTo>
                  <a:pt x="1422114" y="1841464"/>
                </a:lnTo>
                <a:lnTo>
                  <a:pt x="1422114" y="1830770"/>
                </a:lnTo>
                <a:lnTo>
                  <a:pt x="1414370" y="1826313"/>
                </a:lnTo>
                <a:close/>
                <a:moveTo>
                  <a:pt x="2671145" y="1818639"/>
                </a:moveTo>
                <a:lnTo>
                  <a:pt x="2666717" y="1830719"/>
                </a:lnTo>
                <a:lnTo>
                  <a:pt x="2663617" y="1826245"/>
                </a:lnTo>
                <a:close/>
                <a:moveTo>
                  <a:pt x="2651791" y="1815223"/>
                </a:moveTo>
                <a:lnTo>
                  <a:pt x="2648287" y="1822669"/>
                </a:lnTo>
                <a:lnTo>
                  <a:pt x="2643907" y="1826173"/>
                </a:lnTo>
                <a:lnTo>
                  <a:pt x="2640841" y="1818289"/>
                </a:lnTo>
                <a:close/>
                <a:moveTo>
                  <a:pt x="5601200" y="1784475"/>
                </a:moveTo>
                <a:lnTo>
                  <a:pt x="5597346" y="1787575"/>
                </a:lnTo>
                <a:lnTo>
                  <a:pt x="5592528" y="1792004"/>
                </a:lnTo>
                <a:lnTo>
                  <a:pt x="5589155" y="1787575"/>
                </a:lnTo>
                <a:close/>
                <a:moveTo>
                  <a:pt x="3671812" y="1747909"/>
                </a:moveTo>
                <a:lnTo>
                  <a:pt x="3672458" y="1749137"/>
                </a:lnTo>
                <a:lnTo>
                  <a:pt x="3671204" y="1751521"/>
                </a:lnTo>
                <a:lnTo>
                  <a:pt x="3672564" y="1749202"/>
                </a:lnTo>
                <a:close/>
                <a:moveTo>
                  <a:pt x="2636286" y="1718426"/>
                </a:moveTo>
                <a:lnTo>
                  <a:pt x="2640759" y="1718426"/>
                </a:lnTo>
                <a:lnTo>
                  <a:pt x="2648365" y="1722567"/>
                </a:lnTo>
                <a:lnTo>
                  <a:pt x="2643891" y="1722567"/>
                </a:lnTo>
                <a:close/>
                <a:moveTo>
                  <a:pt x="3660737" y="1653515"/>
                </a:moveTo>
                <a:lnTo>
                  <a:pt x="3653035" y="1664170"/>
                </a:lnTo>
                <a:lnTo>
                  <a:pt x="3653035" y="1668608"/>
                </a:lnTo>
                <a:lnTo>
                  <a:pt x="3649411" y="1668608"/>
                </a:lnTo>
                <a:lnTo>
                  <a:pt x="3642162" y="1675711"/>
                </a:lnTo>
                <a:lnTo>
                  <a:pt x="3634459" y="1675711"/>
                </a:lnTo>
                <a:lnTo>
                  <a:pt x="3634459" y="1679263"/>
                </a:lnTo>
                <a:lnTo>
                  <a:pt x="3622225" y="1675711"/>
                </a:lnTo>
                <a:lnTo>
                  <a:pt x="3619055" y="1668608"/>
                </a:lnTo>
                <a:lnTo>
                  <a:pt x="3622225" y="1668608"/>
                </a:lnTo>
                <a:lnTo>
                  <a:pt x="3626757" y="1664170"/>
                </a:lnTo>
                <a:lnTo>
                  <a:pt x="3629928" y="1664170"/>
                </a:lnTo>
                <a:lnTo>
                  <a:pt x="3634459" y="1661062"/>
                </a:lnTo>
                <a:lnTo>
                  <a:pt x="3642162" y="1661062"/>
                </a:lnTo>
                <a:close/>
                <a:moveTo>
                  <a:pt x="3455753" y="1653515"/>
                </a:moveTo>
                <a:lnTo>
                  <a:pt x="3460309" y="1661258"/>
                </a:lnTo>
                <a:lnTo>
                  <a:pt x="3471242" y="1661258"/>
                </a:lnTo>
                <a:lnTo>
                  <a:pt x="3475795" y="1661258"/>
                </a:lnTo>
                <a:lnTo>
                  <a:pt x="3486727" y="1661258"/>
                </a:lnTo>
                <a:lnTo>
                  <a:pt x="3491283" y="1664447"/>
                </a:lnTo>
                <a:lnTo>
                  <a:pt x="3499026" y="1664447"/>
                </a:lnTo>
                <a:lnTo>
                  <a:pt x="3499026" y="1669003"/>
                </a:lnTo>
                <a:lnTo>
                  <a:pt x="3471242" y="1669003"/>
                </a:lnTo>
                <a:lnTo>
                  <a:pt x="3468052" y="1664447"/>
                </a:lnTo>
                <a:lnTo>
                  <a:pt x="3452564" y="1664447"/>
                </a:lnTo>
                <a:lnTo>
                  <a:pt x="3444821" y="1664447"/>
                </a:lnTo>
                <a:lnTo>
                  <a:pt x="3444821" y="1656703"/>
                </a:lnTo>
                <a:lnTo>
                  <a:pt x="3452564" y="1656703"/>
                </a:lnTo>
                <a:close/>
                <a:moveTo>
                  <a:pt x="3262617" y="1645544"/>
                </a:moveTo>
                <a:lnTo>
                  <a:pt x="3266666" y="1648644"/>
                </a:lnTo>
                <a:lnTo>
                  <a:pt x="3266666" y="1653073"/>
                </a:lnTo>
                <a:close/>
                <a:moveTo>
                  <a:pt x="3536619" y="1637572"/>
                </a:moveTo>
                <a:lnTo>
                  <a:pt x="3532191" y="1645762"/>
                </a:lnTo>
                <a:lnTo>
                  <a:pt x="3529091" y="1649616"/>
                </a:lnTo>
                <a:lnTo>
                  <a:pt x="3529091" y="1640945"/>
                </a:lnTo>
                <a:close/>
                <a:moveTo>
                  <a:pt x="3231870" y="1595437"/>
                </a:moveTo>
                <a:lnTo>
                  <a:pt x="3235057" y="1599906"/>
                </a:lnTo>
                <a:lnTo>
                  <a:pt x="3239613" y="1595437"/>
                </a:lnTo>
                <a:lnTo>
                  <a:pt x="3242802" y="1595437"/>
                </a:lnTo>
                <a:lnTo>
                  <a:pt x="3255101" y="1599906"/>
                </a:lnTo>
                <a:lnTo>
                  <a:pt x="3281519" y="1595437"/>
                </a:lnTo>
                <a:lnTo>
                  <a:pt x="3281519" y="1603034"/>
                </a:lnTo>
                <a:lnTo>
                  <a:pt x="3277876" y="1610631"/>
                </a:lnTo>
                <a:lnTo>
                  <a:pt x="3281519" y="1622696"/>
                </a:lnTo>
                <a:lnTo>
                  <a:pt x="3277876" y="1630293"/>
                </a:lnTo>
                <a:lnTo>
                  <a:pt x="3266034" y="1625824"/>
                </a:lnTo>
                <a:lnTo>
                  <a:pt x="3262388" y="1622696"/>
                </a:lnTo>
                <a:lnTo>
                  <a:pt x="3250545" y="1618227"/>
                </a:lnTo>
                <a:lnTo>
                  <a:pt x="3235057" y="1610631"/>
                </a:lnTo>
                <a:lnTo>
                  <a:pt x="3227314" y="1607502"/>
                </a:lnTo>
                <a:lnTo>
                  <a:pt x="3227314" y="1599906"/>
                </a:lnTo>
                <a:close/>
                <a:moveTo>
                  <a:pt x="3857330" y="1586986"/>
                </a:moveTo>
                <a:lnTo>
                  <a:pt x="3857330" y="1590899"/>
                </a:lnTo>
                <a:lnTo>
                  <a:pt x="3857461" y="1591211"/>
                </a:lnTo>
                <a:lnTo>
                  <a:pt x="3857461" y="1587464"/>
                </a:lnTo>
                <a:close/>
                <a:moveTo>
                  <a:pt x="3485818" y="1584050"/>
                </a:moveTo>
                <a:lnTo>
                  <a:pt x="3490246" y="1587150"/>
                </a:lnTo>
                <a:lnTo>
                  <a:pt x="3493346" y="1591579"/>
                </a:lnTo>
                <a:lnTo>
                  <a:pt x="3490246" y="1591579"/>
                </a:lnTo>
                <a:close/>
                <a:moveTo>
                  <a:pt x="3854137" y="1575550"/>
                </a:moveTo>
                <a:lnTo>
                  <a:pt x="3854998" y="1578467"/>
                </a:lnTo>
                <a:lnTo>
                  <a:pt x="3854340" y="1576062"/>
                </a:lnTo>
                <a:close/>
                <a:moveTo>
                  <a:pt x="3011640" y="1571523"/>
                </a:moveTo>
                <a:lnTo>
                  <a:pt x="3011640" y="1579051"/>
                </a:lnTo>
                <a:lnTo>
                  <a:pt x="3004111" y="1575951"/>
                </a:lnTo>
                <a:close/>
                <a:moveTo>
                  <a:pt x="3436813" y="1571342"/>
                </a:moveTo>
                <a:lnTo>
                  <a:pt x="3444119" y="1579076"/>
                </a:lnTo>
                <a:lnTo>
                  <a:pt x="3451934" y="1579076"/>
                </a:lnTo>
                <a:lnTo>
                  <a:pt x="3455502" y="1590899"/>
                </a:lnTo>
                <a:lnTo>
                  <a:pt x="3459580" y="1594097"/>
                </a:lnTo>
                <a:lnTo>
                  <a:pt x="3459580" y="1598633"/>
                </a:lnTo>
                <a:lnTo>
                  <a:pt x="3455502" y="1598633"/>
                </a:lnTo>
                <a:lnTo>
                  <a:pt x="3447857" y="1590899"/>
                </a:lnTo>
                <a:lnTo>
                  <a:pt x="3440041" y="1583166"/>
                </a:lnTo>
                <a:lnTo>
                  <a:pt x="3432225" y="1575432"/>
                </a:lnTo>
                <a:close/>
                <a:moveTo>
                  <a:pt x="3493333" y="1563551"/>
                </a:moveTo>
                <a:lnTo>
                  <a:pt x="3497889" y="1568612"/>
                </a:lnTo>
                <a:lnTo>
                  <a:pt x="3497889" y="1572155"/>
                </a:lnTo>
                <a:lnTo>
                  <a:pt x="3490144" y="1572155"/>
                </a:lnTo>
                <a:lnTo>
                  <a:pt x="3490144" y="1568612"/>
                </a:lnTo>
                <a:lnTo>
                  <a:pt x="3485589" y="1572155"/>
                </a:lnTo>
                <a:lnTo>
                  <a:pt x="3482401" y="1568612"/>
                </a:lnTo>
                <a:close/>
                <a:moveTo>
                  <a:pt x="3042603" y="1553303"/>
                </a:moveTo>
                <a:lnTo>
                  <a:pt x="3042603" y="1556491"/>
                </a:lnTo>
                <a:lnTo>
                  <a:pt x="3050347" y="1556491"/>
                </a:lnTo>
                <a:lnTo>
                  <a:pt x="3045791" y="1561046"/>
                </a:lnTo>
                <a:lnTo>
                  <a:pt x="3042603" y="1568791"/>
                </a:lnTo>
                <a:lnTo>
                  <a:pt x="3038048" y="1564235"/>
                </a:lnTo>
                <a:lnTo>
                  <a:pt x="3038048" y="1561046"/>
                </a:lnTo>
                <a:lnTo>
                  <a:pt x="3030304" y="1561046"/>
                </a:lnTo>
                <a:close/>
                <a:moveTo>
                  <a:pt x="3053080" y="1548747"/>
                </a:moveTo>
                <a:lnTo>
                  <a:pt x="3060608" y="1548747"/>
                </a:lnTo>
                <a:lnTo>
                  <a:pt x="3060608" y="1552888"/>
                </a:lnTo>
                <a:close/>
                <a:moveTo>
                  <a:pt x="3854102" y="1548066"/>
                </a:moveTo>
                <a:lnTo>
                  <a:pt x="3854102" y="1555800"/>
                </a:lnTo>
                <a:lnTo>
                  <a:pt x="3846287" y="1555800"/>
                </a:lnTo>
                <a:lnTo>
                  <a:pt x="3850477" y="1566326"/>
                </a:lnTo>
                <a:lnTo>
                  <a:pt x="3846584" y="1556515"/>
                </a:lnTo>
                <a:lnTo>
                  <a:pt x="3854340" y="1556515"/>
                </a:lnTo>
                <a:lnTo>
                  <a:pt x="3854340" y="1548778"/>
                </a:lnTo>
                <a:lnTo>
                  <a:pt x="3857461" y="1556515"/>
                </a:lnTo>
                <a:lnTo>
                  <a:pt x="3869377" y="1568800"/>
                </a:lnTo>
                <a:lnTo>
                  <a:pt x="3896237" y="1571990"/>
                </a:lnTo>
                <a:lnTo>
                  <a:pt x="3903519" y="1564252"/>
                </a:lnTo>
                <a:lnTo>
                  <a:pt x="3923254" y="1553497"/>
                </a:lnTo>
                <a:lnTo>
                  <a:pt x="3923254" y="1552602"/>
                </a:lnTo>
                <a:lnTo>
                  <a:pt x="3903715" y="1563534"/>
                </a:lnTo>
                <a:lnTo>
                  <a:pt x="3896069" y="1571342"/>
                </a:lnTo>
                <a:lnTo>
                  <a:pt x="3869564" y="1567698"/>
                </a:lnTo>
                <a:lnTo>
                  <a:pt x="3857330" y="1555800"/>
                </a:lnTo>
                <a:close/>
                <a:moveTo>
                  <a:pt x="3162174" y="1522555"/>
                </a:moveTo>
                <a:lnTo>
                  <a:pt x="3165748" y="1522555"/>
                </a:lnTo>
                <a:lnTo>
                  <a:pt x="3173345" y="1538043"/>
                </a:lnTo>
                <a:lnTo>
                  <a:pt x="3169771" y="1541230"/>
                </a:lnTo>
                <a:lnTo>
                  <a:pt x="3169771" y="1545786"/>
                </a:lnTo>
                <a:lnTo>
                  <a:pt x="3165748" y="1572207"/>
                </a:lnTo>
                <a:lnTo>
                  <a:pt x="3158151" y="1569018"/>
                </a:lnTo>
                <a:lnTo>
                  <a:pt x="3154576" y="1576760"/>
                </a:lnTo>
                <a:lnTo>
                  <a:pt x="3146086" y="1572207"/>
                </a:lnTo>
                <a:lnTo>
                  <a:pt x="3146086" y="1561275"/>
                </a:lnTo>
                <a:lnTo>
                  <a:pt x="3146086" y="1556719"/>
                </a:lnTo>
                <a:lnTo>
                  <a:pt x="3146086" y="1548976"/>
                </a:lnTo>
                <a:lnTo>
                  <a:pt x="3146086" y="1545786"/>
                </a:lnTo>
                <a:lnTo>
                  <a:pt x="3138489" y="1533487"/>
                </a:lnTo>
                <a:lnTo>
                  <a:pt x="3142958" y="1530298"/>
                </a:lnTo>
                <a:lnTo>
                  <a:pt x="3146086" y="1530298"/>
                </a:lnTo>
                <a:close/>
                <a:moveTo>
                  <a:pt x="5743527" y="1401844"/>
                </a:moveTo>
                <a:lnTo>
                  <a:pt x="5748084" y="1406410"/>
                </a:lnTo>
                <a:lnTo>
                  <a:pt x="5755834" y="1406410"/>
                </a:lnTo>
                <a:lnTo>
                  <a:pt x="5759028" y="1425140"/>
                </a:lnTo>
                <a:lnTo>
                  <a:pt x="5766778" y="1432902"/>
                </a:lnTo>
                <a:lnTo>
                  <a:pt x="5774538" y="1448437"/>
                </a:lnTo>
                <a:lnTo>
                  <a:pt x="5779095" y="1460311"/>
                </a:lnTo>
                <a:lnTo>
                  <a:pt x="5782288" y="1460311"/>
                </a:lnTo>
                <a:lnTo>
                  <a:pt x="5782288" y="1475846"/>
                </a:lnTo>
                <a:lnTo>
                  <a:pt x="5774538" y="1483608"/>
                </a:lnTo>
                <a:lnTo>
                  <a:pt x="5782288" y="1499143"/>
                </a:lnTo>
                <a:lnTo>
                  <a:pt x="5774538" y="1499143"/>
                </a:lnTo>
                <a:lnTo>
                  <a:pt x="5771344" y="1502338"/>
                </a:lnTo>
                <a:lnTo>
                  <a:pt x="5771344" y="1514666"/>
                </a:lnTo>
                <a:lnTo>
                  <a:pt x="5779095" y="1541170"/>
                </a:lnTo>
                <a:lnTo>
                  <a:pt x="5779095" y="1568567"/>
                </a:lnTo>
                <a:lnTo>
                  <a:pt x="5786845" y="1576341"/>
                </a:lnTo>
                <a:lnTo>
                  <a:pt x="5779095" y="1579536"/>
                </a:lnTo>
                <a:lnTo>
                  <a:pt x="5779095" y="1591863"/>
                </a:lnTo>
                <a:lnTo>
                  <a:pt x="5766778" y="1599637"/>
                </a:lnTo>
                <a:lnTo>
                  <a:pt x="5771344" y="1584102"/>
                </a:lnTo>
                <a:lnTo>
                  <a:pt x="5763584" y="1579536"/>
                </a:lnTo>
                <a:lnTo>
                  <a:pt x="5763584" y="1587297"/>
                </a:lnTo>
                <a:lnTo>
                  <a:pt x="5763584" y="1591863"/>
                </a:lnTo>
                <a:lnTo>
                  <a:pt x="5759028" y="1587297"/>
                </a:lnTo>
                <a:lnTo>
                  <a:pt x="5755834" y="1591863"/>
                </a:lnTo>
                <a:lnTo>
                  <a:pt x="5755834" y="1602832"/>
                </a:lnTo>
                <a:lnTo>
                  <a:pt x="5751277" y="1610594"/>
                </a:lnTo>
                <a:lnTo>
                  <a:pt x="5743527" y="1595071"/>
                </a:lnTo>
                <a:lnTo>
                  <a:pt x="5740333" y="1599637"/>
                </a:lnTo>
                <a:lnTo>
                  <a:pt x="5735767" y="1610594"/>
                </a:lnTo>
                <a:lnTo>
                  <a:pt x="5728017" y="1607398"/>
                </a:lnTo>
                <a:lnTo>
                  <a:pt x="5717073" y="1615160"/>
                </a:lnTo>
                <a:lnTo>
                  <a:pt x="5720266" y="1607398"/>
                </a:lnTo>
                <a:lnTo>
                  <a:pt x="5709322" y="1607398"/>
                </a:lnTo>
                <a:lnTo>
                  <a:pt x="5709322" y="1599637"/>
                </a:lnTo>
                <a:lnTo>
                  <a:pt x="5705213" y="1599637"/>
                </a:lnTo>
                <a:lnTo>
                  <a:pt x="5705213" y="1610594"/>
                </a:lnTo>
                <a:lnTo>
                  <a:pt x="5712964" y="1615160"/>
                </a:lnTo>
                <a:lnTo>
                  <a:pt x="5712964" y="1622933"/>
                </a:lnTo>
                <a:lnTo>
                  <a:pt x="5701562" y="1626129"/>
                </a:lnTo>
                <a:lnTo>
                  <a:pt x="5697463" y="1646230"/>
                </a:lnTo>
                <a:lnTo>
                  <a:pt x="5689713" y="1641664"/>
                </a:lnTo>
                <a:lnTo>
                  <a:pt x="5678759" y="1633890"/>
                </a:lnTo>
                <a:lnTo>
                  <a:pt x="5678759" y="1630695"/>
                </a:lnTo>
                <a:lnTo>
                  <a:pt x="5678759" y="1622933"/>
                </a:lnTo>
                <a:lnTo>
                  <a:pt x="5681953" y="1615160"/>
                </a:lnTo>
                <a:lnTo>
                  <a:pt x="5678759" y="1610594"/>
                </a:lnTo>
                <a:lnTo>
                  <a:pt x="5666452" y="1610594"/>
                </a:lnTo>
                <a:lnTo>
                  <a:pt x="5658702" y="1615160"/>
                </a:lnTo>
                <a:lnTo>
                  <a:pt x="5639092" y="1622933"/>
                </a:lnTo>
                <a:lnTo>
                  <a:pt x="5623582" y="1630695"/>
                </a:lnTo>
                <a:lnTo>
                  <a:pt x="5623582" y="1626129"/>
                </a:lnTo>
                <a:lnTo>
                  <a:pt x="5619931" y="1622933"/>
                </a:lnTo>
                <a:lnTo>
                  <a:pt x="5619931" y="1626129"/>
                </a:lnTo>
                <a:lnTo>
                  <a:pt x="5619931" y="1633890"/>
                </a:lnTo>
                <a:lnTo>
                  <a:pt x="5619931" y="1638456"/>
                </a:lnTo>
                <a:lnTo>
                  <a:pt x="5612638" y="1633890"/>
                </a:lnTo>
                <a:lnTo>
                  <a:pt x="5604888" y="1633890"/>
                </a:lnTo>
                <a:lnTo>
                  <a:pt x="5592571" y="1638456"/>
                </a:lnTo>
                <a:lnTo>
                  <a:pt x="5592571" y="1626129"/>
                </a:lnTo>
                <a:lnTo>
                  <a:pt x="5600321" y="1622933"/>
                </a:lnTo>
                <a:lnTo>
                  <a:pt x="5604888" y="1618367"/>
                </a:lnTo>
                <a:lnTo>
                  <a:pt x="5612638" y="1615160"/>
                </a:lnTo>
                <a:lnTo>
                  <a:pt x="5615831" y="1602832"/>
                </a:lnTo>
                <a:lnTo>
                  <a:pt x="5623582" y="1599637"/>
                </a:lnTo>
                <a:lnTo>
                  <a:pt x="5619931" y="1591863"/>
                </a:lnTo>
                <a:lnTo>
                  <a:pt x="5631332" y="1587297"/>
                </a:lnTo>
                <a:lnTo>
                  <a:pt x="5631332" y="1591863"/>
                </a:lnTo>
                <a:lnTo>
                  <a:pt x="5635441" y="1591863"/>
                </a:lnTo>
                <a:lnTo>
                  <a:pt x="5639092" y="1591863"/>
                </a:lnTo>
                <a:lnTo>
                  <a:pt x="5666452" y="1584102"/>
                </a:lnTo>
                <a:lnTo>
                  <a:pt x="5671009" y="1579536"/>
                </a:lnTo>
                <a:lnTo>
                  <a:pt x="5674202" y="1584102"/>
                </a:lnTo>
                <a:lnTo>
                  <a:pt x="5678759" y="1587297"/>
                </a:lnTo>
                <a:lnTo>
                  <a:pt x="5681953" y="1584102"/>
                </a:lnTo>
                <a:lnTo>
                  <a:pt x="5689713" y="1579536"/>
                </a:lnTo>
                <a:lnTo>
                  <a:pt x="5681953" y="1572227"/>
                </a:lnTo>
                <a:lnTo>
                  <a:pt x="5686519" y="1564466"/>
                </a:lnTo>
                <a:lnTo>
                  <a:pt x="5693812" y="1548931"/>
                </a:lnTo>
                <a:lnTo>
                  <a:pt x="5689713" y="1533396"/>
                </a:lnTo>
                <a:lnTo>
                  <a:pt x="5701562" y="1525634"/>
                </a:lnTo>
                <a:lnTo>
                  <a:pt x="5701562" y="1533396"/>
                </a:lnTo>
                <a:lnTo>
                  <a:pt x="5697463" y="1537962"/>
                </a:lnTo>
                <a:lnTo>
                  <a:pt x="5697463" y="1541170"/>
                </a:lnTo>
                <a:lnTo>
                  <a:pt x="5701562" y="1548931"/>
                </a:lnTo>
                <a:lnTo>
                  <a:pt x="5705213" y="1548931"/>
                </a:lnTo>
                <a:lnTo>
                  <a:pt x="5709322" y="1545271"/>
                </a:lnTo>
                <a:lnTo>
                  <a:pt x="5724823" y="1537962"/>
                </a:lnTo>
                <a:lnTo>
                  <a:pt x="5732573" y="1514666"/>
                </a:lnTo>
                <a:lnTo>
                  <a:pt x="5735767" y="1514666"/>
                </a:lnTo>
                <a:lnTo>
                  <a:pt x="5735767" y="1494577"/>
                </a:lnTo>
                <a:lnTo>
                  <a:pt x="5740333" y="1475846"/>
                </a:lnTo>
                <a:lnTo>
                  <a:pt x="5735767" y="1452550"/>
                </a:lnTo>
                <a:lnTo>
                  <a:pt x="5735767" y="1456198"/>
                </a:lnTo>
                <a:lnTo>
                  <a:pt x="5732573" y="1452550"/>
                </a:lnTo>
                <a:lnTo>
                  <a:pt x="5732573" y="1448437"/>
                </a:lnTo>
                <a:lnTo>
                  <a:pt x="5732573" y="1432902"/>
                </a:lnTo>
                <a:lnTo>
                  <a:pt x="5735767" y="1425140"/>
                </a:lnTo>
                <a:lnTo>
                  <a:pt x="5732573" y="1417379"/>
                </a:lnTo>
                <a:lnTo>
                  <a:pt x="5740333" y="1414172"/>
                </a:lnTo>
                <a:lnTo>
                  <a:pt x="5743527" y="1425140"/>
                </a:lnTo>
                <a:lnTo>
                  <a:pt x="5748084" y="1421945"/>
                </a:lnTo>
                <a:lnTo>
                  <a:pt x="5751277" y="1421945"/>
                </a:lnTo>
                <a:lnTo>
                  <a:pt x="5751277" y="1414172"/>
                </a:lnTo>
                <a:lnTo>
                  <a:pt x="5743527" y="1414172"/>
                </a:lnTo>
                <a:close/>
                <a:moveTo>
                  <a:pt x="3966318" y="1356090"/>
                </a:moveTo>
                <a:lnTo>
                  <a:pt x="3946740" y="1360638"/>
                </a:lnTo>
                <a:lnTo>
                  <a:pt x="3938985" y="1368375"/>
                </a:lnTo>
                <a:lnTo>
                  <a:pt x="3923569" y="1375637"/>
                </a:lnTo>
                <a:lnTo>
                  <a:pt x="3922569" y="1375637"/>
                </a:lnTo>
                <a:lnTo>
                  <a:pt x="3907793" y="1390491"/>
                </a:lnTo>
                <a:lnTo>
                  <a:pt x="3888253" y="1393689"/>
                </a:lnTo>
                <a:lnTo>
                  <a:pt x="3877379" y="1424624"/>
                </a:lnTo>
                <a:lnTo>
                  <a:pt x="3888253" y="1424624"/>
                </a:lnTo>
                <a:lnTo>
                  <a:pt x="3880438" y="1429160"/>
                </a:lnTo>
                <a:lnTo>
                  <a:pt x="3892331" y="1436893"/>
                </a:lnTo>
                <a:lnTo>
                  <a:pt x="3896069" y="1444702"/>
                </a:lnTo>
                <a:lnTo>
                  <a:pt x="3896069" y="1463367"/>
                </a:lnTo>
                <a:lnTo>
                  <a:pt x="3907793" y="1478834"/>
                </a:lnTo>
                <a:lnTo>
                  <a:pt x="3927842" y="1501589"/>
                </a:lnTo>
                <a:lnTo>
                  <a:pt x="3943303" y="1521667"/>
                </a:lnTo>
                <a:lnTo>
                  <a:pt x="3961993" y="1529401"/>
                </a:lnTo>
                <a:lnTo>
                  <a:pt x="3943303" y="1537135"/>
                </a:lnTo>
                <a:lnTo>
                  <a:pt x="3943303" y="1552602"/>
                </a:lnTo>
                <a:lnTo>
                  <a:pt x="3943303" y="1559890"/>
                </a:lnTo>
                <a:lnTo>
                  <a:pt x="3938885" y="1555800"/>
                </a:lnTo>
                <a:lnTo>
                  <a:pt x="3931070" y="1559890"/>
                </a:lnTo>
                <a:lnTo>
                  <a:pt x="3938885" y="1579076"/>
                </a:lnTo>
                <a:lnTo>
                  <a:pt x="3923569" y="1571498"/>
                </a:lnTo>
                <a:lnTo>
                  <a:pt x="3923569" y="1571990"/>
                </a:lnTo>
                <a:lnTo>
                  <a:pt x="3938985" y="1579727"/>
                </a:lnTo>
                <a:lnTo>
                  <a:pt x="3935864" y="1583799"/>
                </a:lnTo>
                <a:lnTo>
                  <a:pt x="3950902" y="1602939"/>
                </a:lnTo>
                <a:lnTo>
                  <a:pt x="3966318" y="1607079"/>
                </a:lnTo>
                <a:lnTo>
                  <a:pt x="3985044" y="1618006"/>
                </a:lnTo>
                <a:lnTo>
                  <a:pt x="4015970" y="1622554"/>
                </a:lnTo>
                <a:lnTo>
                  <a:pt x="4039236" y="1614817"/>
                </a:lnTo>
                <a:lnTo>
                  <a:pt x="4043775" y="1614817"/>
                </a:lnTo>
                <a:lnTo>
                  <a:pt x="4036020" y="1618006"/>
                </a:lnTo>
                <a:lnTo>
                  <a:pt x="4036020" y="1622554"/>
                </a:lnTo>
                <a:lnTo>
                  <a:pt x="4046991" y="1618006"/>
                </a:lnTo>
                <a:lnTo>
                  <a:pt x="4043775" y="1607079"/>
                </a:lnTo>
                <a:lnTo>
                  <a:pt x="4039236" y="1568800"/>
                </a:lnTo>
                <a:lnTo>
                  <a:pt x="4020510" y="1556515"/>
                </a:lnTo>
                <a:lnTo>
                  <a:pt x="4020510" y="1548778"/>
                </a:lnTo>
                <a:lnTo>
                  <a:pt x="4031481" y="1548778"/>
                </a:lnTo>
                <a:lnTo>
                  <a:pt x="4023725" y="1540972"/>
                </a:lnTo>
                <a:lnTo>
                  <a:pt x="4012849" y="1545588"/>
                </a:lnTo>
                <a:lnTo>
                  <a:pt x="4008215" y="1517760"/>
                </a:lnTo>
                <a:lnTo>
                  <a:pt x="4012849" y="1517760"/>
                </a:lnTo>
                <a:lnTo>
                  <a:pt x="4023725" y="1517760"/>
                </a:lnTo>
                <a:lnTo>
                  <a:pt x="4039236" y="1522308"/>
                </a:lnTo>
                <a:lnTo>
                  <a:pt x="4043775" y="1517760"/>
                </a:lnTo>
                <a:lnTo>
                  <a:pt x="4043775" y="1510023"/>
                </a:lnTo>
                <a:lnTo>
                  <a:pt x="4031481" y="1502761"/>
                </a:lnTo>
                <a:lnTo>
                  <a:pt x="4023725" y="1487286"/>
                </a:lnTo>
                <a:lnTo>
                  <a:pt x="4012849" y="1483621"/>
                </a:lnTo>
                <a:lnTo>
                  <a:pt x="4005094" y="1495023"/>
                </a:lnTo>
                <a:lnTo>
                  <a:pt x="4008215" y="1510023"/>
                </a:lnTo>
                <a:lnTo>
                  <a:pt x="3997339" y="1495023"/>
                </a:lnTo>
                <a:lnTo>
                  <a:pt x="3997339" y="1475883"/>
                </a:lnTo>
                <a:lnTo>
                  <a:pt x="3997339" y="1468553"/>
                </a:lnTo>
                <a:lnTo>
                  <a:pt x="3985044" y="1464006"/>
                </a:lnTo>
                <a:lnTo>
                  <a:pt x="3974073" y="1464006"/>
                </a:lnTo>
                <a:lnTo>
                  <a:pt x="3958562" y="1433057"/>
                </a:lnTo>
                <a:lnTo>
                  <a:pt x="3946740" y="1425319"/>
                </a:lnTo>
                <a:lnTo>
                  <a:pt x="3958562" y="1425319"/>
                </a:lnTo>
                <a:lnTo>
                  <a:pt x="3970006" y="1425319"/>
                </a:lnTo>
                <a:lnTo>
                  <a:pt x="3958562" y="1414392"/>
                </a:lnTo>
                <a:lnTo>
                  <a:pt x="3966318" y="1406654"/>
                </a:lnTo>
                <a:lnTo>
                  <a:pt x="4005094" y="1402039"/>
                </a:lnTo>
                <a:lnTo>
                  <a:pt x="3992799" y="1394777"/>
                </a:lnTo>
                <a:lnTo>
                  <a:pt x="3992799" y="1360638"/>
                </a:lnTo>
                <a:lnTo>
                  <a:pt x="3974073" y="1363828"/>
                </a:lnTo>
                <a:close/>
                <a:moveTo>
                  <a:pt x="3726370" y="1352887"/>
                </a:moveTo>
                <a:lnTo>
                  <a:pt x="3706802" y="1363772"/>
                </a:lnTo>
                <a:lnTo>
                  <a:pt x="3664921" y="1379204"/>
                </a:lnTo>
                <a:lnTo>
                  <a:pt x="3668119" y="1399167"/>
                </a:lnTo>
                <a:lnTo>
                  <a:pt x="3660379" y="1383735"/>
                </a:lnTo>
                <a:lnTo>
                  <a:pt x="3641717" y="1394628"/>
                </a:lnTo>
                <a:lnTo>
                  <a:pt x="3645353" y="1406879"/>
                </a:lnTo>
                <a:lnTo>
                  <a:pt x="3680400" y="1414133"/>
                </a:lnTo>
                <a:lnTo>
                  <a:pt x="3683584" y="1417764"/>
                </a:lnTo>
                <a:lnTo>
                  <a:pt x="3675844" y="1417764"/>
                </a:lnTo>
                <a:lnTo>
                  <a:pt x="3664921" y="1417764"/>
                </a:lnTo>
                <a:lnTo>
                  <a:pt x="3652640" y="1425476"/>
                </a:lnTo>
                <a:lnTo>
                  <a:pt x="3633977" y="1437277"/>
                </a:lnTo>
                <a:lnTo>
                  <a:pt x="3622149" y="1433188"/>
                </a:lnTo>
                <a:lnTo>
                  <a:pt x="3626238" y="1421845"/>
                </a:lnTo>
                <a:lnTo>
                  <a:pt x="3611226" y="1414133"/>
                </a:lnTo>
                <a:lnTo>
                  <a:pt x="3603486" y="1410052"/>
                </a:lnTo>
                <a:lnTo>
                  <a:pt x="3611226" y="1406879"/>
                </a:lnTo>
                <a:lnTo>
                  <a:pt x="3626238" y="1399167"/>
                </a:lnTo>
                <a:lnTo>
                  <a:pt x="3622149" y="1394628"/>
                </a:lnTo>
                <a:lnTo>
                  <a:pt x="3591191" y="1391447"/>
                </a:lnTo>
                <a:lnTo>
                  <a:pt x="3588007" y="1383735"/>
                </a:lnTo>
                <a:lnTo>
                  <a:pt x="3591191" y="1383735"/>
                </a:lnTo>
                <a:lnTo>
                  <a:pt x="3595747" y="1383735"/>
                </a:lnTo>
                <a:lnTo>
                  <a:pt x="3588007" y="1371492"/>
                </a:lnTo>
                <a:lnTo>
                  <a:pt x="3588007" y="1379204"/>
                </a:lnTo>
                <a:lnTo>
                  <a:pt x="3583452" y="1376023"/>
                </a:lnTo>
                <a:lnTo>
                  <a:pt x="3580268" y="1376023"/>
                </a:lnTo>
                <a:lnTo>
                  <a:pt x="3567987" y="1379204"/>
                </a:lnTo>
                <a:lnTo>
                  <a:pt x="3557064" y="1399167"/>
                </a:lnTo>
                <a:lnTo>
                  <a:pt x="3549324" y="1410052"/>
                </a:lnTo>
                <a:lnTo>
                  <a:pt x="3549324" y="1425476"/>
                </a:lnTo>
                <a:lnTo>
                  <a:pt x="3537495" y="1429557"/>
                </a:lnTo>
                <a:lnTo>
                  <a:pt x="3537495" y="1421845"/>
                </a:lnTo>
                <a:lnTo>
                  <a:pt x="3532940" y="1421845"/>
                </a:lnTo>
                <a:lnTo>
                  <a:pt x="3532940" y="1429557"/>
                </a:lnTo>
                <a:lnTo>
                  <a:pt x="3532940" y="1433188"/>
                </a:lnTo>
                <a:lnTo>
                  <a:pt x="3532940" y="1437277"/>
                </a:lnTo>
                <a:lnTo>
                  <a:pt x="3529756" y="1452701"/>
                </a:lnTo>
                <a:lnTo>
                  <a:pt x="3529756" y="1463586"/>
                </a:lnTo>
                <a:lnTo>
                  <a:pt x="3525200" y="1463586"/>
                </a:lnTo>
                <a:lnTo>
                  <a:pt x="3517461" y="1471298"/>
                </a:lnTo>
                <a:lnTo>
                  <a:pt x="3522017" y="1483548"/>
                </a:lnTo>
                <a:lnTo>
                  <a:pt x="3514277" y="1486721"/>
                </a:lnTo>
                <a:lnTo>
                  <a:pt x="3525200" y="1498972"/>
                </a:lnTo>
                <a:lnTo>
                  <a:pt x="3522017" y="1506684"/>
                </a:lnTo>
                <a:lnTo>
                  <a:pt x="3545221" y="1517578"/>
                </a:lnTo>
                <a:lnTo>
                  <a:pt x="3564803" y="1517578"/>
                </a:lnTo>
                <a:lnTo>
                  <a:pt x="3567987" y="1517578"/>
                </a:lnTo>
                <a:lnTo>
                  <a:pt x="3575726" y="1522116"/>
                </a:lnTo>
                <a:lnTo>
                  <a:pt x="3588007" y="1522116"/>
                </a:lnTo>
                <a:lnTo>
                  <a:pt x="3591191" y="1514396"/>
                </a:lnTo>
                <a:lnTo>
                  <a:pt x="3603486" y="1509866"/>
                </a:lnTo>
                <a:lnTo>
                  <a:pt x="3614409" y="1502154"/>
                </a:lnTo>
                <a:lnTo>
                  <a:pt x="3629888" y="1498972"/>
                </a:lnTo>
                <a:lnTo>
                  <a:pt x="3657196" y="1498972"/>
                </a:lnTo>
                <a:lnTo>
                  <a:pt x="3657196" y="1494433"/>
                </a:lnTo>
                <a:lnTo>
                  <a:pt x="3660379" y="1494433"/>
                </a:lnTo>
                <a:lnTo>
                  <a:pt x="3660379" y="1498972"/>
                </a:lnTo>
                <a:lnTo>
                  <a:pt x="3672661" y="1506684"/>
                </a:lnTo>
                <a:lnTo>
                  <a:pt x="3680400" y="1506684"/>
                </a:lnTo>
                <a:lnTo>
                  <a:pt x="3691323" y="1514396"/>
                </a:lnTo>
                <a:lnTo>
                  <a:pt x="3691323" y="1509866"/>
                </a:lnTo>
                <a:lnTo>
                  <a:pt x="3695879" y="1514396"/>
                </a:lnTo>
                <a:lnTo>
                  <a:pt x="3710891" y="1522116"/>
                </a:lnTo>
                <a:lnTo>
                  <a:pt x="3714541" y="1517578"/>
                </a:lnTo>
                <a:lnTo>
                  <a:pt x="3722281" y="1522116"/>
                </a:lnTo>
                <a:lnTo>
                  <a:pt x="3746391" y="1517578"/>
                </a:lnTo>
                <a:lnTo>
                  <a:pt x="3754130" y="1522116"/>
                </a:lnTo>
                <a:lnTo>
                  <a:pt x="3772793" y="1517578"/>
                </a:lnTo>
                <a:lnTo>
                  <a:pt x="3788271" y="1506684"/>
                </a:lnTo>
                <a:lnTo>
                  <a:pt x="3788271" y="1491260"/>
                </a:lnTo>
                <a:lnTo>
                  <a:pt x="3776896" y="1471298"/>
                </a:lnTo>
                <a:lnTo>
                  <a:pt x="3754130" y="1460413"/>
                </a:lnTo>
                <a:lnTo>
                  <a:pt x="3734109" y="1444989"/>
                </a:lnTo>
                <a:lnTo>
                  <a:pt x="3718630" y="1433188"/>
                </a:lnTo>
                <a:lnTo>
                  <a:pt x="3691323" y="1417764"/>
                </a:lnTo>
                <a:lnTo>
                  <a:pt x="3691323" y="1410052"/>
                </a:lnTo>
                <a:lnTo>
                  <a:pt x="3718630" y="1376023"/>
                </a:lnTo>
                <a:lnTo>
                  <a:pt x="3730006" y="1376023"/>
                </a:lnTo>
                <a:lnTo>
                  <a:pt x="3734109" y="1360599"/>
                </a:lnTo>
                <a:close/>
                <a:moveTo>
                  <a:pt x="5520536" y="1313940"/>
                </a:moveTo>
                <a:lnTo>
                  <a:pt x="5520391" y="1314146"/>
                </a:lnTo>
                <a:lnTo>
                  <a:pt x="5535716" y="1360080"/>
                </a:lnTo>
                <a:lnTo>
                  <a:pt x="5535834" y="1359482"/>
                </a:lnTo>
                <a:close/>
                <a:moveTo>
                  <a:pt x="3880679" y="1309598"/>
                </a:moveTo>
                <a:lnTo>
                  <a:pt x="3882964" y="1316082"/>
                </a:lnTo>
                <a:lnTo>
                  <a:pt x="3880726" y="1309598"/>
                </a:lnTo>
                <a:close/>
                <a:moveTo>
                  <a:pt x="5725556" y="1275439"/>
                </a:moveTo>
                <a:lnTo>
                  <a:pt x="5736467" y="1283206"/>
                </a:lnTo>
                <a:lnTo>
                  <a:pt x="5756010" y="1301951"/>
                </a:lnTo>
                <a:lnTo>
                  <a:pt x="5774650" y="1314289"/>
                </a:lnTo>
                <a:lnTo>
                  <a:pt x="5782374" y="1314289"/>
                </a:lnTo>
                <a:lnTo>
                  <a:pt x="5790104" y="1322063"/>
                </a:lnTo>
                <a:lnTo>
                  <a:pt x="5797829" y="1322063"/>
                </a:lnTo>
                <a:lnTo>
                  <a:pt x="5802378" y="1306522"/>
                </a:lnTo>
                <a:lnTo>
                  <a:pt x="5805558" y="1309719"/>
                </a:lnTo>
                <a:lnTo>
                  <a:pt x="5805558" y="1325260"/>
                </a:lnTo>
                <a:lnTo>
                  <a:pt x="5813283" y="1340801"/>
                </a:lnTo>
                <a:lnTo>
                  <a:pt x="5821012" y="1337149"/>
                </a:lnTo>
                <a:lnTo>
                  <a:pt x="5821012" y="1340801"/>
                </a:lnTo>
                <a:lnTo>
                  <a:pt x="5813283" y="1344916"/>
                </a:lnTo>
                <a:lnTo>
                  <a:pt x="5809648" y="1348575"/>
                </a:lnTo>
                <a:lnTo>
                  <a:pt x="5794648" y="1352690"/>
                </a:lnTo>
                <a:lnTo>
                  <a:pt x="5786918" y="1360458"/>
                </a:lnTo>
                <a:lnTo>
                  <a:pt x="5786918" y="1375999"/>
                </a:lnTo>
                <a:lnTo>
                  <a:pt x="5786918" y="1383767"/>
                </a:lnTo>
                <a:lnTo>
                  <a:pt x="5756010" y="1371429"/>
                </a:lnTo>
                <a:lnTo>
                  <a:pt x="5744191" y="1368225"/>
                </a:lnTo>
                <a:lnTo>
                  <a:pt x="5740556" y="1371429"/>
                </a:lnTo>
                <a:lnTo>
                  <a:pt x="5736467" y="1379196"/>
                </a:lnTo>
                <a:lnTo>
                  <a:pt x="5732826" y="1371429"/>
                </a:lnTo>
                <a:lnTo>
                  <a:pt x="5725556" y="1375999"/>
                </a:lnTo>
                <a:lnTo>
                  <a:pt x="5725556" y="1379196"/>
                </a:lnTo>
                <a:lnTo>
                  <a:pt x="5736467" y="1383767"/>
                </a:lnTo>
                <a:lnTo>
                  <a:pt x="5740556" y="1391541"/>
                </a:lnTo>
                <a:lnTo>
                  <a:pt x="5744191" y="1391541"/>
                </a:lnTo>
                <a:lnTo>
                  <a:pt x="5740556" y="1399308"/>
                </a:lnTo>
                <a:lnTo>
                  <a:pt x="5736467" y="1399308"/>
                </a:lnTo>
                <a:lnTo>
                  <a:pt x="5732826" y="1407082"/>
                </a:lnTo>
                <a:lnTo>
                  <a:pt x="5728737" y="1407082"/>
                </a:lnTo>
                <a:lnTo>
                  <a:pt x="5725556" y="1402512"/>
                </a:lnTo>
                <a:lnTo>
                  <a:pt x="5725556" y="1391541"/>
                </a:lnTo>
                <a:lnTo>
                  <a:pt x="5713283" y="1383767"/>
                </a:lnTo>
                <a:lnTo>
                  <a:pt x="5713283" y="1371429"/>
                </a:lnTo>
                <a:lnTo>
                  <a:pt x="5721012" y="1360458"/>
                </a:lnTo>
                <a:lnTo>
                  <a:pt x="5713283" y="1348575"/>
                </a:lnTo>
                <a:lnTo>
                  <a:pt x="5717826" y="1344916"/>
                </a:lnTo>
                <a:lnTo>
                  <a:pt x="5725556" y="1348575"/>
                </a:lnTo>
                <a:lnTo>
                  <a:pt x="5736467" y="1348575"/>
                </a:lnTo>
                <a:lnTo>
                  <a:pt x="5732826" y="1333034"/>
                </a:lnTo>
                <a:lnTo>
                  <a:pt x="5736467" y="1333034"/>
                </a:lnTo>
                <a:lnTo>
                  <a:pt x="5732826" y="1317493"/>
                </a:lnTo>
                <a:lnTo>
                  <a:pt x="5728737" y="1294177"/>
                </a:lnTo>
                <a:lnTo>
                  <a:pt x="5721012" y="1278636"/>
                </a:lnTo>
                <a:close/>
                <a:moveTo>
                  <a:pt x="1778781" y="1256079"/>
                </a:moveTo>
                <a:lnTo>
                  <a:pt x="1786488" y="1256079"/>
                </a:lnTo>
                <a:lnTo>
                  <a:pt x="1809607" y="1267982"/>
                </a:lnTo>
                <a:lnTo>
                  <a:pt x="1821392" y="1275476"/>
                </a:lnTo>
                <a:lnTo>
                  <a:pt x="1825019" y="1282968"/>
                </a:lnTo>
                <a:lnTo>
                  <a:pt x="1805979" y="1282968"/>
                </a:lnTo>
                <a:lnTo>
                  <a:pt x="1789660" y="1271067"/>
                </a:lnTo>
                <a:close/>
                <a:moveTo>
                  <a:pt x="3884659" y="1240779"/>
                </a:moveTo>
                <a:lnTo>
                  <a:pt x="3861918" y="1308915"/>
                </a:lnTo>
                <a:lnTo>
                  <a:pt x="3862319" y="1308915"/>
                </a:lnTo>
                <a:close/>
                <a:moveTo>
                  <a:pt x="3927842" y="1231949"/>
                </a:moveTo>
                <a:lnTo>
                  <a:pt x="3885025" y="1239683"/>
                </a:lnTo>
                <a:lnTo>
                  <a:pt x="3884796" y="1240369"/>
                </a:lnTo>
                <a:lnTo>
                  <a:pt x="3928109" y="1232632"/>
                </a:lnTo>
                <a:lnTo>
                  <a:pt x="3974073" y="1244917"/>
                </a:lnTo>
                <a:lnTo>
                  <a:pt x="4100710" y="1260391"/>
                </a:lnTo>
                <a:lnTo>
                  <a:pt x="4100227" y="1259286"/>
                </a:lnTo>
                <a:lnTo>
                  <a:pt x="3973886" y="1244219"/>
                </a:lnTo>
                <a:close/>
                <a:moveTo>
                  <a:pt x="1960256" y="1217361"/>
                </a:moveTo>
                <a:lnTo>
                  <a:pt x="1947930" y="1237341"/>
                </a:lnTo>
                <a:lnTo>
                  <a:pt x="1916898" y="1271398"/>
                </a:lnTo>
                <a:lnTo>
                  <a:pt x="1932414" y="1263678"/>
                </a:lnTo>
                <a:lnTo>
                  <a:pt x="1940172" y="1267761"/>
                </a:lnTo>
                <a:lnTo>
                  <a:pt x="1932414" y="1279118"/>
                </a:lnTo>
                <a:lnTo>
                  <a:pt x="1955688" y="1279118"/>
                </a:lnTo>
                <a:lnTo>
                  <a:pt x="1978962" y="1286378"/>
                </a:lnTo>
                <a:lnTo>
                  <a:pt x="1971204" y="1298639"/>
                </a:lnTo>
                <a:lnTo>
                  <a:pt x="1971204" y="1309537"/>
                </a:lnTo>
                <a:lnTo>
                  <a:pt x="1983070" y="1306359"/>
                </a:lnTo>
                <a:lnTo>
                  <a:pt x="1986720" y="1317257"/>
                </a:lnTo>
                <a:lnTo>
                  <a:pt x="1986720" y="1329517"/>
                </a:lnTo>
                <a:lnTo>
                  <a:pt x="1983070" y="1340415"/>
                </a:lnTo>
                <a:lnTo>
                  <a:pt x="1971204" y="1360396"/>
                </a:lnTo>
                <a:lnTo>
                  <a:pt x="1955688" y="1352676"/>
                </a:lnTo>
                <a:lnTo>
                  <a:pt x="1963446" y="1332696"/>
                </a:lnTo>
                <a:lnTo>
                  <a:pt x="1960256" y="1329517"/>
                </a:lnTo>
                <a:lnTo>
                  <a:pt x="1947930" y="1340415"/>
                </a:lnTo>
                <a:lnTo>
                  <a:pt x="1921466" y="1348135"/>
                </a:lnTo>
                <a:lnTo>
                  <a:pt x="1940172" y="1332696"/>
                </a:lnTo>
                <a:lnTo>
                  <a:pt x="1921466" y="1332696"/>
                </a:lnTo>
                <a:lnTo>
                  <a:pt x="1863052" y="1329517"/>
                </a:lnTo>
                <a:lnTo>
                  <a:pt x="1863052" y="1317257"/>
                </a:lnTo>
                <a:lnTo>
                  <a:pt x="1878567" y="1306359"/>
                </a:lnTo>
                <a:lnTo>
                  <a:pt x="1867613" y="1301817"/>
                </a:lnTo>
                <a:lnTo>
                  <a:pt x="1890434" y="1286378"/>
                </a:lnTo>
                <a:lnTo>
                  <a:pt x="1890434" y="1279118"/>
                </a:lnTo>
                <a:lnTo>
                  <a:pt x="1909140" y="1255959"/>
                </a:lnTo>
                <a:lnTo>
                  <a:pt x="1924656" y="1229622"/>
                </a:lnTo>
                <a:lnTo>
                  <a:pt x="1947930" y="1221902"/>
                </a:lnTo>
                <a:close/>
                <a:moveTo>
                  <a:pt x="5235305" y="1171848"/>
                </a:moveTo>
                <a:lnTo>
                  <a:pt x="5236969" y="1174541"/>
                </a:lnTo>
                <a:lnTo>
                  <a:pt x="5218279" y="1193206"/>
                </a:lnTo>
                <a:lnTo>
                  <a:pt x="5202818" y="1190008"/>
                </a:lnTo>
                <a:lnTo>
                  <a:pt x="5195512" y="1190008"/>
                </a:lnTo>
                <a:lnTo>
                  <a:pt x="5172404" y="1190008"/>
                </a:lnTo>
                <a:lnTo>
                  <a:pt x="5136894" y="1178184"/>
                </a:lnTo>
                <a:lnTo>
                  <a:pt x="5125850" y="1205550"/>
                </a:lnTo>
                <a:lnTo>
                  <a:pt x="5083034" y="1221018"/>
                </a:lnTo>
                <a:lnTo>
                  <a:pt x="5055679" y="1221018"/>
                </a:lnTo>
                <a:lnTo>
                  <a:pt x="5044295" y="1221018"/>
                </a:lnTo>
                <a:lnTo>
                  <a:pt x="5029000" y="1213367"/>
                </a:lnTo>
                <a:lnTo>
                  <a:pt x="5029352" y="1213967"/>
                </a:lnTo>
                <a:lnTo>
                  <a:pt x="5044390" y="1221705"/>
                </a:lnTo>
                <a:lnTo>
                  <a:pt x="5055834" y="1221705"/>
                </a:lnTo>
                <a:lnTo>
                  <a:pt x="5083166" y="1221705"/>
                </a:lnTo>
                <a:lnTo>
                  <a:pt x="5125915" y="1206230"/>
                </a:lnTo>
                <a:lnTo>
                  <a:pt x="5137358" y="1178878"/>
                </a:lnTo>
                <a:lnTo>
                  <a:pt x="5172446" y="1190687"/>
                </a:lnTo>
                <a:lnTo>
                  <a:pt x="5195617" y="1190687"/>
                </a:lnTo>
                <a:lnTo>
                  <a:pt x="5203372" y="1190687"/>
                </a:lnTo>
                <a:lnTo>
                  <a:pt x="5218410" y="1194352"/>
                </a:lnTo>
                <a:lnTo>
                  <a:pt x="5237514" y="1175213"/>
                </a:lnTo>
                <a:close/>
                <a:moveTo>
                  <a:pt x="3188552" y="1155866"/>
                </a:moveTo>
                <a:lnTo>
                  <a:pt x="3193370" y="1160295"/>
                </a:lnTo>
                <a:lnTo>
                  <a:pt x="3197224" y="1160295"/>
                </a:lnTo>
                <a:lnTo>
                  <a:pt x="3197224" y="1163395"/>
                </a:lnTo>
                <a:lnTo>
                  <a:pt x="3193370" y="1163395"/>
                </a:lnTo>
                <a:lnTo>
                  <a:pt x="3185180" y="1163395"/>
                </a:lnTo>
                <a:close/>
                <a:moveTo>
                  <a:pt x="4832082" y="1154983"/>
                </a:moveTo>
                <a:lnTo>
                  <a:pt x="4832082" y="1162717"/>
                </a:lnTo>
                <a:lnTo>
                  <a:pt x="4824267" y="1174541"/>
                </a:lnTo>
                <a:lnTo>
                  <a:pt x="4819849" y="1178184"/>
                </a:lnTo>
                <a:lnTo>
                  <a:pt x="4820059" y="1178723"/>
                </a:lnTo>
                <a:lnTo>
                  <a:pt x="4824406" y="1175213"/>
                </a:lnTo>
                <a:lnTo>
                  <a:pt x="4832161" y="1163403"/>
                </a:lnTo>
                <a:lnTo>
                  <a:pt x="4832161" y="1155666"/>
                </a:lnTo>
                <a:lnTo>
                  <a:pt x="4893636" y="1171140"/>
                </a:lnTo>
                <a:lnTo>
                  <a:pt x="4921441" y="1201615"/>
                </a:lnTo>
                <a:lnTo>
                  <a:pt x="4940167" y="1201615"/>
                </a:lnTo>
                <a:lnTo>
                  <a:pt x="4975160" y="1190687"/>
                </a:lnTo>
                <a:lnTo>
                  <a:pt x="4990671" y="1194352"/>
                </a:lnTo>
                <a:lnTo>
                  <a:pt x="5024813" y="1206230"/>
                </a:lnTo>
                <a:lnTo>
                  <a:pt x="5027790" y="1211304"/>
                </a:lnTo>
                <a:lnTo>
                  <a:pt x="5024756" y="1205550"/>
                </a:lnTo>
                <a:lnTo>
                  <a:pt x="4990605" y="1193206"/>
                </a:lnTo>
                <a:lnTo>
                  <a:pt x="4975143" y="1190008"/>
                </a:lnTo>
                <a:lnTo>
                  <a:pt x="4939973" y="1200939"/>
                </a:lnTo>
                <a:lnTo>
                  <a:pt x="4921283" y="1200939"/>
                </a:lnTo>
                <a:lnTo>
                  <a:pt x="4893588" y="1170451"/>
                </a:lnTo>
                <a:close/>
                <a:moveTo>
                  <a:pt x="3250090" y="1147895"/>
                </a:moveTo>
                <a:lnTo>
                  <a:pt x="3258694" y="1152323"/>
                </a:lnTo>
                <a:lnTo>
                  <a:pt x="3255151" y="1155423"/>
                </a:lnTo>
                <a:lnTo>
                  <a:pt x="3250090" y="1152323"/>
                </a:lnTo>
                <a:close/>
                <a:moveTo>
                  <a:pt x="2848388" y="1144478"/>
                </a:moveTo>
                <a:lnTo>
                  <a:pt x="2856169" y="1147659"/>
                </a:lnTo>
                <a:lnTo>
                  <a:pt x="2848388" y="1155388"/>
                </a:lnTo>
                <a:lnTo>
                  <a:pt x="2856169" y="1152208"/>
                </a:lnTo>
                <a:lnTo>
                  <a:pt x="2868523" y="1147659"/>
                </a:lnTo>
                <a:lnTo>
                  <a:pt x="2871726" y="1147659"/>
                </a:lnTo>
                <a:lnTo>
                  <a:pt x="2879507" y="1159932"/>
                </a:lnTo>
                <a:lnTo>
                  <a:pt x="2876304" y="1163113"/>
                </a:lnTo>
                <a:lnTo>
                  <a:pt x="2879507" y="1163113"/>
                </a:lnTo>
                <a:lnTo>
                  <a:pt x="2884085" y="1175386"/>
                </a:lnTo>
                <a:lnTo>
                  <a:pt x="2871726" y="1182662"/>
                </a:lnTo>
                <a:lnTo>
                  <a:pt x="2868523" y="1186297"/>
                </a:lnTo>
                <a:lnTo>
                  <a:pt x="2863945" y="1182662"/>
                </a:lnTo>
                <a:lnTo>
                  <a:pt x="2868523" y="1194027"/>
                </a:lnTo>
                <a:lnTo>
                  <a:pt x="2868523" y="1201751"/>
                </a:lnTo>
                <a:lnTo>
                  <a:pt x="2868523" y="1205846"/>
                </a:lnTo>
                <a:lnTo>
                  <a:pt x="2868523" y="1216751"/>
                </a:lnTo>
                <a:lnTo>
                  <a:pt x="2863945" y="1221300"/>
                </a:lnTo>
                <a:lnTo>
                  <a:pt x="2863945" y="1224481"/>
                </a:lnTo>
                <a:lnTo>
                  <a:pt x="2863945" y="1236754"/>
                </a:lnTo>
                <a:lnTo>
                  <a:pt x="2852962" y="1236754"/>
                </a:lnTo>
                <a:lnTo>
                  <a:pt x="2837405" y="1239935"/>
                </a:lnTo>
                <a:lnTo>
                  <a:pt x="2829624" y="1247665"/>
                </a:lnTo>
                <a:lnTo>
                  <a:pt x="2829624" y="1244479"/>
                </a:lnTo>
                <a:lnTo>
                  <a:pt x="2821843" y="1247665"/>
                </a:lnTo>
                <a:lnTo>
                  <a:pt x="2809944" y="1252208"/>
                </a:lnTo>
                <a:lnTo>
                  <a:pt x="2802168" y="1252208"/>
                </a:lnTo>
                <a:lnTo>
                  <a:pt x="2794387" y="1252208"/>
                </a:lnTo>
                <a:lnTo>
                  <a:pt x="2802168" y="1244479"/>
                </a:lnTo>
                <a:lnTo>
                  <a:pt x="2791184" y="1244479"/>
                </a:lnTo>
                <a:lnTo>
                  <a:pt x="2791184" y="1239935"/>
                </a:lnTo>
                <a:lnTo>
                  <a:pt x="2798960" y="1236754"/>
                </a:lnTo>
                <a:lnTo>
                  <a:pt x="2786606" y="1236754"/>
                </a:lnTo>
                <a:lnTo>
                  <a:pt x="2791184" y="1232205"/>
                </a:lnTo>
                <a:lnTo>
                  <a:pt x="2798960" y="1232205"/>
                </a:lnTo>
                <a:lnTo>
                  <a:pt x="2798960" y="1229024"/>
                </a:lnTo>
                <a:lnTo>
                  <a:pt x="2802168" y="1224481"/>
                </a:lnTo>
                <a:lnTo>
                  <a:pt x="2814062" y="1221300"/>
                </a:lnTo>
                <a:lnTo>
                  <a:pt x="2817725" y="1221300"/>
                </a:lnTo>
                <a:lnTo>
                  <a:pt x="2814062" y="1216751"/>
                </a:lnTo>
                <a:lnTo>
                  <a:pt x="2809944" y="1221300"/>
                </a:lnTo>
                <a:lnTo>
                  <a:pt x="2802168" y="1221300"/>
                </a:lnTo>
                <a:lnTo>
                  <a:pt x="2806286" y="1216751"/>
                </a:lnTo>
                <a:lnTo>
                  <a:pt x="2809944" y="1209026"/>
                </a:lnTo>
                <a:lnTo>
                  <a:pt x="2814062" y="1205846"/>
                </a:lnTo>
                <a:lnTo>
                  <a:pt x="2802168" y="1201751"/>
                </a:lnTo>
                <a:lnTo>
                  <a:pt x="2794387" y="1194027"/>
                </a:lnTo>
                <a:lnTo>
                  <a:pt x="2802168" y="1190386"/>
                </a:lnTo>
                <a:lnTo>
                  <a:pt x="2806286" y="1190386"/>
                </a:lnTo>
                <a:lnTo>
                  <a:pt x="2802168" y="1186297"/>
                </a:lnTo>
                <a:lnTo>
                  <a:pt x="2798960" y="1178572"/>
                </a:lnTo>
                <a:lnTo>
                  <a:pt x="2794387" y="1182662"/>
                </a:lnTo>
                <a:lnTo>
                  <a:pt x="2798960" y="1175386"/>
                </a:lnTo>
                <a:lnTo>
                  <a:pt x="2806286" y="1175386"/>
                </a:lnTo>
                <a:lnTo>
                  <a:pt x="2814062" y="1178572"/>
                </a:lnTo>
                <a:lnTo>
                  <a:pt x="2821843" y="1175386"/>
                </a:lnTo>
                <a:lnTo>
                  <a:pt x="2825506" y="1175386"/>
                </a:lnTo>
                <a:lnTo>
                  <a:pt x="2829624" y="1170843"/>
                </a:lnTo>
                <a:lnTo>
                  <a:pt x="2832826" y="1167662"/>
                </a:lnTo>
                <a:lnTo>
                  <a:pt x="2832826" y="1163113"/>
                </a:lnTo>
                <a:lnTo>
                  <a:pt x="2821843" y="1163113"/>
                </a:lnTo>
                <a:lnTo>
                  <a:pt x="2825506" y="1159932"/>
                </a:lnTo>
                <a:lnTo>
                  <a:pt x="2829624" y="1155388"/>
                </a:lnTo>
                <a:lnTo>
                  <a:pt x="2840607" y="1147659"/>
                </a:lnTo>
                <a:close/>
                <a:moveTo>
                  <a:pt x="3173337" y="1139923"/>
                </a:moveTo>
                <a:lnTo>
                  <a:pt x="3177893" y="1152003"/>
                </a:lnTo>
                <a:lnTo>
                  <a:pt x="3170148" y="1152003"/>
                </a:lnTo>
                <a:lnTo>
                  <a:pt x="3165593" y="1147529"/>
                </a:lnTo>
                <a:lnTo>
                  <a:pt x="3162405" y="1144397"/>
                </a:lnTo>
                <a:close/>
                <a:moveTo>
                  <a:pt x="3204172" y="1123980"/>
                </a:moveTo>
                <a:lnTo>
                  <a:pt x="3208341" y="1123980"/>
                </a:lnTo>
                <a:lnTo>
                  <a:pt x="3212047" y="1136457"/>
                </a:lnTo>
                <a:lnTo>
                  <a:pt x="3204172" y="1139692"/>
                </a:lnTo>
                <a:lnTo>
                  <a:pt x="3208341" y="1143851"/>
                </a:lnTo>
                <a:lnTo>
                  <a:pt x="3204172" y="1147548"/>
                </a:lnTo>
                <a:lnTo>
                  <a:pt x="3204172" y="1155404"/>
                </a:lnTo>
                <a:lnTo>
                  <a:pt x="3200929" y="1155404"/>
                </a:lnTo>
                <a:lnTo>
                  <a:pt x="3196298" y="1147548"/>
                </a:lnTo>
                <a:lnTo>
                  <a:pt x="3185180" y="1131837"/>
                </a:lnTo>
                <a:lnTo>
                  <a:pt x="3188423" y="1131837"/>
                </a:lnTo>
                <a:lnTo>
                  <a:pt x="3193055" y="1128602"/>
                </a:lnTo>
                <a:lnTo>
                  <a:pt x="3196298" y="1131837"/>
                </a:lnTo>
                <a:lnTo>
                  <a:pt x="3200929" y="1128602"/>
                </a:lnTo>
                <a:close/>
                <a:moveTo>
                  <a:pt x="4297727" y="1120776"/>
                </a:moveTo>
                <a:lnTo>
                  <a:pt x="4244037" y="1136318"/>
                </a:lnTo>
                <a:lnTo>
                  <a:pt x="4186609" y="1131707"/>
                </a:lnTo>
                <a:lnTo>
                  <a:pt x="4100466" y="1147249"/>
                </a:lnTo>
                <a:lnTo>
                  <a:pt x="4090255" y="1199810"/>
                </a:lnTo>
                <a:lnTo>
                  <a:pt x="4100710" y="1147928"/>
                </a:lnTo>
                <a:lnTo>
                  <a:pt x="4186774" y="1132386"/>
                </a:lnTo>
                <a:lnTo>
                  <a:pt x="4244182" y="1136933"/>
                </a:lnTo>
                <a:lnTo>
                  <a:pt x="4297901" y="1121458"/>
                </a:lnTo>
                <a:lnTo>
                  <a:pt x="4340744" y="1155666"/>
                </a:lnTo>
                <a:lnTo>
                  <a:pt x="4402692" y="1147928"/>
                </a:lnTo>
                <a:lnTo>
                  <a:pt x="4468706" y="1190687"/>
                </a:lnTo>
                <a:lnTo>
                  <a:pt x="4511549" y="1232632"/>
                </a:lnTo>
                <a:lnTo>
                  <a:pt x="4565741" y="1240369"/>
                </a:lnTo>
                <a:lnTo>
                  <a:pt x="4599883" y="1255844"/>
                </a:lnTo>
                <a:lnTo>
                  <a:pt x="4634970" y="1263581"/>
                </a:lnTo>
                <a:lnTo>
                  <a:pt x="4645941" y="1260391"/>
                </a:lnTo>
                <a:lnTo>
                  <a:pt x="4650481" y="1252654"/>
                </a:lnTo>
                <a:lnTo>
                  <a:pt x="4676868" y="1240369"/>
                </a:lnTo>
                <a:lnTo>
                  <a:pt x="4676868" y="1232632"/>
                </a:lnTo>
                <a:lnTo>
                  <a:pt x="4688690" y="1221705"/>
                </a:lnTo>
                <a:lnTo>
                  <a:pt x="4692378" y="1217157"/>
                </a:lnTo>
                <a:lnTo>
                  <a:pt x="4704200" y="1209420"/>
                </a:lnTo>
                <a:lnTo>
                  <a:pt x="4727466" y="1206230"/>
                </a:lnTo>
                <a:lnTo>
                  <a:pt x="4735126" y="1213967"/>
                </a:lnTo>
                <a:lnTo>
                  <a:pt x="4758392" y="1209420"/>
                </a:lnTo>
                <a:lnTo>
                  <a:pt x="4762459" y="1221705"/>
                </a:lnTo>
                <a:lnTo>
                  <a:pt x="4777969" y="1224894"/>
                </a:lnTo>
                <a:lnTo>
                  <a:pt x="4804356" y="1224894"/>
                </a:lnTo>
                <a:lnTo>
                  <a:pt x="4839917" y="1221705"/>
                </a:lnTo>
                <a:lnTo>
                  <a:pt x="4839505" y="1221053"/>
                </a:lnTo>
                <a:lnTo>
                  <a:pt x="4804218" y="1224215"/>
                </a:lnTo>
                <a:lnTo>
                  <a:pt x="4777882" y="1224215"/>
                </a:lnTo>
                <a:lnTo>
                  <a:pt x="4762421" y="1221018"/>
                </a:lnTo>
                <a:lnTo>
                  <a:pt x="4758343" y="1208748"/>
                </a:lnTo>
                <a:lnTo>
                  <a:pt x="4735066" y="1213284"/>
                </a:lnTo>
                <a:lnTo>
                  <a:pt x="4727250" y="1205550"/>
                </a:lnTo>
                <a:lnTo>
                  <a:pt x="4704143" y="1208748"/>
                </a:lnTo>
                <a:lnTo>
                  <a:pt x="4692250" y="1216481"/>
                </a:lnTo>
                <a:lnTo>
                  <a:pt x="4688512" y="1221018"/>
                </a:lnTo>
                <a:lnTo>
                  <a:pt x="4676788" y="1231949"/>
                </a:lnTo>
                <a:lnTo>
                  <a:pt x="4676788" y="1239683"/>
                </a:lnTo>
                <a:lnTo>
                  <a:pt x="4650283" y="1252027"/>
                </a:lnTo>
                <a:lnTo>
                  <a:pt x="4645695" y="1259315"/>
                </a:lnTo>
                <a:lnTo>
                  <a:pt x="4634821" y="1262958"/>
                </a:lnTo>
                <a:lnTo>
                  <a:pt x="4599821" y="1255150"/>
                </a:lnTo>
                <a:lnTo>
                  <a:pt x="4565669" y="1239683"/>
                </a:lnTo>
                <a:lnTo>
                  <a:pt x="4511469" y="1231949"/>
                </a:lnTo>
                <a:lnTo>
                  <a:pt x="4468653" y="1190008"/>
                </a:lnTo>
                <a:lnTo>
                  <a:pt x="4402559" y="1147249"/>
                </a:lnTo>
                <a:lnTo>
                  <a:pt x="4340544" y="1154983"/>
                </a:lnTo>
                <a:close/>
                <a:moveTo>
                  <a:pt x="572505" y="1101204"/>
                </a:moveTo>
                <a:lnTo>
                  <a:pt x="610847" y="1124496"/>
                </a:lnTo>
                <a:lnTo>
                  <a:pt x="614005" y="1147328"/>
                </a:lnTo>
                <a:lnTo>
                  <a:pt x="621674" y="1162856"/>
                </a:lnTo>
                <a:lnTo>
                  <a:pt x="633850" y="1190709"/>
                </a:lnTo>
                <a:lnTo>
                  <a:pt x="610847" y="1182950"/>
                </a:lnTo>
                <a:lnTo>
                  <a:pt x="598667" y="1167422"/>
                </a:lnTo>
                <a:lnTo>
                  <a:pt x="583331" y="1155092"/>
                </a:lnTo>
                <a:lnTo>
                  <a:pt x="564836" y="1128602"/>
                </a:lnTo>
                <a:lnTo>
                  <a:pt x="564836" y="1105770"/>
                </a:lnTo>
                <a:close/>
                <a:moveTo>
                  <a:pt x="5241489" y="1101110"/>
                </a:moveTo>
                <a:lnTo>
                  <a:pt x="5233910" y="1139441"/>
                </a:lnTo>
                <a:lnTo>
                  <a:pt x="5229663" y="1162717"/>
                </a:lnTo>
                <a:lnTo>
                  <a:pt x="5229833" y="1162992"/>
                </a:lnTo>
                <a:lnTo>
                  <a:pt x="5233920" y="1140123"/>
                </a:lnTo>
                <a:lnTo>
                  <a:pt x="5241676" y="1101436"/>
                </a:lnTo>
                <a:close/>
                <a:moveTo>
                  <a:pt x="3289505" y="1082984"/>
                </a:moveTo>
                <a:lnTo>
                  <a:pt x="3286405" y="1098267"/>
                </a:lnTo>
                <a:lnTo>
                  <a:pt x="3281976" y="1116699"/>
                </a:lnTo>
                <a:lnTo>
                  <a:pt x="3281976" y="1105910"/>
                </a:lnTo>
                <a:lnTo>
                  <a:pt x="3286405" y="1093773"/>
                </a:lnTo>
                <a:lnTo>
                  <a:pt x="3286405" y="1086130"/>
                </a:lnTo>
                <a:close/>
                <a:moveTo>
                  <a:pt x="2849239" y="1082984"/>
                </a:moveTo>
                <a:lnTo>
                  <a:pt x="2853380" y="1086084"/>
                </a:lnTo>
                <a:lnTo>
                  <a:pt x="2853380" y="1090513"/>
                </a:lnTo>
                <a:lnTo>
                  <a:pt x="2849239" y="1090513"/>
                </a:lnTo>
                <a:close/>
                <a:moveTo>
                  <a:pt x="2863778" y="1075013"/>
                </a:moveTo>
                <a:lnTo>
                  <a:pt x="2868280" y="1078201"/>
                </a:lnTo>
                <a:lnTo>
                  <a:pt x="2868280" y="1075013"/>
                </a:lnTo>
                <a:lnTo>
                  <a:pt x="2871432" y="1075013"/>
                </a:lnTo>
                <a:lnTo>
                  <a:pt x="2871432" y="1085945"/>
                </a:lnTo>
                <a:lnTo>
                  <a:pt x="2879536" y="1085945"/>
                </a:lnTo>
                <a:lnTo>
                  <a:pt x="2875934" y="1090501"/>
                </a:lnTo>
                <a:lnTo>
                  <a:pt x="2871432" y="1090501"/>
                </a:lnTo>
                <a:lnTo>
                  <a:pt x="2868280" y="1090501"/>
                </a:lnTo>
                <a:lnTo>
                  <a:pt x="2863778" y="1082756"/>
                </a:lnTo>
                <a:lnTo>
                  <a:pt x="2860626" y="1082756"/>
                </a:lnTo>
                <a:close/>
                <a:moveTo>
                  <a:pt x="2844683" y="1075013"/>
                </a:moveTo>
                <a:lnTo>
                  <a:pt x="2853287" y="1075013"/>
                </a:lnTo>
                <a:lnTo>
                  <a:pt x="2853287" y="1079062"/>
                </a:lnTo>
                <a:close/>
                <a:moveTo>
                  <a:pt x="3317050" y="1067041"/>
                </a:moveTo>
                <a:lnTo>
                  <a:pt x="3324795" y="1067041"/>
                </a:lnTo>
                <a:lnTo>
                  <a:pt x="3320239" y="1070276"/>
                </a:lnTo>
                <a:lnTo>
                  <a:pt x="3320239" y="1082753"/>
                </a:lnTo>
                <a:lnTo>
                  <a:pt x="3320239" y="1085988"/>
                </a:lnTo>
                <a:lnTo>
                  <a:pt x="3312495" y="1098465"/>
                </a:lnTo>
                <a:lnTo>
                  <a:pt x="3309307" y="1074898"/>
                </a:lnTo>
                <a:close/>
                <a:moveTo>
                  <a:pt x="2869248" y="1052237"/>
                </a:moveTo>
                <a:lnTo>
                  <a:pt x="2869248" y="1055389"/>
                </a:lnTo>
                <a:lnTo>
                  <a:pt x="2864367" y="1063042"/>
                </a:lnTo>
                <a:lnTo>
                  <a:pt x="2869248" y="1063042"/>
                </a:lnTo>
                <a:lnTo>
                  <a:pt x="2864367" y="1067544"/>
                </a:lnTo>
                <a:lnTo>
                  <a:pt x="2856071" y="1071146"/>
                </a:lnTo>
                <a:lnTo>
                  <a:pt x="2856071" y="1067544"/>
                </a:lnTo>
                <a:lnTo>
                  <a:pt x="2856071" y="1063042"/>
                </a:lnTo>
                <a:lnTo>
                  <a:pt x="2856071" y="1059890"/>
                </a:lnTo>
                <a:lnTo>
                  <a:pt x="2860951" y="1059890"/>
                </a:lnTo>
                <a:lnTo>
                  <a:pt x="2860951" y="1055389"/>
                </a:lnTo>
                <a:close/>
                <a:moveTo>
                  <a:pt x="5276727" y="1047008"/>
                </a:moveTo>
                <a:lnTo>
                  <a:pt x="5264833" y="1051544"/>
                </a:lnTo>
                <a:lnTo>
                  <a:pt x="5229663" y="1066565"/>
                </a:lnTo>
                <a:lnTo>
                  <a:pt x="5222017" y="1085751"/>
                </a:lnTo>
                <a:lnTo>
                  <a:pt x="5222260" y="1085751"/>
                </a:lnTo>
                <a:lnTo>
                  <a:pt x="5229759" y="1067704"/>
                </a:lnTo>
                <a:lnTo>
                  <a:pt x="5264847" y="1052229"/>
                </a:lnTo>
                <a:lnTo>
                  <a:pt x="5277142" y="1047682"/>
                </a:lnTo>
                <a:lnTo>
                  <a:pt x="5288113" y="1052229"/>
                </a:lnTo>
                <a:lnTo>
                  <a:pt x="5311284" y="1055419"/>
                </a:lnTo>
                <a:lnTo>
                  <a:pt x="5323200" y="1059967"/>
                </a:lnTo>
                <a:lnTo>
                  <a:pt x="5330861" y="1063157"/>
                </a:lnTo>
                <a:lnTo>
                  <a:pt x="5365097" y="1113721"/>
                </a:lnTo>
                <a:lnTo>
                  <a:pt x="5380513" y="1129196"/>
                </a:lnTo>
                <a:lnTo>
                  <a:pt x="5392430" y="1152476"/>
                </a:lnTo>
                <a:lnTo>
                  <a:pt x="5400091" y="1163403"/>
                </a:lnTo>
                <a:lnTo>
                  <a:pt x="5407846" y="1171140"/>
                </a:lnTo>
                <a:lnTo>
                  <a:pt x="5426572" y="1171140"/>
                </a:lnTo>
                <a:lnTo>
                  <a:pt x="5438867" y="1171140"/>
                </a:lnTo>
                <a:lnTo>
                  <a:pt x="5469793" y="1186615"/>
                </a:lnTo>
                <a:lnTo>
                  <a:pt x="5489370" y="1224894"/>
                </a:lnTo>
                <a:lnTo>
                  <a:pt x="5497126" y="1224894"/>
                </a:lnTo>
                <a:lnTo>
                  <a:pt x="5515852" y="1221705"/>
                </a:lnTo>
                <a:lnTo>
                  <a:pt x="5523607" y="1209420"/>
                </a:lnTo>
                <a:lnTo>
                  <a:pt x="5543562" y="1201615"/>
                </a:lnTo>
                <a:lnTo>
                  <a:pt x="5558601" y="1194573"/>
                </a:lnTo>
                <a:lnTo>
                  <a:pt x="5558601" y="1193206"/>
                </a:lnTo>
                <a:lnTo>
                  <a:pt x="5543649" y="1200939"/>
                </a:lnTo>
                <a:lnTo>
                  <a:pt x="5523601" y="1208748"/>
                </a:lnTo>
                <a:lnTo>
                  <a:pt x="5515785" y="1221018"/>
                </a:lnTo>
                <a:lnTo>
                  <a:pt x="5497095" y="1224215"/>
                </a:lnTo>
                <a:lnTo>
                  <a:pt x="5489449" y="1224215"/>
                </a:lnTo>
                <a:lnTo>
                  <a:pt x="5469740" y="1185472"/>
                </a:lnTo>
                <a:lnTo>
                  <a:pt x="5438817" y="1170451"/>
                </a:lnTo>
                <a:lnTo>
                  <a:pt x="5426584" y="1170451"/>
                </a:lnTo>
                <a:lnTo>
                  <a:pt x="5407894" y="1170451"/>
                </a:lnTo>
                <a:lnTo>
                  <a:pt x="5400079" y="1162717"/>
                </a:lnTo>
                <a:lnTo>
                  <a:pt x="5392433" y="1151786"/>
                </a:lnTo>
                <a:lnTo>
                  <a:pt x="5380539" y="1128510"/>
                </a:lnTo>
                <a:lnTo>
                  <a:pt x="5365078" y="1113042"/>
                </a:lnTo>
                <a:lnTo>
                  <a:pt x="5330927" y="1062475"/>
                </a:lnTo>
                <a:lnTo>
                  <a:pt x="5323111" y="1058832"/>
                </a:lnTo>
                <a:lnTo>
                  <a:pt x="5310878" y="1054742"/>
                </a:lnTo>
                <a:lnTo>
                  <a:pt x="5288111" y="1051544"/>
                </a:lnTo>
                <a:close/>
                <a:moveTo>
                  <a:pt x="2895173" y="1044265"/>
                </a:moveTo>
                <a:lnTo>
                  <a:pt x="2910612" y="1047459"/>
                </a:lnTo>
                <a:lnTo>
                  <a:pt x="2926051" y="1044265"/>
                </a:lnTo>
                <a:lnTo>
                  <a:pt x="2926051" y="1055201"/>
                </a:lnTo>
                <a:lnTo>
                  <a:pt x="2910612" y="1067502"/>
                </a:lnTo>
                <a:lnTo>
                  <a:pt x="2910612" y="1070684"/>
                </a:lnTo>
                <a:lnTo>
                  <a:pt x="2906974" y="1078425"/>
                </a:lnTo>
                <a:lnTo>
                  <a:pt x="2918331" y="1075243"/>
                </a:lnTo>
                <a:lnTo>
                  <a:pt x="2945572" y="1075243"/>
                </a:lnTo>
                <a:lnTo>
                  <a:pt x="2948751" y="1082985"/>
                </a:lnTo>
                <a:lnTo>
                  <a:pt x="2941031" y="1093921"/>
                </a:lnTo>
                <a:lnTo>
                  <a:pt x="2930133" y="1113500"/>
                </a:lnTo>
                <a:lnTo>
                  <a:pt x="2933771" y="1117145"/>
                </a:lnTo>
                <a:lnTo>
                  <a:pt x="2926051" y="1121241"/>
                </a:lnTo>
                <a:lnTo>
                  <a:pt x="2918331" y="1124435"/>
                </a:lnTo>
                <a:lnTo>
                  <a:pt x="2933771" y="1124435"/>
                </a:lnTo>
                <a:lnTo>
                  <a:pt x="2953292" y="1144478"/>
                </a:lnTo>
                <a:lnTo>
                  <a:pt x="2965553" y="1167715"/>
                </a:lnTo>
                <a:lnTo>
                  <a:pt x="2980992" y="1178638"/>
                </a:lnTo>
                <a:lnTo>
                  <a:pt x="2984170" y="1194134"/>
                </a:lnTo>
                <a:lnTo>
                  <a:pt x="2980992" y="1194134"/>
                </a:lnTo>
                <a:lnTo>
                  <a:pt x="2988712" y="1209617"/>
                </a:lnTo>
                <a:lnTo>
                  <a:pt x="2984170" y="1213713"/>
                </a:lnTo>
                <a:lnTo>
                  <a:pt x="2988712" y="1221454"/>
                </a:lnTo>
                <a:lnTo>
                  <a:pt x="2991890" y="1216907"/>
                </a:lnTo>
                <a:lnTo>
                  <a:pt x="2999610" y="1213713"/>
                </a:lnTo>
                <a:lnTo>
                  <a:pt x="3015049" y="1224649"/>
                </a:lnTo>
                <a:lnTo>
                  <a:pt x="3007329" y="1244691"/>
                </a:lnTo>
                <a:lnTo>
                  <a:pt x="2999610" y="1247886"/>
                </a:lnTo>
                <a:lnTo>
                  <a:pt x="2995972" y="1252433"/>
                </a:lnTo>
                <a:lnTo>
                  <a:pt x="2991890" y="1255627"/>
                </a:lnTo>
                <a:lnTo>
                  <a:pt x="3007329" y="1260174"/>
                </a:lnTo>
                <a:lnTo>
                  <a:pt x="2999610" y="1271110"/>
                </a:lnTo>
                <a:lnTo>
                  <a:pt x="2988712" y="1275670"/>
                </a:lnTo>
                <a:lnTo>
                  <a:pt x="2973273" y="1271110"/>
                </a:lnTo>
                <a:lnTo>
                  <a:pt x="2965553" y="1271110"/>
                </a:lnTo>
                <a:lnTo>
                  <a:pt x="2945572" y="1275670"/>
                </a:lnTo>
                <a:lnTo>
                  <a:pt x="2930133" y="1275670"/>
                </a:lnTo>
                <a:lnTo>
                  <a:pt x="2918331" y="1278851"/>
                </a:lnTo>
                <a:lnTo>
                  <a:pt x="2910612" y="1286593"/>
                </a:lnTo>
                <a:lnTo>
                  <a:pt x="2902892" y="1286593"/>
                </a:lnTo>
                <a:lnTo>
                  <a:pt x="2884275" y="1294347"/>
                </a:lnTo>
                <a:lnTo>
                  <a:pt x="2876555" y="1290702"/>
                </a:lnTo>
                <a:lnTo>
                  <a:pt x="2887453" y="1282960"/>
                </a:lnTo>
                <a:lnTo>
                  <a:pt x="2899255" y="1267928"/>
                </a:lnTo>
                <a:lnTo>
                  <a:pt x="2906974" y="1263369"/>
                </a:lnTo>
                <a:lnTo>
                  <a:pt x="2922414" y="1263369"/>
                </a:lnTo>
                <a:lnTo>
                  <a:pt x="2930133" y="1252433"/>
                </a:lnTo>
                <a:lnTo>
                  <a:pt x="2918331" y="1255627"/>
                </a:lnTo>
                <a:lnTo>
                  <a:pt x="2902892" y="1252433"/>
                </a:lnTo>
                <a:lnTo>
                  <a:pt x="2899255" y="1247886"/>
                </a:lnTo>
                <a:lnTo>
                  <a:pt x="2891994" y="1252433"/>
                </a:lnTo>
                <a:lnTo>
                  <a:pt x="2887453" y="1244691"/>
                </a:lnTo>
                <a:lnTo>
                  <a:pt x="2906974" y="1229208"/>
                </a:lnTo>
                <a:lnTo>
                  <a:pt x="2906974" y="1216907"/>
                </a:lnTo>
                <a:lnTo>
                  <a:pt x="2899255" y="1216907"/>
                </a:lnTo>
                <a:lnTo>
                  <a:pt x="2895173" y="1216907"/>
                </a:lnTo>
                <a:lnTo>
                  <a:pt x="2899255" y="1213713"/>
                </a:lnTo>
                <a:lnTo>
                  <a:pt x="2914694" y="1205971"/>
                </a:lnTo>
                <a:lnTo>
                  <a:pt x="2930133" y="1205971"/>
                </a:lnTo>
                <a:lnTo>
                  <a:pt x="2926051" y="1198230"/>
                </a:lnTo>
                <a:lnTo>
                  <a:pt x="2926051" y="1186380"/>
                </a:lnTo>
                <a:lnTo>
                  <a:pt x="2926051" y="1183198"/>
                </a:lnTo>
                <a:lnTo>
                  <a:pt x="2922414" y="1183198"/>
                </a:lnTo>
                <a:lnTo>
                  <a:pt x="2918331" y="1167715"/>
                </a:lnTo>
                <a:lnTo>
                  <a:pt x="2918331" y="1163155"/>
                </a:lnTo>
                <a:lnTo>
                  <a:pt x="2926051" y="1155414"/>
                </a:lnTo>
                <a:lnTo>
                  <a:pt x="2918331" y="1155414"/>
                </a:lnTo>
                <a:lnTo>
                  <a:pt x="2906974" y="1159961"/>
                </a:lnTo>
                <a:lnTo>
                  <a:pt x="2895173" y="1163155"/>
                </a:lnTo>
                <a:lnTo>
                  <a:pt x="2887453" y="1159961"/>
                </a:lnTo>
                <a:lnTo>
                  <a:pt x="2895173" y="1139918"/>
                </a:lnTo>
                <a:lnTo>
                  <a:pt x="2895173" y="1136737"/>
                </a:lnTo>
                <a:lnTo>
                  <a:pt x="2895173" y="1128995"/>
                </a:lnTo>
                <a:lnTo>
                  <a:pt x="2884275" y="1128995"/>
                </a:lnTo>
                <a:lnTo>
                  <a:pt x="2879733" y="1144478"/>
                </a:lnTo>
                <a:lnTo>
                  <a:pt x="2879733" y="1132177"/>
                </a:lnTo>
                <a:lnTo>
                  <a:pt x="2879733" y="1117145"/>
                </a:lnTo>
                <a:lnTo>
                  <a:pt x="2887453" y="1105758"/>
                </a:lnTo>
                <a:lnTo>
                  <a:pt x="2879733" y="1109403"/>
                </a:lnTo>
                <a:lnTo>
                  <a:pt x="2872014" y="1101662"/>
                </a:lnTo>
                <a:lnTo>
                  <a:pt x="2879733" y="1093921"/>
                </a:lnTo>
                <a:lnTo>
                  <a:pt x="2884275" y="1086167"/>
                </a:lnTo>
                <a:lnTo>
                  <a:pt x="2876555" y="1082985"/>
                </a:lnTo>
                <a:lnTo>
                  <a:pt x="2879733" y="1070684"/>
                </a:lnTo>
                <a:lnTo>
                  <a:pt x="2887453" y="1067502"/>
                </a:lnTo>
                <a:lnTo>
                  <a:pt x="2887453" y="1059748"/>
                </a:lnTo>
                <a:lnTo>
                  <a:pt x="2891994" y="1059748"/>
                </a:lnTo>
                <a:close/>
                <a:moveTo>
                  <a:pt x="2922121" y="1028322"/>
                </a:moveTo>
                <a:lnTo>
                  <a:pt x="2925494" y="1031865"/>
                </a:lnTo>
                <a:lnTo>
                  <a:pt x="2934166" y="1031865"/>
                </a:lnTo>
                <a:lnTo>
                  <a:pt x="2934166" y="1036926"/>
                </a:lnTo>
                <a:lnTo>
                  <a:pt x="2922121" y="1036926"/>
                </a:lnTo>
                <a:close/>
                <a:moveTo>
                  <a:pt x="2960473" y="982771"/>
                </a:moveTo>
                <a:lnTo>
                  <a:pt x="2960473" y="990589"/>
                </a:lnTo>
                <a:lnTo>
                  <a:pt x="2964947" y="998408"/>
                </a:lnTo>
                <a:lnTo>
                  <a:pt x="2955999" y="1006226"/>
                </a:lnTo>
                <a:lnTo>
                  <a:pt x="2955999" y="998408"/>
                </a:lnTo>
                <a:lnTo>
                  <a:pt x="2952868" y="995189"/>
                </a:lnTo>
                <a:lnTo>
                  <a:pt x="2955999" y="995189"/>
                </a:lnTo>
                <a:lnTo>
                  <a:pt x="2952868" y="987370"/>
                </a:lnTo>
                <a:close/>
                <a:moveTo>
                  <a:pt x="2860951" y="928109"/>
                </a:moveTo>
                <a:lnTo>
                  <a:pt x="2869248" y="936406"/>
                </a:lnTo>
                <a:lnTo>
                  <a:pt x="2864367" y="941286"/>
                </a:lnTo>
                <a:lnTo>
                  <a:pt x="2856071" y="932989"/>
                </a:lnTo>
                <a:close/>
                <a:moveTo>
                  <a:pt x="3115180" y="912634"/>
                </a:moveTo>
                <a:lnTo>
                  <a:pt x="3119428" y="912634"/>
                </a:lnTo>
                <a:lnTo>
                  <a:pt x="3117857" y="913655"/>
                </a:lnTo>
                <a:close/>
                <a:moveTo>
                  <a:pt x="3103797" y="909436"/>
                </a:moveTo>
                <a:lnTo>
                  <a:pt x="3115180" y="912634"/>
                </a:lnTo>
                <a:lnTo>
                  <a:pt x="3103797" y="912634"/>
                </a:lnTo>
                <a:close/>
                <a:moveTo>
                  <a:pt x="1607503" y="827896"/>
                </a:moveTo>
                <a:lnTo>
                  <a:pt x="1607503" y="840373"/>
                </a:lnTo>
                <a:lnTo>
                  <a:pt x="1591867" y="859320"/>
                </a:lnTo>
                <a:lnTo>
                  <a:pt x="1584049" y="851464"/>
                </a:lnTo>
                <a:lnTo>
                  <a:pt x="1596466" y="832518"/>
                </a:lnTo>
                <a:close/>
                <a:moveTo>
                  <a:pt x="1545852" y="801704"/>
                </a:moveTo>
                <a:lnTo>
                  <a:pt x="1573350" y="809579"/>
                </a:lnTo>
                <a:lnTo>
                  <a:pt x="1565686" y="817453"/>
                </a:lnTo>
                <a:lnTo>
                  <a:pt x="1542697" y="828572"/>
                </a:lnTo>
                <a:lnTo>
                  <a:pt x="1530526" y="824866"/>
                </a:lnTo>
                <a:lnTo>
                  <a:pt x="1530526" y="817453"/>
                </a:lnTo>
                <a:close/>
                <a:moveTo>
                  <a:pt x="1639849" y="793733"/>
                </a:moveTo>
                <a:lnTo>
                  <a:pt x="1650799" y="796921"/>
                </a:lnTo>
                <a:lnTo>
                  <a:pt x="1650799" y="804665"/>
                </a:lnTo>
                <a:lnTo>
                  <a:pt x="1642915" y="809221"/>
                </a:lnTo>
                <a:close/>
                <a:moveTo>
                  <a:pt x="1658070" y="789177"/>
                </a:moveTo>
                <a:lnTo>
                  <a:pt x="1665676" y="789177"/>
                </a:lnTo>
                <a:lnTo>
                  <a:pt x="1670150" y="797474"/>
                </a:lnTo>
                <a:lnTo>
                  <a:pt x="1662544" y="802354"/>
                </a:lnTo>
                <a:close/>
                <a:moveTo>
                  <a:pt x="2617117" y="774374"/>
                </a:moveTo>
                <a:lnTo>
                  <a:pt x="2632231" y="789830"/>
                </a:lnTo>
                <a:lnTo>
                  <a:pt x="2628104" y="805287"/>
                </a:lnTo>
                <a:lnTo>
                  <a:pt x="2632231" y="817108"/>
                </a:lnTo>
                <a:lnTo>
                  <a:pt x="2640011" y="805287"/>
                </a:lnTo>
                <a:lnTo>
                  <a:pt x="2643673" y="809379"/>
                </a:lnTo>
                <a:lnTo>
                  <a:pt x="2647791" y="809379"/>
                </a:lnTo>
                <a:lnTo>
                  <a:pt x="2647791" y="794374"/>
                </a:lnTo>
                <a:lnTo>
                  <a:pt x="2651454" y="789830"/>
                </a:lnTo>
                <a:lnTo>
                  <a:pt x="2659234" y="805287"/>
                </a:lnTo>
                <a:lnTo>
                  <a:pt x="2663361" y="801651"/>
                </a:lnTo>
                <a:lnTo>
                  <a:pt x="2663361" y="794374"/>
                </a:lnTo>
                <a:lnTo>
                  <a:pt x="2671141" y="789830"/>
                </a:lnTo>
                <a:lnTo>
                  <a:pt x="2678921" y="797559"/>
                </a:lnTo>
                <a:lnTo>
                  <a:pt x="2686710" y="801651"/>
                </a:lnTo>
                <a:lnTo>
                  <a:pt x="2682128" y="789830"/>
                </a:lnTo>
                <a:lnTo>
                  <a:pt x="2694491" y="797559"/>
                </a:lnTo>
                <a:lnTo>
                  <a:pt x="2702271" y="789830"/>
                </a:lnTo>
                <a:lnTo>
                  <a:pt x="2710051" y="794374"/>
                </a:lnTo>
                <a:lnTo>
                  <a:pt x="2713258" y="789830"/>
                </a:lnTo>
                <a:lnTo>
                  <a:pt x="2713258" y="782102"/>
                </a:lnTo>
                <a:lnTo>
                  <a:pt x="2721038" y="778917"/>
                </a:lnTo>
                <a:lnTo>
                  <a:pt x="2725621" y="789830"/>
                </a:lnTo>
                <a:lnTo>
                  <a:pt x="2744388" y="786646"/>
                </a:lnTo>
                <a:lnTo>
                  <a:pt x="2736608" y="794374"/>
                </a:lnTo>
                <a:lnTo>
                  <a:pt x="2744388" y="794374"/>
                </a:lnTo>
                <a:lnTo>
                  <a:pt x="2740725" y="805287"/>
                </a:lnTo>
                <a:lnTo>
                  <a:pt x="2744388" y="805287"/>
                </a:lnTo>
                <a:lnTo>
                  <a:pt x="2759957" y="820743"/>
                </a:lnTo>
                <a:lnTo>
                  <a:pt x="2759957" y="828015"/>
                </a:lnTo>
                <a:lnTo>
                  <a:pt x="2756295" y="832564"/>
                </a:lnTo>
                <a:lnTo>
                  <a:pt x="2752168" y="843472"/>
                </a:lnTo>
                <a:lnTo>
                  <a:pt x="2744388" y="848021"/>
                </a:lnTo>
                <a:lnTo>
                  <a:pt x="2740725" y="855743"/>
                </a:lnTo>
                <a:lnTo>
                  <a:pt x="2725621" y="858928"/>
                </a:lnTo>
                <a:lnTo>
                  <a:pt x="2710051" y="866656"/>
                </a:lnTo>
                <a:lnTo>
                  <a:pt x="2697697" y="874385"/>
                </a:lnTo>
                <a:lnTo>
                  <a:pt x="2682128" y="882113"/>
                </a:lnTo>
                <a:lnTo>
                  <a:pt x="2666558" y="886656"/>
                </a:lnTo>
                <a:lnTo>
                  <a:pt x="2643673" y="878928"/>
                </a:lnTo>
                <a:lnTo>
                  <a:pt x="2632231" y="871200"/>
                </a:lnTo>
                <a:lnTo>
                  <a:pt x="2601557" y="871200"/>
                </a:lnTo>
                <a:lnTo>
                  <a:pt x="2601557" y="863472"/>
                </a:lnTo>
                <a:lnTo>
                  <a:pt x="2604764" y="863472"/>
                </a:lnTo>
                <a:lnTo>
                  <a:pt x="2617117" y="855743"/>
                </a:lnTo>
                <a:lnTo>
                  <a:pt x="2609337" y="848021"/>
                </a:lnTo>
                <a:lnTo>
                  <a:pt x="2609337" y="835743"/>
                </a:lnTo>
                <a:lnTo>
                  <a:pt x="2585987" y="835743"/>
                </a:lnTo>
                <a:lnTo>
                  <a:pt x="2581414" y="832564"/>
                </a:lnTo>
                <a:lnTo>
                  <a:pt x="2601557" y="828015"/>
                </a:lnTo>
                <a:lnTo>
                  <a:pt x="2620324" y="828015"/>
                </a:lnTo>
                <a:lnTo>
                  <a:pt x="2624906" y="824836"/>
                </a:lnTo>
                <a:lnTo>
                  <a:pt x="2620324" y="824836"/>
                </a:lnTo>
                <a:lnTo>
                  <a:pt x="2612544" y="820743"/>
                </a:lnTo>
                <a:lnTo>
                  <a:pt x="2620324" y="813015"/>
                </a:lnTo>
                <a:lnTo>
                  <a:pt x="2604764" y="805287"/>
                </a:lnTo>
                <a:lnTo>
                  <a:pt x="2589194" y="813015"/>
                </a:lnTo>
                <a:lnTo>
                  <a:pt x="2578207" y="809379"/>
                </a:lnTo>
                <a:lnTo>
                  <a:pt x="2585987" y="801651"/>
                </a:lnTo>
                <a:lnTo>
                  <a:pt x="2593776" y="805287"/>
                </a:lnTo>
                <a:lnTo>
                  <a:pt x="2596974" y="801651"/>
                </a:lnTo>
                <a:lnTo>
                  <a:pt x="2589194" y="797559"/>
                </a:lnTo>
                <a:lnTo>
                  <a:pt x="2593776" y="794374"/>
                </a:lnTo>
                <a:lnTo>
                  <a:pt x="2596974" y="786646"/>
                </a:lnTo>
                <a:lnTo>
                  <a:pt x="2604764" y="794374"/>
                </a:lnTo>
                <a:lnTo>
                  <a:pt x="2612544" y="794374"/>
                </a:lnTo>
                <a:lnTo>
                  <a:pt x="2604764" y="782102"/>
                </a:lnTo>
                <a:close/>
                <a:moveTo>
                  <a:pt x="3270135" y="719959"/>
                </a:moveTo>
                <a:lnTo>
                  <a:pt x="3262829" y="724495"/>
                </a:lnTo>
                <a:lnTo>
                  <a:pt x="3270135" y="724495"/>
                </a:lnTo>
                <a:close/>
                <a:moveTo>
                  <a:pt x="3231423" y="716750"/>
                </a:moveTo>
                <a:lnTo>
                  <a:pt x="3226949" y="720395"/>
                </a:lnTo>
                <a:lnTo>
                  <a:pt x="3223817" y="720395"/>
                </a:lnTo>
                <a:close/>
                <a:moveTo>
                  <a:pt x="3242907" y="709463"/>
                </a:moveTo>
                <a:lnTo>
                  <a:pt x="3247506" y="717117"/>
                </a:lnTo>
                <a:lnTo>
                  <a:pt x="3250725" y="709463"/>
                </a:lnTo>
                <a:lnTo>
                  <a:pt x="3255323" y="717117"/>
                </a:lnTo>
                <a:lnTo>
                  <a:pt x="3242907" y="724771"/>
                </a:lnTo>
                <a:lnTo>
                  <a:pt x="3239687" y="728373"/>
                </a:lnTo>
                <a:lnTo>
                  <a:pt x="3235088" y="728373"/>
                </a:lnTo>
                <a:lnTo>
                  <a:pt x="3231869" y="720269"/>
                </a:lnTo>
                <a:close/>
                <a:moveTo>
                  <a:pt x="3226949" y="704907"/>
                </a:moveTo>
                <a:lnTo>
                  <a:pt x="3231423" y="709462"/>
                </a:lnTo>
                <a:lnTo>
                  <a:pt x="3231423" y="716750"/>
                </a:lnTo>
                <a:lnTo>
                  <a:pt x="3226949" y="716750"/>
                </a:lnTo>
                <a:lnTo>
                  <a:pt x="3219344" y="720395"/>
                </a:lnTo>
                <a:lnTo>
                  <a:pt x="3219344" y="712650"/>
                </a:lnTo>
                <a:lnTo>
                  <a:pt x="3226949" y="712650"/>
                </a:lnTo>
                <a:close/>
                <a:moveTo>
                  <a:pt x="1553196" y="686687"/>
                </a:moveTo>
                <a:lnTo>
                  <a:pt x="1553196" y="709811"/>
                </a:lnTo>
                <a:lnTo>
                  <a:pt x="1565517" y="705277"/>
                </a:lnTo>
                <a:lnTo>
                  <a:pt x="1588789" y="736112"/>
                </a:lnTo>
                <a:lnTo>
                  <a:pt x="1591987" y="758785"/>
                </a:lnTo>
                <a:lnTo>
                  <a:pt x="1607500" y="766497"/>
                </a:lnTo>
                <a:lnTo>
                  <a:pt x="1612062" y="778738"/>
                </a:lnTo>
                <a:lnTo>
                  <a:pt x="1596549" y="786449"/>
                </a:lnTo>
                <a:lnTo>
                  <a:pt x="1568708" y="774203"/>
                </a:lnTo>
                <a:lnTo>
                  <a:pt x="1568708" y="755613"/>
                </a:lnTo>
                <a:lnTo>
                  <a:pt x="1557758" y="758785"/>
                </a:lnTo>
                <a:lnTo>
                  <a:pt x="1538140" y="774203"/>
                </a:lnTo>
                <a:lnTo>
                  <a:pt x="1522621" y="786449"/>
                </a:lnTo>
                <a:lnTo>
                  <a:pt x="1507109" y="786449"/>
                </a:lnTo>
                <a:lnTo>
                  <a:pt x="1503917" y="778738"/>
                </a:lnTo>
                <a:lnTo>
                  <a:pt x="1483836" y="778738"/>
                </a:lnTo>
                <a:lnTo>
                  <a:pt x="1488398" y="771031"/>
                </a:lnTo>
                <a:lnTo>
                  <a:pt x="1507109" y="758785"/>
                </a:lnTo>
                <a:lnTo>
                  <a:pt x="1522621" y="720694"/>
                </a:lnTo>
                <a:lnTo>
                  <a:pt x="1538140" y="702105"/>
                </a:lnTo>
                <a:close/>
                <a:moveTo>
                  <a:pt x="1747635" y="632025"/>
                </a:moveTo>
                <a:lnTo>
                  <a:pt x="1758969" y="639882"/>
                </a:lnTo>
                <a:lnTo>
                  <a:pt x="1751263" y="658828"/>
                </a:lnTo>
                <a:lnTo>
                  <a:pt x="1732677" y="663449"/>
                </a:lnTo>
                <a:lnTo>
                  <a:pt x="1712732" y="658828"/>
                </a:lnTo>
                <a:lnTo>
                  <a:pt x="1717265" y="647737"/>
                </a:lnTo>
                <a:lnTo>
                  <a:pt x="1728144" y="635260"/>
                </a:lnTo>
                <a:close/>
                <a:moveTo>
                  <a:pt x="1422285" y="509036"/>
                </a:moveTo>
                <a:lnTo>
                  <a:pt x="1434170" y="532268"/>
                </a:lnTo>
                <a:lnTo>
                  <a:pt x="1437828" y="550943"/>
                </a:lnTo>
                <a:lnTo>
                  <a:pt x="1430056" y="558687"/>
                </a:lnTo>
                <a:lnTo>
                  <a:pt x="1409940" y="558687"/>
                </a:lnTo>
                <a:lnTo>
                  <a:pt x="1394395" y="550943"/>
                </a:lnTo>
                <a:lnTo>
                  <a:pt x="1375651" y="535455"/>
                </a:lnTo>
                <a:lnTo>
                  <a:pt x="1391197" y="532268"/>
                </a:lnTo>
                <a:lnTo>
                  <a:pt x="1402167" y="519969"/>
                </a:lnTo>
                <a:close/>
                <a:moveTo>
                  <a:pt x="1781783" y="427044"/>
                </a:moveTo>
                <a:lnTo>
                  <a:pt x="1794126" y="434938"/>
                </a:lnTo>
                <a:lnTo>
                  <a:pt x="1825213" y="442832"/>
                </a:lnTo>
                <a:lnTo>
                  <a:pt x="1832986" y="474409"/>
                </a:lnTo>
                <a:lnTo>
                  <a:pt x="1813786" y="466515"/>
                </a:lnTo>
                <a:lnTo>
                  <a:pt x="1797326" y="466515"/>
                </a:lnTo>
                <a:lnTo>
                  <a:pt x="1778583" y="466515"/>
                </a:lnTo>
                <a:lnTo>
                  <a:pt x="1770811" y="458621"/>
                </a:lnTo>
                <a:lnTo>
                  <a:pt x="1778583" y="447477"/>
                </a:lnTo>
                <a:lnTo>
                  <a:pt x="1774011" y="439583"/>
                </a:lnTo>
                <a:close/>
                <a:moveTo>
                  <a:pt x="1669963" y="404268"/>
                </a:moveTo>
                <a:lnTo>
                  <a:pt x="1715996" y="408827"/>
                </a:lnTo>
                <a:lnTo>
                  <a:pt x="1700508" y="416568"/>
                </a:lnTo>
                <a:lnTo>
                  <a:pt x="1680901" y="427490"/>
                </a:lnTo>
                <a:lnTo>
                  <a:pt x="1657660" y="442970"/>
                </a:lnTo>
                <a:lnTo>
                  <a:pt x="1657660" y="458000"/>
                </a:lnTo>
                <a:lnTo>
                  <a:pt x="1646722" y="478016"/>
                </a:lnTo>
                <a:lnTo>
                  <a:pt x="1654476" y="496702"/>
                </a:lnTo>
                <a:lnTo>
                  <a:pt x="1627115" y="512183"/>
                </a:lnTo>
                <a:lnTo>
                  <a:pt x="1649906" y="516718"/>
                </a:lnTo>
                <a:lnTo>
                  <a:pt x="1669963" y="493497"/>
                </a:lnTo>
                <a:lnTo>
                  <a:pt x="1662210" y="488962"/>
                </a:lnTo>
                <a:lnTo>
                  <a:pt x="1669963" y="470275"/>
                </a:lnTo>
                <a:lnTo>
                  <a:pt x="1680901" y="465740"/>
                </a:lnTo>
                <a:lnTo>
                  <a:pt x="1685470" y="450711"/>
                </a:lnTo>
                <a:lnTo>
                  <a:pt x="1700508" y="439337"/>
                </a:lnTo>
                <a:lnTo>
                  <a:pt x="1723750" y="427490"/>
                </a:lnTo>
                <a:lnTo>
                  <a:pt x="1765681" y="424308"/>
                </a:lnTo>
                <a:lnTo>
                  <a:pt x="1762498" y="439337"/>
                </a:lnTo>
                <a:lnTo>
                  <a:pt x="1765681" y="447054"/>
                </a:lnTo>
                <a:lnTo>
                  <a:pt x="1757927" y="465740"/>
                </a:lnTo>
                <a:lnTo>
                  <a:pt x="1739237" y="493497"/>
                </a:lnTo>
                <a:lnTo>
                  <a:pt x="1757927" y="481222"/>
                </a:lnTo>
                <a:lnTo>
                  <a:pt x="1765681" y="485756"/>
                </a:lnTo>
                <a:lnTo>
                  <a:pt x="1785738" y="493497"/>
                </a:lnTo>
                <a:lnTo>
                  <a:pt x="1781168" y="481222"/>
                </a:lnTo>
                <a:lnTo>
                  <a:pt x="1796676" y="473481"/>
                </a:lnTo>
                <a:lnTo>
                  <a:pt x="1813081" y="478016"/>
                </a:lnTo>
                <a:lnTo>
                  <a:pt x="1836322" y="485756"/>
                </a:lnTo>
                <a:lnTo>
                  <a:pt x="1839524" y="496702"/>
                </a:lnTo>
                <a:lnTo>
                  <a:pt x="1820834" y="501237"/>
                </a:lnTo>
                <a:lnTo>
                  <a:pt x="1836322" y="508978"/>
                </a:lnTo>
                <a:lnTo>
                  <a:pt x="1820834" y="516718"/>
                </a:lnTo>
                <a:lnTo>
                  <a:pt x="1844075" y="519924"/>
                </a:lnTo>
                <a:lnTo>
                  <a:pt x="1847259" y="539488"/>
                </a:lnTo>
                <a:lnTo>
                  <a:pt x="1862766" y="524008"/>
                </a:lnTo>
                <a:lnTo>
                  <a:pt x="1874620" y="531748"/>
                </a:lnTo>
                <a:lnTo>
                  <a:pt x="1878253" y="543145"/>
                </a:lnTo>
                <a:lnTo>
                  <a:pt x="1878253" y="554969"/>
                </a:lnTo>
                <a:lnTo>
                  <a:pt x="1893291" y="565892"/>
                </a:lnTo>
                <a:lnTo>
                  <a:pt x="1905595" y="578191"/>
                </a:lnTo>
                <a:lnTo>
                  <a:pt x="1893291" y="589113"/>
                </a:lnTo>
                <a:lnTo>
                  <a:pt x="1908798" y="589113"/>
                </a:lnTo>
                <a:lnTo>
                  <a:pt x="1916552" y="604594"/>
                </a:lnTo>
                <a:lnTo>
                  <a:pt x="1890108" y="609152"/>
                </a:lnTo>
                <a:lnTo>
                  <a:pt x="1921102" y="624182"/>
                </a:lnTo>
                <a:lnTo>
                  <a:pt x="1905595" y="624182"/>
                </a:lnTo>
                <a:lnTo>
                  <a:pt x="1885558" y="631923"/>
                </a:lnTo>
                <a:lnTo>
                  <a:pt x="1897862" y="647404"/>
                </a:lnTo>
                <a:lnTo>
                  <a:pt x="1908798" y="666066"/>
                </a:lnTo>
                <a:lnTo>
                  <a:pt x="1932039" y="673807"/>
                </a:lnTo>
                <a:lnTo>
                  <a:pt x="1939793" y="704769"/>
                </a:lnTo>
                <a:lnTo>
                  <a:pt x="1959382" y="704769"/>
                </a:lnTo>
                <a:lnTo>
                  <a:pt x="1970787" y="712509"/>
                </a:lnTo>
                <a:lnTo>
                  <a:pt x="1967135" y="724333"/>
                </a:lnTo>
                <a:lnTo>
                  <a:pt x="1944343" y="743019"/>
                </a:lnTo>
                <a:lnTo>
                  <a:pt x="1924286" y="750760"/>
                </a:lnTo>
                <a:lnTo>
                  <a:pt x="1913349" y="773957"/>
                </a:lnTo>
                <a:lnTo>
                  <a:pt x="1897862" y="758500"/>
                </a:lnTo>
                <a:lnTo>
                  <a:pt x="1885558" y="732074"/>
                </a:lnTo>
                <a:lnTo>
                  <a:pt x="1878253" y="712509"/>
                </a:lnTo>
                <a:lnTo>
                  <a:pt x="1862766" y="712509"/>
                </a:lnTo>
                <a:lnTo>
                  <a:pt x="1866867" y="727990"/>
                </a:lnTo>
                <a:lnTo>
                  <a:pt x="1847259" y="732074"/>
                </a:lnTo>
                <a:lnTo>
                  <a:pt x="1855012" y="755295"/>
                </a:lnTo>
                <a:lnTo>
                  <a:pt x="1866867" y="773957"/>
                </a:lnTo>
                <a:lnTo>
                  <a:pt x="1882354" y="793997"/>
                </a:lnTo>
                <a:lnTo>
                  <a:pt x="1885558" y="824508"/>
                </a:lnTo>
                <a:lnTo>
                  <a:pt x="1874620" y="847729"/>
                </a:lnTo>
                <a:lnTo>
                  <a:pt x="1866867" y="855469"/>
                </a:lnTo>
                <a:lnTo>
                  <a:pt x="1855012" y="847729"/>
                </a:lnTo>
                <a:lnTo>
                  <a:pt x="1836322" y="827689"/>
                </a:lnTo>
                <a:lnTo>
                  <a:pt x="1808530" y="804919"/>
                </a:lnTo>
                <a:lnTo>
                  <a:pt x="1824017" y="839988"/>
                </a:lnTo>
                <a:lnTo>
                  <a:pt x="1839524" y="863210"/>
                </a:lnTo>
                <a:lnTo>
                  <a:pt x="1839524" y="878691"/>
                </a:lnTo>
                <a:lnTo>
                  <a:pt x="1824017" y="878691"/>
                </a:lnTo>
                <a:lnTo>
                  <a:pt x="1808530" y="870950"/>
                </a:lnTo>
                <a:lnTo>
                  <a:pt x="1781168" y="843170"/>
                </a:lnTo>
                <a:lnTo>
                  <a:pt x="1762498" y="832248"/>
                </a:lnTo>
                <a:lnTo>
                  <a:pt x="1750174" y="812659"/>
                </a:lnTo>
                <a:lnTo>
                  <a:pt x="1754744" y="809027"/>
                </a:lnTo>
                <a:lnTo>
                  <a:pt x="1757927" y="801286"/>
                </a:lnTo>
                <a:lnTo>
                  <a:pt x="1742440" y="789438"/>
                </a:lnTo>
                <a:lnTo>
                  <a:pt x="1731503" y="770776"/>
                </a:lnTo>
                <a:lnTo>
                  <a:pt x="1723750" y="763035"/>
                </a:lnTo>
                <a:lnTo>
                  <a:pt x="1719648" y="770776"/>
                </a:lnTo>
                <a:lnTo>
                  <a:pt x="1704141" y="766217"/>
                </a:lnTo>
                <a:lnTo>
                  <a:pt x="1696407" y="766217"/>
                </a:lnTo>
                <a:lnTo>
                  <a:pt x="1680901" y="770776"/>
                </a:lnTo>
                <a:lnTo>
                  <a:pt x="1662210" y="758500"/>
                </a:lnTo>
                <a:lnTo>
                  <a:pt x="1665412" y="739814"/>
                </a:lnTo>
                <a:lnTo>
                  <a:pt x="1680901" y="724333"/>
                </a:lnTo>
                <a:lnTo>
                  <a:pt x="1688653" y="727990"/>
                </a:lnTo>
                <a:lnTo>
                  <a:pt x="1715996" y="735279"/>
                </a:lnTo>
                <a:lnTo>
                  <a:pt x="1734687" y="727990"/>
                </a:lnTo>
                <a:lnTo>
                  <a:pt x="1746991" y="732074"/>
                </a:lnTo>
                <a:lnTo>
                  <a:pt x="1750174" y="720249"/>
                </a:lnTo>
                <a:lnTo>
                  <a:pt x="1742440" y="704769"/>
                </a:lnTo>
                <a:lnTo>
                  <a:pt x="1754744" y="701587"/>
                </a:lnTo>
                <a:lnTo>
                  <a:pt x="1773434" y="689287"/>
                </a:lnTo>
                <a:lnTo>
                  <a:pt x="1788922" y="673807"/>
                </a:lnTo>
                <a:lnTo>
                  <a:pt x="1788922" y="658326"/>
                </a:lnTo>
                <a:lnTo>
                  <a:pt x="1788922" y="639663"/>
                </a:lnTo>
                <a:lnTo>
                  <a:pt x="1777985" y="624182"/>
                </a:lnTo>
                <a:lnTo>
                  <a:pt x="1773434" y="612334"/>
                </a:lnTo>
                <a:lnTo>
                  <a:pt x="1746991" y="616442"/>
                </a:lnTo>
                <a:lnTo>
                  <a:pt x="1750174" y="604594"/>
                </a:lnTo>
                <a:lnTo>
                  <a:pt x="1765681" y="604594"/>
                </a:lnTo>
                <a:lnTo>
                  <a:pt x="1750174" y="585931"/>
                </a:lnTo>
                <a:lnTo>
                  <a:pt x="1750174" y="562710"/>
                </a:lnTo>
                <a:lnTo>
                  <a:pt x="1739237" y="547229"/>
                </a:lnTo>
                <a:lnTo>
                  <a:pt x="1723750" y="547229"/>
                </a:lnTo>
                <a:lnTo>
                  <a:pt x="1731503" y="554969"/>
                </a:lnTo>
                <a:lnTo>
                  <a:pt x="1726933" y="570450"/>
                </a:lnTo>
                <a:lnTo>
                  <a:pt x="1715996" y="570450"/>
                </a:lnTo>
                <a:lnTo>
                  <a:pt x="1688653" y="554969"/>
                </a:lnTo>
                <a:lnTo>
                  <a:pt x="1693204" y="570450"/>
                </a:lnTo>
                <a:lnTo>
                  <a:pt x="1680901" y="562710"/>
                </a:lnTo>
                <a:lnTo>
                  <a:pt x="1657660" y="554969"/>
                </a:lnTo>
                <a:lnTo>
                  <a:pt x="1631215" y="547229"/>
                </a:lnTo>
                <a:lnTo>
                  <a:pt x="1611626" y="531748"/>
                </a:lnTo>
                <a:lnTo>
                  <a:pt x="1588386" y="527664"/>
                </a:lnTo>
                <a:lnTo>
                  <a:pt x="1580632" y="501237"/>
                </a:lnTo>
                <a:lnTo>
                  <a:pt x="1607076" y="504443"/>
                </a:lnTo>
                <a:lnTo>
                  <a:pt x="1607076" y="493497"/>
                </a:lnTo>
                <a:lnTo>
                  <a:pt x="1580632" y="485756"/>
                </a:lnTo>
                <a:lnTo>
                  <a:pt x="1591570" y="458000"/>
                </a:lnTo>
                <a:lnTo>
                  <a:pt x="1603873" y="454795"/>
                </a:lnTo>
                <a:lnTo>
                  <a:pt x="1599323" y="450711"/>
                </a:lnTo>
                <a:lnTo>
                  <a:pt x="1623482" y="431597"/>
                </a:lnTo>
                <a:lnTo>
                  <a:pt x="1642172" y="419749"/>
                </a:lnTo>
                <a:close/>
                <a:moveTo>
                  <a:pt x="1561045" y="373521"/>
                </a:moveTo>
                <a:lnTo>
                  <a:pt x="1596117" y="373521"/>
                </a:lnTo>
                <a:lnTo>
                  <a:pt x="1634841" y="393048"/>
                </a:lnTo>
                <a:lnTo>
                  <a:pt x="1603861" y="408489"/>
                </a:lnTo>
                <a:lnTo>
                  <a:pt x="1576079" y="431650"/>
                </a:lnTo>
                <a:lnTo>
                  <a:pt x="1537814" y="411668"/>
                </a:lnTo>
                <a:lnTo>
                  <a:pt x="1534627" y="423929"/>
                </a:lnTo>
                <a:lnTo>
                  <a:pt x="1553301" y="427109"/>
                </a:lnTo>
                <a:lnTo>
                  <a:pt x="1530070" y="447087"/>
                </a:lnTo>
                <a:lnTo>
                  <a:pt x="1514583" y="439367"/>
                </a:lnTo>
                <a:lnTo>
                  <a:pt x="1522327" y="419388"/>
                </a:lnTo>
                <a:lnTo>
                  <a:pt x="1537814" y="393048"/>
                </a:lnTo>
                <a:close/>
                <a:moveTo>
                  <a:pt x="1472791" y="358717"/>
                </a:moveTo>
                <a:lnTo>
                  <a:pt x="1483705" y="358717"/>
                </a:lnTo>
                <a:lnTo>
                  <a:pt x="1495977" y="370964"/>
                </a:lnTo>
                <a:lnTo>
                  <a:pt x="1518705" y="366428"/>
                </a:lnTo>
                <a:lnTo>
                  <a:pt x="1530069" y="374139"/>
                </a:lnTo>
                <a:lnTo>
                  <a:pt x="1522340" y="378675"/>
                </a:lnTo>
                <a:lnTo>
                  <a:pt x="1510976" y="378675"/>
                </a:lnTo>
                <a:lnTo>
                  <a:pt x="1514612" y="381850"/>
                </a:lnTo>
                <a:lnTo>
                  <a:pt x="1506884" y="381850"/>
                </a:lnTo>
                <a:lnTo>
                  <a:pt x="1488248" y="389555"/>
                </a:lnTo>
                <a:lnTo>
                  <a:pt x="1488248" y="397267"/>
                </a:lnTo>
                <a:lnTo>
                  <a:pt x="1495977" y="397267"/>
                </a:lnTo>
                <a:lnTo>
                  <a:pt x="1503704" y="397267"/>
                </a:lnTo>
                <a:lnTo>
                  <a:pt x="1506884" y="419943"/>
                </a:lnTo>
                <a:lnTo>
                  <a:pt x="1491433" y="439902"/>
                </a:lnTo>
                <a:lnTo>
                  <a:pt x="1475977" y="450787"/>
                </a:lnTo>
                <a:lnTo>
                  <a:pt x="1460520" y="447613"/>
                </a:lnTo>
                <a:lnTo>
                  <a:pt x="1465063" y="439902"/>
                </a:lnTo>
                <a:lnTo>
                  <a:pt x="1452792" y="447613"/>
                </a:lnTo>
                <a:lnTo>
                  <a:pt x="1452792" y="455324"/>
                </a:lnTo>
                <a:lnTo>
                  <a:pt x="1441879" y="463029"/>
                </a:lnTo>
                <a:lnTo>
                  <a:pt x="1434150" y="458498"/>
                </a:lnTo>
                <a:lnTo>
                  <a:pt x="1437786" y="443076"/>
                </a:lnTo>
                <a:lnTo>
                  <a:pt x="1434150" y="427655"/>
                </a:lnTo>
                <a:lnTo>
                  <a:pt x="1430058" y="416769"/>
                </a:lnTo>
                <a:lnTo>
                  <a:pt x="1417786" y="404977"/>
                </a:lnTo>
                <a:lnTo>
                  <a:pt x="1417786" y="385931"/>
                </a:lnTo>
                <a:lnTo>
                  <a:pt x="1434150" y="378675"/>
                </a:lnTo>
                <a:lnTo>
                  <a:pt x="1434150" y="397267"/>
                </a:lnTo>
                <a:lnTo>
                  <a:pt x="1441879" y="404977"/>
                </a:lnTo>
                <a:lnTo>
                  <a:pt x="1452792" y="393642"/>
                </a:lnTo>
                <a:lnTo>
                  <a:pt x="1460520" y="381850"/>
                </a:lnTo>
                <a:lnTo>
                  <a:pt x="1472791" y="381850"/>
                </a:lnTo>
                <a:lnTo>
                  <a:pt x="1472791" y="374139"/>
                </a:lnTo>
                <a:lnTo>
                  <a:pt x="1460520" y="366428"/>
                </a:lnTo>
                <a:close/>
                <a:moveTo>
                  <a:pt x="1386854" y="334803"/>
                </a:moveTo>
                <a:lnTo>
                  <a:pt x="1402612" y="339439"/>
                </a:lnTo>
                <a:lnTo>
                  <a:pt x="1410490" y="350561"/>
                </a:lnTo>
                <a:lnTo>
                  <a:pt x="1406783" y="362609"/>
                </a:lnTo>
                <a:lnTo>
                  <a:pt x="1394732" y="370489"/>
                </a:lnTo>
                <a:lnTo>
                  <a:pt x="1383610" y="374196"/>
                </a:lnTo>
                <a:lnTo>
                  <a:pt x="1378974" y="350561"/>
                </a:lnTo>
                <a:lnTo>
                  <a:pt x="1371096" y="342681"/>
                </a:lnTo>
                <a:close/>
                <a:moveTo>
                  <a:pt x="1252692" y="316582"/>
                </a:moveTo>
                <a:lnTo>
                  <a:pt x="1248132" y="335233"/>
                </a:lnTo>
                <a:lnTo>
                  <a:pt x="1229392" y="347518"/>
                </a:lnTo>
                <a:lnTo>
                  <a:pt x="1252692" y="347518"/>
                </a:lnTo>
                <a:lnTo>
                  <a:pt x="1263661" y="342976"/>
                </a:lnTo>
                <a:lnTo>
                  <a:pt x="1279204" y="355261"/>
                </a:lnTo>
                <a:lnTo>
                  <a:pt x="1275552" y="362534"/>
                </a:lnTo>
                <a:lnTo>
                  <a:pt x="1260465" y="370276"/>
                </a:lnTo>
                <a:lnTo>
                  <a:pt x="1279204" y="370276"/>
                </a:lnTo>
                <a:lnTo>
                  <a:pt x="1294747" y="373912"/>
                </a:lnTo>
                <a:lnTo>
                  <a:pt x="1302050" y="362534"/>
                </a:lnTo>
                <a:lnTo>
                  <a:pt x="1302050" y="347518"/>
                </a:lnTo>
                <a:lnTo>
                  <a:pt x="1309822" y="350707"/>
                </a:lnTo>
                <a:lnTo>
                  <a:pt x="1317593" y="366181"/>
                </a:lnTo>
                <a:lnTo>
                  <a:pt x="1309822" y="385749"/>
                </a:lnTo>
                <a:lnTo>
                  <a:pt x="1302050" y="404401"/>
                </a:lnTo>
                <a:lnTo>
                  <a:pt x="1309822" y="408954"/>
                </a:lnTo>
                <a:lnTo>
                  <a:pt x="1322168" y="401212"/>
                </a:lnTo>
                <a:lnTo>
                  <a:pt x="1329939" y="381654"/>
                </a:lnTo>
                <a:lnTo>
                  <a:pt x="1337697" y="362534"/>
                </a:lnTo>
                <a:lnTo>
                  <a:pt x="1353240" y="347518"/>
                </a:lnTo>
                <a:lnTo>
                  <a:pt x="1364208" y="350707"/>
                </a:lnTo>
                <a:lnTo>
                  <a:pt x="1371980" y="366181"/>
                </a:lnTo>
                <a:lnTo>
                  <a:pt x="1376087" y="378007"/>
                </a:lnTo>
                <a:lnTo>
                  <a:pt x="1368329" y="393481"/>
                </a:lnTo>
                <a:lnTo>
                  <a:pt x="1361012" y="412132"/>
                </a:lnTo>
                <a:lnTo>
                  <a:pt x="1353240" y="427605"/>
                </a:lnTo>
                <a:lnTo>
                  <a:pt x="1345469" y="439891"/>
                </a:lnTo>
                <a:lnTo>
                  <a:pt x="1348665" y="450810"/>
                </a:lnTo>
                <a:lnTo>
                  <a:pt x="1356437" y="466284"/>
                </a:lnTo>
                <a:lnTo>
                  <a:pt x="1361012" y="462637"/>
                </a:lnTo>
                <a:lnTo>
                  <a:pt x="1368329" y="478111"/>
                </a:lnTo>
                <a:lnTo>
                  <a:pt x="1379752" y="489031"/>
                </a:lnTo>
                <a:lnTo>
                  <a:pt x="1368329" y="504504"/>
                </a:lnTo>
                <a:lnTo>
                  <a:pt x="1356437" y="496773"/>
                </a:lnTo>
                <a:lnTo>
                  <a:pt x="1340908" y="496773"/>
                </a:lnTo>
                <a:lnTo>
                  <a:pt x="1329939" y="496773"/>
                </a:lnTo>
                <a:lnTo>
                  <a:pt x="1322168" y="516789"/>
                </a:lnTo>
                <a:lnTo>
                  <a:pt x="1340908" y="509057"/>
                </a:lnTo>
                <a:lnTo>
                  <a:pt x="1340908" y="519977"/>
                </a:lnTo>
                <a:lnTo>
                  <a:pt x="1325365" y="524521"/>
                </a:lnTo>
                <a:lnTo>
                  <a:pt x="1306625" y="524521"/>
                </a:lnTo>
                <a:lnTo>
                  <a:pt x="1283310" y="516789"/>
                </a:lnTo>
                <a:lnTo>
                  <a:pt x="1271433" y="504504"/>
                </a:lnTo>
                <a:lnTo>
                  <a:pt x="1271433" y="489031"/>
                </a:lnTo>
                <a:lnTo>
                  <a:pt x="1252692" y="501316"/>
                </a:lnTo>
                <a:lnTo>
                  <a:pt x="1229392" y="504504"/>
                </a:lnTo>
                <a:lnTo>
                  <a:pt x="1197396" y="509057"/>
                </a:lnTo>
                <a:lnTo>
                  <a:pt x="1163113" y="501316"/>
                </a:lnTo>
                <a:lnTo>
                  <a:pt x="1139812" y="496773"/>
                </a:lnTo>
                <a:lnTo>
                  <a:pt x="1139812" y="485853"/>
                </a:lnTo>
                <a:lnTo>
                  <a:pt x="1143464" y="473567"/>
                </a:lnTo>
                <a:lnTo>
                  <a:pt x="1127934" y="462637"/>
                </a:lnTo>
                <a:lnTo>
                  <a:pt x="1109195" y="454906"/>
                </a:lnTo>
                <a:lnTo>
                  <a:pt x="1104620" y="439891"/>
                </a:lnTo>
                <a:lnTo>
                  <a:pt x="1109195" y="427605"/>
                </a:lnTo>
                <a:lnTo>
                  <a:pt x="1139812" y="427605"/>
                </a:lnTo>
                <a:lnTo>
                  <a:pt x="1166324" y="432159"/>
                </a:lnTo>
                <a:lnTo>
                  <a:pt x="1186428" y="439891"/>
                </a:lnTo>
                <a:lnTo>
                  <a:pt x="1212939" y="443079"/>
                </a:lnTo>
                <a:lnTo>
                  <a:pt x="1205168" y="435337"/>
                </a:lnTo>
                <a:lnTo>
                  <a:pt x="1178657" y="416685"/>
                </a:lnTo>
                <a:lnTo>
                  <a:pt x="1150781" y="416685"/>
                </a:lnTo>
                <a:lnTo>
                  <a:pt x="1120163" y="408954"/>
                </a:lnTo>
                <a:lnTo>
                  <a:pt x="1116966" y="393481"/>
                </a:lnTo>
                <a:lnTo>
                  <a:pt x="1124269" y="385749"/>
                </a:lnTo>
                <a:lnTo>
                  <a:pt x="1147584" y="385749"/>
                </a:lnTo>
                <a:lnTo>
                  <a:pt x="1186428" y="385749"/>
                </a:lnTo>
                <a:lnTo>
                  <a:pt x="1135693" y="373912"/>
                </a:lnTo>
                <a:lnTo>
                  <a:pt x="1143464" y="370276"/>
                </a:lnTo>
                <a:lnTo>
                  <a:pt x="1127934" y="362534"/>
                </a:lnTo>
                <a:lnTo>
                  <a:pt x="1135693" y="350707"/>
                </a:lnTo>
                <a:lnTo>
                  <a:pt x="1150781" y="347518"/>
                </a:lnTo>
                <a:lnTo>
                  <a:pt x="1163113" y="342976"/>
                </a:lnTo>
                <a:lnTo>
                  <a:pt x="1158552" y="335233"/>
                </a:lnTo>
                <a:lnTo>
                  <a:pt x="1166324" y="332055"/>
                </a:lnTo>
                <a:lnTo>
                  <a:pt x="1181854" y="332055"/>
                </a:lnTo>
                <a:lnTo>
                  <a:pt x="1201971" y="324314"/>
                </a:lnTo>
                <a:lnTo>
                  <a:pt x="1220710" y="319771"/>
                </a:lnTo>
                <a:close/>
                <a:moveTo>
                  <a:pt x="1618978" y="304055"/>
                </a:moveTo>
                <a:lnTo>
                  <a:pt x="1623458" y="311719"/>
                </a:lnTo>
                <a:lnTo>
                  <a:pt x="1623458" y="323890"/>
                </a:lnTo>
                <a:lnTo>
                  <a:pt x="1603744" y="346879"/>
                </a:lnTo>
                <a:lnTo>
                  <a:pt x="1581341" y="339215"/>
                </a:lnTo>
                <a:lnTo>
                  <a:pt x="1569244" y="323890"/>
                </a:lnTo>
                <a:lnTo>
                  <a:pt x="1592096" y="311719"/>
                </a:lnTo>
                <a:close/>
                <a:moveTo>
                  <a:pt x="1627090" y="247116"/>
                </a:moveTo>
                <a:lnTo>
                  <a:pt x="1647108" y="247116"/>
                </a:lnTo>
                <a:lnTo>
                  <a:pt x="1670319" y="262582"/>
                </a:lnTo>
                <a:lnTo>
                  <a:pt x="1681243" y="270312"/>
                </a:lnTo>
                <a:lnTo>
                  <a:pt x="1700803" y="285771"/>
                </a:lnTo>
                <a:lnTo>
                  <a:pt x="1708545" y="300781"/>
                </a:lnTo>
                <a:lnTo>
                  <a:pt x="1696715" y="300781"/>
                </a:lnTo>
                <a:lnTo>
                  <a:pt x="1693073" y="308511"/>
                </a:lnTo>
                <a:lnTo>
                  <a:pt x="1693073" y="316241"/>
                </a:lnTo>
                <a:lnTo>
                  <a:pt x="1700803" y="331706"/>
                </a:lnTo>
                <a:lnTo>
                  <a:pt x="1719458" y="334888"/>
                </a:lnTo>
                <a:lnTo>
                  <a:pt x="1739486" y="342625"/>
                </a:lnTo>
                <a:lnTo>
                  <a:pt x="1770428" y="342625"/>
                </a:lnTo>
                <a:lnTo>
                  <a:pt x="1793172" y="339436"/>
                </a:lnTo>
                <a:lnTo>
                  <a:pt x="1820931" y="347173"/>
                </a:lnTo>
                <a:lnTo>
                  <a:pt x="1836402" y="358083"/>
                </a:lnTo>
                <a:lnTo>
                  <a:pt x="1836402" y="365813"/>
                </a:lnTo>
                <a:lnTo>
                  <a:pt x="1820931" y="373550"/>
                </a:lnTo>
                <a:lnTo>
                  <a:pt x="1813200" y="385372"/>
                </a:lnTo>
                <a:lnTo>
                  <a:pt x="1800913" y="389009"/>
                </a:lnTo>
                <a:lnTo>
                  <a:pt x="1773612" y="389009"/>
                </a:lnTo>
                <a:lnTo>
                  <a:pt x="1750400" y="381279"/>
                </a:lnTo>
                <a:lnTo>
                  <a:pt x="1719458" y="377642"/>
                </a:lnTo>
                <a:lnTo>
                  <a:pt x="1685333" y="370361"/>
                </a:lnTo>
                <a:lnTo>
                  <a:pt x="1654849" y="362631"/>
                </a:lnTo>
                <a:lnTo>
                  <a:pt x="1634831" y="347173"/>
                </a:lnTo>
                <a:lnTo>
                  <a:pt x="1642561" y="331706"/>
                </a:lnTo>
                <a:lnTo>
                  <a:pt x="1650302" y="316241"/>
                </a:lnTo>
                <a:lnTo>
                  <a:pt x="1654849" y="296689"/>
                </a:lnTo>
                <a:lnTo>
                  <a:pt x="1650302" y="285771"/>
                </a:lnTo>
                <a:lnTo>
                  <a:pt x="1631637" y="278041"/>
                </a:lnTo>
                <a:lnTo>
                  <a:pt x="1623906" y="262582"/>
                </a:lnTo>
                <a:close/>
                <a:moveTo>
                  <a:pt x="1133218" y="231173"/>
                </a:moveTo>
                <a:lnTo>
                  <a:pt x="1159603" y="234378"/>
                </a:lnTo>
                <a:lnTo>
                  <a:pt x="1163703" y="238958"/>
                </a:lnTo>
                <a:lnTo>
                  <a:pt x="1194645" y="242164"/>
                </a:lnTo>
                <a:lnTo>
                  <a:pt x="1194645" y="249942"/>
                </a:lnTo>
                <a:lnTo>
                  <a:pt x="1202375" y="257727"/>
                </a:lnTo>
                <a:lnTo>
                  <a:pt x="1190088" y="265513"/>
                </a:lnTo>
                <a:lnTo>
                  <a:pt x="1205559" y="262308"/>
                </a:lnTo>
                <a:lnTo>
                  <a:pt x="1210116" y="262308"/>
                </a:lnTo>
                <a:lnTo>
                  <a:pt x="1205559" y="273291"/>
                </a:lnTo>
                <a:lnTo>
                  <a:pt x="1217846" y="265513"/>
                </a:lnTo>
                <a:lnTo>
                  <a:pt x="1217846" y="262308"/>
                </a:lnTo>
                <a:lnTo>
                  <a:pt x="1233318" y="265513"/>
                </a:lnTo>
                <a:lnTo>
                  <a:pt x="1241058" y="270086"/>
                </a:lnTo>
                <a:lnTo>
                  <a:pt x="1241058" y="292982"/>
                </a:lnTo>
                <a:lnTo>
                  <a:pt x="1248788" y="308546"/>
                </a:lnTo>
                <a:lnTo>
                  <a:pt x="1229676" y="311751"/>
                </a:lnTo>
                <a:lnTo>
                  <a:pt x="1205559" y="316332"/>
                </a:lnTo>
                <a:lnTo>
                  <a:pt x="1179174" y="319536"/>
                </a:lnTo>
                <a:lnTo>
                  <a:pt x="1163703" y="324110"/>
                </a:lnTo>
                <a:lnTo>
                  <a:pt x="1148690" y="335100"/>
                </a:lnTo>
                <a:lnTo>
                  <a:pt x="1133218" y="335100"/>
                </a:lnTo>
                <a:lnTo>
                  <a:pt x="1128662" y="331895"/>
                </a:lnTo>
                <a:lnTo>
                  <a:pt x="1113190" y="347459"/>
                </a:lnTo>
                <a:lnTo>
                  <a:pt x="1102277" y="362570"/>
                </a:lnTo>
                <a:lnTo>
                  <a:pt x="1086806" y="358450"/>
                </a:lnTo>
                <a:lnTo>
                  <a:pt x="1063594" y="366229"/>
                </a:lnTo>
                <a:lnTo>
                  <a:pt x="1051764" y="366229"/>
                </a:lnTo>
                <a:lnTo>
                  <a:pt x="1056310" y="350664"/>
                </a:lnTo>
                <a:lnTo>
                  <a:pt x="1056310" y="339681"/>
                </a:lnTo>
                <a:lnTo>
                  <a:pt x="1048580" y="331895"/>
                </a:lnTo>
                <a:lnTo>
                  <a:pt x="1036293" y="319536"/>
                </a:lnTo>
                <a:lnTo>
                  <a:pt x="1059495" y="308546"/>
                </a:lnTo>
                <a:lnTo>
                  <a:pt x="1071334" y="292982"/>
                </a:lnTo>
                <a:lnTo>
                  <a:pt x="1086806" y="292982"/>
                </a:lnTo>
                <a:lnTo>
                  <a:pt x="1089989" y="288862"/>
                </a:lnTo>
                <a:lnTo>
                  <a:pt x="1086806" y="281077"/>
                </a:lnTo>
                <a:lnTo>
                  <a:pt x="1089989" y="281077"/>
                </a:lnTo>
                <a:lnTo>
                  <a:pt x="1094536" y="281077"/>
                </a:lnTo>
                <a:lnTo>
                  <a:pt x="1125478" y="262308"/>
                </a:lnTo>
                <a:lnTo>
                  <a:pt x="1120931" y="254523"/>
                </a:lnTo>
                <a:close/>
                <a:moveTo>
                  <a:pt x="1512078" y="224340"/>
                </a:moveTo>
                <a:lnTo>
                  <a:pt x="1519824" y="232028"/>
                </a:lnTo>
                <a:lnTo>
                  <a:pt x="1523012" y="247401"/>
                </a:lnTo>
                <a:lnTo>
                  <a:pt x="1530754" y="273625"/>
                </a:lnTo>
                <a:lnTo>
                  <a:pt x="1543052" y="247401"/>
                </a:lnTo>
                <a:lnTo>
                  <a:pt x="1550340" y="273625"/>
                </a:lnTo>
                <a:lnTo>
                  <a:pt x="1553986" y="247401"/>
                </a:lnTo>
                <a:lnTo>
                  <a:pt x="1569474" y="247401"/>
                </a:lnTo>
                <a:lnTo>
                  <a:pt x="1592702" y="255089"/>
                </a:lnTo>
                <a:lnTo>
                  <a:pt x="1589059" y="277697"/>
                </a:lnTo>
                <a:lnTo>
                  <a:pt x="1573573" y="300758"/>
                </a:lnTo>
                <a:lnTo>
                  <a:pt x="1550340" y="316130"/>
                </a:lnTo>
                <a:lnTo>
                  <a:pt x="1519824" y="311610"/>
                </a:lnTo>
                <a:lnTo>
                  <a:pt x="1543052" y="285381"/>
                </a:lnTo>
                <a:lnTo>
                  <a:pt x="1504337" y="280861"/>
                </a:lnTo>
                <a:lnTo>
                  <a:pt x="1499779" y="270009"/>
                </a:lnTo>
                <a:lnTo>
                  <a:pt x="1504337" y="247401"/>
                </a:lnTo>
                <a:close/>
                <a:moveTo>
                  <a:pt x="1363462" y="185622"/>
                </a:moveTo>
                <a:lnTo>
                  <a:pt x="1363462" y="204177"/>
                </a:lnTo>
                <a:lnTo>
                  <a:pt x="1375776" y="204177"/>
                </a:lnTo>
                <a:lnTo>
                  <a:pt x="1383525" y="211872"/>
                </a:lnTo>
                <a:lnTo>
                  <a:pt x="1378961" y="227256"/>
                </a:lnTo>
                <a:lnTo>
                  <a:pt x="1375776" y="242640"/>
                </a:lnTo>
                <a:lnTo>
                  <a:pt x="1386720" y="247168"/>
                </a:lnTo>
                <a:lnTo>
                  <a:pt x="1402220" y="254857"/>
                </a:lnTo>
                <a:lnTo>
                  <a:pt x="1414077" y="242640"/>
                </a:lnTo>
                <a:lnTo>
                  <a:pt x="1421837" y="227256"/>
                </a:lnTo>
                <a:lnTo>
                  <a:pt x="1434150" y="208701"/>
                </a:lnTo>
                <a:lnTo>
                  <a:pt x="1457409" y="196483"/>
                </a:lnTo>
                <a:lnTo>
                  <a:pt x="1449650" y="216395"/>
                </a:lnTo>
                <a:lnTo>
                  <a:pt x="1441900" y="239473"/>
                </a:lnTo>
                <a:lnTo>
                  <a:pt x="1445095" y="250334"/>
                </a:lnTo>
                <a:lnTo>
                  <a:pt x="1460595" y="242640"/>
                </a:lnTo>
                <a:lnTo>
                  <a:pt x="1465158" y="254857"/>
                </a:lnTo>
                <a:lnTo>
                  <a:pt x="1449650" y="277485"/>
                </a:lnTo>
                <a:lnTo>
                  <a:pt x="1429586" y="288801"/>
                </a:lnTo>
                <a:lnTo>
                  <a:pt x="1391275" y="281107"/>
                </a:lnTo>
                <a:lnTo>
                  <a:pt x="1394470" y="273412"/>
                </a:lnTo>
                <a:lnTo>
                  <a:pt x="1309642" y="285180"/>
                </a:lnTo>
                <a:lnTo>
                  <a:pt x="1298697" y="269796"/>
                </a:lnTo>
                <a:lnTo>
                  <a:pt x="1321499" y="265723"/>
                </a:lnTo>
                <a:lnTo>
                  <a:pt x="1352517" y="265723"/>
                </a:lnTo>
                <a:lnTo>
                  <a:pt x="1368016" y="254857"/>
                </a:lnTo>
                <a:lnTo>
                  <a:pt x="1325150" y="250334"/>
                </a:lnTo>
                <a:lnTo>
                  <a:pt x="1340660" y="239473"/>
                </a:lnTo>
                <a:lnTo>
                  <a:pt x="1337008" y="234950"/>
                </a:lnTo>
                <a:lnTo>
                  <a:pt x="1306447" y="250334"/>
                </a:lnTo>
                <a:lnTo>
                  <a:pt x="1286383" y="247168"/>
                </a:lnTo>
                <a:lnTo>
                  <a:pt x="1275438" y="227256"/>
                </a:lnTo>
                <a:lnTo>
                  <a:pt x="1301892" y="216395"/>
                </a:lnTo>
                <a:lnTo>
                  <a:pt x="1317391" y="201006"/>
                </a:lnTo>
                <a:lnTo>
                  <a:pt x="1340660" y="190146"/>
                </a:lnTo>
                <a:close/>
                <a:moveTo>
                  <a:pt x="483286" y="185622"/>
                </a:moveTo>
                <a:lnTo>
                  <a:pt x="506523" y="196514"/>
                </a:lnTo>
                <a:lnTo>
                  <a:pt x="545252" y="185622"/>
                </a:lnTo>
                <a:lnTo>
                  <a:pt x="549370" y="196514"/>
                </a:lnTo>
                <a:lnTo>
                  <a:pt x="526525" y="208839"/>
                </a:lnTo>
                <a:lnTo>
                  <a:pt x="557116" y="204253"/>
                </a:lnTo>
                <a:lnTo>
                  <a:pt x="552998" y="219731"/>
                </a:lnTo>
                <a:lnTo>
                  <a:pt x="564862" y="216578"/>
                </a:lnTo>
                <a:lnTo>
                  <a:pt x="575745" y="219731"/>
                </a:lnTo>
                <a:lnTo>
                  <a:pt x="588099" y="232056"/>
                </a:lnTo>
                <a:lnTo>
                  <a:pt x="575745" y="235305"/>
                </a:lnTo>
                <a:lnTo>
                  <a:pt x="583492" y="243044"/>
                </a:lnTo>
                <a:lnTo>
                  <a:pt x="575745" y="243044"/>
                </a:lnTo>
                <a:lnTo>
                  <a:pt x="591237" y="250783"/>
                </a:lnTo>
                <a:lnTo>
                  <a:pt x="580353" y="265784"/>
                </a:lnTo>
                <a:lnTo>
                  <a:pt x="611338" y="250783"/>
                </a:lnTo>
                <a:lnTo>
                  <a:pt x="622220" y="254796"/>
                </a:lnTo>
                <a:lnTo>
                  <a:pt x="629966" y="258522"/>
                </a:lnTo>
                <a:lnTo>
                  <a:pt x="637712" y="273523"/>
                </a:lnTo>
                <a:lnTo>
                  <a:pt x="637712" y="281262"/>
                </a:lnTo>
                <a:lnTo>
                  <a:pt x="657323" y="281262"/>
                </a:lnTo>
                <a:lnTo>
                  <a:pt x="669578" y="296740"/>
                </a:lnTo>
                <a:lnTo>
                  <a:pt x="696052" y="301326"/>
                </a:lnTo>
                <a:lnTo>
                  <a:pt x="723309" y="332282"/>
                </a:lnTo>
                <a:lnTo>
                  <a:pt x="742527" y="339544"/>
                </a:lnTo>
                <a:lnTo>
                  <a:pt x="757528" y="378239"/>
                </a:lnTo>
                <a:lnTo>
                  <a:pt x="788512" y="396966"/>
                </a:lnTo>
                <a:lnTo>
                  <a:pt x="788512" y="389226"/>
                </a:lnTo>
                <a:lnTo>
                  <a:pt x="796259" y="393717"/>
                </a:lnTo>
                <a:lnTo>
                  <a:pt x="800769" y="409195"/>
                </a:lnTo>
                <a:lnTo>
                  <a:pt x="808515" y="389226"/>
                </a:lnTo>
                <a:lnTo>
                  <a:pt x="831360" y="378239"/>
                </a:lnTo>
                <a:lnTo>
                  <a:pt x="920584" y="366009"/>
                </a:lnTo>
                <a:lnTo>
                  <a:pt x="916466" y="373748"/>
                </a:lnTo>
                <a:lnTo>
                  <a:pt x="885483" y="381487"/>
                </a:lnTo>
                <a:lnTo>
                  <a:pt x="843616" y="385978"/>
                </a:lnTo>
                <a:lnTo>
                  <a:pt x="823614" y="401456"/>
                </a:lnTo>
                <a:lnTo>
                  <a:pt x="834988" y="404704"/>
                </a:lnTo>
                <a:lnTo>
                  <a:pt x="877737" y="389226"/>
                </a:lnTo>
                <a:lnTo>
                  <a:pt x="869991" y="396966"/>
                </a:lnTo>
                <a:lnTo>
                  <a:pt x="920584" y="381487"/>
                </a:lnTo>
                <a:lnTo>
                  <a:pt x="916466" y="385978"/>
                </a:lnTo>
                <a:lnTo>
                  <a:pt x="920584" y="393717"/>
                </a:lnTo>
                <a:lnTo>
                  <a:pt x="954804" y="373748"/>
                </a:lnTo>
                <a:lnTo>
                  <a:pt x="954804" y="366009"/>
                </a:lnTo>
                <a:lnTo>
                  <a:pt x="962451" y="362761"/>
                </a:lnTo>
                <a:lnTo>
                  <a:pt x="954804" y="409195"/>
                </a:lnTo>
                <a:lnTo>
                  <a:pt x="962451" y="420183"/>
                </a:lnTo>
                <a:lnTo>
                  <a:pt x="985689" y="393717"/>
                </a:lnTo>
                <a:lnTo>
                  <a:pt x="1001182" y="389226"/>
                </a:lnTo>
                <a:lnTo>
                  <a:pt x="997553" y="409195"/>
                </a:lnTo>
                <a:lnTo>
                  <a:pt x="982552" y="424673"/>
                </a:lnTo>
                <a:lnTo>
                  <a:pt x="1005299" y="424673"/>
                </a:lnTo>
                <a:lnTo>
                  <a:pt x="1016673" y="412444"/>
                </a:lnTo>
                <a:lnTo>
                  <a:pt x="1036283" y="416934"/>
                </a:lnTo>
                <a:lnTo>
                  <a:pt x="1048637" y="435661"/>
                </a:lnTo>
                <a:lnTo>
                  <a:pt x="1082759" y="466139"/>
                </a:lnTo>
                <a:lnTo>
                  <a:pt x="1110114" y="470726"/>
                </a:lnTo>
                <a:lnTo>
                  <a:pt x="1120998" y="493943"/>
                </a:lnTo>
                <a:lnTo>
                  <a:pt x="1117860" y="504835"/>
                </a:lnTo>
                <a:lnTo>
                  <a:pt x="1102368" y="501682"/>
                </a:lnTo>
                <a:lnTo>
                  <a:pt x="1086877" y="509421"/>
                </a:lnTo>
                <a:lnTo>
                  <a:pt x="1133352" y="528052"/>
                </a:lnTo>
                <a:lnTo>
                  <a:pt x="1175219" y="528052"/>
                </a:lnTo>
                <a:lnTo>
                  <a:pt x="1194828" y="551269"/>
                </a:lnTo>
                <a:lnTo>
                  <a:pt x="1194828" y="570856"/>
                </a:lnTo>
                <a:lnTo>
                  <a:pt x="1182965" y="566365"/>
                </a:lnTo>
                <a:lnTo>
                  <a:pt x="1190711" y="597321"/>
                </a:lnTo>
                <a:lnTo>
                  <a:pt x="1190711" y="581843"/>
                </a:lnTo>
                <a:lnTo>
                  <a:pt x="1198456" y="574104"/>
                </a:lnTo>
                <a:lnTo>
                  <a:pt x="1202574" y="578595"/>
                </a:lnTo>
                <a:lnTo>
                  <a:pt x="1210320" y="547638"/>
                </a:lnTo>
                <a:lnTo>
                  <a:pt x="1218066" y="535791"/>
                </a:lnTo>
                <a:lnTo>
                  <a:pt x="1249050" y="535791"/>
                </a:lnTo>
                <a:lnTo>
                  <a:pt x="1264542" y="524899"/>
                </a:lnTo>
                <a:lnTo>
                  <a:pt x="1213458" y="528052"/>
                </a:lnTo>
                <a:lnTo>
                  <a:pt x="1210320" y="524899"/>
                </a:lnTo>
                <a:lnTo>
                  <a:pt x="1225813" y="517160"/>
                </a:lnTo>
                <a:lnTo>
                  <a:pt x="1268562" y="512574"/>
                </a:lnTo>
                <a:lnTo>
                  <a:pt x="1276308" y="543530"/>
                </a:lnTo>
                <a:lnTo>
                  <a:pt x="1284053" y="551269"/>
                </a:lnTo>
                <a:lnTo>
                  <a:pt x="1295035" y="551269"/>
                </a:lnTo>
                <a:lnTo>
                  <a:pt x="1302781" y="574104"/>
                </a:lnTo>
                <a:lnTo>
                  <a:pt x="1310527" y="570856"/>
                </a:lnTo>
                <a:lnTo>
                  <a:pt x="1361120" y="581843"/>
                </a:lnTo>
                <a:lnTo>
                  <a:pt x="1368866" y="570856"/>
                </a:lnTo>
                <a:lnTo>
                  <a:pt x="1376514" y="581843"/>
                </a:lnTo>
                <a:lnTo>
                  <a:pt x="1387496" y="586334"/>
                </a:lnTo>
                <a:lnTo>
                  <a:pt x="1376514" y="570856"/>
                </a:lnTo>
                <a:lnTo>
                  <a:pt x="1379750" y="559008"/>
                </a:lnTo>
                <a:lnTo>
                  <a:pt x="1395241" y="559008"/>
                </a:lnTo>
                <a:lnTo>
                  <a:pt x="1407498" y="570856"/>
                </a:lnTo>
                <a:lnTo>
                  <a:pt x="1399751" y="578595"/>
                </a:lnTo>
                <a:lnTo>
                  <a:pt x="1418479" y="574104"/>
                </a:lnTo>
                <a:lnTo>
                  <a:pt x="1395241" y="601907"/>
                </a:lnTo>
                <a:lnTo>
                  <a:pt x="1402987" y="609646"/>
                </a:lnTo>
                <a:lnTo>
                  <a:pt x="1392006" y="609646"/>
                </a:lnTo>
                <a:lnTo>
                  <a:pt x="1392006" y="628278"/>
                </a:lnTo>
                <a:lnTo>
                  <a:pt x="1395241" y="617385"/>
                </a:lnTo>
                <a:lnTo>
                  <a:pt x="1407498" y="617385"/>
                </a:lnTo>
                <a:lnTo>
                  <a:pt x="1415244" y="589582"/>
                </a:lnTo>
                <a:lnTo>
                  <a:pt x="1422990" y="578595"/>
                </a:lnTo>
                <a:lnTo>
                  <a:pt x="1434853" y="581843"/>
                </a:lnTo>
                <a:lnTo>
                  <a:pt x="1465837" y="570856"/>
                </a:lnTo>
                <a:lnTo>
                  <a:pt x="1469073" y="555378"/>
                </a:lnTo>
                <a:lnTo>
                  <a:pt x="1450345" y="563117"/>
                </a:lnTo>
                <a:lnTo>
                  <a:pt x="1458091" y="551269"/>
                </a:lnTo>
                <a:lnTo>
                  <a:pt x="1469073" y="543530"/>
                </a:lnTo>
                <a:lnTo>
                  <a:pt x="1476818" y="539899"/>
                </a:lnTo>
                <a:lnTo>
                  <a:pt x="1473583" y="547638"/>
                </a:lnTo>
                <a:lnTo>
                  <a:pt x="1481329" y="543530"/>
                </a:lnTo>
                <a:lnTo>
                  <a:pt x="1484564" y="535791"/>
                </a:lnTo>
                <a:lnTo>
                  <a:pt x="1473583" y="539899"/>
                </a:lnTo>
                <a:lnTo>
                  <a:pt x="1469073" y="528052"/>
                </a:lnTo>
                <a:lnTo>
                  <a:pt x="1461327" y="528052"/>
                </a:lnTo>
                <a:lnTo>
                  <a:pt x="1445835" y="517160"/>
                </a:lnTo>
                <a:lnTo>
                  <a:pt x="1445835" y="509421"/>
                </a:lnTo>
                <a:lnTo>
                  <a:pt x="1461327" y="493943"/>
                </a:lnTo>
                <a:lnTo>
                  <a:pt x="1469073" y="493943"/>
                </a:lnTo>
                <a:lnTo>
                  <a:pt x="1465837" y="478465"/>
                </a:lnTo>
                <a:lnTo>
                  <a:pt x="1476818" y="470726"/>
                </a:lnTo>
                <a:lnTo>
                  <a:pt x="1489075" y="462986"/>
                </a:lnTo>
                <a:lnTo>
                  <a:pt x="1492310" y="470726"/>
                </a:lnTo>
                <a:lnTo>
                  <a:pt x="1499958" y="458878"/>
                </a:lnTo>
                <a:lnTo>
                  <a:pt x="1492310" y="455247"/>
                </a:lnTo>
                <a:lnTo>
                  <a:pt x="1512312" y="451139"/>
                </a:lnTo>
                <a:lnTo>
                  <a:pt x="1530942" y="458878"/>
                </a:lnTo>
                <a:lnTo>
                  <a:pt x="1530942" y="478465"/>
                </a:lnTo>
                <a:lnTo>
                  <a:pt x="1523196" y="501682"/>
                </a:lnTo>
                <a:lnTo>
                  <a:pt x="1527314" y="520313"/>
                </a:lnTo>
                <a:lnTo>
                  <a:pt x="1515450" y="517160"/>
                </a:lnTo>
                <a:lnTo>
                  <a:pt x="1519568" y="524899"/>
                </a:lnTo>
                <a:lnTo>
                  <a:pt x="1504567" y="532638"/>
                </a:lnTo>
                <a:lnTo>
                  <a:pt x="1512312" y="543530"/>
                </a:lnTo>
                <a:lnTo>
                  <a:pt x="1519568" y="539899"/>
                </a:lnTo>
                <a:lnTo>
                  <a:pt x="1530942" y="547638"/>
                </a:lnTo>
                <a:lnTo>
                  <a:pt x="1519568" y="551269"/>
                </a:lnTo>
                <a:lnTo>
                  <a:pt x="1512312" y="589582"/>
                </a:lnTo>
                <a:lnTo>
                  <a:pt x="1550552" y="559008"/>
                </a:lnTo>
                <a:lnTo>
                  <a:pt x="1561534" y="581843"/>
                </a:lnTo>
                <a:lnTo>
                  <a:pt x="1553787" y="597321"/>
                </a:lnTo>
                <a:lnTo>
                  <a:pt x="1542805" y="605060"/>
                </a:lnTo>
                <a:lnTo>
                  <a:pt x="1542805" y="636017"/>
                </a:lnTo>
                <a:lnTo>
                  <a:pt x="1581535" y="612799"/>
                </a:lnTo>
                <a:lnTo>
                  <a:pt x="1600263" y="586334"/>
                </a:lnTo>
                <a:lnTo>
                  <a:pt x="1616637" y="581843"/>
                </a:lnTo>
                <a:lnTo>
                  <a:pt x="1612519" y="574104"/>
                </a:lnTo>
                <a:lnTo>
                  <a:pt x="1619775" y="555378"/>
                </a:lnTo>
                <a:lnTo>
                  <a:pt x="1666250" y="570856"/>
                </a:lnTo>
                <a:lnTo>
                  <a:pt x="1658504" y="574104"/>
                </a:lnTo>
                <a:lnTo>
                  <a:pt x="1673996" y="589582"/>
                </a:lnTo>
                <a:lnTo>
                  <a:pt x="1663112" y="594168"/>
                </a:lnTo>
                <a:lnTo>
                  <a:pt x="1670858" y="597321"/>
                </a:lnTo>
                <a:lnTo>
                  <a:pt x="1666250" y="609646"/>
                </a:lnTo>
                <a:lnTo>
                  <a:pt x="1643012" y="609646"/>
                </a:lnTo>
                <a:lnTo>
                  <a:pt x="1647621" y="643756"/>
                </a:lnTo>
                <a:lnTo>
                  <a:pt x="1639875" y="659234"/>
                </a:lnTo>
                <a:lnTo>
                  <a:pt x="1592516" y="674234"/>
                </a:lnTo>
                <a:lnTo>
                  <a:pt x="1592516" y="655603"/>
                </a:lnTo>
                <a:lnTo>
                  <a:pt x="1584771" y="647864"/>
                </a:lnTo>
                <a:lnTo>
                  <a:pt x="1577025" y="651495"/>
                </a:lnTo>
                <a:lnTo>
                  <a:pt x="1584771" y="678821"/>
                </a:lnTo>
                <a:lnTo>
                  <a:pt x="1538688" y="659234"/>
                </a:lnTo>
                <a:lnTo>
                  <a:pt x="1550552" y="674234"/>
                </a:lnTo>
                <a:lnTo>
                  <a:pt x="1515450" y="702038"/>
                </a:lnTo>
                <a:lnTo>
                  <a:pt x="1504567" y="697452"/>
                </a:lnTo>
                <a:lnTo>
                  <a:pt x="1481329" y="671081"/>
                </a:lnTo>
                <a:lnTo>
                  <a:pt x="1473583" y="671081"/>
                </a:lnTo>
                <a:lnTo>
                  <a:pt x="1484564" y="694299"/>
                </a:lnTo>
                <a:lnTo>
                  <a:pt x="1515450" y="705286"/>
                </a:lnTo>
                <a:lnTo>
                  <a:pt x="1489075" y="740351"/>
                </a:lnTo>
                <a:lnTo>
                  <a:pt x="1473583" y="748090"/>
                </a:lnTo>
                <a:lnTo>
                  <a:pt x="1458091" y="743982"/>
                </a:lnTo>
                <a:lnTo>
                  <a:pt x="1453581" y="736242"/>
                </a:lnTo>
                <a:lnTo>
                  <a:pt x="1438481" y="759460"/>
                </a:lnTo>
                <a:lnTo>
                  <a:pt x="1422990" y="759460"/>
                </a:lnTo>
                <a:lnTo>
                  <a:pt x="1384260" y="732994"/>
                </a:lnTo>
                <a:lnTo>
                  <a:pt x="1384260" y="740351"/>
                </a:lnTo>
                <a:lnTo>
                  <a:pt x="1402987" y="748090"/>
                </a:lnTo>
                <a:lnTo>
                  <a:pt x="1427107" y="771307"/>
                </a:lnTo>
                <a:lnTo>
                  <a:pt x="1418479" y="782199"/>
                </a:lnTo>
                <a:lnTo>
                  <a:pt x="1387496" y="782199"/>
                </a:lnTo>
                <a:lnTo>
                  <a:pt x="1392006" y="789938"/>
                </a:lnTo>
                <a:lnTo>
                  <a:pt x="1341510" y="828633"/>
                </a:lnTo>
                <a:lnTo>
                  <a:pt x="1310527" y="859590"/>
                </a:lnTo>
                <a:lnTo>
                  <a:pt x="1291799" y="913381"/>
                </a:lnTo>
                <a:lnTo>
                  <a:pt x="1299545" y="921120"/>
                </a:lnTo>
                <a:lnTo>
                  <a:pt x="1318273" y="925611"/>
                </a:lnTo>
                <a:lnTo>
                  <a:pt x="1315037" y="974816"/>
                </a:lnTo>
                <a:lnTo>
                  <a:pt x="1307291" y="987141"/>
                </a:lnTo>
                <a:lnTo>
                  <a:pt x="1345628" y="982555"/>
                </a:lnTo>
                <a:lnTo>
                  <a:pt x="1379750" y="1002619"/>
                </a:lnTo>
                <a:lnTo>
                  <a:pt x="1387496" y="1021250"/>
                </a:lnTo>
                <a:lnTo>
                  <a:pt x="1387496" y="1032238"/>
                </a:lnTo>
                <a:lnTo>
                  <a:pt x="1415244" y="1044563"/>
                </a:lnTo>
                <a:lnTo>
                  <a:pt x="1430735" y="1060041"/>
                </a:lnTo>
                <a:lnTo>
                  <a:pt x="1481329" y="1070933"/>
                </a:lnTo>
                <a:lnTo>
                  <a:pt x="1461327" y="1136954"/>
                </a:lnTo>
                <a:lnTo>
                  <a:pt x="1465837" y="1155681"/>
                </a:lnTo>
                <a:lnTo>
                  <a:pt x="1458091" y="1163420"/>
                </a:lnTo>
                <a:lnTo>
                  <a:pt x="1481329" y="1175172"/>
                </a:lnTo>
                <a:lnTo>
                  <a:pt x="1484564" y="1190745"/>
                </a:lnTo>
                <a:lnTo>
                  <a:pt x="1492310" y="1198484"/>
                </a:lnTo>
                <a:lnTo>
                  <a:pt x="1504567" y="1186637"/>
                </a:lnTo>
                <a:lnTo>
                  <a:pt x="1507704" y="1194376"/>
                </a:lnTo>
                <a:lnTo>
                  <a:pt x="1523196" y="1160171"/>
                </a:lnTo>
                <a:lnTo>
                  <a:pt x="1519568" y="1090520"/>
                </a:lnTo>
                <a:lnTo>
                  <a:pt x="1589281" y="1055455"/>
                </a:lnTo>
                <a:lnTo>
                  <a:pt x="1600263" y="1025836"/>
                </a:lnTo>
                <a:lnTo>
                  <a:pt x="1597027" y="990294"/>
                </a:lnTo>
                <a:lnTo>
                  <a:pt x="1577025" y="963924"/>
                </a:lnTo>
                <a:lnTo>
                  <a:pt x="1616637" y="921120"/>
                </a:lnTo>
                <a:lnTo>
                  <a:pt x="1612519" y="886915"/>
                </a:lnTo>
                <a:lnTo>
                  <a:pt x="1632129" y="863698"/>
                </a:lnTo>
                <a:lnTo>
                  <a:pt x="1627520" y="840481"/>
                </a:lnTo>
                <a:lnTo>
                  <a:pt x="1647621" y="828633"/>
                </a:lnTo>
                <a:lnTo>
                  <a:pt x="1689488" y="851851"/>
                </a:lnTo>
                <a:lnTo>
                  <a:pt x="1712725" y="844111"/>
                </a:lnTo>
                <a:lnTo>
                  <a:pt x="1735473" y="879176"/>
                </a:lnTo>
                <a:lnTo>
                  <a:pt x="1732336" y="890164"/>
                </a:lnTo>
                <a:lnTo>
                  <a:pt x="1771064" y="902393"/>
                </a:lnTo>
                <a:lnTo>
                  <a:pt x="1755573" y="952076"/>
                </a:lnTo>
                <a:lnTo>
                  <a:pt x="1743219" y="963924"/>
                </a:lnTo>
                <a:lnTo>
                  <a:pt x="1755573" y="963924"/>
                </a:lnTo>
                <a:lnTo>
                  <a:pt x="1755573" y="971663"/>
                </a:lnTo>
                <a:lnTo>
                  <a:pt x="1735473" y="974816"/>
                </a:lnTo>
                <a:lnTo>
                  <a:pt x="1740081" y="982555"/>
                </a:lnTo>
                <a:lnTo>
                  <a:pt x="1766457" y="974816"/>
                </a:lnTo>
                <a:lnTo>
                  <a:pt x="1774202" y="1002619"/>
                </a:lnTo>
                <a:lnTo>
                  <a:pt x="1809304" y="982555"/>
                </a:lnTo>
                <a:lnTo>
                  <a:pt x="1848033" y="928859"/>
                </a:lnTo>
                <a:lnTo>
                  <a:pt x="1852544" y="933445"/>
                </a:lnTo>
                <a:lnTo>
                  <a:pt x="1879017" y="1047716"/>
                </a:lnTo>
                <a:lnTo>
                  <a:pt x="1867643" y="1067780"/>
                </a:lnTo>
                <a:lnTo>
                  <a:pt x="1886763" y="1090520"/>
                </a:lnTo>
                <a:lnTo>
                  <a:pt x="1886763" y="1105998"/>
                </a:lnTo>
                <a:lnTo>
                  <a:pt x="1909510" y="1105998"/>
                </a:lnTo>
                <a:lnTo>
                  <a:pt x="1937258" y="1129215"/>
                </a:lnTo>
                <a:lnTo>
                  <a:pt x="1894509" y="1144693"/>
                </a:lnTo>
                <a:lnTo>
                  <a:pt x="1875390" y="1155681"/>
                </a:lnTo>
                <a:lnTo>
                  <a:pt x="1875390" y="1167910"/>
                </a:lnTo>
                <a:lnTo>
                  <a:pt x="1925002" y="1144693"/>
                </a:lnTo>
                <a:lnTo>
                  <a:pt x="1937258" y="1152432"/>
                </a:lnTo>
                <a:lnTo>
                  <a:pt x="1932748" y="1163420"/>
                </a:lnTo>
                <a:lnTo>
                  <a:pt x="1948240" y="1155681"/>
                </a:lnTo>
                <a:lnTo>
                  <a:pt x="1960496" y="1167910"/>
                </a:lnTo>
                <a:lnTo>
                  <a:pt x="1955986" y="1190745"/>
                </a:lnTo>
                <a:lnTo>
                  <a:pt x="1945004" y="1209376"/>
                </a:lnTo>
                <a:lnTo>
                  <a:pt x="1901764" y="1224854"/>
                </a:lnTo>
                <a:lnTo>
                  <a:pt x="1863525" y="1252658"/>
                </a:lnTo>
                <a:lnTo>
                  <a:pt x="1763319" y="1244919"/>
                </a:lnTo>
                <a:lnTo>
                  <a:pt x="1735473" y="1248072"/>
                </a:lnTo>
                <a:lnTo>
                  <a:pt x="1670858" y="1294506"/>
                </a:lnTo>
                <a:lnTo>
                  <a:pt x="1635266" y="1329571"/>
                </a:lnTo>
                <a:lnTo>
                  <a:pt x="1681742" y="1294506"/>
                </a:lnTo>
                <a:lnTo>
                  <a:pt x="1732336" y="1271289"/>
                </a:lnTo>
                <a:lnTo>
                  <a:pt x="1755573" y="1275397"/>
                </a:lnTo>
                <a:lnTo>
                  <a:pt x="1774202" y="1286767"/>
                </a:lnTo>
                <a:lnTo>
                  <a:pt x="1766457" y="1298614"/>
                </a:lnTo>
                <a:lnTo>
                  <a:pt x="1747827" y="1309602"/>
                </a:lnTo>
                <a:lnTo>
                  <a:pt x="1727727" y="1306354"/>
                </a:lnTo>
                <a:lnTo>
                  <a:pt x="1743219" y="1317341"/>
                </a:lnTo>
                <a:lnTo>
                  <a:pt x="1755573" y="1317341"/>
                </a:lnTo>
                <a:lnTo>
                  <a:pt x="1743219" y="1332819"/>
                </a:lnTo>
                <a:lnTo>
                  <a:pt x="1763319" y="1360527"/>
                </a:lnTo>
                <a:lnTo>
                  <a:pt x="1817050" y="1386993"/>
                </a:lnTo>
                <a:lnTo>
                  <a:pt x="1750965" y="1401993"/>
                </a:lnTo>
                <a:lnTo>
                  <a:pt x="1747827" y="1409732"/>
                </a:lnTo>
                <a:lnTo>
                  <a:pt x="1720472" y="1429796"/>
                </a:lnTo>
                <a:lnTo>
                  <a:pt x="1712725" y="1422057"/>
                </a:lnTo>
                <a:lnTo>
                  <a:pt x="1716843" y="1406579"/>
                </a:lnTo>
                <a:lnTo>
                  <a:pt x="1732336" y="1391101"/>
                </a:lnTo>
                <a:lnTo>
                  <a:pt x="1766457" y="1379254"/>
                </a:lnTo>
                <a:lnTo>
                  <a:pt x="1747827" y="1379254"/>
                </a:lnTo>
                <a:lnTo>
                  <a:pt x="1755573" y="1368266"/>
                </a:lnTo>
                <a:lnTo>
                  <a:pt x="1697234" y="1383362"/>
                </a:lnTo>
                <a:lnTo>
                  <a:pt x="1693606" y="1398840"/>
                </a:lnTo>
                <a:lnTo>
                  <a:pt x="1666250" y="1398840"/>
                </a:lnTo>
                <a:lnTo>
                  <a:pt x="1650758" y="1414318"/>
                </a:lnTo>
                <a:lnTo>
                  <a:pt x="1627520" y="1429796"/>
                </a:lnTo>
                <a:lnTo>
                  <a:pt x="1612519" y="1453014"/>
                </a:lnTo>
                <a:lnTo>
                  <a:pt x="1616637" y="1463906"/>
                </a:lnTo>
                <a:lnTo>
                  <a:pt x="1627520" y="1463906"/>
                </a:lnTo>
                <a:lnTo>
                  <a:pt x="1627520" y="1471645"/>
                </a:lnTo>
                <a:lnTo>
                  <a:pt x="1600263" y="1475753"/>
                </a:lnTo>
                <a:lnTo>
                  <a:pt x="1581535" y="1479384"/>
                </a:lnTo>
                <a:lnTo>
                  <a:pt x="1550552" y="1487123"/>
                </a:lnTo>
                <a:lnTo>
                  <a:pt x="1577025" y="1487123"/>
                </a:lnTo>
                <a:lnTo>
                  <a:pt x="1550552" y="1494957"/>
                </a:lnTo>
                <a:lnTo>
                  <a:pt x="1538688" y="1498970"/>
                </a:lnTo>
                <a:lnTo>
                  <a:pt x="1542805" y="1502219"/>
                </a:lnTo>
                <a:lnTo>
                  <a:pt x="1535060" y="1517697"/>
                </a:lnTo>
                <a:lnTo>
                  <a:pt x="1519568" y="1537761"/>
                </a:lnTo>
                <a:lnTo>
                  <a:pt x="1507704" y="1525436"/>
                </a:lnTo>
                <a:lnTo>
                  <a:pt x="1507704" y="1533175"/>
                </a:lnTo>
                <a:lnTo>
                  <a:pt x="1512312" y="1545500"/>
                </a:lnTo>
                <a:lnTo>
                  <a:pt x="1496821" y="1568717"/>
                </a:lnTo>
                <a:lnTo>
                  <a:pt x="1492310" y="1548653"/>
                </a:lnTo>
                <a:lnTo>
                  <a:pt x="1489075" y="1537761"/>
                </a:lnTo>
                <a:lnTo>
                  <a:pt x="1496821" y="1522283"/>
                </a:lnTo>
                <a:lnTo>
                  <a:pt x="1484564" y="1525436"/>
                </a:lnTo>
                <a:lnTo>
                  <a:pt x="1481329" y="1553239"/>
                </a:lnTo>
                <a:lnTo>
                  <a:pt x="1465837" y="1548653"/>
                </a:lnTo>
                <a:lnTo>
                  <a:pt x="1484564" y="1564131"/>
                </a:lnTo>
                <a:lnTo>
                  <a:pt x="1481329" y="1571870"/>
                </a:lnTo>
                <a:lnTo>
                  <a:pt x="1476818" y="1587349"/>
                </a:lnTo>
                <a:lnTo>
                  <a:pt x="1489075" y="1591457"/>
                </a:lnTo>
                <a:lnTo>
                  <a:pt x="1489075" y="1610088"/>
                </a:lnTo>
                <a:lnTo>
                  <a:pt x="1484564" y="1599196"/>
                </a:lnTo>
                <a:lnTo>
                  <a:pt x="1481329" y="1606935"/>
                </a:lnTo>
                <a:lnTo>
                  <a:pt x="1469073" y="1610088"/>
                </a:lnTo>
                <a:lnTo>
                  <a:pt x="1489075" y="1614674"/>
                </a:lnTo>
                <a:lnTo>
                  <a:pt x="1481329" y="1630152"/>
                </a:lnTo>
                <a:lnTo>
                  <a:pt x="1465837" y="1625566"/>
                </a:lnTo>
                <a:lnTo>
                  <a:pt x="1473583" y="1637891"/>
                </a:lnTo>
                <a:lnTo>
                  <a:pt x="1434853" y="1661109"/>
                </a:lnTo>
                <a:lnTo>
                  <a:pt x="1407498" y="1676205"/>
                </a:lnTo>
                <a:lnTo>
                  <a:pt x="1379750" y="1695313"/>
                </a:lnTo>
                <a:lnTo>
                  <a:pt x="1357002" y="1725792"/>
                </a:lnTo>
                <a:lnTo>
                  <a:pt x="1361120" y="1764487"/>
                </a:lnTo>
                <a:lnTo>
                  <a:pt x="1364749" y="1799552"/>
                </a:lnTo>
                <a:lnTo>
                  <a:pt x="1372494" y="1826018"/>
                </a:lnTo>
                <a:lnTo>
                  <a:pt x="1361120" y="1864713"/>
                </a:lnTo>
                <a:lnTo>
                  <a:pt x="1345628" y="1864713"/>
                </a:lnTo>
                <a:lnTo>
                  <a:pt x="1333765" y="1849235"/>
                </a:lnTo>
                <a:lnTo>
                  <a:pt x="1326019" y="1822769"/>
                </a:lnTo>
                <a:lnTo>
                  <a:pt x="1326019" y="1802800"/>
                </a:lnTo>
                <a:lnTo>
                  <a:pt x="1318273" y="1799552"/>
                </a:lnTo>
                <a:lnTo>
                  <a:pt x="1322783" y="1784074"/>
                </a:lnTo>
                <a:lnTo>
                  <a:pt x="1315037" y="1764487"/>
                </a:lnTo>
                <a:lnTo>
                  <a:pt x="1299545" y="1749009"/>
                </a:lnTo>
                <a:lnTo>
                  <a:pt x="1276308" y="1761334"/>
                </a:lnTo>
                <a:lnTo>
                  <a:pt x="1260815" y="1741270"/>
                </a:lnTo>
                <a:lnTo>
                  <a:pt x="1230323" y="1741270"/>
                </a:lnTo>
                <a:lnTo>
                  <a:pt x="1221204" y="1738117"/>
                </a:lnTo>
                <a:lnTo>
                  <a:pt x="1194828" y="1741270"/>
                </a:lnTo>
                <a:lnTo>
                  <a:pt x="1171591" y="1741270"/>
                </a:lnTo>
                <a:lnTo>
                  <a:pt x="1190711" y="1753595"/>
                </a:lnTo>
                <a:lnTo>
                  <a:pt x="1194828" y="1764487"/>
                </a:lnTo>
                <a:lnTo>
                  <a:pt x="1175219" y="1769073"/>
                </a:lnTo>
                <a:lnTo>
                  <a:pt x="1148843" y="1756748"/>
                </a:lnTo>
                <a:lnTo>
                  <a:pt x="1117860" y="1753595"/>
                </a:lnTo>
                <a:lnTo>
                  <a:pt x="1090504" y="1753595"/>
                </a:lnTo>
                <a:lnTo>
                  <a:pt x="1067266" y="1769073"/>
                </a:lnTo>
                <a:lnTo>
                  <a:pt x="1040891" y="1779965"/>
                </a:lnTo>
                <a:lnTo>
                  <a:pt x="1016673" y="1802800"/>
                </a:lnTo>
                <a:lnTo>
                  <a:pt x="1020791" y="1833757"/>
                </a:lnTo>
                <a:lnTo>
                  <a:pt x="1016673" y="1849235"/>
                </a:lnTo>
                <a:lnTo>
                  <a:pt x="1008927" y="1853725"/>
                </a:lnTo>
                <a:lnTo>
                  <a:pt x="1005299" y="1872452"/>
                </a:lnTo>
                <a:lnTo>
                  <a:pt x="1001182" y="1895669"/>
                </a:lnTo>
                <a:lnTo>
                  <a:pt x="997553" y="1922039"/>
                </a:lnTo>
                <a:lnTo>
                  <a:pt x="1005299" y="1941626"/>
                </a:lnTo>
                <a:lnTo>
                  <a:pt x="997553" y="1937135"/>
                </a:lnTo>
                <a:lnTo>
                  <a:pt x="1005299" y="1957104"/>
                </a:lnTo>
                <a:lnTo>
                  <a:pt x="1016673" y="1980417"/>
                </a:lnTo>
                <a:lnTo>
                  <a:pt x="1024419" y="2003634"/>
                </a:lnTo>
                <a:lnTo>
                  <a:pt x="1044028" y="2010895"/>
                </a:lnTo>
                <a:lnTo>
                  <a:pt x="1056383" y="2018634"/>
                </a:lnTo>
                <a:lnTo>
                  <a:pt x="1086877" y="2014526"/>
                </a:lnTo>
                <a:lnTo>
                  <a:pt x="1105506" y="2006787"/>
                </a:lnTo>
                <a:lnTo>
                  <a:pt x="1133352" y="1995895"/>
                </a:lnTo>
                <a:lnTo>
                  <a:pt x="1141098" y="1983570"/>
                </a:lnTo>
                <a:lnTo>
                  <a:pt x="1148843" y="1960353"/>
                </a:lnTo>
                <a:lnTo>
                  <a:pt x="1156589" y="1952613"/>
                </a:lnTo>
                <a:lnTo>
                  <a:pt x="1179337" y="1944874"/>
                </a:lnTo>
                <a:lnTo>
                  <a:pt x="1194828" y="1941626"/>
                </a:lnTo>
                <a:lnTo>
                  <a:pt x="1218066" y="1944874"/>
                </a:lnTo>
                <a:lnTo>
                  <a:pt x="1218066" y="1960353"/>
                </a:lnTo>
                <a:lnTo>
                  <a:pt x="1205712" y="1975831"/>
                </a:lnTo>
                <a:lnTo>
                  <a:pt x="1194828" y="1988156"/>
                </a:lnTo>
                <a:lnTo>
                  <a:pt x="1202574" y="1991309"/>
                </a:lnTo>
                <a:lnTo>
                  <a:pt x="1194828" y="2014526"/>
                </a:lnTo>
                <a:lnTo>
                  <a:pt x="1187082" y="2006787"/>
                </a:lnTo>
                <a:lnTo>
                  <a:pt x="1182965" y="2014526"/>
                </a:lnTo>
                <a:lnTo>
                  <a:pt x="1182247" y="2014526"/>
                </a:lnTo>
                <a:lnTo>
                  <a:pt x="1186797" y="2019045"/>
                </a:lnTo>
                <a:lnTo>
                  <a:pt x="1182231" y="2037774"/>
                </a:lnTo>
                <a:lnTo>
                  <a:pt x="1179070" y="2053227"/>
                </a:lnTo>
                <a:lnTo>
                  <a:pt x="1171344" y="2060954"/>
                </a:lnTo>
                <a:lnTo>
                  <a:pt x="1163559" y="2068261"/>
                </a:lnTo>
                <a:lnTo>
                  <a:pt x="1167246" y="2072796"/>
                </a:lnTo>
                <a:lnTo>
                  <a:pt x="1171344" y="2072796"/>
                </a:lnTo>
                <a:lnTo>
                  <a:pt x="1182231" y="2072796"/>
                </a:lnTo>
                <a:lnTo>
                  <a:pt x="1205469" y="2072796"/>
                </a:lnTo>
                <a:lnTo>
                  <a:pt x="1233273" y="2068261"/>
                </a:lnTo>
                <a:lnTo>
                  <a:pt x="1248257" y="2072796"/>
                </a:lnTo>
                <a:lnTo>
                  <a:pt x="1263768" y="2072796"/>
                </a:lnTo>
                <a:lnTo>
                  <a:pt x="1268334" y="2080522"/>
                </a:lnTo>
                <a:lnTo>
                  <a:pt x="1260549" y="2083714"/>
                </a:lnTo>
                <a:lnTo>
                  <a:pt x="1279221" y="2088333"/>
                </a:lnTo>
                <a:lnTo>
                  <a:pt x="1279221" y="2099251"/>
                </a:lnTo>
                <a:lnTo>
                  <a:pt x="1276061" y="2111513"/>
                </a:lnTo>
                <a:lnTo>
                  <a:pt x="1271495" y="2126966"/>
                </a:lnTo>
                <a:lnTo>
                  <a:pt x="1268334" y="2145695"/>
                </a:lnTo>
                <a:lnTo>
                  <a:pt x="1268334" y="2165264"/>
                </a:lnTo>
                <a:lnTo>
                  <a:pt x="1268334" y="2180717"/>
                </a:lnTo>
                <a:lnTo>
                  <a:pt x="1276061" y="2191719"/>
                </a:lnTo>
                <a:lnTo>
                  <a:pt x="1279221" y="2199446"/>
                </a:lnTo>
                <a:lnTo>
                  <a:pt x="1287007" y="2203981"/>
                </a:lnTo>
                <a:lnTo>
                  <a:pt x="1291513" y="2207172"/>
                </a:lnTo>
                <a:lnTo>
                  <a:pt x="1294733" y="2214899"/>
                </a:lnTo>
                <a:lnTo>
                  <a:pt x="1302459" y="2214899"/>
                </a:lnTo>
                <a:lnTo>
                  <a:pt x="1314282" y="2222626"/>
                </a:lnTo>
                <a:lnTo>
                  <a:pt x="1333423" y="2214899"/>
                </a:lnTo>
                <a:lnTo>
                  <a:pt x="1345247" y="2207172"/>
                </a:lnTo>
                <a:lnTo>
                  <a:pt x="1368485" y="2211708"/>
                </a:lnTo>
                <a:lnTo>
                  <a:pt x="1387157" y="2222626"/>
                </a:lnTo>
                <a:lnTo>
                  <a:pt x="1394884" y="2227245"/>
                </a:lnTo>
                <a:lnTo>
                  <a:pt x="1402610" y="2242194"/>
                </a:lnTo>
                <a:lnTo>
                  <a:pt x="1402610" y="2227245"/>
                </a:lnTo>
                <a:lnTo>
                  <a:pt x="1418121" y="2211708"/>
                </a:lnTo>
                <a:lnTo>
                  <a:pt x="1429945" y="2207172"/>
                </a:lnTo>
                <a:lnTo>
                  <a:pt x="1434511" y="2188528"/>
                </a:lnTo>
                <a:lnTo>
                  <a:pt x="1449963" y="2176182"/>
                </a:lnTo>
                <a:lnTo>
                  <a:pt x="1457748" y="2180717"/>
                </a:lnTo>
                <a:lnTo>
                  <a:pt x="1460909" y="2172990"/>
                </a:lnTo>
                <a:lnTo>
                  <a:pt x="1491874" y="2165264"/>
                </a:lnTo>
                <a:lnTo>
                  <a:pt x="1499600" y="2161148"/>
                </a:lnTo>
                <a:lnTo>
                  <a:pt x="1503697" y="2153422"/>
                </a:lnTo>
                <a:lnTo>
                  <a:pt x="1514644" y="2145695"/>
                </a:lnTo>
                <a:lnTo>
                  <a:pt x="1522369" y="2153422"/>
                </a:lnTo>
                <a:lnTo>
                  <a:pt x="1506917" y="2168455"/>
                </a:lnTo>
                <a:lnTo>
                  <a:pt x="1506917" y="2176182"/>
                </a:lnTo>
                <a:lnTo>
                  <a:pt x="1506917" y="2191719"/>
                </a:lnTo>
                <a:lnTo>
                  <a:pt x="1499600" y="2203981"/>
                </a:lnTo>
                <a:lnTo>
                  <a:pt x="1506917" y="2219434"/>
                </a:lnTo>
                <a:lnTo>
                  <a:pt x="1519209" y="2219434"/>
                </a:lnTo>
                <a:lnTo>
                  <a:pt x="1522369" y="2203981"/>
                </a:lnTo>
                <a:lnTo>
                  <a:pt x="1519209" y="2183908"/>
                </a:lnTo>
                <a:lnTo>
                  <a:pt x="1526936" y="2176182"/>
                </a:lnTo>
                <a:lnTo>
                  <a:pt x="1545607" y="2172990"/>
                </a:lnTo>
                <a:lnTo>
                  <a:pt x="1542447" y="2165264"/>
                </a:lnTo>
                <a:lnTo>
                  <a:pt x="1545607" y="2153422"/>
                </a:lnTo>
                <a:lnTo>
                  <a:pt x="1553334" y="2168455"/>
                </a:lnTo>
                <a:lnTo>
                  <a:pt x="1561119" y="2168455"/>
                </a:lnTo>
                <a:lnTo>
                  <a:pt x="1576572" y="2176182"/>
                </a:lnTo>
                <a:lnTo>
                  <a:pt x="1580669" y="2188528"/>
                </a:lnTo>
                <a:lnTo>
                  <a:pt x="1603907" y="2188528"/>
                </a:lnTo>
                <a:lnTo>
                  <a:pt x="1623925" y="2188528"/>
                </a:lnTo>
                <a:lnTo>
                  <a:pt x="1631652" y="2196254"/>
                </a:lnTo>
                <a:lnTo>
                  <a:pt x="1654421" y="2199446"/>
                </a:lnTo>
                <a:lnTo>
                  <a:pt x="1673094" y="2191719"/>
                </a:lnTo>
                <a:lnTo>
                  <a:pt x="1662206" y="2188528"/>
                </a:lnTo>
                <a:lnTo>
                  <a:pt x="1711784" y="2188528"/>
                </a:lnTo>
                <a:lnTo>
                  <a:pt x="1693112" y="2191719"/>
                </a:lnTo>
                <a:lnTo>
                  <a:pt x="1700897" y="2203981"/>
                </a:lnTo>
                <a:lnTo>
                  <a:pt x="1719569" y="2203981"/>
                </a:lnTo>
                <a:lnTo>
                  <a:pt x="1731861" y="2214899"/>
                </a:lnTo>
                <a:lnTo>
                  <a:pt x="1735022" y="2230352"/>
                </a:lnTo>
                <a:lnTo>
                  <a:pt x="1742748" y="2230352"/>
                </a:lnTo>
                <a:lnTo>
                  <a:pt x="1754630" y="2238163"/>
                </a:lnTo>
                <a:lnTo>
                  <a:pt x="1781029" y="2257732"/>
                </a:lnTo>
                <a:lnTo>
                  <a:pt x="1773303" y="2276376"/>
                </a:lnTo>
                <a:lnTo>
                  <a:pt x="1785595" y="2268650"/>
                </a:lnTo>
                <a:lnTo>
                  <a:pt x="1808774" y="2284103"/>
                </a:lnTo>
                <a:lnTo>
                  <a:pt x="1832012" y="2291914"/>
                </a:lnTo>
                <a:lnTo>
                  <a:pt x="1851621" y="2284103"/>
                </a:lnTo>
                <a:lnTo>
                  <a:pt x="1874800" y="2291914"/>
                </a:lnTo>
                <a:lnTo>
                  <a:pt x="1893472" y="2299640"/>
                </a:lnTo>
                <a:lnTo>
                  <a:pt x="1913081" y="2315094"/>
                </a:lnTo>
                <a:lnTo>
                  <a:pt x="1916710" y="2327439"/>
                </a:lnTo>
                <a:lnTo>
                  <a:pt x="1920807" y="2322820"/>
                </a:lnTo>
                <a:lnTo>
                  <a:pt x="1928534" y="2330631"/>
                </a:lnTo>
                <a:lnTo>
                  <a:pt x="1939480" y="2368844"/>
                </a:lnTo>
                <a:lnTo>
                  <a:pt x="1954932" y="2373379"/>
                </a:lnTo>
                <a:lnTo>
                  <a:pt x="1951772" y="2388917"/>
                </a:lnTo>
                <a:lnTo>
                  <a:pt x="1928534" y="2407562"/>
                </a:lnTo>
                <a:lnTo>
                  <a:pt x="1916710" y="2423015"/>
                </a:lnTo>
                <a:lnTo>
                  <a:pt x="1901257" y="2442667"/>
                </a:lnTo>
                <a:lnTo>
                  <a:pt x="1928534" y="2434857"/>
                </a:lnTo>
                <a:lnTo>
                  <a:pt x="1944045" y="2415288"/>
                </a:lnTo>
                <a:lnTo>
                  <a:pt x="1985897" y="2419823"/>
                </a:lnTo>
                <a:lnTo>
                  <a:pt x="1975009" y="2442667"/>
                </a:lnTo>
                <a:lnTo>
                  <a:pt x="1939480" y="2450394"/>
                </a:lnTo>
                <a:lnTo>
                  <a:pt x="1967224" y="2454005"/>
                </a:lnTo>
                <a:lnTo>
                  <a:pt x="1998189" y="2423015"/>
                </a:lnTo>
                <a:lnTo>
                  <a:pt x="2020958" y="2430825"/>
                </a:lnTo>
                <a:lnTo>
                  <a:pt x="2048762" y="2438552"/>
                </a:lnTo>
                <a:lnTo>
                  <a:pt x="2067434" y="2454005"/>
                </a:lnTo>
                <a:lnTo>
                  <a:pt x="2064215" y="2469039"/>
                </a:lnTo>
                <a:lnTo>
                  <a:pt x="2090672" y="2461312"/>
                </a:lnTo>
                <a:lnTo>
                  <a:pt x="2121168" y="2469039"/>
                </a:lnTo>
                <a:lnTo>
                  <a:pt x="2152132" y="2469039"/>
                </a:lnTo>
                <a:lnTo>
                  <a:pt x="2187194" y="2489111"/>
                </a:lnTo>
                <a:lnTo>
                  <a:pt x="2214938" y="2512291"/>
                </a:lnTo>
                <a:lnTo>
                  <a:pt x="2245434" y="2515483"/>
                </a:lnTo>
                <a:lnTo>
                  <a:pt x="2256848" y="2535051"/>
                </a:lnTo>
                <a:lnTo>
                  <a:pt x="2264575" y="2558315"/>
                </a:lnTo>
                <a:lnTo>
                  <a:pt x="2256848" y="2597033"/>
                </a:lnTo>
                <a:lnTo>
                  <a:pt x="2241337" y="2615677"/>
                </a:lnTo>
                <a:lnTo>
                  <a:pt x="2225884" y="2638941"/>
                </a:lnTo>
                <a:lnTo>
                  <a:pt x="2210431" y="2666237"/>
                </a:lnTo>
                <a:lnTo>
                  <a:pt x="2194920" y="2673963"/>
                </a:lnTo>
                <a:lnTo>
                  <a:pt x="2183096" y="2689501"/>
                </a:lnTo>
                <a:lnTo>
                  <a:pt x="2183096" y="2715872"/>
                </a:lnTo>
                <a:lnTo>
                  <a:pt x="2187194" y="2739136"/>
                </a:lnTo>
                <a:lnTo>
                  <a:pt x="2183096" y="2777433"/>
                </a:lnTo>
                <a:lnTo>
                  <a:pt x="2175369" y="2792887"/>
                </a:lnTo>
                <a:lnTo>
                  <a:pt x="2172150" y="2816067"/>
                </a:lnTo>
                <a:lnTo>
                  <a:pt x="2152132" y="2854784"/>
                </a:lnTo>
                <a:lnTo>
                  <a:pt x="2148913" y="2873512"/>
                </a:lnTo>
                <a:lnTo>
                  <a:pt x="2133460" y="2893081"/>
                </a:lnTo>
                <a:lnTo>
                  <a:pt x="2113441" y="2893081"/>
                </a:lnTo>
                <a:lnTo>
                  <a:pt x="2082887" y="2900808"/>
                </a:lnTo>
                <a:lnTo>
                  <a:pt x="2051923" y="2916345"/>
                </a:lnTo>
                <a:lnTo>
                  <a:pt x="2025524" y="2931799"/>
                </a:lnTo>
                <a:lnTo>
                  <a:pt x="2005974" y="2950444"/>
                </a:lnTo>
                <a:lnTo>
                  <a:pt x="2002287" y="2981434"/>
                </a:lnTo>
                <a:lnTo>
                  <a:pt x="2002287" y="3008729"/>
                </a:lnTo>
                <a:lnTo>
                  <a:pt x="1993682" y="3024267"/>
                </a:lnTo>
                <a:lnTo>
                  <a:pt x="1978170" y="3047447"/>
                </a:lnTo>
                <a:lnTo>
                  <a:pt x="1970444" y="3066175"/>
                </a:lnTo>
                <a:lnTo>
                  <a:pt x="1959498" y="3085744"/>
                </a:lnTo>
                <a:lnTo>
                  <a:pt x="1944045" y="3101197"/>
                </a:lnTo>
                <a:lnTo>
                  <a:pt x="1936319" y="3119926"/>
                </a:lnTo>
                <a:lnTo>
                  <a:pt x="1920807" y="3139915"/>
                </a:lnTo>
                <a:lnTo>
                  <a:pt x="1908983" y="3158643"/>
                </a:lnTo>
                <a:lnTo>
                  <a:pt x="1898038" y="3170485"/>
                </a:lnTo>
                <a:lnTo>
                  <a:pt x="1870293" y="3174097"/>
                </a:lnTo>
                <a:lnTo>
                  <a:pt x="1851621" y="3162675"/>
                </a:lnTo>
                <a:lnTo>
                  <a:pt x="1836109" y="3158643"/>
                </a:lnTo>
                <a:lnTo>
                  <a:pt x="1820656" y="3150833"/>
                </a:lnTo>
                <a:lnTo>
                  <a:pt x="1820656" y="3158643"/>
                </a:lnTo>
                <a:lnTo>
                  <a:pt x="1824286" y="3170485"/>
                </a:lnTo>
                <a:lnTo>
                  <a:pt x="1836109" y="3174097"/>
                </a:lnTo>
                <a:lnTo>
                  <a:pt x="1847056" y="3185939"/>
                </a:lnTo>
                <a:lnTo>
                  <a:pt x="1847056" y="3189130"/>
                </a:lnTo>
                <a:lnTo>
                  <a:pt x="1847056" y="3201392"/>
                </a:lnTo>
                <a:lnTo>
                  <a:pt x="1862508" y="3209203"/>
                </a:lnTo>
                <a:lnTo>
                  <a:pt x="1862508" y="3216929"/>
                </a:lnTo>
                <a:lnTo>
                  <a:pt x="1854782" y="3235574"/>
                </a:lnTo>
                <a:lnTo>
                  <a:pt x="1847056" y="3255143"/>
                </a:lnTo>
                <a:lnTo>
                  <a:pt x="1816559" y="3266565"/>
                </a:lnTo>
                <a:lnTo>
                  <a:pt x="1785595" y="3270680"/>
                </a:lnTo>
                <a:lnTo>
                  <a:pt x="1754630" y="3270680"/>
                </a:lnTo>
                <a:lnTo>
                  <a:pt x="1765986" y="3281598"/>
                </a:lnTo>
                <a:lnTo>
                  <a:pt x="1765986" y="3293860"/>
                </a:lnTo>
                <a:lnTo>
                  <a:pt x="1762357" y="3309397"/>
                </a:lnTo>
                <a:lnTo>
                  <a:pt x="1765986" y="3317124"/>
                </a:lnTo>
                <a:lnTo>
                  <a:pt x="1758260" y="3328042"/>
                </a:lnTo>
                <a:lnTo>
                  <a:pt x="1731861" y="3328042"/>
                </a:lnTo>
                <a:lnTo>
                  <a:pt x="1711784" y="3320315"/>
                </a:lnTo>
                <a:lnTo>
                  <a:pt x="1711784" y="3332577"/>
                </a:lnTo>
                <a:lnTo>
                  <a:pt x="1716350" y="3343495"/>
                </a:lnTo>
                <a:lnTo>
                  <a:pt x="1724076" y="3355337"/>
                </a:lnTo>
                <a:lnTo>
                  <a:pt x="1742748" y="3355337"/>
                </a:lnTo>
                <a:lnTo>
                  <a:pt x="1746845" y="3359032"/>
                </a:lnTo>
                <a:lnTo>
                  <a:pt x="1746845" y="3370874"/>
                </a:lnTo>
                <a:lnTo>
                  <a:pt x="1739588" y="3374486"/>
                </a:lnTo>
                <a:lnTo>
                  <a:pt x="1735022" y="3366759"/>
                </a:lnTo>
                <a:lnTo>
                  <a:pt x="1724076" y="3366759"/>
                </a:lnTo>
                <a:lnTo>
                  <a:pt x="1724076" y="3374486"/>
                </a:lnTo>
                <a:lnTo>
                  <a:pt x="1731861" y="3381792"/>
                </a:lnTo>
                <a:lnTo>
                  <a:pt x="1719569" y="3389519"/>
                </a:lnTo>
                <a:lnTo>
                  <a:pt x="1724076" y="3409592"/>
                </a:lnTo>
                <a:lnTo>
                  <a:pt x="1724076" y="3432772"/>
                </a:lnTo>
                <a:lnTo>
                  <a:pt x="1708624" y="3432772"/>
                </a:lnTo>
                <a:lnTo>
                  <a:pt x="1693112" y="3451500"/>
                </a:lnTo>
                <a:lnTo>
                  <a:pt x="1688604" y="3471069"/>
                </a:lnTo>
                <a:lnTo>
                  <a:pt x="1711784" y="3489714"/>
                </a:lnTo>
                <a:lnTo>
                  <a:pt x="1731861" y="3494249"/>
                </a:lnTo>
                <a:lnTo>
                  <a:pt x="1724076" y="3520704"/>
                </a:lnTo>
                <a:lnTo>
                  <a:pt x="1704058" y="3540693"/>
                </a:lnTo>
                <a:lnTo>
                  <a:pt x="1704058" y="3559422"/>
                </a:lnTo>
                <a:lnTo>
                  <a:pt x="1688604" y="3578066"/>
                </a:lnTo>
                <a:lnTo>
                  <a:pt x="1685385" y="3597635"/>
                </a:lnTo>
                <a:lnTo>
                  <a:pt x="1693112" y="3616364"/>
                </a:lnTo>
                <a:lnTo>
                  <a:pt x="1704058" y="3639544"/>
                </a:lnTo>
                <a:lnTo>
                  <a:pt x="1688604" y="3644079"/>
                </a:lnTo>
                <a:lnTo>
                  <a:pt x="1673094" y="3655081"/>
                </a:lnTo>
                <a:lnTo>
                  <a:pt x="1669932" y="3667343"/>
                </a:lnTo>
                <a:lnTo>
                  <a:pt x="1669932" y="3685988"/>
                </a:lnTo>
                <a:lnTo>
                  <a:pt x="1662206" y="3693798"/>
                </a:lnTo>
                <a:lnTo>
                  <a:pt x="1650324" y="3690103"/>
                </a:lnTo>
                <a:lnTo>
                  <a:pt x="1642597" y="3678261"/>
                </a:lnTo>
                <a:lnTo>
                  <a:pt x="1650324" y="3670534"/>
                </a:lnTo>
                <a:lnTo>
                  <a:pt x="1662206" y="3667343"/>
                </a:lnTo>
                <a:lnTo>
                  <a:pt x="1650324" y="3651890"/>
                </a:lnTo>
                <a:lnTo>
                  <a:pt x="1631652" y="3655081"/>
                </a:lnTo>
                <a:lnTo>
                  <a:pt x="1646694" y="3667343"/>
                </a:lnTo>
                <a:lnTo>
                  <a:pt x="1639437" y="3674650"/>
                </a:lnTo>
                <a:lnTo>
                  <a:pt x="1639437" y="3678261"/>
                </a:lnTo>
                <a:lnTo>
                  <a:pt x="1627145" y="3674650"/>
                </a:lnTo>
                <a:lnTo>
                  <a:pt x="1631652" y="3667343"/>
                </a:lnTo>
                <a:lnTo>
                  <a:pt x="1616199" y="3662808"/>
                </a:lnTo>
                <a:lnTo>
                  <a:pt x="1619360" y="3651890"/>
                </a:lnTo>
                <a:lnTo>
                  <a:pt x="1611633" y="3659616"/>
                </a:lnTo>
                <a:lnTo>
                  <a:pt x="1611633" y="3644079"/>
                </a:lnTo>
                <a:lnTo>
                  <a:pt x="1627145" y="3644079"/>
                </a:lnTo>
                <a:lnTo>
                  <a:pt x="1627145" y="3631817"/>
                </a:lnTo>
                <a:lnTo>
                  <a:pt x="1616199" y="3628626"/>
                </a:lnTo>
                <a:lnTo>
                  <a:pt x="1611633" y="3636352"/>
                </a:lnTo>
                <a:lnTo>
                  <a:pt x="1599809" y="3624090"/>
                </a:lnTo>
                <a:lnTo>
                  <a:pt x="1592083" y="3605446"/>
                </a:lnTo>
                <a:lnTo>
                  <a:pt x="1592083" y="3601330"/>
                </a:lnTo>
                <a:lnTo>
                  <a:pt x="1576572" y="3585793"/>
                </a:lnTo>
                <a:lnTo>
                  <a:pt x="1584298" y="3582182"/>
                </a:lnTo>
                <a:lnTo>
                  <a:pt x="1580669" y="3570340"/>
                </a:lnTo>
                <a:lnTo>
                  <a:pt x="1588395" y="3570340"/>
                </a:lnTo>
                <a:lnTo>
                  <a:pt x="1576572" y="3562613"/>
                </a:lnTo>
                <a:lnTo>
                  <a:pt x="1573411" y="3540693"/>
                </a:lnTo>
                <a:lnTo>
                  <a:pt x="1573411" y="3528431"/>
                </a:lnTo>
                <a:lnTo>
                  <a:pt x="1588395" y="3528431"/>
                </a:lnTo>
                <a:lnTo>
                  <a:pt x="1576572" y="3512978"/>
                </a:lnTo>
                <a:lnTo>
                  <a:pt x="1561119" y="3512978"/>
                </a:lnTo>
                <a:lnTo>
                  <a:pt x="1568845" y="3497440"/>
                </a:lnTo>
                <a:lnTo>
                  <a:pt x="1545607" y="3486522"/>
                </a:lnTo>
                <a:lnTo>
                  <a:pt x="1537881" y="3489714"/>
                </a:lnTo>
                <a:lnTo>
                  <a:pt x="1542447" y="3466954"/>
                </a:lnTo>
                <a:lnTo>
                  <a:pt x="1561119" y="3466954"/>
                </a:lnTo>
                <a:lnTo>
                  <a:pt x="1568845" y="3486522"/>
                </a:lnTo>
                <a:lnTo>
                  <a:pt x="1576572" y="3466954"/>
                </a:lnTo>
                <a:lnTo>
                  <a:pt x="1568845" y="3440498"/>
                </a:lnTo>
                <a:lnTo>
                  <a:pt x="1573411" y="3435963"/>
                </a:lnTo>
                <a:lnTo>
                  <a:pt x="1580669" y="3420510"/>
                </a:lnTo>
                <a:lnTo>
                  <a:pt x="1568845" y="3417318"/>
                </a:lnTo>
                <a:lnTo>
                  <a:pt x="1568845" y="3401781"/>
                </a:lnTo>
                <a:lnTo>
                  <a:pt x="1568845" y="3374486"/>
                </a:lnTo>
                <a:lnTo>
                  <a:pt x="1568845" y="3348114"/>
                </a:lnTo>
                <a:lnTo>
                  <a:pt x="1553334" y="3348114"/>
                </a:lnTo>
                <a:lnTo>
                  <a:pt x="1545607" y="3343495"/>
                </a:lnTo>
                <a:lnTo>
                  <a:pt x="1542447" y="3324850"/>
                </a:lnTo>
                <a:lnTo>
                  <a:pt x="1545607" y="3301586"/>
                </a:lnTo>
                <a:lnTo>
                  <a:pt x="1537881" y="3274291"/>
                </a:lnTo>
                <a:lnTo>
                  <a:pt x="1530154" y="3240109"/>
                </a:lnTo>
                <a:lnTo>
                  <a:pt x="1537881" y="3224656"/>
                </a:lnTo>
                <a:lnTo>
                  <a:pt x="1545607" y="3193665"/>
                </a:lnTo>
                <a:lnTo>
                  <a:pt x="1553334" y="3158643"/>
                </a:lnTo>
                <a:lnTo>
                  <a:pt x="1553334" y="3132188"/>
                </a:lnTo>
                <a:lnTo>
                  <a:pt x="1553334" y="3119926"/>
                </a:lnTo>
                <a:lnTo>
                  <a:pt x="1545607" y="3088935"/>
                </a:lnTo>
                <a:lnTo>
                  <a:pt x="1545607" y="3066175"/>
                </a:lnTo>
                <a:lnTo>
                  <a:pt x="1545607" y="3035185"/>
                </a:lnTo>
                <a:lnTo>
                  <a:pt x="1550173" y="3001003"/>
                </a:lnTo>
                <a:lnTo>
                  <a:pt x="1553334" y="2970012"/>
                </a:lnTo>
                <a:lnTo>
                  <a:pt x="1553334" y="2939525"/>
                </a:lnTo>
                <a:lnTo>
                  <a:pt x="1550173" y="2908535"/>
                </a:lnTo>
                <a:lnTo>
                  <a:pt x="1553334" y="2896273"/>
                </a:lnTo>
                <a:lnTo>
                  <a:pt x="1553334" y="2873512"/>
                </a:lnTo>
                <a:lnTo>
                  <a:pt x="1553334" y="2831604"/>
                </a:lnTo>
                <a:lnTo>
                  <a:pt x="1545607" y="2796078"/>
                </a:lnTo>
                <a:lnTo>
                  <a:pt x="1526936" y="2781045"/>
                </a:lnTo>
                <a:lnTo>
                  <a:pt x="1506917" y="2765591"/>
                </a:lnTo>
                <a:lnTo>
                  <a:pt x="1473201" y="2746863"/>
                </a:lnTo>
                <a:lnTo>
                  <a:pt x="1445456" y="2731409"/>
                </a:lnTo>
                <a:lnTo>
                  <a:pt x="1418121" y="2700419"/>
                </a:lnTo>
                <a:lnTo>
                  <a:pt x="1410394" y="2669428"/>
                </a:lnTo>
                <a:lnTo>
                  <a:pt x="1394884" y="2658510"/>
                </a:lnTo>
                <a:lnTo>
                  <a:pt x="1387157" y="2635330"/>
                </a:lnTo>
                <a:lnTo>
                  <a:pt x="1371646" y="2612486"/>
                </a:lnTo>
                <a:lnTo>
                  <a:pt x="1360758" y="2584771"/>
                </a:lnTo>
                <a:lnTo>
                  <a:pt x="1340681" y="2554200"/>
                </a:lnTo>
                <a:lnTo>
                  <a:pt x="1310186" y="2527829"/>
                </a:lnTo>
                <a:lnTo>
                  <a:pt x="1310186" y="2496838"/>
                </a:lnTo>
                <a:lnTo>
                  <a:pt x="1317970" y="2484576"/>
                </a:lnTo>
                <a:lnTo>
                  <a:pt x="1333423" y="2476766"/>
                </a:lnTo>
                <a:lnTo>
                  <a:pt x="1337520" y="2476766"/>
                </a:lnTo>
                <a:lnTo>
                  <a:pt x="1340681" y="2461312"/>
                </a:lnTo>
                <a:lnTo>
                  <a:pt x="1337520" y="2454005"/>
                </a:lnTo>
                <a:lnTo>
                  <a:pt x="1329794" y="2461312"/>
                </a:lnTo>
                <a:lnTo>
                  <a:pt x="1314282" y="2454005"/>
                </a:lnTo>
                <a:lnTo>
                  <a:pt x="1322067" y="2446279"/>
                </a:lnTo>
                <a:lnTo>
                  <a:pt x="1317970" y="2427634"/>
                </a:lnTo>
                <a:lnTo>
                  <a:pt x="1325697" y="2423015"/>
                </a:lnTo>
                <a:lnTo>
                  <a:pt x="1325697" y="2415288"/>
                </a:lnTo>
                <a:lnTo>
                  <a:pt x="1333423" y="2404370"/>
                </a:lnTo>
                <a:lnTo>
                  <a:pt x="1333423" y="2392108"/>
                </a:lnTo>
                <a:lnTo>
                  <a:pt x="1340681" y="2388917"/>
                </a:lnTo>
                <a:lnTo>
                  <a:pt x="1360758" y="2376571"/>
                </a:lnTo>
                <a:lnTo>
                  <a:pt x="1356193" y="2368844"/>
                </a:lnTo>
                <a:lnTo>
                  <a:pt x="1363919" y="2353811"/>
                </a:lnTo>
                <a:lnTo>
                  <a:pt x="1387157" y="2338358"/>
                </a:lnTo>
                <a:lnTo>
                  <a:pt x="1391723" y="2327439"/>
                </a:lnTo>
                <a:lnTo>
                  <a:pt x="1387157" y="2319629"/>
                </a:lnTo>
                <a:lnTo>
                  <a:pt x="1391723" y="2307367"/>
                </a:lnTo>
                <a:lnTo>
                  <a:pt x="1387157" y="2291914"/>
                </a:lnTo>
                <a:lnTo>
                  <a:pt x="1391723" y="2276376"/>
                </a:lnTo>
                <a:lnTo>
                  <a:pt x="1387157" y="2268650"/>
                </a:lnTo>
                <a:lnTo>
                  <a:pt x="1379431" y="2257732"/>
                </a:lnTo>
                <a:lnTo>
                  <a:pt x="1371646" y="2238163"/>
                </a:lnTo>
                <a:lnTo>
                  <a:pt x="1376211" y="2230352"/>
                </a:lnTo>
                <a:lnTo>
                  <a:pt x="1368485" y="2230352"/>
                </a:lnTo>
                <a:lnTo>
                  <a:pt x="1360758" y="2222626"/>
                </a:lnTo>
                <a:lnTo>
                  <a:pt x="1348467" y="2222626"/>
                </a:lnTo>
                <a:lnTo>
                  <a:pt x="1329794" y="2238163"/>
                </a:lnTo>
                <a:lnTo>
                  <a:pt x="1337520" y="2253616"/>
                </a:lnTo>
                <a:lnTo>
                  <a:pt x="1322067" y="2257732"/>
                </a:lnTo>
                <a:lnTo>
                  <a:pt x="1314282" y="2245890"/>
                </a:lnTo>
                <a:lnTo>
                  <a:pt x="1310186" y="2245890"/>
                </a:lnTo>
                <a:lnTo>
                  <a:pt x="1299298" y="2238163"/>
                </a:lnTo>
                <a:lnTo>
                  <a:pt x="1283787" y="2234468"/>
                </a:lnTo>
                <a:lnTo>
                  <a:pt x="1279221" y="2242194"/>
                </a:lnTo>
                <a:lnTo>
                  <a:pt x="1276061" y="2238163"/>
                </a:lnTo>
                <a:lnTo>
                  <a:pt x="1271495" y="2227245"/>
                </a:lnTo>
                <a:lnTo>
                  <a:pt x="1268334" y="2230352"/>
                </a:lnTo>
                <a:lnTo>
                  <a:pt x="1263768" y="2227245"/>
                </a:lnTo>
                <a:lnTo>
                  <a:pt x="1263768" y="2214899"/>
                </a:lnTo>
                <a:lnTo>
                  <a:pt x="1248257" y="2207172"/>
                </a:lnTo>
                <a:lnTo>
                  <a:pt x="1233273" y="2191719"/>
                </a:lnTo>
                <a:lnTo>
                  <a:pt x="1237370" y="2203981"/>
                </a:lnTo>
                <a:lnTo>
                  <a:pt x="1217761" y="2191719"/>
                </a:lnTo>
                <a:lnTo>
                  <a:pt x="1220980" y="2183908"/>
                </a:lnTo>
                <a:lnTo>
                  <a:pt x="1220980" y="2172990"/>
                </a:lnTo>
                <a:lnTo>
                  <a:pt x="1213195" y="2161148"/>
                </a:lnTo>
                <a:lnTo>
                  <a:pt x="1202308" y="2149810"/>
                </a:lnTo>
                <a:lnTo>
                  <a:pt x="1186797" y="2130158"/>
                </a:lnTo>
                <a:lnTo>
                  <a:pt x="1194523" y="2130158"/>
                </a:lnTo>
                <a:lnTo>
                  <a:pt x="1190016" y="2126966"/>
                </a:lnTo>
                <a:lnTo>
                  <a:pt x="1186797" y="2122431"/>
                </a:lnTo>
                <a:lnTo>
                  <a:pt x="1179070" y="2126966"/>
                </a:lnTo>
                <a:lnTo>
                  <a:pt x="1155833" y="2122431"/>
                </a:lnTo>
                <a:lnTo>
                  <a:pt x="1140789" y="2114704"/>
                </a:lnTo>
                <a:lnTo>
                  <a:pt x="1113044" y="2111513"/>
                </a:lnTo>
                <a:lnTo>
                  <a:pt x="1094372" y="2096060"/>
                </a:lnTo>
                <a:lnTo>
                  <a:pt x="1094528" y="2095903"/>
                </a:lnTo>
                <a:lnTo>
                  <a:pt x="1082759" y="2080547"/>
                </a:lnTo>
                <a:lnTo>
                  <a:pt x="1056383" y="2065069"/>
                </a:lnTo>
                <a:lnTo>
                  <a:pt x="1040891" y="2065069"/>
                </a:lnTo>
                <a:lnTo>
                  <a:pt x="1008927" y="2076056"/>
                </a:lnTo>
                <a:lnTo>
                  <a:pt x="967060" y="2052744"/>
                </a:lnTo>
                <a:lnTo>
                  <a:pt x="931566" y="2041852"/>
                </a:lnTo>
                <a:lnTo>
                  <a:pt x="900975" y="2022265"/>
                </a:lnTo>
                <a:lnTo>
                  <a:pt x="874599" y="2014526"/>
                </a:lnTo>
                <a:lnTo>
                  <a:pt x="846754" y="1995895"/>
                </a:lnTo>
                <a:lnTo>
                  <a:pt x="831360" y="1968092"/>
                </a:lnTo>
                <a:lnTo>
                  <a:pt x="839008" y="1964843"/>
                </a:lnTo>
                <a:lnTo>
                  <a:pt x="839008" y="1952613"/>
                </a:lnTo>
                <a:lnTo>
                  <a:pt x="843616" y="1944874"/>
                </a:lnTo>
                <a:lnTo>
                  <a:pt x="834988" y="1922039"/>
                </a:lnTo>
                <a:lnTo>
                  <a:pt x="823614" y="1895669"/>
                </a:lnTo>
                <a:lnTo>
                  <a:pt x="804004" y="1869299"/>
                </a:lnTo>
                <a:lnTo>
                  <a:pt x="769784" y="1833757"/>
                </a:lnTo>
                <a:lnTo>
                  <a:pt x="777531" y="1822769"/>
                </a:lnTo>
                <a:lnTo>
                  <a:pt x="773020" y="1810539"/>
                </a:lnTo>
                <a:lnTo>
                  <a:pt x="754293" y="1795444"/>
                </a:lnTo>
                <a:lnTo>
                  <a:pt x="754293" y="1784074"/>
                </a:lnTo>
                <a:lnTo>
                  <a:pt x="746547" y="1784074"/>
                </a:lnTo>
                <a:lnTo>
                  <a:pt x="734781" y="1764487"/>
                </a:lnTo>
                <a:lnTo>
                  <a:pt x="719289" y="1733531"/>
                </a:lnTo>
                <a:lnTo>
                  <a:pt x="719289" y="1702575"/>
                </a:lnTo>
                <a:lnTo>
                  <a:pt x="685070" y="1679835"/>
                </a:lnTo>
                <a:lnTo>
                  <a:pt x="680560" y="1722639"/>
                </a:lnTo>
                <a:lnTo>
                  <a:pt x="696052" y="1741270"/>
                </a:lnTo>
                <a:lnTo>
                  <a:pt x="708308" y="1769073"/>
                </a:lnTo>
                <a:lnTo>
                  <a:pt x="708308" y="1779965"/>
                </a:lnTo>
                <a:lnTo>
                  <a:pt x="716055" y="1787704"/>
                </a:lnTo>
                <a:lnTo>
                  <a:pt x="727035" y="1815030"/>
                </a:lnTo>
                <a:lnTo>
                  <a:pt x="727035" y="1802800"/>
                </a:lnTo>
                <a:lnTo>
                  <a:pt x="742527" y="1853725"/>
                </a:lnTo>
                <a:lnTo>
                  <a:pt x="749783" y="1869299"/>
                </a:lnTo>
                <a:lnTo>
                  <a:pt x="754293" y="1880191"/>
                </a:lnTo>
                <a:lnTo>
                  <a:pt x="757528" y="1898822"/>
                </a:lnTo>
                <a:lnTo>
                  <a:pt x="749783" y="1906561"/>
                </a:lnTo>
                <a:lnTo>
                  <a:pt x="742527" y="1891083"/>
                </a:lnTo>
                <a:lnTo>
                  <a:pt x="708308" y="1853725"/>
                </a:lnTo>
                <a:lnTo>
                  <a:pt x="711543" y="1822769"/>
                </a:lnTo>
                <a:lnTo>
                  <a:pt x="696052" y="1802800"/>
                </a:lnTo>
                <a:lnTo>
                  <a:pt x="688306" y="1807291"/>
                </a:lnTo>
                <a:lnTo>
                  <a:pt x="665068" y="1779965"/>
                </a:lnTo>
                <a:lnTo>
                  <a:pt x="680560" y="1784074"/>
                </a:lnTo>
                <a:lnTo>
                  <a:pt x="685070" y="1764487"/>
                </a:lnTo>
                <a:lnTo>
                  <a:pt x="669578" y="1741270"/>
                </a:lnTo>
                <a:lnTo>
                  <a:pt x="657323" y="1725792"/>
                </a:lnTo>
                <a:lnTo>
                  <a:pt x="649577" y="1687574"/>
                </a:lnTo>
                <a:lnTo>
                  <a:pt x="642321" y="1661109"/>
                </a:lnTo>
                <a:lnTo>
                  <a:pt x="637712" y="1637891"/>
                </a:lnTo>
                <a:lnTo>
                  <a:pt x="622220" y="1622413"/>
                </a:lnTo>
                <a:lnTo>
                  <a:pt x="606729" y="1610088"/>
                </a:lnTo>
                <a:lnTo>
                  <a:pt x="583492" y="1606935"/>
                </a:lnTo>
                <a:lnTo>
                  <a:pt x="583492" y="1583718"/>
                </a:lnTo>
                <a:lnTo>
                  <a:pt x="568489" y="1553239"/>
                </a:lnTo>
                <a:lnTo>
                  <a:pt x="572609" y="1540914"/>
                </a:lnTo>
                <a:lnTo>
                  <a:pt x="564862" y="1533175"/>
                </a:lnTo>
                <a:lnTo>
                  <a:pt x="564862" y="1517697"/>
                </a:lnTo>
                <a:lnTo>
                  <a:pt x="572609" y="1522283"/>
                </a:lnTo>
                <a:lnTo>
                  <a:pt x="568489" y="1502219"/>
                </a:lnTo>
                <a:lnTo>
                  <a:pt x="557116" y="1506709"/>
                </a:lnTo>
                <a:lnTo>
                  <a:pt x="549370" y="1479384"/>
                </a:lnTo>
                <a:lnTo>
                  <a:pt x="549370" y="1453014"/>
                </a:lnTo>
                <a:lnTo>
                  <a:pt x="545252" y="1440688"/>
                </a:lnTo>
                <a:lnTo>
                  <a:pt x="557116" y="1406579"/>
                </a:lnTo>
                <a:lnTo>
                  <a:pt x="560744" y="1363775"/>
                </a:lnTo>
                <a:lnTo>
                  <a:pt x="583492" y="1317341"/>
                </a:lnTo>
                <a:lnTo>
                  <a:pt x="598983" y="1275397"/>
                </a:lnTo>
                <a:lnTo>
                  <a:pt x="606729" y="1244919"/>
                </a:lnTo>
                <a:lnTo>
                  <a:pt x="611338" y="1194376"/>
                </a:lnTo>
                <a:lnTo>
                  <a:pt x="637712" y="1206223"/>
                </a:lnTo>
                <a:lnTo>
                  <a:pt x="637712" y="1221702"/>
                </a:lnTo>
                <a:lnTo>
                  <a:pt x="634575" y="1237180"/>
                </a:lnTo>
                <a:lnTo>
                  <a:pt x="649577" y="1224854"/>
                </a:lnTo>
                <a:lnTo>
                  <a:pt x="654087" y="1190745"/>
                </a:lnTo>
                <a:lnTo>
                  <a:pt x="649577" y="1175172"/>
                </a:lnTo>
                <a:lnTo>
                  <a:pt x="634575" y="1155681"/>
                </a:lnTo>
                <a:lnTo>
                  <a:pt x="626829" y="1124629"/>
                </a:lnTo>
                <a:lnTo>
                  <a:pt x="588099" y="1098259"/>
                </a:lnTo>
                <a:lnTo>
                  <a:pt x="583492" y="1086411"/>
                </a:lnTo>
                <a:lnTo>
                  <a:pt x="591237" y="1010358"/>
                </a:lnTo>
                <a:lnTo>
                  <a:pt x="603592" y="994880"/>
                </a:lnTo>
                <a:lnTo>
                  <a:pt x="580353" y="1010358"/>
                </a:lnTo>
                <a:lnTo>
                  <a:pt x="572609" y="971663"/>
                </a:lnTo>
                <a:lnTo>
                  <a:pt x="591237" y="948446"/>
                </a:lnTo>
                <a:lnTo>
                  <a:pt x="603592" y="917871"/>
                </a:lnTo>
                <a:lnTo>
                  <a:pt x="598983" y="925611"/>
                </a:lnTo>
                <a:lnTo>
                  <a:pt x="583492" y="948446"/>
                </a:lnTo>
                <a:lnTo>
                  <a:pt x="572609" y="956185"/>
                </a:lnTo>
                <a:lnTo>
                  <a:pt x="572609" y="944337"/>
                </a:lnTo>
                <a:lnTo>
                  <a:pt x="583492" y="928859"/>
                </a:lnTo>
                <a:lnTo>
                  <a:pt x="580353" y="913381"/>
                </a:lnTo>
                <a:lnTo>
                  <a:pt x="572609" y="913381"/>
                </a:lnTo>
                <a:lnTo>
                  <a:pt x="560744" y="921120"/>
                </a:lnTo>
                <a:lnTo>
                  <a:pt x="557116" y="921120"/>
                </a:lnTo>
                <a:lnTo>
                  <a:pt x="568489" y="910132"/>
                </a:lnTo>
                <a:lnTo>
                  <a:pt x="572609" y="894654"/>
                </a:lnTo>
                <a:lnTo>
                  <a:pt x="575745" y="882425"/>
                </a:lnTo>
                <a:lnTo>
                  <a:pt x="568489" y="882425"/>
                </a:lnTo>
                <a:lnTo>
                  <a:pt x="568489" y="874686"/>
                </a:lnTo>
                <a:lnTo>
                  <a:pt x="560744" y="859590"/>
                </a:lnTo>
                <a:lnTo>
                  <a:pt x="568489" y="848220"/>
                </a:lnTo>
                <a:lnTo>
                  <a:pt x="572609" y="851851"/>
                </a:lnTo>
                <a:lnTo>
                  <a:pt x="568489" y="836372"/>
                </a:lnTo>
                <a:lnTo>
                  <a:pt x="560744" y="825480"/>
                </a:lnTo>
                <a:lnTo>
                  <a:pt x="568489" y="813155"/>
                </a:lnTo>
                <a:lnTo>
                  <a:pt x="564862" y="817741"/>
                </a:lnTo>
                <a:lnTo>
                  <a:pt x="557116" y="810002"/>
                </a:lnTo>
                <a:lnTo>
                  <a:pt x="560744" y="774460"/>
                </a:lnTo>
                <a:lnTo>
                  <a:pt x="545252" y="813155"/>
                </a:lnTo>
                <a:lnTo>
                  <a:pt x="537506" y="805416"/>
                </a:lnTo>
                <a:lnTo>
                  <a:pt x="542016" y="782199"/>
                </a:lnTo>
                <a:lnTo>
                  <a:pt x="534271" y="789938"/>
                </a:lnTo>
                <a:lnTo>
                  <a:pt x="526525" y="779046"/>
                </a:lnTo>
                <a:lnTo>
                  <a:pt x="529761" y="805416"/>
                </a:lnTo>
                <a:lnTo>
                  <a:pt x="518877" y="810002"/>
                </a:lnTo>
                <a:lnTo>
                  <a:pt x="511133" y="797677"/>
                </a:lnTo>
                <a:lnTo>
                  <a:pt x="503386" y="771307"/>
                </a:lnTo>
                <a:lnTo>
                  <a:pt x="506523" y="767199"/>
                </a:lnTo>
                <a:lnTo>
                  <a:pt x="498778" y="767199"/>
                </a:lnTo>
                <a:lnTo>
                  <a:pt x="487893" y="748090"/>
                </a:lnTo>
                <a:lnTo>
                  <a:pt x="491032" y="740351"/>
                </a:lnTo>
                <a:lnTo>
                  <a:pt x="495640" y="732994"/>
                </a:lnTo>
                <a:lnTo>
                  <a:pt x="498778" y="743982"/>
                </a:lnTo>
                <a:lnTo>
                  <a:pt x="506523" y="736242"/>
                </a:lnTo>
                <a:lnTo>
                  <a:pt x="503386" y="728503"/>
                </a:lnTo>
                <a:lnTo>
                  <a:pt x="487893" y="736242"/>
                </a:lnTo>
                <a:lnTo>
                  <a:pt x="475539" y="736242"/>
                </a:lnTo>
                <a:lnTo>
                  <a:pt x="468284" y="728503"/>
                </a:lnTo>
                <a:lnTo>
                  <a:pt x="472402" y="720764"/>
                </a:lnTo>
                <a:lnTo>
                  <a:pt x="460537" y="725255"/>
                </a:lnTo>
                <a:lnTo>
                  <a:pt x="448184" y="713025"/>
                </a:lnTo>
                <a:lnTo>
                  <a:pt x="421809" y="709777"/>
                </a:lnTo>
                <a:lnTo>
                  <a:pt x="409552" y="694299"/>
                </a:lnTo>
                <a:lnTo>
                  <a:pt x="417298" y="689713"/>
                </a:lnTo>
                <a:lnTo>
                  <a:pt x="417298" y="681974"/>
                </a:lnTo>
                <a:lnTo>
                  <a:pt x="406317" y="689713"/>
                </a:lnTo>
                <a:lnTo>
                  <a:pt x="398572" y="681974"/>
                </a:lnTo>
                <a:lnTo>
                  <a:pt x="386707" y="671081"/>
                </a:lnTo>
                <a:lnTo>
                  <a:pt x="390825" y="663342"/>
                </a:lnTo>
                <a:lnTo>
                  <a:pt x="401808" y="655603"/>
                </a:lnTo>
                <a:lnTo>
                  <a:pt x="383079" y="659234"/>
                </a:lnTo>
                <a:lnTo>
                  <a:pt x="371214" y="659234"/>
                </a:lnTo>
                <a:lnTo>
                  <a:pt x="368078" y="655603"/>
                </a:lnTo>
                <a:lnTo>
                  <a:pt x="363470" y="655603"/>
                </a:lnTo>
                <a:lnTo>
                  <a:pt x="355724" y="666973"/>
                </a:lnTo>
                <a:lnTo>
                  <a:pt x="360331" y="674234"/>
                </a:lnTo>
                <a:lnTo>
                  <a:pt x="337094" y="694299"/>
                </a:lnTo>
                <a:lnTo>
                  <a:pt x="321603" y="689713"/>
                </a:lnTo>
                <a:lnTo>
                  <a:pt x="294247" y="705286"/>
                </a:lnTo>
                <a:lnTo>
                  <a:pt x="278754" y="713025"/>
                </a:lnTo>
                <a:lnTo>
                  <a:pt x="263264" y="713025"/>
                </a:lnTo>
                <a:lnTo>
                  <a:pt x="267872" y="705286"/>
                </a:lnTo>
                <a:lnTo>
                  <a:pt x="290620" y="694299"/>
                </a:lnTo>
                <a:lnTo>
                  <a:pt x="275126" y="694299"/>
                </a:lnTo>
                <a:lnTo>
                  <a:pt x="275126" y="689713"/>
                </a:lnTo>
                <a:lnTo>
                  <a:pt x="286500" y="678821"/>
                </a:lnTo>
                <a:lnTo>
                  <a:pt x="306109" y="655603"/>
                </a:lnTo>
                <a:lnTo>
                  <a:pt x="324741" y="647864"/>
                </a:lnTo>
                <a:lnTo>
                  <a:pt x="329348" y="651495"/>
                </a:lnTo>
                <a:lnTo>
                  <a:pt x="340231" y="647864"/>
                </a:lnTo>
                <a:lnTo>
                  <a:pt x="337094" y="643756"/>
                </a:lnTo>
                <a:lnTo>
                  <a:pt x="347977" y="636017"/>
                </a:lnTo>
                <a:lnTo>
                  <a:pt x="332486" y="636017"/>
                </a:lnTo>
                <a:lnTo>
                  <a:pt x="337094" y="625125"/>
                </a:lnTo>
                <a:lnTo>
                  <a:pt x="321603" y="636017"/>
                </a:lnTo>
                <a:lnTo>
                  <a:pt x="298365" y="647864"/>
                </a:lnTo>
                <a:lnTo>
                  <a:pt x="275126" y="666973"/>
                </a:lnTo>
                <a:lnTo>
                  <a:pt x="267872" y="666973"/>
                </a:lnTo>
                <a:lnTo>
                  <a:pt x="271008" y="674234"/>
                </a:lnTo>
                <a:lnTo>
                  <a:pt x="263264" y="678821"/>
                </a:lnTo>
                <a:lnTo>
                  <a:pt x="243261" y="689713"/>
                </a:lnTo>
                <a:lnTo>
                  <a:pt x="216788" y="709777"/>
                </a:lnTo>
                <a:lnTo>
                  <a:pt x="224533" y="713025"/>
                </a:lnTo>
                <a:lnTo>
                  <a:pt x="227768" y="720764"/>
                </a:lnTo>
                <a:lnTo>
                  <a:pt x="197276" y="743982"/>
                </a:lnTo>
                <a:lnTo>
                  <a:pt x="166292" y="759460"/>
                </a:lnTo>
                <a:lnTo>
                  <a:pt x="139819" y="774460"/>
                </a:lnTo>
                <a:lnTo>
                  <a:pt x="104815" y="797677"/>
                </a:lnTo>
                <a:lnTo>
                  <a:pt x="86088" y="810002"/>
                </a:lnTo>
                <a:lnTo>
                  <a:pt x="69223" y="820894"/>
                </a:lnTo>
                <a:lnTo>
                  <a:pt x="46475" y="833219"/>
                </a:lnTo>
                <a:lnTo>
                  <a:pt x="46475" y="825480"/>
                </a:lnTo>
                <a:lnTo>
                  <a:pt x="35101" y="828633"/>
                </a:lnTo>
                <a:lnTo>
                  <a:pt x="7746" y="836372"/>
                </a:lnTo>
                <a:lnTo>
                  <a:pt x="12257" y="828633"/>
                </a:lnTo>
                <a:lnTo>
                  <a:pt x="4510" y="833219"/>
                </a:lnTo>
                <a:lnTo>
                  <a:pt x="0" y="836372"/>
                </a:lnTo>
                <a:lnTo>
                  <a:pt x="0" y="828633"/>
                </a:lnTo>
                <a:lnTo>
                  <a:pt x="0" y="820894"/>
                </a:lnTo>
                <a:lnTo>
                  <a:pt x="7746" y="813155"/>
                </a:lnTo>
                <a:lnTo>
                  <a:pt x="30984" y="813155"/>
                </a:lnTo>
                <a:lnTo>
                  <a:pt x="27356" y="817741"/>
                </a:lnTo>
                <a:lnTo>
                  <a:pt x="30984" y="820894"/>
                </a:lnTo>
                <a:lnTo>
                  <a:pt x="35101" y="817741"/>
                </a:lnTo>
                <a:lnTo>
                  <a:pt x="38730" y="820894"/>
                </a:lnTo>
                <a:lnTo>
                  <a:pt x="38730" y="810002"/>
                </a:lnTo>
                <a:lnTo>
                  <a:pt x="50595" y="797677"/>
                </a:lnTo>
                <a:lnTo>
                  <a:pt x="78341" y="782199"/>
                </a:lnTo>
                <a:lnTo>
                  <a:pt x="89323" y="786785"/>
                </a:lnTo>
                <a:lnTo>
                  <a:pt x="97070" y="771307"/>
                </a:lnTo>
                <a:lnTo>
                  <a:pt x="120209" y="759460"/>
                </a:lnTo>
                <a:lnTo>
                  <a:pt x="124326" y="759460"/>
                </a:lnTo>
                <a:lnTo>
                  <a:pt x="124326" y="755829"/>
                </a:lnTo>
                <a:lnTo>
                  <a:pt x="135308" y="732994"/>
                </a:lnTo>
                <a:lnTo>
                  <a:pt x="143054" y="725255"/>
                </a:lnTo>
                <a:lnTo>
                  <a:pt x="166292" y="702038"/>
                </a:lnTo>
                <a:lnTo>
                  <a:pt x="132072" y="709777"/>
                </a:lnTo>
                <a:lnTo>
                  <a:pt x="139819" y="689713"/>
                </a:lnTo>
                <a:lnTo>
                  <a:pt x="116582" y="717516"/>
                </a:lnTo>
                <a:lnTo>
                  <a:pt x="112561" y="694299"/>
                </a:lnTo>
                <a:lnTo>
                  <a:pt x="108835" y="697452"/>
                </a:lnTo>
                <a:lnTo>
                  <a:pt x="104815" y="686560"/>
                </a:lnTo>
                <a:lnTo>
                  <a:pt x="78341" y="697452"/>
                </a:lnTo>
                <a:lnTo>
                  <a:pt x="66085" y="694299"/>
                </a:lnTo>
                <a:lnTo>
                  <a:pt x="73831" y="689713"/>
                </a:lnTo>
                <a:lnTo>
                  <a:pt x="78341" y="674234"/>
                </a:lnTo>
                <a:lnTo>
                  <a:pt x="89323" y="663342"/>
                </a:lnTo>
                <a:lnTo>
                  <a:pt x="101089" y="620539"/>
                </a:lnTo>
                <a:lnTo>
                  <a:pt x="89323" y="640125"/>
                </a:lnTo>
                <a:lnTo>
                  <a:pt x="73831" y="640125"/>
                </a:lnTo>
                <a:lnTo>
                  <a:pt x="58339" y="636017"/>
                </a:lnTo>
                <a:lnTo>
                  <a:pt x="58339" y="617385"/>
                </a:lnTo>
                <a:lnTo>
                  <a:pt x="50595" y="601907"/>
                </a:lnTo>
                <a:lnTo>
                  <a:pt x="66085" y="589582"/>
                </a:lnTo>
                <a:lnTo>
                  <a:pt x="81578" y="601907"/>
                </a:lnTo>
                <a:lnTo>
                  <a:pt x="81578" y="609646"/>
                </a:lnTo>
                <a:lnTo>
                  <a:pt x="93834" y="597321"/>
                </a:lnTo>
                <a:lnTo>
                  <a:pt x="97070" y="578595"/>
                </a:lnTo>
                <a:lnTo>
                  <a:pt x="86088" y="586334"/>
                </a:lnTo>
                <a:lnTo>
                  <a:pt x="78341" y="589582"/>
                </a:lnTo>
                <a:lnTo>
                  <a:pt x="66085" y="581843"/>
                </a:lnTo>
                <a:lnTo>
                  <a:pt x="61477" y="563117"/>
                </a:lnTo>
                <a:lnTo>
                  <a:pt x="66085" y="551269"/>
                </a:lnTo>
                <a:lnTo>
                  <a:pt x="69223" y="543530"/>
                </a:lnTo>
                <a:lnTo>
                  <a:pt x="78341" y="543530"/>
                </a:lnTo>
                <a:lnTo>
                  <a:pt x="86088" y="528052"/>
                </a:lnTo>
                <a:lnTo>
                  <a:pt x="104815" y="512574"/>
                </a:lnTo>
                <a:lnTo>
                  <a:pt x="124326" y="504835"/>
                </a:lnTo>
                <a:lnTo>
                  <a:pt x="116582" y="504835"/>
                </a:lnTo>
                <a:lnTo>
                  <a:pt x="132072" y="489357"/>
                </a:lnTo>
                <a:lnTo>
                  <a:pt x="147564" y="486204"/>
                </a:lnTo>
                <a:lnTo>
                  <a:pt x="143054" y="497096"/>
                </a:lnTo>
                <a:lnTo>
                  <a:pt x="158547" y="497096"/>
                </a:lnTo>
                <a:lnTo>
                  <a:pt x="181783" y="481617"/>
                </a:lnTo>
                <a:lnTo>
                  <a:pt x="189530" y="486204"/>
                </a:lnTo>
                <a:lnTo>
                  <a:pt x="216788" y="473878"/>
                </a:lnTo>
                <a:lnTo>
                  <a:pt x="224533" y="455247"/>
                </a:lnTo>
                <a:lnTo>
                  <a:pt x="224533" y="443400"/>
                </a:lnTo>
                <a:lnTo>
                  <a:pt x="240024" y="435661"/>
                </a:lnTo>
                <a:lnTo>
                  <a:pt x="243261" y="424673"/>
                </a:lnTo>
                <a:lnTo>
                  <a:pt x="232278" y="427922"/>
                </a:lnTo>
                <a:lnTo>
                  <a:pt x="201296" y="439769"/>
                </a:lnTo>
                <a:lnTo>
                  <a:pt x="194041" y="432412"/>
                </a:lnTo>
                <a:lnTo>
                  <a:pt x="186294" y="424673"/>
                </a:lnTo>
                <a:lnTo>
                  <a:pt x="166292" y="424673"/>
                </a:lnTo>
                <a:lnTo>
                  <a:pt x="147564" y="409195"/>
                </a:lnTo>
                <a:lnTo>
                  <a:pt x="155311" y="393717"/>
                </a:lnTo>
                <a:lnTo>
                  <a:pt x="155311" y="373748"/>
                </a:lnTo>
                <a:lnTo>
                  <a:pt x="163056" y="381487"/>
                </a:lnTo>
                <a:lnTo>
                  <a:pt x="170802" y="389226"/>
                </a:lnTo>
                <a:lnTo>
                  <a:pt x="181783" y="385978"/>
                </a:lnTo>
                <a:lnTo>
                  <a:pt x="170802" y="381487"/>
                </a:lnTo>
                <a:lnTo>
                  <a:pt x="155311" y="366009"/>
                </a:lnTo>
                <a:lnTo>
                  <a:pt x="147564" y="358652"/>
                </a:lnTo>
                <a:lnTo>
                  <a:pt x="150801" y="347283"/>
                </a:lnTo>
                <a:lnTo>
                  <a:pt x="155311" y="347283"/>
                </a:lnTo>
                <a:lnTo>
                  <a:pt x="197276" y="335435"/>
                </a:lnTo>
                <a:lnTo>
                  <a:pt x="197276" y="339544"/>
                </a:lnTo>
                <a:lnTo>
                  <a:pt x="209042" y="339544"/>
                </a:lnTo>
                <a:lnTo>
                  <a:pt x="209042" y="335435"/>
                </a:lnTo>
                <a:lnTo>
                  <a:pt x="235514" y="324543"/>
                </a:lnTo>
                <a:lnTo>
                  <a:pt x="251007" y="327696"/>
                </a:lnTo>
                <a:lnTo>
                  <a:pt x="240024" y="339544"/>
                </a:lnTo>
                <a:lnTo>
                  <a:pt x="235514" y="350913"/>
                </a:lnTo>
                <a:lnTo>
                  <a:pt x="267872" y="366009"/>
                </a:lnTo>
                <a:lnTo>
                  <a:pt x="282873" y="358652"/>
                </a:lnTo>
                <a:lnTo>
                  <a:pt x="278754" y="370500"/>
                </a:lnTo>
                <a:lnTo>
                  <a:pt x="286500" y="358652"/>
                </a:lnTo>
                <a:lnTo>
                  <a:pt x="282873" y="350913"/>
                </a:lnTo>
                <a:lnTo>
                  <a:pt x="275126" y="350913"/>
                </a:lnTo>
                <a:lnTo>
                  <a:pt x="282873" y="324543"/>
                </a:lnTo>
                <a:lnTo>
                  <a:pt x="286500" y="324543"/>
                </a:lnTo>
                <a:lnTo>
                  <a:pt x="286500" y="343174"/>
                </a:lnTo>
                <a:lnTo>
                  <a:pt x="294247" y="355022"/>
                </a:lnTo>
                <a:lnTo>
                  <a:pt x="309248" y="358652"/>
                </a:lnTo>
                <a:lnTo>
                  <a:pt x="321603" y="347283"/>
                </a:lnTo>
                <a:lnTo>
                  <a:pt x="294247" y="339544"/>
                </a:lnTo>
                <a:lnTo>
                  <a:pt x="290620" y="335435"/>
                </a:lnTo>
                <a:lnTo>
                  <a:pt x="301502" y="324543"/>
                </a:lnTo>
                <a:lnTo>
                  <a:pt x="271008" y="309065"/>
                </a:lnTo>
                <a:lnTo>
                  <a:pt x="278754" y="281262"/>
                </a:lnTo>
                <a:lnTo>
                  <a:pt x="267872" y="243044"/>
                </a:lnTo>
                <a:lnTo>
                  <a:pt x="278754" y="243044"/>
                </a:lnTo>
                <a:lnTo>
                  <a:pt x="298365" y="224317"/>
                </a:lnTo>
                <a:lnTo>
                  <a:pt x="306109" y="232056"/>
                </a:lnTo>
                <a:lnTo>
                  <a:pt x="332486" y="235305"/>
                </a:lnTo>
                <a:lnTo>
                  <a:pt x="360331" y="227566"/>
                </a:lnTo>
                <a:lnTo>
                  <a:pt x="378960" y="211992"/>
                </a:lnTo>
                <a:lnTo>
                  <a:pt x="417298" y="196514"/>
                </a:lnTo>
                <a:lnTo>
                  <a:pt x="456910" y="193361"/>
                </a:lnTo>
                <a:lnTo>
                  <a:pt x="448184" y="208839"/>
                </a:lnTo>
                <a:lnTo>
                  <a:pt x="464657" y="201100"/>
                </a:lnTo>
                <a:lnTo>
                  <a:pt x="464657" y="193361"/>
                </a:lnTo>
                <a:close/>
                <a:moveTo>
                  <a:pt x="5782198" y="158295"/>
                </a:moveTo>
                <a:lnTo>
                  <a:pt x="5794601" y="161493"/>
                </a:lnTo>
                <a:lnTo>
                  <a:pt x="5790013" y="158295"/>
                </a:lnTo>
                <a:lnTo>
                  <a:pt x="5891617" y="169226"/>
                </a:lnTo>
                <a:lnTo>
                  <a:pt x="5894846" y="161493"/>
                </a:lnTo>
                <a:lnTo>
                  <a:pt x="5929846" y="176960"/>
                </a:lnTo>
                <a:lnTo>
                  <a:pt x="5991862" y="189304"/>
                </a:lnTo>
                <a:lnTo>
                  <a:pt x="6010552" y="200236"/>
                </a:lnTo>
                <a:lnTo>
                  <a:pt x="6006814" y="192428"/>
                </a:lnTo>
                <a:lnTo>
                  <a:pt x="6037737" y="203359"/>
                </a:lnTo>
                <a:lnTo>
                  <a:pt x="6065601" y="231171"/>
                </a:lnTo>
                <a:lnTo>
                  <a:pt x="6088369" y="242102"/>
                </a:lnTo>
                <a:lnTo>
                  <a:pt x="6088369" y="234368"/>
                </a:lnTo>
                <a:lnTo>
                  <a:pt x="6096184" y="246192"/>
                </a:lnTo>
                <a:lnTo>
                  <a:pt x="6088369" y="226635"/>
                </a:lnTo>
                <a:lnTo>
                  <a:pt x="6057786" y="207970"/>
                </a:lnTo>
                <a:lnTo>
                  <a:pt x="6068830" y="207970"/>
                </a:lnTo>
                <a:lnTo>
                  <a:pt x="6084291" y="211167"/>
                </a:lnTo>
                <a:lnTo>
                  <a:pt x="6092107" y="207970"/>
                </a:lnTo>
                <a:lnTo>
                  <a:pt x="6084291" y="203359"/>
                </a:lnTo>
                <a:lnTo>
                  <a:pt x="6103830" y="200236"/>
                </a:lnTo>
                <a:lnTo>
                  <a:pt x="6173152" y="223437"/>
                </a:lnTo>
                <a:lnTo>
                  <a:pt x="6165846" y="242102"/>
                </a:lnTo>
                <a:lnTo>
                  <a:pt x="6176720" y="257570"/>
                </a:lnTo>
                <a:lnTo>
                  <a:pt x="6150384" y="246192"/>
                </a:lnTo>
                <a:lnTo>
                  <a:pt x="6173152" y="269468"/>
                </a:lnTo>
                <a:lnTo>
                  <a:pt x="6134923" y="264857"/>
                </a:lnTo>
                <a:lnTo>
                  <a:pt x="6153443" y="272665"/>
                </a:lnTo>
                <a:lnTo>
                  <a:pt x="6158030" y="280399"/>
                </a:lnTo>
                <a:lnTo>
                  <a:pt x="6153443" y="288133"/>
                </a:lnTo>
                <a:lnTo>
                  <a:pt x="6169074" y="295867"/>
                </a:lnTo>
                <a:lnTo>
                  <a:pt x="6161258" y="315870"/>
                </a:lnTo>
                <a:lnTo>
                  <a:pt x="6192181" y="331412"/>
                </a:lnTo>
                <a:lnTo>
                  <a:pt x="6180798" y="326802"/>
                </a:lnTo>
                <a:lnTo>
                  <a:pt x="6184536" y="342344"/>
                </a:lnTo>
                <a:lnTo>
                  <a:pt x="6165846" y="326802"/>
                </a:lnTo>
                <a:lnTo>
                  <a:pt x="6173152" y="342344"/>
                </a:lnTo>
                <a:lnTo>
                  <a:pt x="6134923" y="319068"/>
                </a:lnTo>
                <a:lnTo>
                  <a:pt x="6130336" y="326802"/>
                </a:lnTo>
                <a:lnTo>
                  <a:pt x="6111646" y="319068"/>
                </a:lnTo>
                <a:lnTo>
                  <a:pt x="6092107" y="295867"/>
                </a:lnTo>
                <a:lnTo>
                  <a:pt x="6072907" y="295867"/>
                </a:lnTo>
                <a:lnTo>
                  <a:pt x="6068830" y="288133"/>
                </a:lnTo>
                <a:lnTo>
                  <a:pt x="6068830" y="303600"/>
                </a:lnTo>
                <a:lnTo>
                  <a:pt x="6050140" y="308137"/>
                </a:lnTo>
                <a:lnTo>
                  <a:pt x="6026013" y="288133"/>
                </a:lnTo>
                <a:lnTo>
                  <a:pt x="6014629" y="261734"/>
                </a:lnTo>
                <a:lnTo>
                  <a:pt x="6018197" y="277202"/>
                </a:lnTo>
                <a:lnTo>
                  <a:pt x="6006814" y="269468"/>
                </a:lnTo>
                <a:lnTo>
                  <a:pt x="6010552" y="277202"/>
                </a:lnTo>
                <a:lnTo>
                  <a:pt x="6006814" y="280399"/>
                </a:lnTo>
                <a:lnTo>
                  <a:pt x="6037737" y="315870"/>
                </a:lnTo>
                <a:lnTo>
                  <a:pt x="6040965" y="357811"/>
                </a:lnTo>
                <a:lnTo>
                  <a:pt x="6037737" y="372832"/>
                </a:lnTo>
                <a:lnTo>
                  <a:pt x="6033319" y="369635"/>
                </a:lnTo>
                <a:lnTo>
                  <a:pt x="6022275" y="372832"/>
                </a:lnTo>
                <a:lnTo>
                  <a:pt x="5991862" y="357811"/>
                </a:lnTo>
                <a:lnTo>
                  <a:pt x="5984046" y="365099"/>
                </a:lnTo>
                <a:lnTo>
                  <a:pt x="5999168" y="361901"/>
                </a:lnTo>
                <a:lnTo>
                  <a:pt x="6002736" y="369635"/>
                </a:lnTo>
                <a:lnTo>
                  <a:pt x="5987275" y="369635"/>
                </a:lnTo>
                <a:lnTo>
                  <a:pt x="5994920" y="392910"/>
                </a:lnTo>
                <a:lnTo>
                  <a:pt x="6006814" y="372832"/>
                </a:lnTo>
                <a:lnTo>
                  <a:pt x="6030091" y="392910"/>
                </a:lnTo>
                <a:lnTo>
                  <a:pt x="6037737" y="385177"/>
                </a:lnTo>
                <a:lnTo>
                  <a:pt x="6050140" y="396108"/>
                </a:lnTo>
                <a:lnTo>
                  <a:pt x="6050140" y="403842"/>
                </a:lnTo>
                <a:lnTo>
                  <a:pt x="6057786" y="403842"/>
                </a:lnTo>
                <a:lnTo>
                  <a:pt x="6068830" y="419309"/>
                </a:lnTo>
                <a:lnTo>
                  <a:pt x="6065601" y="419309"/>
                </a:lnTo>
                <a:lnTo>
                  <a:pt x="6065601" y="427043"/>
                </a:lnTo>
                <a:lnTo>
                  <a:pt x="6072907" y="427043"/>
                </a:lnTo>
                <a:lnTo>
                  <a:pt x="6111646" y="458053"/>
                </a:lnTo>
                <a:lnTo>
                  <a:pt x="6114874" y="485344"/>
                </a:lnTo>
                <a:lnTo>
                  <a:pt x="6076475" y="469876"/>
                </a:lnTo>
                <a:lnTo>
                  <a:pt x="6080553" y="480808"/>
                </a:lnTo>
                <a:lnTo>
                  <a:pt x="6053368" y="508619"/>
                </a:lnTo>
                <a:lnTo>
                  <a:pt x="6050140" y="531821"/>
                </a:lnTo>
                <a:lnTo>
                  <a:pt x="6040965" y="539108"/>
                </a:lnTo>
                <a:lnTo>
                  <a:pt x="6033319" y="535018"/>
                </a:lnTo>
                <a:lnTo>
                  <a:pt x="6033319" y="554576"/>
                </a:lnTo>
                <a:lnTo>
                  <a:pt x="6030091" y="554576"/>
                </a:lnTo>
                <a:lnTo>
                  <a:pt x="6033319" y="558220"/>
                </a:lnTo>
                <a:lnTo>
                  <a:pt x="6030091" y="562310"/>
                </a:lnTo>
                <a:lnTo>
                  <a:pt x="6033319" y="573241"/>
                </a:lnTo>
                <a:lnTo>
                  <a:pt x="6026013" y="573241"/>
                </a:lnTo>
                <a:lnTo>
                  <a:pt x="6030091" y="577851"/>
                </a:lnTo>
                <a:lnTo>
                  <a:pt x="6018197" y="611984"/>
                </a:lnTo>
                <a:lnTo>
                  <a:pt x="6026013" y="635185"/>
                </a:lnTo>
                <a:lnTo>
                  <a:pt x="6014629" y="632062"/>
                </a:lnTo>
                <a:lnTo>
                  <a:pt x="5987275" y="608786"/>
                </a:lnTo>
                <a:lnTo>
                  <a:pt x="5971813" y="611984"/>
                </a:lnTo>
                <a:lnTo>
                  <a:pt x="5956352" y="627452"/>
                </a:lnTo>
                <a:lnTo>
                  <a:pt x="5953123" y="662551"/>
                </a:lnTo>
                <a:lnTo>
                  <a:pt x="5940720" y="627452"/>
                </a:lnTo>
                <a:lnTo>
                  <a:pt x="5929846" y="665749"/>
                </a:lnTo>
                <a:lnTo>
                  <a:pt x="5917953" y="658461"/>
                </a:lnTo>
                <a:lnTo>
                  <a:pt x="5906569" y="662551"/>
                </a:lnTo>
                <a:lnTo>
                  <a:pt x="5902491" y="670285"/>
                </a:lnTo>
                <a:lnTo>
                  <a:pt x="5917953" y="701294"/>
                </a:lnTo>
                <a:lnTo>
                  <a:pt x="5910307" y="701294"/>
                </a:lnTo>
                <a:lnTo>
                  <a:pt x="5914385" y="739517"/>
                </a:lnTo>
                <a:lnTo>
                  <a:pt x="5925768" y="758702"/>
                </a:lnTo>
                <a:lnTo>
                  <a:pt x="5933074" y="762792"/>
                </a:lnTo>
                <a:lnTo>
                  <a:pt x="5929846" y="755059"/>
                </a:lnTo>
                <a:lnTo>
                  <a:pt x="5948536" y="758702"/>
                </a:lnTo>
                <a:lnTo>
                  <a:pt x="5956352" y="796925"/>
                </a:lnTo>
                <a:lnTo>
                  <a:pt x="5960769" y="804659"/>
                </a:lnTo>
                <a:lnTo>
                  <a:pt x="5968585" y="801461"/>
                </a:lnTo>
                <a:lnTo>
                  <a:pt x="5979459" y="824737"/>
                </a:lnTo>
                <a:lnTo>
                  <a:pt x="5976401" y="832024"/>
                </a:lnTo>
                <a:lnTo>
                  <a:pt x="5968585" y="827934"/>
                </a:lnTo>
                <a:lnTo>
                  <a:pt x="5968585" y="809195"/>
                </a:lnTo>
                <a:lnTo>
                  <a:pt x="5960769" y="817003"/>
                </a:lnTo>
                <a:lnTo>
                  <a:pt x="5968585" y="870693"/>
                </a:lnTo>
                <a:lnTo>
                  <a:pt x="5984046" y="881625"/>
                </a:lnTo>
                <a:lnTo>
                  <a:pt x="5979459" y="897166"/>
                </a:lnTo>
                <a:lnTo>
                  <a:pt x="5968585" y="893969"/>
                </a:lnTo>
                <a:lnTo>
                  <a:pt x="5956352" y="912634"/>
                </a:lnTo>
                <a:lnTo>
                  <a:pt x="5960769" y="935835"/>
                </a:lnTo>
                <a:lnTo>
                  <a:pt x="5976401" y="955467"/>
                </a:lnTo>
                <a:lnTo>
                  <a:pt x="5963997" y="955467"/>
                </a:lnTo>
                <a:lnTo>
                  <a:pt x="5953123" y="966398"/>
                </a:lnTo>
                <a:lnTo>
                  <a:pt x="5945308" y="963201"/>
                </a:lnTo>
                <a:lnTo>
                  <a:pt x="5956352" y="1005067"/>
                </a:lnTo>
                <a:lnTo>
                  <a:pt x="5956352" y="1025145"/>
                </a:lnTo>
                <a:lnTo>
                  <a:pt x="5945308" y="1051544"/>
                </a:lnTo>
                <a:lnTo>
                  <a:pt x="5856107" y="889433"/>
                </a:lnTo>
                <a:lnTo>
                  <a:pt x="5832830" y="832024"/>
                </a:lnTo>
                <a:lnTo>
                  <a:pt x="5840645" y="801461"/>
                </a:lnTo>
                <a:lnTo>
                  <a:pt x="5828752" y="778260"/>
                </a:lnTo>
                <a:lnTo>
                  <a:pt x="5840645" y="781458"/>
                </a:lnTo>
                <a:lnTo>
                  <a:pt x="5840645" y="770526"/>
                </a:lnTo>
                <a:lnTo>
                  <a:pt x="5848291" y="765990"/>
                </a:lnTo>
                <a:lnTo>
                  <a:pt x="5863753" y="688950"/>
                </a:lnTo>
                <a:lnTo>
                  <a:pt x="5863753" y="647083"/>
                </a:lnTo>
                <a:lnTo>
                  <a:pt x="5887030" y="619718"/>
                </a:lnTo>
                <a:lnTo>
                  <a:pt x="5876156" y="616520"/>
                </a:lnTo>
                <a:lnTo>
                  <a:pt x="5879214" y="604250"/>
                </a:lnTo>
                <a:lnTo>
                  <a:pt x="5856107" y="554576"/>
                </a:lnTo>
                <a:lnTo>
                  <a:pt x="5871568" y="546842"/>
                </a:lnTo>
                <a:lnTo>
                  <a:pt x="5876156" y="542752"/>
                </a:lnTo>
                <a:lnTo>
                  <a:pt x="5852879" y="535018"/>
                </a:lnTo>
                <a:lnTo>
                  <a:pt x="5836398" y="546842"/>
                </a:lnTo>
                <a:lnTo>
                  <a:pt x="5852879" y="585585"/>
                </a:lnTo>
                <a:lnTo>
                  <a:pt x="5860694" y="588783"/>
                </a:lnTo>
                <a:lnTo>
                  <a:pt x="5856107" y="596517"/>
                </a:lnTo>
                <a:lnTo>
                  <a:pt x="5848291" y="588783"/>
                </a:lnTo>
                <a:lnTo>
                  <a:pt x="5844214" y="593319"/>
                </a:lnTo>
                <a:lnTo>
                  <a:pt x="5832830" y="639350"/>
                </a:lnTo>
                <a:lnTo>
                  <a:pt x="5825014" y="647083"/>
                </a:lnTo>
                <a:lnTo>
                  <a:pt x="5820936" y="632062"/>
                </a:lnTo>
                <a:lnTo>
                  <a:pt x="5813291" y="635185"/>
                </a:lnTo>
                <a:lnTo>
                  <a:pt x="5797829" y="588783"/>
                </a:lnTo>
                <a:lnTo>
                  <a:pt x="5790013" y="604250"/>
                </a:lnTo>
                <a:lnTo>
                  <a:pt x="5774552" y="596517"/>
                </a:lnTo>
                <a:lnTo>
                  <a:pt x="5763678" y="611984"/>
                </a:lnTo>
                <a:lnTo>
                  <a:pt x="5751785" y="608786"/>
                </a:lnTo>
                <a:lnTo>
                  <a:pt x="5740401" y="704492"/>
                </a:lnTo>
                <a:lnTo>
                  <a:pt x="5743969" y="724495"/>
                </a:lnTo>
                <a:lnTo>
                  <a:pt x="5759091" y="719959"/>
                </a:lnTo>
                <a:lnTo>
                  <a:pt x="5766736" y="732229"/>
                </a:lnTo>
                <a:lnTo>
                  <a:pt x="5736323" y="735427"/>
                </a:lnTo>
                <a:lnTo>
                  <a:pt x="5732585" y="750894"/>
                </a:lnTo>
                <a:lnTo>
                  <a:pt x="5724939" y="747250"/>
                </a:lnTo>
                <a:lnTo>
                  <a:pt x="5705230" y="758702"/>
                </a:lnTo>
                <a:lnTo>
                  <a:pt x="5697584" y="750894"/>
                </a:lnTo>
                <a:lnTo>
                  <a:pt x="5717633" y="739517"/>
                </a:lnTo>
                <a:lnTo>
                  <a:pt x="5694356" y="732229"/>
                </a:lnTo>
                <a:lnTo>
                  <a:pt x="5686541" y="732229"/>
                </a:lnTo>
                <a:lnTo>
                  <a:pt x="5686541" y="739517"/>
                </a:lnTo>
                <a:lnTo>
                  <a:pt x="5658846" y="732229"/>
                </a:lnTo>
                <a:lnTo>
                  <a:pt x="5651030" y="739517"/>
                </a:lnTo>
                <a:lnTo>
                  <a:pt x="5651030" y="750894"/>
                </a:lnTo>
                <a:lnTo>
                  <a:pt x="5646952" y="755059"/>
                </a:lnTo>
                <a:lnTo>
                  <a:pt x="5639307" y="750894"/>
                </a:lnTo>
                <a:lnTo>
                  <a:pt x="5631491" y="758702"/>
                </a:lnTo>
                <a:lnTo>
                  <a:pt x="5608214" y="755059"/>
                </a:lnTo>
                <a:lnTo>
                  <a:pt x="5605155" y="765990"/>
                </a:lnTo>
                <a:lnTo>
                  <a:pt x="5597340" y="758702"/>
                </a:lnTo>
                <a:lnTo>
                  <a:pt x="5546708" y="770526"/>
                </a:lnTo>
                <a:lnTo>
                  <a:pt x="5508139" y="889433"/>
                </a:lnTo>
                <a:lnTo>
                  <a:pt x="5508139" y="897166"/>
                </a:lnTo>
                <a:lnTo>
                  <a:pt x="5515785" y="901703"/>
                </a:lnTo>
                <a:lnTo>
                  <a:pt x="5504911" y="904900"/>
                </a:lnTo>
                <a:lnTo>
                  <a:pt x="5481634" y="974132"/>
                </a:lnTo>
                <a:lnTo>
                  <a:pt x="5497095" y="978668"/>
                </a:lnTo>
                <a:lnTo>
                  <a:pt x="5515785" y="974132"/>
                </a:lnTo>
                <a:lnTo>
                  <a:pt x="5523601" y="1005067"/>
                </a:lnTo>
                <a:lnTo>
                  <a:pt x="5531246" y="997333"/>
                </a:lnTo>
                <a:lnTo>
                  <a:pt x="5528018" y="989600"/>
                </a:lnTo>
                <a:lnTo>
                  <a:pt x="5535834" y="981866"/>
                </a:lnTo>
                <a:lnTo>
                  <a:pt x="5539062" y="1009678"/>
                </a:lnTo>
                <a:lnTo>
                  <a:pt x="5554523" y="994136"/>
                </a:lnTo>
                <a:lnTo>
                  <a:pt x="5558601" y="1009678"/>
                </a:lnTo>
                <a:lnTo>
                  <a:pt x="5562339" y="997333"/>
                </a:lnTo>
                <a:lnTo>
                  <a:pt x="5554523" y="978668"/>
                </a:lnTo>
                <a:lnTo>
                  <a:pt x="5577801" y="974132"/>
                </a:lnTo>
                <a:lnTo>
                  <a:pt x="5620617" y="1009678"/>
                </a:lnTo>
                <a:lnTo>
                  <a:pt x="5620617" y="1017411"/>
                </a:lnTo>
                <a:lnTo>
                  <a:pt x="5612801" y="1017411"/>
                </a:lnTo>
                <a:lnTo>
                  <a:pt x="5636078" y="1047008"/>
                </a:lnTo>
                <a:lnTo>
                  <a:pt x="5631491" y="1074374"/>
                </a:lnTo>
                <a:lnTo>
                  <a:pt x="5658846" y="1182274"/>
                </a:lnTo>
                <a:lnTo>
                  <a:pt x="5643724" y="1228751"/>
                </a:lnTo>
                <a:lnTo>
                  <a:pt x="5643724" y="1267048"/>
                </a:lnTo>
                <a:lnTo>
                  <a:pt x="5616029" y="1344460"/>
                </a:lnTo>
                <a:lnTo>
                  <a:pt x="5592752" y="1370859"/>
                </a:lnTo>
                <a:lnTo>
                  <a:pt x="5577801" y="1374949"/>
                </a:lnTo>
                <a:lnTo>
                  <a:pt x="5562339" y="1370859"/>
                </a:lnTo>
                <a:lnTo>
                  <a:pt x="5558601" y="1363125"/>
                </a:lnTo>
                <a:lnTo>
                  <a:pt x="5546708" y="1363125"/>
                </a:lnTo>
                <a:lnTo>
                  <a:pt x="5531268" y="1393645"/>
                </a:lnTo>
                <a:lnTo>
                  <a:pt x="5531268" y="1394777"/>
                </a:lnTo>
                <a:lnTo>
                  <a:pt x="5528147" y="1398849"/>
                </a:lnTo>
                <a:lnTo>
                  <a:pt x="5523607" y="1409844"/>
                </a:lnTo>
                <a:lnTo>
                  <a:pt x="5520391" y="1425319"/>
                </a:lnTo>
                <a:lnTo>
                  <a:pt x="5523607" y="1425319"/>
                </a:lnTo>
                <a:lnTo>
                  <a:pt x="5528147" y="1440794"/>
                </a:lnTo>
                <a:lnTo>
                  <a:pt x="5520391" y="1448531"/>
                </a:lnTo>
                <a:lnTo>
                  <a:pt x="5515852" y="1453079"/>
                </a:lnTo>
                <a:lnTo>
                  <a:pt x="5508096" y="1460816"/>
                </a:lnTo>
                <a:lnTo>
                  <a:pt x="5508096" y="1464006"/>
                </a:lnTo>
                <a:lnTo>
                  <a:pt x="5497126" y="1468553"/>
                </a:lnTo>
                <a:lnTo>
                  <a:pt x="5493059" y="1479481"/>
                </a:lnTo>
                <a:lnTo>
                  <a:pt x="5493059" y="1487286"/>
                </a:lnTo>
                <a:lnTo>
                  <a:pt x="5489370" y="1487286"/>
                </a:lnTo>
                <a:lnTo>
                  <a:pt x="5497126" y="1495023"/>
                </a:lnTo>
                <a:lnTo>
                  <a:pt x="5512636" y="1506833"/>
                </a:lnTo>
                <a:lnTo>
                  <a:pt x="5515852" y="1506833"/>
                </a:lnTo>
                <a:lnTo>
                  <a:pt x="5535902" y="1537782"/>
                </a:lnTo>
                <a:lnTo>
                  <a:pt x="5551318" y="1561062"/>
                </a:lnTo>
                <a:lnTo>
                  <a:pt x="5551318" y="1579727"/>
                </a:lnTo>
                <a:lnTo>
                  <a:pt x="5554533" y="1583799"/>
                </a:lnTo>
                <a:lnTo>
                  <a:pt x="5554533" y="1595202"/>
                </a:lnTo>
                <a:lnTo>
                  <a:pt x="5551318" y="1607079"/>
                </a:lnTo>
                <a:lnTo>
                  <a:pt x="5543562" y="1607079"/>
                </a:lnTo>
                <a:lnTo>
                  <a:pt x="5539023" y="1607079"/>
                </a:lnTo>
                <a:lnTo>
                  <a:pt x="5539023" y="1614817"/>
                </a:lnTo>
                <a:lnTo>
                  <a:pt x="5531268" y="1610269"/>
                </a:lnTo>
                <a:lnTo>
                  <a:pt x="5531268" y="1607079"/>
                </a:lnTo>
                <a:lnTo>
                  <a:pt x="5528147" y="1614817"/>
                </a:lnTo>
                <a:lnTo>
                  <a:pt x="5528147" y="1618006"/>
                </a:lnTo>
                <a:lnTo>
                  <a:pt x="5523607" y="1614817"/>
                </a:lnTo>
                <a:lnTo>
                  <a:pt x="5520391" y="1618006"/>
                </a:lnTo>
                <a:lnTo>
                  <a:pt x="5523607" y="1622554"/>
                </a:lnTo>
                <a:lnTo>
                  <a:pt x="5520391" y="1625744"/>
                </a:lnTo>
                <a:lnTo>
                  <a:pt x="5515852" y="1622554"/>
                </a:lnTo>
                <a:lnTo>
                  <a:pt x="5512636" y="1625744"/>
                </a:lnTo>
                <a:lnTo>
                  <a:pt x="5504881" y="1630291"/>
                </a:lnTo>
                <a:lnTo>
                  <a:pt x="5504881" y="1614817"/>
                </a:lnTo>
                <a:lnTo>
                  <a:pt x="5500341" y="1618006"/>
                </a:lnTo>
                <a:lnTo>
                  <a:pt x="5497126" y="1602939"/>
                </a:lnTo>
                <a:lnTo>
                  <a:pt x="5500341" y="1599342"/>
                </a:lnTo>
                <a:lnTo>
                  <a:pt x="5497126" y="1595202"/>
                </a:lnTo>
                <a:lnTo>
                  <a:pt x="5497126" y="1591537"/>
                </a:lnTo>
                <a:lnTo>
                  <a:pt x="5500341" y="1587464"/>
                </a:lnTo>
                <a:lnTo>
                  <a:pt x="5500341" y="1583799"/>
                </a:lnTo>
                <a:lnTo>
                  <a:pt x="5497126" y="1579727"/>
                </a:lnTo>
                <a:lnTo>
                  <a:pt x="5489370" y="1564252"/>
                </a:lnTo>
                <a:lnTo>
                  <a:pt x="5485304" y="1561062"/>
                </a:lnTo>
                <a:lnTo>
                  <a:pt x="5485304" y="1556515"/>
                </a:lnTo>
                <a:lnTo>
                  <a:pt x="5497126" y="1561062"/>
                </a:lnTo>
                <a:lnTo>
                  <a:pt x="5493059" y="1553325"/>
                </a:lnTo>
                <a:lnTo>
                  <a:pt x="5489370" y="1548778"/>
                </a:lnTo>
                <a:lnTo>
                  <a:pt x="5485304" y="1540972"/>
                </a:lnTo>
                <a:lnTo>
                  <a:pt x="5481615" y="1537782"/>
                </a:lnTo>
                <a:lnTo>
                  <a:pt x="5489370" y="1537782"/>
                </a:lnTo>
                <a:lnTo>
                  <a:pt x="5489370" y="1533235"/>
                </a:lnTo>
                <a:lnTo>
                  <a:pt x="5477548" y="1537782"/>
                </a:lnTo>
                <a:lnTo>
                  <a:pt x="5469793" y="1530045"/>
                </a:lnTo>
                <a:lnTo>
                  <a:pt x="5466199" y="1530045"/>
                </a:lnTo>
                <a:lnTo>
                  <a:pt x="5466199" y="1537782"/>
                </a:lnTo>
                <a:lnTo>
                  <a:pt x="5462038" y="1533235"/>
                </a:lnTo>
                <a:lnTo>
                  <a:pt x="5454377" y="1533235"/>
                </a:lnTo>
                <a:lnTo>
                  <a:pt x="5457498" y="1525498"/>
                </a:lnTo>
                <a:lnTo>
                  <a:pt x="5446622" y="1525498"/>
                </a:lnTo>
                <a:lnTo>
                  <a:pt x="5449743" y="1514570"/>
                </a:lnTo>
                <a:lnTo>
                  <a:pt x="5454377" y="1510023"/>
                </a:lnTo>
                <a:lnTo>
                  <a:pt x="5457498" y="1510023"/>
                </a:lnTo>
                <a:lnTo>
                  <a:pt x="5449743" y="1506833"/>
                </a:lnTo>
                <a:lnTo>
                  <a:pt x="5449743" y="1495023"/>
                </a:lnTo>
                <a:lnTo>
                  <a:pt x="5454377" y="1487286"/>
                </a:lnTo>
                <a:lnTo>
                  <a:pt x="5449743" y="1483621"/>
                </a:lnTo>
                <a:lnTo>
                  <a:pt x="5446622" y="1483621"/>
                </a:lnTo>
                <a:lnTo>
                  <a:pt x="5434327" y="1479481"/>
                </a:lnTo>
                <a:lnTo>
                  <a:pt x="5434327" y="1483621"/>
                </a:lnTo>
                <a:lnTo>
                  <a:pt x="5431112" y="1483621"/>
                </a:lnTo>
                <a:lnTo>
                  <a:pt x="5423356" y="1479481"/>
                </a:lnTo>
                <a:lnTo>
                  <a:pt x="5407846" y="1483621"/>
                </a:lnTo>
                <a:lnTo>
                  <a:pt x="5396024" y="1491358"/>
                </a:lnTo>
                <a:lnTo>
                  <a:pt x="5385148" y="1502761"/>
                </a:lnTo>
                <a:lnTo>
                  <a:pt x="5372853" y="1514570"/>
                </a:lnTo>
                <a:lnTo>
                  <a:pt x="5369637" y="1510023"/>
                </a:lnTo>
                <a:lnTo>
                  <a:pt x="5377392" y="1502761"/>
                </a:lnTo>
                <a:lnTo>
                  <a:pt x="5377392" y="1499096"/>
                </a:lnTo>
                <a:lnTo>
                  <a:pt x="5380513" y="1495023"/>
                </a:lnTo>
                <a:lnTo>
                  <a:pt x="5372853" y="1491358"/>
                </a:lnTo>
                <a:lnTo>
                  <a:pt x="5369637" y="1483621"/>
                </a:lnTo>
                <a:lnTo>
                  <a:pt x="5380513" y="1460816"/>
                </a:lnTo>
                <a:lnTo>
                  <a:pt x="5365097" y="1448531"/>
                </a:lnTo>
                <a:lnTo>
                  <a:pt x="5349587" y="1456269"/>
                </a:lnTo>
                <a:lnTo>
                  <a:pt x="5338616" y="1479481"/>
                </a:lnTo>
                <a:lnTo>
                  <a:pt x="5326321" y="1491358"/>
                </a:lnTo>
                <a:lnTo>
                  <a:pt x="5323200" y="1502761"/>
                </a:lnTo>
                <a:lnTo>
                  <a:pt x="5315445" y="1506833"/>
                </a:lnTo>
                <a:lnTo>
                  <a:pt x="5299935" y="1506833"/>
                </a:lnTo>
                <a:lnTo>
                  <a:pt x="5303623" y="1525498"/>
                </a:lnTo>
                <a:lnTo>
                  <a:pt x="5311284" y="1540972"/>
                </a:lnTo>
                <a:lnTo>
                  <a:pt x="5318566" y="1537782"/>
                </a:lnTo>
                <a:lnTo>
                  <a:pt x="5330861" y="1545588"/>
                </a:lnTo>
                <a:lnTo>
                  <a:pt x="5334077" y="1556515"/>
                </a:lnTo>
                <a:lnTo>
                  <a:pt x="5341832" y="1564252"/>
                </a:lnTo>
                <a:lnTo>
                  <a:pt x="5349587" y="1561062"/>
                </a:lnTo>
                <a:lnTo>
                  <a:pt x="5361882" y="1548778"/>
                </a:lnTo>
                <a:lnTo>
                  <a:pt x="5369637" y="1540972"/>
                </a:lnTo>
                <a:lnTo>
                  <a:pt x="5385148" y="1548778"/>
                </a:lnTo>
                <a:lnTo>
                  <a:pt x="5396024" y="1548778"/>
                </a:lnTo>
                <a:lnTo>
                  <a:pt x="5407846" y="1548778"/>
                </a:lnTo>
                <a:lnTo>
                  <a:pt x="5407846" y="1564252"/>
                </a:lnTo>
                <a:lnTo>
                  <a:pt x="5396024" y="1561062"/>
                </a:lnTo>
                <a:lnTo>
                  <a:pt x="5377392" y="1571990"/>
                </a:lnTo>
                <a:lnTo>
                  <a:pt x="5380513" y="1576062"/>
                </a:lnTo>
                <a:lnTo>
                  <a:pt x="5365097" y="1595202"/>
                </a:lnTo>
                <a:lnTo>
                  <a:pt x="5354127" y="1614817"/>
                </a:lnTo>
                <a:lnTo>
                  <a:pt x="5354127" y="1625744"/>
                </a:lnTo>
                <a:lnTo>
                  <a:pt x="5377392" y="1638029"/>
                </a:lnTo>
                <a:lnTo>
                  <a:pt x="5392430" y="1668978"/>
                </a:lnTo>
                <a:lnTo>
                  <a:pt x="5400091" y="1672168"/>
                </a:lnTo>
                <a:lnTo>
                  <a:pt x="5403779" y="1684045"/>
                </a:lnTo>
                <a:lnTo>
                  <a:pt x="5415601" y="1695448"/>
                </a:lnTo>
                <a:lnTo>
                  <a:pt x="5423356" y="1703185"/>
                </a:lnTo>
                <a:lnTo>
                  <a:pt x="5403779" y="1699520"/>
                </a:lnTo>
                <a:lnTo>
                  <a:pt x="5396024" y="1695448"/>
                </a:lnTo>
                <a:lnTo>
                  <a:pt x="5392430" y="1699520"/>
                </a:lnTo>
                <a:lnTo>
                  <a:pt x="5400091" y="1699520"/>
                </a:lnTo>
                <a:lnTo>
                  <a:pt x="5411534" y="1710448"/>
                </a:lnTo>
                <a:lnTo>
                  <a:pt x="5426572" y="1725922"/>
                </a:lnTo>
                <a:lnTo>
                  <a:pt x="5415601" y="1730470"/>
                </a:lnTo>
                <a:lnTo>
                  <a:pt x="5411534" y="1738207"/>
                </a:lnTo>
                <a:lnTo>
                  <a:pt x="5400091" y="1738207"/>
                </a:lnTo>
                <a:lnTo>
                  <a:pt x="5396024" y="1746012"/>
                </a:lnTo>
                <a:lnTo>
                  <a:pt x="5403779" y="1741397"/>
                </a:lnTo>
                <a:lnTo>
                  <a:pt x="5403779" y="1749202"/>
                </a:lnTo>
                <a:lnTo>
                  <a:pt x="5419290" y="1741397"/>
                </a:lnTo>
                <a:lnTo>
                  <a:pt x="5431112" y="1749202"/>
                </a:lnTo>
                <a:lnTo>
                  <a:pt x="5434327" y="1753750"/>
                </a:lnTo>
                <a:lnTo>
                  <a:pt x="5426572" y="1761487"/>
                </a:lnTo>
                <a:lnTo>
                  <a:pt x="5434327" y="1761487"/>
                </a:lnTo>
                <a:lnTo>
                  <a:pt x="5434327" y="1769224"/>
                </a:lnTo>
                <a:lnTo>
                  <a:pt x="5426572" y="1769224"/>
                </a:lnTo>
                <a:lnTo>
                  <a:pt x="5431112" y="1772414"/>
                </a:lnTo>
                <a:lnTo>
                  <a:pt x="5431112" y="1780152"/>
                </a:lnTo>
                <a:lnTo>
                  <a:pt x="5426572" y="1780152"/>
                </a:lnTo>
                <a:lnTo>
                  <a:pt x="5426572" y="1784224"/>
                </a:lnTo>
                <a:lnTo>
                  <a:pt x="5434327" y="1787889"/>
                </a:lnTo>
                <a:lnTo>
                  <a:pt x="5426572" y="1791961"/>
                </a:lnTo>
                <a:lnTo>
                  <a:pt x="5426572" y="1787889"/>
                </a:lnTo>
                <a:lnTo>
                  <a:pt x="5423356" y="1791961"/>
                </a:lnTo>
                <a:lnTo>
                  <a:pt x="5415601" y="1810694"/>
                </a:lnTo>
                <a:lnTo>
                  <a:pt x="5407846" y="1830716"/>
                </a:lnTo>
                <a:lnTo>
                  <a:pt x="5400091" y="1830716"/>
                </a:lnTo>
                <a:lnTo>
                  <a:pt x="5400091" y="1833906"/>
                </a:lnTo>
                <a:lnTo>
                  <a:pt x="5403779" y="1838453"/>
                </a:lnTo>
                <a:lnTo>
                  <a:pt x="5400091" y="1846191"/>
                </a:lnTo>
                <a:lnTo>
                  <a:pt x="5400091" y="1857118"/>
                </a:lnTo>
                <a:lnTo>
                  <a:pt x="5400091" y="1864855"/>
                </a:lnTo>
                <a:lnTo>
                  <a:pt x="5392430" y="1875783"/>
                </a:lnTo>
                <a:lnTo>
                  <a:pt x="5385148" y="1883520"/>
                </a:lnTo>
                <a:lnTo>
                  <a:pt x="5372853" y="1888135"/>
                </a:lnTo>
                <a:lnTo>
                  <a:pt x="5377392" y="1891325"/>
                </a:lnTo>
                <a:lnTo>
                  <a:pt x="5365097" y="1903610"/>
                </a:lnTo>
                <a:lnTo>
                  <a:pt x="5357342" y="1906800"/>
                </a:lnTo>
                <a:lnTo>
                  <a:pt x="5354127" y="1906800"/>
                </a:lnTo>
                <a:lnTo>
                  <a:pt x="5346371" y="1926347"/>
                </a:lnTo>
                <a:lnTo>
                  <a:pt x="5330861" y="1930012"/>
                </a:lnTo>
                <a:lnTo>
                  <a:pt x="5326321" y="1934084"/>
                </a:lnTo>
                <a:lnTo>
                  <a:pt x="5318566" y="1930012"/>
                </a:lnTo>
                <a:lnTo>
                  <a:pt x="5315445" y="1934084"/>
                </a:lnTo>
                <a:lnTo>
                  <a:pt x="5311284" y="1930012"/>
                </a:lnTo>
                <a:lnTo>
                  <a:pt x="5299935" y="1937274"/>
                </a:lnTo>
                <a:lnTo>
                  <a:pt x="5288113" y="1926347"/>
                </a:lnTo>
                <a:lnTo>
                  <a:pt x="5292179" y="1945012"/>
                </a:lnTo>
                <a:lnTo>
                  <a:pt x="5272602" y="1952817"/>
                </a:lnTo>
                <a:lnTo>
                  <a:pt x="5268062" y="1949627"/>
                </a:lnTo>
                <a:lnTo>
                  <a:pt x="5268062" y="1952817"/>
                </a:lnTo>
                <a:lnTo>
                  <a:pt x="5260307" y="1957364"/>
                </a:lnTo>
                <a:lnTo>
                  <a:pt x="5252552" y="1960554"/>
                </a:lnTo>
                <a:lnTo>
                  <a:pt x="5241676" y="1965102"/>
                </a:lnTo>
                <a:lnTo>
                  <a:pt x="5229759" y="1968292"/>
                </a:lnTo>
                <a:lnTo>
                  <a:pt x="5229759" y="1965102"/>
                </a:lnTo>
                <a:lnTo>
                  <a:pt x="5226165" y="1976029"/>
                </a:lnTo>
                <a:lnTo>
                  <a:pt x="5233920" y="1983766"/>
                </a:lnTo>
                <a:lnTo>
                  <a:pt x="5222004" y="1988314"/>
                </a:lnTo>
                <a:lnTo>
                  <a:pt x="5218410" y="1972839"/>
                </a:lnTo>
                <a:lnTo>
                  <a:pt x="5214343" y="1965102"/>
                </a:lnTo>
                <a:lnTo>
                  <a:pt x="5222004" y="1960554"/>
                </a:lnTo>
                <a:lnTo>
                  <a:pt x="5211128" y="1952817"/>
                </a:lnTo>
                <a:lnTo>
                  <a:pt x="5206588" y="1960554"/>
                </a:lnTo>
                <a:lnTo>
                  <a:pt x="5198833" y="1957364"/>
                </a:lnTo>
                <a:lnTo>
                  <a:pt x="5191078" y="1952817"/>
                </a:lnTo>
                <a:lnTo>
                  <a:pt x="5187862" y="1952817"/>
                </a:lnTo>
                <a:lnTo>
                  <a:pt x="5187862" y="1960554"/>
                </a:lnTo>
                <a:lnTo>
                  <a:pt x="5180107" y="1960554"/>
                </a:lnTo>
                <a:lnTo>
                  <a:pt x="5175567" y="1965102"/>
                </a:lnTo>
                <a:lnTo>
                  <a:pt x="5167812" y="1965102"/>
                </a:lnTo>
                <a:lnTo>
                  <a:pt x="5167812" y="1972839"/>
                </a:lnTo>
                <a:lnTo>
                  <a:pt x="5160151" y="1972839"/>
                </a:lnTo>
                <a:lnTo>
                  <a:pt x="5152396" y="1980576"/>
                </a:lnTo>
                <a:lnTo>
                  <a:pt x="5152396" y="1991504"/>
                </a:lnTo>
                <a:lnTo>
                  <a:pt x="5149180" y="1996051"/>
                </a:lnTo>
                <a:lnTo>
                  <a:pt x="5141425" y="1999241"/>
                </a:lnTo>
                <a:lnTo>
                  <a:pt x="5137358" y="2018856"/>
                </a:lnTo>
                <a:lnTo>
                  <a:pt x="5152396" y="2037521"/>
                </a:lnTo>
                <a:lnTo>
                  <a:pt x="5160151" y="2052995"/>
                </a:lnTo>
                <a:lnTo>
                  <a:pt x="5180107" y="2073017"/>
                </a:lnTo>
                <a:lnTo>
                  <a:pt x="5187862" y="2076207"/>
                </a:lnTo>
                <a:lnTo>
                  <a:pt x="5191078" y="2080755"/>
                </a:lnTo>
                <a:lnTo>
                  <a:pt x="5198833" y="2088560"/>
                </a:lnTo>
                <a:lnTo>
                  <a:pt x="5206588" y="2099487"/>
                </a:lnTo>
                <a:lnTo>
                  <a:pt x="5211128" y="2099487"/>
                </a:lnTo>
                <a:lnTo>
                  <a:pt x="5211128" y="2111297"/>
                </a:lnTo>
                <a:lnTo>
                  <a:pt x="5222004" y="2142314"/>
                </a:lnTo>
                <a:lnTo>
                  <a:pt x="5222004" y="2150052"/>
                </a:lnTo>
                <a:lnTo>
                  <a:pt x="5226165" y="2153241"/>
                </a:lnTo>
                <a:lnTo>
                  <a:pt x="5222004" y="2157789"/>
                </a:lnTo>
                <a:lnTo>
                  <a:pt x="5222004" y="2160979"/>
                </a:lnTo>
                <a:lnTo>
                  <a:pt x="5226165" y="2165526"/>
                </a:lnTo>
                <a:lnTo>
                  <a:pt x="5222004" y="2173264"/>
                </a:lnTo>
                <a:lnTo>
                  <a:pt x="5226165" y="2176454"/>
                </a:lnTo>
                <a:lnTo>
                  <a:pt x="5218410" y="2188738"/>
                </a:lnTo>
                <a:lnTo>
                  <a:pt x="5206588" y="2196476"/>
                </a:lnTo>
                <a:lnTo>
                  <a:pt x="5198833" y="2196476"/>
                </a:lnTo>
                <a:lnTo>
                  <a:pt x="5195617" y="2204213"/>
                </a:lnTo>
                <a:lnTo>
                  <a:pt x="5175567" y="2211543"/>
                </a:lnTo>
                <a:lnTo>
                  <a:pt x="5172446" y="2215140"/>
                </a:lnTo>
                <a:lnTo>
                  <a:pt x="5167812" y="2227018"/>
                </a:lnTo>
                <a:lnTo>
                  <a:pt x="5160151" y="2219281"/>
                </a:lnTo>
                <a:lnTo>
                  <a:pt x="5160151" y="2234755"/>
                </a:lnTo>
                <a:lnTo>
                  <a:pt x="5149180" y="2234755"/>
                </a:lnTo>
                <a:lnTo>
                  <a:pt x="5133670" y="2245683"/>
                </a:lnTo>
                <a:lnTo>
                  <a:pt x="5133670" y="2222878"/>
                </a:lnTo>
                <a:lnTo>
                  <a:pt x="5137358" y="2219281"/>
                </a:lnTo>
                <a:lnTo>
                  <a:pt x="5133670" y="2211543"/>
                </a:lnTo>
                <a:lnTo>
                  <a:pt x="5129603" y="2211543"/>
                </a:lnTo>
                <a:lnTo>
                  <a:pt x="5125915" y="2207403"/>
                </a:lnTo>
                <a:lnTo>
                  <a:pt x="5114093" y="2204213"/>
                </a:lnTo>
                <a:lnTo>
                  <a:pt x="5110499" y="2204213"/>
                </a:lnTo>
                <a:lnTo>
                  <a:pt x="5110499" y="2196476"/>
                </a:lnTo>
                <a:lnTo>
                  <a:pt x="5106337" y="2191928"/>
                </a:lnTo>
                <a:lnTo>
                  <a:pt x="5103216" y="2196476"/>
                </a:lnTo>
                <a:lnTo>
                  <a:pt x="5095461" y="2188738"/>
                </a:lnTo>
                <a:lnTo>
                  <a:pt x="5095461" y="2181001"/>
                </a:lnTo>
                <a:lnTo>
                  <a:pt x="5087706" y="2173264"/>
                </a:lnTo>
                <a:lnTo>
                  <a:pt x="5067656" y="2160979"/>
                </a:lnTo>
                <a:lnTo>
                  <a:pt x="5048079" y="2157789"/>
                </a:lnTo>
                <a:lnTo>
                  <a:pt x="5052145" y="2142314"/>
                </a:lnTo>
                <a:lnTo>
                  <a:pt x="5032568" y="2145436"/>
                </a:lnTo>
                <a:lnTo>
                  <a:pt x="5032568" y="2160979"/>
                </a:lnTo>
                <a:lnTo>
                  <a:pt x="5032568" y="2173264"/>
                </a:lnTo>
                <a:lnTo>
                  <a:pt x="5024813" y="2188738"/>
                </a:lnTo>
                <a:lnTo>
                  <a:pt x="5021692" y="2207403"/>
                </a:lnTo>
                <a:lnTo>
                  <a:pt x="5017058" y="2215140"/>
                </a:lnTo>
                <a:lnTo>
                  <a:pt x="5021692" y="2238420"/>
                </a:lnTo>
                <a:lnTo>
                  <a:pt x="5032568" y="2234755"/>
                </a:lnTo>
                <a:lnTo>
                  <a:pt x="5036635" y="2250230"/>
                </a:lnTo>
                <a:lnTo>
                  <a:pt x="5040323" y="2250230"/>
                </a:lnTo>
                <a:lnTo>
                  <a:pt x="5048079" y="2281179"/>
                </a:lnTo>
                <a:lnTo>
                  <a:pt x="5059901" y="2284369"/>
                </a:lnTo>
                <a:lnTo>
                  <a:pt x="5070871" y="2284369"/>
                </a:lnTo>
                <a:lnTo>
                  <a:pt x="5079951" y="2299912"/>
                </a:lnTo>
                <a:lnTo>
                  <a:pt x="5106337" y="2330861"/>
                </a:lnTo>
                <a:lnTo>
                  <a:pt x="5106337" y="2350476"/>
                </a:lnTo>
                <a:lnTo>
                  <a:pt x="5110499" y="2361404"/>
                </a:lnTo>
                <a:lnTo>
                  <a:pt x="5110499" y="2369141"/>
                </a:lnTo>
                <a:lnTo>
                  <a:pt x="5118159" y="2373688"/>
                </a:lnTo>
                <a:lnTo>
                  <a:pt x="5125915" y="2400090"/>
                </a:lnTo>
                <a:lnTo>
                  <a:pt x="5121848" y="2392353"/>
                </a:lnTo>
                <a:lnTo>
                  <a:pt x="5118159" y="2400090"/>
                </a:lnTo>
                <a:lnTo>
                  <a:pt x="5114093" y="2404638"/>
                </a:lnTo>
                <a:lnTo>
                  <a:pt x="5110499" y="2400090"/>
                </a:lnTo>
                <a:lnTo>
                  <a:pt x="5098582" y="2389163"/>
                </a:lnTo>
                <a:lnTo>
                  <a:pt x="5083166" y="2381426"/>
                </a:lnTo>
                <a:lnTo>
                  <a:pt x="5067656" y="2365951"/>
                </a:lnTo>
                <a:lnTo>
                  <a:pt x="5063589" y="2358214"/>
                </a:lnTo>
                <a:lnTo>
                  <a:pt x="5052145" y="2345929"/>
                </a:lnTo>
                <a:lnTo>
                  <a:pt x="5052145" y="2338599"/>
                </a:lnTo>
                <a:lnTo>
                  <a:pt x="5052145" y="2327196"/>
                </a:lnTo>
                <a:lnTo>
                  <a:pt x="5048079" y="2323124"/>
                </a:lnTo>
                <a:lnTo>
                  <a:pt x="5044390" y="2307649"/>
                </a:lnTo>
                <a:lnTo>
                  <a:pt x="5040323" y="2292175"/>
                </a:lnTo>
                <a:lnTo>
                  <a:pt x="5032568" y="2281179"/>
                </a:lnTo>
                <a:lnTo>
                  <a:pt x="5024813" y="2273442"/>
                </a:lnTo>
                <a:lnTo>
                  <a:pt x="5013937" y="2257967"/>
                </a:lnTo>
                <a:lnTo>
                  <a:pt x="5009397" y="2250230"/>
                </a:lnTo>
                <a:lnTo>
                  <a:pt x="5006181" y="2253420"/>
                </a:lnTo>
                <a:lnTo>
                  <a:pt x="5006181" y="2261157"/>
                </a:lnTo>
                <a:lnTo>
                  <a:pt x="5001642" y="2257967"/>
                </a:lnTo>
                <a:lnTo>
                  <a:pt x="4998426" y="2242493"/>
                </a:lnTo>
                <a:lnTo>
                  <a:pt x="5001642" y="2227018"/>
                </a:lnTo>
                <a:lnTo>
                  <a:pt x="5006181" y="2219281"/>
                </a:lnTo>
                <a:lnTo>
                  <a:pt x="5006181" y="2215140"/>
                </a:lnTo>
                <a:lnTo>
                  <a:pt x="5001642" y="2204213"/>
                </a:lnTo>
                <a:lnTo>
                  <a:pt x="5006181" y="2196476"/>
                </a:lnTo>
                <a:lnTo>
                  <a:pt x="5006181" y="2176454"/>
                </a:lnTo>
                <a:lnTo>
                  <a:pt x="5001642" y="2176454"/>
                </a:lnTo>
                <a:lnTo>
                  <a:pt x="5006181" y="2173264"/>
                </a:lnTo>
                <a:lnTo>
                  <a:pt x="5006181" y="2153241"/>
                </a:lnTo>
                <a:lnTo>
                  <a:pt x="4993886" y="2130437"/>
                </a:lnTo>
                <a:lnTo>
                  <a:pt x="4993886" y="2138174"/>
                </a:lnTo>
                <a:lnTo>
                  <a:pt x="4990671" y="2138174"/>
                </a:lnTo>
                <a:lnTo>
                  <a:pt x="4986131" y="2119034"/>
                </a:lnTo>
                <a:lnTo>
                  <a:pt x="4982916" y="2099487"/>
                </a:lnTo>
                <a:lnTo>
                  <a:pt x="4978376" y="2083945"/>
                </a:lnTo>
                <a:lnTo>
                  <a:pt x="4978376" y="2073017"/>
                </a:lnTo>
                <a:lnTo>
                  <a:pt x="4970621" y="2073017"/>
                </a:lnTo>
                <a:lnTo>
                  <a:pt x="4967405" y="2065280"/>
                </a:lnTo>
                <a:lnTo>
                  <a:pt x="4962866" y="2057543"/>
                </a:lnTo>
                <a:lnTo>
                  <a:pt x="4959745" y="2060733"/>
                </a:lnTo>
                <a:lnTo>
                  <a:pt x="4959745" y="2073017"/>
                </a:lnTo>
                <a:lnTo>
                  <a:pt x="4951989" y="2080755"/>
                </a:lnTo>
                <a:lnTo>
                  <a:pt x="4936479" y="2088560"/>
                </a:lnTo>
                <a:lnTo>
                  <a:pt x="4932412" y="2091750"/>
                </a:lnTo>
                <a:lnTo>
                  <a:pt x="4924657" y="2088560"/>
                </a:lnTo>
                <a:lnTo>
                  <a:pt x="4916902" y="2088560"/>
                </a:lnTo>
                <a:lnTo>
                  <a:pt x="4916902" y="2083945"/>
                </a:lnTo>
                <a:lnTo>
                  <a:pt x="4909146" y="2088560"/>
                </a:lnTo>
                <a:lnTo>
                  <a:pt x="4909146" y="2065280"/>
                </a:lnTo>
                <a:lnTo>
                  <a:pt x="4913686" y="2045258"/>
                </a:lnTo>
                <a:lnTo>
                  <a:pt x="4909146" y="2034331"/>
                </a:lnTo>
                <a:lnTo>
                  <a:pt x="4898175" y="2018856"/>
                </a:lnTo>
                <a:lnTo>
                  <a:pt x="4898175" y="2022453"/>
                </a:lnTo>
                <a:lnTo>
                  <a:pt x="4885881" y="2011118"/>
                </a:lnTo>
                <a:lnTo>
                  <a:pt x="4893636" y="2014716"/>
                </a:lnTo>
                <a:lnTo>
                  <a:pt x="4898175" y="2011118"/>
                </a:lnTo>
                <a:lnTo>
                  <a:pt x="4885881" y="2003788"/>
                </a:lnTo>
                <a:lnTo>
                  <a:pt x="4881814" y="1996051"/>
                </a:lnTo>
                <a:lnTo>
                  <a:pt x="4878220" y="1991504"/>
                </a:lnTo>
                <a:lnTo>
                  <a:pt x="4870465" y="1988314"/>
                </a:lnTo>
                <a:lnTo>
                  <a:pt x="4866303" y="1988314"/>
                </a:lnTo>
                <a:lnTo>
                  <a:pt x="4855427" y="1972839"/>
                </a:lnTo>
                <a:lnTo>
                  <a:pt x="4850887" y="1960554"/>
                </a:lnTo>
                <a:lnTo>
                  <a:pt x="4847672" y="1945012"/>
                </a:lnTo>
                <a:lnTo>
                  <a:pt x="4835377" y="1934084"/>
                </a:lnTo>
                <a:lnTo>
                  <a:pt x="4824406" y="1930012"/>
                </a:lnTo>
                <a:lnTo>
                  <a:pt x="4819867" y="1918610"/>
                </a:lnTo>
                <a:lnTo>
                  <a:pt x="4808990" y="1914537"/>
                </a:lnTo>
                <a:lnTo>
                  <a:pt x="4808990" y="1922275"/>
                </a:lnTo>
                <a:lnTo>
                  <a:pt x="4816651" y="1922275"/>
                </a:lnTo>
                <a:lnTo>
                  <a:pt x="4819867" y="1934084"/>
                </a:lnTo>
                <a:lnTo>
                  <a:pt x="4816651" y="1937274"/>
                </a:lnTo>
                <a:lnTo>
                  <a:pt x="4819867" y="1945012"/>
                </a:lnTo>
                <a:lnTo>
                  <a:pt x="4816651" y="1957364"/>
                </a:lnTo>
                <a:lnTo>
                  <a:pt x="4808990" y="1949627"/>
                </a:lnTo>
                <a:lnTo>
                  <a:pt x="4808990" y="1945012"/>
                </a:lnTo>
                <a:lnTo>
                  <a:pt x="4804356" y="1949627"/>
                </a:lnTo>
                <a:lnTo>
                  <a:pt x="4808990" y="1957364"/>
                </a:lnTo>
                <a:lnTo>
                  <a:pt x="4801235" y="1957364"/>
                </a:lnTo>
                <a:lnTo>
                  <a:pt x="4796695" y="1957364"/>
                </a:lnTo>
                <a:lnTo>
                  <a:pt x="4785725" y="1960554"/>
                </a:lnTo>
                <a:lnTo>
                  <a:pt x="4785725" y="1952817"/>
                </a:lnTo>
                <a:lnTo>
                  <a:pt x="4777969" y="1965102"/>
                </a:lnTo>
                <a:lnTo>
                  <a:pt x="4773903" y="1960554"/>
                </a:lnTo>
                <a:lnTo>
                  <a:pt x="4773903" y="1949627"/>
                </a:lnTo>
                <a:lnTo>
                  <a:pt x="4770214" y="1949627"/>
                </a:lnTo>
                <a:lnTo>
                  <a:pt x="4770214" y="1957364"/>
                </a:lnTo>
                <a:lnTo>
                  <a:pt x="4754704" y="1965102"/>
                </a:lnTo>
                <a:lnTo>
                  <a:pt x="4747421" y="1968292"/>
                </a:lnTo>
                <a:lnTo>
                  <a:pt x="4747421" y="1972839"/>
                </a:lnTo>
                <a:lnTo>
                  <a:pt x="4750637" y="1983766"/>
                </a:lnTo>
                <a:lnTo>
                  <a:pt x="4747421" y="1991504"/>
                </a:lnTo>
                <a:lnTo>
                  <a:pt x="4742882" y="1996051"/>
                </a:lnTo>
                <a:lnTo>
                  <a:pt x="4739761" y="2003788"/>
                </a:lnTo>
                <a:lnTo>
                  <a:pt x="4724250" y="2006978"/>
                </a:lnTo>
                <a:lnTo>
                  <a:pt x="4724250" y="2003788"/>
                </a:lnTo>
                <a:lnTo>
                  <a:pt x="4716495" y="2006978"/>
                </a:lnTo>
                <a:lnTo>
                  <a:pt x="4719710" y="2006978"/>
                </a:lnTo>
                <a:lnTo>
                  <a:pt x="4700984" y="2034331"/>
                </a:lnTo>
                <a:lnTo>
                  <a:pt x="4684623" y="2045258"/>
                </a:lnTo>
                <a:lnTo>
                  <a:pt x="4669112" y="2060733"/>
                </a:lnTo>
                <a:lnTo>
                  <a:pt x="4661357" y="2068470"/>
                </a:lnTo>
                <a:lnTo>
                  <a:pt x="4665897" y="2073017"/>
                </a:lnTo>
                <a:lnTo>
                  <a:pt x="4650481" y="2080755"/>
                </a:lnTo>
                <a:lnTo>
                  <a:pt x="4642726" y="2083945"/>
                </a:lnTo>
                <a:lnTo>
                  <a:pt x="4634970" y="2091750"/>
                </a:lnTo>
                <a:lnTo>
                  <a:pt x="4630431" y="2091750"/>
                </a:lnTo>
                <a:lnTo>
                  <a:pt x="4622675" y="2096297"/>
                </a:lnTo>
                <a:lnTo>
                  <a:pt x="4619460" y="2111297"/>
                </a:lnTo>
                <a:lnTo>
                  <a:pt x="4622675" y="2122699"/>
                </a:lnTo>
                <a:lnTo>
                  <a:pt x="4622675" y="2130437"/>
                </a:lnTo>
                <a:lnTo>
                  <a:pt x="4622675" y="2142314"/>
                </a:lnTo>
                <a:lnTo>
                  <a:pt x="4619460" y="2142314"/>
                </a:lnTo>
                <a:lnTo>
                  <a:pt x="4627215" y="2153241"/>
                </a:lnTo>
                <a:lnTo>
                  <a:pt x="4619460" y="2168716"/>
                </a:lnTo>
                <a:lnTo>
                  <a:pt x="4614920" y="2181001"/>
                </a:lnTo>
                <a:lnTo>
                  <a:pt x="4619460" y="2211543"/>
                </a:lnTo>
                <a:lnTo>
                  <a:pt x="4607165" y="2211543"/>
                </a:lnTo>
                <a:lnTo>
                  <a:pt x="4599883" y="2227018"/>
                </a:lnTo>
                <a:lnTo>
                  <a:pt x="4611705" y="2230683"/>
                </a:lnTo>
                <a:lnTo>
                  <a:pt x="4607165" y="2234755"/>
                </a:lnTo>
                <a:lnTo>
                  <a:pt x="4592127" y="2234755"/>
                </a:lnTo>
                <a:lnTo>
                  <a:pt x="4584372" y="2242493"/>
                </a:lnTo>
                <a:lnTo>
                  <a:pt x="4584372" y="2250230"/>
                </a:lnTo>
                <a:lnTo>
                  <a:pt x="4573496" y="2257967"/>
                </a:lnTo>
                <a:lnTo>
                  <a:pt x="4545691" y="2219281"/>
                </a:lnTo>
                <a:lnTo>
                  <a:pt x="4550230" y="2222878"/>
                </a:lnTo>
                <a:lnTo>
                  <a:pt x="4534720" y="2188738"/>
                </a:lnTo>
                <a:lnTo>
                  <a:pt x="4522425" y="2168716"/>
                </a:lnTo>
                <a:lnTo>
                  <a:pt x="4507009" y="2138174"/>
                </a:lnTo>
                <a:lnTo>
                  <a:pt x="4499727" y="2114962"/>
                </a:lnTo>
                <a:lnTo>
                  <a:pt x="4487432" y="2096297"/>
                </a:lnTo>
                <a:lnTo>
                  <a:pt x="4468706" y="2037521"/>
                </a:lnTo>
                <a:lnTo>
                  <a:pt x="4464166" y="2022453"/>
                </a:lnTo>
                <a:lnTo>
                  <a:pt x="4460950" y="1996051"/>
                </a:lnTo>
                <a:lnTo>
                  <a:pt x="4460950" y="1980576"/>
                </a:lnTo>
                <a:lnTo>
                  <a:pt x="4456411" y="1972839"/>
                </a:lnTo>
                <a:lnTo>
                  <a:pt x="4456411" y="1968292"/>
                </a:lnTo>
                <a:lnTo>
                  <a:pt x="4460950" y="1965102"/>
                </a:lnTo>
                <a:lnTo>
                  <a:pt x="4456411" y="1960554"/>
                </a:lnTo>
                <a:lnTo>
                  <a:pt x="4453195" y="1952817"/>
                </a:lnTo>
                <a:lnTo>
                  <a:pt x="4460950" y="1952817"/>
                </a:lnTo>
                <a:lnTo>
                  <a:pt x="4460950" y="1949627"/>
                </a:lnTo>
                <a:lnTo>
                  <a:pt x="4448655" y="1949627"/>
                </a:lnTo>
                <a:lnTo>
                  <a:pt x="4448655" y="1957364"/>
                </a:lnTo>
                <a:lnTo>
                  <a:pt x="4440900" y="1960554"/>
                </a:lnTo>
                <a:lnTo>
                  <a:pt x="4448655" y="1965102"/>
                </a:lnTo>
                <a:lnTo>
                  <a:pt x="4445534" y="1976029"/>
                </a:lnTo>
                <a:lnTo>
                  <a:pt x="4422269" y="1983766"/>
                </a:lnTo>
                <a:lnTo>
                  <a:pt x="4406758" y="1976029"/>
                </a:lnTo>
                <a:lnTo>
                  <a:pt x="4379426" y="1949627"/>
                </a:lnTo>
                <a:lnTo>
                  <a:pt x="4387181" y="1949627"/>
                </a:lnTo>
                <a:lnTo>
                  <a:pt x="4406758" y="1941822"/>
                </a:lnTo>
                <a:lnTo>
                  <a:pt x="4406758" y="1934084"/>
                </a:lnTo>
                <a:lnTo>
                  <a:pt x="4391721" y="1941822"/>
                </a:lnTo>
                <a:lnTo>
                  <a:pt x="4371671" y="1930012"/>
                </a:lnTo>
                <a:lnTo>
                  <a:pt x="4368550" y="1918610"/>
                </a:lnTo>
                <a:lnTo>
                  <a:pt x="4371671" y="1914537"/>
                </a:lnTo>
                <a:lnTo>
                  <a:pt x="4368550" y="1914537"/>
                </a:lnTo>
                <a:lnTo>
                  <a:pt x="4364010" y="1918610"/>
                </a:lnTo>
                <a:lnTo>
                  <a:pt x="4345284" y="1910872"/>
                </a:lnTo>
                <a:lnTo>
                  <a:pt x="4340744" y="1899063"/>
                </a:lnTo>
                <a:lnTo>
                  <a:pt x="4337529" y="1891325"/>
                </a:lnTo>
                <a:lnTo>
                  <a:pt x="4329773" y="1891325"/>
                </a:lnTo>
                <a:lnTo>
                  <a:pt x="4325707" y="1880330"/>
                </a:lnTo>
                <a:lnTo>
                  <a:pt x="4317951" y="1875783"/>
                </a:lnTo>
                <a:lnTo>
                  <a:pt x="4310196" y="1880330"/>
                </a:lnTo>
                <a:lnTo>
                  <a:pt x="4287025" y="1883520"/>
                </a:lnTo>
                <a:lnTo>
                  <a:pt x="4287025" y="1888135"/>
                </a:lnTo>
                <a:lnTo>
                  <a:pt x="4279270" y="1883520"/>
                </a:lnTo>
                <a:lnTo>
                  <a:pt x="4271515" y="1880330"/>
                </a:lnTo>
                <a:lnTo>
                  <a:pt x="4256004" y="1883520"/>
                </a:lnTo>
                <a:lnTo>
                  <a:pt x="4240494" y="1883520"/>
                </a:lnTo>
                <a:lnTo>
                  <a:pt x="4228672" y="1888135"/>
                </a:lnTo>
                <a:lnTo>
                  <a:pt x="4217795" y="1883520"/>
                </a:lnTo>
                <a:lnTo>
                  <a:pt x="4197745" y="1880330"/>
                </a:lnTo>
                <a:lnTo>
                  <a:pt x="4179019" y="1880330"/>
                </a:lnTo>
                <a:lnTo>
                  <a:pt x="4158969" y="1875783"/>
                </a:lnTo>
                <a:lnTo>
                  <a:pt x="4136271" y="1872593"/>
                </a:lnTo>
                <a:lnTo>
                  <a:pt x="4128516" y="1853928"/>
                </a:lnTo>
                <a:lnTo>
                  <a:pt x="4117545" y="1841643"/>
                </a:lnTo>
                <a:lnTo>
                  <a:pt x="4105250" y="1846191"/>
                </a:lnTo>
                <a:lnTo>
                  <a:pt x="4097495" y="1849381"/>
                </a:lnTo>
                <a:lnTo>
                  <a:pt x="4089739" y="1853928"/>
                </a:lnTo>
                <a:lnTo>
                  <a:pt x="4082079" y="1857118"/>
                </a:lnTo>
                <a:lnTo>
                  <a:pt x="4066568" y="1853928"/>
                </a:lnTo>
                <a:lnTo>
                  <a:pt x="4051058" y="1846191"/>
                </a:lnTo>
                <a:lnTo>
                  <a:pt x="4039236" y="1838453"/>
                </a:lnTo>
                <a:lnTo>
                  <a:pt x="4031481" y="1830716"/>
                </a:lnTo>
                <a:lnTo>
                  <a:pt x="4015970" y="1826169"/>
                </a:lnTo>
                <a:lnTo>
                  <a:pt x="4005094" y="1807504"/>
                </a:lnTo>
                <a:lnTo>
                  <a:pt x="4000554" y="1799766"/>
                </a:lnTo>
                <a:lnTo>
                  <a:pt x="3992799" y="1795626"/>
                </a:lnTo>
                <a:lnTo>
                  <a:pt x="3985044" y="1780152"/>
                </a:lnTo>
                <a:lnTo>
                  <a:pt x="3981828" y="1772414"/>
                </a:lnTo>
                <a:lnTo>
                  <a:pt x="3974073" y="1780152"/>
                </a:lnTo>
                <a:lnTo>
                  <a:pt x="3962251" y="1772414"/>
                </a:lnTo>
                <a:lnTo>
                  <a:pt x="3962251" y="1769224"/>
                </a:lnTo>
                <a:lnTo>
                  <a:pt x="3958562" y="1769224"/>
                </a:lnTo>
                <a:lnTo>
                  <a:pt x="3958562" y="1780152"/>
                </a:lnTo>
                <a:lnTo>
                  <a:pt x="3950902" y="1780152"/>
                </a:lnTo>
                <a:lnTo>
                  <a:pt x="3946740" y="1780152"/>
                </a:lnTo>
                <a:lnTo>
                  <a:pt x="3938985" y="1780152"/>
                </a:lnTo>
                <a:lnTo>
                  <a:pt x="3943146" y="1784224"/>
                </a:lnTo>
                <a:lnTo>
                  <a:pt x="3946740" y="1784224"/>
                </a:lnTo>
                <a:lnTo>
                  <a:pt x="3946740" y="1787889"/>
                </a:lnTo>
                <a:lnTo>
                  <a:pt x="3938985" y="1791961"/>
                </a:lnTo>
                <a:lnTo>
                  <a:pt x="3943146" y="1795626"/>
                </a:lnTo>
                <a:lnTo>
                  <a:pt x="3950902" y="1810694"/>
                </a:lnTo>
                <a:lnTo>
                  <a:pt x="3954496" y="1822979"/>
                </a:lnTo>
                <a:lnTo>
                  <a:pt x="3962251" y="1826169"/>
                </a:lnTo>
                <a:lnTo>
                  <a:pt x="3962251" y="1833906"/>
                </a:lnTo>
                <a:lnTo>
                  <a:pt x="3970006" y="1833906"/>
                </a:lnTo>
                <a:lnTo>
                  <a:pt x="3970006" y="1838453"/>
                </a:lnTo>
                <a:lnTo>
                  <a:pt x="3977288" y="1846191"/>
                </a:lnTo>
                <a:lnTo>
                  <a:pt x="3985044" y="1849381"/>
                </a:lnTo>
                <a:lnTo>
                  <a:pt x="3989583" y="1861665"/>
                </a:lnTo>
                <a:lnTo>
                  <a:pt x="3989583" y="1864855"/>
                </a:lnTo>
                <a:lnTo>
                  <a:pt x="3985044" y="1864855"/>
                </a:lnTo>
                <a:lnTo>
                  <a:pt x="3989583" y="1872593"/>
                </a:lnTo>
                <a:lnTo>
                  <a:pt x="3992799" y="1880330"/>
                </a:lnTo>
                <a:lnTo>
                  <a:pt x="4000554" y="1888135"/>
                </a:lnTo>
                <a:lnTo>
                  <a:pt x="4008215" y="1899063"/>
                </a:lnTo>
                <a:lnTo>
                  <a:pt x="4005094" y="1880330"/>
                </a:lnTo>
                <a:lnTo>
                  <a:pt x="4008215" y="1875783"/>
                </a:lnTo>
                <a:lnTo>
                  <a:pt x="4012849" y="1869403"/>
                </a:lnTo>
                <a:lnTo>
                  <a:pt x="4020510" y="1875783"/>
                </a:lnTo>
                <a:lnTo>
                  <a:pt x="4020510" y="1888135"/>
                </a:lnTo>
                <a:lnTo>
                  <a:pt x="4020510" y="1899063"/>
                </a:lnTo>
                <a:lnTo>
                  <a:pt x="4020510" y="1906800"/>
                </a:lnTo>
                <a:lnTo>
                  <a:pt x="4023725" y="1910872"/>
                </a:lnTo>
                <a:lnTo>
                  <a:pt x="4028265" y="1914537"/>
                </a:lnTo>
                <a:lnTo>
                  <a:pt x="4039236" y="1914537"/>
                </a:lnTo>
                <a:lnTo>
                  <a:pt x="4043775" y="1910872"/>
                </a:lnTo>
                <a:lnTo>
                  <a:pt x="4066568" y="1910872"/>
                </a:lnTo>
                <a:lnTo>
                  <a:pt x="4077444" y="1906800"/>
                </a:lnTo>
                <a:lnTo>
                  <a:pt x="4085200" y="1899063"/>
                </a:lnTo>
                <a:lnTo>
                  <a:pt x="4097495" y="1883520"/>
                </a:lnTo>
                <a:lnTo>
                  <a:pt x="4108465" y="1872593"/>
                </a:lnTo>
                <a:lnTo>
                  <a:pt x="4113005" y="1864855"/>
                </a:lnTo>
                <a:lnTo>
                  <a:pt x="4117545" y="1869403"/>
                </a:lnTo>
                <a:lnTo>
                  <a:pt x="4117545" y="1875783"/>
                </a:lnTo>
                <a:lnTo>
                  <a:pt x="4117545" y="1888135"/>
                </a:lnTo>
                <a:lnTo>
                  <a:pt x="4132582" y="1910872"/>
                </a:lnTo>
                <a:lnTo>
                  <a:pt x="4158969" y="1918610"/>
                </a:lnTo>
                <a:lnTo>
                  <a:pt x="4171264" y="1922275"/>
                </a:lnTo>
                <a:lnTo>
                  <a:pt x="4186774" y="1941822"/>
                </a:lnTo>
                <a:lnTo>
                  <a:pt x="4194530" y="1945012"/>
                </a:lnTo>
                <a:lnTo>
                  <a:pt x="4186774" y="1968292"/>
                </a:lnTo>
                <a:lnTo>
                  <a:pt x="4171264" y="1991504"/>
                </a:lnTo>
                <a:lnTo>
                  <a:pt x="4166724" y="1991504"/>
                </a:lnTo>
                <a:lnTo>
                  <a:pt x="4163603" y="1988314"/>
                </a:lnTo>
                <a:lnTo>
                  <a:pt x="4158969" y="1999241"/>
                </a:lnTo>
                <a:lnTo>
                  <a:pt x="4155848" y="2011118"/>
                </a:lnTo>
                <a:lnTo>
                  <a:pt x="4158969" y="2022453"/>
                </a:lnTo>
                <a:lnTo>
                  <a:pt x="4140338" y="2026593"/>
                </a:lnTo>
                <a:lnTo>
                  <a:pt x="4132582" y="2034331"/>
                </a:lnTo>
                <a:lnTo>
                  <a:pt x="4132582" y="2042068"/>
                </a:lnTo>
                <a:lnTo>
                  <a:pt x="4128516" y="2045258"/>
                </a:lnTo>
                <a:lnTo>
                  <a:pt x="4108465" y="2049805"/>
                </a:lnTo>
                <a:lnTo>
                  <a:pt x="4108465" y="2060733"/>
                </a:lnTo>
                <a:lnTo>
                  <a:pt x="4105250" y="2065280"/>
                </a:lnTo>
                <a:lnTo>
                  <a:pt x="4097495" y="2065280"/>
                </a:lnTo>
                <a:lnTo>
                  <a:pt x="4077444" y="2068470"/>
                </a:lnTo>
                <a:lnTo>
                  <a:pt x="4066568" y="2073017"/>
                </a:lnTo>
                <a:lnTo>
                  <a:pt x="4051058" y="2080755"/>
                </a:lnTo>
                <a:lnTo>
                  <a:pt x="4046991" y="2091750"/>
                </a:lnTo>
                <a:lnTo>
                  <a:pt x="4046991" y="2096297"/>
                </a:lnTo>
                <a:lnTo>
                  <a:pt x="3997339" y="2114962"/>
                </a:lnTo>
                <a:lnTo>
                  <a:pt x="3985044" y="2119034"/>
                </a:lnTo>
                <a:lnTo>
                  <a:pt x="3977288" y="2130437"/>
                </a:lnTo>
                <a:lnTo>
                  <a:pt x="3966318" y="2130437"/>
                </a:lnTo>
                <a:lnTo>
                  <a:pt x="3962251" y="2130437"/>
                </a:lnTo>
                <a:lnTo>
                  <a:pt x="3943146" y="2142314"/>
                </a:lnTo>
                <a:lnTo>
                  <a:pt x="3915814" y="2145436"/>
                </a:lnTo>
                <a:lnTo>
                  <a:pt x="3903519" y="2150052"/>
                </a:lnTo>
                <a:lnTo>
                  <a:pt x="3903519" y="2157789"/>
                </a:lnTo>
                <a:lnTo>
                  <a:pt x="3892548" y="2157789"/>
                </a:lnTo>
                <a:lnTo>
                  <a:pt x="3877038" y="2157789"/>
                </a:lnTo>
                <a:lnTo>
                  <a:pt x="3869377" y="2153241"/>
                </a:lnTo>
                <a:lnTo>
                  <a:pt x="3865216" y="2142314"/>
                </a:lnTo>
                <a:lnTo>
                  <a:pt x="3862095" y="2119034"/>
                </a:lnTo>
                <a:lnTo>
                  <a:pt x="3854340" y="2099487"/>
                </a:lnTo>
                <a:lnTo>
                  <a:pt x="3854340" y="2088560"/>
                </a:lnTo>
                <a:lnTo>
                  <a:pt x="3854340" y="2080755"/>
                </a:lnTo>
                <a:lnTo>
                  <a:pt x="3842045" y="2057543"/>
                </a:lnTo>
                <a:lnTo>
                  <a:pt x="3831074" y="2045258"/>
                </a:lnTo>
                <a:lnTo>
                  <a:pt x="3811024" y="2014716"/>
                </a:lnTo>
                <a:lnTo>
                  <a:pt x="3800147" y="1996051"/>
                </a:lnTo>
                <a:lnTo>
                  <a:pt x="3784637" y="1991504"/>
                </a:lnTo>
                <a:lnTo>
                  <a:pt x="3772815" y="1972839"/>
                </a:lnTo>
                <a:lnTo>
                  <a:pt x="3772815" y="1957364"/>
                </a:lnTo>
                <a:lnTo>
                  <a:pt x="3772815" y="1949627"/>
                </a:lnTo>
                <a:lnTo>
                  <a:pt x="3754089" y="1914537"/>
                </a:lnTo>
                <a:lnTo>
                  <a:pt x="3738578" y="1906800"/>
                </a:lnTo>
                <a:lnTo>
                  <a:pt x="3729499" y="1895873"/>
                </a:lnTo>
                <a:lnTo>
                  <a:pt x="3734039" y="1891325"/>
                </a:lnTo>
                <a:lnTo>
                  <a:pt x="3718623" y="1872593"/>
                </a:lnTo>
                <a:lnTo>
                  <a:pt x="3703112" y="1846191"/>
                </a:lnTo>
                <a:lnTo>
                  <a:pt x="3691290" y="1826169"/>
                </a:lnTo>
                <a:lnTo>
                  <a:pt x="3683535" y="1822979"/>
                </a:lnTo>
                <a:lnTo>
                  <a:pt x="3675780" y="1822979"/>
                </a:lnTo>
                <a:lnTo>
                  <a:pt x="3680320" y="1807504"/>
                </a:lnTo>
                <a:lnTo>
                  <a:pt x="3680320" y="1795626"/>
                </a:lnTo>
                <a:lnTo>
                  <a:pt x="3680320" y="1780152"/>
                </a:lnTo>
                <a:lnTo>
                  <a:pt x="3679548" y="1778294"/>
                </a:lnTo>
                <a:lnTo>
                  <a:pt x="3680199" y="1780102"/>
                </a:lnTo>
                <a:lnTo>
                  <a:pt x="3680199" y="1795624"/>
                </a:lnTo>
                <a:lnTo>
                  <a:pt x="3676118" y="1795624"/>
                </a:lnTo>
                <a:lnTo>
                  <a:pt x="3676118" y="1802919"/>
                </a:lnTo>
                <a:lnTo>
                  <a:pt x="3672458" y="1822942"/>
                </a:lnTo>
                <a:lnTo>
                  <a:pt x="3668376" y="1830703"/>
                </a:lnTo>
                <a:lnTo>
                  <a:pt x="3649656" y="1815181"/>
                </a:lnTo>
                <a:lnTo>
                  <a:pt x="3645152" y="1802919"/>
                </a:lnTo>
                <a:lnTo>
                  <a:pt x="3641914" y="1799737"/>
                </a:lnTo>
                <a:lnTo>
                  <a:pt x="3634173" y="1787863"/>
                </a:lnTo>
                <a:lnTo>
                  <a:pt x="3629598" y="1787863"/>
                </a:lnTo>
                <a:lnTo>
                  <a:pt x="3629598" y="1791976"/>
                </a:lnTo>
                <a:lnTo>
                  <a:pt x="3634173" y="1799737"/>
                </a:lnTo>
                <a:lnTo>
                  <a:pt x="3652893" y="1826124"/>
                </a:lnTo>
                <a:lnTo>
                  <a:pt x="3652893" y="1833885"/>
                </a:lnTo>
                <a:lnTo>
                  <a:pt x="3664716" y="1853908"/>
                </a:lnTo>
                <a:lnTo>
                  <a:pt x="3676118" y="1872611"/>
                </a:lnTo>
                <a:lnTo>
                  <a:pt x="3698920" y="1914520"/>
                </a:lnTo>
                <a:lnTo>
                  <a:pt x="3703424" y="1918555"/>
                </a:lnTo>
                <a:lnTo>
                  <a:pt x="3698920" y="1918555"/>
                </a:lnTo>
                <a:lnTo>
                  <a:pt x="3706661" y="1941838"/>
                </a:lnTo>
                <a:lnTo>
                  <a:pt x="3714403" y="1945020"/>
                </a:lnTo>
                <a:lnTo>
                  <a:pt x="3718907" y="1952703"/>
                </a:lnTo>
                <a:lnTo>
                  <a:pt x="3726719" y="1960464"/>
                </a:lnTo>
                <a:lnTo>
                  <a:pt x="3729886" y="1972803"/>
                </a:lnTo>
                <a:lnTo>
                  <a:pt x="3738542" y="1980486"/>
                </a:lnTo>
                <a:lnTo>
                  <a:pt x="3734460" y="1980486"/>
                </a:lnTo>
                <a:lnTo>
                  <a:pt x="3746283" y="2026508"/>
                </a:lnTo>
                <a:lnTo>
                  <a:pt x="3754025" y="2034269"/>
                </a:lnTo>
                <a:lnTo>
                  <a:pt x="3764933" y="2042030"/>
                </a:lnTo>
                <a:lnTo>
                  <a:pt x="3769508" y="2045212"/>
                </a:lnTo>
                <a:lnTo>
                  <a:pt x="3777249" y="2068416"/>
                </a:lnTo>
                <a:lnTo>
                  <a:pt x="3784991" y="2091621"/>
                </a:lnTo>
                <a:lnTo>
                  <a:pt x="3792732" y="2107143"/>
                </a:lnTo>
                <a:lnTo>
                  <a:pt x="3795969" y="2107143"/>
                </a:lnTo>
                <a:lnTo>
                  <a:pt x="3795969" y="2099382"/>
                </a:lnTo>
                <a:lnTo>
                  <a:pt x="3803711" y="2111256"/>
                </a:lnTo>
                <a:lnTo>
                  <a:pt x="3808285" y="2111256"/>
                </a:lnTo>
                <a:lnTo>
                  <a:pt x="3819194" y="2114904"/>
                </a:lnTo>
                <a:lnTo>
                  <a:pt x="3834677" y="2129882"/>
                </a:lnTo>
                <a:lnTo>
                  <a:pt x="3846500" y="2145404"/>
                </a:lnTo>
                <a:lnTo>
                  <a:pt x="3857901" y="2153165"/>
                </a:lnTo>
                <a:lnTo>
                  <a:pt x="3862053" y="2153165"/>
                </a:lnTo>
                <a:lnTo>
                  <a:pt x="3865220" y="2157666"/>
                </a:lnTo>
                <a:lnTo>
                  <a:pt x="3869795" y="2173187"/>
                </a:lnTo>
                <a:lnTo>
                  <a:pt x="3854242" y="2180948"/>
                </a:lnTo>
                <a:lnTo>
                  <a:pt x="3854242" y="2184130"/>
                </a:lnTo>
                <a:lnTo>
                  <a:pt x="3865220" y="2180948"/>
                </a:lnTo>
                <a:lnTo>
                  <a:pt x="3869795" y="2184130"/>
                </a:lnTo>
                <a:lnTo>
                  <a:pt x="3885278" y="2203687"/>
                </a:lnTo>
                <a:lnTo>
                  <a:pt x="3896186" y="2207335"/>
                </a:lnTo>
                <a:lnTo>
                  <a:pt x="3919411" y="2196392"/>
                </a:lnTo>
                <a:lnTo>
                  <a:pt x="3935808" y="2199574"/>
                </a:lnTo>
                <a:lnTo>
                  <a:pt x="3954529" y="2191813"/>
                </a:lnTo>
                <a:lnTo>
                  <a:pt x="3962270" y="2191813"/>
                </a:lnTo>
                <a:lnTo>
                  <a:pt x="3982327" y="2188632"/>
                </a:lnTo>
                <a:lnTo>
                  <a:pt x="3993236" y="2188632"/>
                </a:lnTo>
                <a:lnTo>
                  <a:pt x="4008719" y="2184130"/>
                </a:lnTo>
                <a:lnTo>
                  <a:pt x="4016460" y="2180948"/>
                </a:lnTo>
                <a:lnTo>
                  <a:pt x="4020612" y="2173187"/>
                </a:lnTo>
                <a:lnTo>
                  <a:pt x="4032014" y="2176369"/>
                </a:lnTo>
                <a:lnTo>
                  <a:pt x="4028354" y="2188632"/>
                </a:lnTo>
                <a:lnTo>
                  <a:pt x="4028354" y="2191813"/>
                </a:lnTo>
                <a:lnTo>
                  <a:pt x="4028354" y="2207335"/>
                </a:lnTo>
                <a:lnTo>
                  <a:pt x="4024202" y="2226892"/>
                </a:lnTo>
                <a:lnTo>
                  <a:pt x="4008719" y="2250175"/>
                </a:lnTo>
                <a:lnTo>
                  <a:pt x="4005552" y="2257858"/>
                </a:lnTo>
                <a:lnTo>
                  <a:pt x="4005552" y="2265619"/>
                </a:lnTo>
                <a:lnTo>
                  <a:pt x="3990069" y="2288824"/>
                </a:lnTo>
                <a:lnTo>
                  <a:pt x="3990069" y="2296584"/>
                </a:lnTo>
                <a:lnTo>
                  <a:pt x="3966845" y="2330732"/>
                </a:lnTo>
                <a:lnTo>
                  <a:pt x="3931726" y="2365811"/>
                </a:lnTo>
                <a:lnTo>
                  <a:pt x="3908502" y="2384514"/>
                </a:lnTo>
                <a:lnTo>
                  <a:pt x="3869795" y="2415480"/>
                </a:lnTo>
                <a:lnTo>
                  <a:pt x="3838759" y="2450559"/>
                </a:lnTo>
                <a:lnTo>
                  <a:pt x="3834677" y="2458320"/>
                </a:lnTo>
                <a:lnTo>
                  <a:pt x="3823768" y="2466003"/>
                </a:lnTo>
                <a:lnTo>
                  <a:pt x="3823768" y="2469185"/>
                </a:lnTo>
                <a:lnTo>
                  <a:pt x="3816027" y="2473764"/>
                </a:lnTo>
                <a:lnTo>
                  <a:pt x="3808285" y="2476946"/>
                </a:lnTo>
                <a:lnTo>
                  <a:pt x="3803711" y="2489285"/>
                </a:lnTo>
                <a:lnTo>
                  <a:pt x="3795969" y="2507911"/>
                </a:lnTo>
                <a:lnTo>
                  <a:pt x="3788228" y="2519785"/>
                </a:lnTo>
                <a:lnTo>
                  <a:pt x="3780487" y="2535230"/>
                </a:lnTo>
                <a:lnTo>
                  <a:pt x="3780487" y="2550751"/>
                </a:lnTo>
                <a:lnTo>
                  <a:pt x="3784991" y="2558512"/>
                </a:lnTo>
                <a:lnTo>
                  <a:pt x="3788228" y="2561694"/>
                </a:lnTo>
                <a:lnTo>
                  <a:pt x="3792732" y="2566195"/>
                </a:lnTo>
                <a:lnTo>
                  <a:pt x="3792732" y="2569377"/>
                </a:lnTo>
                <a:lnTo>
                  <a:pt x="3788228" y="2573956"/>
                </a:lnTo>
                <a:lnTo>
                  <a:pt x="3792732" y="2584899"/>
                </a:lnTo>
                <a:lnTo>
                  <a:pt x="3788228" y="2597161"/>
                </a:lnTo>
                <a:lnTo>
                  <a:pt x="3792732" y="2612217"/>
                </a:lnTo>
                <a:lnTo>
                  <a:pt x="3795969" y="2627738"/>
                </a:lnTo>
                <a:lnTo>
                  <a:pt x="3803711" y="2631386"/>
                </a:lnTo>
                <a:lnTo>
                  <a:pt x="3808285" y="2635422"/>
                </a:lnTo>
                <a:lnTo>
                  <a:pt x="3808285" y="2638604"/>
                </a:lnTo>
                <a:lnTo>
                  <a:pt x="3811452" y="2646364"/>
                </a:lnTo>
                <a:lnTo>
                  <a:pt x="3808285" y="2658704"/>
                </a:lnTo>
                <a:lnTo>
                  <a:pt x="3808285" y="2669647"/>
                </a:lnTo>
                <a:lnTo>
                  <a:pt x="3808285" y="2681909"/>
                </a:lnTo>
                <a:lnTo>
                  <a:pt x="3811452" y="2689670"/>
                </a:lnTo>
                <a:lnTo>
                  <a:pt x="3808285" y="2692852"/>
                </a:lnTo>
                <a:lnTo>
                  <a:pt x="3811452" y="2700612"/>
                </a:lnTo>
                <a:lnTo>
                  <a:pt x="3811452" y="2719238"/>
                </a:lnTo>
                <a:lnTo>
                  <a:pt x="3816027" y="2723817"/>
                </a:lnTo>
                <a:lnTo>
                  <a:pt x="3811452" y="2731578"/>
                </a:lnTo>
                <a:lnTo>
                  <a:pt x="3808285" y="2734760"/>
                </a:lnTo>
                <a:lnTo>
                  <a:pt x="3811452" y="2739261"/>
                </a:lnTo>
                <a:lnTo>
                  <a:pt x="3803711" y="2746556"/>
                </a:lnTo>
                <a:lnTo>
                  <a:pt x="3795969" y="2757965"/>
                </a:lnTo>
                <a:lnTo>
                  <a:pt x="3792732" y="2762078"/>
                </a:lnTo>
                <a:lnTo>
                  <a:pt x="3788228" y="2765726"/>
                </a:lnTo>
                <a:lnTo>
                  <a:pt x="3777249" y="2769839"/>
                </a:lnTo>
                <a:lnTo>
                  <a:pt x="3772675" y="2777522"/>
                </a:lnTo>
                <a:lnTo>
                  <a:pt x="3749943" y="2785283"/>
                </a:lnTo>
                <a:lnTo>
                  <a:pt x="3734460" y="2793044"/>
                </a:lnTo>
                <a:lnTo>
                  <a:pt x="3729886" y="2796226"/>
                </a:lnTo>
                <a:lnTo>
                  <a:pt x="3729886" y="2800805"/>
                </a:lnTo>
                <a:lnTo>
                  <a:pt x="3718907" y="2811747"/>
                </a:lnTo>
                <a:lnTo>
                  <a:pt x="3706661" y="2819431"/>
                </a:lnTo>
                <a:lnTo>
                  <a:pt x="3687941" y="2839531"/>
                </a:lnTo>
                <a:lnTo>
                  <a:pt x="3683859" y="2846749"/>
                </a:lnTo>
                <a:lnTo>
                  <a:pt x="3687941" y="2858157"/>
                </a:lnTo>
                <a:lnTo>
                  <a:pt x="3691178" y="2873213"/>
                </a:lnTo>
                <a:lnTo>
                  <a:pt x="3695682" y="2888657"/>
                </a:lnTo>
                <a:lnTo>
                  <a:pt x="3695682" y="2885475"/>
                </a:lnTo>
                <a:lnTo>
                  <a:pt x="3698920" y="2888657"/>
                </a:lnTo>
                <a:lnTo>
                  <a:pt x="3698920" y="2904179"/>
                </a:lnTo>
                <a:lnTo>
                  <a:pt x="3695682" y="2911940"/>
                </a:lnTo>
                <a:lnTo>
                  <a:pt x="3691178" y="2927384"/>
                </a:lnTo>
                <a:lnTo>
                  <a:pt x="3695682" y="2924202"/>
                </a:lnTo>
                <a:lnTo>
                  <a:pt x="3698920" y="2931963"/>
                </a:lnTo>
                <a:lnTo>
                  <a:pt x="3687941" y="2939724"/>
                </a:lnTo>
                <a:lnTo>
                  <a:pt x="3657397" y="2950589"/>
                </a:lnTo>
                <a:lnTo>
                  <a:pt x="3649656" y="2954702"/>
                </a:lnTo>
                <a:lnTo>
                  <a:pt x="3641914" y="2962463"/>
                </a:lnTo>
                <a:lnTo>
                  <a:pt x="3634173" y="2966110"/>
                </a:lnTo>
                <a:lnTo>
                  <a:pt x="3637410" y="2973405"/>
                </a:lnTo>
                <a:lnTo>
                  <a:pt x="3641914" y="2970224"/>
                </a:lnTo>
                <a:lnTo>
                  <a:pt x="3641914" y="2973405"/>
                </a:lnTo>
                <a:lnTo>
                  <a:pt x="3641914" y="2988849"/>
                </a:lnTo>
                <a:lnTo>
                  <a:pt x="3634173" y="3008950"/>
                </a:lnTo>
                <a:lnTo>
                  <a:pt x="3626431" y="3027576"/>
                </a:lnTo>
                <a:lnTo>
                  <a:pt x="3598633" y="3050858"/>
                </a:lnTo>
                <a:lnTo>
                  <a:pt x="3598633" y="3058542"/>
                </a:lnTo>
                <a:lnTo>
                  <a:pt x="3583642" y="3073598"/>
                </a:lnTo>
                <a:lnTo>
                  <a:pt x="3583642" y="3081358"/>
                </a:lnTo>
                <a:lnTo>
                  <a:pt x="3564500" y="3096802"/>
                </a:lnTo>
                <a:lnTo>
                  <a:pt x="3544865" y="3116825"/>
                </a:lnTo>
                <a:lnTo>
                  <a:pt x="3506157" y="3143290"/>
                </a:lnTo>
                <a:lnTo>
                  <a:pt x="3490674" y="3143290"/>
                </a:lnTo>
                <a:lnTo>
                  <a:pt x="3486522" y="3147403"/>
                </a:lnTo>
                <a:lnTo>
                  <a:pt x="3475614" y="3147403"/>
                </a:lnTo>
                <a:lnTo>
                  <a:pt x="3471039" y="3151051"/>
                </a:lnTo>
                <a:lnTo>
                  <a:pt x="3447815" y="3147403"/>
                </a:lnTo>
                <a:lnTo>
                  <a:pt x="3436906" y="3147403"/>
                </a:lnTo>
                <a:lnTo>
                  <a:pt x="3416849" y="3147403"/>
                </a:lnTo>
                <a:lnTo>
                  <a:pt x="3416849" y="3151051"/>
                </a:lnTo>
                <a:lnTo>
                  <a:pt x="3401788" y="3155086"/>
                </a:lnTo>
                <a:lnTo>
                  <a:pt x="3382646" y="3155086"/>
                </a:lnTo>
                <a:lnTo>
                  <a:pt x="3378564" y="3158734"/>
                </a:lnTo>
                <a:lnTo>
                  <a:pt x="3375397" y="3166495"/>
                </a:lnTo>
                <a:lnTo>
                  <a:pt x="3363081" y="3162847"/>
                </a:lnTo>
                <a:lnTo>
                  <a:pt x="3355340" y="3155086"/>
                </a:lnTo>
                <a:lnTo>
                  <a:pt x="3352102" y="3155086"/>
                </a:lnTo>
                <a:lnTo>
                  <a:pt x="3352102" y="3147403"/>
                </a:lnTo>
                <a:lnTo>
                  <a:pt x="3343024" y="3147403"/>
                </a:lnTo>
                <a:lnTo>
                  <a:pt x="3343024" y="3151051"/>
                </a:lnTo>
                <a:lnTo>
                  <a:pt x="3339857" y="3151051"/>
                </a:lnTo>
                <a:lnTo>
                  <a:pt x="3343024" y="3140108"/>
                </a:lnTo>
                <a:lnTo>
                  <a:pt x="3332115" y="3120085"/>
                </a:lnTo>
                <a:lnTo>
                  <a:pt x="3332115" y="3116825"/>
                </a:lnTo>
                <a:lnTo>
                  <a:pt x="3339857" y="3116825"/>
                </a:lnTo>
                <a:lnTo>
                  <a:pt x="3343024" y="3104563"/>
                </a:lnTo>
                <a:lnTo>
                  <a:pt x="3339857" y="3093620"/>
                </a:lnTo>
                <a:lnTo>
                  <a:pt x="3324303" y="3062655"/>
                </a:lnTo>
                <a:lnTo>
                  <a:pt x="3312480" y="3035337"/>
                </a:lnTo>
                <a:lnTo>
                  <a:pt x="3308820" y="3024394"/>
                </a:lnTo>
                <a:lnTo>
                  <a:pt x="3293830" y="3008950"/>
                </a:lnTo>
                <a:lnTo>
                  <a:pt x="3286089" y="2988849"/>
                </a:lnTo>
                <a:lnTo>
                  <a:pt x="3286089" y="2981166"/>
                </a:lnTo>
                <a:lnTo>
                  <a:pt x="3281514" y="2973405"/>
                </a:lnTo>
                <a:lnTo>
                  <a:pt x="3278347" y="2946941"/>
                </a:lnTo>
                <a:lnTo>
                  <a:pt x="3273773" y="2935145"/>
                </a:lnTo>
                <a:lnTo>
                  <a:pt x="3270535" y="2916441"/>
                </a:lnTo>
                <a:lnTo>
                  <a:pt x="3270535" y="2900997"/>
                </a:lnTo>
                <a:lnTo>
                  <a:pt x="3270535" y="2888657"/>
                </a:lnTo>
                <a:lnTo>
                  <a:pt x="3262794" y="2877714"/>
                </a:lnTo>
                <a:lnTo>
                  <a:pt x="3247311" y="2842713"/>
                </a:lnTo>
                <a:lnTo>
                  <a:pt x="3231828" y="2816249"/>
                </a:lnTo>
                <a:lnTo>
                  <a:pt x="3227746" y="2803986"/>
                </a:lnTo>
                <a:lnTo>
                  <a:pt x="3220005" y="2788465"/>
                </a:lnTo>
                <a:lnTo>
                  <a:pt x="3220005" y="2777522"/>
                </a:lnTo>
                <a:lnTo>
                  <a:pt x="3220005" y="2762078"/>
                </a:lnTo>
                <a:lnTo>
                  <a:pt x="3216345" y="2750204"/>
                </a:lnTo>
                <a:lnTo>
                  <a:pt x="3224087" y="2746556"/>
                </a:lnTo>
                <a:lnTo>
                  <a:pt x="3231828" y="2726999"/>
                </a:lnTo>
                <a:lnTo>
                  <a:pt x="3231828" y="2708296"/>
                </a:lnTo>
                <a:lnTo>
                  <a:pt x="3239570" y="2692852"/>
                </a:lnTo>
                <a:lnTo>
                  <a:pt x="3242807" y="2685091"/>
                </a:lnTo>
                <a:lnTo>
                  <a:pt x="3250548" y="2677330"/>
                </a:lnTo>
                <a:lnTo>
                  <a:pt x="3258290" y="2674148"/>
                </a:lnTo>
                <a:lnTo>
                  <a:pt x="3262794" y="2654125"/>
                </a:lnTo>
                <a:lnTo>
                  <a:pt x="3258290" y="2638604"/>
                </a:lnTo>
                <a:lnTo>
                  <a:pt x="3250548" y="2623625"/>
                </a:lnTo>
                <a:lnTo>
                  <a:pt x="3247311" y="2604922"/>
                </a:lnTo>
                <a:lnTo>
                  <a:pt x="3255053" y="2597161"/>
                </a:lnTo>
                <a:lnTo>
                  <a:pt x="3242807" y="2561694"/>
                </a:lnTo>
                <a:lnTo>
                  <a:pt x="3231828" y="2542990"/>
                </a:lnTo>
                <a:lnTo>
                  <a:pt x="3242807" y="2542990"/>
                </a:lnTo>
                <a:lnTo>
                  <a:pt x="3247311" y="2538411"/>
                </a:lnTo>
                <a:lnTo>
                  <a:pt x="3234995" y="2538411"/>
                </a:lnTo>
                <a:lnTo>
                  <a:pt x="3231828" y="2535230"/>
                </a:lnTo>
                <a:lnTo>
                  <a:pt x="3231828" y="2531194"/>
                </a:lnTo>
                <a:lnTo>
                  <a:pt x="3227746" y="2523433"/>
                </a:lnTo>
                <a:lnTo>
                  <a:pt x="3224087" y="2515672"/>
                </a:lnTo>
                <a:lnTo>
                  <a:pt x="3208604" y="2496969"/>
                </a:lnTo>
                <a:lnTo>
                  <a:pt x="3189039" y="2476946"/>
                </a:lnTo>
                <a:lnTo>
                  <a:pt x="3181227" y="2469185"/>
                </a:lnTo>
                <a:lnTo>
                  <a:pt x="3189039" y="2473764"/>
                </a:lnTo>
                <a:lnTo>
                  <a:pt x="3189039" y="2469185"/>
                </a:lnTo>
                <a:lnTo>
                  <a:pt x="3178060" y="2466003"/>
                </a:lnTo>
                <a:lnTo>
                  <a:pt x="3173486" y="2458320"/>
                </a:lnTo>
                <a:lnTo>
                  <a:pt x="3178060" y="2458320"/>
                </a:lnTo>
                <a:lnTo>
                  <a:pt x="3173486" y="2453741"/>
                </a:lnTo>
                <a:lnTo>
                  <a:pt x="3178060" y="2450559"/>
                </a:lnTo>
                <a:lnTo>
                  <a:pt x="3173486" y="2445980"/>
                </a:lnTo>
                <a:lnTo>
                  <a:pt x="3170319" y="2450559"/>
                </a:lnTo>
                <a:lnTo>
                  <a:pt x="3165744" y="2438219"/>
                </a:lnTo>
                <a:lnTo>
                  <a:pt x="3162577" y="2430924"/>
                </a:lnTo>
                <a:lnTo>
                  <a:pt x="3170319" y="2430924"/>
                </a:lnTo>
                <a:lnTo>
                  <a:pt x="3173486" y="2415480"/>
                </a:lnTo>
                <a:lnTo>
                  <a:pt x="3178060" y="2419593"/>
                </a:lnTo>
                <a:lnTo>
                  <a:pt x="3185802" y="2415480"/>
                </a:lnTo>
                <a:lnTo>
                  <a:pt x="3173486" y="2411833"/>
                </a:lnTo>
                <a:lnTo>
                  <a:pt x="3173486" y="2404537"/>
                </a:lnTo>
                <a:lnTo>
                  <a:pt x="3178060" y="2404537"/>
                </a:lnTo>
                <a:lnTo>
                  <a:pt x="3178060" y="2396777"/>
                </a:lnTo>
                <a:lnTo>
                  <a:pt x="3173486" y="2392275"/>
                </a:lnTo>
                <a:lnTo>
                  <a:pt x="3181227" y="2376754"/>
                </a:lnTo>
                <a:lnTo>
                  <a:pt x="3181227" y="2365811"/>
                </a:lnTo>
                <a:lnTo>
                  <a:pt x="3181227" y="2350367"/>
                </a:lnTo>
                <a:lnTo>
                  <a:pt x="3181227" y="2338027"/>
                </a:lnTo>
                <a:lnTo>
                  <a:pt x="3173486" y="2334845"/>
                </a:lnTo>
                <a:lnTo>
                  <a:pt x="3170319" y="2334845"/>
                </a:lnTo>
                <a:lnTo>
                  <a:pt x="3165744" y="2327084"/>
                </a:lnTo>
                <a:lnTo>
                  <a:pt x="3158003" y="2323049"/>
                </a:lnTo>
                <a:lnTo>
                  <a:pt x="3154836" y="2323049"/>
                </a:lnTo>
                <a:lnTo>
                  <a:pt x="3150261" y="2319401"/>
                </a:lnTo>
                <a:lnTo>
                  <a:pt x="3150261" y="2323049"/>
                </a:lnTo>
                <a:lnTo>
                  <a:pt x="3134778" y="2327084"/>
                </a:lnTo>
                <a:lnTo>
                  <a:pt x="3122955" y="2323049"/>
                </a:lnTo>
                <a:lnTo>
                  <a:pt x="3122955" y="2327084"/>
                </a:lnTo>
                <a:lnTo>
                  <a:pt x="3107472" y="2330732"/>
                </a:lnTo>
                <a:lnTo>
                  <a:pt x="3099731" y="2327084"/>
                </a:lnTo>
                <a:lnTo>
                  <a:pt x="3088752" y="2311640"/>
                </a:lnTo>
                <a:lnTo>
                  <a:pt x="3091919" y="2307527"/>
                </a:lnTo>
                <a:lnTo>
                  <a:pt x="3091919" y="2303880"/>
                </a:lnTo>
                <a:lnTo>
                  <a:pt x="3084177" y="2303880"/>
                </a:lnTo>
                <a:lnTo>
                  <a:pt x="3081010" y="2292083"/>
                </a:lnTo>
                <a:lnTo>
                  <a:pt x="3065528" y="2284322"/>
                </a:lnTo>
                <a:lnTo>
                  <a:pt x="3042303" y="2284322"/>
                </a:lnTo>
                <a:lnTo>
                  <a:pt x="3030409" y="2284322"/>
                </a:lnTo>
                <a:lnTo>
                  <a:pt x="3014927" y="2288824"/>
                </a:lnTo>
                <a:lnTo>
                  <a:pt x="3011760" y="2288824"/>
                </a:lnTo>
                <a:lnTo>
                  <a:pt x="3004018" y="2292083"/>
                </a:lnTo>
                <a:lnTo>
                  <a:pt x="2999444" y="2296584"/>
                </a:lnTo>
                <a:lnTo>
                  <a:pt x="2983961" y="2299766"/>
                </a:lnTo>
                <a:lnTo>
                  <a:pt x="2973052" y="2303880"/>
                </a:lnTo>
                <a:lnTo>
                  <a:pt x="2948843" y="2311640"/>
                </a:lnTo>
                <a:lnTo>
                  <a:pt x="2937934" y="2315288"/>
                </a:lnTo>
                <a:lnTo>
                  <a:pt x="2922451" y="2315288"/>
                </a:lnTo>
                <a:lnTo>
                  <a:pt x="2914710" y="2311640"/>
                </a:lnTo>
                <a:lnTo>
                  <a:pt x="2914710" y="2303880"/>
                </a:lnTo>
                <a:lnTo>
                  <a:pt x="2910135" y="2311640"/>
                </a:lnTo>
                <a:lnTo>
                  <a:pt x="2899227" y="2307527"/>
                </a:lnTo>
                <a:lnTo>
                  <a:pt x="2891485" y="2311640"/>
                </a:lnTo>
                <a:lnTo>
                  <a:pt x="2868191" y="2311640"/>
                </a:lnTo>
                <a:lnTo>
                  <a:pt x="2848626" y="2315288"/>
                </a:lnTo>
                <a:lnTo>
                  <a:pt x="2825402" y="2327084"/>
                </a:lnTo>
                <a:lnTo>
                  <a:pt x="2806681" y="2323049"/>
                </a:lnTo>
                <a:lnTo>
                  <a:pt x="2771634" y="2296584"/>
                </a:lnTo>
                <a:lnTo>
                  <a:pt x="2748409" y="2276562"/>
                </a:lnTo>
                <a:lnTo>
                  <a:pt x="2732856" y="2268801"/>
                </a:lnTo>
                <a:lnTo>
                  <a:pt x="2712869" y="2261040"/>
                </a:lnTo>
                <a:lnTo>
                  <a:pt x="2712869" y="2253357"/>
                </a:lnTo>
                <a:lnTo>
                  <a:pt x="2705550" y="2242414"/>
                </a:lnTo>
                <a:lnTo>
                  <a:pt x="2705550" y="2234653"/>
                </a:lnTo>
                <a:lnTo>
                  <a:pt x="2705550" y="2230540"/>
                </a:lnTo>
                <a:lnTo>
                  <a:pt x="2701890" y="2222857"/>
                </a:lnTo>
                <a:lnTo>
                  <a:pt x="2697808" y="2215096"/>
                </a:lnTo>
                <a:lnTo>
                  <a:pt x="2682325" y="2203687"/>
                </a:lnTo>
                <a:lnTo>
                  <a:pt x="2678666" y="2196392"/>
                </a:lnTo>
                <a:lnTo>
                  <a:pt x="2671347" y="2191813"/>
                </a:lnTo>
                <a:lnTo>
                  <a:pt x="2666842" y="2184130"/>
                </a:lnTo>
                <a:lnTo>
                  <a:pt x="2663605" y="2188632"/>
                </a:lnTo>
                <a:lnTo>
                  <a:pt x="2663605" y="2173187"/>
                </a:lnTo>
                <a:lnTo>
                  <a:pt x="2651359" y="2173187"/>
                </a:lnTo>
                <a:lnTo>
                  <a:pt x="2651359" y="2168609"/>
                </a:lnTo>
                <a:lnTo>
                  <a:pt x="2643548" y="2165427"/>
                </a:lnTo>
                <a:lnTo>
                  <a:pt x="2635806" y="2160848"/>
                </a:lnTo>
                <a:lnTo>
                  <a:pt x="2651359" y="2153165"/>
                </a:lnTo>
                <a:lnTo>
                  <a:pt x="2635806" y="2153165"/>
                </a:lnTo>
                <a:lnTo>
                  <a:pt x="2632639" y="2145404"/>
                </a:lnTo>
                <a:lnTo>
                  <a:pt x="2632639" y="2142222"/>
                </a:lnTo>
                <a:lnTo>
                  <a:pt x="2635806" y="2137643"/>
                </a:lnTo>
                <a:lnTo>
                  <a:pt x="2635806" y="2134461"/>
                </a:lnTo>
                <a:lnTo>
                  <a:pt x="2635806" y="2129882"/>
                </a:lnTo>
                <a:lnTo>
                  <a:pt x="2640381" y="2126700"/>
                </a:lnTo>
                <a:lnTo>
                  <a:pt x="2632639" y="2126700"/>
                </a:lnTo>
                <a:lnTo>
                  <a:pt x="2628065" y="2122587"/>
                </a:lnTo>
                <a:lnTo>
                  <a:pt x="2624898" y="2111256"/>
                </a:lnTo>
                <a:lnTo>
                  <a:pt x="2628065" y="2103495"/>
                </a:lnTo>
                <a:lnTo>
                  <a:pt x="2635806" y="2091621"/>
                </a:lnTo>
                <a:lnTo>
                  <a:pt x="2640381" y="2080756"/>
                </a:lnTo>
                <a:lnTo>
                  <a:pt x="2643548" y="2065235"/>
                </a:lnTo>
                <a:lnTo>
                  <a:pt x="2651359" y="2045212"/>
                </a:lnTo>
                <a:lnTo>
                  <a:pt x="2648122" y="2022395"/>
                </a:lnTo>
                <a:lnTo>
                  <a:pt x="2640381" y="2011064"/>
                </a:lnTo>
                <a:lnTo>
                  <a:pt x="2648122" y="2011064"/>
                </a:lnTo>
                <a:lnTo>
                  <a:pt x="2648122" y="1999190"/>
                </a:lnTo>
                <a:lnTo>
                  <a:pt x="2643548" y="1983746"/>
                </a:lnTo>
                <a:lnTo>
                  <a:pt x="2640381" y="1988247"/>
                </a:lnTo>
                <a:lnTo>
                  <a:pt x="2635806" y="1975985"/>
                </a:lnTo>
                <a:lnTo>
                  <a:pt x="2632639" y="1975985"/>
                </a:lnTo>
                <a:lnTo>
                  <a:pt x="2635806" y="1957282"/>
                </a:lnTo>
                <a:lnTo>
                  <a:pt x="2643548" y="1949521"/>
                </a:lnTo>
                <a:lnTo>
                  <a:pt x="2648122" y="1941838"/>
                </a:lnTo>
                <a:lnTo>
                  <a:pt x="2651359" y="1934077"/>
                </a:lnTo>
                <a:lnTo>
                  <a:pt x="2655864" y="1926316"/>
                </a:lnTo>
                <a:lnTo>
                  <a:pt x="2663605" y="1914520"/>
                </a:lnTo>
                <a:lnTo>
                  <a:pt x="2678666" y="1898998"/>
                </a:lnTo>
                <a:lnTo>
                  <a:pt x="2678666" y="1883476"/>
                </a:lnTo>
                <a:lnTo>
                  <a:pt x="2686407" y="1868964"/>
                </a:lnTo>
                <a:lnTo>
                  <a:pt x="2705550" y="1849329"/>
                </a:lnTo>
                <a:lnTo>
                  <a:pt x="2717373" y="1830703"/>
                </a:lnTo>
                <a:lnTo>
                  <a:pt x="2740668" y="1822942"/>
                </a:lnTo>
                <a:lnTo>
                  <a:pt x="2756151" y="1815181"/>
                </a:lnTo>
                <a:lnTo>
                  <a:pt x="2775715" y="1795624"/>
                </a:lnTo>
                <a:lnTo>
                  <a:pt x="2786624" y="1776455"/>
                </a:lnTo>
                <a:lnTo>
                  <a:pt x="2783457" y="1768771"/>
                </a:lnTo>
                <a:lnTo>
                  <a:pt x="2783457" y="1749137"/>
                </a:lnTo>
                <a:lnTo>
                  <a:pt x="2791198" y="1738194"/>
                </a:lnTo>
                <a:lnTo>
                  <a:pt x="2794436" y="1725932"/>
                </a:lnTo>
                <a:lnTo>
                  <a:pt x="2806681" y="1710410"/>
                </a:lnTo>
                <a:lnTo>
                  <a:pt x="2822164" y="1702727"/>
                </a:lnTo>
                <a:lnTo>
                  <a:pt x="2845459" y="1691784"/>
                </a:lnTo>
                <a:lnTo>
                  <a:pt x="2852708" y="1672149"/>
                </a:lnTo>
                <a:lnTo>
                  <a:pt x="2860449" y="1653523"/>
                </a:lnTo>
                <a:lnTo>
                  <a:pt x="2871850" y="1653523"/>
                </a:lnTo>
                <a:lnTo>
                  <a:pt x="2883744" y="1664466"/>
                </a:lnTo>
                <a:lnTo>
                  <a:pt x="2902394" y="1664466"/>
                </a:lnTo>
                <a:lnTo>
                  <a:pt x="2914710" y="1664466"/>
                </a:lnTo>
                <a:lnTo>
                  <a:pt x="2922451" y="1661284"/>
                </a:lnTo>
                <a:lnTo>
                  <a:pt x="2925618" y="1668502"/>
                </a:lnTo>
                <a:lnTo>
                  <a:pt x="2937934" y="1668502"/>
                </a:lnTo>
                <a:lnTo>
                  <a:pt x="2945676" y="1668502"/>
                </a:lnTo>
                <a:lnTo>
                  <a:pt x="2953417" y="1661284"/>
                </a:lnTo>
                <a:lnTo>
                  <a:pt x="2965311" y="1656705"/>
                </a:lnTo>
                <a:lnTo>
                  <a:pt x="2973052" y="1653523"/>
                </a:lnTo>
                <a:lnTo>
                  <a:pt x="2980794" y="1648944"/>
                </a:lnTo>
                <a:lnTo>
                  <a:pt x="2991702" y="1641184"/>
                </a:lnTo>
                <a:lnTo>
                  <a:pt x="3014927" y="1633500"/>
                </a:lnTo>
                <a:lnTo>
                  <a:pt x="3034562" y="1633500"/>
                </a:lnTo>
                <a:lnTo>
                  <a:pt x="3045963" y="1630319"/>
                </a:lnTo>
                <a:lnTo>
                  <a:pt x="3053704" y="1625740"/>
                </a:lnTo>
                <a:lnTo>
                  <a:pt x="3068694" y="1625740"/>
                </a:lnTo>
                <a:lnTo>
                  <a:pt x="3081010" y="1633500"/>
                </a:lnTo>
                <a:lnTo>
                  <a:pt x="3088752" y="1633500"/>
                </a:lnTo>
                <a:lnTo>
                  <a:pt x="3096493" y="1630319"/>
                </a:lnTo>
                <a:lnTo>
                  <a:pt x="3107472" y="1622558"/>
                </a:lnTo>
                <a:lnTo>
                  <a:pt x="3111976" y="1622558"/>
                </a:lnTo>
                <a:lnTo>
                  <a:pt x="3119718" y="1625740"/>
                </a:lnTo>
                <a:lnTo>
                  <a:pt x="3122955" y="1622558"/>
                </a:lnTo>
                <a:lnTo>
                  <a:pt x="3138438" y="1630319"/>
                </a:lnTo>
                <a:lnTo>
                  <a:pt x="3154836" y="1625740"/>
                </a:lnTo>
                <a:lnTo>
                  <a:pt x="3162577" y="1617979"/>
                </a:lnTo>
                <a:lnTo>
                  <a:pt x="3173486" y="1614797"/>
                </a:lnTo>
                <a:lnTo>
                  <a:pt x="3181227" y="1617979"/>
                </a:lnTo>
                <a:lnTo>
                  <a:pt x="3185802" y="1630319"/>
                </a:lnTo>
                <a:lnTo>
                  <a:pt x="3196780" y="1622558"/>
                </a:lnTo>
                <a:lnTo>
                  <a:pt x="3201285" y="1625740"/>
                </a:lnTo>
                <a:lnTo>
                  <a:pt x="3193543" y="1633500"/>
                </a:lnTo>
                <a:lnTo>
                  <a:pt x="3189039" y="1645763"/>
                </a:lnTo>
                <a:lnTo>
                  <a:pt x="3196780" y="1653523"/>
                </a:lnTo>
                <a:lnTo>
                  <a:pt x="3201285" y="1664466"/>
                </a:lnTo>
                <a:lnTo>
                  <a:pt x="3193543" y="1676263"/>
                </a:lnTo>
                <a:lnTo>
                  <a:pt x="3181227" y="1687671"/>
                </a:lnTo>
                <a:lnTo>
                  <a:pt x="3185802" y="1699545"/>
                </a:lnTo>
                <a:lnTo>
                  <a:pt x="3193543" y="1699545"/>
                </a:lnTo>
                <a:lnTo>
                  <a:pt x="3193543" y="1702727"/>
                </a:lnTo>
                <a:lnTo>
                  <a:pt x="3201285" y="1702727"/>
                </a:lnTo>
                <a:lnTo>
                  <a:pt x="3204522" y="1707228"/>
                </a:lnTo>
                <a:lnTo>
                  <a:pt x="3212263" y="1714989"/>
                </a:lnTo>
                <a:lnTo>
                  <a:pt x="3231828" y="1718171"/>
                </a:lnTo>
                <a:lnTo>
                  <a:pt x="3255053" y="1722750"/>
                </a:lnTo>
                <a:lnTo>
                  <a:pt x="3266031" y="1725932"/>
                </a:lnTo>
                <a:lnTo>
                  <a:pt x="3286089" y="1730511"/>
                </a:lnTo>
                <a:lnTo>
                  <a:pt x="3293830" y="1749137"/>
                </a:lnTo>
                <a:lnTo>
                  <a:pt x="3324303" y="1756897"/>
                </a:lnTo>
                <a:lnTo>
                  <a:pt x="3367656" y="1780102"/>
                </a:lnTo>
                <a:lnTo>
                  <a:pt x="3378564" y="1768771"/>
                </a:lnTo>
                <a:lnTo>
                  <a:pt x="3382646" y="1756897"/>
                </a:lnTo>
                <a:lnTo>
                  <a:pt x="3378564" y="1738194"/>
                </a:lnTo>
                <a:lnTo>
                  <a:pt x="3386305" y="1725932"/>
                </a:lnTo>
                <a:lnTo>
                  <a:pt x="3401788" y="1722750"/>
                </a:lnTo>
                <a:lnTo>
                  <a:pt x="3405870" y="1722750"/>
                </a:lnTo>
                <a:lnTo>
                  <a:pt x="3409530" y="1718171"/>
                </a:lnTo>
                <a:lnTo>
                  <a:pt x="3424590" y="1718171"/>
                </a:lnTo>
                <a:lnTo>
                  <a:pt x="3436906" y="1722750"/>
                </a:lnTo>
                <a:lnTo>
                  <a:pt x="3440073" y="1730511"/>
                </a:lnTo>
                <a:lnTo>
                  <a:pt x="3460131" y="1738194"/>
                </a:lnTo>
                <a:lnTo>
                  <a:pt x="3482933" y="1749137"/>
                </a:lnTo>
                <a:lnTo>
                  <a:pt x="3494334" y="1749137"/>
                </a:lnTo>
                <a:lnTo>
                  <a:pt x="3509817" y="1749137"/>
                </a:lnTo>
                <a:lnTo>
                  <a:pt x="3560348" y="1761476"/>
                </a:lnTo>
                <a:lnTo>
                  <a:pt x="3587724" y="1756897"/>
                </a:lnTo>
                <a:lnTo>
                  <a:pt x="3587724" y="1749137"/>
                </a:lnTo>
                <a:lnTo>
                  <a:pt x="3595466" y="1753715"/>
                </a:lnTo>
                <a:lnTo>
                  <a:pt x="3598633" y="1749137"/>
                </a:lnTo>
                <a:lnTo>
                  <a:pt x="3614115" y="1753715"/>
                </a:lnTo>
                <a:lnTo>
                  <a:pt x="3621857" y="1761476"/>
                </a:lnTo>
                <a:lnTo>
                  <a:pt x="3621857" y="1753715"/>
                </a:lnTo>
                <a:lnTo>
                  <a:pt x="3626431" y="1753715"/>
                </a:lnTo>
                <a:lnTo>
                  <a:pt x="3629598" y="1756897"/>
                </a:lnTo>
                <a:lnTo>
                  <a:pt x="3645152" y="1756897"/>
                </a:lnTo>
                <a:lnTo>
                  <a:pt x="3664716" y="1753715"/>
                </a:lnTo>
                <a:lnTo>
                  <a:pt x="3668253" y="1741790"/>
                </a:lnTo>
                <a:lnTo>
                  <a:pt x="3668025" y="1741397"/>
                </a:lnTo>
                <a:lnTo>
                  <a:pt x="3672564" y="1738207"/>
                </a:lnTo>
                <a:lnTo>
                  <a:pt x="3675780" y="1725922"/>
                </a:lnTo>
                <a:lnTo>
                  <a:pt x="3680320" y="1710448"/>
                </a:lnTo>
                <a:lnTo>
                  <a:pt x="3680320" y="1703185"/>
                </a:lnTo>
                <a:lnTo>
                  <a:pt x="3683535" y="1695448"/>
                </a:lnTo>
                <a:lnTo>
                  <a:pt x="3688075" y="1684045"/>
                </a:lnTo>
                <a:lnTo>
                  <a:pt x="3691290" y="1676308"/>
                </a:lnTo>
                <a:lnTo>
                  <a:pt x="3691290" y="1668978"/>
                </a:lnTo>
                <a:lnTo>
                  <a:pt x="3691290" y="1661241"/>
                </a:lnTo>
                <a:lnTo>
                  <a:pt x="3688075" y="1653503"/>
                </a:lnTo>
                <a:lnTo>
                  <a:pt x="3691290" y="1641219"/>
                </a:lnTo>
                <a:lnTo>
                  <a:pt x="3695357" y="1645766"/>
                </a:lnTo>
                <a:lnTo>
                  <a:pt x="3703112" y="1641219"/>
                </a:lnTo>
                <a:lnTo>
                  <a:pt x="3706706" y="1638029"/>
                </a:lnTo>
                <a:lnTo>
                  <a:pt x="3706706" y="1633481"/>
                </a:lnTo>
                <a:lnTo>
                  <a:pt x="3706706" y="1622554"/>
                </a:lnTo>
                <a:lnTo>
                  <a:pt x="3710868" y="1622554"/>
                </a:lnTo>
                <a:lnTo>
                  <a:pt x="3714462" y="1625744"/>
                </a:lnTo>
                <a:lnTo>
                  <a:pt x="3726284" y="1625744"/>
                </a:lnTo>
                <a:lnTo>
                  <a:pt x="3738578" y="1622554"/>
                </a:lnTo>
                <a:lnTo>
                  <a:pt x="3754089" y="1625744"/>
                </a:lnTo>
                <a:lnTo>
                  <a:pt x="3769127" y="1625744"/>
                </a:lnTo>
                <a:lnTo>
                  <a:pt x="3784637" y="1614817"/>
                </a:lnTo>
                <a:lnTo>
                  <a:pt x="3795513" y="1614817"/>
                </a:lnTo>
                <a:lnTo>
                  <a:pt x="3803269" y="1614817"/>
                </a:lnTo>
                <a:lnTo>
                  <a:pt x="3811024" y="1610269"/>
                </a:lnTo>
                <a:lnTo>
                  <a:pt x="3815563" y="1614817"/>
                </a:lnTo>
                <a:lnTo>
                  <a:pt x="3826534" y="1607079"/>
                </a:lnTo>
                <a:lnTo>
                  <a:pt x="3838829" y="1610269"/>
                </a:lnTo>
                <a:lnTo>
                  <a:pt x="3857461" y="1614817"/>
                </a:lnTo>
                <a:lnTo>
                  <a:pt x="3865216" y="1614817"/>
                </a:lnTo>
                <a:lnTo>
                  <a:pt x="3864020" y="1610265"/>
                </a:lnTo>
                <a:lnTo>
                  <a:pt x="3864976" y="1614101"/>
                </a:lnTo>
                <a:lnTo>
                  <a:pt x="3857330" y="1614101"/>
                </a:lnTo>
                <a:lnTo>
                  <a:pt x="3838641" y="1609564"/>
                </a:lnTo>
                <a:lnTo>
                  <a:pt x="3826238" y="1606367"/>
                </a:lnTo>
                <a:lnTo>
                  <a:pt x="3815364" y="1614101"/>
                </a:lnTo>
                <a:lnTo>
                  <a:pt x="3811286" y="1609564"/>
                </a:lnTo>
                <a:lnTo>
                  <a:pt x="3803470" y="1614101"/>
                </a:lnTo>
                <a:lnTo>
                  <a:pt x="3795824" y="1614101"/>
                </a:lnTo>
                <a:lnTo>
                  <a:pt x="3784781" y="1614101"/>
                </a:lnTo>
                <a:lnTo>
                  <a:pt x="3769319" y="1625032"/>
                </a:lnTo>
                <a:lnTo>
                  <a:pt x="3753858" y="1625032"/>
                </a:lnTo>
                <a:lnTo>
                  <a:pt x="3738396" y="1621834"/>
                </a:lnTo>
                <a:lnTo>
                  <a:pt x="3726163" y="1625032"/>
                </a:lnTo>
                <a:lnTo>
                  <a:pt x="3714269" y="1625032"/>
                </a:lnTo>
                <a:lnTo>
                  <a:pt x="3711041" y="1621834"/>
                </a:lnTo>
                <a:lnTo>
                  <a:pt x="3706454" y="1621834"/>
                </a:lnTo>
                <a:lnTo>
                  <a:pt x="3706454" y="1632766"/>
                </a:lnTo>
                <a:lnTo>
                  <a:pt x="3706454" y="1637376"/>
                </a:lnTo>
                <a:lnTo>
                  <a:pt x="3703395" y="1640574"/>
                </a:lnTo>
                <a:lnTo>
                  <a:pt x="3695580" y="1645110"/>
                </a:lnTo>
                <a:lnTo>
                  <a:pt x="3690992" y="1640574"/>
                </a:lnTo>
                <a:lnTo>
                  <a:pt x="3687764" y="1632766"/>
                </a:lnTo>
                <a:lnTo>
                  <a:pt x="3690992" y="1625032"/>
                </a:lnTo>
                <a:lnTo>
                  <a:pt x="3690992" y="1621834"/>
                </a:lnTo>
                <a:lnTo>
                  <a:pt x="3680118" y="1629642"/>
                </a:lnTo>
                <a:lnTo>
                  <a:pt x="3660069" y="1621834"/>
                </a:lnTo>
                <a:lnTo>
                  <a:pt x="3649025" y="1637376"/>
                </a:lnTo>
                <a:lnTo>
                  <a:pt x="3629486" y="1640574"/>
                </a:lnTo>
                <a:lnTo>
                  <a:pt x="3618103" y="1640574"/>
                </a:lnTo>
                <a:lnTo>
                  <a:pt x="3614025" y="1632766"/>
                </a:lnTo>
                <a:lnTo>
                  <a:pt x="3595335" y="1625032"/>
                </a:lnTo>
                <a:lnTo>
                  <a:pt x="3583102" y="1625032"/>
                </a:lnTo>
                <a:lnTo>
                  <a:pt x="3583102" y="1637376"/>
                </a:lnTo>
                <a:lnTo>
                  <a:pt x="3579874" y="1637376"/>
                </a:lnTo>
                <a:lnTo>
                  <a:pt x="3567640" y="1640574"/>
                </a:lnTo>
                <a:lnTo>
                  <a:pt x="3556597" y="1637376"/>
                </a:lnTo>
                <a:lnTo>
                  <a:pt x="3552009" y="1629642"/>
                </a:lnTo>
                <a:lnTo>
                  <a:pt x="3541135" y="1625032"/>
                </a:lnTo>
                <a:lnTo>
                  <a:pt x="3537057" y="1625032"/>
                </a:lnTo>
                <a:lnTo>
                  <a:pt x="3532470" y="1629642"/>
                </a:lnTo>
                <a:lnTo>
                  <a:pt x="3521596" y="1629642"/>
                </a:lnTo>
                <a:lnTo>
                  <a:pt x="3521596" y="1625032"/>
                </a:lnTo>
                <a:lnTo>
                  <a:pt x="3537057" y="1621834"/>
                </a:lnTo>
                <a:lnTo>
                  <a:pt x="3517008" y="1621834"/>
                </a:lnTo>
                <a:lnTo>
                  <a:pt x="3513780" y="1617298"/>
                </a:lnTo>
                <a:lnTo>
                  <a:pt x="3521596" y="1617298"/>
                </a:lnTo>
                <a:lnTo>
                  <a:pt x="3521596" y="1614101"/>
                </a:lnTo>
                <a:lnTo>
                  <a:pt x="3513780" y="1614101"/>
                </a:lnTo>
                <a:lnTo>
                  <a:pt x="3513780" y="1606367"/>
                </a:lnTo>
                <a:lnTo>
                  <a:pt x="3513780" y="1598633"/>
                </a:lnTo>
                <a:lnTo>
                  <a:pt x="3506134" y="1590899"/>
                </a:lnTo>
                <a:lnTo>
                  <a:pt x="3493731" y="1590899"/>
                </a:lnTo>
                <a:lnTo>
                  <a:pt x="3498319" y="1586363"/>
                </a:lnTo>
                <a:lnTo>
                  <a:pt x="3493731" y="1583166"/>
                </a:lnTo>
                <a:lnTo>
                  <a:pt x="3498319" y="1583166"/>
                </a:lnTo>
                <a:lnTo>
                  <a:pt x="3501547" y="1586363"/>
                </a:lnTo>
                <a:lnTo>
                  <a:pt x="3509193" y="1586363"/>
                </a:lnTo>
                <a:lnTo>
                  <a:pt x="3506134" y="1583166"/>
                </a:lnTo>
                <a:lnTo>
                  <a:pt x="3509193" y="1575432"/>
                </a:lnTo>
                <a:lnTo>
                  <a:pt x="3506134" y="1575432"/>
                </a:lnTo>
                <a:lnTo>
                  <a:pt x="3501547" y="1567698"/>
                </a:lnTo>
                <a:lnTo>
                  <a:pt x="3506134" y="1559890"/>
                </a:lnTo>
                <a:lnTo>
                  <a:pt x="3490673" y="1559890"/>
                </a:lnTo>
                <a:lnTo>
                  <a:pt x="3490673" y="1548066"/>
                </a:lnTo>
                <a:lnTo>
                  <a:pt x="3501547" y="1540332"/>
                </a:lnTo>
                <a:lnTo>
                  <a:pt x="3509193" y="1537135"/>
                </a:lnTo>
                <a:lnTo>
                  <a:pt x="3521596" y="1540332"/>
                </a:lnTo>
                <a:lnTo>
                  <a:pt x="3521596" y="1537135"/>
                </a:lnTo>
                <a:lnTo>
                  <a:pt x="3524824" y="1532599"/>
                </a:lnTo>
                <a:lnTo>
                  <a:pt x="3529242" y="1537135"/>
                </a:lnTo>
                <a:lnTo>
                  <a:pt x="3544363" y="1537135"/>
                </a:lnTo>
                <a:lnTo>
                  <a:pt x="3544363" y="1532599"/>
                </a:lnTo>
                <a:lnTo>
                  <a:pt x="3559825" y="1524865"/>
                </a:lnTo>
                <a:lnTo>
                  <a:pt x="3552009" y="1524865"/>
                </a:lnTo>
                <a:lnTo>
                  <a:pt x="3532470" y="1521667"/>
                </a:lnTo>
                <a:lnTo>
                  <a:pt x="3513780" y="1524865"/>
                </a:lnTo>
                <a:lnTo>
                  <a:pt x="3509193" y="1529401"/>
                </a:lnTo>
                <a:lnTo>
                  <a:pt x="3498319" y="1537135"/>
                </a:lnTo>
                <a:lnTo>
                  <a:pt x="3490673" y="1544869"/>
                </a:lnTo>
                <a:lnTo>
                  <a:pt x="3490673" y="1537135"/>
                </a:lnTo>
                <a:lnTo>
                  <a:pt x="3498319" y="1529401"/>
                </a:lnTo>
                <a:lnTo>
                  <a:pt x="3490673" y="1529401"/>
                </a:lnTo>
                <a:lnTo>
                  <a:pt x="3490673" y="1532599"/>
                </a:lnTo>
                <a:lnTo>
                  <a:pt x="3486085" y="1529401"/>
                </a:lnTo>
                <a:lnTo>
                  <a:pt x="3470624" y="1524865"/>
                </a:lnTo>
                <a:lnTo>
                  <a:pt x="3467396" y="1521667"/>
                </a:lnTo>
                <a:lnTo>
                  <a:pt x="3459580" y="1524865"/>
                </a:lnTo>
                <a:lnTo>
                  <a:pt x="3455502" y="1524865"/>
                </a:lnTo>
                <a:lnTo>
                  <a:pt x="3451934" y="1529401"/>
                </a:lnTo>
                <a:lnTo>
                  <a:pt x="3444119" y="1532599"/>
                </a:lnTo>
                <a:lnTo>
                  <a:pt x="3451934" y="1544869"/>
                </a:lnTo>
                <a:lnTo>
                  <a:pt x="3447857" y="1540332"/>
                </a:lnTo>
                <a:lnTo>
                  <a:pt x="3444119" y="1540332"/>
                </a:lnTo>
                <a:lnTo>
                  <a:pt x="3447857" y="1544869"/>
                </a:lnTo>
                <a:lnTo>
                  <a:pt x="3447857" y="1548066"/>
                </a:lnTo>
                <a:lnTo>
                  <a:pt x="3436813" y="1544869"/>
                </a:lnTo>
                <a:lnTo>
                  <a:pt x="3424579" y="1537135"/>
                </a:lnTo>
                <a:lnTo>
                  <a:pt x="3429167" y="1537135"/>
                </a:lnTo>
                <a:lnTo>
                  <a:pt x="3429167" y="1532599"/>
                </a:lnTo>
                <a:lnTo>
                  <a:pt x="3421351" y="1537135"/>
                </a:lnTo>
                <a:lnTo>
                  <a:pt x="3421351" y="1548066"/>
                </a:lnTo>
                <a:lnTo>
                  <a:pt x="3436813" y="1567698"/>
                </a:lnTo>
                <a:lnTo>
                  <a:pt x="3429167" y="1575432"/>
                </a:lnTo>
                <a:lnTo>
                  <a:pt x="3421351" y="1575432"/>
                </a:lnTo>
                <a:lnTo>
                  <a:pt x="3432225" y="1579076"/>
                </a:lnTo>
                <a:lnTo>
                  <a:pt x="3447857" y="1590899"/>
                </a:lnTo>
                <a:lnTo>
                  <a:pt x="3451934" y="1606367"/>
                </a:lnTo>
                <a:lnTo>
                  <a:pt x="3440041" y="1598633"/>
                </a:lnTo>
                <a:lnTo>
                  <a:pt x="3432225" y="1601831"/>
                </a:lnTo>
                <a:lnTo>
                  <a:pt x="3440041" y="1614101"/>
                </a:lnTo>
                <a:lnTo>
                  <a:pt x="3436813" y="1614101"/>
                </a:lnTo>
                <a:lnTo>
                  <a:pt x="3424579" y="1606367"/>
                </a:lnTo>
                <a:lnTo>
                  <a:pt x="3436813" y="1625032"/>
                </a:lnTo>
                <a:lnTo>
                  <a:pt x="3436813" y="1629642"/>
                </a:lnTo>
                <a:lnTo>
                  <a:pt x="3436813" y="1632766"/>
                </a:lnTo>
                <a:lnTo>
                  <a:pt x="3424579" y="1625032"/>
                </a:lnTo>
                <a:lnTo>
                  <a:pt x="3424579" y="1629642"/>
                </a:lnTo>
                <a:lnTo>
                  <a:pt x="3424579" y="1632766"/>
                </a:lnTo>
                <a:lnTo>
                  <a:pt x="3421351" y="1632766"/>
                </a:lnTo>
                <a:lnTo>
                  <a:pt x="3416764" y="1621834"/>
                </a:lnTo>
                <a:lnTo>
                  <a:pt x="3409118" y="1621834"/>
                </a:lnTo>
                <a:lnTo>
                  <a:pt x="3413536" y="1629642"/>
                </a:lnTo>
                <a:lnTo>
                  <a:pt x="3409118" y="1625032"/>
                </a:lnTo>
                <a:lnTo>
                  <a:pt x="3405890" y="1617298"/>
                </a:lnTo>
                <a:lnTo>
                  <a:pt x="3405890" y="1609564"/>
                </a:lnTo>
                <a:lnTo>
                  <a:pt x="3393487" y="1601831"/>
                </a:lnTo>
                <a:lnTo>
                  <a:pt x="3401302" y="1594097"/>
                </a:lnTo>
                <a:lnTo>
                  <a:pt x="3413536" y="1590899"/>
                </a:lnTo>
                <a:lnTo>
                  <a:pt x="3429167" y="1598633"/>
                </a:lnTo>
                <a:lnTo>
                  <a:pt x="3432225" y="1594097"/>
                </a:lnTo>
                <a:lnTo>
                  <a:pt x="3421351" y="1586363"/>
                </a:lnTo>
                <a:lnTo>
                  <a:pt x="3413536" y="1586363"/>
                </a:lnTo>
                <a:lnTo>
                  <a:pt x="3393487" y="1590899"/>
                </a:lnTo>
                <a:lnTo>
                  <a:pt x="3385841" y="1575432"/>
                </a:lnTo>
                <a:lnTo>
                  <a:pt x="3393487" y="1575432"/>
                </a:lnTo>
                <a:lnTo>
                  <a:pt x="3393487" y="1571342"/>
                </a:lnTo>
                <a:lnTo>
                  <a:pt x="3385841" y="1571342"/>
                </a:lnTo>
                <a:lnTo>
                  <a:pt x="3374967" y="1559890"/>
                </a:lnTo>
                <a:lnTo>
                  <a:pt x="3374967" y="1555800"/>
                </a:lnTo>
                <a:lnTo>
                  <a:pt x="3367151" y="1548066"/>
                </a:lnTo>
                <a:lnTo>
                  <a:pt x="3355258" y="1540332"/>
                </a:lnTo>
                <a:lnTo>
                  <a:pt x="3359335" y="1540332"/>
                </a:lnTo>
                <a:lnTo>
                  <a:pt x="3359335" y="1529401"/>
                </a:lnTo>
                <a:lnTo>
                  <a:pt x="3363073" y="1524865"/>
                </a:lnTo>
                <a:lnTo>
                  <a:pt x="3359335" y="1521667"/>
                </a:lnTo>
                <a:lnTo>
                  <a:pt x="3359335" y="1509323"/>
                </a:lnTo>
                <a:lnTo>
                  <a:pt x="3351690" y="1501589"/>
                </a:lnTo>
                <a:lnTo>
                  <a:pt x="3339796" y="1486122"/>
                </a:lnTo>
                <a:lnTo>
                  <a:pt x="3327563" y="1482924"/>
                </a:lnTo>
                <a:lnTo>
                  <a:pt x="3312102" y="1478834"/>
                </a:lnTo>
                <a:lnTo>
                  <a:pt x="3312102" y="1475190"/>
                </a:lnTo>
                <a:lnTo>
                  <a:pt x="3319747" y="1478834"/>
                </a:lnTo>
                <a:lnTo>
                  <a:pt x="3308873" y="1467457"/>
                </a:lnTo>
                <a:lnTo>
                  <a:pt x="3296470" y="1463367"/>
                </a:lnTo>
                <a:lnTo>
                  <a:pt x="3289334" y="1467457"/>
                </a:lnTo>
                <a:lnTo>
                  <a:pt x="3270135" y="1447899"/>
                </a:lnTo>
                <a:lnTo>
                  <a:pt x="3281518" y="1444702"/>
                </a:lnTo>
                <a:lnTo>
                  <a:pt x="3266057" y="1432357"/>
                </a:lnTo>
                <a:lnTo>
                  <a:pt x="3266057" y="1424624"/>
                </a:lnTo>
                <a:lnTo>
                  <a:pt x="3255013" y="1416890"/>
                </a:lnTo>
                <a:lnTo>
                  <a:pt x="3247367" y="1429160"/>
                </a:lnTo>
                <a:lnTo>
                  <a:pt x="3239552" y="1413692"/>
                </a:lnTo>
                <a:lnTo>
                  <a:pt x="3242780" y="1409156"/>
                </a:lnTo>
                <a:lnTo>
                  <a:pt x="3239552" y="1405958"/>
                </a:lnTo>
                <a:lnTo>
                  <a:pt x="3231906" y="1405958"/>
                </a:lnTo>
                <a:lnTo>
                  <a:pt x="3231906" y="1409156"/>
                </a:lnTo>
                <a:lnTo>
                  <a:pt x="3224090" y="1413692"/>
                </a:lnTo>
                <a:lnTo>
                  <a:pt x="3216444" y="1416890"/>
                </a:lnTo>
                <a:lnTo>
                  <a:pt x="3219503" y="1424624"/>
                </a:lnTo>
                <a:lnTo>
                  <a:pt x="3216444" y="1429160"/>
                </a:lnTo>
                <a:lnTo>
                  <a:pt x="3216444" y="1436893"/>
                </a:lnTo>
                <a:lnTo>
                  <a:pt x="3242780" y="1463367"/>
                </a:lnTo>
                <a:lnTo>
                  <a:pt x="3258241" y="1490658"/>
                </a:lnTo>
                <a:lnTo>
                  <a:pt x="3281518" y="1501589"/>
                </a:lnTo>
                <a:lnTo>
                  <a:pt x="3289334" y="1501589"/>
                </a:lnTo>
                <a:lnTo>
                  <a:pt x="3293412" y="1506200"/>
                </a:lnTo>
                <a:lnTo>
                  <a:pt x="3289334" y="1509323"/>
                </a:lnTo>
                <a:lnTo>
                  <a:pt x="3289334" y="1513934"/>
                </a:lnTo>
                <a:lnTo>
                  <a:pt x="3304286" y="1521667"/>
                </a:lnTo>
                <a:lnTo>
                  <a:pt x="3324335" y="1529401"/>
                </a:lnTo>
                <a:lnTo>
                  <a:pt x="3339796" y="1544869"/>
                </a:lnTo>
                <a:lnTo>
                  <a:pt x="3339796" y="1552602"/>
                </a:lnTo>
                <a:lnTo>
                  <a:pt x="3332150" y="1552602"/>
                </a:lnTo>
                <a:lnTo>
                  <a:pt x="3327563" y="1548066"/>
                </a:lnTo>
                <a:lnTo>
                  <a:pt x="3324335" y="1540332"/>
                </a:lnTo>
                <a:lnTo>
                  <a:pt x="3312102" y="1537135"/>
                </a:lnTo>
                <a:lnTo>
                  <a:pt x="3308873" y="1540332"/>
                </a:lnTo>
                <a:lnTo>
                  <a:pt x="3301058" y="1555800"/>
                </a:lnTo>
                <a:lnTo>
                  <a:pt x="3308873" y="1559890"/>
                </a:lnTo>
                <a:lnTo>
                  <a:pt x="3312102" y="1559890"/>
                </a:lnTo>
                <a:lnTo>
                  <a:pt x="3316519" y="1575432"/>
                </a:lnTo>
                <a:lnTo>
                  <a:pt x="3304286" y="1579076"/>
                </a:lnTo>
                <a:lnTo>
                  <a:pt x="3304286" y="1586363"/>
                </a:lnTo>
                <a:lnTo>
                  <a:pt x="3296470" y="1598633"/>
                </a:lnTo>
                <a:lnTo>
                  <a:pt x="3289334" y="1601831"/>
                </a:lnTo>
                <a:lnTo>
                  <a:pt x="3289334" y="1594097"/>
                </a:lnTo>
                <a:lnTo>
                  <a:pt x="3293412" y="1590899"/>
                </a:lnTo>
                <a:lnTo>
                  <a:pt x="3293412" y="1583166"/>
                </a:lnTo>
                <a:lnTo>
                  <a:pt x="3296470" y="1579076"/>
                </a:lnTo>
                <a:lnTo>
                  <a:pt x="3285596" y="1548066"/>
                </a:lnTo>
                <a:lnTo>
                  <a:pt x="3281518" y="1548066"/>
                </a:lnTo>
                <a:lnTo>
                  <a:pt x="3273703" y="1544869"/>
                </a:lnTo>
                <a:lnTo>
                  <a:pt x="3273703" y="1540332"/>
                </a:lnTo>
                <a:lnTo>
                  <a:pt x="3270135" y="1532599"/>
                </a:lnTo>
                <a:lnTo>
                  <a:pt x="3262829" y="1532599"/>
                </a:lnTo>
                <a:lnTo>
                  <a:pt x="3258241" y="1529401"/>
                </a:lnTo>
                <a:lnTo>
                  <a:pt x="3255013" y="1529401"/>
                </a:lnTo>
                <a:lnTo>
                  <a:pt x="3250595" y="1524865"/>
                </a:lnTo>
                <a:lnTo>
                  <a:pt x="3250595" y="1517131"/>
                </a:lnTo>
                <a:lnTo>
                  <a:pt x="3234964" y="1517131"/>
                </a:lnTo>
                <a:lnTo>
                  <a:pt x="3224090" y="1513934"/>
                </a:lnTo>
                <a:lnTo>
                  <a:pt x="3211857" y="1498392"/>
                </a:lnTo>
                <a:lnTo>
                  <a:pt x="3208629" y="1493856"/>
                </a:lnTo>
                <a:lnTo>
                  <a:pt x="3196395" y="1482924"/>
                </a:lnTo>
                <a:lnTo>
                  <a:pt x="3189089" y="1478834"/>
                </a:lnTo>
                <a:lnTo>
                  <a:pt x="3181274" y="1478834"/>
                </a:lnTo>
                <a:lnTo>
                  <a:pt x="3185351" y="1471100"/>
                </a:lnTo>
                <a:lnTo>
                  <a:pt x="3181274" y="1467457"/>
                </a:lnTo>
                <a:lnTo>
                  <a:pt x="3177706" y="1455633"/>
                </a:lnTo>
                <a:lnTo>
                  <a:pt x="3173628" y="1447899"/>
                </a:lnTo>
                <a:lnTo>
                  <a:pt x="3162584" y="1444702"/>
                </a:lnTo>
                <a:lnTo>
                  <a:pt x="3150351" y="1444702"/>
                </a:lnTo>
                <a:lnTo>
                  <a:pt x="3142535" y="1447899"/>
                </a:lnTo>
                <a:lnTo>
                  <a:pt x="3134889" y="1455633"/>
                </a:lnTo>
                <a:lnTo>
                  <a:pt x="3130302" y="1455633"/>
                </a:lnTo>
                <a:lnTo>
                  <a:pt x="3127074" y="1459723"/>
                </a:lnTo>
                <a:lnTo>
                  <a:pt x="3122486" y="1459723"/>
                </a:lnTo>
                <a:lnTo>
                  <a:pt x="3122486" y="1463367"/>
                </a:lnTo>
                <a:lnTo>
                  <a:pt x="3115180" y="1463367"/>
                </a:lnTo>
                <a:lnTo>
                  <a:pt x="3107534" y="1467457"/>
                </a:lnTo>
                <a:lnTo>
                  <a:pt x="3107534" y="1475190"/>
                </a:lnTo>
                <a:lnTo>
                  <a:pt x="3092073" y="1475190"/>
                </a:lnTo>
                <a:lnTo>
                  <a:pt x="3084257" y="1471100"/>
                </a:lnTo>
                <a:lnTo>
                  <a:pt x="3081029" y="1467457"/>
                </a:lnTo>
                <a:lnTo>
                  <a:pt x="3076612" y="1467457"/>
                </a:lnTo>
                <a:lnTo>
                  <a:pt x="3068796" y="1467457"/>
                </a:lnTo>
                <a:lnTo>
                  <a:pt x="3068796" y="1463367"/>
                </a:lnTo>
                <a:lnTo>
                  <a:pt x="3060980" y="1463367"/>
                </a:lnTo>
                <a:lnTo>
                  <a:pt x="3057922" y="1463367"/>
                </a:lnTo>
                <a:lnTo>
                  <a:pt x="3053334" y="1467457"/>
                </a:lnTo>
                <a:lnTo>
                  <a:pt x="3042290" y="1475190"/>
                </a:lnTo>
                <a:lnTo>
                  <a:pt x="3042290" y="1486122"/>
                </a:lnTo>
                <a:lnTo>
                  <a:pt x="3045519" y="1490658"/>
                </a:lnTo>
                <a:lnTo>
                  <a:pt x="3042290" y="1493856"/>
                </a:lnTo>
                <a:lnTo>
                  <a:pt x="3042290" y="1501589"/>
                </a:lnTo>
                <a:lnTo>
                  <a:pt x="3034645" y="1509323"/>
                </a:lnTo>
                <a:lnTo>
                  <a:pt x="3022242" y="1521667"/>
                </a:lnTo>
                <a:lnTo>
                  <a:pt x="3007290" y="1521667"/>
                </a:lnTo>
                <a:lnTo>
                  <a:pt x="2999474" y="1524865"/>
                </a:lnTo>
                <a:lnTo>
                  <a:pt x="2995906" y="1524865"/>
                </a:lnTo>
                <a:lnTo>
                  <a:pt x="2995906" y="1537135"/>
                </a:lnTo>
                <a:lnTo>
                  <a:pt x="2988600" y="1544869"/>
                </a:lnTo>
                <a:lnTo>
                  <a:pt x="2973139" y="1559890"/>
                </a:lnTo>
                <a:lnTo>
                  <a:pt x="2976367" y="1567698"/>
                </a:lnTo>
                <a:lnTo>
                  <a:pt x="2984013" y="1579076"/>
                </a:lnTo>
                <a:lnTo>
                  <a:pt x="2984013" y="1583166"/>
                </a:lnTo>
                <a:lnTo>
                  <a:pt x="2976367" y="1586363"/>
                </a:lnTo>
                <a:lnTo>
                  <a:pt x="2968551" y="1594097"/>
                </a:lnTo>
                <a:lnTo>
                  <a:pt x="2965323" y="1601831"/>
                </a:lnTo>
                <a:lnTo>
                  <a:pt x="2965323" y="1606367"/>
                </a:lnTo>
                <a:lnTo>
                  <a:pt x="2960905" y="1609564"/>
                </a:lnTo>
                <a:lnTo>
                  <a:pt x="2948502" y="1609564"/>
                </a:lnTo>
                <a:lnTo>
                  <a:pt x="2941196" y="1617298"/>
                </a:lnTo>
                <a:lnTo>
                  <a:pt x="2937628" y="1629642"/>
                </a:lnTo>
                <a:lnTo>
                  <a:pt x="2933551" y="1625032"/>
                </a:lnTo>
                <a:lnTo>
                  <a:pt x="2929813" y="1625032"/>
                </a:lnTo>
                <a:lnTo>
                  <a:pt x="2925735" y="1629642"/>
                </a:lnTo>
                <a:lnTo>
                  <a:pt x="2922167" y="1629642"/>
                </a:lnTo>
                <a:lnTo>
                  <a:pt x="2914861" y="1629642"/>
                </a:lnTo>
                <a:lnTo>
                  <a:pt x="2910273" y="1629642"/>
                </a:lnTo>
                <a:lnTo>
                  <a:pt x="2899399" y="1629642"/>
                </a:lnTo>
                <a:lnTo>
                  <a:pt x="2891584" y="1632766"/>
                </a:lnTo>
                <a:lnTo>
                  <a:pt x="2883768" y="1632766"/>
                </a:lnTo>
                <a:lnTo>
                  <a:pt x="2871535" y="1645110"/>
                </a:lnTo>
                <a:lnTo>
                  <a:pt x="2856073" y="1637376"/>
                </a:lnTo>
                <a:lnTo>
                  <a:pt x="2852845" y="1629642"/>
                </a:lnTo>
                <a:lnTo>
                  <a:pt x="2852845" y="1621834"/>
                </a:lnTo>
                <a:lnTo>
                  <a:pt x="2840952" y="1617298"/>
                </a:lnTo>
                <a:lnTo>
                  <a:pt x="2837384" y="1617298"/>
                </a:lnTo>
                <a:lnTo>
                  <a:pt x="2821922" y="1621834"/>
                </a:lnTo>
                <a:lnTo>
                  <a:pt x="2814616" y="1617298"/>
                </a:lnTo>
                <a:lnTo>
                  <a:pt x="2802383" y="1617298"/>
                </a:lnTo>
                <a:lnTo>
                  <a:pt x="2806800" y="1609564"/>
                </a:lnTo>
                <a:lnTo>
                  <a:pt x="2806800" y="1586363"/>
                </a:lnTo>
                <a:lnTo>
                  <a:pt x="2806800" y="1583166"/>
                </a:lnTo>
                <a:lnTo>
                  <a:pt x="2802383" y="1583166"/>
                </a:lnTo>
                <a:lnTo>
                  <a:pt x="2802383" y="1579076"/>
                </a:lnTo>
                <a:lnTo>
                  <a:pt x="2794567" y="1579076"/>
                </a:lnTo>
                <a:lnTo>
                  <a:pt x="2799155" y="1563534"/>
                </a:lnTo>
                <a:lnTo>
                  <a:pt x="2802383" y="1559890"/>
                </a:lnTo>
                <a:lnTo>
                  <a:pt x="2814616" y="1529401"/>
                </a:lnTo>
                <a:lnTo>
                  <a:pt x="2810029" y="1493856"/>
                </a:lnTo>
                <a:lnTo>
                  <a:pt x="2814616" y="1490658"/>
                </a:lnTo>
                <a:lnTo>
                  <a:pt x="2810029" y="1482924"/>
                </a:lnTo>
                <a:lnTo>
                  <a:pt x="2806800" y="1482924"/>
                </a:lnTo>
                <a:lnTo>
                  <a:pt x="2806800" y="1478834"/>
                </a:lnTo>
                <a:lnTo>
                  <a:pt x="2802383" y="1467457"/>
                </a:lnTo>
                <a:lnTo>
                  <a:pt x="2810029" y="1463367"/>
                </a:lnTo>
                <a:lnTo>
                  <a:pt x="2821922" y="1463367"/>
                </a:lnTo>
                <a:lnTo>
                  <a:pt x="2821922" y="1459723"/>
                </a:lnTo>
                <a:lnTo>
                  <a:pt x="2829568" y="1455633"/>
                </a:lnTo>
                <a:lnTo>
                  <a:pt x="2837384" y="1459723"/>
                </a:lnTo>
                <a:lnTo>
                  <a:pt x="2856073" y="1459723"/>
                </a:lnTo>
                <a:lnTo>
                  <a:pt x="2868307" y="1459723"/>
                </a:lnTo>
                <a:lnTo>
                  <a:pt x="2886996" y="1463367"/>
                </a:lnTo>
                <a:lnTo>
                  <a:pt x="2910273" y="1463367"/>
                </a:lnTo>
                <a:lnTo>
                  <a:pt x="2929813" y="1463367"/>
                </a:lnTo>
                <a:lnTo>
                  <a:pt x="2948502" y="1463367"/>
                </a:lnTo>
                <a:lnTo>
                  <a:pt x="2956318" y="1436893"/>
                </a:lnTo>
                <a:lnTo>
                  <a:pt x="2960905" y="1432357"/>
                </a:lnTo>
                <a:lnTo>
                  <a:pt x="2956318" y="1429160"/>
                </a:lnTo>
                <a:lnTo>
                  <a:pt x="2960905" y="1409156"/>
                </a:lnTo>
                <a:lnTo>
                  <a:pt x="2968551" y="1421426"/>
                </a:lnTo>
                <a:lnTo>
                  <a:pt x="2965323" y="1409156"/>
                </a:lnTo>
                <a:lnTo>
                  <a:pt x="2956318" y="1405958"/>
                </a:lnTo>
                <a:lnTo>
                  <a:pt x="2956318" y="1393689"/>
                </a:lnTo>
                <a:lnTo>
                  <a:pt x="2941196" y="1378593"/>
                </a:lnTo>
                <a:lnTo>
                  <a:pt x="2941196" y="1367215"/>
                </a:lnTo>
                <a:lnTo>
                  <a:pt x="2933551" y="1363125"/>
                </a:lnTo>
                <a:lnTo>
                  <a:pt x="2922167" y="1359482"/>
                </a:lnTo>
                <a:lnTo>
                  <a:pt x="2899399" y="1352194"/>
                </a:lnTo>
                <a:lnTo>
                  <a:pt x="2894812" y="1344460"/>
                </a:lnTo>
                <a:lnTo>
                  <a:pt x="2899399" y="1344460"/>
                </a:lnTo>
                <a:lnTo>
                  <a:pt x="2894812" y="1339924"/>
                </a:lnTo>
                <a:lnTo>
                  <a:pt x="2902458" y="1339924"/>
                </a:lnTo>
                <a:lnTo>
                  <a:pt x="2899399" y="1336726"/>
                </a:lnTo>
                <a:lnTo>
                  <a:pt x="2891584" y="1336726"/>
                </a:lnTo>
                <a:lnTo>
                  <a:pt x="2894812" y="1332190"/>
                </a:lnTo>
                <a:lnTo>
                  <a:pt x="2907045" y="1328993"/>
                </a:lnTo>
                <a:lnTo>
                  <a:pt x="2914861" y="1328993"/>
                </a:lnTo>
                <a:lnTo>
                  <a:pt x="2922167" y="1328993"/>
                </a:lnTo>
                <a:lnTo>
                  <a:pt x="2933551" y="1336726"/>
                </a:lnTo>
                <a:lnTo>
                  <a:pt x="2937628" y="1332190"/>
                </a:lnTo>
                <a:lnTo>
                  <a:pt x="2945274" y="1332190"/>
                </a:lnTo>
                <a:lnTo>
                  <a:pt x="2953090" y="1332190"/>
                </a:lnTo>
                <a:lnTo>
                  <a:pt x="2948502" y="1316648"/>
                </a:lnTo>
                <a:lnTo>
                  <a:pt x="2945274" y="1301181"/>
                </a:lnTo>
                <a:lnTo>
                  <a:pt x="2953090" y="1301181"/>
                </a:lnTo>
                <a:lnTo>
                  <a:pt x="2960905" y="1301181"/>
                </a:lnTo>
                <a:lnTo>
                  <a:pt x="2960905" y="1308915"/>
                </a:lnTo>
                <a:lnTo>
                  <a:pt x="2968551" y="1313451"/>
                </a:lnTo>
                <a:lnTo>
                  <a:pt x="2980954" y="1313451"/>
                </a:lnTo>
                <a:lnTo>
                  <a:pt x="2984013" y="1305717"/>
                </a:lnTo>
                <a:lnTo>
                  <a:pt x="2991828" y="1301181"/>
                </a:lnTo>
                <a:lnTo>
                  <a:pt x="3007290" y="1297983"/>
                </a:lnTo>
                <a:lnTo>
                  <a:pt x="3011368" y="1290250"/>
                </a:lnTo>
                <a:lnTo>
                  <a:pt x="3011368" y="1270692"/>
                </a:lnTo>
                <a:lnTo>
                  <a:pt x="3034645" y="1267048"/>
                </a:lnTo>
                <a:lnTo>
                  <a:pt x="3045519" y="1259315"/>
                </a:lnTo>
                <a:lnTo>
                  <a:pt x="3050106" y="1259315"/>
                </a:lnTo>
                <a:lnTo>
                  <a:pt x="3050106" y="1252027"/>
                </a:lnTo>
                <a:lnTo>
                  <a:pt x="3057922" y="1247416"/>
                </a:lnTo>
                <a:lnTo>
                  <a:pt x="3068796" y="1247416"/>
                </a:lnTo>
                <a:lnTo>
                  <a:pt x="3060980" y="1244219"/>
                </a:lnTo>
                <a:lnTo>
                  <a:pt x="3057922" y="1239683"/>
                </a:lnTo>
                <a:lnTo>
                  <a:pt x="3065568" y="1228751"/>
                </a:lnTo>
                <a:lnTo>
                  <a:pt x="3068796" y="1208748"/>
                </a:lnTo>
                <a:lnTo>
                  <a:pt x="3076612" y="1221018"/>
                </a:lnTo>
                <a:lnTo>
                  <a:pt x="3081029" y="1231949"/>
                </a:lnTo>
                <a:lnTo>
                  <a:pt x="3088845" y="1236485"/>
                </a:lnTo>
                <a:lnTo>
                  <a:pt x="3084257" y="1224215"/>
                </a:lnTo>
                <a:lnTo>
                  <a:pt x="3088845" y="1216481"/>
                </a:lnTo>
                <a:lnTo>
                  <a:pt x="3084257" y="1216481"/>
                </a:lnTo>
                <a:lnTo>
                  <a:pt x="3084257" y="1208748"/>
                </a:lnTo>
                <a:lnTo>
                  <a:pt x="3096151" y="1200939"/>
                </a:lnTo>
                <a:lnTo>
                  <a:pt x="3107534" y="1197816"/>
                </a:lnTo>
                <a:lnTo>
                  <a:pt x="3111612" y="1205550"/>
                </a:lnTo>
                <a:lnTo>
                  <a:pt x="3111612" y="1200939"/>
                </a:lnTo>
                <a:lnTo>
                  <a:pt x="3115180" y="1193206"/>
                </a:lnTo>
                <a:lnTo>
                  <a:pt x="3130302" y="1193206"/>
                </a:lnTo>
                <a:lnTo>
                  <a:pt x="3134889" y="1200939"/>
                </a:lnTo>
                <a:lnTo>
                  <a:pt x="3137948" y="1190008"/>
                </a:lnTo>
                <a:lnTo>
                  <a:pt x="3145763" y="1190008"/>
                </a:lnTo>
                <a:lnTo>
                  <a:pt x="3142535" y="1185472"/>
                </a:lnTo>
                <a:lnTo>
                  <a:pt x="3145763" y="1178184"/>
                </a:lnTo>
                <a:lnTo>
                  <a:pt x="3142535" y="1178184"/>
                </a:lnTo>
                <a:lnTo>
                  <a:pt x="3142535" y="1174541"/>
                </a:lnTo>
                <a:lnTo>
                  <a:pt x="3142535" y="1166807"/>
                </a:lnTo>
                <a:lnTo>
                  <a:pt x="3137948" y="1159073"/>
                </a:lnTo>
                <a:lnTo>
                  <a:pt x="3130302" y="1159073"/>
                </a:lnTo>
                <a:lnTo>
                  <a:pt x="3134889" y="1154983"/>
                </a:lnTo>
                <a:lnTo>
                  <a:pt x="3137948" y="1154983"/>
                </a:lnTo>
                <a:lnTo>
                  <a:pt x="3137948" y="1139441"/>
                </a:lnTo>
                <a:lnTo>
                  <a:pt x="3134889" y="1136318"/>
                </a:lnTo>
                <a:lnTo>
                  <a:pt x="3130302" y="1139441"/>
                </a:lnTo>
                <a:lnTo>
                  <a:pt x="3130302" y="1120776"/>
                </a:lnTo>
                <a:lnTo>
                  <a:pt x="3130302" y="1108506"/>
                </a:lnTo>
                <a:lnTo>
                  <a:pt x="3137948" y="1113042"/>
                </a:lnTo>
                <a:lnTo>
                  <a:pt x="3142535" y="1100772"/>
                </a:lnTo>
                <a:lnTo>
                  <a:pt x="3150351" y="1105309"/>
                </a:lnTo>
                <a:lnTo>
                  <a:pt x="3150351" y="1097575"/>
                </a:lnTo>
                <a:lnTo>
                  <a:pt x="3165812" y="1097575"/>
                </a:lnTo>
                <a:lnTo>
                  <a:pt x="3173628" y="1108506"/>
                </a:lnTo>
                <a:lnTo>
                  <a:pt x="3181274" y="1113042"/>
                </a:lnTo>
                <a:lnTo>
                  <a:pt x="3177706" y="1120776"/>
                </a:lnTo>
                <a:lnTo>
                  <a:pt x="3169890" y="1120776"/>
                </a:lnTo>
                <a:lnTo>
                  <a:pt x="3169890" y="1123974"/>
                </a:lnTo>
                <a:lnTo>
                  <a:pt x="3169890" y="1128510"/>
                </a:lnTo>
                <a:lnTo>
                  <a:pt x="3165812" y="1136318"/>
                </a:lnTo>
                <a:lnTo>
                  <a:pt x="3157997" y="1139441"/>
                </a:lnTo>
                <a:lnTo>
                  <a:pt x="3157997" y="1151786"/>
                </a:lnTo>
                <a:lnTo>
                  <a:pt x="3157997" y="1159073"/>
                </a:lnTo>
                <a:lnTo>
                  <a:pt x="3165812" y="1162717"/>
                </a:lnTo>
                <a:lnTo>
                  <a:pt x="3165812" y="1166807"/>
                </a:lnTo>
                <a:lnTo>
                  <a:pt x="3165812" y="1170451"/>
                </a:lnTo>
                <a:lnTo>
                  <a:pt x="3169890" y="1174541"/>
                </a:lnTo>
                <a:lnTo>
                  <a:pt x="3177706" y="1174541"/>
                </a:lnTo>
                <a:lnTo>
                  <a:pt x="3185351" y="1174541"/>
                </a:lnTo>
                <a:lnTo>
                  <a:pt x="3181274" y="1185472"/>
                </a:lnTo>
                <a:lnTo>
                  <a:pt x="3193167" y="1185472"/>
                </a:lnTo>
                <a:lnTo>
                  <a:pt x="3196395" y="1178184"/>
                </a:lnTo>
                <a:lnTo>
                  <a:pt x="3211857" y="1166807"/>
                </a:lnTo>
                <a:lnTo>
                  <a:pt x="3216444" y="1174541"/>
                </a:lnTo>
                <a:lnTo>
                  <a:pt x="3231906" y="1182274"/>
                </a:lnTo>
                <a:lnTo>
                  <a:pt x="3234964" y="1185472"/>
                </a:lnTo>
                <a:lnTo>
                  <a:pt x="3247367" y="1193206"/>
                </a:lnTo>
                <a:lnTo>
                  <a:pt x="3250595" y="1190008"/>
                </a:lnTo>
                <a:lnTo>
                  <a:pt x="3255013" y="1190008"/>
                </a:lnTo>
                <a:lnTo>
                  <a:pt x="3255013" y="1182274"/>
                </a:lnTo>
                <a:lnTo>
                  <a:pt x="3277950" y="1174541"/>
                </a:lnTo>
                <a:lnTo>
                  <a:pt x="3281518" y="1166807"/>
                </a:lnTo>
                <a:lnTo>
                  <a:pt x="3289334" y="1162717"/>
                </a:lnTo>
                <a:lnTo>
                  <a:pt x="3293412" y="1162717"/>
                </a:lnTo>
                <a:lnTo>
                  <a:pt x="3316519" y="1159073"/>
                </a:lnTo>
                <a:lnTo>
                  <a:pt x="3319747" y="1166807"/>
                </a:lnTo>
                <a:lnTo>
                  <a:pt x="3324335" y="1170451"/>
                </a:lnTo>
                <a:lnTo>
                  <a:pt x="3332150" y="1170451"/>
                </a:lnTo>
                <a:lnTo>
                  <a:pt x="3339796" y="1174541"/>
                </a:lnTo>
                <a:lnTo>
                  <a:pt x="3343024" y="1166807"/>
                </a:lnTo>
                <a:lnTo>
                  <a:pt x="3355258" y="1159073"/>
                </a:lnTo>
                <a:lnTo>
                  <a:pt x="3343024" y="1162717"/>
                </a:lnTo>
                <a:lnTo>
                  <a:pt x="3347612" y="1154983"/>
                </a:lnTo>
                <a:lnTo>
                  <a:pt x="3370379" y="1154983"/>
                </a:lnTo>
                <a:lnTo>
                  <a:pt x="3359335" y="1113042"/>
                </a:lnTo>
                <a:lnTo>
                  <a:pt x="3367151" y="1082107"/>
                </a:lnTo>
                <a:lnTo>
                  <a:pt x="3385841" y="1066565"/>
                </a:lnTo>
                <a:lnTo>
                  <a:pt x="3401302" y="1089841"/>
                </a:lnTo>
                <a:lnTo>
                  <a:pt x="3409118" y="1089841"/>
                </a:lnTo>
                <a:lnTo>
                  <a:pt x="3416764" y="1085751"/>
                </a:lnTo>
                <a:lnTo>
                  <a:pt x="3416764" y="1066565"/>
                </a:lnTo>
                <a:lnTo>
                  <a:pt x="3416764" y="1051544"/>
                </a:lnTo>
                <a:lnTo>
                  <a:pt x="3413536" y="1054742"/>
                </a:lnTo>
                <a:lnTo>
                  <a:pt x="3401302" y="1039274"/>
                </a:lnTo>
                <a:lnTo>
                  <a:pt x="3398074" y="1025145"/>
                </a:lnTo>
                <a:lnTo>
                  <a:pt x="3440041" y="1009678"/>
                </a:lnTo>
                <a:lnTo>
                  <a:pt x="3463318" y="1012875"/>
                </a:lnTo>
                <a:lnTo>
                  <a:pt x="3475042" y="1012875"/>
                </a:lnTo>
                <a:lnTo>
                  <a:pt x="3475042" y="1005067"/>
                </a:lnTo>
                <a:lnTo>
                  <a:pt x="3493731" y="997333"/>
                </a:lnTo>
                <a:lnTo>
                  <a:pt x="3513780" y="1001944"/>
                </a:lnTo>
                <a:lnTo>
                  <a:pt x="3506134" y="989600"/>
                </a:lnTo>
                <a:lnTo>
                  <a:pt x="3490673" y="989600"/>
                </a:lnTo>
                <a:lnTo>
                  <a:pt x="3482857" y="970935"/>
                </a:lnTo>
                <a:lnTo>
                  <a:pt x="3470624" y="978668"/>
                </a:lnTo>
                <a:lnTo>
                  <a:pt x="3463318" y="981866"/>
                </a:lnTo>
                <a:lnTo>
                  <a:pt x="3444119" y="981866"/>
                </a:lnTo>
                <a:lnTo>
                  <a:pt x="3429167" y="989600"/>
                </a:lnTo>
                <a:lnTo>
                  <a:pt x="3413536" y="994136"/>
                </a:lnTo>
                <a:lnTo>
                  <a:pt x="3390428" y="1005067"/>
                </a:lnTo>
                <a:lnTo>
                  <a:pt x="3378025" y="997333"/>
                </a:lnTo>
                <a:lnTo>
                  <a:pt x="3378025" y="994136"/>
                </a:lnTo>
                <a:lnTo>
                  <a:pt x="3382613" y="994136"/>
                </a:lnTo>
                <a:lnTo>
                  <a:pt x="3385841" y="994136"/>
                </a:lnTo>
                <a:lnTo>
                  <a:pt x="3385841" y="986402"/>
                </a:lnTo>
                <a:lnTo>
                  <a:pt x="3382613" y="994136"/>
                </a:lnTo>
                <a:lnTo>
                  <a:pt x="3378025" y="989600"/>
                </a:lnTo>
                <a:lnTo>
                  <a:pt x="3378025" y="986402"/>
                </a:lnTo>
                <a:lnTo>
                  <a:pt x="3370379" y="981866"/>
                </a:lnTo>
                <a:lnTo>
                  <a:pt x="3363073" y="981866"/>
                </a:lnTo>
                <a:lnTo>
                  <a:pt x="3359335" y="978668"/>
                </a:lnTo>
                <a:lnTo>
                  <a:pt x="3355258" y="966398"/>
                </a:lnTo>
                <a:lnTo>
                  <a:pt x="3359335" y="963201"/>
                </a:lnTo>
                <a:lnTo>
                  <a:pt x="3355258" y="951377"/>
                </a:lnTo>
                <a:lnTo>
                  <a:pt x="3359335" y="951377"/>
                </a:lnTo>
                <a:lnTo>
                  <a:pt x="3351690" y="935835"/>
                </a:lnTo>
                <a:lnTo>
                  <a:pt x="3347612" y="912634"/>
                </a:lnTo>
                <a:lnTo>
                  <a:pt x="3347612" y="909436"/>
                </a:lnTo>
                <a:lnTo>
                  <a:pt x="3355258" y="901703"/>
                </a:lnTo>
                <a:lnTo>
                  <a:pt x="3355258" y="893969"/>
                </a:lnTo>
                <a:lnTo>
                  <a:pt x="3359335" y="893969"/>
                </a:lnTo>
                <a:lnTo>
                  <a:pt x="3367151" y="889433"/>
                </a:lnTo>
                <a:lnTo>
                  <a:pt x="3363073" y="886235"/>
                </a:lnTo>
                <a:lnTo>
                  <a:pt x="3370379" y="881625"/>
                </a:lnTo>
                <a:lnTo>
                  <a:pt x="3370379" y="878501"/>
                </a:lnTo>
                <a:lnTo>
                  <a:pt x="3378025" y="873891"/>
                </a:lnTo>
                <a:lnTo>
                  <a:pt x="3382613" y="862959"/>
                </a:lnTo>
                <a:lnTo>
                  <a:pt x="3393487" y="847492"/>
                </a:lnTo>
                <a:lnTo>
                  <a:pt x="3398074" y="839758"/>
                </a:lnTo>
                <a:lnTo>
                  <a:pt x="3405890" y="832024"/>
                </a:lnTo>
                <a:lnTo>
                  <a:pt x="3413536" y="832024"/>
                </a:lnTo>
                <a:lnTo>
                  <a:pt x="3409118" y="824737"/>
                </a:lnTo>
                <a:lnTo>
                  <a:pt x="3409118" y="812393"/>
                </a:lnTo>
                <a:lnTo>
                  <a:pt x="3398074" y="804659"/>
                </a:lnTo>
                <a:lnTo>
                  <a:pt x="3393487" y="801461"/>
                </a:lnTo>
                <a:lnTo>
                  <a:pt x="3385841" y="801461"/>
                </a:lnTo>
                <a:lnTo>
                  <a:pt x="3370379" y="801461"/>
                </a:lnTo>
                <a:lnTo>
                  <a:pt x="3370379" y="804659"/>
                </a:lnTo>
                <a:lnTo>
                  <a:pt x="3355258" y="801461"/>
                </a:lnTo>
                <a:lnTo>
                  <a:pt x="3351690" y="817003"/>
                </a:lnTo>
                <a:lnTo>
                  <a:pt x="3343024" y="820126"/>
                </a:lnTo>
                <a:lnTo>
                  <a:pt x="3347612" y="824737"/>
                </a:lnTo>
                <a:lnTo>
                  <a:pt x="3343024" y="835668"/>
                </a:lnTo>
                <a:lnTo>
                  <a:pt x="3339796" y="843402"/>
                </a:lnTo>
                <a:lnTo>
                  <a:pt x="3343024" y="847492"/>
                </a:lnTo>
                <a:lnTo>
                  <a:pt x="3347612" y="851136"/>
                </a:lnTo>
                <a:lnTo>
                  <a:pt x="3339796" y="862959"/>
                </a:lnTo>
                <a:lnTo>
                  <a:pt x="3335209" y="873891"/>
                </a:lnTo>
                <a:lnTo>
                  <a:pt x="3332150" y="878501"/>
                </a:lnTo>
                <a:lnTo>
                  <a:pt x="3319747" y="886235"/>
                </a:lnTo>
                <a:lnTo>
                  <a:pt x="3316519" y="881625"/>
                </a:lnTo>
                <a:lnTo>
                  <a:pt x="3316519" y="886235"/>
                </a:lnTo>
                <a:lnTo>
                  <a:pt x="3312102" y="889433"/>
                </a:lnTo>
                <a:lnTo>
                  <a:pt x="3308873" y="897166"/>
                </a:lnTo>
                <a:lnTo>
                  <a:pt x="3301058" y="897166"/>
                </a:lnTo>
                <a:lnTo>
                  <a:pt x="3296470" y="904900"/>
                </a:lnTo>
                <a:lnTo>
                  <a:pt x="3301058" y="909436"/>
                </a:lnTo>
                <a:lnTo>
                  <a:pt x="3296470" y="909436"/>
                </a:lnTo>
                <a:lnTo>
                  <a:pt x="3293412" y="909436"/>
                </a:lnTo>
                <a:lnTo>
                  <a:pt x="3293412" y="920368"/>
                </a:lnTo>
                <a:lnTo>
                  <a:pt x="3289334" y="920368"/>
                </a:lnTo>
                <a:lnTo>
                  <a:pt x="3285596" y="920368"/>
                </a:lnTo>
                <a:lnTo>
                  <a:pt x="3285596" y="924904"/>
                </a:lnTo>
                <a:lnTo>
                  <a:pt x="3285596" y="932191"/>
                </a:lnTo>
                <a:lnTo>
                  <a:pt x="3285596" y="943569"/>
                </a:lnTo>
                <a:lnTo>
                  <a:pt x="3285596" y="947733"/>
                </a:lnTo>
                <a:lnTo>
                  <a:pt x="3281518" y="947733"/>
                </a:lnTo>
                <a:lnTo>
                  <a:pt x="3281518" y="955467"/>
                </a:lnTo>
                <a:lnTo>
                  <a:pt x="3281518" y="966398"/>
                </a:lnTo>
                <a:lnTo>
                  <a:pt x="3289334" y="981866"/>
                </a:lnTo>
                <a:lnTo>
                  <a:pt x="3293412" y="986402"/>
                </a:lnTo>
                <a:lnTo>
                  <a:pt x="3296470" y="981866"/>
                </a:lnTo>
                <a:lnTo>
                  <a:pt x="3304286" y="994136"/>
                </a:lnTo>
                <a:lnTo>
                  <a:pt x="3312102" y="997333"/>
                </a:lnTo>
                <a:lnTo>
                  <a:pt x="3316519" y="1009678"/>
                </a:lnTo>
                <a:lnTo>
                  <a:pt x="3304286" y="1020609"/>
                </a:lnTo>
                <a:lnTo>
                  <a:pt x="3308873" y="1028343"/>
                </a:lnTo>
                <a:lnTo>
                  <a:pt x="3301058" y="1031540"/>
                </a:lnTo>
                <a:lnTo>
                  <a:pt x="3301058" y="1036077"/>
                </a:lnTo>
                <a:lnTo>
                  <a:pt x="3296470" y="1031540"/>
                </a:lnTo>
                <a:lnTo>
                  <a:pt x="3289334" y="1039274"/>
                </a:lnTo>
                <a:lnTo>
                  <a:pt x="3281518" y="1043810"/>
                </a:lnTo>
                <a:lnTo>
                  <a:pt x="3273703" y="1043810"/>
                </a:lnTo>
                <a:lnTo>
                  <a:pt x="3281518" y="1047008"/>
                </a:lnTo>
                <a:lnTo>
                  <a:pt x="3281518" y="1058832"/>
                </a:lnTo>
                <a:lnTo>
                  <a:pt x="3281518" y="1066565"/>
                </a:lnTo>
                <a:lnTo>
                  <a:pt x="3277950" y="1070209"/>
                </a:lnTo>
                <a:lnTo>
                  <a:pt x="3281518" y="1074374"/>
                </a:lnTo>
                <a:lnTo>
                  <a:pt x="3277950" y="1097575"/>
                </a:lnTo>
                <a:lnTo>
                  <a:pt x="3270135" y="1120776"/>
                </a:lnTo>
                <a:lnTo>
                  <a:pt x="3250595" y="1120776"/>
                </a:lnTo>
                <a:lnTo>
                  <a:pt x="3247367" y="1123974"/>
                </a:lnTo>
                <a:lnTo>
                  <a:pt x="3239552" y="1128510"/>
                </a:lnTo>
                <a:lnTo>
                  <a:pt x="3239552" y="1131707"/>
                </a:lnTo>
                <a:lnTo>
                  <a:pt x="3242780" y="1136318"/>
                </a:lnTo>
                <a:lnTo>
                  <a:pt x="3239552" y="1144052"/>
                </a:lnTo>
                <a:lnTo>
                  <a:pt x="3231906" y="1144052"/>
                </a:lnTo>
                <a:lnTo>
                  <a:pt x="3224090" y="1144052"/>
                </a:lnTo>
                <a:lnTo>
                  <a:pt x="3219503" y="1144052"/>
                </a:lnTo>
                <a:lnTo>
                  <a:pt x="3219503" y="1131707"/>
                </a:lnTo>
                <a:lnTo>
                  <a:pt x="3211857" y="1120776"/>
                </a:lnTo>
                <a:lnTo>
                  <a:pt x="3216444" y="1116240"/>
                </a:lnTo>
                <a:lnTo>
                  <a:pt x="3211857" y="1113042"/>
                </a:lnTo>
                <a:lnTo>
                  <a:pt x="3216444" y="1113042"/>
                </a:lnTo>
                <a:lnTo>
                  <a:pt x="3216444" y="1105309"/>
                </a:lnTo>
                <a:lnTo>
                  <a:pt x="3208629" y="1097575"/>
                </a:lnTo>
                <a:lnTo>
                  <a:pt x="3200813" y="1082107"/>
                </a:lnTo>
                <a:lnTo>
                  <a:pt x="3193167" y="1070209"/>
                </a:lnTo>
                <a:lnTo>
                  <a:pt x="3196395" y="1062475"/>
                </a:lnTo>
                <a:lnTo>
                  <a:pt x="3193167" y="1054742"/>
                </a:lnTo>
                <a:lnTo>
                  <a:pt x="3189089" y="1058832"/>
                </a:lnTo>
                <a:lnTo>
                  <a:pt x="3185351" y="1051544"/>
                </a:lnTo>
                <a:lnTo>
                  <a:pt x="3181274" y="1036077"/>
                </a:lnTo>
                <a:lnTo>
                  <a:pt x="3181274" y="1031540"/>
                </a:lnTo>
                <a:lnTo>
                  <a:pt x="3173628" y="1025145"/>
                </a:lnTo>
                <a:lnTo>
                  <a:pt x="3173628" y="1009678"/>
                </a:lnTo>
                <a:lnTo>
                  <a:pt x="3173628" y="1005067"/>
                </a:lnTo>
                <a:lnTo>
                  <a:pt x="3169890" y="1009678"/>
                </a:lnTo>
                <a:lnTo>
                  <a:pt x="3169890" y="1017411"/>
                </a:lnTo>
                <a:lnTo>
                  <a:pt x="3165812" y="1017411"/>
                </a:lnTo>
                <a:lnTo>
                  <a:pt x="3169890" y="1025145"/>
                </a:lnTo>
                <a:lnTo>
                  <a:pt x="3162584" y="1036077"/>
                </a:lnTo>
                <a:lnTo>
                  <a:pt x="3154938" y="1028343"/>
                </a:lnTo>
                <a:lnTo>
                  <a:pt x="3150351" y="1031540"/>
                </a:lnTo>
                <a:lnTo>
                  <a:pt x="3154938" y="1036077"/>
                </a:lnTo>
                <a:lnTo>
                  <a:pt x="3142535" y="1051544"/>
                </a:lnTo>
                <a:lnTo>
                  <a:pt x="3130302" y="1062475"/>
                </a:lnTo>
                <a:lnTo>
                  <a:pt x="3111612" y="1066565"/>
                </a:lnTo>
                <a:lnTo>
                  <a:pt x="3096151" y="1058832"/>
                </a:lnTo>
                <a:lnTo>
                  <a:pt x="3081029" y="1043810"/>
                </a:lnTo>
                <a:lnTo>
                  <a:pt x="3081029" y="1036077"/>
                </a:lnTo>
                <a:lnTo>
                  <a:pt x="3092073" y="1039274"/>
                </a:lnTo>
                <a:lnTo>
                  <a:pt x="3088845" y="1031540"/>
                </a:lnTo>
                <a:lnTo>
                  <a:pt x="3092073" y="1020609"/>
                </a:lnTo>
                <a:lnTo>
                  <a:pt x="3088845" y="1020609"/>
                </a:lnTo>
                <a:lnTo>
                  <a:pt x="3084257" y="1025145"/>
                </a:lnTo>
                <a:lnTo>
                  <a:pt x="3076612" y="1031540"/>
                </a:lnTo>
                <a:lnTo>
                  <a:pt x="3073383" y="1025145"/>
                </a:lnTo>
                <a:lnTo>
                  <a:pt x="3081029" y="1012875"/>
                </a:lnTo>
                <a:lnTo>
                  <a:pt x="3084257" y="1012875"/>
                </a:lnTo>
                <a:lnTo>
                  <a:pt x="3088845" y="1009678"/>
                </a:lnTo>
                <a:lnTo>
                  <a:pt x="3084257" y="1009678"/>
                </a:lnTo>
                <a:lnTo>
                  <a:pt x="3092073" y="1001944"/>
                </a:lnTo>
                <a:lnTo>
                  <a:pt x="3103797" y="989600"/>
                </a:lnTo>
                <a:lnTo>
                  <a:pt x="3088845" y="994136"/>
                </a:lnTo>
                <a:lnTo>
                  <a:pt x="3084257" y="1001944"/>
                </a:lnTo>
                <a:lnTo>
                  <a:pt x="3081029" y="994136"/>
                </a:lnTo>
                <a:lnTo>
                  <a:pt x="3076612" y="1001944"/>
                </a:lnTo>
                <a:lnTo>
                  <a:pt x="3076612" y="989600"/>
                </a:lnTo>
                <a:lnTo>
                  <a:pt x="3073383" y="978668"/>
                </a:lnTo>
                <a:lnTo>
                  <a:pt x="3073383" y="970935"/>
                </a:lnTo>
                <a:lnTo>
                  <a:pt x="3096151" y="970935"/>
                </a:lnTo>
                <a:lnTo>
                  <a:pt x="3111612" y="970935"/>
                </a:lnTo>
                <a:lnTo>
                  <a:pt x="3115180" y="966398"/>
                </a:lnTo>
                <a:lnTo>
                  <a:pt x="3111612" y="963201"/>
                </a:lnTo>
                <a:lnTo>
                  <a:pt x="3111612" y="966398"/>
                </a:lnTo>
                <a:lnTo>
                  <a:pt x="3103797" y="966398"/>
                </a:lnTo>
                <a:lnTo>
                  <a:pt x="3096151" y="966398"/>
                </a:lnTo>
                <a:lnTo>
                  <a:pt x="3076612" y="966398"/>
                </a:lnTo>
                <a:lnTo>
                  <a:pt x="3073383" y="963201"/>
                </a:lnTo>
                <a:lnTo>
                  <a:pt x="3073383" y="958665"/>
                </a:lnTo>
                <a:lnTo>
                  <a:pt x="3076612" y="955467"/>
                </a:lnTo>
                <a:lnTo>
                  <a:pt x="3068796" y="951377"/>
                </a:lnTo>
                <a:lnTo>
                  <a:pt x="3076612" y="947733"/>
                </a:lnTo>
                <a:lnTo>
                  <a:pt x="3092073" y="947733"/>
                </a:lnTo>
                <a:lnTo>
                  <a:pt x="3096151" y="947733"/>
                </a:lnTo>
                <a:lnTo>
                  <a:pt x="3084257" y="939925"/>
                </a:lnTo>
                <a:lnTo>
                  <a:pt x="3073383" y="939925"/>
                </a:lnTo>
                <a:lnTo>
                  <a:pt x="3073383" y="935835"/>
                </a:lnTo>
                <a:lnTo>
                  <a:pt x="3081029" y="935835"/>
                </a:lnTo>
                <a:lnTo>
                  <a:pt x="3088845" y="932191"/>
                </a:lnTo>
                <a:lnTo>
                  <a:pt x="3103797" y="928101"/>
                </a:lnTo>
                <a:lnTo>
                  <a:pt x="3103797" y="932191"/>
                </a:lnTo>
                <a:lnTo>
                  <a:pt x="3107534" y="932191"/>
                </a:lnTo>
                <a:lnTo>
                  <a:pt x="3103797" y="924904"/>
                </a:lnTo>
                <a:lnTo>
                  <a:pt x="3088845" y="924904"/>
                </a:lnTo>
                <a:lnTo>
                  <a:pt x="3088845" y="920368"/>
                </a:lnTo>
                <a:lnTo>
                  <a:pt x="3103797" y="917170"/>
                </a:lnTo>
                <a:lnTo>
                  <a:pt x="3107534" y="920368"/>
                </a:lnTo>
                <a:lnTo>
                  <a:pt x="3117857" y="913655"/>
                </a:lnTo>
                <a:lnTo>
                  <a:pt x="3127074" y="917170"/>
                </a:lnTo>
                <a:lnTo>
                  <a:pt x="3119428" y="909436"/>
                </a:lnTo>
                <a:lnTo>
                  <a:pt x="3122486" y="904900"/>
                </a:lnTo>
                <a:lnTo>
                  <a:pt x="3134889" y="912634"/>
                </a:lnTo>
                <a:lnTo>
                  <a:pt x="3130302" y="904900"/>
                </a:lnTo>
                <a:lnTo>
                  <a:pt x="3127074" y="901703"/>
                </a:lnTo>
                <a:lnTo>
                  <a:pt x="3130302" y="901703"/>
                </a:lnTo>
                <a:lnTo>
                  <a:pt x="3130302" y="893969"/>
                </a:lnTo>
                <a:lnTo>
                  <a:pt x="3150351" y="886235"/>
                </a:lnTo>
                <a:lnTo>
                  <a:pt x="3154938" y="893969"/>
                </a:lnTo>
                <a:lnTo>
                  <a:pt x="3169890" y="889433"/>
                </a:lnTo>
                <a:lnTo>
                  <a:pt x="3177706" y="878501"/>
                </a:lnTo>
                <a:lnTo>
                  <a:pt x="3177706" y="873891"/>
                </a:lnTo>
                <a:lnTo>
                  <a:pt x="3177706" y="870693"/>
                </a:lnTo>
                <a:lnTo>
                  <a:pt x="3169890" y="878501"/>
                </a:lnTo>
                <a:lnTo>
                  <a:pt x="3157997" y="889433"/>
                </a:lnTo>
                <a:lnTo>
                  <a:pt x="3145763" y="881625"/>
                </a:lnTo>
                <a:lnTo>
                  <a:pt x="3157997" y="873891"/>
                </a:lnTo>
                <a:lnTo>
                  <a:pt x="3157997" y="870693"/>
                </a:lnTo>
                <a:lnTo>
                  <a:pt x="3169890" y="855226"/>
                </a:lnTo>
                <a:lnTo>
                  <a:pt x="3177706" y="858869"/>
                </a:lnTo>
                <a:lnTo>
                  <a:pt x="3181274" y="851136"/>
                </a:lnTo>
                <a:lnTo>
                  <a:pt x="3177706" y="851136"/>
                </a:lnTo>
                <a:lnTo>
                  <a:pt x="3185351" y="839758"/>
                </a:lnTo>
                <a:lnTo>
                  <a:pt x="3189089" y="832024"/>
                </a:lnTo>
                <a:lnTo>
                  <a:pt x="3196395" y="835668"/>
                </a:lnTo>
                <a:lnTo>
                  <a:pt x="3200813" y="827934"/>
                </a:lnTo>
                <a:lnTo>
                  <a:pt x="3193167" y="827934"/>
                </a:lnTo>
                <a:lnTo>
                  <a:pt x="3193167" y="824737"/>
                </a:lnTo>
                <a:lnTo>
                  <a:pt x="3189089" y="827934"/>
                </a:lnTo>
                <a:lnTo>
                  <a:pt x="3189089" y="817003"/>
                </a:lnTo>
                <a:lnTo>
                  <a:pt x="3196395" y="820126"/>
                </a:lnTo>
                <a:lnTo>
                  <a:pt x="3193167" y="817003"/>
                </a:lnTo>
                <a:lnTo>
                  <a:pt x="3196395" y="804659"/>
                </a:lnTo>
                <a:lnTo>
                  <a:pt x="3204041" y="804659"/>
                </a:lnTo>
                <a:lnTo>
                  <a:pt x="3200813" y="796925"/>
                </a:lnTo>
                <a:lnTo>
                  <a:pt x="3219503" y="793727"/>
                </a:lnTo>
                <a:lnTo>
                  <a:pt x="3219503" y="789191"/>
                </a:lnTo>
                <a:lnTo>
                  <a:pt x="3200813" y="793727"/>
                </a:lnTo>
                <a:lnTo>
                  <a:pt x="3200813" y="781458"/>
                </a:lnTo>
                <a:lnTo>
                  <a:pt x="3208629" y="770526"/>
                </a:lnTo>
                <a:lnTo>
                  <a:pt x="3216444" y="762792"/>
                </a:lnTo>
                <a:lnTo>
                  <a:pt x="3239552" y="762792"/>
                </a:lnTo>
                <a:lnTo>
                  <a:pt x="3239552" y="758702"/>
                </a:lnTo>
                <a:lnTo>
                  <a:pt x="3219503" y="758702"/>
                </a:lnTo>
                <a:lnTo>
                  <a:pt x="3231906" y="750894"/>
                </a:lnTo>
                <a:lnTo>
                  <a:pt x="3234964" y="750894"/>
                </a:lnTo>
                <a:lnTo>
                  <a:pt x="3239552" y="755059"/>
                </a:lnTo>
                <a:lnTo>
                  <a:pt x="3239552" y="750894"/>
                </a:lnTo>
                <a:lnTo>
                  <a:pt x="3234964" y="747250"/>
                </a:lnTo>
                <a:lnTo>
                  <a:pt x="3239552" y="743160"/>
                </a:lnTo>
                <a:lnTo>
                  <a:pt x="3231906" y="747250"/>
                </a:lnTo>
                <a:lnTo>
                  <a:pt x="3227318" y="743160"/>
                </a:lnTo>
                <a:lnTo>
                  <a:pt x="3239552" y="739517"/>
                </a:lnTo>
                <a:lnTo>
                  <a:pt x="3242780" y="739517"/>
                </a:lnTo>
                <a:lnTo>
                  <a:pt x="3242780" y="735427"/>
                </a:lnTo>
                <a:lnTo>
                  <a:pt x="3250595" y="735427"/>
                </a:lnTo>
                <a:lnTo>
                  <a:pt x="3250595" y="739517"/>
                </a:lnTo>
                <a:lnTo>
                  <a:pt x="3255013" y="735427"/>
                </a:lnTo>
                <a:lnTo>
                  <a:pt x="3250595" y="735427"/>
                </a:lnTo>
                <a:lnTo>
                  <a:pt x="3255013" y="724495"/>
                </a:lnTo>
                <a:lnTo>
                  <a:pt x="3258241" y="716762"/>
                </a:lnTo>
                <a:lnTo>
                  <a:pt x="3262829" y="716762"/>
                </a:lnTo>
                <a:lnTo>
                  <a:pt x="3270135" y="709028"/>
                </a:lnTo>
                <a:lnTo>
                  <a:pt x="3270135" y="704492"/>
                </a:lnTo>
                <a:lnTo>
                  <a:pt x="3273703" y="701294"/>
                </a:lnTo>
                <a:lnTo>
                  <a:pt x="3270135" y="701294"/>
                </a:lnTo>
                <a:lnTo>
                  <a:pt x="3262829" y="704492"/>
                </a:lnTo>
                <a:lnTo>
                  <a:pt x="3258241" y="701294"/>
                </a:lnTo>
                <a:lnTo>
                  <a:pt x="3262829" y="693560"/>
                </a:lnTo>
                <a:lnTo>
                  <a:pt x="3285596" y="688950"/>
                </a:lnTo>
                <a:lnTo>
                  <a:pt x="3288505" y="691828"/>
                </a:lnTo>
                <a:lnTo>
                  <a:pt x="3289334" y="693560"/>
                </a:lnTo>
                <a:lnTo>
                  <a:pt x="3290256" y="693560"/>
                </a:lnTo>
                <a:lnTo>
                  <a:pt x="3293412" y="696684"/>
                </a:lnTo>
                <a:lnTo>
                  <a:pt x="3296470" y="696684"/>
                </a:lnTo>
                <a:lnTo>
                  <a:pt x="3296470" y="693560"/>
                </a:lnTo>
                <a:lnTo>
                  <a:pt x="3290256" y="693560"/>
                </a:lnTo>
                <a:lnTo>
                  <a:pt x="3288505" y="691828"/>
                </a:lnTo>
                <a:lnTo>
                  <a:pt x="3285596" y="685752"/>
                </a:lnTo>
                <a:lnTo>
                  <a:pt x="3296470" y="678018"/>
                </a:lnTo>
                <a:lnTo>
                  <a:pt x="3301058" y="688950"/>
                </a:lnTo>
                <a:lnTo>
                  <a:pt x="3301058" y="681216"/>
                </a:lnTo>
                <a:lnTo>
                  <a:pt x="3304286" y="678018"/>
                </a:lnTo>
                <a:lnTo>
                  <a:pt x="3308873" y="693560"/>
                </a:lnTo>
                <a:lnTo>
                  <a:pt x="3312102" y="693560"/>
                </a:lnTo>
                <a:lnTo>
                  <a:pt x="3316519" y="688950"/>
                </a:lnTo>
                <a:lnTo>
                  <a:pt x="3312102" y="681216"/>
                </a:lnTo>
                <a:lnTo>
                  <a:pt x="3319747" y="678018"/>
                </a:lnTo>
                <a:lnTo>
                  <a:pt x="3324335" y="673482"/>
                </a:lnTo>
                <a:lnTo>
                  <a:pt x="3335209" y="681216"/>
                </a:lnTo>
                <a:lnTo>
                  <a:pt x="3335209" y="670285"/>
                </a:lnTo>
                <a:lnTo>
                  <a:pt x="3327563" y="670285"/>
                </a:lnTo>
                <a:lnTo>
                  <a:pt x="3319747" y="662551"/>
                </a:lnTo>
                <a:lnTo>
                  <a:pt x="3332150" y="662551"/>
                </a:lnTo>
                <a:lnTo>
                  <a:pt x="3347612" y="662551"/>
                </a:lnTo>
                <a:lnTo>
                  <a:pt x="3351690" y="665749"/>
                </a:lnTo>
                <a:lnTo>
                  <a:pt x="3359335" y="658461"/>
                </a:lnTo>
                <a:lnTo>
                  <a:pt x="3359335" y="647083"/>
                </a:lnTo>
                <a:lnTo>
                  <a:pt x="3367151" y="654817"/>
                </a:lnTo>
                <a:lnTo>
                  <a:pt x="3370379" y="650727"/>
                </a:lnTo>
                <a:lnTo>
                  <a:pt x="3367151" y="647083"/>
                </a:lnTo>
                <a:lnTo>
                  <a:pt x="3370379" y="639350"/>
                </a:lnTo>
                <a:lnTo>
                  <a:pt x="3382613" y="639350"/>
                </a:lnTo>
                <a:lnTo>
                  <a:pt x="3390428" y="639350"/>
                </a:lnTo>
                <a:lnTo>
                  <a:pt x="3382613" y="650727"/>
                </a:lnTo>
                <a:lnTo>
                  <a:pt x="3382613" y="662551"/>
                </a:lnTo>
                <a:lnTo>
                  <a:pt x="3385841" y="665749"/>
                </a:lnTo>
                <a:lnTo>
                  <a:pt x="3385841" y="658461"/>
                </a:lnTo>
                <a:lnTo>
                  <a:pt x="3401302" y="639350"/>
                </a:lnTo>
                <a:lnTo>
                  <a:pt x="3401302" y="647083"/>
                </a:lnTo>
                <a:lnTo>
                  <a:pt x="3405890" y="654817"/>
                </a:lnTo>
                <a:lnTo>
                  <a:pt x="3409118" y="650727"/>
                </a:lnTo>
                <a:lnTo>
                  <a:pt x="3413536" y="647083"/>
                </a:lnTo>
                <a:lnTo>
                  <a:pt x="3416764" y="642993"/>
                </a:lnTo>
                <a:lnTo>
                  <a:pt x="3409118" y="639350"/>
                </a:lnTo>
                <a:lnTo>
                  <a:pt x="3413536" y="632062"/>
                </a:lnTo>
                <a:lnTo>
                  <a:pt x="3424579" y="632062"/>
                </a:lnTo>
                <a:lnTo>
                  <a:pt x="3432225" y="635185"/>
                </a:lnTo>
                <a:lnTo>
                  <a:pt x="3432225" y="639350"/>
                </a:lnTo>
                <a:lnTo>
                  <a:pt x="3424579" y="642993"/>
                </a:lnTo>
                <a:lnTo>
                  <a:pt x="3432225" y="647083"/>
                </a:lnTo>
                <a:lnTo>
                  <a:pt x="3424579" y="650727"/>
                </a:lnTo>
                <a:lnTo>
                  <a:pt x="3432225" y="650727"/>
                </a:lnTo>
                <a:lnTo>
                  <a:pt x="3440041" y="639350"/>
                </a:lnTo>
                <a:lnTo>
                  <a:pt x="3444119" y="639350"/>
                </a:lnTo>
                <a:lnTo>
                  <a:pt x="3447857" y="642993"/>
                </a:lnTo>
                <a:lnTo>
                  <a:pt x="3451934" y="639350"/>
                </a:lnTo>
                <a:lnTo>
                  <a:pt x="3463318" y="647083"/>
                </a:lnTo>
                <a:lnTo>
                  <a:pt x="3467396" y="647083"/>
                </a:lnTo>
                <a:lnTo>
                  <a:pt x="3475042" y="654817"/>
                </a:lnTo>
                <a:lnTo>
                  <a:pt x="3463318" y="662551"/>
                </a:lnTo>
                <a:lnTo>
                  <a:pt x="3440041" y="662551"/>
                </a:lnTo>
                <a:lnTo>
                  <a:pt x="3451934" y="665749"/>
                </a:lnTo>
                <a:lnTo>
                  <a:pt x="3459580" y="673482"/>
                </a:lnTo>
                <a:lnTo>
                  <a:pt x="3463318" y="670285"/>
                </a:lnTo>
                <a:lnTo>
                  <a:pt x="3470624" y="670285"/>
                </a:lnTo>
                <a:lnTo>
                  <a:pt x="3478270" y="673482"/>
                </a:lnTo>
                <a:lnTo>
                  <a:pt x="3513780" y="673482"/>
                </a:lnTo>
                <a:lnTo>
                  <a:pt x="3501547" y="678018"/>
                </a:lnTo>
                <a:lnTo>
                  <a:pt x="3521596" y="681216"/>
                </a:lnTo>
                <a:lnTo>
                  <a:pt x="3521596" y="693560"/>
                </a:lnTo>
                <a:lnTo>
                  <a:pt x="3524824" y="685752"/>
                </a:lnTo>
                <a:lnTo>
                  <a:pt x="3556597" y="685752"/>
                </a:lnTo>
                <a:lnTo>
                  <a:pt x="3637302" y="716762"/>
                </a:lnTo>
                <a:lnTo>
                  <a:pt x="3667715" y="743160"/>
                </a:lnTo>
                <a:lnTo>
                  <a:pt x="3649025" y="770526"/>
                </a:lnTo>
                <a:lnTo>
                  <a:pt x="3621841" y="781458"/>
                </a:lnTo>
                <a:lnTo>
                  <a:pt x="3513780" y="750894"/>
                </a:lnTo>
                <a:lnTo>
                  <a:pt x="3567640" y="793727"/>
                </a:lnTo>
                <a:lnTo>
                  <a:pt x="3564412" y="812393"/>
                </a:lnTo>
                <a:lnTo>
                  <a:pt x="3575286" y="843402"/>
                </a:lnTo>
                <a:lnTo>
                  <a:pt x="3621841" y="862959"/>
                </a:lnTo>
                <a:lnTo>
                  <a:pt x="3633564" y="858869"/>
                </a:lnTo>
                <a:lnTo>
                  <a:pt x="3625918" y="843402"/>
                </a:lnTo>
                <a:lnTo>
                  <a:pt x="3614025" y="839758"/>
                </a:lnTo>
                <a:lnTo>
                  <a:pt x="3598563" y="824737"/>
                </a:lnTo>
                <a:lnTo>
                  <a:pt x="3606209" y="812393"/>
                </a:lnTo>
                <a:lnTo>
                  <a:pt x="3629486" y="824737"/>
                </a:lnTo>
                <a:lnTo>
                  <a:pt x="3629486" y="832024"/>
                </a:lnTo>
                <a:lnTo>
                  <a:pt x="3672303" y="832024"/>
                </a:lnTo>
                <a:lnTo>
                  <a:pt x="3652254" y="796925"/>
                </a:lnTo>
                <a:lnTo>
                  <a:pt x="3664657" y="781458"/>
                </a:lnTo>
                <a:lnTo>
                  <a:pt x="3683347" y="762792"/>
                </a:lnTo>
                <a:lnTo>
                  <a:pt x="3706454" y="762792"/>
                </a:lnTo>
                <a:lnTo>
                  <a:pt x="3721915" y="773724"/>
                </a:lnTo>
                <a:lnTo>
                  <a:pt x="3721915" y="747250"/>
                </a:lnTo>
                <a:lnTo>
                  <a:pt x="3706454" y="735427"/>
                </a:lnTo>
                <a:lnTo>
                  <a:pt x="3703395" y="701294"/>
                </a:lnTo>
                <a:lnTo>
                  <a:pt x="3687764" y="693560"/>
                </a:lnTo>
                <a:lnTo>
                  <a:pt x="3733809" y="696684"/>
                </a:lnTo>
                <a:lnTo>
                  <a:pt x="3749270" y="712225"/>
                </a:lnTo>
                <a:lnTo>
                  <a:pt x="3726163" y="719959"/>
                </a:lnTo>
                <a:lnTo>
                  <a:pt x="3726163" y="727693"/>
                </a:lnTo>
                <a:lnTo>
                  <a:pt x="3753858" y="747250"/>
                </a:lnTo>
                <a:lnTo>
                  <a:pt x="3772547" y="739517"/>
                </a:lnTo>
                <a:lnTo>
                  <a:pt x="3772547" y="719959"/>
                </a:lnTo>
                <a:lnTo>
                  <a:pt x="3788009" y="716762"/>
                </a:lnTo>
                <a:lnTo>
                  <a:pt x="3780363" y="709028"/>
                </a:lnTo>
                <a:lnTo>
                  <a:pt x="3830825" y="681216"/>
                </a:lnTo>
                <a:lnTo>
                  <a:pt x="3838641" y="693560"/>
                </a:lnTo>
                <a:lnTo>
                  <a:pt x="3841869" y="685752"/>
                </a:lnTo>
                <a:lnTo>
                  <a:pt x="3834053" y="681216"/>
                </a:lnTo>
                <a:lnTo>
                  <a:pt x="3857330" y="665749"/>
                </a:lnTo>
                <a:lnTo>
                  <a:pt x="3864976" y="665749"/>
                </a:lnTo>
                <a:lnTo>
                  <a:pt x="3854102" y="670285"/>
                </a:lnTo>
                <a:lnTo>
                  <a:pt x="3861918" y="685752"/>
                </a:lnTo>
                <a:lnTo>
                  <a:pt x="3854102" y="696684"/>
                </a:lnTo>
                <a:lnTo>
                  <a:pt x="3857330" y="701294"/>
                </a:lnTo>
                <a:lnTo>
                  <a:pt x="3872792" y="688950"/>
                </a:lnTo>
                <a:lnTo>
                  <a:pt x="3880438" y="693560"/>
                </a:lnTo>
                <a:lnTo>
                  <a:pt x="3880438" y="678018"/>
                </a:lnTo>
                <a:lnTo>
                  <a:pt x="3892331" y="673482"/>
                </a:lnTo>
                <a:lnTo>
                  <a:pt x="3911531" y="673482"/>
                </a:lnTo>
                <a:lnTo>
                  <a:pt x="3943303" y="658461"/>
                </a:lnTo>
                <a:lnTo>
                  <a:pt x="3951119" y="678018"/>
                </a:lnTo>
                <a:lnTo>
                  <a:pt x="3958934" y="678018"/>
                </a:lnTo>
                <a:lnTo>
                  <a:pt x="3958934" y="665749"/>
                </a:lnTo>
                <a:lnTo>
                  <a:pt x="3969808" y="658461"/>
                </a:lnTo>
                <a:lnTo>
                  <a:pt x="3951119" y="635185"/>
                </a:lnTo>
                <a:lnTo>
                  <a:pt x="3954347" y="627452"/>
                </a:lnTo>
                <a:lnTo>
                  <a:pt x="4028086" y="635185"/>
                </a:lnTo>
                <a:lnTo>
                  <a:pt x="4074131" y="647083"/>
                </a:lnTo>
                <a:lnTo>
                  <a:pt x="4100466" y="665749"/>
                </a:lnTo>
                <a:lnTo>
                  <a:pt x="4105054" y="639350"/>
                </a:lnTo>
                <a:lnTo>
                  <a:pt x="4077699" y="632062"/>
                </a:lnTo>
                <a:lnTo>
                  <a:pt x="4077699" y="619718"/>
                </a:lnTo>
                <a:lnTo>
                  <a:pt x="4054592" y="619718"/>
                </a:lnTo>
                <a:lnTo>
                  <a:pt x="4051363" y="608786"/>
                </a:lnTo>
                <a:lnTo>
                  <a:pt x="4054592" y="608786"/>
                </a:lnTo>
                <a:lnTo>
                  <a:pt x="4059009" y="604250"/>
                </a:lnTo>
                <a:lnTo>
                  <a:pt x="4046776" y="577851"/>
                </a:lnTo>
                <a:lnTo>
                  <a:pt x="4038960" y="585585"/>
                </a:lnTo>
                <a:lnTo>
                  <a:pt x="4038960" y="570118"/>
                </a:lnTo>
                <a:lnTo>
                  <a:pt x="4031314" y="573241"/>
                </a:lnTo>
                <a:lnTo>
                  <a:pt x="4035902" y="562310"/>
                </a:lnTo>
                <a:lnTo>
                  <a:pt x="4046776" y="554576"/>
                </a:lnTo>
                <a:lnTo>
                  <a:pt x="4051363" y="535018"/>
                </a:lnTo>
                <a:lnTo>
                  <a:pt x="4043548" y="496275"/>
                </a:lnTo>
                <a:lnTo>
                  <a:pt x="4100466" y="496275"/>
                </a:lnTo>
                <a:lnTo>
                  <a:pt x="4108282" y="516353"/>
                </a:lnTo>
                <a:lnTo>
                  <a:pt x="4108282" y="542752"/>
                </a:lnTo>
                <a:lnTo>
                  <a:pt x="4132409" y="565507"/>
                </a:lnTo>
                <a:lnTo>
                  <a:pt x="4163332" y="635185"/>
                </a:lnTo>
                <a:lnTo>
                  <a:pt x="4186609" y="642993"/>
                </a:lnTo>
                <a:lnTo>
                  <a:pt x="4178793" y="650727"/>
                </a:lnTo>
                <a:lnTo>
                  <a:pt x="4186609" y="670285"/>
                </a:lnTo>
                <a:lnTo>
                  <a:pt x="4171147" y="696684"/>
                </a:lnTo>
                <a:lnTo>
                  <a:pt x="4174375" y="704492"/>
                </a:lnTo>
                <a:lnTo>
                  <a:pt x="4159254" y="712225"/>
                </a:lnTo>
                <a:lnTo>
                  <a:pt x="4143792" y="701294"/>
                </a:lnTo>
                <a:lnTo>
                  <a:pt x="4125103" y="709028"/>
                </a:lnTo>
                <a:lnTo>
                  <a:pt x="4155686" y="719959"/>
                </a:lnTo>
                <a:lnTo>
                  <a:pt x="4194424" y="716762"/>
                </a:lnTo>
                <a:lnTo>
                  <a:pt x="4189837" y="704492"/>
                </a:lnTo>
                <a:lnTo>
                  <a:pt x="4209886" y="688950"/>
                </a:lnTo>
                <a:lnTo>
                  <a:pt x="4213114" y="665749"/>
                </a:lnTo>
                <a:lnTo>
                  <a:pt x="4194424" y="635185"/>
                </a:lnTo>
                <a:lnTo>
                  <a:pt x="4225347" y="619718"/>
                </a:lnTo>
                <a:lnTo>
                  <a:pt x="4244037" y="632062"/>
                </a:lnTo>
                <a:lnTo>
                  <a:pt x="4251683" y="658461"/>
                </a:lnTo>
                <a:lnTo>
                  <a:pt x="4286853" y="662551"/>
                </a:lnTo>
                <a:lnTo>
                  <a:pt x="4259498" y="658461"/>
                </a:lnTo>
                <a:lnTo>
                  <a:pt x="4255930" y="642993"/>
                </a:lnTo>
                <a:lnTo>
                  <a:pt x="4259498" y="639350"/>
                </a:lnTo>
                <a:lnTo>
                  <a:pt x="4244037" y="619718"/>
                </a:lnTo>
                <a:lnTo>
                  <a:pt x="4205298" y="611984"/>
                </a:lnTo>
                <a:lnTo>
                  <a:pt x="4178793" y="624254"/>
                </a:lnTo>
                <a:lnTo>
                  <a:pt x="4163332" y="596517"/>
                </a:lnTo>
                <a:lnTo>
                  <a:pt x="4159254" y="562310"/>
                </a:lnTo>
                <a:lnTo>
                  <a:pt x="4128331" y="542752"/>
                </a:lnTo>
                <a:lnTo>
                  <a:pt x="4128331" y="527285"/>
                </a:lnTo>
                <a:lnTo>
                  <a:pt x="4140224" y="519551"/>
                </a:lnTo>
                <a:lnTo>
                  <a:pt x="4132409" y="485344"/>
                </a:lnTo>
                <a:lnTo>
                  <a:pt x="4155686" y="508619"/>
                </a:lnTo>
                <a:lnTo>
                  <a:pt x="4155686" y="524087"/>
                </a:lnTo>
                <a:lnTo>
                  <a:pt x="4163332" y="539108"/>
                </a:lnTo>
                <a:lnTo>
                  <a:pt x="4178793" y="542752"/>
                </a:lnTo>
                <a:lnTo>
                  <a:pt x="4232993" y="550486"/>
                </a:lnTo>
                <a:lnTo>
                  <a:pt x="4166560" y="519551"/>
                </a:lnTo>
                <a:lnTo>
                  <a:pt x="4171147" y="511743"/>
                </a:lnTo>
                <a:lnTo>
                  <a:pt x="4202070" y="511743"/>
                </a:lnTo>
                <a:lnTo>
                  <a:pt x="4186609" y="508619"/>
                </a:lnTo>
                <a:lnTo>
                  <a:pt x="4194424" y="496275"/>
                </a:lnTo>
                <a:lnTo>
                  <a:pt x="4209886" y="493078"/>
                </a:lnTo>
                <a:lnTo>
                  <a:pt x="4251683" y="508619"/>
                </a:lnTo>
                <a:lnTo>
                  <a:pt x="4282266" y="508619"/>
                </a:lnTo>
                <a:lnTo>
                  <a:pt x="4282266" y="519551"/>
                </a:lnTo>
                <a:lnTo>
                  <a:pt x="4274450" y="524087"/>
                </a:lnTo>
                <a:lnTo>
                  <a:pt x="4279038" y="535018"/>
                </a:lnTo>
                <a:lnTo>
                  <a:pt x="4290082" y="546842"/>
                </a:lnTo>
                <a:lnTo>
                  <a:pt x="4290082" y="539108"/>
                </a:lnTo>
                <a:lnTo>
                  <a:pt x="4302315" y="565507"/>
                </a:lnTo>
                <a:lnTo>
                  <a:pt x="4317776" y="570118"/>
                </a:lnTo>
                <a:lnTo>
                  <a:pt x="4340544" y="577851"/>
                </a:lnTo>
                <a:lnTo>
                  <a:pt x="4348359" y="570118"/>
                </a:lnTo>
                <a:lnTo>
                  <a:pt x="4317776" y="565507"/>
                </a:lnTo>
                <a:lnTo>
                  <a:pt x="4305543" y="558220"/>
                </a:lnTo>
                <a:lnTo>
                  <a:pt x="4314208" y="546842"/>
                </a:lnTo>
                <a:lnTo>
                  <a:pt x="4290082" y="527285"/>
                </a:lnTo>
                <a:lnTo>
                  <a:pt x="4282266" y="504009"/>
                </a:lnTo>
                <a:lnTo>
                  <a:pt x="4266804" y="500811"/>
                </a:lnTo>
                <a:lnTo>
                  <a:pt x="4255930" y="488541"/>
                </a:lnTo>
                <a:lnTo>
                  <a:pt x="4228576" y="485344"/>
                </a:lnTo>
                <a:lnTo>
                  <a:pt x="4209886" y="465340"/>
                </a:lnTo>
                <a:lnTo>
                  <a:pt x="4202070" y="446601"/>
                </a:lnTo>
                <a:lnTo>
                  <a:pt x="4290082" y="419309"/>
                </a:lnTo>
                <a:lnTo>
                  <a:pt x="4294499" y="423846"/>
                </a:lnTo>
                <a:lnTo>
                  <a:pt x="4290082" y="431579"/>
                </a:lnTo>
                <a:lnTo>
                  <a:pt x="4302315" y="427043"/>
                </a:lnTo>
                <a:lnTo>
                  <a:pt x="4286853" y="408378"/>
                </a:lnTo>
                <a:lnTo>
                  <a:pt x="4302315" y="411576"/>
                </a:lnTo>
                <a:lnTo>
                  <a:pt x="4297727" y="408378"/>
                </a:lnTo>
                <a:lnTo>
                  <a:pt x="4263576" y="400644"/>
                </a:lnTo>
                <a:lnTo>
                  <a:pt x="4279038" y="392910"/>
                </a:lnTo>
                <a:lnTo>
                  <a:pt x="4259498" y="388300"/>
                </a:lnTo>
                <a:lnTo>
                  <a:pt x="4259498" y="380566"/>
                </a:lnTo>
                <a:lnTo>
                  <a:pt x="4266804" y="380566"/>
                </a:lnTo>
                <a:lnTo>
                  <a:pt x="4271392" y="369635"/>
                </a:lnTo>
                <a:lnTo>
                  <a:pt x="4279038" y="369635"/>
                </a:lnTo>
                <a:lnTo>
                  <a:pt x="4259498" y="365099"/>
                </a:lnTo>
                <a:lnTo>
                  <a:pt x="4279038" y="365099"/>
                </a:lnTo>
                <a:lnTo>
                  <a:pt x="4282266" y="338700"/>
                </a:lnTo>
                <a:lnTo>
                  <a:pt x="4286853" y="346434"/>
                </a:lnTo>
                <a:lnTo>
                  <a:pt x="4297727" y="334610"/>
                </a:lnTo>
                <a:lnTo>
                  <a:pt x="4325592" y="331412"/>
                </a:lnTo>
                <a:lnTo>
                  <a:pt x="4325592" y="323678"/>
                </a:lnTo>
                <a:lnTo>
                  <a:pt x="4352947" y="311334"/>
                </a:lnTo>
                <a:lnTo>
                  <a:pt x="4333238" y="308137"/>
                </a:lnTo>
                <a:lnTo>
                  <a:pt x="4356005" y="300403"/>
                </a:lnTo>
                <a:lnTo>
                  <a:pt x="4379282" y="295867"/>
                </a:lnTo>
                <a:lnTo>
                  <a:pt x="4379282" y="308137"/>
                </a:lnTo>
                <a:lnTo>
                  <a:pt x="4394744" y="300403"/>
                </a:lnTo>
                <a:lnTo>
                  <a:pt x="4394744" y="308137"/>
                </a:lnTo>
                <a:lnTo>
                  <a:pt x="4402559" y="295867"/>
                </a:lnTo>
                <a:lnTo>
                  <a:pt x="4407147" y="295867"/>
                </a:lnTo>
                <a:lnTo>
                  <a:pt x="4410205" y="272665"/>
                </a:lnTo>
                <a:lnTo>
                  <a:pt x="4414453" y="284935"/>
                </a:lnTo>
                <a:lnTo>
                  <a:pt x="4425837" y="280399"/>
                </a:lnTo>
                <a:lnTo>
                  <a:pt x="4394744" y="257570"/>
                </a:lnTo>
                <a:lnTo>
                  <a:pt x="4414453" y="261734"/>
                </a:lnTo>
                <a:lnTo>
                  <a:pt x="4429914" y="253926"/>
                </a:lnTo>
                <a:lnTo>
                  <a:pt x="4456250" y="257570"/>
                </a:lnTo>
                <a:lnTo>
                  <a:pt x="4456250" y="238458"/>
                </a:lnTo>
                <a:lnTo>
                  <a:pt x="4440788" y="249836"/>
                </a:lnTo>
                <a:lnTo>
                  <a:pt x="4429914" y="246192"/>
                </a:lnTo>
                <a:lnTo>
                  <a:pt x="4414453" y="231171"/>
                </a:lnTo>
                <a:lnTo>
                  <a:pt x="4410205" y="189304"/>
                </a:lnTo>
                <a:lnTo>
                  <a:pt x="4418021" y="181496"/>
                </a:lnTo>
                <a:lnTo>
                  <a:pt x="4437560" y="184694"/>
                </a:lnTo>
                <a:lnTo>
                  <a:pt x="4445376" y="195625"/>
                </a:lnTo>
                <a:lnTo>
                  <a:pt x="4433482" y="207970"/>
                </a:lnTo>
                <a:lnTo>
                  <a:pt x="4448604" y="211167"/>
                </a:lnTo>
                <a:lnTo>
                  <a:pt x="4453022" y="207970"/>
                </a:lnTo>
                <a:lnTo>
                  <a:pt x="4460837" y="211167"/>
                </a:lnTo>
                <a:lnTo>
                  <a:pt x="4464066" y="223437"/>
                </a:lnTo>
                <a:lnTo>
                  <a:pt x="4471711" y="215703"/>
                </a:lnTo>
                <a:lnTo>
                  <a:pt x="4484114" y="223437"/>
                </a:lnTo>
                <a:lnTo>
                  <a:pt x="4487173" y="246192"/>
                </a:lnTo>
                <a:lnTo>
                  <a:pt x="4499576" y="238458"/>
                </a:lnTo>
                <a:lnTo>
                  <a:pt x="4494988" y="226635"/>
                </a:lnTo>
                <a:lnTo>
                  <a:pt x="4526931" y="215703"/>
                </a:lnTo>
                <a:lnTo>
                  <a:pt x="4537805" y="223437"/>
                </a:lnTo>
                <a:lnTo>
                  <a:pt x="4537805" y="215703"/>
                </a:lnTo>
                <a:lnTo>
                  <a:pt x="4565669" y="207970"/>
                </a:lnTo>
                <a:lnTo>
                  <a:pt x="4607466" y="218901"/>
                </a:lnTo>
                <a:lnTo>
                  <a:pt x="4614772" y="226635"/>
                </a:lnTo>
                <a:lnTo>
                  <a:pt x="4614772" y="218901"/>
                </a:lnTo>
                <a:lnTo>
                  <a:pt x="4638049" y="231171"/>
                </a:lnTo>
                <a:lnTo>
                  <a:pt x="4642637" y="249836"/>
                </a:lnTo>
                <a:lnTo>
                  <a:pt x="4619360" y="242102"/>
                </a:lnTo>
                <a:lnTo>
                  <a:pt x="4630234" y="257570"/>
                </a:lnTo>
                <a:lnTo>
                  <a:pt x="4638049" y="253926"/>
                </a:lnTo>
                <a:lnTo>
                  <a:pt x="4653511" y="261734"/>
                </a:lnTo>
                <a:lnTo>
                  <a:pt x="4650283" y="288133"/>
                </a:lnTo>
                <a:lnTo>
                  <a:pt x="4653511" y="292669"/>
                </a:lnTo>
                <a:lnTo>
                  <a:pt x="4642637" y="295867"/>
                </a:lnTo>
                <a:lnTo>
                  <a:pt x="4638049" y="315870"/>
                </a:lnTo>
                <a:lnTo>
                  <a:pt x="4619360" y="319068"/>
                </a:lnTo>
                <a:lnTo>
                  <a:pt x="4630234" y="323678"/>
                </a:lnTo>
                <a:lnTo>
                  <a:pt x="4599821" y="357811"/>
                </a:lnTo>
                <a:lnTo>
                  <a:pt x="4588437" y="357811"/>
                </a:lnTo>
                <a:lnTo>
                  <a:pt x="4592005" y="361901"/>
                </a:lnTo>
                <a:lnTo>
                  <a:pt x="4588437" y="396108"/>
                </a:lnTo>
                <a:lnTo>
                  <a:pt x="4611544" y="388300"/>
                </a:lnTo>
                <a:lnTo>
                  <a:pt x="4599821" y="385177"/>
                </a:lnTo>
                <a:lnTo>
                  <a:pt x="4619360" y="369635"/>
                </a:lnTo>
                <a:lnTo>
                  <a:pt x="4622588" y="372832"/>
                </a:lnTo>
                <a:lnTo>
                  <a:pt x="4622588" y="365099"/>
                </a:lnTo>
                <a:lnTo>
                  <a:pt x="4642637" y="361901"/>
                </a:lnTo>
                <a:lnTo>
                  <a:pt x="4638049" y="354167"/>
                </a:lnTo>
                <a:lnTo>
                  <a:pt x="4658098" y="357811"/>
                </a:lnTo>
                <a:lnTo>
                  <a:pt x="4676788" y="338700"/>
                </a:lnTo>
                <a:lnTo>
                  <a:pt x="4658098" y="338700"/>
                </a:lnTo>
                <a:lnTo>
                  <a:pt x="4642637" y="346434"/>
                </a:lnTo>
                <a:lnTo>
                  <a:pt x="4638049" y="338700"/>
                </a:lnTo>
                <a:lnTo>
                  <a:pt x="4642637" y="326802"/>
                </a:lnTo>
                <a:lnTo>
                  <a:pt x="4676788" y="323678"/>
                </a:lnTo>
                <a:lnTo>
                  <a:pt x="4676788" y="331412"/>
                </a:lnTo>
                <a:lnTo>
                  <a:pt x="4696327" y="331412"/>
                </a:lnTo>
                <a:lnTo>
                  <a:pt x="4696327" y="323678"/>
                </a:lnTo>
                <a:lnTo>
                  <a:pt x="4711789" y="331412"/>
                </a:lnTo>
                <a:lnTo>
                  <a:pt x="4727250" y="354167"/>
                </a:lnTo>
                <a:lnTo>
                  <a:pt x="4735066" y="342344"/>
                </a:lnTo>
                <a:lnTo>
                  <a:pt x="4719604" y="334610"/>
                </a:lnTo>
                <a:lnTo>
                  <a:pt x="4739653" y="326802"/>
                </a:lnTo>
                <a:lnTo>
                  <a:pt x="4788756" y="315870"/>
                </a:lnTo>
                <a:lnTo>
                  <a:pt x="4793344" y="319068"/>
                </a:lnTo>
                <a:lnTo>
                  <a:pt x="4785528" y="323678"/>
                </a:lnTo>
                <a:lnTo>
                  <a:pt x="4788756" y="331412"/>
                </a:lnTo>
                <a:lnTo>
                  <a:pt x="4819849" y="331412"/>
                </a:lnTo>
                <a:lnTo>
                  <a:pt x="4816621" y="326802"/>
                </a:lnTo>
                <a:lnTo>
                  <a:pt x="4827495" y="323678"/>
                </a:lnTo>
                <a:lnTo>
                  <a:pt x="4850772" y="319068"/>
                </a:lnTo>
                <a:lnTo>
                  <a:pt x="4866233" y="303600"/>
                </a:lnTo>
                <a:lnTo>
                  <a:pt x="4839898" y="295867"/>
                </a:lnTo>
                <a:lnTo>
                  <a:pt x="4839898" y="284935"/>
                </a:lnTo>
                <a:lnTo>
                  <a:pt x="4847544" y="288133"/>
                </a:lnTo>
                <a:lnTo>
                  <a:pt x="4847544" y="280399"/>
                </a:lnTo>
                <a:lnTo>
                  <a:pt x="4858418" y="272665"/>
                </a:lnTo>
                <a:lnTo>
                  <a:pt x="4878127" y="280399"/>
                </a:lnTo>
                <a:lnTo>
                  <a:pt x="4947788" y="277202"/>
                </a:lnTo>
                <a:lnTo>
                  <a:pt x="4951866" y="284935"/>
                </a:lnTo>
                <a:lnTo>
                  <a:pt x="4939973" y="292669"/>
                </a:lnTo>
                <a:lnTo>
                  <a:pt x="4944050" y="300403"/>
                </a:lnTo>
                <a:lnTo>
                  <a:pt x="4928589" y="319068"/>
                </a:lnTo>
                <a:lnTo>
                  <a:pt x="4944050" y="334610"/>
                </a:lnTo>
                <a:lnTo>
                  <a:pt x="4951866" y="334610"/>
                </a:lnTo>
                <a:lnTo>
                  <a:pt x="4939973" y="319068"/>
                </a:lnTo>
                <a:lnTo>
                  <a:pt x="4990605" y="334610"/>
                </a:lnTo>
                <a:lnTo>
                  <a:pt x="4990605" y="323678"/>
                </a:lnTo>
                <a:lnTo>
                  <a:pt x="5006066" y="331412"/>
                </a:lnTo>
                <a:lnTo>
                  <a:pt x="4998420" y="338700"/>
                </a:lnTo>
                <a:lnTo>
                  <a:pt x="5059757" y="361901"/>
                </a:lnTo>
                <a:lnTo>
                  <a:pt x="5062985" y="357811"/>
                </a:lnTo>
                <a:lnTo>
                  <a:pt x="5059757" y="334610"/>
                </a:lnTo>
                <a:lnTo>
                  <a:pt x="5044295" y="308137"/>
                </a:lnTo>
                <a:lnTo>
                  <a:pt x="5079806" y="323678"/>
                </a:lnTo>
                <a:lnTo>
                  <a:pt x="5095437" y="319068"/>
                </a:lnTo>
                <a:lnTo>
                  <a:pt x="5106311" y="303600"/>
                </a:lnTo>
                <a:lnTo>
                  <a:pt x="5152355" y="311334"/>
                </a:lnTo>
                <a:lnTo>
                  <a:pt x="5144540" y="295867"/>
                </a:lnTo>
                <a:lnTo>
                  <a:pt x="5149127" y="288133"/>
                </a:lnTo>
                <a:lnTo>
                  <a:pt x="5164589" y="295867"/>
                </a:lnTo>
                <a:lnTo>
                  <a:pt x="5172404" y="284935"/>
                </a:lnTo>
                <a:lnTo>
                  <a:pt x="5149127" y="277202"/>
                </a:lnTo>
                <a:lnTo>
                  <a:pt x="5152355" y="272665"/>
                </a:lnTo>
                <a:lnTo>
                  <a:pt x="5144540" y="264857"/>
                </a:lnTo>
                <a:lnTo>
                  <a:pt x="5136894" y="269468"/>
                </a:lnTo>
                <a:lnTo>
                  <a:pt x="5129588" y="257570"/>
                </a:lnTo>
                <a:lnTo>
                  <a:pt x="5149127" y="249836"/>
                </a:lnTo>
                <a:lnTo>
                  <a:pt x="5129588" y="234368"/>
                </a:lnTo>
                <a:lnTo>
                  <a:pt x="5129588" y="231171"/>
                </a:lnTo>
                <a:lnTo>
                  <a:pt x="5236969" y="223437"/>
                </a:lnTo>
                <a:lnTo>
                  <a:pt x="5244784" y="231171"/>
                </a:lnTo>
                <a:lnTo>
                  <a:pt x="5222017" y="226635"/>
                </a:lnTo>
                <a:lnTo>
                  <a:pt x="5218279" y="242102"/>
                </a:lnTo>
                <a:lnTo>
                  <a:pt x="5233910" y="234368"/>
                </a:lnTo>
                <a:lnTo>
                  <a:pt x="5241556" y="242102"/>
                </a:lnTo>
                <a:lnTo>
                  <a:pt x="5229663" y="246192"/>
                </a:lnTo>
                <a:lnTo>
                  <a:pt x="5244784" y="257570"/>
                </a:lnTo>
                <a:lnTo>
                  <a:pt x="5249372" y="218901"/>
                </a:lnTo>
                <a:lnTo>
                  <a:pt x="5292188" y="215703"/>
                </a:lnTo>
                <a:lnTo>
                  <a:pt x="5307650" y="223437"/>
                </a:lnTo>
                <a:lnTo>
                  <a:pt x="5307650" y="226635"/>
                </a:lnTo>
                <a:lnTo>
                  <a:pt x="5288111" y="223437"/>
                </a:lnTo>
                <a:lnTo>
                  <a:pt x="5292188" y="231171"/>
                </a:lnTo>
                <a:lnTo>
                  <a:pt x="5333985" y="238458"/>
                </a:lnTo>
                <a:lnTo>
                  <a:pt x="5338573" y="249836"/>
                </a:lnTo>
                <a:lnTo>
                  <a:pt x="5341801" y="238458"/>
                </a:lnTo>
                <a:lnTo>
                  <a:pt x="5376802" y="246192"/>
                </a:lnTo>
                <a:lnTo>
                  <a:pt x="5369496" y="249836"/>
                </a:lnTo>
                <a:lnTo>
                  <a:pt x="5392433" y="253926"/>
                </a:lnTo>
                <a:lnTo>
                  <a:pt x="5438817" y="218901"/>
                </a:lnTo>
                <a:lnTo>
                  <a:pt x="5477046" y="215703"/>
                </a:lnTo>
                <a:lnTo>
                  <a:pt x="5515785" y="223437"/>
                </a:lnTo>
                <a:lnTo>
                  <a:pt x="5543649" y="253926"/>
                </a:lnTo>
                <a:lnTo>
                  <a:pt x="5574063" y="261734"/>
                </a:lnTo>
                <a:lnTo>
                  <a:pt x="5574063" y="249836"/>
                </a:lnTo>
                <a:lnTo>
                  <a:pt x="5585107" y="261734"/>
                </a:lnTo>
                <a:lnTo>
                  <a:pt x="5585107" y="246192"/>
                </a:lnTo>
                <a:lnTo>
                  <a:pt x="5612801" y="231171"/>
                </a:lnTo>
                <a:lnTo>
                  <a:pt x="5631491" y="234368"/>
                </a:lnTo>
                <a:lnTo>
                  <a:pt x="5663433" y="226635"/>
                </a:lnTo>
                <a:lnTo>
                  <a:pt x="5666492" y="211167"/>
                </a:lnTo>
                <a:lnTo>
                  <a:pt x="5697584" y="226635"/>
                </a:lnTo>
                <a:lnTo>
                  <a:pt x="5751785" y="234368"/>
                </a:lnTo>
                <a:lnTo>
                  <a:pt x="5740401" y="215703"/>
                </a:lnTo>
                <a:lnTo>
                  <a:pt x="5720862" y="200236"/>
                </a:lnTo>
                <a:lnTo>
                  <a:pt x="5709818" y="203359"/>
                </a:lnTo>
                <a:lnTo>
                  <a:pt x="5709818" y="192428"/>
                </a:lnTo>
                <a:lnTo>
                  <a:pt x="5694356" y="176960"/>
                </a:lnTo>
                <a:lnTo>
                  <a:pt x="5748047" y="176960"/>
                </a:lnTo>
                <a:close/>
                <a:moveTo>
                  <a:pt x="1344679" y="130960"/>
                </a:moveTo>
                <a:lnTo>
                  <a:pt x="1367911" y="138733"/>
                </a:lnTo>
                <a:lnTo>
                  <a:pt x="1367911" y="130960"/>
                </a:lnTo>
                <a:lnTo>
                  <a:pt x="1378839" y="135532"/>
                </a:lnTo>
                <a:lnTo>
                  <a:pt x="1386580" y="146506"/>
                </a:lnTo>
                <a:lnTo>
                  <a:pt x="1367911" y="154276"/>
                </a:lnTo>
                <a:lnTo>
                  <a:pt x="1363349" y="166164"/>
                </a:lnTo>
                <a:lnTo>
                  <a:pt x="1355608" y="166164"/>
                </a:lnTo>
                <a:lnTo>
                  <a:pt x="1355608" y="173936"/>
                </a:lnTo>
                <a:lnTo>
                  <a:pt x="1332375" y="177594"/>
                </a:lnTo>
                <a:lnTo>
                  <a:pt x="1324634" y="185364"/>
                </a:lnTo>
                <a:lnTo>
                  <a:pt x="1313698" y="177594"/>
                </a:lnTo>
                <a:lnTo>
                  <a:pt x="1332375" y="154276"/>
                </a:lnTo>
                <a:lnTo>
                  <a:pt x="1305957" y="166164"/>
                </a:lnTo>
                <a:lnTo>
                  <a:pt x="1301860" y="173936"/>
                </a:lnTo>
                <a:lnTo>
                  <a:pt x="1290474" y="181706"/>
                </a:lnTo>
                <a:lnTo>
                  <a:pt x="1294112" y="173936"/>
                </a:lnTo>
                <a:lnTo>
                  <a:pt x="1275442" y="185364"/>
                </a:lnTo>
                <a:lnTo>
                  <a:pt x="1259951" y="193137"/>
                </a:lnTo>
                <a:lnTo>
                  <a:pt x="1270879" y="169822"/>
                </a:lnTo>
                <a:lnTo>
                  <a:pt x="1252210" y="181706"/>
                </a:lnTo>
                <a:lnTo>
                  <a:pt x="1236719" y="177594"/>
                </a:lnTo>
                <a:lnTo>
                  <a:pt x="1239906" y="162049"/>
                </a:lnTo>
                <a:lnTo>
                  <a:pt x="1267693" y="158848"/>
                </a:lnTo>
                <a:lnTo>
                  <a:pt x="1286370" y="151075"/>
                </a:lnTo>
                <a:lnTo>
                  <a:pt x="1316892" y="138733"/>
                </a:lnTo>
                <a:close/>
                <a:moveTo>
                  <a:pt x="1445393" y="127544"/>
                </a:moveTo>
                <a:lnTo>
                  <a:pt x="1468396" y="127544"/>
                </a:lnTo>
                <a:lnTo>
                  <a:pt x="1495912" y="138666"/>
                </a:lnTo>
                <a:lnTo>
                  <a:pt x="1488243" y="146546"/>
                </a:lnTo>
                <a:lnTo>
                  <a:pt x="1472908" y="143302"/>
                </a:lnTo>
                <a:lnTo>
                  <a:pt x="1472908" y="151179"/>
                </a:lnTo>
                <a:lnTo>
                  <a:pt x="1476065" y="154424"/>
                </a:lnTo>
                <a:lnTo>
                  <a:pt x="1472908" y="162303"/>
                </a:lnTo>
                <a:lnTo>
                  <a:pt x="1453058" y="166937"/>
                </a:lnTo>
                <a:lnTo>
                  <a:pt x="1426897" y="166937"/>
                </a:lnTo>
                <a:lnTo>
                  <a:pt x="1426897" y="154424"/>
                </a:lnTo>
                <a:lnTo>
                  <a:pt x="1430054" y="143302"/>
                </a:lnTo>
                <a:close/>
                <a:moveTo>
                  <a:pt x="1484291" y="104768"/>
                </a:moveTo>
                <a:lnTo>
                  <a:pt x="1519821" y="104768"/>
                </a:lnTo>
                <a:lnTo>
                  <a:pt x="1519821" y="120405"/>
                </a:lnTo>
                <a:lnTo>
                  <a:pt x="1504333" y="128222"/>
                </a:lnTo>
                <a:lnTo>
                  <a:pt x="1481102" y="120405"/>
                </a:lnTo>
                <a:lnTo>
                  <a:pt x="1461061" y="112586"/>
                </a:lnTo>
                <a:close/>
                <a:moveTo>
                  <a:pt x="2604824" y="58078"/>
                </a:moveTo>
                <a:lnTo>
                  <a:pt x="2663531" y="68989"/>
                </a:lnTo>
                <a:lnTo>
                  <a:pt x="2694039" y="84478"/>
                </a:lnTo>
                <a:lnTo>
                  <a:pt x="2682206" y="92245"/>
                </a:lnTo>
                <a:lnTo>
                  <a:pt x="2651236" y="92245"/>
                </a:lnTo>
                <a:lnTo>
                  <a:pt x="2612546" y="96776"/>
                </a:lnTo>
                <a:lnTo>
                  <a:pt x="2586150" y="99967"/>
                </a:lnTo>
                <a:lnTo>
                  <a:pt x="2569784" y="111849"/>
                </a:lnTo>
                <a:lnTo>
                  <a:pt x="2609356" y="104544"/>
                </a:lnTo>
                <a:lnTo>
                  <a:pt x="2658999" y="104544"/>
                </a:lnTo>
                <a:lnTo>
                  <a:pt x="2701761" y="99967"/>
                </a:lnTo>
                <a:lnTo>
                  <a:pt x="2701761" y="119570"/>
                </a:lnTo>
                <a:lnTo>
                  <a:pt x="2712672" y="123223"/>
                </a:lnTo>
                <a:lnTo>
                  <a:pt x="2743641" y="135059"/>
                </a:lnTo>
                <a:lnTo>
                  <a:pt x="2724967" y="145970"/>
                </a:lnTo>
                <a:lnTo>
                  <a:pt x="2717246" y="150547"/>
                </a:lnTo>
                <a:lnTo>
                  <a:pt x="2701761" y="150547"/>
                </a:lnTo>
                <a:lnTo>
                  <a:pt x="2689927" y="158268"/>
                </a:lnTo>
                <a:lnTo>
                  <a:pt x="2666721" y="153738"/>
                </a:lnTo>
                <a:lnTo>
                  <a:pt x="2628030" y="153738"/>
                </a:lnTo>
                <a:lnTo>
                  <a:pt x="2569784" y="173757"/>
                </a:lnTo>
                <a:lnTo>
                  <a:pt x="2574316" y="176947"/>
                </a:lnTo>
                <a:lnTo>
                  <a:pt x="2628030" y="166036"/>
                </a:lnTo>
                <a:lnTo>
                  <a:pt x="2678555" y="166036"/>
                </a:lnTo>
                <a:lnTo>
                  <a:pt x="2682206" y="176947"/>
                </a:lnTo>
                <a:lnTo>
                  <a:pt x="2651236" y="192436"/>
                </a:lnTo>
                <a:lnTo>
                  <a:pt x="2658999" y="200203"/>
                </a:lnTo>
                <a:lnTo>
                  <a:pt x="2689927" y="189246"/>
                </a:lnTo>
                <a:lnTo>
                  <a:pt x="2694039" y="169226"/>
                </a:lnTo>
                <a:lnTo>
                  <a:pt x="2720435" y="166036"/>
                </a:lnTo>
                <a:lnTo>
                  <a:pt x="2720435" y="176947"/>
                </a:lnTo>
                <a:lnTo>
                  <a:pt x="2709482" y="211115"/>
                </a:lnTo>
                <a:lnTo>
                  <a:pt x="2678555" y="246207"/>
                </a:lnTo>
                <a:lnTo>
                  <a:pt x="2697229" y="231181"/>
                </a:lnTo>
                <a:lnTo>
                  <a:pt x="2724967" y="211115"/>
                </a:lnTo>
                <a:lnTo>
                  <a:pt x="2735878" y="192436"/>
                </a:lnTo>
                <a:lnTo>
                  <a:pt x="2743641" y="189246"/>
                </a:lnTo>
                <a:lnTo>
                  <a:pt x="2743641" y="203394"/>
                </a:lnTo>
                <a:lnTo>
                  <a:pt x="2767771" y="203394"/>
                </a:lnTo>
                <a:lnTo>
                  <a:pt x="2778681" y="189246"/>
                </a:lnTo>
                <a:lnTo>
                  <a:pt x="2809651" y="181525"/>
                </a:lnTo>
                <a:lnTo>
                  <a:pt x="2837389" y="195626"/>
                </a:lnTo>
                <a:lnTo>
                  <a:pt x="2832857" y="211115"/>
                </a:lnTo>
                <a:lnTo>
                  <a:pt x="2806462" y="226603"/>
                </a:lnTo>
                <a:lnTo>
                  <a:pt x="2809651" y="234371"/>
                </a:lnTo>
                <a:lnTo>
                  <a:pt x="2786403" y="242092"/>
                </a:lnTo>
                <a:lnTo>
                  <a:pt x="2759126" y="246207"/>
                </a:lnTo>
                <a:lnTo>
                  <a:pt x="2735878" y="246207"/>
                </a:lnTo>
                <a:lnTo>
                  <a:pt x="2767771" y="249859"/>
                </a:lnTo>
                <a:lnTo>
                  <a:pt x="2786403" y="249859"/>
                </a:lnTo>
                <a:lnTo>
                  <a:pt x="2775492" y="269417"/>
                </a:lnTo>
                <a:lnTo>
                  <a:pt x="2735878" y="261695"/>
                </a:lnTo>
                <a:lnTo>
                  <a:pt x="2724967" y="284905"/>
                </a:lnTo>
                <a:lnTo>
                  <a:pt x="2724967" y="288095"/>
                </a:lnTo>
                <a:lnTo>
                  <a:pt x="2740452" y="277184"/>
                </a:lnTo>
                <a:lnTo>
                  <a:pt x="2767771" y="277184"/>
                </a:lnTo>
                <a:lnTo>
                  <a:pt x="2735878" y="311351"/>
                </a:lnTo>
                <a:lnTo>
                  <a:pt x="2709482" y="339138"/>
                </a:lnTo>
                <a:lnTo>
                  <a:pt x="2704950" y="369653"/>
                </a:lnTo>
                <a:lnTo>
                  <a:pt x="2724967" y="388332"/>
                </a:lnTo>
                <a:lnTo>
                  <a:pt x="2712672" y="392863"/>
                </a:lnTo>
                <a:lnTo>
                  <a:pt x="2728156" y="396053"/>
                </a:lnTo>
                <a:lnTo>
                  <a:pt x="2732730" y="423840"/>
                </a:lnTo>
                <a:lnTo>
                  <a:pt x="2697229" y="416119"/>
                </a:lnTo>
                <a:lnTo>
                  <a:pt x="2686276" y="431608"/>
                </a:lnTo>
                <a:lnTo>
                  <a:pt x="2704950" y="439329"/>
                </a:lnTo>
                <a:lnTo>
                  <a:pt x="2709482" y="480801"/>
                </a:lnTo>
                <a:lnTo>
                  <a:pt x="2704950" y="519500"/>
                </a:lnTo>
                <a:lnTo>
                  <a:pt x="2686276" y="550477"/>
                </a:lnTo>
                <a:lnTo>
                  <a:pt x="2655810" y="558244"/>
                </a:lnTo>
                <a:lnTo>
                  <a:pt x="2632562" y="547287"/>
                </a:lnTo>
                <a:lnTo>
                  <a:pt x="2604824" y="554592"/>
                </a:lnTo>
                <a:lnTo>
                  <a:pt x="2612546" y="573733"/>
                </a:lnTo>
                <a:lnTo>
                  <a:pt x="2635751" y="604248"/>
                </a:lnTo>
                <a:lnTo>
                  <a:pt x="2648047" y="619736"/>
                </a:lnTo>
                <a:lnTo>
                  <a:pt x="2648047" y="650714"/>
                </a:lnTo>
                <a:lnTo>
                  <a:pt x="2628030" y="654782"/>
                </a:lnTo>
                <a:lnTo>
                  <a:pt x="2624841" y="654782"/>
                </a:lnTo>
                <a:lnTo>
                  <a:pt x="2609356" y="647523"/>
                </a:lnTo>
                <a:lnTo>
                  <a:pt x="2609356" y="635225"/>
                </a:lnTo>
                <a:lnTo>
                  <a:pt x="2597061" y="624268"/>
                </a:lnTo>
                <a:lnTo>
                  <a:pt x="2578428" y="611969"/>
                </a:lnTo>
                <a:lnTo>
                  <a:pt x="2551110" y="593290"/>
                </a:lnTo>
                <a:lnTo>
                  <a:pt x="2546578" y="601058"/>
                </a:lnTo>
                <a:lnTo>
                  <a:pt x="2569784" y="616546"/>
                </a:lnTo>
                <a:lnTo>
                  <a:pt x="2589801" y="627458"/>
                </a:lnTo>
                <a:lnTo>
                  <a:pt x="2554300" y="632035"/>
                </a:lnTo>
                <a:lnTo>
                  <a:pt x="2543389" y="642946"/>
                </a:lnTo>
                <a:lnTo>
                  <a:pt x="2538814" y="650714"/>
                </a:lnTo>
                <a:lnTo>
                  <a:pt x="2569784" y="650714"/>
                </a:lnTo>
                <a:lnTo>
                  <a:pt x="2531093" y="658435"/>
                </a:lnTo>
                <a:lnTo>
                  <a:pt x="2586150" y="654782"/>
                </a:lnTo>
                <a:lnTo>
                  <a:pt x="2635751" y="666202"/>
                </a:lnTo>
                <a:lnTo>
                  <a:pt x="2617120" y="678039"/>
                </a:lnTo>
                <a:lnTo>
                  <a:pt x="2566595" y="704438"/>
                </a:lnTo>
                <a:lnTo>
                  <a:pt x="2520182" y="712206"/>
                </a:lnTo>
                <a:lnTo>
                  <a:pt x="2477379" y="719927"/>
                </a:lnTo>
                <a:lnTo>
                  <a:pt x="2461894" y="704438"/>
                </a:lnTo>
                <a:lnTo>
                  <a:pt x="2466468" y="724504"/>
                </a:lnTo>
                <a:lnTo>
                  <a:pt x="2450983" y="732225"/>
                </a:lnTo>
                <a:lnTo>
                  <a:pt x="2420014" y="758672"/>
                </a:lnTo>
                <a:lnTo>
                  <a:pt x="2380441" y="785996"/>
                </a:lnTo>
                <a:lnTo>
                  <a:pt x="2361768" y="785996"/>
                </a:lnTo>
                <a:lnTo>
                  <a:pt x="2369488" y="766393"/>
                </a:lnTo>
                <a:lnTo>
                  <a:pt x="2357235" y="766393"/>
                </a:lnTo>
                <a:lnTo>
                  <a:pt x="2354046" y="789186"/>
                </a:lnTo>
                <a:lnTo>
                  <a:pt x="2330839" y="793717"/>
                </a:lnTo>
                <a:lnTo>
                  <a:pt x="2319006" y="801485"/>
                </a:lnTo>
                <a:lnTo>
                  <a:pt x="2303521" y="824695"/>
                </a:lnTo>
                <a:lnTo>
                  <a:pt x="2295758" y="843373"/>
                </a:lnTo>
                <a:lnTo>
                  <a:pt x="2277126" y="874351"/>
                </a:lnTo>
                <a:lnTo>
                  <a:pt x="2261641" y="917164"/>
                </a:lnTo>
                <a:lnTo>
                  <a:pt x="2218837" y="982308"/>
                </a:lnTo>
                <a:lnTo>
                  <a:pt x="2203394" y="978656"/>
                </a:lnTo>
                <a:lnTo>
                  <a:pt x="2180188" y="948141"/>
                </a:lnTo>
                <a:lnTo>
                  <a:pt x="2152870" y="948141"/>
                </a:lnTo>
                <a:lnTo>
                  <a:pt x="2133734" y="920354"/>
                </a:lnTo>
                <a:lnTo>
                  <a:pt x="2110989" y="855672"/>
                </a:lnTo>
                <a:lnTo>
                  <a:pt x="2103268" y="781881"/>
                </a:lnTo>
                <a:lnTo>
                  <a:pt x="2098694" y="724504"/>
                </a:lnTo>
                <a:lnTo>
                  <a:pt x="2118710" y="681691"/>
                </a:lnTo>
                <a:lnTo>
                  <a:pt x="2145106" y="678039"/>
                </a:lnTo>
                <a:lnTo>
                  <a:pt x="2164704" y="666202"/>
                </a:lnTo>
                <a:lnTo>
                  <a:pt x="2167892" y="632035"/>
                </a:lnTo>
                <a:lnTo>
                  <a:pt x="2133734" y="601058"/>
                </a:lnTo>
                <a:lnTo>
                  <a:pt x="2180188" y="619736"/>
                </a:lnTo>
                <a:lnTo>
                  <a:pt x="2156940" y="580992"/>
                </a:lnTo>
                <a:lnTo>
                  <a:pt x="2126012" y="573733"/>
                </a:lnTo>
                <a:lnTo>
                  <a:pt x="2133734" y="550477"/>
                </a:lnTo>
                <a:lnTo>
                  <a:pt x="2156940" y="534989"/>
                </a:lnTo>
                <a:lnTo>
                  <a:pt x="2149219" y="434798"/>
                </a:lnTo>
                <a:lnTo>
                  <a:pt x="2137385" y="400630"/>
                </a:lnTo>
                <a:lnTo>
                  <a:pt x="2106415" y="380565"/>
                </a:lnTo>
                <a:lnTo>
                  <a:pt x="2080020" y="369653"/>
                </a:lnTo>
                <a:lnTo>
                  <a:pt x="2056814" y="377374"/>
                </a:lnTo>
                <a:lnTo>
                  <a:pt x="2049092" y="365539"/>
                </a:lnTo>
                <a:lnTo>
                  <a:pt x="2033607" y="361886"/>
                </a:lnTo>
                <a:lnTo>
                  <a:pt x="2037258" y="380565"/>
                </a:lnTo>
                <a:lnTo>
                  <a:pt x="2014052" y="369653"/>
                </a:lnTo>
                <a:lnTo>
                  <a:pt x="2003099" y="350050"/>
                </a:lnTo>
                <a:lnTo>
                  <a:pt x="2018584" y="346397"/>
                </a:lnTo>
                <a:lnTo>
                  <a:pt x="2033607" y="339138"/>
                </a:lnTo>
                <a:lnTo>
                  <a:pt x="2021774" y="339138"/>
                </a:lnTo>
                <a:lnTo>
                  <a:pt x="2006288" y="334561"/>
                </a:lnTo>
                <a:lnTo>
                  <a:pt x="2021774" y="323650"/>
                </a:lnTo>
                <a:lnTo>
                  <a:pt x="2018584" y="319073"/>
                </a:lnTo>
                <a:lnTo>
                  <a:pt x="1998567" y="326840"/>
                </a:lnTo>
                <a:lnTo>
                  <a:pt x="2003099" y="311351"/>
                </a:lnTo>
                <a:lnTo>
                  <a:pt x="2033607" y="311351"/>
                </a:lnTo>
                <a:lnTo>
                  <a:pt x="2067766" y="323650"/>
                </a:lnTo>
                <a:lnTo>
                  <a:pt x="2080020" y="303584"/>
                </a:lnTo>
                <a:lnTo>
                  <a:pt x="2064577" y="308161"/>
                </a:lnTo>
                <a:lnTo>
                  <a:pt x="2044980" y="308161"/>
                </a:lnTo>
                <a:lnTo>
                  <a:pt x="2025886" y="300394"/>
                </a:lnTo>
                <a:lnTo>
                  <a:pt x="2037258" y="295863"/>
                </a:lnTo>
                <a:lnTo>
                  <a:pt x="2021774" y="292673"/>
                </a:lnTo>
                <a:lnTo>
                  <a:pt x="2006288" y="280374"/>
                </a:lnTo>
                <a:lnTo>
                  <a:pt x="1998567" y="269417"/>
                </a:lnTo>
                <a:lnTo>
                  <a:pt x="2006288" y="249859"/>
                </a:lnTo>
                <a:lnTo>
                  <a:pt x="2029536" y="246207"/>
                </a:lnTo>
                <a:lnTo>
                  <a:pt x="2049092" y="246207"/>
                </a:lnTo>
                <a:lnTo>
                  <a:pt x="2072298" y="242092"/>
                </a:lnTo>
                <a:lnTo>
                  <a:pt x="2072298" y="238902"/>
                </a:lnTo>
                <a:lnTo>
                  <a:pt x="2095504" y="234371"/>
                </a:lnTo>
                <a:lnTo>
                  <a:pt x="2110989" y="234371"/>
                </a:lnTo>
                <a:lnTo>
                  <a:pt x="2118710" y="238902"/>
                </a:lnTo>
                <a:lnTo>
                  <a:pt x="2145106" y="223413"/>
                </a:lnTo>
                <a:lnTo>
                  <a:pt x="2149219" y="211115"/>
                </a:lnTo>
                <a:lnTo>
                  <a:pt x="2164704" y="207924"/>
                </a:lnTo>
                <a:lnTo>
                  <a:pt x="2152870" y="200203"/>
                </a:lnTo>
                <a:lnTo>
                  <a:pt x="2172425" y="195626"/>
                </a:lnTo>
                <a:lnTo>
                  <a:pt x="2172425" y="192436"/>
                </a:lnTo>
                <a:lnTo>
                  <a:pt x="2164704" y="195626"/>
                </a:lnTo>
                <a:lnTo>
                  <a:pt x="2141498" y="200203"/>
                </a:lnTo>
                <a:lnTo>
                  <a:pt x="2137385" y="192436"/>
                </a:lnTo>
                <a:lnTo>
                  <a:pt x="2126012" y="192436"/>
                </a:lnTo>
                <a:lnTo>
                  <a:pt x="2129664" y="184715"/>
                </a:lnTo>
                <a:lnTo>
                  <a:pt x="2141498" y="176947"/>
                </a:lnTo>
                <a:lnTo>
                  <a:pt x="2167892" y="161459"/>
                </a:lnTo>
                <a:lnTo>
                  <a:pt x="2183336" y="150547"/>
                </a:lnTo>
                <a:lnTo>
                  <a:pt x="2203394" y="145970"/>
                </a:lnTo>
                <a:lnTo>
                  <a:pt x="2207465" y="161459"/>
                </a:lnTo>
                <a:lnTo>
                  <a:pt x="2211116" y="161459"/>
                </a:lnTo>
                <a:lnTo>
                  <a:pt x="2211116" y="138711"/>
                </a:lnTo>
                <a:lnTo>
                  <a:pt x="2222950" y="138711"/>
                </a:lnTo>
                <a:lnTo>
                  <a:pt x="2230671" y="150547"/>
                </a:lnTo>
                <a:lnTo>
                  <a:pt x="2241624" y="145970"/>
                </a:lnTo>
                <a:lnTo>
                  <a:pt x="2261641" y="111849"/>
                </a:lnTo>
                <a:lnTo>
                  <a:pt x="2277126" y="115455"/>
                </a:lnTo>
                <a:lnTo>
                  <a:pt x="2277126" y="130944"/>
                </a:lnTo>
                <a:lnTo>
                  <a:pt x="2295758" y="153738"/>
                </a:lnTo>
                <a:lnTo>
                  <a:pt x="2300331" y="153738"/>
                </a:lnTo>
                <a:lnTo>
                  <a:pt x="2284847" y="107734"/>
                </a:lnTo>
                <a:lnTo>
                  <a:pt x="2354046" y="99967"/>
                </a:lnTo>
                <a:lnTo>
                  <a:pt x="2357235" y="127337"/>
                </a:lnTo>
                <a:lnTo>
                  <a:pt x="2389086" y="138711"/>
                </a:lnTo>
                <a:lnTo>
                  <a:pt x="2392737" y="135059"/>
                </a:lnTo>
                <a:lnTo>
                  <a:pt x="2389086" y="115455"/>
                </a:lnTo>
                <a:lnTo>
                  <a:pt x="2396808" y="99967"/>
                </a:lnTo>
                <a:lnTo>
                  <a:pt x="2427777" y="127337"/>
                </a:lnTo>
                <a:lnTo>
                  <a:pt x="2446409" y="158268"/>
                </a:lnTo>
                <a:lnTo>
                  <a:pt x="2454172" y="150547"/>
                </a:lnTo>
                <a:lnTo>
                  <a:pt x="2450983" y="135059"/>
                </a:lnTo>
                <a:lnTo>
                  <a:pt x="2469658" y="123223"/>
                </a:lnTo>
                <a:lnTo>
                  <a:pt x="2481911" y="130944"/>
                </a:lnTo>
                <a:lnTo>
                  <a:pt x="2485100" y="130944"/>
                </a:lnTo>
                <a:lnTo>
                  <a:pt x="2461894" y="92245"/>
                </a:lnTo>
                <a:lnTo>
                  <a:pt x="2500585" y="104544"/>
                </a:lnTo>
                <a:lnTo>
                  <a:pt x="2520182" y="123223"/>
                </a:lnTo>
                <a:lnTo>
                  <a:pt x="2520182" y="107734"/>
                </a:lnTo>
                <a:lnTo>
                  <a:pt x="2508348" y="92245"/>
                </a:lnTo>
                <a:lnTo>
                  <a:pt x="2477379" y="84478"/>
                </a:lnTo>
                <a:lnTo>
                  <a:pt x="2469658" y="65799"/>
                </a:lnTo>
                <a:lnTo>
                  <a:pt x="2481911" y="65799"/>
                </a:lnTo>
                <a:lnTo>
                  <a:pt x="2551110" y="65799"/>
                </a:lnTo>
                <a:close/>
                <a:moveTo>
                  <a:pt x="1844248" y="38719"/>
                </a:moveTo>
                <a:lnTo>
                  <a:pt x="1859687" y="54265"/>
                </a:lnTo>
                <a:lnTo>
                  <a:pt x="1851967" y="69810"/>
                </a:lnTo>
                <a:lnTo>
                  <a:pt x="1851967" y="93133"/>
                </a:lnTo>
                <a:lnTo>
                  <a:pt x="1859687" y="100911"/>
                </a:lnTo>
                <a:lnTo>
                  <a:pt x="1855146" y="120569"/>
                </a:lnTo>
                <a:lnTo>
                  <a:pt x="1867407" y="131547"/>
                </a:lnTo>
                <a:lnTo>
                  <a:pt x="1851967" y="159437"/>
                </a:lnTo>
                <a:lnTo>
                  <a:pt x="1867407" y="154861"/>
                </a:lnTo>
                <a:lnTo>
                  <a:pt x="1875126" y="178184"/>
                </a:lnTo>
                <a:lnTo>
                  <a:pt x="1862866" y="178184"/>
                </a:lnTo>
                <a:lnTo>
                  <a:pt x="1844248" y="185961"/>
                </a:lnTo>
                <a:lnTo>
                  <a:pt x="1821089" y="193729"/>
                </a:lnTo>
                <a:lnTo>
                  <a:pt x="1828808" y="174983"/>
                </a:lnTo>
                <a:lnTo>
                  <a:pt x="1813369" y="185961"/>
                </a:lnTo>
                <a:lnTo>
                  <a:pt x="1808828" y="201506"/>
                </a:lnTo>
                <a:lnTo>
                  <a:pt x="1797026" y="204707"/>
                </a:lnTo>
                <a:lnTo>
                  <a:pt x="1781587" y="217052"/>
                </a:lnTo>
                <a:lnTo>
                  <a:pt x="1762970" y="212475"/>
                </a:lnTo>
                <a:lnTo>
                  <a:pt x="1750708" y="209275"/>
                </a:lnTo>
                <a:lnTo>
                  <a:pt x="1732091" y="196930"/>
                </a:lnTo>
                <a:lnTo>
                  <a:pt x="1732091" y="174983"/>
                </a:lnTo>
                <a:lnTo>
                  <a:pt x="1750708" y="159437"/>
                </a:lnTo>
                <a:lnTo>
                  <a:pt x="1793848" y="167206"/>
                </a:lnTo>
                <a:lnTo>
                  <a:pt x="1789307" y="147092"/>
                </a:lnTo>
                <a:lnTo>
                  <a:pt x="1755250" y="143892"/>
                </a:lnTo>
                <a:lnTo>
                  <a:pt x="1735270" y="139315"/>
                </a:lnTo>
                <a:lnTo>
                  <a:pt x="1762970" y="123769"/>
                </a:lnTo>
                <a:lnTo>
                  <a:pt x="1735270" y="123769"/>
                </a:lnTo>
                <a:lnTo>
                  <a:pt x="1750708" y="97246"/>
                </a:lnTo>
                <a:lnTo>
                  <a:pt x="1770690" y="108223"/>
                </a:lnTo>
                <a:lnTo>
                  <a:pt x="1789307" y="97246"/>
                </a:lnTo>
                <a:lnTo>
                  <a:pt x="1770690" y="97246"/>
                </a:lnTo>
                <a:lnTo>
                  <a:pt x="1762970" y="85356"/>
                </a:lnTo>
                <a:lnTo>
                  <a:pt x="1778409" y="73932"/>
                </a:lnTo>
                <a:lnTo>
                  <a:pt x="1801108" y="81700"/>
                </a:lnTo>
                <a:lnTo>
                  <a:pt x="1808828" y="73932"/>
                </a:lnTo>
                <a:lnTo>
                  <a:pt x="1801108" y="66155"/>
                </a:lnTo>
                <a:lnTo>
                  <a:pt x="1816548" y="58842"/>
                </a:lnTo>
                <a:close/>
                <a:moveTo>
                  <a:pt x="2114187" y="0"/>
                </a:moveTo>
                <a:lnTo>
                  <a:pt x="2149276" y="12320"/>
                </a:lnTo>
                <a:lnTo>
                  <a:pt x="2152476" y="38773"/>
                </a:lnTo>
                <a:lnTo>
                  <a:pt x="2164771" y="15512"/>
                </a:lnTo>
                <a:lnTo>
                  <a:pt x="2175719" y="12320"/>
                </a:lnTo>
                <a:lnTo>
                  <a:pt x="2180266" y="27367"/>
                </a:lnTo>
                <a:lnTo>
                  <a:pt x="2188014" y="15512"/>
                </a:lnTo>
                <a:lnTo>
                  <a:pt x="2203060" y="15512"/>
                </a:lnTo>
                <a:lnTo>
                  <a:pt x="2203060" y="31025"/>
                </a:lnTo>
                <a:lnTo>
                  <a:pt x="2238598" y="38773"/>
                </a:lnTo>
                <a:lnTo>
                  <a:pt x="2199860" y="53819"/>
                </a:lnTo>
                <a:lnTo>
                  <a:pt x="2238598" y="50627"/>
                </a:lnTo>
                <a:lnTo>
                  <a:pt x="2265041" y="50627"/>
                </a:lnTo>
                <a:lnTo>
                  <a:pt x="2280536" y="84844"/>
                </a:lnTo>
                <a:lnTo>
                  <a:pt x="2265041" y="97164"/>
                </a:lnTo>
                <a:lnTo>
                  <a:pt x="2238598" y="108104"/>
                </a:lnTo>
                <a:lnTo>
                  <a:pt x="2203060" y="112660"/>
                </a:lnTo>
                <a:lnTo>
                  <a:pt x="2160224" y="112660"/>
                </a:lnTo>
                <a:lnTo>
                  <a:pt x="2175719" y="123616"/>
                </a:lnTo>
                <a:lnTo>
                  <a:pt x="2215355" y="119959"/>
                </a:lnTo>
                <a:lnTo>
                  <a:pt x="2172519" y="139129"/>
                </a:lnTo>
                <a:lnTo>
                  <a:pt x="2149276" y="146427"/>
                </a:lnTo>
                <a:lnTo>
                  <a:pt x="2126061" y="158731"/>
                </a:lnTo>
                <a:lnTo>
                  <a:pt x="2106440" y="169687"/>
                </a:lnTo>
                <a:lnTo>
                  <a:pt x="2083225" y="189755"/>
                </a:lnTo>
                <a:lnTo>
                  <a:pt x="2056782" y="196140"/>
                </a:lnTo>
                <a:lnTo>
                  <a:pt x="2025791" y="203888"/>
                </a:lnTo>
                <a:lnTo>
                  <a:pt x="1998451" y="200695"/>
                </a:lnTo>
                <a:lnTo>
                  <a:pt x="1975207" y="196140"/>
                </a:lnTo>
                <a:lnTo>
                  <a:pt x="1947417" y="216208"/>
                </a:lnTo>
                <a:lnTo>
                  <a:pt x="1975207" y="216208"/>
                </a:lnTo>
                <a:lnTo>
                  <a:pt x="1990703" y="231720"/>
                </a:lnTo>
                <a:lnTo>
                  <a:pt x="1970660" y="250425"/>
                </a:lnTo>
                <a:lnTo>
                  <a:pt x="1959712" y="262279"/>
                </a:lnTo>
                <a:lnTo>
                  <a:pt x="1924623" y="262279"/>
                </a:lnTo>
                <a:lnTo>
                  <a:pt x="1916876" y="273219"/>
                </a:lnTo>
                <a:lnTo>
                  <a:pt x="1901381" y="280984"/>
                </a:lnTo>
                <a:lnTo>
                  <a:pt x="1874966" y="280984"/>
                </a:lnTo>
                <a:lnTo>
                  <a:pt x="1862643" y="262279"/>
                </a:lnTo>
                <a:lnTo>
                  <a:pt x="1851723" y="280984"/>
                </a:lnTo>
                <a:lnTo>
                  <a:pt x="1878138" y="301051"/>
                </a:lnTo>
                <a:lnTo>
                  <a:pt x="1898208" y="301051"/>
                </a:lnTo>
                <a:lnTo>
                  <a:pt x="1878138" y="324312"/>
                </a:lnTo>
                <a:lnTo>
                  <a:pt x="1862643" y="332076"/>
                </a:lnTo>
                <a:lnTo>
                  <a:pt x="1836228" y="327504"/>
                </a:lnTo>
                <a:lnTo>
                  <a:pt x="1843975" y="319756"/>
                </a:lnTo>
                <a:lnTo>
                  <a:pt x="1839877" y="311992"/>
                </a:lnTo>
                <a:lnTo>
                  <a:pt x="1828481" y="301051"/>
                </a:lnTo>
                <a:lnTo>
                  <a:pt x="1816634" y="316564"/>
                </a:lnTo>
                <a:lnTo>
                  <a:pt x="1773348" y="311992"/>
                </a:lnTo>
                <a:lnTo>
                  <a:pt x="1742807" y="301051"/>
                </a:lnTo>
                <a:lnTo>
                  <a:pt x="1719564" y="288732"/>
                </a:lnTo>
                <a:lnTo>
                  <a:pt x="1724111" y="280984"/>
                </a:lnTo>
                <a:lnTo>
                  <a:pt x="1735060" y="270027"/>
                </a:lnTo>
                <a:lnTo>
                  <a:pt x="1750555" y="258172"/>
                </a:lnTo>
                <a:lnTo>
                  <a:pt x="1777896" y="270027"/>
                </a:lnTo>
                <a:lnTo>
                  <a:pt x="1777896" y="250425"/>
                </a:lnTo>
                <a:lnTo>
                  <a:pt x="1781096" y="234912"/>
                </a:lnTo>
                <a:lnTo>
                  <a:pt x="1801139" y="234912"/>
                </a:lnTo>
                <a:lnTo>
                  <a:pt x="1805686" y="254531"/>
                </a:lnTo>
                <a:lnTo>
                  <a:pt x="1808886" y="270027"/>
                </a:lnTo>
                <a:lnTo>
                  <a:pt x="1828481" y="270027"/>
                </a:lnTo>
                <a:lnTo>
                  <a:pt x="1859470" y="250425"/>
                </a:lnTo>
                <a:lnTo>
                  <a:pt x="1847148" y="250425"/>
                </a:lnTo>
                <a:lnTo>
                  <a:pt x="1828481" y="254531"/>
                </a:lnTo>
                <a:lnTo>
                  <a:pt x="1854895" y="192948"/>
                </a:lnTo>
                <a:lnTo>
                  <a:pt x="1870390" y="200695"/>
                </a:lnTo>
                <a:lnTo>
                  <a:pt x="1885886" y="219400"/>
                </a:lnTo>
                <a:lnTo>
                  <a:pt x="1893632" y="208460"/>
                </a:lnTo>
                <a:lnTo>
                  <a:pt x="1909128" y="196140"/>
                </a:lnTo>
                <a:lnTo>
                  <a:pt x="1890461" y="192948"/>
                </a:lnTo>
                <a:lnTo>
                  <a:pt x="1882714" y="177435"/>
                </a:lnTo>
                <a:lnTo>
                  <a:pt x="1878138" y="150983"/>
                </a:lnTo>
                <a:lnTo>
                  <a:pt x="1885886" y="127723"/>
                </a:lnTo>
                <a:lnTo>
                  <a:pt x="1905956" y="123616"/>
                </a:lnTo>
                <a:lnTo>
                  <a:pt x="1920974" y="131364"/>
                </a:lnTo>
                <a:lnTo>
                  <a:pt x="1928722" y="158731"/>
                </a:lnTo>
                <a:lnTo>
                  <a:pt x="1932371" y="182008"/>
                </a:lnTo>
                <a:lnTo>
                  <a:pt x="1955165" y="169687"/>
                </a:lnTo>
                <a:lnTo>
                  <a:pt x="1940118" y="154175"/>
                </a:lnTo>
                <a:lnTo>
                  <a:pt x="1936469" y="135471"/>
                </a:lnTo>
                <a:lnTo>
                  <a:pt x="1955165" y="135471"/>
                </a:lnTo>
                <a:lnTo>
                  <a:pt x="1993902" y="131364"/>
                </a:lnTo>
                <a:lnTo>
                  <a:pt x="2036739" y="119959"/>
                </a:lnTo>
                <a:lnTo>
                  <a:pt x="2018043" y="115852"/>
                </a:lnTo>
                <a:lnTo>
                  <a:pt x="2056782" y="89399"/>
                </a:lnTo>
                <a:lnTo>
                  <a:pt x="2013945" y="104912"/>
                </a:lnTo>
                <a:lnTo>
                  <a:pt x="1975207" y="123616"/>
                </a:lnTo>
                <a:lnTo>
                  <a:pt x="1932371" y="119959"/>
                </a:lnTo>
                <a:lnTo>
                  <a:pt x="1909128" y="108104"/>
                </a:lnTo>
                <a:lnTo>
                  <a:pt x="1932371" y="92592"/>
                </a:lnTo>
                <a:lnTo>
                  <a:pt x="1986155" y="84844"/>
                </a:lnTo>
                <a:lnTo>
                  <a:pt x="1940118" y="84844"/>
                </a:lnTo>
                <a:lnTo>
                  <a:pt x="1901381" y="100356"/>
                </a:lnTo>
                <a:lnTo>
                  <a:pt x="1878138" y="81652"/>
                </a:lnTo>
                <a:lnTo>
                  <a:pt x="1959712" y="73887"/>
                </a:lnTo>
                <a:lnTo>
                  <a:pt x="1870390" y="69332"/>
                </a:lnTo>
                <a:lnTo>
                  <a:pt x="1928722" y="53819"/>
                </a:lnTo>
                <a:lnTo>
                  <a:pt x="1882714" y="46520"/>
                </a:lnTo>
                <a:lnTo>
                  <a:pt x="1882714" y="35115"/>
                </a:lnTo>
                <a:lnTo>
                  <a:pt x="1924623" y="31025"/>
                </a:lnTo>
                <a:lnTo>
                  <a:pt x="1951964" y="23260"/>
                </a:lnTo>
                <a:lnTo>
                  <a:pt x="1959712" y="31025"/>
                </a:lnTo>
                <a:lnTo>
                  <a:pt x="1990703" y="38773"/>
                </a:lnTo>
                <a:lnTo>
                  <a:pt x="1975207" y="20068"/>
                </a:lnTo>
                <a:lnTo>
                  <a:pt x="1998451" y="7748"/>
                </a:lnTo>
                <a:lnTo>
                  <a:pt x="2018043" y="20068"/>
                </a:lnTo>
                <a:lnTo>
                  <a:pt x="2013945" y="38773"/>
                </a:lnTo>
                <a:lnTo>
                  <a:pt x="2036739" y="50627"/>
                </a:lnTo>
                <a:lnTo>
                  <a:pt x="2033539" y="23260"/>
                </a:lnTo>
                <a:lnTo>
                  <a:pt x="2059982" y="7748"/>
                </a:lnTo>
                <a:lnTo>
                  <a:pt x="2095071" y="4556"/>
                </a:lnTo>
                <a:lnTo>
                  <a:pt x="2110566" y="38773"/>
                </a:lnTo>
                <a:close/>
              </a:path>
            </a:pathLst>
          </a:custGeom>
          <a:solidFill>
            <a:srgbClr val="E3EFFF">
              <a:alpha val="10000"/>
            </a:srgbClr>
          </a:solidFill>
          <a:ln w="63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CD7783-18EA-41BF-87F5-E104377DD1E4}"/>
              </a:ext>
            </a:extLst>
          </p:cNvPr>
          <p:cNvSpPr txBox="1"/>
          <p:nvPr/>
        </p:nvSpPr>
        <p:spPr>
          <a:xfrm>
            <a:off x="524888" y="319896"/>
            <a:ext cx="9255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Aboutissements</a:t>
            </a:r>
            <a:r>
              <a:rPr lang="en-US" altLang="zh-CN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altLang="zh-CN" sz="32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bilan</a:t>
            </a:r>
            <a:r>
              <a:rPr lang="en-US" altLang="zh-CN" sz="3200" b="1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et </a:t>
            </a:r>
            <a:r>
              <a:rPr lang="en-US" altLang="zh-CN" sz="3200" b="1" kern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prochaines</a:t>
            </a:r>
            <a:r>
              <a:rPr lang="en-US" altLang="zh-CN" sz="3200" b="1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étapes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70DC604-DA91-4634-B371-0EB0AA096898}"/>
              </a:ext>
            </a:extLst>
          </p:cNvPr>
          <p:cNvCxnSpPr>
            <a:cxnSpLocks/>
          </p:cNvCxnSpPr>
          <p:nvPr/>
        </p:nvCxnSpPr>
        <p:spPr>
          <a:xfrm>
            <a:off x="609600" y="5866110"/>
            <a:ext cx="10949846" cy="1570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EC5A8001-3416-47B0-AF37-BAF0D3E74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7521" y="5953388"/>
            <a:ext cx="1052477" cy="7676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A7994E-AA9A-44E0-8EB1-352B0B1B00F1}"/>
              </a:ext>
            </a:extLst>
          </p:cNvPr>
          <p:cNvSpPr txBox="1"/>
          <p:nvPr/>
        </p:nvSpPr>
        <p:spPr>
          <a:xfrm>
            <a:off x="444500" y="1358884"/>
            <a:ext cx="7607556" cy="49859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Plus d’ambition et davantage de coordination au niveau mondial</a:t>
            </a:r>
            <a:r>
              <a:rPr lang="fr-FR" sz="20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, y compris au sein du système Onusien 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Vision commune sur le diagnostic et les objectifs !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002060"/>
                </a:solidFill>
                <a:latin typeface="Roboto" pitchFamily="2" charset="0"/>
                <a:ea typeface="Roboto" pitchFamily="2" charset="0"/>
                <a:hlinkClick r:id="rId6"/>
              </a:rPr>
              <a:t>Water Action Agenda</a:t>
            </a:r>
            <a:r>
              <a:rPr lang="fr-FR" sz="20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(700+ actions et engagements impliquant tous les secteurs de l’économie, industrie et gouvernements)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Incl. engagements régionaux (</a:t>
            </a:r>
            <a:r>
              <a:rPr lang="fr-FR" sz="2000" dirty="0" err="1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cf</a:t>
            </a:r>
            <a:r>
              <a:rPr lang="fr-FR" sz="20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UE et objectifs 2030)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Suivi dans les différents processus multilatéraux (</a:t>
            </a:r>
            <a:r>
              <a:rPr lang="fr-FR" sz="2000" dirty="0" err="1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cf</a:t>
            </a:r>
            <a:r>
              <a:rPr lang="fr-FR" sz="20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COP28, UNEA.6, etc.).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Possible nomination d’un Représentant Spécial pour l’Eau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000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Prochaine Conférence sur l’eau fixée pour 2026 !</a:t>
            </a:r>
            <a:endParaRPr lang="fr-FR" sz="2000" b="1" dirty="0">
              <a:solidFill>
                <a:srgbClr val="002060"/>
              </a:solidFill>
              <a:latin typeface="Roboto" pitchFamily="2" charset="0"/>
              <a:ea typeface="Roboto" pitchFamily="2" charset="0"/>
              <a:cs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000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/>
              <a:ea typeface="+mn-ea"/>
              <a:cs typeface="+mn-cs"/>
            </a:endParaRPr>
          </a:p>
        </p:txBody>
      </p:sp>
      <p:pic>
        <p:nvPicPr>
          <p:cNvPr id="1028" name="Picture 4" descr="Rapport mondial des Nations Unies sur la mise en valeur des ressources ...">
            <a:extLst>
              <a:ext uri="{FF2B5EF4-FFF2-40B4-BE49-F238E27FC236}">
                <a16:creationId xmlns:a16="http://schemas.microsoft.com/office/drawing/2014/main" id="{8322E0AD-CF70-5317-308B-8BFB3289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734" y="1580959"/>
            <a:ext cx="2795442" cy="39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94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EA19DD8-34CB-4665-8E6D-28713C38BA7F}"/>
              </a:ext>
            </a:extLst>
          </p:cNvPr>
          <p:cNvSpPr/>
          <p:nvPr/>
        </p:nvSpPr>
        <p:spPr>
          <a:xfrm>
            <a:off x="0" y="5797896"/>
            <a:ext cx="12192000" cy="1075581"/>
          </a:xfrm>
          <a:prstGeom prst="rect">
            <a:avLst/>
          </a:prstGeom>
          <a:solidFill>
            <a:srgbClr val="00A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78AB38-841A-4288-AF20-3BB89CD3E4E5}"/>
              </a:ext>
            </a:extLst>
          </p:cNvPr>
          <p:cNvSpPr/>
          <p:nvPr/>
        </p:nvSpPr>
        <p:spPr>
          <a:xfrm>
            <a:off x="0" y="0"/>
            <a:ext cx="12192000" cy="6067309"/>
          </a:xfrm>
          <a:prstGeom prst="rect">
            <a:avLst/>
          </a:prstGeom>
          <a:solidFill>
            <a:srgbClr val="00A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Association Pour les Nations </a:t>
            </a:r>
            <a:r>
              <a:rPr lang="en-US" dirty="0" err="1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Unies</a:t>
            </a:r>
            <a:r>
              <a:rPr lang="en-US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 – </a:t>
            </a:r>
            <a:r>
              <a:rPr lang="en-US" i="1" dirty="0" err="1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L’eau</a:t>
            </a:r>
            <a:r>
              <a:rPr lang="en-US" i="1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en-US" i="1" dirty="0" err="1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c’est</a:t>
            </a:r>
            <a:r>
              <a:rPr lang="en-US" i="1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 la vie ! </a:t>
            </a: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FFFFFF"/>
                </a:solidFill>
                <a:effectLst/>
                <a:latin typeface="Roboto" pitchFamily="2" charset="0"/>
                <a:ea typeface="Roboto" pitchFamily="2" charset="0"/>
              </a:rPr>
              <a:t>12 </a:t>
            </a:r>
            <a:r>
              <a:rPr lang="en-US" sz="1800" b="0" i="0" u="none" strike="noStrike" kern="1200" dirty="0" err="1">
                <a:solidFill>
                  <a:srgbClr val="FFFFFF"/>
                </a:solidFill>
                <a:effectLst/>
                <a:latin typeface="Roboto" pitchFamily="2" charset="0"/>
                <a:ea typeface="Roboto" pitchFamily="2" charset="0"/>
              </a:rPr>
              <a:t>octobre</a:t>
            </a:r>
            <a:r>
              <a:rPr lang="en-US" sz="1800" b="0" i="0" u="none" strike="noStrike" kern="1200" dirty="0">
                <a:solidFill>
                  <a:srgbClr val="FFFFFF"/>
                </a:solidFill>
                <a:effectLst/>
                <a:latin typeface="Roboto" pitchFamily="2" charset="0"/>
                <a:ea typeface="Roboto" pitchFamily="2" charset="0"/>
              </a:rPr>
              <a:t> 2023</a:t>
            </a: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kern="120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World">
            <a:extLst>
              <a:ext uri="{FF2B5EF4-FFF2-40B4-BE49-F238E27FC236}">
                <a16:creationId xmlns:a16="http://schemas.microsoft.com/office/drawing/2014/main" id="{348ABA81-394C-489C-B259-98C3E4DF377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87698" y="-114812"/>
            <a:ext cx="11172300" cy="6972812"/>
          </a:xfrm>
          <a:custGeom>
            <a:avLst/>
            <a:gdLst>
              <a:gd name="connsiteX0" fmla="*/ 1689094 w 6494035"/>
              <a:gd name="connsiteY0" fmla="*/ 3652082 h 3722228"/>
              <a:gd name="connsiteX1" fmla="*/ 1704611 w 6494035"/>
              <a:gd name="connsiteY1" fmla="*/ 3652082 h 3722228"/>
              <a:gd name="connsiteX2" fmla="*/ 1716471 w 6494035"/>
              <a:gd name="connsiteY2" fmla="*/ 3663086 h 3722228"/>
              <a:gd name="connsiteX3" fmla="*/ 1720126 w 6494035"/>
              <a:gd name="connsiteY3" fmla="*/ 3675463 h 3722228"/>
              <a:gd name="connsiteX4" fmla="*/ 1747503 w 6494035"/>
              <a:gd name="connsiteY4" fmla="*/ 3691053 h 3722228"/>
              <a:gd name="connsiteX5" fmla="*/ 1766215 w 6494035"/>
              <a:gd name="connsiteY5" fmla="*/ 3706642 h 3722228"/>
              <a:gd name="connsiteX6" fmla="*/ 1786293 w 6494035"/>
              <a:gd name="connsiteY6" fmla="*/ 3709851 h 3722228"/>
              <a:gd name="connsiteX7" fmla="*/ 1763019 w 6494035"/>
              <a:gd name="connsiteY7" fmla="*/ 3722228 h 3722228"/>
              <a:gd name="connsiteX8" fmla="*/ 1739745 w 6494035"/>
              <a:gd name="connsiteY8" fmla="*/ 3717643 h 3722228"/>
              <a:gd name="connsiteX9" fmla="*/ 1720126 w 6494035"/>
              <a:gd name="connsiteY9" fmla="*/ 3717643 h 3722228"/>
              <a:gd name="connsiteX10" fmla="*/ 1696852 w 6494035"/>
              <a:gd name="connsiteY10" fmla="*/ 3722228 h 3722228"/>
              <a:gd name="connsiteX11" fmla="*/ 1662624 w 6494035"/>
              <a:gd name="connsiteY11" fmla="*/ 3709851 h 3722228"/>
              <a:gd name="connsiteX12" fmla="*/ 1708713 w 6494035"/>
              <a:gd name="connsiteY12" fmla="*/ 3706642 h 3722228"/>
              <a:gd name="connsiteX13" fmla="*/ 1689094 w 6494035"/>
              <a:gd name="connsiteY13" fmla="*/ 3686467 h 3722228"/>
              <a:gd name="connsiteX14" fmla="*/ 1696852 w 6494035"/>
              <a:gd name="connsiteY14" fmla="*/ 3675463 h 3722228"/>
              <a:gd name="connsiteX15" fmla="*/ 1681336 w 6494035"/>
              <a:gd name="connsiteY15" fmla="*/ 3678672 h 3722228"/>
              <a:gd name="connsiteX16" fmla="*/ 1681336 w 6494035"/>
              <a:gd name="connsiteY16" fmla="*/ 3659877 h 3722228"/>
              <a:gd name="connsiteX17" fmla="*/ 1851701 w 6494035"/>
              <a:gd name="connsiteY17" fmla="*/ 3605393 h 3722228"/>
              <a:gd name="connsiteX18" fmla="*/ 1875118 w 6494035"/>
              <a:gd name="connsiteY18" fmla="*/ 3605393 h 3722228"/>
              <a:gd name="connsiteX19" fmla="*/ 1867313 w 6494035"/>
              <a:gd name="connsiteY19" fmla="*/ 3621029 h 3722228"/>
              <a:gd name="connsiteX20" fmla="*/ 1854915 w 6494035"/>
              <a:gd name="connsiteY20" fmla="*/ 3628847 h 3722228"/>
              <a:gd name="connsiteX21" fmla="*/ 1847108 w 6494035"/>
              <a:gd name="connsiteY21" fmla="*/ 3624248 h 3722228"/>
              <a:gd name="connsiteX22" fmla="*/ 1883087 w 6494035"/>
              <a:gd name="connsiteY22" fmla="*/ 3601976 h 3722228"/>
              <a:gd name="connsiteX23" fmla="*/ 1890685 w 6494035"/>
              <a:gd name="connsiteY23" fmla="*/ 3601976 h 3722228"/>
              <a:gd name="connsiteX24" fmla="*/ 1898281 w 6494035"/>
              <a:gd name="connsiteY24" fmla="*/ 3601976 h 3722228"/>
              <a:gd name="connsiteX25" fmla="*/ 1901410 w 6494035"/>
              <a:gd name="connsiteY25" fmla="*/ 3609553 h 3722228"/>
              <a:gd name="connsiteX26" fmla="*/ 1905879 w 6494035"/>
              <a:gd name="connsiteY26" fmla="*/ 3614008 h 3722228"/>
              <a:gd name="connsiteX27" fmla="*/ 1890685 w 6494035"/>
              <a:gd name="connsiteY27" fmla="*/ 3621138 h 3722228"/>
              <a:gd name="connsiteX28" fmla="*/ 1878620 w 6494035"/>
              <a:gd name="connsiteY28" fmla="*/ 3632278 h 3722228"/>
              <a:gd name="connsiteX29" fmla="*/ 1871023 w 6494035"/>
              <a:gd name="connsiteY29" fmla="*/ 3624704 h 3722228"/>
              <a:gd name="connsiteX30" fmla="*/ 1878620 w 6494035"/>
              <a:gd name="connsiteY30" fmla="*/ 3614008 h 3722228"/>
              <a:gd name="connsiteX31" fmla="*/ 6358915 w 6494035"/>
              <a:gd name="connsiteY31" fmla="*/ 3490376 h 3722228"/>
              <a:gd name="connsiteX32" fmla="*/ 6363027 w 6494035"/>
              <a:gd name="connsiteY32" fmla="*/ 3494930 h 3722228"/>
              <a:gd name="connsiteX33" fmla="*/ 6363027 w 6494035"/>
              <a:gd name="connsiteY33" fmla="*/ 3502661 h 3722228"/>
              <a:gd name="connsiteX34" fmla="*/ 6363027 w 6494035"/>
              <a:gd name="connsiteY34" fmla="*/ 3505850 h 3722228"/>
              <a:gd name="connsiteX35" fmla="*/ 6363027 w 6494035"/>
              <a:gd name="connsiteY35" fmla="*/ 3513581 h 3722228"/>
              <a:gd name="connsiteX36" fmla="*/ 6363027 w 6494035"/>
              <a:gd name="connsiteY36" fmla="*/ 3517676 h 3722228"/>
              <a:gd name="connsiteX37" fmla="*/ 6370804 w 6494035"/>
              <a:gd name="connsiteY37" fmla="*/ 3513581 h 3722228"/>
              <a:gd name="connsiteX38" fmla="*/ 6370804 w 6494035"/>
              <a:gd name="connsiteY38" fmla="*/ 3517676 h 3722228"/>
              <a:gd name="connsiteX39" fmla="*/ 6374460 w 6494035"/>
              <a:gd name="connsiteY39" fmla="*/ 3521313 h 3722228"/>
              <a:gd name="connsiteX40" fmla="*/ 6370804 w 6494035"/>
              <a:gd name="connsiteY40" fmla="*/ 3525408 h 3722228"/>
              <a:gd name="connsiteX41" fmla="*/ 6370804 w 6494035"/>
              <a:gd name="connsiteY41" fmla="*/ 3536328 h 3722228"/>
              <a:gd name="connsiteX42" fmla="*/ 6366683 w 6494035"/>
              <a:gd name="connsiteY42" fmla="*/ 3547707 h 3722228"/>
              <a:gd name="connsiteX43" fmla="*/ 6358915 w 6494035"/>
              <a:gd name="connsiteY43" fmla="*/ 3562722 h 3722228"/>
              <a:gd name="connsiteX44" fmla="*/ 6351137 w 6494035"/>
              <a:gd name="connsiteY44" fmla="*/ 3575007 h 3722228"/>
              <a:gd name="connsiteX45" fmla="*/ 6343369 w 6494035"/>
              <a:gd name="connsiteY45" fmla="*/ 3585927 h 3722228"/>
              <a:gd name="connsiteX46" fmla="*/ 6340169 w 6494035"/>
              <a:gd name="connsiteY46" fmla="*/ 3598212 h 3722228"/>
              <a:gd name="connsiteX47" fmla="*/ 6343369 w 6494035"/>
              <a:gd name="connsiteY47" fmla="*/ 3605954 h 3722228"/>
              <a:gd name="connsiteX48" fmla="*/ 6335592 w 6494035"/>
              <a:gd name="connsiteY48" fmla="*/ 3601400 h 3722228"/>
              <a:gd name="connsiteX49" fmla="*/ 6332391 w 6494035"/>
              <a:gd name="connsiteY49" fmla="*/ 3605954 h 3722228"/>
              <a:gd name="connsiteX50" fmla="*/ 6327814 w 6494035"/>
              <a:gd name="connsiteY50" fmla="*/ 3601400 h 3722228"/>
              <a:gd name="connsiteX51" fmla="*/ 6327814 w 6494035"/>
              <a:gd name="connsiteY51" fmla="*/ 3605954 h 3722228"/>
              <a:gd name="connsiteX52" fmla="*/ 6316845 w 6494035"/>
              <a:gd name="connsiteY52" fmla="*/ 3613685 h 3722228"/>
              <a:gd name="connsiteX53" fmla="*/ 6304500 w 6494035"/>
              <a:gd name="connsiteY53" fmla="*/ 3624605 h 3722228"/>
              <a:gd name="connsiteX54" fmla="*/ 6301299 w 6494035"/>
              <a:gd name="connsiteY54" fmla="*/ 3640079 h 3722228"/>
              <a:gd name="connsiteX55" fmla="*/ 6293522 w 6494035"/>
              <a:gd name="connsiteY55" fmla="*/ 3647362 h 3722228"/>
              <a:gd name="connsiteX56" fmla="*/ 6285754 w 6494035"/>
              <a:gd name="connsiteY56" fmla="*/ 3659648 h 3722228"/>
              <a:gd name="connsiteX57" fmla="*/ 6277976 w 6494035"/>
              <a:gd name="connsiteY57" fmla="*/ 3667379 h 3722228"/>
              <a:gd name="connsiteX58" fmla="*/ 6281177 w 6494035"/>
              <a:gd name="connsiteY58" fmla="*/ 3670568 h 3722228"/>
              <a:gd name="connsiteX59" fmla="*/ 6277976 w 6494035"/>
              <a:gd name="connsiteY59" fmla="*/ 3670568 h 3722228"/>
              <a:gd name="connsiteX60" fmla="*/ 6270199 w 6494035"/>
              <a:gd name="connsiteY60" fmla="*/ 3678299 h 3722228"/>
              <a:gd name="connsiteX61" fmla="*/ 6258319 w 6494035"/>
              <a:gd name="connsiteY61" fmla="*/ 3686031 h 3722228"/>
              <a:gd name="connsiteX62" fmla="*/ 6254653 w 6494035"/>
              <a:gd name="connsiteY62" fmla="*/ 3693773 h 3722228"/>
              <a:gd name="connsiteX63" fmla="*/ 6234995 w 6494035"/>
              <a:gd name="connsiteY63" fmla="*/ 3698316 h 3722228"/>
              <a:gd name="connsiteX64" fmla="*/ 6230418 w 6494035"/>
              <a:gd name="connsiteY64" fmla="*/ 3693773 h 3722228"/>
              <a:gd name="connsiteX65" fmla="*/ 6222650 w 6494035"/>
              <a:gd name="connsiteY65" fmla="*/ 3690584 h 3722228"/>
              <a:gd name="connsiteX66" fmla="*/ 6222650 w 6494035"/>
              <a:gd name="connsiteY66" fmla="*/ 3682853 h 3722228"/>
              <a:gd name="connsiteX67" fmla="*/ 6211672 w 6494035"/>
              <a:gd name="connsiteY67" fmla="*/ 3678299 h 3722228"/>
              <a:gd name="connsiteX68" fmla="*/ 6211672 w 6494035"/>
              <a:gd name="connsiteY68" fmla="*/ 3675111 h 3722228"/>
              <a:gd name="connsiteX69" fmla="*/ 6203904 w 6494035"/>
              <a:gd name="connsiteY69" fmla="*/ 3675111 h 3722228"/>
              <a:gd name="connsiteX70" fmla="*/ 6196127 w 6494035"/>
              <a:gd name="connsiteY70" fmla="*/ 3670568 h 3722228"/>
              <a:gd name="connsiteX71" fmla="*/ 6199327 w 6494035"/>
              <a:gd name="connsiteY71" fmla="*/ 3662826 h 3722228"/>
              <a:gd name="connsiteX72" fmla="*/ 6196127 w 6494035"/>
              <a:gd name="connsiteY72" fmla="*/ 3662826 h 3722228"/>
              <a:gd name="connsiteX73" fmla="*/ 6196127 w 6494035"/>
              <a:gd name="connsiteY73" fmla="*/ 3659648 h 3722228"/>
              <a:gd name="connsiteX74" fmla="*/ 6203904 w 6494035"/>
              <a:gd name="connsiteY74" fmla="*/ 3659648 h 3722228"/>
              <a:gd name="connsiteX75" fmla="*/ 6203904 w 6494035"/>
              <a:gd name="connsiteY75" fmla="*/ 3651906 h 3722228"/>
              <a:gd name="connsiteX76" fmla="*/ 6207104 w 6494035"/>
              <a:gd name="connsiteY76" fmla="*/ 3644174 h 3722228"/>
              <a:gd name="connsiteX77" fmla="*/ 6214873 w 6494035"/>
              <a:gd name="connsiteY77" fmla="*/ 3647362 h 3722228"/>
              <a:gd name="connsiteX78" fmla="*/ 6211672 w 6494035"/>
              <a:gd name="connsiteY78" fmla="*/ 3640079 h 3722228"/>
              <a:gd name="connsiteX79" fmla="*/ 6214873 w 6494035"/>
              <a:gd name="connsiteY79" fmla="*/ 3640079 h 3722228"/>
              <a:gd name="connsiteX80" fmla="*/ 6214873 w 6494035"/>
              <a:gd name="connsiteY80" fmla="*/ 3636432 h 3722228"/>
              <a:gd name="connsiteX81" fmla="*/ 6219450 w 6494035"/>
              <a:gd name="connsiteY81" fmla="*/ 3632337 h 3722228"/>
              <a:gd name="connsiteX82" fmla="*/ 6222650 w 6494035"/>
              <a:gd name="connsiteY82" fmla="*/ 3632337 h 3722228"/>
              <a:gd name="connsiteX83" fmla="*/ 6222650 w 6494035"/>
              <a:gd name="connsiteY83" fmla="*/ 3628700 h 3722228"/>
              <a:gd name="connsiteX84" fmla="*/ 6234995 w 6494035"/>
              <a:gd name="connsiteY84" fmla="*/ 3624605 h 3722228"/>
              <a:gd name="connsiteX85" fmla="*/ 6242764 w 6494035"/>
              <a:gd name="connsiteY85" fmla="*/ 3613685 h 3722228"/>
              <a:gd name="connsiteX86" fmla="*/ 6242764 w 6494035"/>
              <a:gd name="connsiteY86" fmla="*/ 3616874 h 3722228"/>
              <a:gd name="connsiteX87" fmla="*/ 6246885 w 6494035"/>
              <a:gd name="connsiteY87" fmla="*/ 3616874 h 3722228"/>
              <a:gd name="connsiteX88" fmla="*/ 6246885 w 6494035"/>
              <a:gd name="connsiteY88" fmla="*/ 3609132 h 3722228"/>
              <a:gd name="connsiteX89" fmla="*/ 6254653 w 6494035"/>
              <a:gd name="connsiteY89" fmla="*/ 3601400 h 3722228"/>
              <a:gd name="connsiteX90" fmla="*/ 6265631 w 6494035"/>
              <a:gd name="connsiteY90" fmla="*/ 3601400 h 3722228"/>
              <a:gd name="connsiteX91" fmla="*/ 6277976 w 6494035"/>
              <a:gd name="connsiteY91" fmla="*/ 3593669 h 3722228"/>
              <a:gd name="connsiteX92" fmla="*/ 6301299 w 6494035"/>
              <a:gd name="connsiteY92" fmla="*/ 3578195 h 3722228"/>
              <a:gd name="connsiteX93" fmla="*/ 6320045 w 6494035"/>
              <a:gd name="connsiteY93" fmla="*/ 3562722 h 3722228"/>
              <a:gd name="connsiteX94" fmla="*/ 6332391 w 6494035"/>
              <a:gd name="connsiteY94" fmla="*/ 3540882 h 3722228"/>
              <a:gd name="connsiteX95" fmla="*/ 6335592 w 6494035"/>
              <a:gd name="connsiteY95" fmla="*/ 3533150 h 3722228"/>
              <a:gd name="connsiteX96" fmla="*/ 6340169 w 6494035"/>
              <a:gd name="connsiteY96" fmla="*/ 3529055 h 3722228"/>
              <a:gd name="connsiteX97" fmla="*/ 6347937 w 6494035"/>
              <a:gd name="connsiteY97" fmla="*/ 3517676 h 3722228"/>
              <a:gd name="connsiteX98" fmla="*/ 6351137 w 6494035"/>
              <a:gd name="connsiteY98" fmla="*/ 3502661 h 3722228"/>
              <a:gd name="connsiteX99" fmla="*/ 5821217 w 6494035"/>
              <a:gd name="connsiteY99" fmla="*/ 3443683 h 3722228"/>
              <a:gd name="connsiteX100" fmla="*/ 5825758 w 6494035"/>
              <a:gd name="connsiteY100" fmla="*/ 3443683 h 3722228"/>
              <a:gd name="connsiteX101" fmla="*/ 5828938 w 6494035"/>
              <a:gd name="connsiteY101" fmla="*/ 3448259 h 3722228"/>
              <a:gd name="connsiteX102" fmla="*/ 5840744 w 6494035"/>
              <a:gd name="connsiteY102" fmla="*/ 3456042 h 3722228"/>
              <a:gd name="connsiteX103" fmla="*/ 5860726 w 6494035"/>
              <a:gd name="connsiteY103" fmla="*/ 3459245 h 3722228"/>
              <a:gd name="connsiteX104" fmla="*/ 5871625 w 6494035"/>
              <a:gd name="connsiteY104" fmla="*/ 3456042 h 3722228"/>
              <a:gd name="connsiteX105" fmla="*/ 5875711 w 6494035"/>
              <a:gd name="connsiteY105" fmla="*/ 3456042 h 3722228"/>
              <a:gd name="connsiteX106" fmla="*/ 5887063 w 6494035"/>
              <a:gd name="connsiteY106" fmla="*/ 3451466 h 3722228"/>
              <a:gd name="connsiteX107" fmla="*/ 5887063 w 6494035"/>
              <a:gd name="connsiteY107" fmla="*/ 3456042 h 3722228"/>
              <a:gd name="connsiteX108" fmla="*/ 5879342 w 6494035"/>
              <a:gd name="connsiteY108" fmla="*/ 3497699 h 3722228"/>
              <a:gd name="connsiteX109" fmla="*/ 5875711 w 6494035"/>
              <a:gd name="connsiteY109" fmla="*/ 3497699 h 3722228"/>
              <a:gd name="connsiteX110" fmla="*/ 5875711 w 6494035"/>
              <a:gd name="connsiteY110" fmla="*/ 3494491 h 3722228"/>
              <a:gd name="connsiteX111" fmla="*/ 5871625 w 6494035"/>
              <a:gd name="connsiteY111" fmla="*/ 3497699 h 3722228"/>
              <a:gd name="connsiteX112" fmla="*/ 5871625 w 6494035"/>
              <a:gd name="connsiteY112" fmla="*/ 3505477 h 3722228"/>
              <a:gd name="connsiteX113" fmla="*/ 5868446 w 6494035"/>
              <a:gd name="connsiteY113" fmla="*/ 3513261 h 3722228"/>
              <a:gd name="connsiteX114" fmla="*/ 5863905 w 6494035"/>
              <a:gd name="connsiteY114" fmla="*/ 3525162 h 3722228"/>
              <a:gd name="connsiteX115" fmla="*/ 5856185 w 6494035"/>
              <a:gd name="connsiteY115" fmla="*/ 3528822 h 3722228"/>
              <a:gd name="connsiteX116" fmla="*/ 5856185 w 6494035"/>
              <a:gd name="connsiteY116" fmla="*/ 3521044 h 3722228"/>
              <a:gd name="connsiteX117" fmla="*/ 5860726 w 6494035"/>
              <a:gd name="connsiteY117" fmla="*/ 3521044 h 3722228"/>
              <a:gd name="connsiteX118" fmla="*/ 5860726 w 6494035"/>
              <a:gd name="connsiteY118" fmla="*/ 3513261 h 3722228"/>
              <a:gd name="connsiteX119" fmla="*/ 5856185 w 6494035"/>
              <a:gd name="connsiteY119" fmla="*/ 3513261 h 3722228"/>
              <a:gd name="connsiteX120" fmla="*/ 5848464 w 6494035"/>
              <a:gd name="connsiteY120" fmla="*/ 3525162 h 3722228"/>
              <a:gd name="connsiteX121" fmla="*/ 5844378 w 6494035"/>
              <a:gd name="connsiteY121" fmla="*/ 3525162 h 3722228"/>
              <a:gd name="connsiteX122" fmla="*/ 5840744 w 6494035"/>
              <a:gd name="connsiteY122" fmla="*/ 3536606 h 3722228"/>
              <a:gd name="connsiteX123" fmla="*/ 5833023 w 6494035"/>
              <a:gd name="connsiteY123" fmla="*/ 3536606 h 3722228"/>
              <a:gd name="connsiteX124" fmla="*/ 5825758 w 6494035"/>
              <a:gd name="connsiteY124" fmla="*/ 3532945 h 3722228"/>
              <a:gd name="connsiteX125" fmla="*/ 5821217 w 6494035"/>
              <a:gd name="connsiteY125" fmla="*/ 3528822 h 3722228"/>
              <a:gd name="connsiteX126" fmla="*/ 5825758 w 6494035"/>
              <a:gd name="connsiteY126" fmla="*/ 3528822 h 3722228"/>
              <a:gd name="connsiteX127" fmla="*/ 5825758 w 6494035"/>
              <a:gd name="connsiteY127" fmla="*/ 3525162 h 3722228"/>
              <a:gd name="connsiteX128" fmla="*/ 5818038 w 6494035"/>
              <a:gd name="connsiteY128" fmla="*/ 3521044 h 3722228"/>
              <a:gd name="connsiteX129" fmla="*/ 5813497 w 6494035"/>
              <a:gd name="connsiteY129" fmla="*/ 3510058 h 3722228"/>
              <a:gd name="connsiteX130" fmla="*/ 5818038 w 6494035"/>
              <a:gd name="connsiteY130" fmla="*/ 3494491 h 3722228"/>
              <a:gd name="connsiteX131" fmla="*/ 5821217 w 6494035"/>
              <a:gd name="connsiteY131" fmla="*/ 3497699 h 3722228"/>
              <a:gd name="connsiteX132" fmla="*/ 5821217 w 6494035"/>
              <a:gd name="connsiteY132" fmla="*/ 3494491 h 3722228"/>
              <a:gd name="connsiteX133" fmla="*/ 5818038 w 6494035"/>
              <a:gd name="connsiteY133" fmla="*/ 3451466 h 3722228"/>
              <a:gd name="connsiteX134" fmla="*/ 6389263 w 6494035"/>
              <a:gd name="connsiteY134" fmla="*/ 3296783 h 3722228"/>
              <a:gd name="connsiteX135" fmla="*/ 6393822 w 6494035"/>
              <a:gd name="connsiteY135" fmla="*/ 3296783 h 3722228"/>
              <a:gd name="connsiteX136" fmla="*/ 6393822 w 6494035"/>
              <a:gd name="connsiteY136" fmla="*/ 3301349 h 3722228"/>
              <a:gd name="connsiteX137" fmla="*/ 6393822 w 6494035"/>
              <a:gd name="connsiteY137" fmla="*/ 3309122 h 3722228"/>
              <a:gd name="connsiteX138" fmla="*/ 6397010 w 6494035"/>
              <a:gd name="connsiteY138" fmla="*/ 3312318 h 3722228"/>
              <a:gd name="connsiteX139" fmla="*/ 6404752 w 6494035"/>
              <a:gd name="connsiteY139" fmla="*/ 3316883 h 3722228"/>
              <a:gd name="connsiteX140" fmla="*/ 6409305 w 6494035"/>
              <a:gd name="connsiteY140" fmla="*/ 3324188 h 3722228"/>
              <a:gd name="connsiteX141" fmla="*/ 6412494 w 6494035"/>
              <a:gd name="connsiteY141" fmla="*/ 3324188 h 3722228"/>
              <a:gd name="connsiteX142" fmla="*/ 6412494 w 6494035"/>
              <a:gd name="connsiteY142" fmla="*/ 3339722 h 3722228"/>
              <a:gd name="connsiteX143" fmla="*/ 6409305 w 6494035"/>
              <a:gd name="connsiteY143" fmla="*/ 3343374 h 3722228"/>
              <a:gd name="connsiteX144" fmla="*/ 6412494 w 6494035"/>
              <a:gd name="connsiteY144" fmla="*/ 3350691 h 3722228"/>
              <a:gd name="connsiteX145" fmla="*/ 6412494 w 6494035"/>
              <a:gd name="connsiteY145" fmla="*/ 3363018 h 3722228"/>
              <a:gd name="connsiteX146" fmla="*/ 6417053 w 6494035"/>
              <a:gd name="connsiteY146" fmla="*/ 3373986 h 3722228"/>
              <a:gd name="connsiteX147" fmla="*/ 6420241 w 6494035"/>
              <a:gd name="connsiteY147" fmla="*/ 3386313 h 3722228"/>
              <a:gd name="connsiteX148" fmla="*/ 6428895 w 6494035"/>
              <a:gd name="connsiteY148" fmla="*/ 3386313 h 3722228"/>
              <a:gd name="connsiteX149" fmla="*/ 6436637 w 6494035"/>
              <a:gd name="connsiteY149" fmla="*/ 3370791 h 3722228"/>
              <a:gd name="connsiteX150" fmla="*/ 6436637 w 6494035"/>
              <a:gd name="connsiteY150" fmla="*/ 3366213 h 3722228"/>
              <a:gd name="connsiteX151" fmla="*/ 6436637 w 6494035"/>
              <a:gd name="connsiteY151" fmla="*/ 3358452 h 3722228"/>
              <a:gd name="connsiteX152" fmla="*/ 6447573 w 6494035"/>
              <a:gd name="connsiteY152" fmla="*/ 3358452 h 3722228"/>
              <a:gd name="connsiteX153" fmla="*/ 6447573 w 6494035"/>
              <a:gd name="connsiteY153" fmla="*/ 3370791 h 3722228"/>
              <a:gd name="connsiteX154" fmla="*/ 6459868 w 6494035"/>
              <a:gd name="connsiteY154" fmla="*/ 3381748 h 3722228"/>
              <a:gd name="connsiteX155" fmla="*/ 6470804 w 6494035"/>
              <a:gd name="connsiteY155" fmla="*/ 3381748 h 3722228"/>
              <a:gd name="connsiteX156" fmla="*/ 6482646 w 6494035"/>
              <a:gd name="connsiteY156" fmla="*/ 3370791 h 3722228"/>
              <a:gd name="connsiteX157" fmla="*/ 6494035 w 6494035"/>
              <a:gd name="connsiteY157" fmla="*/ 3370791 h 3722228"/>
              <a:gd name="connsiteX158" fmla="*/ 6494035 w 6494035"/>
              <a:gd name="connsiteY158" fmla="*/ 3381748 h 3722228"/>
              <a:gd name="connsiteX159" fmla="*/ 6482646 w 6494035"/>
              <a:gd name="connsiteY159" fmla="*/ 3394086 h 3722228"/>
              <a:gd name="connsiteX160" fmla="*/ 6447573 w 6494035"/>
              <a:gd name="connsiteY160" fmla="*/ 3463516 h 3722228"/>
              <a:gd name="connsiteX161" fmla="*/ 6424342 w 6494035"/>
              <a:gd name="connsiteY161" fmla="*/ 3486812 h 3722228"/>
              <a:gd name="connsiteX162" fmla="*/ 6409305 w 6494035"/>
              <a:gd name="connsiteY162" fmla="*/ 3502346 h 3722228"/>
              <a:gd name="connsiteX163" fmla="*/ 6397010 w 6494035"/>
              <a:gd name="connsiteY163" fmla="*/ 3517424 h 3722228"/>
              <a:gd name="connsiteX164" fmla="*/ 6381521 w 6494035"/>
              <a:gd name="connsiteY164" fmla="*/ 3536611 h 3722228"/>
              <a:gd name="connsiteX165" fmla="*/ 6381521 w 6494035"/>
              <a:gd name="connsiteY165" fmla="*/ 3525185 h 3722228"/>
              <a:gd name="connsiteX166" fmla="*/ 6378332 w 6494035"/>
              <a:gd name="connsiteY166" fmla="*/ 3528850 h 3722228"/>
              <a:gd name="connsiteX167" fmla="*/ 6378332 w 6494035"/>
              <a:gd name="connsiteY167" fmla="*/ 3521076 h 3722228"/>
              <a:gd name="connsiteX168" fmla="*/ 6381521 w 6494035"/>
              <a:gd name="connsiteY168" fmla="*/ 3513315 h 3722228"/>
              <a:gd name="connsiteX169" fmla="*/ 6389263 w 6494035"/>
              <a:gd name="connsiteY169" fmla="*/ 3494585 h 3722228"/>
              <a:gd name="connsiteX170" fmla="*/ 6389263 w 6494035"/>
              <a:gd name="connsiteY170" fmla="*/ 3479051 h 3722228"/>
              <a:gd name="connsiteX171" fmla="*/ 6386074 w 6494035"/>
              <a:gd name="connsiteY171" fmla="*/ 3471289 h 3722228"/>
              <a:gd name="connsiteX172" fmla="*/ 6381521 w 6494035"/>
              <a:gd name="connsiteY172" fmla="*/ 3463516 h 3722228"/>
              <a:gd name="connsiteX173" fmla="*/ 6378332 w 6494035"/>
              <a:gd name="connsiteY173" fmla="*/ 3455755 h 3722228"/>
              <a:gd name="connsiteX174" fmla="*/ 6381521 w 6494035"/>
              <a:gd name="connsiteY174" fmla="*/ 3447994 h 3722228"/>
              <a:gd name="connsiteX175" fmla="*/ 6389263 w 6494035"/>
              <a:gd name="connsiteY175" fmla="*/ 3443873 h 3722228"/>
              <a:gd name="connsiteX176" fmla="*/ 6397010 w 6494035"/>
              <a:gd name="connsiteY176" fmla="*/ 3417382 h 3722228"/>
              <a:gd name="connsiteX177" fmla="*/ 6401563 w 6494035"/>
              <a:gd name="connsiteY177" fmla="*/ 3420578 h 3722228"/>
              <a:gd name="connsiteX178" fmla="*/ 6401563 w 6494035"/>
              <a:gd name="connsiteY178" fmla="*/ 3405043 h 3722228"/>
              <a:gd name="connsiteX179" fmla="*/ 6401563 w 6494035"/>
              <a:gd name="connsiteY179" fmla="*/ 3386313 h 3722228"/>
              <a:gd name="connsiteX180" fmla="*/ 6404752 w 6494035"/>
              <a:gd name="connsiteY180" fmla="*/ 3386313 h 3722228"/>
              <a:gd name="connsiteX181" fmla="*/ 6409305 w 6494035"/>
              <a:gd name="connsiteY181" fmla="*/ 3378552 h 3722228"/>
              <a:gd name="connsiteX182" fmla="*/ 6401563 w 6494035"/>
              <a:gd name="connsiteY182" fmla="*/ 3378552 h 3722228"/>
              <a:gd name="connsiteX183" fmla="*/ 6401563 w 6494035"/>
              <a:gd name="connsiteY183" fmla="*/ 3366213 h 3722228"/>
              <a:gd name="connsiteX184" fmla="*/ 6401563 w 6494035"/>
              <a:gd name="connsiteY184" fmla="*/ 3363018 h 3722228"/>
              <a:gd name="connsiteX185" fmla="*/ 6404752 w 6494035"/>
              <a:gd name="connsiteY185" fmla="*/ 3366213 h 3722228"/>
              <a:gd name="connsiteX186" fmla="*/ 6404752 w 6494035"/>
              <a:gd name="connsiteY186" fmla="*/ 3363018 h 3722228"/>
              <a:gd name="connsiteX187" fmla="*/ 6404752 w 6494035"/>
              <a:gd name="connsiteY187" fmla="*/ 3355256 h 3722228"/>
              <a:gd name="connsiteX188" fmla="*/ 6401563 w 6494035"/>
              <a:gd name="connsiteY188" fmla="*/ 3355256 h 3722228"/>
              <a:gd name="connsiteX189" fmla="*/ 6397010 w 6494035"/>
              <a:gd name="connsiteY189" fmla="*/ 3358452 h 3722228"/>
              <a:gd name="connsiteX190" fmla="*/ 6393822 w 6494035"/>
              <a:gd name="connsiteY190" fmla="*/ 3316883 h 3722228"/>
              <a:gd name="connsiteX191" fmla="*/ 6327067 w 6494035"/>
              <a:gd name="connsiteY191" fmla="*/ 2889116 h 3722228"/>
              <a:gd name="connsiteX192" fmla="*/ 6331681 w 6494035"/>
              <a:gd name="connsiteY192" fmla="*/ 2893605 h 3722228"/>
              <a:gd name="connsiteX193" fmla="*/ 6342751 w 6494035"/>
              <a:gd name="connsiteY193" fmla="*/ 2908865 h 3722228"/>
              <a:gd name="connsiteX194" fmla="*/ 6347363 w 6494035"/>
              <a:gd name="connsiteY194" fmla="*/ 2912007 h 3722228"/>
              <a:gd name="connsiteX195" fmla="*/ 6347363 w 6494035"/>
              <a:gd name="connsiteY195" fmla="*/ 2919639 h 3722228"/>
              <a:gd name="connsiteX196" fmla="*/ 6355205 w 6494035"/>
              <a:gd name="connsiteY196" fmla="*/ 2927270 h 3722228"/>
              <a:gd name="connsiteX197" fmla="*/ 6363047 w 6494035"/>
              <a:gd name="connsiteY197" fmla="*/ 2942530 h 3722228"/>
              <a:gd name="connsiteX198" fmla="*/ 6363047 w 6494035"/>
              <a:gd name="connsiteY198" fmla="*/ 2950161 h 3722228"/>
              <a:gd name="connsiteX199" fmla="*/ 6355205 w 6494035"/>
              <a:gd name="connsiteY199" fmla="*/ 2946570 h 3722228"/>
              <a:gd name="connsiteX200" fmla="*/ 6355205 w 6494035"/>
              <a:gd name="connsiteY200" fmla="*/ 2938939 h 3722228"/>
              <a:gd name="connsiteX201" fmla="*/ 6342751 w 6494035"/>
              <a:gd name="connsiteY201" fmla="*/ 2931310 h 3722228"/>
              <a:gd name="connsiteX202" fmla="*/ 6331681 w 6494035"/>
              <a:gd name="connsiteY202" fmla="*/ 2908865 h 3722228"/>
              <a:gd name="connsiteX203" fmla="*/ 4105236 w 6494035"/>
              <a:gd name="connsiteY203" fmla="*/ 2861766 h 3722228"/>
              <a:gd name="connsiteX204" fmla="*/ 4112842 w 6494035"/>
              <a:gd name="connsiteY204" fmla="*/ 2869957 h 3722228"/>
              <a:gd name="connsiteX205" fmla="*/ 4108368 w 6494035"/>
              <a:gd name="connsiteY205" fmla="*/ 2873811 h 3722228"/>
              <a:gd name="connsiteX206" fmla="*/ 4100763 w 6494035"/>
              <a:gd name="connsiteY206" fmla="*/ 2869957 h 3722228"/>
              <a:gd name="connsiteX207" fmla="*/ 4150996 w 6494035"/>
              <a:gd name="connsiteY207" fmla="*/ 2842407 h 3722228"/>
              <a:gd name="connsiteX208" fmla="*/ 4156057 w 6494035"/>
              <a:gd name="connsiteY208" fmla="*/ 2850150 h 3722228"/>
              <a:gd name="connsiteX209" fmla="*/ 4150996 w 6494035"/>
              <a:gd name="connsiteY209" fmla="*/ 2857895 h 3722228"/>
              <a:gd name="connsiteX210" fmla="*/ 4147453 w 6494035"/>
              <a:gd name="connsiteY210" fmla="*/ 2854250 h 3722228"/>
              <a:gd name="connsiteX211" fmla="*/ 4147453 w 6494035"/>
              <a:gd name="connsiteY211" fmla="*/ 2850150 h 3722228"/>
              <a:gd name="connsiteX212" fmla="*/ 3989393 w 6494035"/>
              <a:gd name="connsiteY212" fmla="*/ 2669311 h 3722228"/>
              <a:gd name="connsiteX213" fmla="*/ 3989393 w 6494035"/>
              <a:gd name="connsiteY213" fmla="*/ 2677054 h 3722228"/>
              <a:gd name="connsiteX214" fmla="*/ 3992582 w 6494035"/>
              <a:gd name="connsiteY214" fmla="*/ 2677054 h 3722228"/>
              <a:gd name="connsiteX215" fmla="*/ 3992582 w 6494035"/>
              <a:gd name="connsiteY215" fmla="*/ 2684811 h 3722228"/>
              <a:gd name="connsiteX216" fmla="*/ 3997134 w 6494035"/>
              <a:gd name="connsiteY216" fmla="*/ 2689373 h 3722228"/>
              <a:gd name="connsiteX217" fmla="*/ 4008063 w 6494035"/>
              <a:gd name="connsiteY217" fmla="*/ 2719006 h 3722228"/>
              <a:gd name="connsiteX218" fmla="*/ 4012622 w 6494035"/>
              <a:gd name="connsiteY218" fmla="*/ 2738608 h 3722228"/>
              <a:gd name="connsiteX219" fmla="*/ 4004874 w 6494035"/>
              <a:gd name="connsiteY219" fmla="*/ 2754108 h 3722228"/>
              <a:gd name="connsiteX220" fmla="*/ 3997134 w 6494035"/>
              <a:gd name="connsiteY220" fmla="*/ 2746351 h 3722228"/>
              <a:gd name="connsiteX221" fmla="*/ 3992582 w 6494035"/>
              <a:gd name="connsiteY221" fmla="*/ 2746351 h 3722228"/>
              <a:gd name="connsiteX222" fmla="*/ 3992582 w 6494035"/>
              <a:gd name="connsiteY222" fmla="*/ 2754108 h 3722228"/>
              <a:gd name="connsiteX223" fmla="*/ 3997134 w 6494035"/>
              <a:gd name="connsiteY223" fmla="*/ 2765046 h 3722228"/>
              <a:gd name="connsiteX224" fmla="*/ 3989393 w 6494035"/>
              <a:gd name="connsiteY224" fmla="*/ 2780546 h 3722228"/>
              <a:gd name="connsiteX225" fmla="*/ 3989393 w 6494035"/>
              <a:gd name="connsiteY225" fmla="*/ 2788289 h 3722228"/>
              <a:gd name="connsiteX226" fmla="*/ 3973905 w 6494035"/>
              <a:gd name="connsiteY226" fmla="*/ 2834789 h 3722228"/>
              <a:gd name="connsiteX227" fmla="*/ 3950668 w 6494035"/>
              <a:gd name="connsiteY227" fmla="*/ 2888586 h 3722228"/>
              <a:gd name="connsiteX228" fmla="*/ 3927439 w 6494035"/>
              <a:gd name="connsiteY228" fmla="*/ 2950572 h 3722228"/>
              <a:gd name="connsiteX229" fmla="*/ 3915593 w 6494035"/>
              <a:gd name="connsiteY229" fmla="*/ 2958330 h 3722228"/>
              <a:gd name="connsiteX230" fmla="*/ 3903301 w 6494035"/>
              <a:gd name="connsiteY230" fmla="*/ 2962432 h 3722228"/>
              <a:gd name="connsiteX231" fmla="*/ 3892364 w 6494035"/>
              <a:gd name="connsiteY231" fmla="*/ 2966073 h 3722228"/>
              <a:gd name="connsiteX232" fmla="*/ 3884624 w 6494035"/>
              <a:gd name="connsiteY232" fmla="*/ 2958330 h 3722228"/>
              <a:gd name="connsiteX233" fmla="*/ 3869135 w 6494035"/>
              <a:gd name="connsiteY233" fmla="*/ 2954674 h 3722228"/>
              <a:gd name="connsiteX234" fmla="*/ 3861387 w 6494035"/>
              <a:gd name="connsiteY234" fmla="*/ 2939635 h 3722228"/>
              <a:gd name="connsiteX235" fmla="*/ 3861387 w 6494035"/>
              <a:gd name="connsiteY235" fmla="*/ 2916392 h 3722228"/>
              <a:gd name="connsiteX236" fmla="*/ 3856835 w 6494035"/>
              <a:gd name="connsiteY236" fmla="*/ 2908634 h 3722228"/>
              <a:gd name="connsiteX237" fmla="*/ 3853647 w 6494035"/>
              <a:gd name="connsiteY237" fmla="*/ 2885391 h 3722228"/>
              <a:gd name="connsiteX238" fmla="*/ 3861387 w 6494035"/>
              <a:gd name="connsiteY238" fmla="*/ 2873086 h 3722228"/>
              <a:gd name="connsiteX239" fmla="*/ 3864576 w 6494035"/>
              <a:gd name="connsiteY239" fmla="*/ 2869891 h 3722228"/>
              <a:gd name="connsiteX240" fmla="*/ 3884624 w 6494035"/>
              <a:gd name="connsiteY240" fmla="*/ 2842532 h 3722228"/>
              <a:gd name="connsiteX241" fmla="*/ 3884624 w 6494035"/>
              <a:gd name="connsiteY241" fmla="*/ 2838891 h 3722228"/>
              <a:gd name="connsiteX242" fmla="*/ 3884624 w 6494035"/>
              <a:gd name="connsiteY242" fmla="*/ 2831594 h 3722228"/>
              <a:gd name="connsiteX243" fmla="*/ 3880064 w 6494035"/>
              <a:gd name="connsiteY243" fmla="*/ 2823851 h 3722228"/>
              <a:gd name="connsiteX244" fmla="*/ 3876876 w 6494035"/>
              <a:gd name="connsiteY244" fmla="*/ 2816094 h 3722228"/>
              <a:gd name="connsiteX245" fmla="*/ 3876876 w 6494035"/>
              <a:gd name="connsiteY245" fmla="*/ 2796046 h 3722228"/>
              <a:gd name="connsiteX246" fmla="*/ 3884624 w 6494035"/>
              <a:gd name="connsiteY246" fmla="*/ 2769594 h 3722228"/>
              <a:gd name="connsiteX247" fmla="*/ 3887813 w 6494035"/>
              <a:gd name="connsiteY247" fmla="*/ 2761851 h 3722228"/>
              <a:gd name="connsiteX248" fmla="*/ 3895553 w 6494035"/>
              <a:gd name="connsiteY248" fmla="*/ 2757289 h 3722228"/>
              <a:gd name="connsiteX249" fmla="*/ 3903301 w 6494035"/>
              <a:gd name="connsiteY249" fmla="*/ 2754108 h 3722228"/>
              <a:gd name="connsiteX250" fmla="*/ 3911042 w 6494035"/>
              <a:gd name="connsiteY250" fmla="*/ 2757289 h 3722228"/>
              <a:gd name="connsiteX251" fmla="*/ 3911042 w 6494035"/>
              <a:gd name="connsiteY251" fmla="*/ 2754108 h 3722228"/>
              <a:gd name="connsiteX252" fmla="*/ 3918782 w 6494035"/>
              <a:gd name="connsiteY252" fmla="*/ 2749992 h 3722228"/>
              <a:gd name="connsiteX253" fmla="*/ 3927439 w 6494035"/>
              <a:gd name="connsiteY253" fmla="*/ 2754108 h 3722228"/>
              <a:gd name="connsiteX254" fmla="*/ 3923342 w 6494035"/>
              <a:gd name="connsiteY254" fmla="*/ 2746351 h 3722228"/>
              <a:gd name="connsiteX255" fmla="*/ 3938376 w 6494035"/>
              <a:gd name="connsiteY255" fmla="*/ 2738608 h 3722228"/>
              <a:gd name="connsiteX256" fmla="*/ 3938376 w 6494035"/>
              <a:gd name="connsiteY256" fmla="*/ 2746351 h 3722228"/>
              <a:gd name="connsiteX257" fmla="*/ 3946116 w 6494035"/>
              <a:gd name="connsiteY257" fmla="*/ 2742249 h 3722228"/>
              <a:gd name="connsiteX258" fmla="*/ 3942928 w 6494035"/>
              <a:gd name="connsiteY258" fmla="*/ 2738608 h 3722228"/>
              <a:gd name="connsiteX259" fmla="*/ 3950668 w 6494035"/>
              <a:gd name="connsiteY259" fmla="*/ 2726749 h 3722228"/>
              <a:gd name="connsiteX260" fmla="*/ 3950668 w 6494035"/>
              <a:gd name="connsiteY260" fmla="*/ 2734507 h 3722228"/>
              <a:gd name="connsiteX261" fmla="*/ 3958416 w 6494035"/>
              <a:gd name="connsiteY261" fmla="*/ 2726749 h 3722228"/>
              <a:gd name="connsiteX262" fmla="*/ 3961605 w 6494035"/>
              <a:gd name="connsiteY262" fmla="*/ 2726749 h 3722228"/>
              <a:gd name="connsiteX263" fmla="*/ 3953856 w 6494035"/>
              <a:gd name="connsiteY263" fmla="*/ 2723554 h 3722228"/>
              <a:gd name="connsiteX264" fmla="*/ 3958416 w 6494035"/>
              <a:gd name="connsiteY264" fmla="*/ 2715811 h 3722228"/>
              <a:gd name="connsiteX265" fmla="*/ 3961605 w 6494035"/>
              <a:gd name="connsiteY265" fmla="*/ 2719006 h 3722228"/>
              <a:gd name="connsiteX266" fmla="*/ 3961605 w 6494035"/>
              <a:gd name="connsiteY266" fmla="*/ 2715811 h 3722228"/>
              <a:gd name="connsiteX267" fmla="*/ 3958416 w 6494035"/>
              <a:gd name="connsiteY267" fmla="*/ 2704413 h 3722228"/>
              <a:gd name="connsiteX268" fmla="*/ 3966157 w 6494035"/>
              <a:gd name="connsiteY268" fmla="*/ 2704413 h 3722228"/>
              <a:gd name="connsiteX269" fmla="*/ 3966157 w 6494035"/>
              <a:gd name="connsiteY269" fmla="*/ 2708054 h 3722228"/>
              <a:gd name="connsiteX270" fmla="*/ 3973905 w 6494035"/>
              <a:gd name="connsiteY270" fmla="*/ 2700311 h 3722228"/>
              <a:gd name="connsiteX271" fmla="*/ 3977093 w 6494035"/>
              <a:gd name="connsiteY271" fmla="*/ 2704413 h 3722228"/>
              <a:gd name="connsiteX272" fmla="*/ 3981645 w 6494035"/>
              <a:gd name="connsiteY272" fmla="*/ 2692554 h 3722228"/>
              <a:gd name="connsiteX273" fmla="*/ 3977093 w 6494035"/>
              <a:gd name="connsiteY273" fmla="*/ 2681616 h 3722228"/>
              <a:gd name="connsiteX274" fmla="*/ 3984834 w 6494035"/>
              <a:gd name="connsiteY274" fmla="*/ 2677054 h 3722228"/>
              <a:gd name="connsiteX275" fmla="*/ 5910115 w 6494035"/>
              <a:gd name="connsiteY275" fmla="*/ 2661341 h 3722228"/>
              <a:gd name="connsiteX276" fmla="*/ 5910115 w 6494035"/>
              <a:gd name="connsiteY276" fmla="*/ 2665909 h 3722228"/>
              <a:gd name="connsiteX277" fmla="*/ 5914198 w 6494035"/>
              <a:gd name="connsiteY277" fmla="*/ 2673645 h 3722228"/>
              <a:gd name="connsiteX278" fmla="*/ 5914198 w 6494035"/>
              <a:gd name="connsiteY278" fmla="*/ 2688713 h 3722228"/>
              <a:gd name="connsiteX279" fmla="*/ 5917382 w 6494035"/>
              <a:gd name="connsiteY279" fmla="*/ 2688713 h 3722228"/>
              <a:gd name="connsiteX280" fmla="*/ 5917382 w 6494035"/>
              <a:gd name="connsiteY280" fmla="*/ 2696449 h 3722228"/>
              <a:gd name="connsiteX281" fmla="*/ 5921955 w 6494035"/>
              <a:gd name="connsiteY281" fmla="*/ 2700096 h 3722228"/>
              <a:gd name="connsiteX282" fmla="*/ 5921955 w 6494035"/>
              <a:gd name="connsiteY282" fmla="*/ 2711038 h 3722228"/>
              <a:gd name="connsiteX283" fmla="*/ 5925139 w 6494035"/>
              <a:gd name="connsiteY283" fmla="*/ 2711038 h 3722228"/>
              <a:gd name="connsiteX284" fmla="*/ 5925139 w 6494035"/>
              <a:gd name="connsiteY284" fmla="*/ 2730636 h 3722228"/>
              <a:gd name="connsiteX285" fmla="*/ 5929671 w 6494035"/>
              <a:gd name="connsiteY285" fmla="*/ 2749351 h 3722228"/>
              <a:gd name="connsiteX286" fmla="*/ 5932896 w 6494035"/>
              <a:gd name="connsiteY286" fmla="*/ 2746146 h 3722228"/>
              <a:gd name="connsiteX287" fmla="*/ 5940612 w 6494035"/>
              <a:gd name="connsiteY287" fmla="*/ 2738410 h 3722228"/>
              <a:gd name="connsiteX288" fmla="*/ 5945185 w 6494035"/>
              <a:gd name="connsiteY288" fmla="*/ 2749351 h 3722228"/>
              <a:gd name="connsiteX289" fmla="*/ 5956085 w 6494035"/>
              <a:gd name="connsiteY289" fmla="*/ 2757087 h 3722228"/>
              <a:gd name="connsiteX290" fmla="*/ 5956085 w 6494035"/>
              <a:gd name="connsiteY290" fmla="*/ 2784901 h 3722228"/>
              <a:gd name="connsiteX291" fmla="*/ 5956085 w 6494035"/>
              <a:gd name="connsiteY291" fmla="*/ 2792638 h 3722228"/>
              <a:gd name="connsiteX292" fmla="*/ 5963842 w 6494035"/>
              <a:gd name="connsiteY292" fmla="*/ 2803579 h 3722228"/>
              <a:gd name="connsiteX293" fmla="*/ 5968414 w 6494035"/>
              <a:gd name="connsiteY293" fmla="*/ 2823215 h 3722228"/>
              <a:gd name="connsiteX294" fmla="*/ 5968414 w 6494035"/>
              <a:gd name="connsiteY294" fmla="*/ 2834156 h 3722228"/>
              <a:gd name="connsiteX295" fmla="*/ 5968414 w 6494035"/>
              <a:gd name="connsiteY295" fmla="*/ 2841892 h 3722228"/>
              <a:gd name="connsiteX296" fmla="*/ 5971599 w 6494035"/>
              <a:gd name="connsiteY296" fmla="*/ 2849629 h 3722228"/>
              <a:gd name="connsiteX297" fmla="*/ 5979315 w 6494035"/>
              <a:gd name="connsiteY297" fmla="*/ 2861970 h 3722228"/>
              <a:gd name="connsiteX298" fmla="*/ 5991154 w 6494035"/>
              <a:gd name="connsiteY298" fmla="*/ 2861970 h 3722228"/>
              <a:gd name="connsiteX299" fmla="*/ 5994828 w 6494035"/>
              <a:gd name="connsiteY299" fmla="*/ 2872911 h 3722228"/>
              <a:gd name="connsiteX300" fmla="*/ 5998911 w 6494035"/>
              <a:gd name="connsiteY300" fmla="*/ 2872911 h 3722228"/>
              <a:gd name="connsiteX301" fmla="*/ 6010301 w 6494035"/>
              <a:gd name="connsiteY301" fmla="*/ 2880647 h 3722228"/>
              <a:gd name="connsiteX302" fmla="*/ 6014384 w 6494035"/>
              <a:gd name="connsiteY302" fmla="*/ 2888384 h 3722228"/>
              <a:gd name="connsiteX303" fmla="*/ 6018017 w 6494035"/>
              <a:gd name="connsiteY303" fmla="*/ 2892952 h 3722228"/>
              <a:gd name="connsiteX304" fmla="*/ 6010301 w 6494035"/>
              <a:gd name="connsiteY304" fmla="*/ 2896157 h 3722228"/>
              <a:gd name="connsiteX305" fmla="*/ 6014384 w 6494035"/>
              <a:gd name="connsiteY305" fmla="*/ 2903894 h 3722228"/>
              <a:gd name="connsiteX306" fmla="*/ 6022140 w 6494035"/>
              <a:gd name="connsiteY306" fmla="*/ 2915756 h 3722228"/>
              <a:gd name="connsiteX307" fmla="*/ 6022140 w 6494035"/>
              <a:gd name="connsiteY307" fmla="*/ 2919403 h 3722228"/>
              <a:gd name="connsiteX308" fmla="*/ 6029857 w 6494035"/>
              <a:gd name="connsiteY308" fmla="*/ 2942207 h 3722228"/>
              <a:gd name="connsiteX309" fmla="*/ 6033082 w 6494035"/>
              <a:gd name="connsiteY309" fmla="*/ 2946775 h 3722228"/>
              <a:gd name="connsiteX310" fmla="*/ 6033082 w 6494035"/>
              <a:gd name="connsiteY310" fmla="*/ 2931266 h 3722228"/>
              <a:gd name="connsiteX311" fmla="*/ 6045370 w 6494035"/>
              <a:gd name="connsiteY311" fmla="*/ 2942207 h 3722228"/>
              <a:gd name="connsiteX312" fmla="*/ 6045370 w 6494035"/>
              <a:gd name="connsiteY312" fmla="*/ 2939002 h 3722228"/>
              <a:gd name="connsiteX313" fmla="*/ 6049902 w 6494035"/>
              <a:gd name="connsiteY313" fmla="*/ 2946775 h 3722228"/>
              <a:gd name="connsiteX314" fmla="*/ 6049902 w 6494035"/>
              <a:gd name="connsiteY314" fmla="*/ 2965453 h 3722228"/>
              <a:gd name="connsiteX315" fmla="*/ 6040798 w 6494035"/>
              <a:gd name="connsiteY315" fmla="*/ 2965453 h 3722228"/>
              <a:gd name="connsiteX316" fmla="*/ 6045370 w 6494035"/>
              <a:gd name="connsiteY316" fmla="*/ 2973189 h 3722228"/>
              <a:gd name="connsiteX317" fmla="*/ 6057659 w 6494035"/>
              <a:gd name="connsiteY317" fmla="*/ 2980962 h 3722228"/>
              <a:gd name="connsiteX318" fmla="*/ 6064926 w 6494035"/>
              <a:gd name="connsiteY318" fmla="*/ 2988699 h 3722228"/>
              <a:gd name="connsiteX319" fmla="*/ 6068600 w 6494035"/>
              <a:gd name="connsiteY319" fmla="*/ 3000561 h 3722228"/>
              <a:gd name="connsiteX320" fmla="*/ 6076316 w 6494035"/>
              <a:gd name="connsiteY320" fmla="*/ 3008298 h 3722228"/>
              <a:gd name="connsiteX321" fmla="*/ 6080439 w 6494035"/>
              <a:gd name="connsiteY321" fmla="*/ 3016071 h 3722228"/>
              <a:gd name="connsiteX322" fmla="*/ 6076316 w 6494035"/>
              <a:gd name="connsiteY322" fmla="*/ 3027012 h 3722228"/>
              <a:gd name="connsiteX323" fmla="*/ 6084073 w 6494035"/>
              <a:gd name="connsiteY323" fmla="*/ 3042522 h 3722228"/>
              <a:gd name="connsiteX324" fmla="*/ 6076316 w 6494035"/>
              <a:gd name="connsiteY324" fmla="*/ 3073504 h 3722228"/>
              <a:gd name="connsiteX325" fmla="*/ 6080439 w 6494035"/>
              <a:gd name="connsiteY325" fmla="*/ 3089013 h 3722228"/>
              <a:gd name="connsiteX326" fmla="*/ 6076316 w 6494035"/>
              <a:gd name="connsiteY326" fmla="*/ 3116348 h 3722228"/>
              <a:gd name="connsiteX327" fmla="*/ 6064926 w 6494035"/>
              <a:gd name="connsiteY327" fmla="*/ 3142799 h 3722228"/>
              <a:gd name="connsiteX328" fmla="*/ 6057659 w 6494035"/>
              <a:gd name="connsiteY328" fmla="*/ 3170613 h 3722228"/>
              <a:gd name="connsiteX329" fmla="*/ 6037613 w 6494035"/>
              <a:gd name="connsiteY329" fmla="*/ 3201153 h 3722228"/>
              <a:gd name="connsiteX330" fmla="*/ 6037613 w 6494035"/>
              <a:gd name="connsiteY330" fmla="*/ 3204800 h 3722228"/>
              <a:gd name="connsiteX331" fmla="*/ 6037613 w 6494035"/>
              <a:gd name="connsiteY331" fmla="*/ 3208927 h 3722228"/>
              <a:gd name="connsiteX332" fmla="*/ 6014384 w 6494035"/>
              <a:gd name="connsiteY332" fmla="*/ 3227604 h 3722228"/>
              <a:gd name="connsiteX333" fmla="*/ 6010301 w 6494035"/>
              <a:gd name="connsiteY333" fmla="*/ 3239909 h 3722228"/>
              <a:gd name="connsiteX334" fmla="*/ 6006668 w 6494035"/>
              <a:gd name="connsiteY334" fmla="*/ 3250850 h 3722228"/>
              <a:gd name="connsiteX335" fmla="*/ 5991154 w 6494035"/>
              <a:gd name="connsiteY335" fmla="*/ 3270928 h 3722228"/>
              <a:gd name="connsiteX336" fmla="*/ 5983887 w 6494035"/>
              <a:gd name="connsiteY336" fmla="*/ 3285958 h 3722228"/>
              <a:gd name="connsiteX337" fmla="*/ 5963842 w 6494035"/>
              <a:gd name="connsiteY337" fmla="*/ 3320182 h 3722228"/>
              <a:gd name="connsiteX338" fmla="*/ 5952901 w 6494035"/>
              <a:gd name="connsiteY338" fmla="*/ 3351165 h 3722228"/>
              <a:gd name="connsiteX339" fmla="*/ 5932896 w 6494035"/>
              <a:gd name="connsiteY339" fmla="*/ 3363469 h 3722228"/>
              <a:gd name="connsiteX340" fmla="*/ 5902359 w 6494035"/>
              <a:gd name="connsiteY340" fmla="*/ 3363469 h 3722228"/>
              <a:gd name="connsiteX341" fmla="*/ 5890968 w 6494035"/>
              <a:gd name="connsiteY341" fmla="*/ 3374410 h 3722228"/>
              <a:gd name="connsiteX342" fmla="*/ 5868229 w 6494035"/>
              <a:gd name="connsiteY342" fmla="*/ 3386273 h 3722228"/>
              <a:gd name="connsiteX343" fmla="*/ 5871413 w 6494035"/>
              <a:gd name="connsiteY343" fmla="*/ 3389920 h 3722228"/>
              <a:gd name="connsiteX344" fmla="*/ 5868229 w 6494035"/>
              <a:gd name="connsiteY344" fmla="*/ 3397693 h 3722228"/>
              <a:gd name="connsiteX345" fmla="*/ 5860472 w 6494035"/>
              <a:gd name="connsiteY345" fmla="*/ 3382184 h 3722228"/>
              <a:gd name="connsiteX346" fmla="*/ 5855899 w 6494035"/>
              <a:gd name="connsiteY346" fmla="*/ 3378536 h 3722228"/>
              <a:gd name="connsiteX347" fmla="*/ 5855899 w 6494035"/>
              <a:gd name="connsiteY347" fmla="*/ 3374410 h 3722228"/>
              <a:gd name="connsiteX348" fmla="*/ 5855899 w 6494035"/>
              <a:gd name="connsiteY348" fmla="*/ 3366674 h 3722228"/>
              <a:gd name="connsiteX349" fmla="*/ 5844060 w 6494035"/>
              <a:gd name="connsiteY349" fmla="*/ 3374410 h 3722228"/>
              <a:gd name="connsiteX350" fmla="*/ 5840426 w 6494035"/>
              <a:gd name="connsiteY350" fmla="*/ 3374410 h 3722228"/>
              <a:gd name="connsiteX351" fmla="*/ 5848183 w 6494035"/>
              <a:gd name="connsiteY351" fmla="*/ 3366674 h 3722228"/>
              <a:gd name="connsiteX352" fmla="*/ 5848183 w 6494035"/>
              <a:gd name="connsiteY352" fmla="*/ 3358938 h 3722228"/>
              <a:gd name="connsiteX353" fmla="*/ 5836344 w 6494035"/>
              <a:gd name="connsiteY353" fmla="*/ 3363469 h 3722228"/>
              <a:gd name="connsiteX354" fmla="*/ 5840426 w 6494035"/>
              <a:gd name="connsiteY354" fmla="*/ 3363469 h 3722228"/>
              <a:gd name="connsiteX355" fmla="*/ 5840426 w 6494035"/>
              <a:gd name="connsiteY355" fmla="*/ 3371242 h 3722228"/>
              <a:gd name="connsiteX356" fmla="*/ 5813114 w 6494035"/>
              <a:gd name="connsiteY356" fmla="*/ 3386273 h 3722228"/>
              <a:gd name="connsiteX357" fmla="*/ 5802173 w 6494035"/>
              <a:gd name="connsiteY357" fmla="*/ 3374410 h 3722228"/>
              <a:gd name="connsiteX358" fmla="*/ 5789884 w 6494035"/>
              <a:gd name="connsiteY358" fmla="*/ 3371242 h 3722228"/>
              <a:gd name="connsiteX359" fmla="*/ 5782128 w 6494035"/>
              <a:gd name="connsiteY359" fmla="*/ 3363469 h 3722228"/>
              <a:gd name="connsiteX360" fmla="*/ 5778943 w 6494035"/>
              <a:gd name="connsiteY360" fmla="*/ 3366674 h 3722228"/>
              <a:gd name="connsiteX361" fmla="*/ 5766655 w 6494035"/>
              <a:gd name="connsiteY361" fmla="*/ 3358938 h 3722228"/>
              <a:gd name="connsiteX362" fmla="*/ 5758939 w 6494035"/>
              <a:gd name="connsiteY362" fmla="*/ 3355733 h 3722228"/>
              <a:gd name="connsiteX363" fmla="*/ 5755714 w 6494035"/>
              <a:gd name="connsiteY363" fmla="*/ 3347996 h 3722228"/>
              <a:gd name="connsiteX364" fmla="*/ 5747998 w 6494035"/>
              <a:gd name="connsiteY364" fmla="*/ 3335655 h 3722228"/>
              <a:gd name="connsiteX365" fmla="*/ 5747998 w 6494035"/>
              <a:gd name="connsiteY365" fmla="*/ 3324714 h 3722228"/>
              <a:gd name="connsiteX366" fmla="*/ 5755714 w 6494035"/>
              <a:gd name="connsiteY366" fmla="*/ 3309241 h 3722228"/>
              <a:gd name="connsiteX367" fmla="*/ 5743425 w 6494035"/>
              <a:gd name="connsiteY367" fmla="*/ 3285958 h 3722228"/>
              <a:gd name="connsiteX368" fmla="*/ 5751182 w 6494035"/>
              <a:gd name="connsiteY368" fmla="*/ 3281869 h 3722228"/>
              <a:gd name="connsiteX369" fmla="*/ 5751182 w 6494035"/>
              <a:gd name="connsiteY369" fmla="*/ 3278664 h 3722228"/>
              <a:gd name="connsiteX370" fmla="*/ 5740241 w 6494035"/>
              <a:gd name="connsiteY370" fmla="*/ 3278664 h 3722228"/>
              <a:gd name="connsiteX371" fmla="*/ 5728401 w 6494035"/>
              <a:gd name="connsiteY371" fmla="*/ 3281869 h 3722228"/>
              <a:gd name="connsiteX372" fmla="*/ 5736158 w 6494035"/>
              <a:gd name="connsiteY372" fmla="*/ 3274133 h 3722228"/>
              <a:gd name="connsiteX373" fmla="*/ 5740241 w 6494035"/>
              <a:gd name="connsiteY373" fmla="*/ 3263191 h 3722228"/>
              <a:gd name="connsiteX374" fmla="*/ 5736158 w 6494035"/>
              <a:gd name="connsiteY374" fmla="*/ 3239909 h 3722228"/>
              <a:gd name="connsiteX375" fmla="*/ 5728401 w 6494035"/>
              <a:gd name="connsiteY375" fmla="*/ 3247682 h 3722228"/>
              <a:gd name="connsiteX376" fmla="*/ 5720685 w 6494035"/>
              <a:gd name="connsiteY376" fmla="*/ 3266360 h 3722228"/>
              <a:gd name="connsiteX377" fmla="*/ 5712929 w 6494035"/>
              <a:gd name="connsiteY377" fmla="*/ 3266360 h 3722228"/>
              <a:gd name="connsiteX378" fmla="*/ 5705172 w 6494035"/>
              <a:gd name="connsiteY378" fmla="*/ 3270928 h 3722228"/>
              <a:gd name="connsiteX379" fmla="*/ 5709744 w 6494035"/>
              <a:gd name="connsiteY379" fmla="*/ 3263191 h 3722228"/>
              <a:gd name="connsiteX380" fmla="*/ 5717011 w 6494035"/>
              <a:gd name="connsiteY380" fmla="*/ 3263191 h 3722228"/>
              <a:gd name="connsiteX381" fmla="*/ 5720685 w 6494035"/>
              <a:gd name="connsiteY381" fmla="*/ 3243114 h 3722228"/>
              <a:gd name="connsiteX382" fmla="*/ 5732525 w 6494035"/>
              <a:gd name="connsiteY382" fmla="*/ 3227604 h 3722228"/>
              <a:gd name="connsiteX383" fmla="*/ 5736158 w 6494035"/>
              <a:gd name="connsiteY383" fmla="*/ 3216663 h 3722228"/>
              <a:gd name="connsiteX384" fmla="*/ 5740241 w 6494035"/>
              <a:gd name="connsiteY384" fmla="*/ 3212574 h 3722228"/>
              <a:gd name="connsiteX385" fmla="*/ 5740241 w 6494035"/>
              <a:gd name="connsiteY385" fmla="*/ 3193417 h 3722228"/>
              <a:gd name="connsiteX386" fmla="*/ 5736158 w 6494035"/>
              <a:gd name="connsiteY386" fmla="*/ 3208927 h 3722228"/>
              <a:gd name="connsiteX387" fmla="*/ 5732525 w 6494035"/>
              <a:gd name="connsiteY387" fmla="*/ 3208927 h 3722228"/>
              <a:gd name="connsiteX388" fmla="*/ 5720685 w 6494035"/>
              <a:gd name="connsiteY388" fmla="*/ 3224436 h 3722228"/>
              <a:gd name="connsiteX389" fmla="*/ 5709744 w 6494035"/>
              <a:gd name="connsiteY389" fmla="*/ 3232172 h 3722228"/>
              <a:gd name="connsiteX390" fmla="*/ 5694271 w 6494035"/>
              <a:gd name="connsiteY390" fmla="*/ 3243114 h 3722228"/>
              <a:gd name="connsiteX391" fmla="*/ 5686514 w 6494035"/>
              <a:gd name="connsiteY391" fmla="*/ 3250850 h 3722228"/>
              <a:gd name="connsiteX392" fmla="*/ 5689699 w 6494035"/>
              <a:gd name="connsiteY392" fmla="*/ 3258623 h 3722228"/>
              <a:gd name="connsiteX393" fmla="*/ 5681942 w 6494035"/>
              <a:gd name="connsiteY393" fmla="*/ 3258623 h 3722228"/>
              <a:gd name="connsiteX394" fmla="*/ 5678758 w 6494035"/>
              <a:gd name="connsiteY394" fmla="*/ 3250850 h 3722228"/>
              <a:gd name="connsiteX395" fmla="*/ 5678758 w 6494035"/>
              <a:gd name="connsiteY395" fmla="*/ 3247682 h 3722228"/>
              <a:gd name="connsiteX396" fmla="*/ 5678758 w 6494035"/>
              <a:gd name="connsiteY396" fmla="*/ 3235377 h 3722228"/>
              <a:gd name="connsiteX397" fmla="*/ 5674226 w 6494035"/>
              <a:gd name="connsiteY397" fmla="*/ 3224436 h 3722228"/>
              <a:gd name="connsiteX398" fmla="*/ 5671042 w 6494035"/>
              <a:gd name="connsiteY398" fmla="*/ 3212574 h 3722228"/>
              <a:gd name="connsiteX399" fmla="*/ 5663285 w 6494035"/>
              <a:gd name="connsiteY399" fmla="*/ 3208927 h 3722228"/>
              <a:gd name="connsiteX400" fmla="*/ 5663285 w 6494035"/>
              <a:gd name="connsiteY400" fmla="*/ 3197064 h 3722228"/>
              <a:gd name="connsiteX401" fmla="*/ 5666469 w 6494035"/>
              <a:gd name="connsiteY401" fmla="*/ 3193417 h 3722228"/>
              <a:gd name="connsiteX402" fmla="*/ 5658753 w 6494035"/>
              <a:gd name="connsiteY402" fmla="*/ 3189328 h 3722228"/>
              <a:gd name="connsiteX403" fmla="*/ 5663285 w 6494035"/>
              <a:gd name="connsiteY403" fmla="*/ 3186123 h 3722228"/>
              <a:gd name="connsiteX404" fmla="*/ 5654630 w 6494035"/>
              <a:gd name="connsiteY404" fmla="*/ 3178386 h 3722228"/>
              <a:gd name="connsiteX405" fmla="*/ 5646914 w 6494035"/>
              <a:gd name="connsiteY405" fmla="*/ 3181555 h 3722228"/>
              <a:gd name="connsiteX406" fmla="*/ 5639157 w 6494035"/>
              <a:gd name="connsiteY406" fmla="*/ 3173818 h 3722228"/>
              <a:gd name="connsiteX407" fmla="*/ 5631400 w 6494035"/>
              <a:gd name="connsiteY407" fmla="*/ 3173818 h 3722228"/>
              <a:gd name="connsiteX408" fmla="*/ 5612743 w 6494035"/>
              <a:gd name="connsiteY408" fmla="*/ 3158309 h 3722228"/>
              <a:gd name="connsiteX409" fmla="*/ 5592698 w 6494035"/>
              <a:gd name="connsiteY409" fmla="*/ 3162877 h 3722228"/>
              <a:gd name="connsiteX410" fmla="*/ 5558567 w 6494035"/>
              <a:gd name="connsiteY410" fmla="*/ 3166045 h 3722228"/>
              <a:gd name="connsiteX411" fmla="*/ 5523498 w 6494035"/>
              <a:gd name="connsiteY411" fmla="*/ 3178386 h 3722228"/>
              <a:gd name="connsiteX412" fmla="*/ 5504800 w 6494035"/>
              <a:gd name="connsiteY412" fmla="*/ 3173818 h 3722228"/>
              <a:gd name="connsiteX413" fmla="*/ 5473855 w 6494035"/>
              <a:gd name="connsiteY413" fmla="*/ 3186123 h 3722228"/>
              <a:gd name="connsiteX414" fmla="*/ 5462015 w 6494035"/>
              <a:gd name="connsiteY414" fmla="*/ 3193417 h 3722228"/>
              <a:gd name="connsiteX415" fmla="*/ 5454258 w 6494035"/>
              <a:gd name="connsiteY415" fmla="*/ 3204800 h 3722228"/>
              <a:gd name="connsiteX416" fmla="*/ 5449727 w 6494035"/>
              <a:gd name="connsiteY416" fmla="*/ 3212574 h 3722228"/>
              <a:gd name="connsiteX417" fmla="*/ 5438786 w 6494035"/>
              <a:gd name="connsiteY417" fmla="*/ 3216663 h 3722228"/>
              <a:gd name="connsiteX418" fmla="*/ 5434213 w 6494035"/>
              <a:gd name="connsiteY418" fmla="*/ 3216663 h 3722228"/>
              <a:gd name="connsiteX419" fmla="*/ 5423313 w 6494035"/>
              <a:gd name="connsiteY419" fmla="*/ 3216663 h 3722228"/>
              <a:gd name="connsiteX420" fmla="*/ 5415556 w 6494035"/>
              <a:gd name="connsiteY420" fmla="*/ 3219868 h 3722228"/>
              <a:gd name="connsiteX421" fmla="*/ 5411024 w 6494035"/>
              <a:gd name="connsiteY421" fmla="*/ 3212574 h 3722228"/>
              <a:gd name="connsiteX422" fmla="*/ 5388244 w 6494035"/>
              <a:gd name="connsiteY422" fmla="*/ 3208927 h 3722228"/>
              <a:gd name="connsiteX423" fmla="*/ 5376853 w 6494035"/>
              <a:gd name="connsiteY423" fmla="*/ 3212574 h 3722228"/>
              <a:gd name="connsiteX424" fmla="*/ 5357257 w 6494035"/>
              <a:gd name="connsiteY424" fmla="*/ 3219868 h 3722228"/>
              <a:gd name="connsiteX425" fmla="*/ 5354073 w 6494035"/>
              <a:gd name="connsiteY425" fmla="*/ 3224436 h 3722228"/>
              <a:gd name="connsiteX426" fmla="*/ 5341784 w 6494035"/>
              <a:gd name="connsiteY426" fmla="*/ 3227604 h 3722228"/>
              <a:gd name="connsiteX427" fmla="*/ 5326311 w 6494035"/>
              <a:gd name="connsiteY427" fmla="*/ 3235377 h 3722228"/>
              <a:gd name="connsiteX428" fmla="*/ 5315370 w 6494035"/>
              <a:gd name="connsiteY428" fmla="*/ 3239909 h 3722228"/>
              <a:gd name="connsiteX429" fmla="*/ 5299897 w 6494035"/>
              <a:gd name="connsiteY429" fmla="*/ 3239909 h 3722228"/>
              <a:gd name="connsiteX430" fmla="*/ 5288058 w 6494035"/>
              <a:gd name="connsiteY430" fmla="*/ 3232172 h 3722228"/>
              <a:gd name="connsiteX431" fmla="*/ 5280301 w 6494035"/>
              <a:gd name="connsiteY431" fmla="*/ 3219868 h 3722228"/>
              <a:gd name="connsiteX432" fmla="*/ 5268013 w 6494035"/>
              <a:gd name="connsiteY432" fmla="*/ 3216663 h 3722228"/>
              <a:gd name="connsiteX433" fmla="*/ 5272585 w 6494035"/>
              <a:gd name="connsiteY433" fmla="*/ 3201153 h 3722228"/>
              <a:gd name="connsiteX434" fmla="*/ 5276668 w 6494035"/>
              <a:gd name="connsiteY434" fmla="*/ 3201153 h 3722228"/>
              <a:gd name="connsiteX435" fmla="*/ 5284425 w 6494035"/>
              <a:gd name="connsiteY435" fmla="*/ 3197064 h 3722228"/>
              <a:gd name="connsiteX436" fmla="*/ 5288058 w 6494035"/>
              <a:gd name="connsiteY436" fmla="*/ 3178386 h 3722228"/>
              <a:gd name="connsiteX437" fmla="*/ 5292141 w 6494035"/>
              <a:gd name="connsiteY437" fmla="*/ 3178386 h 3722228"/>
              <a:gd name="connsiteX438" fmla="*/ 5299897 w 6494035"/>
              <a:gd name="connsiteY438" fmla="*/ 3158309 h 3722228"/>
              <a:gd name="connsiteX439" fmla="*/ 5295325 w 6494035"/>
              <a:gd name="connsiteY439" fmla="*/ 3142799 h 3722228"/>
              <a:gd name="connsiteX440" fmla="*/ 5288058 w 6494035"/>
              <a:gd name="connsiteY440" fmla="*/ 3112259 h 3722228"/>
              <a:gd name="connsiteX441" fmla="*/ 5292141 w 6494035"/>
              <a:gd name="connsiteY441" fmla="*/ 3085808 h 3722228"/>
              <a:gd name="connsiteX442" fmla="*/ 5288058 w 6494035"/>
              <a:gd name="connsiteY442" fmla="*/ 3070299 h 3722228"/>
              <a:gd name="connsiteX443" fmla="*/ 5280301 w 6494035"/>
              <a:gd name="connsiteY443" fmla="*/ 3062562 h 3722228"/>
              <a:gd name="connsiteX444" fmla="*/ 5284425 w 6494035"/>
              <a:gd name="connsiteY444" fmla="*/ 3047053 h 3722228"/>
              <a:gd name="connsiteX445" fmla="*/ 5276668 w 6494035"/>
              <a:gd name="connsiteY445" fmla="*/ 3031580 h 3722228"/>
              <a:gd name="connsiteX446" fmla="*/ 5268013 w 6494035"/>
              <a:gd name="connsiteY446" fmla="*/ 3008298 h 3722228"/>
              <a:gd name="connsiteX447" fmla="*/ 5272585 w 6494035"/>
              <a:gd name="connsiteY447" fmla="*/ 3008298 h 3722228"/>
              <a:gd name="connsiteX448" fmla="*/ 5276668 w 6494035"/>
              <a:gd name="connsiteY448" fmla="*/ 3019718 h 3722228"/>
              <a:gd name="connsiteX449" fmla="*/ 5280301 w 6494035"/>
              <a:gd name="connsiteY449" fmla="*/ 3019718 h 3722228"/>
              <a:gd name="connsiteX450" fmla="*/ 5276668 w 6494035"/>
              <a:gd name="connsiteY450" fmla="*/ 3008298 h 3722228"/>
              <a:gd name="connsiteX451" fmla="*/ 5276668 w 6494035"/>
              <a:gd name="connsiteY451" fmla="*/ 2996472 h 3722228"/>
              <a:gd name="connsiteX452" fmla="*/ 5280301 w 6494035"/>
              <a:gd name="connsiteY452" fmla="*/ 3000561 h 3722228"/>
              <a:gd name="connsiteX453" fmla="*/ 5280301 w 6494035"/>
              <a:gd name="connsiteY453" fmla="*/ 3008298 h 3722228"/>
              <a:gd name="connsiteX454" fmla="*/ 5284425 w 6494035"/>
              <a:gd name="connsiteY454" fmla="*/ 3008298 h 3722228"/>
              <a:gd name="connsiteX455" fmla="*/ 5288058 w 6494035"/>
              <a:gd name="connsiteY455" fmla="*/ 3016071 h 3722228"/>
              <a:gd name="connsiteX456" fmla="*/ 5288058 w 6494035"/>
              <a:gd name="connsiteY456" fmla="*/ 3000561 h 3722228"/>
              <a:gd name="connsiteX457" fmla="*/ 5284425 w 6494035"/>
              <a:gd name="connsiteY457" fmla="*/ 2993267 h 3722228"/>
              <a:gd name="connsiteX458" fmla="*/ 5280301 w 6494035"/>
              <a:gd name="connsiteY458" fmla="*/ 2965453 h 3722228"/>
              <a:gd name="connsiteX459" fmla="*/ 5280301 w 6494035"/>
              <a:gd name="connsiteY459" fmla="*/ 2957717 h 3722228"/>
              <a:gd name="connsiteX460" fmla="*/ 5288058 w 6494035"/>
              <a:gd name="connsiteY460" fmla="*/ 2942207 h 3722228"/>
              <a:gd name="connsiteX461" fmla="*/ 5292141 w 6494035"/>
              <a:gd name="connsiteY461" fmla="*/ 2927140 h 3722228"/>
              <a:gd name="connsiteX462" fmla="*/ 5295325 w 6494035"/>
              <a:gd name="connsiteY462" fmla="*/ 2915756 h 3722228"/>
              <a:gd name="connsiteX463" fmla="*/ 5303082 w 6494035"/>
              <a:gd name="connsiteY463" fmla="*/ 2903894 h 3722228"/>
              <a:gd name="connsiteX464" fmla="*/ 5299897 w 6494035"/>
              <a:gd name="connsiteY464" fmla="*/ 2919403 h 3722228"/>
              <a:gd name="connsiteX465" fmla="*/ 5303082 w 6494035"/>
              <a:gd name="connsiteY465" fmla="*/ 2919403 h 3722228"/>
              <a:gd name="connsiteX466" fmla="*/ 5310839 w 6494035"/>
              <a:gd name="connsiteY466" fmla="*/ 2903894 h 3722228"/>
              <a:gd name="connsiteX467" fmla="*/ 5323127 w 6494035"/>
              <a:gd name="connsiteY467" fmla="*/ 2900247 h 3722228"/>
              <a:gd name="connsiteX468" fmla="*/ 5338600 w 6494035"/>
              <a:gd name="connsiteY468" fmla="*/ 2892952 h 3722228"/>
              <a:gd name="connsiteX469" fmla="*/ 5361830 w 6494035"/>
              <a:gd name="connsiteY469" fmla="*/ 2880647 h 3722228"/>
              <a:gd name="connsiteX470" fmla="*/ 5372771 w 6494035"/>
              <a:gd name="connsiteY470" fmla="*/ 2880647 h 3722228"/>
              <a:gd name="connsiteX471" fmla="*/ 5384610 w 6494035"/>
              <a:gd name="connsiteY471" fmla="*/ 2872911 h 3722228"/>
              <a:gd name="connsiteX472" fmla="*/ 5395511 w 6494035"/>
              <a:gd name="connsiteY472" fmla="*/ 2872911 h 3722228"/>
              <a:gd name="connsiteX473" fmla="*/ 5407799 w 6494035"/>
              <a:gd name="connsiteY473" fmla="*/ 2869706 h 3722228"/>
              <a:gd name="connsiteX474" fmla="*/ 5418740 w 6494035"/>
              <a:gd name="connsiteY474" fmla="*/ 2865138 h 3722228"/>
              <a:gd name="connsiteX475" fmla="*/ 5454258 w 6494035"/>
              <a:gd name="connsiteY475" fmla="*/ 2849629 h 3722228"/>
              <a:gd name="connsiteX476" fmla="*/ 5466098 w 6494035"/>
              <a:gd name="connsiteY476" fmla="*/ 2830951 h 3722228"/>
              <a:gd name="connsiteX477" fmla="*/ 5477039 w 6494035"/>
              <a:gd name="connsiteY477" fmla="*/ 2826862 h 3722228"/>
              <a:gd name="connsiteX478" fmla="*/ 5477039 w 6494035"/>
              <a:gd name="connsiteY478" fmla="*/ 2819088 h 3722228"/>
              <a:gd name="connsiteX479" fmla="*/ 5477039 w 6494035"/>
              <a:gd name="connsiteY479" fmla="*/ 2807705 h 3722228"/>
              <a:gd name="connsiteX480" fmla="*/ 5489328 w 6494035"/>
              <a:gd name="connsiteY480" fmla="*/ 2792638 h 3722228"/>
              <a:gd name="connsiteX481" fmla="*/ 5492512 w 6494035"/>
              <a:gd name="connsiteY481" fmla="*/ 2784901 h 3722228"/>
              <a:gd name="connsiteX482" fmla="*/ 5497084 w 6494035"/>
              <a:gd name="connsiteY482" fmla="*/ 2784901 h 3722228"/>
              <a:gd name="connsiteX483" fmla="*/ 5500269 w 6494035"/>
              <a:gd name="connsiteY483" fmla="*/ 2792638 h 3722228"/>
              <a:gd name="connsiteX484" fmla="*/ 5507985 w 6494035"/>
              <a:gd name="connsiteY484" fmla="*/ 2807705 h 3722228"/>
              <a:gd name="connsiteX485" fmla="*/ 5507985 w 6494035"/>
              <a:gd name="connsiteY485" fmla="*/ 2795843 h 3722228"/>
              <a:gd name="connsiteX486" fmla="*/ 5515742 w 6494035"/>
              <a:gd name="connsiteY486" fmla="*/ 2800411 h 3722228"/>
              <a:gd name="connsiteX487" fmla="*/ 5512557 w 6494035"/>
              <a:gd name="connsiteY487" fmla="*/ 2792638 h 3722228"/>
              <a:gd name="connsiteX488" fmla="*/ 5507985 w 6494035"/>
              <a:gd name="connsiteY488" fmla="*/ 2780333 h 3722228"/>
              <a:gd name="connsiteX489" fmla="*/ 5512557 w 6494035"/>
              <a:gd name="connsiteY489" fmla="*/ 2777165 h 3722228"/>
              <a:gd name="connsiteX490" fmla="*/ 5515742 w 6494035"/>
              <a:gd name="connsiteY490" fmla="*/ 2784901 h 3722228"/>
              <a:gd name="connsiteX491" fmla="*/ 5520314 w 6494035"/>
              <a:gd name="connsiteY491" fmla="*/ 2780333 h 3722228"/>
              <a:gd name="connsiteX492" fmla="*/ 5523498 w 6494035"/>
              <a:gd name="connsiteY492" fmla="*/ 2784901 h 3722228"/>
              <a:gd name="connsiteX493" fmla="*/ 5528030 w 6494035"/>
              <a:gd name="connsiteY493" fmla="*/ 2784901 h 3722228"/>
              <a:gd name="connsiteX494" fmla="*/ 5528030 w 6494035"/>
              <a:gd name="connsiteY494" fmla="*/ 2777165 h 3722228"/>
              <a:gd name="connsiteX495" fmla="*/ 5528030 w 6494035"/>
              <a:gd name="connsiteY495" fmla="*/ 2769392 h 3722228"/>
              <a:gd name="connsiteX496" fmla="*/ 5535787 w 6494035"/>
              <a:gd name="connsiteY496" fmla="*/ 2761655 h 3722228"/>
              <a:gd name="connsiteX497" fmla="*/ 5538971 w 6494035"/>
              <a:gd name="connsiteY497" fmla="*/ 2764824 h 3722228"/>
              <a:gd name="connsiteX498" fmla="*/ 5538971 w 6494035"/>
              <a:gd name="connsiteY498" fmla="*/ 2757087 h 3722228"/>
              <a:gd name="connsiteX499" fmla="*/ 5543054 w 6494035"/>
              <a:gd name="connsiteY499" fmla="*/ 2753882 h 3722228"/>
              <a:gd name="connsiteX500" fmla="*/ 5550811 w 6494035"/>
              <a:gd name="connsiteY500" fmla="*/ 2757087 h 3722228"/>
              <a:gd name="connsiteX501" fmla="*/ 5543054 w 6494035"/>
              <a:gd name="connsiteY501" fmla="*/ 2746146 h 3722228"/>
              <a:gd name="connsiteX502" fmla="*/ 5554444 w 6494035"/>
              <a:gd name="connsiteY502" fmla="*/ 2738410 h 3722228"/>
              <a:gd name="connsiteX503" fmla="*/ 5558567 w 6494035"/>
              <a:gd name="connsiteY503" fmla="*/ 2746146 h 3722228"/>
              <a:gd name="connsiteX504" fmla="*/ 5569468 w 6494035"/>
              <a:gd name="connsiteY504" fmla="*/ 2730636 h 3722228"/>
              <a:gd name="connsiteX505" fmla="*/ 5574040 w 6494035"/>
              <a:gd name="connsiteY505" fmla="*/ 2726547 h 3722228"/>
              <a:gd name="connsiteX506" fmla="*/ 5577225 w 6494035"/>
              <a:gd name="connsiteY506" fmla="*/ 2734283 h 3722228"/>
              <a:gd name="connsiteX507" fmla="*/ 5584982 w 6494035"/>
              <a:gd name="connsiteY507" fmla="*/ 2722900 h 3722228"/>
              <a:gd name="connsiteX508" fmla="*/ 5589513 w 6494035"/>
              <a:gd name="connsiteY508" fmla="*/ 2730636 h 3722228"/>
              <a:gd name="connsiteX509" fmla="*/ 5608170 w 6494035"/>
              <a:gd name="connsiteY509" fmla="*/ 2746146 h 3722228"/>
              <a:gd name="connsiteX510" fmla="*/ 5600454 w 6494035"/>
              <a:gd name="connsiteY510" fmla="*/ 2753882 h 3722228"/>
              <a:gd name="connsiteX511" fmla="*/ 5604986 w 6494035"/>
              <a:gd name="connsiteY511" fmla="*/ 2761655 h 3722228"/>
              <a:gd name="connsiteX512" fmla="*/ 5612743 w 6494035"/>
              <a:gd name="connsiteY512" fmla="*/ 2749351 h 3722228"/>
              <a:gd name="connsiteX513" fmla="*/ 5620500 w 6494035"/>
              <a:gd name="connsiteY513" fmla="*/ 2753882 h 3722228"/>
              <a:gd name="connsiteX514" fmla="*/ 5628216 w 6494035"/>
              <a:gd name="connsiteY514" fmla="*/ 2757087 h 3722228"/>
              <a:gd name="connsiteX515" fmla="*/ 5631400 w 6494035"/>
              <a:gd name="connsiteY515" fmla="*/ 2753882 h 3722228"/>
              <a:gd name="connsiteX516" fmla="*/ 5639157 w 6494035"/>
              <a:gd name="connsiteY516" fmla="*/ 2761655 h 3722228"/>
              <a:gd name="connsiteX517" fmla="*/ 5635973 w 6494035"/>
              <a:gd name="connsiteY517" fmla="*/ 2753882 h 3722228"/>
              <a:gd name="connsiteX518" fmla="*/ 5639157 w 6494035"/>
              <a:gd name="connsiteY518" fmla="*/ 2753882 h 3722228"/>
              <a:gd name="connsiteX519" fmla="*/ 5631400 w 6494035"/>
              <a:gd name="connsiteY519" fmla="*/ 2738410 h 3722228"/>
              <a:gd name="connsiteX520" fmla="*/ 5639157 w 6494035"/>
              <a:gd name="connsiteY520" fmla="*/ 2730636 h 3722228"/>
              <a:gd name="connsiteX521" fmla="*/ 5643239 w 6494035"/>
              <a:gd name="connsiteY521" fmla="*/ 2718774 h 3722228"/>
              <a:gd name="connsiteX522" fmla="*/ 5650996 w 6494035"/>
              <a:gd name="connsiteY522" fmla="*/ 2718774 h 3722228"/>
              <a:gd name="connsiteX523" fmla="*/ 5646914 w 6494035"/>
              <a:gd name="connsiteY523" fmla="*/ 2707833 h 3722228"/>
              <a:gd name="connsiteX524" fmla="*/ 5658753 w 6494035"/>
              <a:gd name="connsiteY524" fmla="*/ 2700096 h 3722228"/>
              <a:gd name="connsiteX525" fmla="*/ 5666469 w 6494035"/>
              <a:gd name="connsiteY525" fmla="*/ 2700096 h 3722228"/>
              <a:gd name="connsiteX526" fmla="*/ 5666469 w 6494035"/>
              <a:gd name="connsiteY526" fmla="*/ 2696449 h 3722228"/>
              <a:gd name="connsiteX527" fmla="*/ 5671042 w 6494035"/>
              <a:gd name="connsiteY527" fmla="*/ 2692360 h 3722228"/>
              <a:gd name="connsiteX528" fmla="*/ 5697456 w 6494035"/>
              <a:gd name="connsiteY528" fmla="*/ 2692360 h 3722228"/>
              <a:gd name="connsiteX529" fmla="*/ 5701987 w 6494035"/>
              <a:gd name="connsiteY529" fmla="*/ 2692360 h 3722228"/>
              <a:gd name="connsiteX530" fmla="*/ 5697456 w 6494035"/>
              <a:gd name="connsiteY530" fmla="*/ 2676850 h 3722228"/>
              <a:gd name="connsiteX531" fmla="*/ 5694271 w 6494035"/>
              <a:gd name="connsiteY531" fmla="*/ 2676850 h 3722228"/>
              <a:gd name="connsiteX532" fmla="*/ 5689699 w 6494035"/>
              <a:gd name="connsiteY532" fmla="*/ 2669077 h 3722228"/>
              <a:gd name="connsiteX533" fmla="*/ 5697456 w 6494035"/>
              <a:gd name="connsiteY533" fmla="*/ 2669077 h 3722228"/>
              <a:gd name="connsiteX534" fmla="*/ 5705172 w 6494035"/>
              <a:gd name="connsiteY534" fmla="*/ 2673645 h 3722228"/>
              <a:gd name="connsiteX535" fmla="*/ 5709744 w 6494035"/>
              <a:gd name="connsiteY535" fmla="*/ 2673645 h 3722228"/>
              <a:gd name="connsiteX536" fmla="*/ 5712929 w 6494035"/>
              <a:gd name="connsiteY536" fmla="*/ 2681419 h 3722228"/>
              <a:gd name="connsiteX537" fmla="*/ 5728401 w 6494035"/>
              <a:gd name="connsiteY537" fmla="*/ 2684587 h 3722228"/>
              <a:gd name="connsiteX538" fmla="*/ 5732525 w 6494035"/>
              <a:gd name="connsiteY538" fmla="*/ 2688713 h 3722228"/>
              <a:gd name="connsiteX539" fmla="*/ 5743425 w 6494035"/>
              <a:gd name="connsiteY539" fmla="*/ 2688713 h 3722228"/>
              <a:gd name="connsiteX540" fmla="*/ 5751182 w 6494035"/>
              <a:gd name="connsiteY540" fmla="*/ 2692360 h 3722228"/>
              <a:gd name="connsiteX541" fmla="*/ 5763470 w 6494035"/>
              <a:gd name="connsiteY541" fmla="*/ 2688713 h 3722228"/>
              <a:gd name="connsiteX542" fmla="*/ 5771227 w 6494035"/>
              <a:gd name="connsiteY542" fmla="*/ 2692360 h 3722228"/>
              <a:gd name="connsiteX543" fmla="*/ 5774412 w 6494035"/>
              <a:gd name="connsiteY543" fmla="*/ 2696449 h 3722228"/>
              <a:gd name="connsiteX544" fmla="*/ 5778943 w 6494035"/>
              <a:gd name="connsiteY544" fmla="*/ 2700096 h 3722228"/>
              <a:gd name="connsiteX545" fmla="*/ 5774412 w 6494035"/>
              <a:gd name="connsiteY545" fmla="*/ 2692360 h 3722228"/>
              <a:gd name="connsiteX546" fmla="*/ 5782128 w 6494035"/>
              <a:gd name="connsiteY546" fmla="*/ 2688713 h 3722228"/>
              <a:gd name="connsiteX547" fmla="*/ 5786700 w 6494035"/>
              <a:gd name="connsiteY547" fmla="*/ 2692360 h 3722228"/>
              <a:gd name="connsiteX548" fmla="*/ 5789884 w 6494035"/>
              <a:gd name="connsiteY548" fmla="*/ 2696449 h 3722228"/>
              <a:gd name="connsiteX549" fmla="*/ 5782128 w 6494035"/>
              <a:gd name="connsiteY549" fmla="*/ 2704185 h 3722228"/>
              <a:gd name="connsiteX550" fmla="*/ 5782128 w 6494035"/>
              <a:gd name="connsiteY550" fmla="*/ 2707833 h 3722228"/>
              <a:gd name="connsiteX551" fmla="*/ 5778943 w 6494035"/>
              <a:gd name="connsiteY551" fmla="*/ 2715127 h 3722228"/>
              <a:gd name="connsiteX552" fmla="*/ 5778943 w 6494035"/>
              <a:gd name="connsiteY552" fmla="*/ 2711038 h 3722228"/>
              <a:gd name="connsiteX553" fmla="*/ 5771227 w 6494035"/>
              <a:gd name="connsiteY553" fmla="*/ 2715127 h 3722228"/>
              <a:gd name="connsiteX554" fmla="*/ 5766655 w 6494035"/>
              <a:gd name="connsiteY554" fmla="*/ 2722900 h 3722228"/>
              <a:gd name="connsiteX555" fmla="*/ 5766655 w 6494035"/>
              <a:gd name="connsiteY555" fmla="*/ 2726547 h 3722228"/>
              <a:gd name="connsiteX556" fmla="*/ 5766655 w 6494035"/>
              <a:gd name="connsiteY556" fmla="*/ 2734283 h 3722228"/>
              <a:gd name="connsiteX557" fmla="*/ 5755714 w 6494035"/>
              <a:gd name="connsiteY557" fmla="*/ 2753882 h 3722228"/>
              <a:gd name="connsiteX558" fmla="*/ 5766655 w 6494035"/>
              <a:gd name="connsiteY558" fmla="*/ 2764824 h 3722228"/>
              <a:gd name="connsiteX559" fmla="*/ 5771227 w 6494035"/>
              <a:gd name="connsiteY559" fmla="*/ 2769392 h 3722228"/>
              <a:gd name="connsiteX560" fmla="*/ 5778943 w 6494035"/>
              <a:gd name="connsiteY560" fmla="*/ 2772597 h 3722228"/>
              <a:gd name="connsiteX561" fmla="*/ 5782128 w 6494035"/>
              <a:gd name="connsiteY561" fmla="*/ 2780333 h 3722228"/>
              <a:gd name="connsiteX562" fmla="*/ 5802173 w 6494035"/>
              <a:gd name="connsiteY562" fmla="*/ 2795843 h 3722228"/>
              <a:gd name="connsiteX563" fmla="*/ 5824954 w 6494035"/>
              <a:gd name="connsiteY563" fmla="*/ 2800411 h 3722228"/>
              <a:gd name="connsiteX564" fmla="*/ 5824954 w 6494035"/>
              <a:gd name="connsiteY564" fmla="*/ 2811352 h 3722228"/>
              <a:gd name="connsiteX565" fmla="*/ 5844060 w 6494035"/>
              <a:gd name="connsiteY565" fmla="*/ 2819088 h 3722228"/>
              <a:gd name="connsiteX566" fmla="*/ 5852715 w 6494035"/>
              <a:gd name="connsiteY566" fmla="*/ 2819088 h 3722228"/>
              <a:gd name="connsiteX567" fmla="*/ 5860472 w 6494035"/>
              <a:gd name="connsiteY567" fmla="*/ 2815441 h 3722228"/>
              <a:gd name="connsiteX568" fmla="*/ 5871413 w 6494035"/>
              <a:gd name="connsiteY568" fmla="*/ 2792638 h 3722228"/>
              <a:gd name="connsiteX569" fmla="*/ 5883701 w 6494035"/>
              <a:gd name="connsiteY569" fmla="*/ 2749351 h 3722228"/>
              <a:gd name="connsiteX570" fmla="*/ 5883701 w 6494035"/>
              <a:gd name="connsiteY570" fmla="*/ 2730636 h 3722228"/>
              <a:gd name="connsiteX571" fmla="*/ 5886886 w 6494035"/>
              <a:gd name="connsiteY571" fmla="*/ 2722900 h 3722228"/>
              <a:gd name="connsiteX572" fmla="*/ 5883701 w 6494035"/>
              <a:gd name="connsiteY572" fmla="*/ 2715127 h 3722228"/>
              <a:gd name="connsiteX573" fmla="*/ 5890968 w 6494035"/>
              <a:gd name="connsiteY573" fmla="*/ 2704185 h 3722228"/>
              <a:gd name="connsiteX574" fmla="*/ 5886886 w 6494035"/>
              <a:gd name="connsiteY574" fmla="*/ 2700096 h 3722228"/>
              <a:gd name="connsiteX575" fmla="*/ 5890968 w 6494035"/>
              <a:gd name="connsiteY575" fmla="*/ 2692360 h 3722228"/>
              <a:gd name="connsiteX576" fmla="*/ 5894643 w 6494035"/>
              <a:gd name="connsiteY576" fmla="*/ 2692360 h 3722228"/>
              <a:gd name="connsiteX577" fmla="*/ 5898725 w 6494035"/>
              <a:gd name="connsiteY577" fmla="*/ 2669077 h 3722228"/>
              <a:gd name="connsiteX578" fmla="*/ 3865035 w 6494035"/>
              <a:gd name="connsiteY578" fmla="*/ 2659062 h 3722228"/>
              <a:gd name="connsiteX579" fmla="*/ 3869176 w 6494035"/>
              <a:gd name="connsiteY579" fmla="*/ 2659062 h 3722228"/>
              <a:gd name="connsiteX580" fmla="*/ 3869176 w 6494035"/>
              <a:gd name="connsiteY580" fmla="*/ 2670012 h 3722228"/>
              <a:gd name="connsiteX581" fmla="*/ 3865035 w 6494035"/>
              <a:gd name="connsiteY581" fmla="*/ 2666508 h 3722228"/>
              <a:gd name="connsiteX582" fmla="*/ 3865035 w 6494035"/>
              <a:gd name="connsiteY582" fmla="*/ 2662128 h 3722228"/>
              <a:gd name="connsiteX583" fmla="*/ 6262177 w 6494035"/>
              <a:gd name="connsiteY583" fmla="*/ 2635149 h 3722228"/>
              <a:gd name="connsiteX584" fmla="*/ 6281032 w 6494035"/>
              <a:gd name="connsiteY584" fmla="*/ 2635149 h 3722228"/>
              <a:gd name="connsiteX585" fmla="*/ 6285630 w 6494035"/>
              <a:gd name="connsiteY585" fmla="*/ 2642677 h 3722228"/>
              <a:gd name="connsiteX586" fmla="*/ 6277813 w 6494035"/>
              <a:gd name="connsiteY586" fmla="*/ 2642677 h 3722228"/>
              <a:gd name="connsiteX587" fmla="*/ 6265396 w 6494035"/>
              <a:gd name="connsiteY587" fmla="*/ 2642677 h 3722228"/>
              <a:gd name="connsiteX588" fmla="*/ 5446605 w 6494035"/>
              <a:gd name="connsiteY588" fmla="*/ 2627176 h 3722228"/>
              <a:gd name="connsiteX589" fmla="*/ 5449833 w 6494035"/>
              <a:gd name="connsiteY589" fmla="*/ 2634994 h 3722228"/>
              <a:gd name="connsiteX590" fmla="*/ 5457675 w 6494035"/>
              <a:gd name="connsiteY590" fmla="*/ 2634994 h 3722228"/>
              <a:gd name="connsiteX591" fmla="*/ 5462289 w 6494035"/>
              <a:gd name="connsiteY591" fmla="*/ 2642813 h 3722228"/>
              <a:gd name="connsiteX592" fmla="*/ 5457675 w 6494035"/>
              <a:gd name="connsiteY592" fmla="*/ 2646032 h 3722228"/>
              <a:gd name="connsiteX593" fmla="*/ 5454447 w 6494035"/>
              <a:gd name="connsiteY593" fmla="*/ 2650631 h 3722228"/>
              <a:gd name="connsiteX594" fmla="*/ 5446605 w 6494035"/>
              <a:gd name="connsiteY594" fmla="*/ 2642813 h 3722228"/>
              <a:gd name="connsiteX595" fmla="*/ 5434151 w 6494035"/>
              <a:gd name="connsiteY595" fmla="*/ 2634994 h 3722228"/>
              <a:gd name="connsiteX596" fmla="*/ 5426309 w 6494035"/>
              <a:gd name="connsiteY596" fmla="*/ 2634994 h 3722228"/>
              <a:gd name="connsiteX597" fmla="*/ 5426309 w 6494035"/>
              <a:gd name="connsiteY597" fmla="*/ 2630395 h 3722228"/>
              <a:gd name="connsiteX598" fmla="*/ 5438762 w 6494035"/>
              <a:gd name="connsiteY598" fmla="*/ 2630395 h 3722228"/>
              <a:gd name="connsiteX599" fmla="*/ 6286091 w 6494035"/>
              <a:gd name="connsiteY599" fmla="*/ 2612373 h 3722228"/>
              <a:gd name="connsiteX600" fmla="*/ 6289279 w 6494035"/>
              <a:gd name="connsiteY600" fmla="*/ 2612373 h 3722228"/>
              <a:gd name="connsiteX601" fmla="*/ 6293834 w 6494035"/>
              <a:gd name="connsiteY601" fmla="*/ 2620270 h 3722228"/>
              <a:gd name="connsiteX602" fmla="*/ 6297023 w 6494035"/>
              <a:gd name="connsiteY602" fmla="*/ 2623521 h 3722228"/>
              <a:gd name="connsiteX603" fmla="*/ 6301579 w 6494035"/>
              <a:gd name="connsiteY603" fmla="*/ 2636062 h 3722228"/>
              <a:gd name="connsiteX604" fmla="*/ 6301579 w 6494035"/>
              <a:gd name="connsiteY604" fmla="*/ 2647211 h 3722228"/>
              <a:gd name="connsiteX605" fmla="*/ 6297023 w 6494035"/>
              <a:gd name="connsiteY605" fmla="*/ 2636062 h 3722228"/>
              <a:gd name="connsiteX606" fmla="*/ 6286091 w 6494035"/>
              <a:gd name="connsiteY606" fmla="*/ 2628165 h 3722228"/>
              <a:gd name="connsiteX607" fmla="*/ 5574578 w 6494035"/>
              <a:gd name="connsiteY607" fmla="*/ 2607817 h 3722228"/>
              <a:gd name="connsiteX608" fmla="*/ 5597811 w 6494035"/>
              <a:gd name="connsiteY608" fmla="*/ 2607817 h 3722228"/>
              <a:gd name="connsiteX609" fmla="*/ 5590066 w 6494035"/>
              <a:gd name="connsiteY609" fmla="*/ 2615682 h 3722228"/>
              <a:gd name="connsiteX610" fmla="*/ 5585512 w 6494035"/>
              <a:gd name="connsiteY610" fmla="*/ 2615682 h 3722228"/>
              <a:gd name="connsiteX611" fmla="*/ 5577768 w 6494035"/>
              <a:gd name="connsiteY611" fmla="*/ 2620308 h 3722228"/>
              <a:gd name="connsiteX612" fmla="*/ 5547250 w 6494035"/>
              <a:gd name="connsiteY612" fmla="*/ 2636036 h 3722228"/>
              <a:gd name="connsiteX613" fmla="*/ 5535861 w 6494035"/>
              <a:gd name="connsiteY613" fmla="*/ 2647139 h 3722228"/>
              <a:gd name="connsiteX614" fmla="*/ 5531761 w 6494035"/>
              <a:gd name="connsiteY614" fmla="*/ 2647139 h 3722228"/>
              <a:gd name="connsiteX615" fmla="*/ 5528572 w 6494035"/>
              <a:gd name="connsiteY615" fmla="*/ 2651767 h 3722228"/>
              <a:gd name="connsiteX616" fmla="*/ 5516273 w 6494035"/>
              <a:gd name="connsiteY616" fmla="*/ 2651767 h 3722228"/>
              <a:gd name="connsiteX617" fmla="*/ 5520827 w 6494035"/>
              <a:gd name="connsiteY617" fmla="*/ 2643902 h 3722228"/>
              <a:gd name="connsiteX618" fmla="*/ 5524017 w 6494035"/>
              <a:gd name="connsiteY618" fmla="*/ 2636036 h 3722228"/>
              <a:gd name="connsiteX619" fmla="*/ 5535861 w 6494035"/>
              <a:gd name="connsiteY619" fmla="*/ 2628173 h 3722228"/>
              <a:gd name="connsiteX620" fmla="*/ 5547250 w 6494035"/>
              <a:gd name="connsiteY620" fmla="*/ 2623545 h 3722228"/>
              <a:gd name="connsiteX621" fmla="*/ 5554535 w 6494035"/>
              <a:gd name="connsiteY621" fmla="*/ 2615682 h 3722228"/>
              <a:gd name="connsiteX622" fmla="*/ 5369141 w 6494035"/>
              <a:gd name="connsiteY622" fmla="*/ 2604400 h 3722228"/>
              <a:gd name="connsiteX623" fmla="*/ 5376886 w 6494035"/>
              <a:gd name="connsiteY623" fmla="*/ 2604400 h 3722228"/>
              <a:gd name="connsiteX624" fmla="*/ 5372330 w 6494035"/>
              <a:gd name="connsiteY624" fmla="*/ 2619888 h 3722228"/>
              <a:gd name="connsiteX625" fmla="*/ 5361398 w 6494035"/>
              <a:gd name="connsiteY625" fmla="*/ 2615332 h 3722228"/>
              <a:gd name="connsiteX626" fmla="*/ 5361398 w 6494035"/>
              <a:gd name="connsiteY626" fmla="*/ 2612143 h 3722228"/>
              <a:gd name="connsiteX627" fmla="*/ 5369141 w 6494035"/>
              <a:gd name="connsiteY627" fmla="*/ 2615332 h 3722228"/>
              <a:gd name="connsiteX628" fmla="*/ 5364586 w 6494035"/>
              <a:gd name="connsiteY628" fmla="*/ 2607588 h 3722228"/>
              <a:gd name="connsiteX629" fmla="*/ 5507879 w 6494035"/>
              <a:gd name="connsiteY629" fmla="*/ 2599845 h 3722228"/>
              <a:gd name="connsiteX630" fmla="*/ 5512405 w 6494035"/>
              <a:gd name="connsiteY630" fmla="*/ 2604400 h 3722228"/>
              <a:gd name="connsiteX631" fmla="*/ 5504709 w 6494035"/>
              <a:gd name="connsiteY631" fmla="*/ 2612144 h 3722228"/>
              <a:gd name="connsiteX632" fmla="*/ 5489321 w 6494035"/>
              <a:gd name="connsiteY632" fmla="*/ 2615332 h 3722228"/>
              <a:gd name="connsiteX633" fmla="*/ 5484795 w 6494035"/>
              <a:gd name="connsiteY633" fmla="*/ 2619888 h 3722228"/>
              <a:gd name="connsiteX634" fmla="*/ 5477102 w 6494035"/>
              <a:gd name="connsiteY634" fmla="*/ 2615332 h 3722228"/>
              <a:gd name="connsiteX635" fmla="*/ 5473932 w 6494035"/>
              <a:gd name="connsiteY635" fmla="*/ 2619888 h 3722228"/>
              <a:gd name="connsiteX636" fmla="*/ 5461714 w 6494035"/>
              <a:gd name="connsiteY636" fmla="*/ 2619888 h 3722228"/>
              <a:gd name="connsiteX637" fmla="*/ 5457640 w 6494035"/>
              <a:gd name="connsiteY637" fmla="*/ 2615332 h 3722228"/>
              <a:gd name="connsiteX638" fmla="*/ 5442252 w 6494035"/>
              <a:gd name="connsiteY638" fmla="*/ 2615332 h 3722228"/>
              <a:gd name="connsiteX639" fmla="*/ 5442252 w 6494035"/>
              <a:gd name="connsiteY639" fmla="*/ 2612144 h 3722228"/>
              <a:gd name="connsiteX640" fmla="*/ 5446778 w 6494035"/>
              <a:gd name="connsiteY640" fmla="*/ 2607589 h 3722228"/>
              <a:gd name="connsiteX641" fmla="*/ 5457640 w 6494035"/>
              <a:gd name="connsiteY641" fmla="*/ 2604400 h 3722228"/>
              <a:gd name="connsiteX642" fmla="*/ 5469406 w 6494035"/>
              <a:gd name="connsiteY642" fmla="*/ 2607589 h 3722228"/>
              <a:gd name="connsiteX643" fmla="*/ 5477102 w 6494035"/>
              <a:gd name="connsiteY643" fmla="*/ 2612144 h 3722228"/>
              <a:gd name="connsiteX644" fmla="*/ 5481628 w 6494035"/>
              <a:gd name="connsiteY644" fmla="*/ 2607589 h 3722228"/>
              <a:gd name="connsiteX645" fmla="*/ 5497017 w 6494035"/>
              <a:gd name="connsiteY645" fmla="*/ 2612144 h 3722228"/>
              <a:gd name="connsiteX646" fmla="*/ 5500183 w 6494035"/>
              <a:gd name="connsiteY646" fmla="*/ 2607589 h 3722228"/>
              <a:gd name="connsiteX647" fmla="*/ 5504709 w 6494035"/>
              <a:gd name="connsiteY647" fmla="*/ 2607589 h 3722228"/>
              <a:gd name="connsiteX648" fmla="*/ 5504709 w 6494035"/>
              <a:gd name="connsiteY648" fmla="*/ 2604400 h 3722228"/>
              <a:gd name="connsiteX649" fmla="*/ 5408419 w 6494035"/>
              <a:gd name="connsiteY649" fmla="*/ 2599845 h 3722228"/>
              <a:gd name="connsiteX650" fmla="*/ 5411593 w 6494035"/>
              <a:gd name="connsiteY650" fmla="*/ 2604400 h 3722228"/>
              <a:gd name="connsiteX651" fmla="*/ 5416129 w 6494035"/>
              <a:gd name="connsiteY651" fmla="*/ 2604400 h 3722228"/>
              <a:gd name="connsiteX652" fmla="*/ 5423838 w 6494035"/>
              <a:gd name="connsiteY652" fmla="*/ 2607589 h 3722228"/>
              <a:gd name="connsiteX653" fmla="*/ 5427013 w 6494035"/>
              <a:gd name="connsiteY653" fmla="*/ 2604400 h 3722228"/>
              <a:gd name="connsiteX654" fmla="*/ 5431548 w 6494035"/>
              <a:gd name="connsiteY654" fmla="*/ 2615332 h 3722228"/>
              <a:gd name="connsiteX655" fmla="*/ 5416129 w 6494035"/>
              <a:gd name="connsiteY655" fmla="*/ 2615332 h 3722228"/>
              <a:gd name="connsiteX656" fmla="*/ 5416129 w 6494035"/>
              <a:gd name="connsiteY656" fmla="*/ 2612144 h 3722228"/>
              <a:gd name="connsiteX657" fmla="*/ 5411593 w 6494035"/>
              <a:gd name="connsiteY657" fmla="*/ 2612144 h 3722228"/>
              <a:gd name="connsiteX658" fmla="*/ 5408419 w 6494035"/>
              <a:gd name="connsiteY658" fmla="*/ 2619888 h 3722228"/>
              <a:gd name="connsiteX659" fmla="*/ 5400712 w 6494035"/>
              <a:gd name="connsiteY659" fmla="*/ 2619888 h 3722228"/>
              <a:gd name="connsiteX660" fmla="*/ 5380757 w 6494035"/>
              <a:gd name="connsiteY660" fmla="*/ 2619888 h 3722228"/>
              <a:gd name="connsiteX661" fmla="*/ 5380757 w 6494035"/>
              <a:gd name="connsiteY661" fmla="*/ 2612144 h 3722228"/>
              <a:gd name="connsiteX662" fmla="*/ 5388467 w 6494035"/>
              <a:gd name="connsiteY662" fmla="*/ 2607589 h 3722228"/>
              <a:gd name="connsiteX663" fmla="*/ 5396176 w 6494035"/>
              <a:gd name="connsiteY663" fmla="*/ 2607589 h 3722228"/>
              <a:gd name="connsiteX664" fmla="*/ 5400712 w 6494035"/>
              <a:gd name="connsiteY664" fmla="*/ 2612144 h 3722228"/>
              <a:gd name="connsiteX665" fmla="*/ 5403886 w 6494035"/>
              <a:gd name="connsiteY665" fmla="*/ 2612144 h 3722228"/>
              <a:gd name="connsiteX666" fmla="*/ 5408419 w 6494035"/>
              <a:gd name="connsiteY666" fmla="*/ 2607589 h 3722228"/>
              <a:gd name="connsiteX667" fmla="*/ 5400712 w 6494035"/>
              <a:gd name="connsiteY667" fmla="*/ 2604400 h 3722228"/>
              <a:gd name="connsiteX668" fmla="*/ 5334067 w 6494035"/>
              <a:gd name="connsiteY668" fmla="*/ 2599845 h 3722228"/>
              <a:gd name="connsiteX669" fmla="*/ 5341873 w 6494035"/>
              <a:gd name="connsiteY669" fmla="*/ 2604725 h 3722228"/>
              <a:gd name="connsiteX670" fmla="*/ 5349680 w 6494035"/>
              <a:gd name="connsiteY670" fmla="*/ 2599845 h 3722228"/>
              <a:gd name="connsiteX671" fmla="*/ 5362077 w 6494035"/>
              <a:gd name="connsiteY671" fmla="*/ 2608142 h 3722228"/>
              <a:gd name="connsiteX672" fmla="*/ 5349680 w 6494035"/>
              <a:gd name="connsiteY672" fmla="*/ 2608142 h 3722228"/>
              <a:gd name="connsiteX673" fmla="*/ 5349680 w 6494035"/>
              <a:gd name="connsiteY673" fmla="*/ 2613022 h 3722228"/>
              <a:gd name="connsiteX674" fmla="*/ 5341873 w 6494035"/>
              <a:gd name="connsiteY674" fmla="*/ 2608142 h 3722228"/>
              <a:gd name="connsiteX675" fmla="*/ 5334067 w 6494035"/>
              <a:gd name="connsiteY675" fmla="*/ 2608142 h 3722228"/>
              <a:gd name="connsiteX676" fmla="*/ 6242818 w 6494035"/>
              <a:gd name="connsiteY676" fmla="*/ 2597568 h 3722228"/>
              <a:gd name="connsiteX677" fmla="*/ 6247410 w 6494035"/>
              <a:gd name="connsiteY677" fmla="*/ 2597568 h 3722228"/>
              <a:gd name="connsiteX678" fmla="*/ 6255216 w 6494035"/>
              <a:gd name="connsiteY678" fmla="*/ 2600720 h 3722228"/>
              <a:gd name="connsiteX679" fmla="*/ 6263023 w 6494035"/>
              <a:gd name="connsiteY679" fmla="*/ 2600720 h 3722228"/>
              <a:gd name="connsiteX680" fmla="*/ 6270828 w 6494035"/>
              <a:gd name="connsiteY680" fmla="*/ 2616478 h 3722228"/>
              <a:gd name="connsiteX681" fmla="*/ 6263023 w 6494035"/>
              <a:gd name="connsiteY681" fmla="*/ 2612876 h 3722228"/>
              <a:gd name="connsiteX682" fmla="*/ 6250624 w 6494035"/>
              <a:gd name="connsiteY682" fmla="*/ 2605222 h 3722228"/>
              <a:gd name="connsiteX683" fmla="*/ 5833240 w 6494035"/>
              <a:gd name="connsiteY683" fmla="*/ 2589597 h 3722228"/>
              <a:gd name="connsiteX684" fmla="*/ 5836946 w 6494035"/>
              <a:gd name="connsiteY684" fmla="*/ 2592816 h 3722228"/>
              <a:gd name="connsiteX685" fmla="*/ 5836946 w 6494035"/>
              <a:gd name="connsiteY685" fmla="*/ 2600634 h 3722228"/>
              <a:gd name="connsiteX686" fmla="*/ 5829071 w 6494035"/>
              <a:gd name="connsiteY686" fmla="*/ 2608452 h 3722228"/>
              <a:gd name="connsiteX687" fmla="*/ 5810079 w 6494035"/>
              <a:gd name="connsiteY687" fmla="*/ 2613051 h 3722228"/>
              <a:gd name="connsiteX688" fmla="*/ 5817954 w 6494035"/>
              <a:gd name="connsiteY688" fmla="*/ 2597414 h 3722228"/>
              <a:gd name="connsiteX689" fmla="*/ 5686407 w 6494035"/>
              <a:gd name="connsiteY689" fmla="*/ 2581625 h 3722228"/>
              <a:gd name="connsiteX690" fmla="*/ 5690052 w 6494035"/>
              <a:gd name="connsiteY690" fmla="*/ 2589279 h 3722228"/>
              <a:gd name="connsiteX691" fmla="*/ 5679119 w 6494035"/>
              <a:gd name="connsiteY691" fmla="*/ 2600535 h 3722228"/>
              <a:gd name="connsiteX692" fmla="*/ 5674564 w 6494035"/>
              <a:gd name="connsiteY692" fmla="*/ 2596933 h 3722228"/>
              <a:gd name="connsiteX693" fmla="*/ 6199543 w 6494035"/>
              <a:gd name="connsiteY693" fmla="*/ 2573655 h 3722228"/>
              <a:gd name="connsiteX694" fmla="*/ 6207287 w 6494035"/>
              <a:gd name="connsiteY694" fmla="*/ 2576843 h 3722228"/>
              <a:gd name="connsiteX695" fmla="*/ 6211842 w 6494035"/>
              <a:gd name="connsiteY695" fmla="*/ 2581398 h 3722228"/>
              <a:gd name="connsiteX696" fmla="*/ 6219586 w 6494035"/>
              <a:gd name="connsiteY696" fmla="*/ 2589143 h 3722228"/>
              <a:gd name="connsiteX697" fmla="*/ 6211842 w 6494035"/>
              <a:gd name="connsiteY697" fmla="*/ 2589143 h 3722228"/>
              <a:gd name="connsiteX698" fmla="*/ 6204097 w 6494035"/>
              <a:gd name="connsiteY698" fmla="*/ 2581398 h 3722228"/>
              <a:gd name="connsiteX699" fmla="*/ 5303320 w 6494035"/>
              <a:gd name="connsiteY699" fmla="*/ 2573654 h 3722228"/>
              <a:gd name="connsiteX700" fmla="*/ 5326773 w 6494035"/>
              <a:gd name="connsiteY700" fmla="*/ 2573654 h 3722228"/>
              <a:gd name="connsiteX701" fmla="*/ 5323094 w 6494035"/>
              <a:gd name="connsiteY701" fmla="*/ 2576754 h 3722228"/>
              <a:gd name="connsiteX702" fmla="*/ 5318956 w 6494035"/>
              <a:gd name="connsiteY702" fmla="*/ 2576754 h 3722228"/>
              <a:gd name="connsiteX703" fmla="*/ 5315737 w 6494035"/>
              <a:gd name="connsiteY703" fmla="*/ 2581182 h 3722228"/>
              <a:gd name="connsiteX704" fmla="*/ 5303320 w 6494035"/>
              <a:gd name="connsiteY704" fmla="*/ 2576754 h 3722228"/>
              <a:gd name="connsiteX705" fmla="*/ 5164519 w 6494035"/>
              <a:gd name="connsiteY705" fmla="*/ 2554294 h 3722228"/>
              <a:gd name="connsiteX706" fmla="*/ 5183564 w 6494035"/>
              <a:gd name="connsiteY706" fmla="*/ 2558783 h 3722228"/>
              <a:gd name="connsiteX707" fmla="*/ 5183564 w 6494035"/>
              <a:gd name="connsiteY707" fmla="*/ 2554294 h 3722228"/>
              <a:gd name="connsiteX708" fmla="*/ 5190814 w 6494035"/>
              <a:gd name="connsiteY708" fmla="*/ 2554294 h 3722228"/>
              <a:gd name="connsiteX709" fmla="*/ 5198517 w 6494035"/>
              <a:gd name="connsiteY709" fmla="*/ 2558783 h 3722228"/>
              <a:gd name="connsiteX710" fmla="*/ 5203054 w 6494035"/>
              <a:gd name="connsiteY710" fmla="*/ 2561925 h 3722228"/>
              <a:gd name="connsiteX711" fmla="*/ 5210757 w 6494035"/>
              <a:gd name="connsiteY711" fmla="*/ 2558783 h 3722228"/>
              <a:gd name="connsiteX712" fmla="*/ 5213933 w 6494035"/>
              <a:gd name="connsiteY712" fmla="*/ 2569557 h 3722228"/>
              <a:gd name="connsiteX713" fmla="*/ 5244765 w 6494035"/>
              <a:gd name="connsiteY713" fmla="*/ 2574043 h 3722228"/>
              <a:gd name="connsiteX714" fmla="*/ 5252469 w 6494035"/>
              <a:gd name="connsiteY714" fmla="*/ 2574043 h 3722228"/>
              <a:gd name="connsiteX715" fmla="*/ 5256552 w 6494035"/>
              <a:gd name="connsiteY715" fmla="*/ 2566414 h 3722228"/>
              <a:gd name="connsiteX716" fmla="*/ 5264255 w 6494035"/>
              <a:gd name="connsiteY716" fmla="*/ 2566414 h 3722228"/>
              <a:gd name="connsiteX717" fmla="*/ 5267885 w 6494035"/>
              <a:gd name="connsiteY717" fmla="*/ 2569557 h 3722228"/>
              <a:gd name="connsiteX718" fmla="*/ 5271958 w 6494035"/>
              <a:gd name="connsiteY718" fmla="*/ 2569557 h 3722228"/>
              <a:gd name="connsiteX719" fmla="*/ 5284199 w 6494035"/>
              <a:gd name="connsiteY719" fmla="*/ 2569557 h 3722228"/>
              <a:gd name="connsiteX720" fmla="*/ 5291911 w 6494035"/>
              <a:gd name="connsiteY720" fmla="*/ 2574043 h 3722228"/>
              <a:gd name="connsiteX721" fmla="*/ 5299615 w 6494035"/>
              <a:gd name="connsiteY721" fmla="*/ 2584816 h 3722228"/>
              <a:gd name="connsiteX722" fmla="*/ 5310494 w 6494035"/>
              <a:gd name="connsiteY722" fmla="*/ 2592448 h 3722228"/>
              <a:gd name="connsiteX723" fmla="*/ 5315031 w 6494035"/>
              <a:gd name="connsiteY723" fmla="*/ 2588857 h 3722228"/>
              <a:gd name="connsiteX724" fmla="*/ 5325910 w 6494035"/>
              <a:gd name="connsiteY724" fmla="*/ 2588857 h 3722228"/>
              <a:gd name="connsiteX725" fmla="*/ 5333613 w 6494035"/>
              <a:gd name="connsiteY725" fmla="*/ 2592448 h 3722228"/>
              <a:gd name="connsiteX726" fmla="*/ 5329984 w 6494035"/>
              <a:gd name="connsiteY726" fmla="*/ 2596488 h 3722228"/>
              <a:gd name="connsiteX727" fmla="*/ 5329984 w 6494035"/>
              <a:gd name="connsiteY727" fmla="*/ 2604116 h 3722228"/>
              <a:gd name="connsiteX728" fmla="*/ 5333613 w 6494035"/>
              <a:gd name="connsiteY728" fmla="*/ 2611748 h 3722228"/>
              <a:gd name="connsiteX729" fmla="*/ 5333613 w 6494035"/>
              <a:gd name="connsiteY729" fmla="*/ 2615339 h 3722228"/>
              <a:gd name="connsiteX730" fmla="*/ 5322280 w 6494035"/>
              <a:gd name="connsiteY730" fmla="*/ 2611748 h 3722228"/>
              <a:gd name="connsiteX731" fmla="*/ 5307318 w 6494035"/>
              <a:gd name="connsiteY731" fmla="*/ 2604116 h 3722228"/>
              <a:gd name="connsiteX732" fmla="*/ 5295078 w 6494035"/>
              <a:gd name="connsiteY732" fmla="*/ 2607708 h 3722228"/>
              <a:gd name="connsiteX733" fmla="*/ 5284199 w 6494035"/>
              <a:gd name="connsiteY733" fmla="*/ 2604116 h 3722228"/>
              <a:gd name="connsiteX734" fmla="*/ 5276495 w 6494035"/>
              <a:gd name="connsiteY734" fmla="*/ 2604116 h 3722228"/>
              <a:gd name="connsiteX735" fmla="*/ 5260172 w 6494035"/>
              <a:gd name="connsiteY735" fmla="*/ 2600079 h 3722228"/>
              <a:gd name="connsiteX736" fmla="*/ 5249293 w 6494035"/>
              <a:gd name="connsiteY736" fmla="*/ 2596488 h 3722228"/>
              <a:gd name="connsiteX737" fmla="*/ 5226173 w 6494035"/>
              <a:gd name="connsiteY737" fmla="*/ 2588857 h 3722228"/>
              <a:gd name="connsiteX738" fmla="*/ 5210757 w 6494035"/>
              <a:gd name="connsiteY738" fmla="*/ 2592448 h 3722228"/>
              <a:gd name="connsiteX739" fmla="*/ 5190814 w 6494035"/>
              <a:gd name="connsiteY739" fmla="*/ 2584816 h 3722228"/>
              <a:gd name="connsiteX740" fmla="*/ 5168148 w 6494035"/>
              <a:gd name="connsiteY740" fmla="*/ 2581674 h 3722228"/>
              <a:gd name="connsiteX741" fmla="*/ 5172231 w 6494035"/>
              <a:gd name="connsiteY741" fmla="*/ 2577185 h 3722228"/>
              <a:gd name="connsiteX742" fmla="*/ 5157269 w 6494035"/>
              <a:gd name="connsiteY742" fmla="*/ 2574043 h 3722228"/>
              <a:gd name="connsiteX743" fmla="*/ 5145029 w 6494035"/>
              <a:gd name="connsiteY743" fmla="*/ 2569557 h 3722228"/>
              <a:gd name="connsiteX744" fmla="*/ 5149566 w 6494035"/>
              <a:gd name="connsiteY744" fmla="*/ 2569557 h 3722228"/>
              <a:gd name="connsiteX745" fmla="*/ 5152732 w 6494035"/>
              <a:gd name="connsiteY745" fmla="*/ 2569557 h 3722228"/>
              <a:gd name="connsiteX746" fmla="*/ 5160445 w 6494035"/>
              <a:gd name="connsiteY746" fmla="*/ 2561925 h 3722228"/>
              <a:gd name="connsiteX747" fmla="*/ 6160825 w 6494035"/>
              <a:gd name="connsiteY747" fmla="*/ 2538351 h 3722228"/>
              <a:gd name="connsiteX748" fmla="*/ 6165417 w 6494035"/>
              <a:gd name="connsiteY748" fmla="*/ 2546229 h 3722228"/>
              <a:gd name="connsiteX749" fmla="*/ 6168631 w 6494035"/>
              <a:gd name="connsiteY749" fmla="*/ 2550864 h 3722228"/>
              <a:gd name="connsiteX750" fmla="*/ 6176438 w 6494035"/>
              <a:gd name="connsiteY750" fmla="*/ 2554109 h 3722228"/>
              <a:gd name="connsiteX751" fmla="*/ 6181030 w 6494035"/>
              <a:gd name="connsiteY751" fmla="*/ 2561987 h 3722228"/>
              <a:gd name="connsiteX752" fmla="*/ 6184244 w 6494035"/>
              <a:gd name="connsiteY752" fmla="*/ 2566158 h 3722228"/>
              <a:gd name="connsiteX753" fmla="*/ 6188835 w 6494035"/>
              <a:gd name="connsiteY753" fmla="*/ 2574038 h 3722228"/>
              <a:gd name="connsiteX754" fmla="*/ 6188835 w 6494035"/>
              <a:gd name="connsiteY754" fmla="*/ 2577745 h 3722228"/>
              <a:gd name="connsiteX755" fmla="*/ 6176438 w 6494035"/>
              <a:gd name="connsiteY755" fmla="*/ 2577745 h 3722228"/>
              <a:gd name="connsiteX756" fmla="*/ 6173223 w 6494035"/>
              <a:gd name="connsiteY756" fmla="*/ 2566158 h 3722228"/>
              <a:gd name="connsiteX757" fmla="*/ 6165417 w 6494035"/>
              <a:gd name="connsiteY757" fmla="*/ 2561987 h 3722228"/>
              <a:gd name="connsiteX758" fmla="*/ 6165417 w 6494035"/>
              <a:gd name="connsiteY758" fmla="*/ 2550864 h 3722228"/>
              <a:gd name="connsiteX759" fmla="*/ 6160825 w 6494035"/>
              <a:gd name="connsiteY759" fmla="*/ 2546229 h 3722228"/>
              <a:gd name="connsiteX760" fmla="*/ 6114818 w 6494035"/>
              <a:gd name="connsiteY760" fmla="*/ 2520130 h 3722228"/>
              <a:gd name="connsiteX761" fmla="*/ 6119374 w 6494035"/>
              <a:gd name="connsiteY761" fmla="*/ 2523303 h 3722228"/>
              <a:gd name="connsiteX762" fmla="*/ 6119374 w 6494035"/>
              <a:gd name="connsiteY762" fmla="*/ 2535543 h 3722228"/>
              <a:gd name="connsiteX763" fmla="*/ 6111628 w 6494035"/>
              <a:gd name="connsiteY763" fmla="*/ 2538715 h 3722228"/>
              <a:gd name="connsiteX764" fmla="*/ 6111628 w 6494035"/>
              <a:gd name="connsiteY764" fmla="*/ 2546422 h 3722228"/>
              <a:gd name="connsiteX765" fmla="*/ 6103887 w 6494035"/>
              <a:gd name="connsiteY765" fmla="*/ 2550955 h 3722228"/>
              <a:gd name="connsiteX766" fmla="*/ 6099330 w 6494035"/>
              <a:gd name="connsiteY766" fmla="*/ 2550955 h 3722228"/>
              <a:gd name="connsiteX767" fmla="*/ 6096141 w 6494035"/>
              <a:gd name="connsiteY767" fmla="*/ 2554128 h 3722228"/>
              <a:gd name="connsiteX768" fmla="*/ 6076100 w 6494035"/>
              <a:gd name="connsiteY768" fmla="*/ 2566368 h 3722228"/>
              <a:gd name="connsiteX769" fmla="*/ 6060613 w 6494035"/>
              <a:gd name="connsiteY769" fmla="*/ 2566368 h 3722228"/>
              <a:gd name="connsiteX770" fmla="*/ 6057423 w 6494035"/>
              <a:gd name="connsiteY770" fmla="*/ 2561834 h 3722228"/>
              <a:gd name="connsiteX771" fmla="*/ 6049677 w 6494035"/>
              <a:gd name="connsiteY771" fmla="*/ 2561834 h 3722228"/>
              <a:gd name="connsiteX772" fmla="*/ 6041022 w 6494035"/>
              <a:gd name="connsiteY772" fmla="*/ 2558662 h 3722228"/>
              <a:gd name="connsiteX773" fmla="*/ 6033281 w 6494035"/>
              <a:gd name="connsiteY773" fmla="*/ 2554128 h 3722228"/>
              <a:gd name="connsiteX774" fmla="*/ 6033281 w 6494035"/>
              <a:gd name="connsiteY774" fmla="*/ 2546422 h 3722228"/>
              <a:gd name="connsiteX775" fmla="*/ 6037838 w 6494035"/>
              <a:gd name="connsiteY775" fmla="*/ 2550955 h 3722228"/>
              <a:gd name="connsiteX776" fmla="*/ 6045579 w 6494035"/>
              <a:gd name="connsiteY776" fmla="*/ 2546422 h 3722228"/>
              <a:gd name="connsiteX777" fmla="*/ 6053325 w 6494035"/>
              <a:gd name="connsiteY777" fmla="*/ 2550955 h 3722228"/>
              <a:gd name="connsiteX778" fmla="*/ 6065165 w 6494035"/>
              <a:gd name="connsiteY778" fmla="*/ 2546422 h 3722228"/>
              <a:gd name="connsiteX779" fmla="*/ 6068354 w 6494035"/>
              <a:gd name="connsiteY779" fmla="*/ 2538715 h 3722228"/>
              <a:gd name="connsiteX780" fmla="*/ 6072911 w 6494035"/>
              <a:gd name="connsiteY780" fmla="*/ 2550955 h 3722228"/>
              <a:gd name="connsiteX781" fmla="*/ 6076100 w 6494035"/>
              <a:gd name="connsiteY781" fmla="*/ 2546422 h 3722228"/>
              <a:gd name="connsiteX782" fmla="*/ 6080653 w 6494035"/>
              <a:gd name="connsiteY782" fmla="*/ 2550955 h 3722228"/>
              <a:gd name="connsiteX783" fmla="*/ 6088399 w 6494035"/>
              <a:gd name="connsiteY783" fmla="*/ 2546422 h 3722228"/>
              <a:gd name="connsiteX784" fmla="*/ 6091588 w 6494035"/>
              <a:gd name="connsiteY784" fmla="*/ 2538715 h 3722228"/>
              <a:gd name="connsiteX785" fmla="*/ 6099330 w 6494035"/>
              <a:gd name="connsiteY785" fmla="*/ 2538715 h 3722228"/>
              <a:gd name="connsiteX786" fmla="*/ 6103887 w 6494035"/>
              <a:gd name="connsiteY786" fmla="*/ 2535543 h 3722228"/>
              <a:gd name="connsiteX787" fmla="*/ 6099330 w 6494035"/>
              <a:gd name="connsiteY787" fmla="*/ 2523303 h 3722228"/>
              <a:gd name="connsiteX788" fmla="*/ 5577767 w 6494035"/>
              <a:gd name="connsiteY788" fmla="*/ 2497355 h 3722228"/>
              <a:gd name="connsiteX789" fmla="*/ 5597542 w 6494035"/>
              <a:gd name="connsiteY789" fmla="*/ 2497355 h 3722228"/>
              <a:gd name="connsiteX790" fmla="*/ 5601221 w 6494035"/>
              <a:gd name="connsiteY790" fmla="*/ 2508287 h 3722228"/>
              <a:gd name="connsiteX791" fmla="*/ 5590185 w 6494035"/>
              <a:gd name="connsiteY791" fmla="*/ 2512843 h 3722228"/>
              <a:gd name="connsiteX792" fmla="*/ 5577767 w 6494035"/>
              <a:gd name="connsiteY792" fmla="*/ 2500543 h 3722228"/>
              <a:gd name="connsiteX793" fmla="*/ 5620843 w 6494035"/>
              <a:gd name="connsiteY793" fmla="*/ 2492799 h 3722228"/>
              <a:gd name="connsiteX794" fmla="*/ 5636385 w 6494035"/>
              <a:gd name="connsiteY794" fmla="*/ 2492799 h 3722228"/>
              <a:gd name="connsiteX795" fmla="*/ 5644158 w 6494035"/>
              <a:gd name="connsiteY795" fmla="*/ 2492799 h 3722228"/>
              <a:gd name="connsiteX796" fmla="*/ 5647358 w 6494035"/>
              <a:gd name="connsiteY796" fmla="*/ 2492799 h 3722228"/>
              <a:gd name="connsiteX797" fmla="*/ 5655131 w 6494035"/>
              <a:gd name="connsiteY797" fmla="*/ 2492799 h 3722228"/>
              <a:gd name="connsiteX798" fmla="*/ 5663815 w 6494035"/>
              <a:gd name="connsiteY798" fmla="*/ 2492799 h 3722228"/>
              <a:gd name="connsiteX799" fmla="*/ 5671588 w 6494035"/>
              <a:gd name="connsiteY799" fmla="*/ 2500543 h 3722228"/>
              <a:gd name="connsiteX800" fmla="*/ 5675246 w 6494035"/>
              <a:gd name="connsiteY800" fmla="*/ 2505098 h 3722228"/>
              <a:gd name="connsiteX801" fmla="*/ 5675246 w 6494035"/>
              <a:gd name="connsiteY801" fmla="*/ 2512842 h 3722228"/>
              <a:gd name="connsiteX802" fmla="*/ 5655131 w 6494035"/>
              <a:gd name="connsiteY802" fmla="*/ 2505098 h 3722228"/>
              <a:gd name="connsiteX803" fmla="*/ 5647358 w 6494035"/>
              <a:gd name="connsiteY803" fmla="*/ 2500543 h 3722228"/>
              <a:gd name="connsiteX804" fmla="*/ 5647358 w 6494035"/>
              <a:gd name="connsiteY804" fmla="*/ 2505098 h 3722228"/>
              <a:gd name="connsiteX805" fmla="*/ 5636385 w 6494035"/>
              <a:gd name="connsiteY805" fmla="*/ 2505098 h 3722228"/>
              <a:gd name="connsiteX806" fmla="*/ 5636385 w 6494035"/>
              <a:gd name="connsiteY806" fmla="*/ 2500543 h 3722228"/>
              <a:gd name="connsiteX807" fmla="*/ 5628615 w 6494035"/>
              <a:gd name="connsiteY807" fmla="*/ 2505098 h 3722228"/>
              <a:gd name="connsiteX808" fmla="*/ 5620843 w 6494035"/>
              <a:gd name="connsiteY808" fmla="*/ 2500543 h 3722228"/>
              <a:gd name="connsiteX809" fmla="*/ 5616270 w 6494035"/>
              <a:gd name="connsiteY809" fmla="*/ 2505098 h 3722228"/>
              <a:gd name="connsiteX810" fmla="*/ 5613070 w 6494035"/>
              <a:gd name="connsiteY810" fmla="*/ 2500543 h 3722228"/>
              <a:gd name="connsiteX811" fmla="*/ 5884086 w 6494035"/>
              <a:gd name="connsiteY811" fmla="*/ 2489383 h 3722228"/>
              <a:gd name="connsiteX812" fmla="*/ 5902693 w 6494035"/>
              <a:gd name="connsiteY812" fmla="*/ 2497103 h 3722228"/>
              <a:gd name="connsiteX813" fmla="*/ 5929930 w 6494035"/>
              <a:gd name="connsiteY813" fmla="*/ 2504832 h 3722228"/>
              <a:gd name="connsiteX814" fmla="*/ 5945365 w 6494035"/>
              <a:gd name="connsiteY814" fmla="*/ 2512552 h 3722228"/>
              <a:gd name="connsiteX815" fmla="*/ 5948547 w 6494035"/>
              <a:gd name="connsiteY815" fmla="*/ 2512552 h 3722228"/>
              <a:gd name="connsiteX816" fmla="*/ 5963973 w 6494035"/>
              <a:gd name="connsiteY816" fmla="*/ 2523457 h 3722228"/>
              <a:gd name="connsiteX817" fmla="*/ 5971696 w 6494035"/>
              <a:gd name="connsiteY817" fmla="*/ 2523457 h 3722228"/>
              <a:gd name="connsiteX818" fmla="*/ 5979409 w 6494035"/>
              <a:gd name="connsiteY818" fmla="*/ 2531177 h 3722228"/>
              <a:gd name="connsiteX819" fmla="*/ 5979409 w 6494035"/>
              <a:gd name="connsiteY819" fmla="*/ 2546625 h 3722228"/>
              <a:gd name="connsiteX820" fmla="*/ 6014368 w 6494035"/>
              <a:gd name="connsiteY820" fmla="*/ 2558439 h 3722228"/>
              <a:gd name="connsiteX821" fmla="*/ 6022081 w 6494035"/>
              <a:gd name="connsiteY821" fmla="*/ 2573888 h 3722228"/>
              <a:gd name="connsiteX822" fmla="*/ 6002557 w 6494035"/>
              <a:gd name="connsiteY822" fmla="*/ 2577064 h 3722228"/>
              <a:gd name="connsiteX823" fmla="*/ 6010280 w 6494035"/>
              <a:gd name="connsiteY823" fmla="*/ 2592513 h 3722228"/>
              <a:gd name="connsiteX824" fmla="*/ 6025262 w 6494035"/>
              <a:gd name="connsiteY824" fmla="*/ 2604777 h 3722228"/>
              <a:gd name="connsiteX825" fmla="*/ 6029794 w 6494035"/>
              <a:gd name="connsiteY825" fmla="*/ 2607962 h 3722228"/>
              <a:gd name="connsiteX826" fmla="*/ 6032975 w 6494035"/>
              <a:gd name="connsiteY826" fmla="*/ 2615682 h 3722228"/>
              <a:gd name="connsiteX827" fmla="*/ 6032975 w 6494035"/>
              <a:gd name="connsiteY827" fmla="*/ 2627945 h 3722228"/>
              <a:gd name="connsiteX828" fmla="*/ 6049770 w 6494035"/>
              <a:gd name="connsiteY828" fmla="*/ 2627945 h 3722228"/>
              <a:gd name="connsiteX829" fmla="*/ 6052952 w 6494035"/>
              <a:gd name="connsiteY829" fmla="*/ 2631130 h 3722228"/>
              <a:gd name="connsiteX830" fmla="*/ 6049770 w 6494035"/>
              <a:gd name="connsiteY830" fmla="*/ 2635674 h 3722228"/>
              <a:gd name="connsiteX831" fmla="*/ 6064753 w 6494035"/>
              <a:gd name="connsiteY831" fmla="*/ 2638850 h 3722228"/>
              <a:gd name="connsiteX832" fmla="*/ 6060665 w 6494035"/>
              <a:gd name="connsiteY832" fmla="*/ 2646579 h 3722228"/>
              <a:gd name="connsiteX833" fmla="*/ 6068388 w 6494035"/>
              <a:gd name="connsiteY833" fmla="*/ 2650664 h 3722228"/>
              <a:gd name="connsiteX834" fmla="*/ 6076101 w 6494035"/>
              <a:gd name="connsiteY834" fmla="*/ 2654299 h 3722228"/>
              <a:gd name="connsiteX835" fmla="*/ 6068388 w 6494035"/>
              <a:gd name="connsiteY835" fmla="*/ 2658393 h 3722228"/>
              <a:gd name="connsiteX836" fmla="*/ 6076101 w 6494035"/>
              <a:gd name="connsiteY836" fmla="*/ 2658393 h 3722228"/>
              <a:gd name="connsiteX837" fmla="*/ 6076101 w 6494035"/>
              <a:gd name="connsiteY837" fmla="*/ 2662028 h 3722228"/>
              <a:gd name="connsiteX838" fmla="*/ 6064753 w 6494035"/>
              <a:gd name="connsiteY838" fmla="*/ 2662028 h 3722228"/>
              <a:gd name="connsiteX839" fmla="*/ 6064753 w 6494035"/>
              <a:gd name="connsiteY839" fmla="*/ 2658393 h 3722228"/>
              <a:gd name="connsiteX840" fmla="*/ 6029794 w 6494035"/>
              <a:gd name="connsiteY840" fmla="*/ 2650664 h 3722228"/>
              <a:gd name="connsiteX841" fmla="*/ 6022081 w 6494035"/>
              <a:gd name="connsiteY841" fmla="*/ 2650664 h 3722228"/>
              <a:gd name="connsiteX842" fmla="*/ 6002557 w 6494035"/>
              <a:gd name="connsiteY842" fmla="*/ 2635674 h 3722228"/>
              <a:gd name="connsiteX843" fmla="*/ 5998932 w 6494035"/>
              <a:gd name="connsiteY843" fmla="*/ 2627945 h 3722228"/>
              <a:gd name="connsiteX844" fmla="*/ 5994844 w 6494035"/>
              <a:gd name="connsiteY844" fmla="*/ 2627945 h 3722228"/>
              <a:gd name="connsiteX845" fmla="*/ 5991663 w 6494035"/>
              <a:gd name="connsiteY845" fmla="*/ 2620225 h 3722228"/>
              <a:gd name="connsiteX846" fmla="*/ 5979409 w 6494035"/>
              <a:gd name="connsiteY846" fmla="*/ 2600233 h 3722228"/>
              <a:gd name="connsiteX847" fmla="*/ 5976237 w 6494035"/>
              <a:gd name="connsiteY847" fmla="*/ 2600233 h 3722228"/>
              <a:gd name="connsiteX848" fmla="*/ 5971696 w 6494035"/>
              <a:gd name="connsiteY848" fmla="*/ 2600233 h 3722228"/>
              <a:gd name="connsiteX849" fmla="*/ 5960801 w 6494035"/>
              <a:gd name="connsiteY849" fmla="*/ 2600233 h 3722228"/>
              <a:gd name="connsiteX850" fmla="*/ 5956260 w 6494035"/>
              <a:gd name="connsiteY850" fmla="*/ 2592513 h 3722228"/>
              <a:gd name="connsiteX851" fmla="*/ 5953078 w 6494035"/>
              <a:gd name="connsiteY851" fmla="*/ 2592513 h 3722228"/>
              <a:gd name="connsiteX852" fmla="*/ 5948547 w 6494035"/>
              <a:gd name="connsiteY852" fmla="*/ 2597057 h 3722228"/>
              <a:gd name="connsiteX853" fmla="*/ 5945365 w 6494035"/>
              <a:gd name="connsiteY853" fmla="*/ 2597057 h 3722228"/>
              <a:gd name="connsiteX854" fmla="*/ 5937653 w 6494035"/>
              <a:gd name="connsiteY854" fmla="*/ 2592513 h 3722228"/>
              <a:gd name="connsiteX855" fmla="*/ 5940824 w 6494035"/>
              <a:gd name="connsiteY855" fmla="*/ 2604777 h 3722228"/>
              <a:gd name="connsiteX856" fmla="*/ 5933111 w 6494035"/>
              <a:gd name="connsiteY856" fmla="*/ 2604777 h 3722228"/>
              <a:gd name="connsiteX857" fmla="*/ 5933111 w 6494035"/>
              <a:gd name="connsiteY857" fmla="*/ 2607962 h 3722228"/>
              <a:gd name="connsiteX858" fmla="*/ 5914494 w 6494035"/>
              <a:gd name="connsiteY858" fmla="*/ 2607962 h 3722228"/>
              <a:gd name="connsiteX859" fmla="*/ 5922217 w 6494035"/>
              <a:gd name="connsiteY859" fmla="*/ 2612505 h 3722228"/>
              <a:gd name="connsiteX860" fmla="*/ 5929930 w 6494035"/>
              <a:gd name="connsiteY860" fmla="*/ 2623410 h 3722228"/>
              <a:gd name="connsiteX861" fmla="*/ 5914494 w 6494035"/>
              <a:gd name="connsiteY861" fmla="*/ 2631130 h 3722228"/>
              <a:gd name="connsiteX862" fmla="*/ 5879545 w 6494035"/>
              <a:gd name="connsiteY862" fmla="*/ 2627945 h 3722228"/>
              <a:gd name="connsiteX863" fmla="*/ 6084527 w 6494035"/>
              <a:gd name="connsiteY863" fmla="*/ 2484828 h 3722228"/>
              <a:gd name="connsiteX864" fmla="*/ 6115351 w 6494035"/>
              <a:gd name="connsiteY864" fmla="*/ 2500247 h 3722228"/>
              <a:gd name="connsiteX865" fmla="*/ 6127136 w 6494035"/>
              <a:gd name="connsiteY865" fmla="*/ 2512490 h 3722228"/>
              <a:gd name="connsiteX866" fmla="*/ 6127136 w 6494035"/>
              <a:gd name="connsiteY866" fmla="*/ 2515665 h 3722228"/>
              <a:gd name="connsiteX867" fmla="*/ 6130764 w 6494035"/>
              <a:gd name="connsiteY867" fmla="*/ 2527910 h 3722228"/>
              <a:gd name="connsiteX868" fmla="*/ 6127136 w 6494035"/>
              <a:gd name="connsiteY868" fmla="*/ 2535619 h 3722228"/>
              <a:gd name="connsiteX869" fmla="*/ 6127136 w 6494035"/>
              <a:gd name="connsiteY869" fmla="*/ 2527910 h 3722228"/>
              <a:gd name="connsiteX870" fmla="*/ 6123058 w 6494035"/>
              <a:gd name="connsiteY870" fmla="*/ 2515665 h 3722228"/>
              <a:gd name="connsiteX871" fmla="*/ 6111724 w 6494035"/>
              <a:gd name="connsiteY871" fmla="*/ 2504783 h 3722228"/>
              <a:gd name="connsiteX872" fmla="*/ 6092233 w 6494035"/>
              <a:gd name="connsiteY872" fmla="*/ 2492538 h 3722228"/>
              <a:gd name="connsiteX873" fmla="*/ 6084527 w 6494035"/>
              <a:gd name="connsiteY873" fmla="*/ 2489363 h 3722228"/>
              <a:gd name="connsiteX874" fmla="*/ 5198323 w 6494035"/>
              <a:gd name="connsiteY874" fmla="*/ 2484828 h 3722228"/>
              <a:gd name="connsiteX875" fmla="*/ 5210623 w 6494035"/>
              <a:gd name="connsiteY875" fmla="*/ 2484828 h 3722228"/>
              <a:gd name="connsiteX876" fmla="*/ 5210623 w 6494035"/>
              <a:gd name="connsiteY876" fmla="*/ 2496907 h 3722228"/>
              <a:gd name="connsiteX877" fmla="*/ 5202878 w 6494035"/>
              <a:gd name="connsiteY877" fmla="*/ 2492433 h 3722228"/>
              <a:gd name="connsiteX878" fmla="*/ 5195135 w 6494035"/>
              <a:gd name="connsiteY878" fmla="*/ 2496907 h 3722228"/>
              <a:gd name="connsiteX879" fmla="*/ 5152626 w 6494035"/>
              <a:gd name="connsiteY879" fmla="*/ 2460913 h 3722228"/>
              <a:gd name="connsiteX880" fmla="*/ 5157094 w 6494035"/>
              <a:gd name="connsiteY880" fmla="*/ 2460913 h 3722228"/>
              <a:gd name="connsiteX881" fmla="*/ 5157094 w 6494035"/>
              <a:gd name="connsiteY881" fmla="*/ 2465535 h 3722228"/>
              <a:gd name="connsiteX882" fmla="*/ 5160223 w 6494035"/>
              <a:gd name="connsiteY882" fmla="*/ 2465535 h 3722228"/>
              <a:gd name="connsiteX883" fmla="*/ 5160223 w 6494035"/>
              <a:gd name="connsiteY883" fmla="*/ 2460913 h 3722228"/>
              <a:gd name="connsiteX884" fmla="*/ 5164691 w 6494035"/>
              <a:gd name="connsiteY884" fmla="*/ 2460913 h 3722228"/>
              <a:gd name="connsiteX885" fmla="*/ 5167819 w 6494035"/>
              <a:gd name="connsiteY885" fmla="*/ 2465535 h 3722228"/>
              <a:gd name="connsiteX886" fmla="*/ 5167819 w 6494035"/>
              <a:gd name="connsiteY886" fmla="*/ 2480784 h 3722228"/>
              <a:gd name="connsiteX887" fmla="*/ 5179885 w 6494035"/>
              <a:gd name="connsiteY887" fmla="*/ 2484481 h 3722228"/>
              <a:gd name="connsiteX888" fmla="*/ 5175416 w 6494035"/>
              <a:gd name="connsiteY888" fmla="*/ 2488639 h 3722228"/>
              <a:gd name="connsiteX889" fmla="*/ 5179885 w 6494035"/>
              <a:gd name="connsiteY889" fmla="*/ 2492337 h 3722228"/>
              <a:gd name="connsiteX890" fmla="*/ 5164691 w 6494035"/>
              <a:gd name="connsiteY890" fmla="*/ 2488639 h 3722228"/>
              <a:gd name="connsiteX891" fmla="*/ 5160223 w 6494035"/>
              <a:gd name="connsiteY891" fmla="*/ 2476625 h 3722228"/>
              <a:gd name="connsiteX892" fmla="*/ 5152626 w 6494035"/>
              <a:gd name="connsiteY892" fmla="*/ 2468770 h 3722228"/>
              <a:gd name="connsiteX893" fmla="*/ 5014069 w 6494035"/>
              <a:gd name="connsiteY893" fmla="*/ 2450665 h 3722228"/>
              <a:gd name="connsiteX894" fmla="*/ 5017135 w 6494035"/>
              <a:gd name="connsiteY894" fmla="*/ 2450665 h 3722228"/>
              <a:gd name="connsiteX895" fmla="*/ 5025019 w 6494035"/>
              <a:gd name="connsiteY895" fmla="*/ 2461597 h 3722228"/>
              <a:gd name="connsiteX896" fmla="*/ 5021515 w 6494035"/>
              <a:gd name="connsiteY896" fmla="*/ 2466153 h 3722228"/>
              <a:gd name="connsiteX897" fmla="*/ 5014069 w 6494035"/>
              <a:gd name="connsiteY897" fmla="*/ 2453853 h 3722228"/>
              <a:gd name="connsiteX898" fmla="*/ 5710030 w 6494035"/>
              <a:gd name="connsiteY898" fmla="*/ 2434722 h 3722228"/>
              <a:gd name="connsiteX899" fmla="*/ 5720935 w 6494035"/>
              <a:gd name="connsiteY899" fmla="*/ 2442466 h 3722228"/>
              <a:gd name="connsiteX900" fmla="*/ 5736390 w 6494035"/>
              <a:gd name="connsiteY900" fmla="*/ 2445650 h 3722228"/>
              <a:gd name="connsiteX901" fmla="*/ 5740480 w 6494035"/>
              <a:gd name="connsiteY901" fmla="*/ 2450209 h 3722228"/>
              <a:gd name="connsiteX902" fmla="*/ 5744108 w 6494035"/>
              <a:gd name="connsiteY902" fmla="*/ 2461138 h 3722228"/>
              <a:gd name="connsiteX903" fmla="*/ 5740480 w 6494035"/>
              <a:gd name="connsiteY903" fmla="*/ 2468881 h 3722228"/>
              <a:gd name="connsiteX904" fmla="*/ 5748208 w 6494035"/>
              <a:gd name="connsiteY904" fmla="*/ 2488928 h 3722228"/>
              <a:gd name="connsiteX905" fmla="*/ 5748208 w 6494035"/>
              <a:gd name="connsiteY905" fmla="*/ 2484369 h 3722228"/>
              <a:gd name="connsiteX906" fmla="*/ 5751836 w 6494035"/>
              <a:gd name="connsiteY906" fmla="*/ 2484369 h 3722228"/>
              <a:gd name="connsiteX907" fmla="*/ 5755925 w 6494035"/>
              <a:gd name="connsiteY907" fmla="*/ 2488928 h 3722228"/>
              <a:gd name="connsiteX908" fmla="*/ 5755925 w 6494035"/>
              <a:gd name="connsiteY908" fmla="*/ 2492113 h 3722228"/>
              <a:gd name="connsiteX909" fmla="*/ 5755925 w 6494035"/>
              <a:gd name="connsiteY909" fmla="*/ 2496672 h 3722228"/>
              <a:gd name="connsiteX910" fmla="*/ 5763653 w 6494035"/>
              <a:gd name="connsiteY910" fmla="*/ 2503960 h 3722228"/>
              <a:gd name="connsiteX911" fmla="*/ 5771381 w 6494035"/>
              <a:gd name="connsiteY911" fmla="*/ 2499856 h 3722228"/>
              <a:gd name="connsiteX912" fmla="*/ 5786836 w 6494035"/>
              <a:gd name="connsiteY912" fmla="*/ 2481184 h 3722228"/>
              <a:gd name="connsiteX913" fmla="*/ 5805469 w 6494035"/>
              <a:gd name="connsiteY913" fmla="*/ 2476625 h 3722228"/>
              <a:gd name="connsiteX914" fmla="*/ 5802292 w 6494035"/>
              <a:gd name="connsiteY914" fmla="*/ 2468881 h 3722228"/>
              <a:gd name="connsiteX915" fmla="*/ 5817737 w 6494035"/>
              <a:gd name="connsiteY915" fmla="*/ 2461138 h 3722228"/>
              <a:gd name="connsiteX916" fmla="*/ 5848197 w 6494035"/>
              <a:gd name="connsiteY916" fmla="*/ 2476625 h 3722228"/>
              <a:gd name="connsiteX917" fmla="*/ 5868193 w 6494035"/>
              <a:gd name="connsiteY917" fmla="*/ 2481184 h 3722228"/>
              <a:gd name="connsiteX918" fmla="*/ 5883649 w 6494035"/>
              <a:gd name="connsiteY918" fmla="*/ 2488928 h 3722228"/>
              <a:gd name="connsiteX919" fmla="*/ 5879098 w 6494035"/>
              <a:gd name="connsiteY919" fmla="*/ 2627860 h 3722228"/>
              <a:gd name="connsiteX920" fmla="*/ 5860465 w 6494035"/>
              <a:gd name="connsiteY920" fmla="*/ 2604629 h 3722228"/>
              <a:gd name="connsiteX921" fmla="*/ 5848197 w 6494035"/>
              <a:gd name="connsiteY921" fmla="*/ 2607813 h 3722228"/>
              <a:gd name="connsiteX922" fmla="*/ 5840470 w 6494035"/>
              <a:gd name="connsiteY922" fmla="*/ 2604629 h 3722228"/>
              <a:gd name="connsiteX923" fmla="*/ 5840470 w 6494035"/>
              <a:gd name="connsiteY923" fmla="*/ 2592326 h 3722228"/>
              <a:gd name="connsiteX924" fmla="*/ 5832742 w 6494035"/>
              <a:gd name="connsiteY924" fmla="*/ 2576838 h 3722228"/>
              <a:gd name="connsiteX925" fmla="*/ 5832742 w 6494035"/>
              <a:gd name="connsiteY925" fmla="*/ 2569095 h 3722228"/>
              <a:gd name="connsiteX926" fmla="*/ 5820925 w 6494035"/>
              <a:gd name="connsiteY926" fmla="*/ 2550423 h 3722228"/>
              <a:gd name="connsiteX927" fmla="*/ 5805469 w 6494035"/>
              <a:gd name="connsiteY927" fmla="*/ 2538575 h 3722228"/>
              <a:gd name="connsiteX928" fmla="*/ 5779108 w 6494035"/>
              <a:gd name="connsiteY928" fmla="*/ 2527192 h 3722228"/>
              <a:gd name="connsiteX929" fmla="*/ 5763653 w 6494035"/>
              <a:gd name="connsiteY929" fmla="*/ 2523087 h 3722228"/>
              <a:gd name="connsiteX930" fmla="*/ 5755925 w 6494035"/>
              <a:gd name="connsiteY930" fmla="*/ 2515344 h 3722228"/>
              <a:gd name="connsiteX931" fmla="*/ 5759113 w 6494035"/>
              <a:gd name="connsiteY931" fmla="*/ 2515344 h 3722228"/>
              <a:gd name="connsiteX932" fmla="*/ 5759113 w 6494035"/>
              <a:gd name="connsiteY932" fmla="*/ 2511704 h 3722228"/>
              <a:gd name="connsiteX933" fmla="*/ 5755925 w 6494035"/>
              <a:gd name="connsiteY933" fmla="*/ 2511704 h 3722228"/>
              <a:gd name="connsiteX934" fmla="*/ 5744108 w 6494035"/>
              <a:gd name="connsiteY934" fmla="*/ 2511704 h 3722228"/>
              <a:gd name="connsiteX935" fmla="*/ 5744108 w 6494035"/>
              <a:gd name="connsiteY935" fmla="*/ 2507600 h 3722228"/>
              <a:gd name="connsiteX936" fmla="*/ 5740480 w 6494035"/>
              <a:gd name="connsiteY936" fmla="*/ 2511704 h 3722228"/>
              <a:gd name="connsiteX937" fmla="*/ 5732752 w 6494035"/>
              <a:gd name="connsiteY937" fmla="*/ 2503960 h 3722228"/>
              <a:gd name="connsiteX938" fmla="*/ 5736390 w 6494035"/>
              <a:gd name="connsiteY938" fmla="*/ 2496672 h 3722228"/>
              <a:gd name="connsiteX939" fmla="*/ 5736390 w 6494035"/>
              <a:gd name="connsiteY939" fmla="*/ 2492113 h 3722228"/>
              <a:gd name="connsiteX940" fmla="*/ 5732752 w 6494035"/>
              <a:gd name="connsiteY940" fmla="*/ 2496672 h 3722228"/>
              <a:gd name="connsiteX941" fmla="*/ 5728663 w 6494035"/>
              <a:gd name="connsiteY941" fmla="*/ 2503960 h 3722228"/>
              <a:gd name="connsiteX942" fmla="*/ 5725475 w 6494035"/>
              <a:gd name="connsiteY942" fmla="*/ 2511704 h 3722228"/>
              <a:gd name="connsiteX943" fmla="*/ 5717747 w 6494035"/>
              <a:gd name="connsiteY943" fmla="*/ 2515344 h 3722228"/>
              <a:gd name="connsiteX944" fmla="*/ 5713207 w 6494035"/>
              <a:gd name="connsiteY944" fmla="*/ 2507600 h 3722228"/>
              <a:gd name="connsiteX945" fmla="*/ 5717747 w 6494035"/>
              <a:gd name="connsiteY945" fmla="*/ 2499856 h 3722228"/>
              <a:gd name="connsiteX946" fmla="*/ 5713207 w 6494035"/>
              <a:gd name="connsiteY946" fmla="*/ 2496672 h 3722228"/>
              <a:gd name="connsiteX947" fmla="*/ 5710030 w 6494035"/>
              <a:gd name="connsiteY947" fmla="*/ 2492113 h 3722228"/>
              <a:gd name="connsiteX948" fmla="*/ 5697752 w 6494035"/>
              <a:gd name="connsiteY948" fmla="*/ 2492113 h 3722228"/>
              <a:gd name="connsiteX949" fmla="*/ 5705479 w 6494035"/>
              <a:gd name="connsiteY949" fmla="*/ 2488928 h 3722228"/>
              <a:gd name="connsiteX950" fmla="*/ 5713207 w 6494035"/>
              <a:gd name="connsiteY950" fmla="*/ 2488928 h 3722228"/>
              <a:gd name="connsiteX951" fmla="*/ 5725475 w 6494035"/>
              <a:gd name="connsiteY951" fmla="*/ 2484369 h 3722228"/>
              <a:gd name="connsiteX952" fmla="*/ 5728663 w 6494035"/>
              <a:gd name="connsiteY952" fmla="*/ 2484369 h 3722228"/>
              <a:gd name="connsiteX953" fmla="*/ 5732752 w 6494035"/>
              <a:gd name="connsiteY953" fmla="*/ 2484369 h 3722228"/>
              <a:gd name="connsiteX954" fmla="*/ 5736390 w 6494035"/>
              <a:gd name="connsiteY954" fmla="*/ 2481184 h 3722228"/>
              <a:gd name="connsiteX955" fmla="*/ 5732752 w 6494035"/>
              <a:gd name="connsiteY955" fmla="*/ 2476625 h 3722228"/>
              <a:gd name="connsiteX956" fmla="*/ 5720935 w 6494035"/>
              <a:gd name="connsiteY956" fmla="*/ 2476625 h 3722228"/>
              <a:gd name="connsiteX957" fmla="*/ 5705479 w 6494035"/>
              <a:gd name="connsiteY957" fmla="*/ 2481184 h 3722228"/>
              <a:gd name="connsiteX958" fmla="*/ 5702302 w 6494035"/>
              <a:gd name="connsiteY958" fmla="*/ 2468881 h 3722228"/>
              <a:gd name="connsiteX959" fmla="*/ 5702302 w 6494035"/>
              <a:gd name="connsiteY959" fmla="*/ 2465697 h 3722228"/>
              <a:gd name="connsiteX960" fmla="*/ 5694574 w 6494035"/>
              <a:gd name="connsiteY960" fmla="*/ 2461138 h 3722228"/>
              <a:gd name="connsiteX961" fmla="*/ 5679119 w 6494035"/>
              <a:gd name="connsiteY961" fmla="*/ 2457953 h 3722228"/>
              <a:gd name="connsiteX962" fmla="*/ 5679119 w 6494035"/>
              <a:gd name="connsiteY962" fmla="*/ 2453394 h 3722228"/>
              <a:gd name="connsiteX963" fmla="*/ 5682296 w 6494035"/>
              <a:gd name="connsiteY963" fmla="*/ 2445650 h 3722228"/>
              <a:gd name="connsiteX964" fmla="*/ 5694574 w 6494035"/>
              <a:gd name="connsiteY964" fmla="*/ 2442466 h 3722228"/>
              <a:gd name="connsiteX965" fmla="*/ 4986509 w 6494035"/>
              <a:gd name="connsiteY965" fmla="*/ 2397142 h 3722228"/>
              <a:gd name="connsiteX966" fmla="*/ 4998809 w 6494035"/>
              <a:gd name="connsiteY966" fmla="*/ 2407654 h 3722228"/>
              <a:gd name="connsiteX967" fmla="*/ 4994253 w 6494035"/>
              <a:gd name="connsiteY967" fmla="*/ 2419479 h 3722228"/>
              <a:gd name="connsiteX968" fmla="*/ 4983321 w 6494035"/>
              <a:gd name="connsiteY968" fmla="*/ 2400208 h 3722228"/>
              <a:gd name="connsiteX969" fmla="*/ 5554517 w 6494035"/>
              <a:gd name="connsiteY969" fmla="*/ 2392586 h 3722228"/>
              <a:gd name="connsiteX970" fmla="*/ 5559088 w 6494035"/>
              <a:gd name="connsiteY970" fmla="*/ 2397138 h 3722228"/>
              <a:gd name="connsiteX971" fmla="*/ 5554517 w 6494035"/>
              <a:gd name="connsiteY971" fmla="*/ 2408074 h 3722228"/>
              <a:gd name="connsiteX972" fmla="*/ 5546748 w 6494035"/>
              <a:gd name="connsiteY972" fmla="*/ 2415815 h 3722228"/>
              <a:gd name="connsiteX973" fmla="*/ 5543550 w 6494035"/>
              <a:gd name="connsiteY973" fmla="*/ 2423563 h 3722228"/>
              <a:gd name="connsiteX974" fmla="*/ 5523442 w 6494035"/>
              <a:gd name="connsiteY974" fmla="*/ 2423563 h 3722228"/>
              <a:gd name="connsiteX975" fmla="*/ 5515673 w 6494035"/>
              <a:gd name="connsiteY975" fmla="*/ 2423563 h 3722228"/>
              <a:gd name="connsiteX976" fmla="*/ 5496931 w 6494035"/>
              <a:gd name="connsiteY976" fmla="*/ 2423563 h 3722228"/>
              <a:gd name="connsiteX977" fmla="*/ 5484591 w 6494035"/>
              <a:gd name="connsiteY977" fmla="*/ 2420375 h 3722228"/>
              <a:gd name="connsiteX978" fmla="*/ 5477280 w 6494035"/>
              <a:gd name="connsiteY978" fmla="*/ 2420375 h 3722228"/>
              <a:gd name="connsiteX979" fmla="*/ 5465856 w 6494035"/>
              <a:gd name="connsiteY979" fmla="*/ 2420375 h 3722228"/>
              <a:gd name="connsiteX980" fmla="*/ 5457171 w 6494035"/>
              <a:gd name="connsiteY980" fmla="*/ 2420375 h 3722228"/>
              <a:gd name="connsiteX981" fmla="*/ 5453967 w 6494035"/>
              <a:gd name="connsiteY981" fmla="*/ 2431303 h 3722228"/>
              <a:gd name="connsiteX982" fmla="*/ 5453967 w 6494035"/>
              <a:gd name="connsiteY982" fmla="*/ 2446792 h 3722228"/>
              <a:gd name="connsiteX983" fmla="*/ 5461742 w 6494035"/>
              <a:gd name="connsiteY983" fmla="*/ 2450889 h 3722228"/>
              <a:gd name="connsiteX984" fmla="*/ 5465856 w 6494035"/>
              <a:gd name="connsiteY984" fmla="*/ 2458638 h 3722228"/>
              <a:gd name="connsiteX985" fmla="*/ 5473625 w 6494035"/>
              <a:gd name="connsiteY985" fmla="*/ 2458638 h 3722228"/>
              <a:gd name="connsiteX986" fmla="*/ 5481393 w 6494035"/>
              <a:gd name="connsiteY986" fmla="*/ 2446792 h 3722228"/>
              <a:gd name="connsiteX987" fmla="*/ 5489162 w 6494035"/>
              <a:gd name="connsiteY987" fmla="*/ 2450889 h 3722228"/>
              <a:gd name="connsiteX988" fmla="*/ 5492360 w 6494035"/>
              <a:gd name="connsiteY988" fmla="*/ 2450889 h 3722228"/>
              <a:gd name="connsiteX989" fmla="*/ 5496931 w 6494035"/>
              <a:gd name="connsiteY989" fmla="*/ 2446792 h 3722228"/>
              <a:gd name="connsiteX990" fmla="*/ 5507897 w 6494035"/>
              <a:gd name="connsiteY990" fmla="*/ 2446792 h 3722228"/>
              <a:gd name="connsiteX991" fmla="*/ 5512468 w 6494035"/>
              <a:gd name="connsiteY991" fmla="*/ 2443149 h 3722228"/>
              <a:gd name="connsiteX992" fmla="*/ 5515673 w 6494035"/>
              <a:gd name="connsiteY992" fmla="*/ 2443149 h 3722228"/>
              <a:gd name="connsiteX993" fmla="*/ 5523442 w 6494035"/>
              <a:gd name="connsiteY993" fmla="*/ 2446792 h 3722228"/>
              <a:gd name="connsiteX994" fmla="*/ 5520237 w 6494035"/>
              <a:gd name="connsiteY994" fmla="*/ 2450889 h 3722228"/>
              <a:gd name="connsiteX995" fmla="*/ 5512468 w 6494035"/>
              <a:gd name="connsiteY995" fmla="*/ 2450889 h 3722228"/>
              <a:gd name="connsiteX996" fmla="*/ 5500129 w 6494035"/>
              <a:gd name="connsiteY996" fmla="*/ 2458638 h 3722228"/>
              <a:gd name="connsiteX997" fmla="*/ 5484591 w 6494035"/>
              <a:gd name="connsiteY997" fmla="*/ 2469567 h 3722228"/>
              <a:gd name="connsiteX998" fmla="*/ 5477280 w 6494035"/>
              <a:gd name="connsiteY998" fmla="*/ 2469567 h 3722228"/>
              <a:gd name="connsiteX999" fmla="*/ 5500129 w 6494035"/>
              <a:gd name="connsiteY999" fmla="*/ 2492796 h 3722228"/>
              <a:gd name="connsiteX1000" fmla="*/ 5500129 w 6494035"/>
              <a:gd name="connsiteY1000" fmla="*/ 2500544 h 3722228"/>
              <a:gd name="connsiteX1001" fmla="*/ 5496931 w 6494035"/>
              <a:gd name="connsiteY1001" fmla="*/ 2508284 h 3722228"/>
              <a:gd name="connsiteX1002" fmla="*/ 5504700 w 6494035"/>
              <a:gd name="connsiteY1002" fmla="*/ 2508284 h 3722228"/>
              <a:gd name="connsiteX1003" fmla="*/ 5504700 w 6494035"/>
              <a:gd name="connsiteY1003" fmla="*/ 2516033 h 3722228"/>
              <a:gd name="connsiteX1004" fmla="*/ 5512468 w 6494035"/>
              <a:gd name="connsiteY1004" fmla="*/ 2516033 h 3722228"/>
              <a:gd name="connsiteX1005" fmla="*/ 5512468 w 6494035"/>
              <a:gd name="connsiteY1005" fmla="*/ 2523773 h 3722228"/>
              <a:gd name="connsiteX1006" fmla="*/ 5500129 w 6494035"/>
              <a:gd name="connsiteY1006" fmla="*/ 2523773 h 3722228"/>
              <a:gd name="connsiteX1007" fmla="*/ 5492360 w 6494035"/>
              <a:gd name="connsiteY1007" fmla="*/ 2528333 h 3722228"/>
              <a:gd name="connsiteX1008" fmla="*/ 5492360 w 6494035"/>
              <a:gd name="connsiteY1008" fmla="*/ 2531521 h 3722228"/>
              <a:gd name="connsiteX1009" fmla="*/ 5481393 w 6494035"/>
              <a:gd name="connsiteY1009" fmla="*/ 2531521 h 3722228"/>
              <a:gd name="connsiteX1010" fmla="*/ 5484591 w 6494035"/>
              <a:gd name="connsiteY1010" fmla="*/ 2516033 h 3722228"/>
              <a:gd name="connsiteX1011" fmla="*/ 5469511 w 6494035"/>
              <a:gd name="connsiteY1011" fmla="*/ 2505096 h 3722228"/>
              <a:gd name="connsiteX1012" fmla="*/ 5469511 w 6494035"/>
              <a:gd name="connsiteY1012" fmla="*/ 2500544 h 3722228"/>
              <a:gd name="connsiteX1013" fmla="*/ 5473625 w 6494035"/>
              <a:gd name="connsiteY1013" fmla="*/ 2492796 h 3722228"/>
              <a:gd name="connsiteX1014" fmla="*/ 5469511 w 6494035"/>
              <a:gd name="connsiteY1014" fmla="*/ 2485055 h 3722228"/>
              <a:gd name="connsiteX1015" fmla="*/ 5465856 w 6494035"/>
              <a:gd name="connsiteY1015" fmla="*/ 2489607 h 3722228"/>
              <a:gd name="connsiteX1016" fmla="*/ 5457171 w 6494035"/>
              <a:gd name="connsiteY1016" fmla="*/ 2492796 h 3722228"/>
              <a:gd name="connsiteX1017" fmla="*/ 5457171 w 6494035"/>
              <a:gd name="connsiteY1017" fmla="*/ 2497355 h 3722228"/>
              <a:gd name="connsiteX1018" fmla="*/ 5457171 w 6494035"/>
              <a:gd name="connsiteY1018" fmla="*/ 2508284 h 3722228"/>
              <a:gd name="connsiteX1019" fmla="*/ 5457171 w 6494035"/>
              <a:gd name="connsiteY1019" fmla="*/ 2523773 h 3722228"/>
              <a:gd name="connsiteX1020" fmla="*/ 5457171 w 6494035"/>
              <a:gd name="connsiteY1020" fmla="*/ 2536073 h 3722228"/>
              <a:gd name="connsiteX1021" fmla="*/ 5457171 w 6494035"/>
              <a:gd name="connsiteY1021" fmla="*/ 2551561 h 3722228"/>
              <a:gd name="connsiteX1022" fmla="*/ 5449403 w 6494035"/>
              <a:gd name="connsiteY1022" fmla="*/ 2547002 h 3722228"/>
              <a:gd name="connsiteX1023" fmla="*/ 5446198 w 6494035"/>
              <a:gd name="connsiteY1023" fmla="*/ 2551561 h 3722228"/>
              <a:gd name="connsiteX1024" fmla="*/ 5438429 w 6494035"/>
              <a:gd name="connsiteY1024" fmla="*/ 2547002 h 3722228"/>
              <a:gd name="connsiteX1025" fmla="*/ 5438429 w 6494035"/>
              <a:gd name="connsiteY1025" fmla="*/ 2539261 h 3722228"/>
              <a:gd name="connsiteX1026" fmla="*/ 5441627 w 6494035"/>
              <a:gd name="connsiteY1026" fmla="*/ 2528333 h 3722228"/>
              <a:gd name="connsiteX1027" fmla="*/ 5438429 w 6494035"/>
              <a:gd name="connsiteY1027" fmla="*/ 2512844 h 3722228"/>
              <a:gd name="connsiteX1028" fmla="*/ 5438429 w 6494035"/>
              <a:gd name="connsiteY1028" fmla="*/ 2505096 h 3722228"/>
              <a:gd name="connsiteX1029" fmla="*/ 5426089 w 6494035"/>
              <a:gd name="connsiteY1029" fmla="*/ 2505096 h 3722228"/>
              <a:gd name="connsiteX1030" fmla="*/ 5426089 w 6494035"/>
              <a:gd name="connsiteY1030" fmla="*/ 2492796 h 3722228"/>
              <a:gd name="connsiteX1031" fmla="*/ 5422892 w 6494035"/>
              <a:gd name="connsiteY1031" fmla="*/ 2489607 h 3722228"/>
              <a:gd name="connsiteX1032" fmla="*/ 5430661 w 6494035"/>
              <a:gd name="connsiteY1032" fmla="*/ 2485055 h 3722228"/>
              <a:gd name="connsiteX1033" fmla="*/ 5433858 w 6494035"/>
              <a:gd name="connsiteY1033" fmla="*/ 2477315 h 3722228"/>
              <a:gd name="connsiteX1034" fmla="*/ 5438429 w 6494035"/>
              <a:gd name="connsiteY1034" fmla="*/ 2469567 h 3722228"/>
              <a:gd name="connsiteX1035" fmla="*/ 5433858 w 6494035"/>
              <a:gd name="connsiteY1035" fmla="*/ 2462281 h 3722228"/>
              <a:gd name="connsiteX1036" fmla="*/ 5438429 w 6494035"/>
              <a:gd name="connsiteY1036" fmla="*/ 2450889 h 3722228"/>
              <a:gd name="connsiteX1037" fmla="*/ 5446198 w 6494035"/>
              <a:gd name="connsiteY1037" fmla="*/ 2446792 h 3722228"/>
              <a:gd name="connsiteX1038" fmla="*/ 5449403 w 6494035"/>
              <a:gd name="connsiteY1038" fmla="*/ 2431303 h 3722228"/>
              <a:gd name="connsiteX1039" fmla="*/ 5449403 w 6494035"/>
              <a:gd name="connsiteY1039" fmla="*/ 2427660 h 3722228"/>
              <a:gd name="connsiteX1040" fmla="*/ 5453967 w 6494035"/>
              <a:gd name="connsiteY1040" fmla="*/ 2412626 h 3722228"/>
              <a:gd name="connsiteX1041" fmla="*/ 5457171 w 6494035"/>
              <a:gd name="connsiteY1041" fmla="*/ 2408074 h 3722228"/>
              <a:gd name="connsiteX1042" fmla="*/ 5461742 w 6494035"/>
              <a:gd name="connsiteY1042" fmla="*/ 2415815 h 3722228"/>
              <a:gd name="connsiteX1043" fmla="*/ 5465856 w 6494035"/>
              <a:gd name="connsiteY1043" fmla="*/ 2412626 h 3722228"/>
              <a:gd name="connsiteX1044" fmla="*/ 5469511 w 6494035"/>
              <a:gd name="connsiteY1044" fmla="*/ 2404886 h 3722228"/>
              <a:gd name="connsiteX1045" fmla="*/ 5481393 w 6494035"/>
              <a:gd name="connsiteY1045" fmla="*/ 2404886 h 3722228"/>
              <a:gd name="connsiteX1046" fmla="*/ 5481393 w 6494035"/>
              <a:gd name="connsiteY1046" fmla="*/ 2408074 h 3722228"/>
              <a:gd name="connsiteX1047" fmla="*/ 5496931 w 6494035"/>
              <a:gd name="connsiteY1047" fmla="*/ 2408074 h 3722228"/>
              <a:gd name="connsiteX1048" fmla="*/ 5515673 w 6494035"/>
              <a:gd name="connsiteY1048" fmla="*/ 2412626 h 3722228"/>
              <a:gd name="connsiteX1049" fmla="*/ 5538979 w 6494035"/>
              <a:gd name="connsiteY1049" fmla="*/ 2412626 h 3722228"/>
              <a:gd name="connsiteX1050" fmla="*/ 5551319 w 6494035"/>
              <a:gd name="connsiteY1050" fmla="*/ 2400326 h 3722228"/>
              <a:gd name="connsiteX1051" fmla="*/ 5616189 w 6494035"/>
              <a:gd name="connsiteY1051" fmla="*/ 2384615 h 3722228"/>
              <a:gd name="connsiteX1052" fmla="*/ 5612954 w 6494035"/>
              <a:gd name="connsiteY1052" fmla="*/ 2392306 h 3722228"/>
              <a:gd name="connsiteX1053" fmla="*/ 5616189 w 6494035"/>
              <a:gd name="connsiteY1053" fmla="*/ 2404067 h 3722228"/>
              <a:gd name="connsiteX1054" fmla="*/ 5608333 w 6494035"/>
              <a:gd name="connsiteY1054" fmla="*/ 2407686 h 3722228"/>
              <a:gd name="connsiteX1055" fmla="*/ 5612954 w 6494035"/>
              <a:gd name="connsiteY1055" fmla="*/ 2411758 h 3722228"/>
              <a:gd name="connsiteX1056" fmla="*/ 5616189 w 6494035"/>
              <a:gd name="connsiteY1056" fmla="*/ 2407686 h 3722228"/>
              <a:gd name="connsiteX1057" fmla="*/ 5620810 w 6494035"/>
              <a:gd name="connsiteY1057" fmla="*/ 2407686 h 3722228"/>
              <a:gd name="connsiteX1058" fmla="*/ 5620810 w 6494035"/>
              <a:gd name="connsiteY1058" fmla="*/ 2404067 h 3722228"/>
              <a:gd name="connsiteX1059" fmla="*/ 5631901 w 6494035"/>
              <a:gd name="connsiteY1059" fmla="*/ 2399998 h 3722228"/>
              <a:gd name="connsiteX1060" fmla="*/ 5631901 w 6494035"/>
              <a:gd name="connsiteY1060" fmla="*/ 2407686 h 3722228"/>
              <a:gd name="connsiteX1061" fmla="*/ 5620810 w 6494035"/>
              <a:gd name="connsiteY1061" fmla="*/ 2414925 h 3722228"/>
              <a:gd name="connsiteX1062" fmla="*/ 5636521 w 6494035"/>
              <a:gd name="connsiteY1062" fmla="*/ 2427141 h 3722228"/>
              <a:gd name="connsiteX1063" fmla="*/ 5616189 w 6494035"/>
              <a:gd name="connsiteY1063" fmla="*/ 2422617 h 3722228"/>
              <a:gd name="connsiteX1064" fmla="*/ 5616189 w 6494035"/>
              <a:gd name="connsiteY1064" fmla="*/ 2427141 h 3722228"/>
              <a:gd name="connsiteX1065" fmla="*/ 5620810 w 6494035"/>
              <a:gd name="connsiteY1065" fmla="*/ 2450212 h 3722228"/>
              <a:gd name="connsiteX1066" fmla="*/ 5612954 w 6494035"/>
              <a:gd name="connsiteY1066" fmla="*/ 2437996 h 3722228"/>
              <a:gd name="connsiteX1067" fmla="*/ 5608333 w 6494035"/>
              <a:gd name="connsiteY1067" fmla="*/ 2427141 h 3722228"/>
              <a:gd name="connsiteX1068" fmla="*/ 5608333 w 6494035"/>
              <a:gd name="connsiteY1068" fmla="*/ 2422617 h 3722228"/>
              <a:gd name="connsiteX1069" fmla="*/ 5605098 w 6494035"/>
              <a:gd name="connsiteY1069" fmla="*/ 2414925 h 3722228"/>
              <a:gd name="connsiteX1070" fmla="*/ 5605098 w 6494035"/>
              <a:gd name="connsiteY1070" fmla="*/ 2407686 h 3722228"/>
              <a:gd name="connsiteX1071" fmla="*/ 5608333 w 6494035"/>
              <a:gd name="connsiteY1071" fmla="*/ 2396831 h 3722228"/>
              <a:gd name="connsiteX1072" fmla="*/ 4951435 w 6494035"/>
              <a:gd name="connsiteY1072" fmla="*/ 2365256 h 3722228"/>
              <a:gd name="connsiteX1073" fmla="*/ 4966923 w 6494035"/>
              <a:gd name="connsiteY1073" fmla="*/ 2376188 h 3722228"/>
              <a:gd name="connsiteX1074" fmla="*/ 4966923 w 6494035"/>
              <a:gd name="connsiteY1074" fmla="*/ 2380744 h 3722228"/>
              <a:gd name="connsiteX1075" fmla="*/ 4951435 w 6494035"/>
              <a:gd name="connsiteY1075" fmla="*/ 2368444 h 3722228"/>
              <a:gd name="connsiteX1076" fmla="*/ 5206479 w 6494035"/>
              <a:gd name="connsiteY1076" fmla="*/ 2342480 h 3722228"/>
              <a:gd name="connsiteX1077" fmla="*/ 5211297 w 6494035"/>
              <a:gd name="connsiteY1077" fmla="*/ 2345546 h 3722228"/>
              <a:gd name="connsiteX1078" fmla="*/ 5215151 w 6494035"/>
              <a:gd name="connsiteY1078" fmla="*/ 2353430 h 3722228"/>
              <a:gd name="connsiteX1079" fmla="*/ 5206479 w 6494035"/>
              <a:gd name="connsiteY1079" fmla="*/ 2353430 h 3722228"/>
              <a:gd name="connsiteX1080" fmla="*/ 5203107 w 6494035"/>
              <a:gd name="connsiteY1080" fmla="*/ 2345546 h 3722228"/>
              <a:gd name="connsiteX1081" fmla="*/ 4515281 w 6494035"/>
              <a:gd name="connsiteY1081" fmla="*/ 2326537 h 3722228"/>
              <a:gd name="connsiteX1082" fmla="*/ 4519709 w 6494035"/>
              <a:gd name="connsiteY1082" fmla="*/ 2326537 h 3722228"/>
              <a:gd name="connsiteX1083" fmla="*/ 4519709 w 6494035"/>
              <a:gd name="connsiteY1083" fmla="*/ 2330080 h 3722228"/>
              <a:gd name="connsiteX1084" fmla="*/ 4522809 w 6494035"/>
              <a:gd name="connsiteY1084" fmla="*/ 2335141 h 3722228"/>
              <a:gd name="connsiteX1085" fmla="*/ 4519709 w 6494035"/>
              <a:gd name="connsiteY1085" fmla="*/ 2335141 h 3722228"/>
              <a:gd name="connsiteX1086" fmla="*/ 4515281 w 6494035"/>
              <a:gd name="connsiteY1086" fmla="*/ 2335141 h 3722228"/>
              <a:gd name="connsiteX1087" fmla="*/ 4940047 w 6494035"/>
              <a:gd name="connsiteY1087" fmla="*/ 2311733 h 3722228"/>
              <a:gd name="connsiteX1088" fmla="*/ 4952347 w 6494035"/>
              <a:gd name="connsiteY1088" fmla="*/ 2311733 h 3722228"/>
              <a:gd name="connsiteX1089" fmla="*/ 4971016 w 6494035"/>
              <a:gd name="connsiteY1089" fmla="*/ 2319471 h 3722228"/>
              <a:gd name="connsiteX1090" fmla="*/ 4986507 w 6494035"/>
              <a:gd name="connsiteY1090" fmla="*/ 2319471 h 3722228"/>
              <a:gd name="connsiteX1091" fmla="*/ 5001546 w 6494035"/>
              <a:gd name="connsiteY1091" fmla="*/ 2334946 h 3722228"/>
              <a:gd name="connsiteX1092" fmla="*/ 5001546 w 6494035"/>
              <a:gd name="connsiteY1092" fmla="*/ 2342684 h 3722228"/>
              <a:gd name="connsiteX1093" fmla="*/ 5029325 w 6494035"/>
              <a:gd name="connsiteY1093" fmla="*/ 2361337 h 3722228"/>
              <a:gd name="connsiteX1094" fmla="*/ 5040261 w 6494035"/>
              <a:gd name="connsiteY1094" fmla="*/ 2369074 h 3722228"/>
              <a:gd name="connsiteX1095" fmla="*/ 5052561 w 6494035"/>
              <a:gd name="connsiteY1095" fmla="*/ 2384089 h 3722228"/>
              <a:gd name="connsiteX1096" fmla="*/ 5060306 w 6494035"/>
              <a:gd name="connsiteY1096" fmla="*/ 2380911 h 3722228"/>
              <a:gd name="connsiteX1097" fmla="*/ 5063485 w 6494035"/>
              <a:gd name="connsiteY1097" fmla="*/ 2384089 h 3722228"/>
              <a:gd name="connsiteX1098" fmla="*/ 5068051 w 6494035"/>
              <a:gd name="connsiteY1098" fmla="*/ 2396375 h 3722228"/>
              <a:gd name="connsiteX1099" fmla="*/ 5075785 w 6494035"/>
              <a:gd name="connsiteY1099" fmla="*/ 2396375 h 3722228"/>
              <a:gd name="connsiteX1100" fmla="*/ 5079889 w 6494035"/>
              <a:gd name="connsiteY1100" fmla="*/ 2404112 h 3722228"/>
              <a:gd name="connsiteX1101" fmla="*/ 5087634 w 6494035"/>
              <a:gd name="connsiteY1101" fmla="*/ 2407302 h 3722228"/>
              <a:gd name="connsiteX1102" fmla="*/ 5098570 w 6494035"/>
              <a:gd name="connsiteY1102" fmla="*/ 2415040 h 3722228"/>
              <a:gd name="connsiteX1103" fmla="*/ 5103124 w 6494035"/>
              <a:gd name="connsiteY1103" fmla="*/ 2419588 h 3722228"/>
              <a:gd name="connsiteX1104" fmla="*/ 5095379 w 6494035"/>
              <a:gd name="connsiteY1104" fmla="*/ 2422777 h 3722228"/>
              <a:gd name="connsiteX1105" fmla="*/ 5103124 w 6494035"/>
              <a:gd name="connsiteY1105" fmla="*/ 2422777 h 3722228"/>
              <a:gd name="connsiteX1106" fmla="*/ 5110870 w 6494035"/>
              <a:gd name="connsiteY1106" fmla="*/ 2419588 h 3722228"/>
              <a:gd name="connsiteX1107" fmla="*/ 5114049 w 6494035"/>
              <a:gd name="connsiteY1107" fmla="*/ 2422777 h 3722228"/>
              <a:gd name="connsiteX1108" fmla="*/ 5118604 w 6494035"/>
              <a:gd name="connsiteY1108" fmla="*/ 2430515 h 3722228"/>
              <a:gd name="connsiteX1109" fmla="*/ 5110870 w 6494035"/>
              <a:gd name="connsiteY1109" fmla="*/ 2435063 h 3722228"/>
              <a:gd name="connsiteX1110" fmla="*/ 5118604 w 6494035"/>
              <a:gd name="connsiteY1110" fmla="*/ 2435063 h 3722228"/>
              <a:gd name="connsiteX1111" fmla="*/ 5110870 w 6494035"/>
              <a:gd name="connsiteY1111" fmla="*/ 2442801 h 3722228"/>
              <a:gd name="connsiteX1112" fmla="*/ 5118604 w 6494035"/>
              <a:gd name="connsiteY1112" fmla="*/ 2445978 h 3722228"/>
              <a:gd name="connsiteX1113" fmla="*/ 5129539 w 6494035"/>
              <a:gd name="connsiteY1113" fmla="*/ 2450078 h 3722228"/>
              <a:gd name="connsiteX1114" fmla="*/ 5134094 w 6494035"/>
              <a:gd name="connsiteY1114" fmla="*/ 2461454 h 3722228"/>
              <a:gd name="connsiteX1115" fmla="*/ 5141839 w 6494035"/>
              <a:gd name="connsiteY1115" fmla="*/ 2473291 h 3722228"/>
              <a:gd name="connsiteX1116" fmla="*/ 5137285 w 6494035"/>
              <a:gd name="connsiteY1116" fmla="*/ 2481028 h 3722228"/>
              <a:gd name="connsiteX1117" fmla="*/ 5145030 w 6494035"/>
              <a:gd name="connsiteY1117" fmla="*/ 2476468 h 3722228"/>
              <a:gd name="connsiteX1118" fmla="*/ 5152775 w 6494035"/>
              <a:gd name="connsiteY1118" fmla="*/ 2476468 h 3722228"/>
              <a:gd name="connsiteX1119" fmla="*/ 5160520 w 6494035"/>
              <a:gd name="connsiteY1119" fmla="*/ 2488766 h 3722228"/>
              <a:gd name="connsiteX1120" fmla="*/ 5165075 w 6494035"/>
              <a:gd name="connsiteY1120" fmla="*/ 2491944 h 3722228"/>
              <a:gd name="connsiteX1121" fmla="*/ 5157330 w 6494035"/>
              <a:gd name="connsiteY1121" fmla="*/ 2504229 h 3722228"/>
              <a:gd name="connsiteX1122" fmla="*/ 5160520 w 6494035"/>
              <a:gd name="connsiteY1122" fmla="*/ 2507419 h 3722228"/>
              <a:gd name="connsiteX1123" fmla="*/ 5160520 w 6494035"/>
              <a:gd name="connsiteY1123" fmla="*/ 2519705 h 3722228"/>
              <a:gd name="connsiteX1124" fmla="*/ 5157330 w 6494035"/>
              <a:gd name="connsiteY1124" fmla="*/ 2550195 h 3722228"/>
              <a:gd name="connsiteX1125" fmla="*/ 5145030 w 6494035"/>
              <a:gd name="connsiteY1125" fmla="*/ 2542457 h 3722228"/>
              <a:gd name="connsiteX1126" fmla="*/ 5141839 w 6494035"/>
              <a:gd name="connsiteY1126" fmla="*/ 2550195 h 3722228"/>
              <a:gd name="connsiteX1127" fmla="*/ 5134094 w 6494035"/>
              <a:gd name="connsiteY1127" fmla="*/ 2546107 h 3722228"/>
              <a:gd name="connsiteX1128" fmla="*/ 5134094 w 6494035"/>
              <a:gd name="connsiteY1128" fmla="*/ 2553833 h 3722228"/>
              <a:gd name="connsiteX1129" fmla="*/ 5121794 w 6494035"/>
              <a:gd name="connsiteY1129" fmla="*/ 2535180 h 3722228"/>
              <a:gd name="connsiteX1130" fmla="*/ 5114049 w 6494035"/>
              <a:gd name="connsiteY1130" fmla="*/ 2530632 h 3722228"/>
              <a:gd name="connsiteX1131" fmla="*/ 5106304 w 6494035"/>
              <a:gd name="connsiteY1131" fmla="*/ 2522894 h 3722228"/>
              <a:gd name="connsiteX1132" fmla="*/ 5087634 w 6494035"/>
              <a:gd name="connsiteY1132" fmla="*/ 2511967 h 3722228"/>
              <a:gd name="connsiteX1133" fmla="*/ 5087634 w 6494035"/>
              <a:gd name="connsiteY1133" fmla="*/ 2504229 h 3722228"/>
              <a:gd name="connsiteX1134" fmla="*/ 5071230 w 6494035"/>
              <a:gd name="connsiteY1134" fmla="*/ 2491944 h 3722228"/>
              <a:gd name="connsiteX1135" fmla="*/ 5060306 w 6494035"/>
              <a:gd name="connsiteY1135" fmla="*/ 2473291 h 3722228"/>
              <a:gd name="connsiteX1136" fmla="*/ 5060306 w 6494035"/>
              <a:gd name="connsiteY1136" fmla="*/ 2469191 h 3722228"/>
              <a:gd name="connsiteX1137" fmla="*/ 5048006 w 6494035"/>
              <a:gd name="connsiteY1137" fmla="*/ 2453716 h 3722228"/>
              <a:gd name="connsiteX1138" fmla="*/ 5048006 w 6494035"/>
              <a:gd name="connsiteY1138" fmla="*/ 2450078 h 3722228"/>
              <a:gd name="connsiteX1139" fmla="*/ 5037070 w 6494035"/>
              <a:gd name="connsiteY1139" fmla="*/ 2435063 h 3722228"/>
              <a:gd name="connsiteX1140" fmla="*/ 5032516 w 6494035"/>
              <a:gd name="connsiteY1140" fmla="*/ 2427325 h 3722228"/>
              <a:gd name="connsiteX1141" fmla="*/ 5024770 w 6494035"/>
              <a:gd name="connsiteY1141" fmla="*/ 2422777 h 3722228"/>
              <a:gd name="connsiteX1142" fmla="*/ 5013835 w 6494035"/>
              <a:gd name="connsiteY1142" fmla="*/ 2396375 h 3722228"/>
              <a:gd name="connsiteX1143" fmla="*/ 5017025 w 6494035"/>
              <a:gd name="connsiteY1143" fmla="*/ 2391827 h 3722228"/>
              <a:gd name="connsiteX1144" fmla="*/ 4994252 w 6494035"/>
              <a:gd name="connsiteY1144" fmla="*/ 2380911 h 3722228"/>
              <a:gd name="connsiteX1145" fmla="*/ 4990610 w 6494035"/>
              <a:gd name="connsiteY1145" fmla="*/ 2369074 h 3722228"/>
              <a:gd name="connsiteX1146" fmla="*/ 4986507 w 6494035"/>
              <a:gd name="connsiteY1146" fmla="*/ 2369074 h 3722228"/>
              <a:gd name="connsiteX1147" fmla="*/ 4975120 w 6494035"/>
              <a:gd name="connsiteY1147" fmla="*/ 2353599 h 3722228"/>
              <a:gd name="connsiteX1148" fmla="*/ 4971016 w 6494035"/>
              <a:gd name="connsiteY1148" fmla="*/ 2353599 h 3722228"/>
              <a:gd name="connsiteX1149" fmla="*/ 4944601 w 6494035"/>
              <a:gd name="connsiteY1149" fmla="*/ 2330386 h 3722228"/>
              <a:gd name="connsiteX1150" fmla="*/ 4940047 w 6494035"/>
              <a:gd name="connsiteY1150" fmla="*/ 2319471 h 3722228"/>
              <a:gd name="connsiteX1151" fmla="*/ 5380818 w 6494035"/>
              <a:gd name="connsiteY1151" fmla="*/ 2280986 h 3722228"/>
              <a:gd name="connsiteX1152" fmla="*/ 5385364 w 6494035"/>
              <a:gd name="connsiteY1152" fmla="*/ 2284165 h 3722228"/>
              <a:gd name="connsiteX1153" fmla="*/ 5385364 w 6494035"/>
              <a:gd name="connsiteY1153" fmla="*/ 2291894 h 3722228"/>
              <a:gd name="connsiteX1154" fmla="*/ 5388548 w 6494035"/>
              <a:gd name="connsiteY1154" fmla="*/ 2284165 h 3722228"/>
              <a:gd name="connsiteX1155" fmla="*/ 5393105 w 6494035"/>
              <a:gd name="connsiteY1155" fmla="*/ 2284165 h 3722228"/>
              <a:gd name="connsiteX1156" fmla="*/ 5393105 w 6494035"/>
              <a:gd name="connsiteY1156" fmla="*/ 2291894 h 3722228"/>
              <a:gd name="connsiteX1157" fmla="*/ 5400835 w 6494035"/>
              <a:gd name="connsiteY1157" fmla="*/ 2291894 h 3722228"/>
              <a:gd name="connsiteX1158" fmla="*/ 5400835 w 6494035"/>
              <a:gd name="connsiteY1158" fmla="*/ 2299624 h 3722228"/>
              <a:gd name="connsiteX1159" fmla="*/ 5404019 w 6494035"/>
              <a:gd name="connsiteY1159" fmla="*/ 2304175 h 3722228"/>
              <a:gd name="connsiteX1160" fmla="*/ 5408576 w 6494035"/>
              <a:gd name="connsiteY1160" fmla="*/ 2304175 h 3722228"/>
              <a:gd name="connsiteX1161" fmla="*/ 5408576 w 6494035"/>
              <a:gd name="connsiteY1161" fmla="*/ 2307354 h 3722228"/>
              <a:gd name="connsiteX1162" fmla="*/ 5404019 w 6494035"/>
              <a:gd name="connsiteY1162" fmla="*/ 2311905 h 3722228"/>
              <a:gd name="connsiteX1163" fmla="*/ 5411760 w 6494035"/>
              <a:gd name="connsiteY1163" fmla="*/ 2311905 h 3722228"/>
              <a:gd name="connsiteX1164" fmla="*/ 5415848 w 6494035"/>
              <a:gd name="connsiteY1164" fmla="*/ 2307354 h 3722228"/>
              <a:gd name="connsiteX1165" fmla="*/ 5427231 w 6494035"/>
              <a:gd name="connsiteY1165" fmla="*/ 2315084 h 3722228"/>
              <a:gd name="connsiteX1166" fmla="*/ 5434961 w 6494035"/>
              <a:gd name="connsiteY1166" fmla="*/ 2315084 h 3722228"/>
              <a:gd name="connsiteX1167" fmla="*/ 5434961 w 6494035"/>
              <a:gd name="connsiteY1167" fmla="*/ 2322813 h 3722228"/>
              <a:gd name="connsiteX1168" fmla="*/ 5427231 w 6494035"/>
              <a:gd name="connsiteY1168" fmla="*/ 2322813 h 3722228"/>
              <a:gd name="connsiteX1169" fmla="*/ 5419490 w 6494035"/>
              <a:gd name="connsiteY1169" fmla="*/ 2326907 h 3722228"/>
              <a:gd name="connsiteX1170" fmla="*/ 5415848 w 6494035"/>
              <a:gd name="connsiteY1170" fmla="*/ 2326907 h 3722228"/>
              <a:gd name="connsiteX1171" fmla="*/ 5411760 w 6494035"/>
              <a:gd name="connsiteY1171" fmla="*/ 2326907 h 3722228"/>
              <a:gd name="connsiteX1172" fmla="*/ 5423589 w 6494035"/>
              <a:gd name="connsiteY1172" fmla="*/ 2338273 h 3722228"/>
              <a:gd name="connsiteX1173" fmla="*/ 5408576 w 6494035"/>
              <a:gd name="connsiteY1173" fmla="*/ 2342366 h 3722228"/>
              <a:gd name="connsiteX1174" fmla="*/ 5404019 w 6494035"/>
              <a:gd name="connsiteY1174" fmla="*/ 2338273 h 3722228"/>
              <a:gd name="connsiteX1175" fmla="*/ 5400835 w 6494035"/>
              <a:gd name="connsiteY1175" fmla="*/ 2342366 h 3722228"/>
              <a:gd name="connsiteX1176" fmla="*/ 5404019 w 6494035"/>
              <a:gd name="connsiteY1176" fmla="*/ 2350084 h 3722228"/>
              <a:gd name="connsiteX1177" fmla="*/ 5404019 w 6494035"/>
              <a:gd name="connsiteY1177" fmla="*/ 2353275 h 3722228"/>
              <a:gd name="connsiteX1178" fmla="*/ 5400835 w 6494035"/>
              <a:gd name="connsiteY1178" fmla="*/ 2357814 h 3722228"/>
              <a:gd name="connsiteX1179" fmla="*/ 5400835 w 6494035"/>
              <a:gd name="connsiteY1179" fmla="*/ 2361005 h 3722228"/>
              <a:gd name="connsiteX1180" fmla="*/ 5396289 w 6494035"/>
              <a:gd name="connsiteY1180" fmla="*/ 2361005 h 3722228"/>
              <a:gd name="connsiteX1181" fmla="*/ 5396289 w 6494035"/>
              <a:gd name="connsiteY1181" fmla="*/ 2365544 h 3722228"/>
              <a:gd name="connsiteX1182" fmla="*/ 5404019 w 6494035"/>
              <a:gd name="connsiteY1182" fmla="*/ 2368734 h 3722228"/>
              <a:gd name="connsiteX1183" fmla="*/ 5408576 w 6494035"/>
              <a:gd name="connsiteY1183" fmla="*/ 2376464 h 3722228"/>
              <a:gd name="connsiteX1184" fmla="*/ 5408576 w 6494035"/>
              <a:gd name="connsiteY1184" fmla="*/ 2381003 h 3722228"/>
              <a:gd name="connsiteX1185" fmla="*/ 5404019 w 6494035"/>
              <a:gd name="connsiteY1185" fmla="*/ 2388733 h 3722228"/>
              <a:gd name="connsiteX1186" fmla="*/ 5411760 w 6494035"/>
              <a:gd name="connsiteY1186" fmla="*/ 2391912 h 3722228"/>
              <a:gd name="connsiteX1187" fmla="*/ 5423589 w 6494035"/>
              <a:gd name="connsiteY1187" fmla="*/ 2404193 h 3722228"/>
              <a:gd name="connsiteX1188" fmla="*/ 5431319 w 6494035"/>
              <a:gd name="connsiteY1188" fmla="*/ 2407371 h 3722228"/>
              <a:gd name="connsiteX1189" fmla="*/ 5427231 w 6494035"/>
              <a:gd name="connsiteY1189" fmla="*/ 2411465 h 3722228"/>
              <a:gd name="connsiteX1190" fmla="*/ 5408576 w 6494035"/>
              <a:gd name="connsiteY1190" fmla="*/ 2415101 h 3722228"/>
              <a:gd name="connsiteX1191" fmla="*/ 5400835 w 6494035"/>
              <a:gd name="connsiteY1191" fmla="*/ 2419195 h 3722228"/>
              <a:gd name="connsiteX1192" fmla="*/ 5396289 w 6494035"/>
              <a:gd name="connsiteY1192" fmla="*/ 2434654 h 3722228"/>
              <a:gd name="connsiteX1193" fmla="*/ 5400835 w 6494035"/>
              <a:gd name="connsiteY1193" fmla="*/ 2445562 h 3722228"/>
              <a:gd name="connsiteX1194" fmla="*/ 5385364 w 6494035"/>
              <a:gd name="connsiteY1194" fmla="*/ 2457843 h 3722228"/>
              <a:gd name="connsiteX1195" fmla="*/ 5373077 w 6494035"/>
              <a:gd name="connsiteY1195" fmla="*/ 2465561 h 3722228"/>
              <a:gd name="connsiteX1196" fmla="*/ 5377634 w 6494035"/>
              <a:gd name="connsiteY1196" fmla="*/ 2468752 h 3722228"/>
              <a:gd name="connsiteX1197" fmla="*/ 5373077 w 6494035"/>
              <a:gd name="connsiteY1197" fmla="*/ 2488751 h 3722228"/>
              <a:gd name="connsiteX1198" fmla="*/ 5365347 w 6494035"/>
              <a:gd name="connsiteY1198" fmla="*/ 2503753 h 3722228"/>
              <a:gd name="connsiteX1199" fmla="*/ 5338951 w 6494035"/>
              <a:gd name="connsiteY1199" fmla="*/ 2515118 h 3722228"/>
              <a:gd name="connsiteX1200" fmla="*/ 5334862 w 6494035"/>
              <a:gd name="connsiteY1200" fmla="*/ 2499659 h 3722228"/>
              <a:gd name="connsiteX1201" fmla="*/ 5327122 w 6494035"/>
              <a:gd name="connsiteY1201" fmla="*/ 2499659 h 3722228"/>
              <a:gd name="connsiteX1202" fmla="*/ 5319391 w 6494035"/>
              <a:gd name="connsiteY1202" fmla="*/ 2503753 h 3722228"/>
              <a:gd name="connsiteX1203" fmla="*/ 5319391 w 6494035"/>
              <a:gd name="connsiteY1203" fmla="*/ 2491929 h 3722228"/>
              <a:gd name="connsiteX1204" fmla="*/ 5315750 w 6494035"/>
              <a:gd name="connsiteY1204" fmla="*/ 2496480 h 3722228"/>
              <a:gd name="connsiteX1205" fmla="*/ 5308467 w 6494035"/>
              <a:gd name="connsiteY1205" fmla="*/ 2491929 h 3722228"/>
              <a:gd name="connsiteX1206" fmla="*/ 5303920 w 6494035"/>
              <a:gd name="connsiteY1206" fmla="*/ 2496480 h 3722228"/>
              <a:gd name="connsiteX1207" fmla="*/ 5296179 w 6494035"/>
              <a:gd name="connsiteY1207" fmla="*/ 2499659 h 3722228"/>
              <a:gd name="connsiteX1208" fmla="*/ 5292996 w 6494035"/>
              <a:gd name="connsiteY1208" fmla="*/ 2496480 h 3722228"/>
              <a:gd name="connsiteX1209" fmla="*/ 5285255 w 6494035"/>
              <a:gd name="connsiteY1209" fmla="*/ 2503753 h 3722228"/>
              <a:gd name="connsiteX1210" fmla="*/ 5280708 w 6494035"/>
              <a:gd name="connsiteY1210" fmla="*/ 2491929 h 3722228"/>
              <a:gd name="connsiteX1211" fmla="*/ 5272978 w 6494035"/>
              <a:gd name="connsiteY1211" fmla="*/ 2488751 h 3722228"/>
              <a:gd name="connsiteX1212" fmla="*/ 5261138 w 6494035"/>
              <a:gd name="connsiteY1212" fmla="*/ 2491929 h 3722228"/>
              <a:gd name="connsiteX1213" fmla="*/ 5257507 w 6494035"/>
              <a:gd name="connsiteY1213" fmla="*/ 2488751 h 3722228"/>
              <a:gd name="connsiteX1214" fmla="*/ 5249766 w 6494035"/>
              <a:gd name="connsiteY1214" fmla="*/ 2491929 h 3722228"/>
              <a:gd name="connsiteX1215" fmla="*/ 5249766 w 6494035"/>
              <a:gd name="connsiteY1215" fmla="*/ 2476481 h 3722228"/>
              <a:gd name="connsiteX1216" fmla="*/ 5249766 w 6494035"/>
              <a:gd name="connsiteY1216" fmla="*/ 2468752 h 3722228"/>
              <a:gd name="connsiteX1217" fmla="*/ 5245667 w 6494035"/>
              <a:gd name="connsiteY1217" fmla="*/ 2453292 h 3722228"/>
              <a:gd name="connsiteX1218" fmla="*/ 5237937 w 6494035"/>
              <a:gd name="connsiteY1218" fmla="*/ 2445562 h 3722228"/>
              <a:gd name="connsiteX1219" fmla="*/ 5230196 w 6494035"/>
              <a:gd name="connsiteY1219" fmla="*/ 2445562 h 3722228"/>
              <a:gd name="connsiteX1220" fmla="*/ 5234753 w 6494035"/>
              <a:gd name="connsiteY1220" fmla="*/ 2442384 h 3722228"/>
              <a:gd name="connsiteX1221" fmla="*/ 5227012 w 6494035"/>
              <a:gd name="connsiteY1221" fmla="*/ 2437833 h 3722228"/>
              <a:gd name="connsiteX1222" fmla="*/ 5230196 w 6494035"/>
              <a:gd name="connsiteY1222" fmla="*/ 2430560 h 3722228"/>
              <a:gd name="connsiteX1223" fmla="*/ 5222466 w 6494035"/>
              <a:gd name="connsiteY1223" fmla="*/ 2422831 h 3722228"/>
              <a:gd name="connsiteX1224" fmla="*/ 5222466 w 6494035"/>
              <a:gd name="connsiteY1224" fmla="*/ 2411465 h 3722228"/>
              <a:gd name="connsiteX1225" fmla="*/ 5227012 w 6494035"/>
              <a:gd name="connsiteY1225" fmla="*/ 2399641 h 3722228"/>
              <a:gd name="connsiteX1226" fmla="*/ 5230196 w 6494035"/>
              <a:gd name="connsiteY1226" fmla="*/ 2391912 h 3722228"/>
              <a:gd name="connsiteX1227" fmla="*/ 5234753 w 6494035"/>
              <a:gd name="connsiteY1227" fmla="*/ 2388733 h 3722228"/>
              <a:gd name="connsiteX1228" fmla="*/ 5237937 w 6494035"/>
              <a:gd name="connsiteY1228" fmla="*/ 2388733 h 3722228"/>
              <a:gd name="connsiteX1229" fmla="*/ 5242483 w 6494035"/>
              <a:gd name="connsiteY1229" fmla="*/ 2391912 h 3722228"/>
              <a:gd name="connsiteX1230" fmla="*/ 5253408 w 6494035"/>
              <a:gd name="connsiteY1230" fmla="*/ 2391912 h 3722228"/>
              <a:gd name="connsiteX1231" fmla="*/ 5261138 w 6494035"/>
              <a:gd name="connsiteY1231" fmla="*/ 2396463 h 3722228"/>
              <a:gd name="connsiteX1232" fmla="*/ 5265237 w 6494035"/>
              <a:gd name="connsiteY1232" fmla="*/ 2396463 h 3722228"/>
              <a:gd name="connsiteX1233" fmla="*/ 5268879 w 6494035"/>
              <a:gd name="connsiteY1233" fmla="*/ 2384182 h 3722228"/>
              <a:gd name="connsiteX1234" fmla="*/ 5272978 w 6494035"/>
              <a:gd name="connsiteY1234" fmla="*/ 2373274 h 3722228"/>
              <a:gd name="connsiteX1235" fmla="*/ 5285255 w 6494035"/>
              <a:gd name="connsiteY1235" fmla="*/ 2368734 h 3722228"/>
              <a:gd name="connsiteX1236" fmla="*/ 5308467 w 6494035"/>
              <a:gd name="connsiteY1236" fmla="*/ 2361005 h 3722228"/>
              <a:gd name="connsiteX1237" fmla="*/ 5331221 w 6494035"/>
              <a:gd name="connsiteY1237" fmla="*/ 2334637 h 3722228"/>
              <a:gd name="connsiteX1238" fmla="*/ 5334862 w 6494035"/>
              <a:gd name="connsiteY1238" fmla="*/ 2330543 h 3722228"/>
              <a:gd name="connsiteX1239" fmla="*/ 5346692 w 6494035"/>
              <a:gd name="connsiteY1239" fmla="*/ 2322813 h 3722228"/>
              <a:gd name="connsiteX1240" fmla="*/ 5346692 w 6494035"/>
              <a:gd name="connsiteY1240" fmla="*/ 2330543 h 3722228"/>
              <a:gd name="connsiteX1241" fmla="*/ 5349876 w 6494035"/>
              <a:gd name="connsiteY1241" fmla="*/ 2326907 h 3722228"/>
              <a:gd name="connsiteX1242" fmla="*/ 5354422 w 6494035"/>
              <a:gd name="connsiteY1242" fmla="*/ 2315084 h 3722228"/>
              <a:gd name="connsiteX1243" fmla="*/ 5362163 w 6494035"/>
              <a:gd name="connsiteY1243" fmla="*/ 2311905 h 3722228"/>
              <a:gd name="connsiteX1244" fmla="*/ 5365347 w 6494035"/>
              <a:gd name="connsiteY1244" fmla="*/ 2315084 h 3722228"/>
              <a:gd name="connsiteX1245" fmla="*/ 5373077 w 6494035"/>
              <a:gd name="connsiteY1245" fmla="*/ 2296445 h 3722228"/>
              <a:gd name="connsiteX1246" fmla="*/ 5558405 w 6494035"/>
              <a:gd name="connsiteY1246" fmla="*/ 2222908 h 3722228"/>
              <a:gd name="connsiteX1247" fmla="*/ 5569793 w 6494035"/>
              <a:gd name="connsiteY1247" fmla="*/ 2230596 h 3722228"/>
              <a:gd name="connsiteX1248" fmla="*/ 5577539 w 6494035"/>
              <a:gd name="connsiteY1248" fmla="*/ 2235116 h 3722228"/>
              <a:gd name="connsiteX1249" fmla="*/ 5577539 w 6494035"/>
              <a:gd name="connsiteY1249" fmla="*/ 2245968 h 3722228"/>
              <a:gd name="connsiteX1250" fmla="*/ 5573893 w 6494035"/>
              <a:gd name="connsiteY1250" fmla="*/ 2250036 h 3722228"/>
              <a:gd name="connsiteX1251" fmla="*/ 5581638 w 6494035"/>
              <a:gd name="connsiteY1251" fmla="*/ 2250036 h 3722228"/>
              <a:gd name="connsiteX1252" fmla="*/ 5581638 w 6494035"/>
              <a:gd name="connsiteY1252" fmla="*/ 2265413 h 3722228"/>
              <a:gd name="connsiteX1253" fmla="*/ 5585280 w 6494035"/>
              <a:gd name="connsiteY1253" fmla="*/ 2276265 h 3722228"/>
              <a:gd name="connsiteX1254" fmla="*/ 5577539 w 6494035"/>
              <a:gd name="connsiteY1254" fmla="*/ 2280784 h 3722228"/>
              <a:gd name="connsiteX1255" fmla="*/ 5581638 w 6494035"/>
              <a:gd name="connsiteY1255" fmla="*/ 2296156 h 3722228"/>
              <a:gd name="connsiteX1256" fmla="*/ 5577539 w 6494035"/>
              <a:gd name="connsiteY1256" fmla="*/ 2296156 h 3722228"/>
              <a:gd name="connsiteX1257" fmla="*/ 5569793 w 6494035"/>
              <a:gd name="connsiteY1257" fmla="*/ 2276265 h 3722228"/>
              <a:gd name="connsiteX1258" fmla="*/ 5558405 w 6494035"/>
              <a:gd name="connsiteY1258" fmla="*/ 2288473 h 3722228"/>
              <a:gd name="connsiteX1259" fmla="*/ 5566151 w 6494035"/>
              <a:gd name="connsiteY1259" fmla="*/ 2299325 h 3722228"/>
              <a:gd name="connsiteX1260" fmla="*/ 5562052 w 6494035"/>
              <a:gd name="connsiteY1260" fmla="*/ 2314697 h 3722228"/>
              <a:gd name="connsiteX1261" fmla="*/ 5558405 w 6494035"/>
              <a:gd name="connsiteY1261" fmla="*/ 2311081 h 3722228"/>
              <a:gd name="connsiteX1262" fmla="*/ 5558405 w 6494035"/>
              <a:gd name="connsiteY1262" fmla="*/ 2307009 h 3722228"/>
              <a:gd name="connsiteX1263" fmla="*/ 5558405 w 6494035"/>
              <a:gd name="connsiteY1263" fmla="*/ 2303393 h 3722228"/>
              <a:gd name="connsiteX1264" fmla="*/ 5554306 w 6494035"/>
              <a:gd name="connsiteY1264" fmla="*/ 2307009 h 3722228"/>
              <a:gd name="connsiteX1265" fmla="*/ 5538819 w 6494035"/>
              <a:gd name="connsiteY1265" fmla="*/ 2303393 h 3722228"/>
              <a:gd name="connsiteX1266" fmla="*/ 5531078 w 6494035"/>
              <a:gd name="connsiteY1266" fmla="*/ 2283948 h 3722228"/>
              <a:gd name="connsiteX1267" fmla="*/ 5535630 w 6494035"/>
              <a:gd name="connsiteY1267" fmla="*/ 2276265 h 3722228"/>
              <a:gd name="connsiteX1268" fmla="*/ 5531078 w 6494035"/>
              <a:gd name="connsiteY1268" fmla="*/ 2268576 h 3722228"/>
              <a:gd name="connsiteX1269" fmla="*/ 5520143 w 6494035"/>
              <a:gd name="connsiteY1269" fmla="*/ 2265413 h 3722228"/>
              <a:gd name="connsiteX1270" fmla="*/ 5523332 w 6494035"/>
              <a:gd name="connsiteY1270" fmla="*/ 2276265 h 3722228"/>
              <a:gd name="connsiteX1271" fmla="*/ 5515591 w 6494035"/>
              <a:gd name="connsiteY1271" fmla="*/ 2273096 h 3722228"/>
              <a:gd name="connsiteX1272" fmla="*/ 5512402 w 6494035"/>
              <a:gd name="connsiteY1272" fmla="*/ 2268576 h 3722228"/>
              <a:gd name="connsiteX1273" fmla="*/ 5512402 w 6494035"/>
              <a:gd name="connsiteY1273" fmla="*/ 2273096 h 3722228"/>
              <a:gd name="connsiteX1274" fmla="*/ 5507845 w 6494035"/>
              <a:gd name="connsiteY1274" fmla="*/ 2273096 h 3722228"/>
              <a:gd name="connsiteX1275" fmla="*/ 5504656 w 6494035"/>
              <a:gd name="connsiteY1275" fmla="*/ 2265413 h 3722228"/>
              <a:gd name="connsiteX1276" fmla="*/ 5496915 w 6494035"/>
              <a:gd name="connsiteY1276" fmla="*/ 2273096 h 3722228"/>
              <a:gd name="connsiteX1277" fmla="*/ 5492358 w 6494035"/>
              <a:gd name="connsiteY1277" fmla="*/ 2283948 h 3722228"/>
              <a:gd name="connsiteX1278" fmla="*/ 5492358 w 6494035"/>
              <a:gd name="connsiteY1278" fmla="*/ 2276265 h 3722228"/>
              <a:gd name="connsiteX1279" fmla="*/ 5492358 w 6494035"/>
              <a:gd name="connsiteY1279" fmla="*/ 2260888 h 3722228"/>
              <a:gd name="connsiteX1280" fmla="*/ 5507845 w 6494035"/>
              <a:gd name="connsiteY1280" fmla="*/ 2257724 h 3722228"/>
              <a:gd name="connsiteX1281" fmla="*/ 5512402 w 6494035"/>
              <a:gd name="connsiteY1281" fmla="*/ 2250036 h 3722228"/>
              <a:gd name="connsiteX1282" fmla="*/ 5523332 w 6494035"/>
              <a:gd name="connsiteY1282" fmla="*/ 2245968 h 3722228"/>
              <a:gd name="connsiteX1283" fmla="*/ 5527889 w 6494035"/>
              <a:gd name="connsiteY1283" fmla="*/ 2253656 h 3722228"/>
              <a:gd name="connsiteX1284" fmla="*/ 5523332 w 6494035"/>
              <a:gd name="connsiteY1284" fmla="*/ 2257724 h 3722228"/>
              <a:gd name="connsiteX1285" fmla="*/ 5523332 w 6494035"/>
              <a:gd name="connsiteY1285" fmla="*/ 2260888 h 3722228"/>
              <a:gd name="connsiteX1286" fmla="*/ 5535630 w 6494035"/>
              <a:gd name="connsiteY1286" fmla="*/ 2253656 h 3722228"/>
              <a:gd name="connsiteX1287" fmla="*/ 5538819 w 6494035"/>
              <a:gd name="connsiteY1287" fmla="*/ 2245968 h 3722228"/>
              <a:gd name="connsiteX1288" fmla="*/ 5546565 w 6494035"/>
              <a:gd name="connsiteY1288" fmla="*/ 2250036 h 3722228"/>
              <a:gd name="connsiteX1289" fmla="*/ 5546565 w 6494035"/>
              <a:gd name="connsiteY1289" fmla="*/ 2238280 h 3722228"/>
              <a:gd name="connsiteX1290" fmla="*/ 5550664 w 6494035"/>
              <a:gd name="connsiteY1290" fmla="*/ 2242352 h 3722228"/>
              <a:gd name="connsiteX1291" fmla="*/ 5554306 w 6494035"/>
              <a:gd name="connsiteY1291" fmla="*/ 2238280 h 3722228"/>
              <a:gd name="connsiteX1292" fmla="*/ 5562052 w 6494035"/>
              <a:gd name="connsiteY1292" fmla="*/ 2238280 h 3722228"/>
              <a:gd name="connsiteX1293" fmla="*/ 4623200 w 6494035"/>
              <a:gd name="connsiteY1293" fmla="*/ 2222908 h 3722228"/>
              <a:gd name="connsiteX1294" fmla="*/ 4642691 w 6494035"/>
              <a:gd name="connsiteY1294" fmla="*/ 2235207 h 3722228"/>
              <a:gd name="connsiteX1295" fmla="*/ 4642691 w 6494035"/>
              <a:gd name="connsiteY1295" fmla="*/ 2238396 h 3722228"/>
              <a:gd name="connsiteX1296" fmla="*/ 4650397 w 6494035"/>
              <a:gd name="connsiteY1296" fmla="*/ 2250240 h 3722228"/>
              <a:gd name="connsiteX1297" fmla="*/ 4661731 w 6494035"/>
              <a:gd name="connsiteY1297" fmla="*/ 2268914 h 3722228"/>
              <a:gd name="connsiteX1298" fmla="*/ 4658103 w 6494035"/>
              <a:gd name="connsiteY1298" fmla="*/ 2292147 h 3722228"/>
              <a:gd name="connsiteX1299" fmla="*/ 4635440 w 6494035"/>
              <a:gd name="connsiteY1299" fmla="*/ 2304446 h 3722228"/>
              <a:gd name="connsiteX1300" fmla="*/ 4627734 w 6494035"/>
              <a:gd name="connsiteY1300" fmla="*/ 2292147 h 3722228"/>
              <a:gd name="connsiteX1301" fmla="*/ 4623200 w 6494035"/>
              <a:gd name="connsiteY1301" fmla="*/ 2273469 h 3722228"/>
              <a:gd name="connsiteX1302" fmla="*/ 4615494 w 6494035"/>
              <a:gd name="connsiteY1302" fmla="*/ 2257984 h 3722228"/>
              <a:gd name="connsiteX1303" fmla="*/ 4620027 w 6494035"/>
              <a:gd name="connsiteY1303" fmla="*/ 2257984 h 3722228"/>
              <a:gd name="connsiteX1304" fmla="*/ 4623200 w 6494035"/>
              <a:gd name="connsiteY1304" fmla="*/ 2242496 h 3722228"/>
              <a:gd name="connsiteX1305" fmla="*/ 4620027 w 6494035"/>
              <a:gd name="connsiteY1305" fmla="*/ 2238396 h 3722228"/>
              <a:gd name="connsiteX1306" fmla="*/ 4623200 w 6494035"/>
              <a:gd name="connsiteY1306" fmla="*/ 2235207 h 3722228"/>
              <a:gd name="connsiteX1307" fmla="*/ 4627734 w 6494035"/>
              <a:gd name="connsiteY1307" fmla="*/ 2227463 h 3722228"/>
              <a:gd name="connsiteX1308" fmla="*/ 5538592 w 6494035"/>
              <a:gd name="connsiteY1308" fmla="*/ 2214936 h 3722228"/>
              <a:gd name="connsiteX1309" fmla="*/ 5543148 w 6494035"/>
              <a:gd name="connsiteY1309" fmla="*/ 2219410 h 3722228"/>
              <a:gd name="connsiteX1310" fmla="*/ 5538592 w 6494035"/>
              <a:gd name="connsiteY1310" fmla="*/ 2227016 h 3722228"/>
              <a:gd name="connsiteX1311" fmla="*/ 5527660 w 6494035"/>
              <a:gd name="connsiteY1311" fmla="*/ 2222542 h 3722228"/>
              <a:gd name="connsiteX1312" fmla="*/ 5530848 w 6494035"/>
              <a:gd name="connsiteY1312" fmla="*/ 2219410 h 3722228"/>
              <a:gd name="connsiteX1313" fmla="*/ 5515769 w 6494035"/>
              <a:gd name="connsiteY1313" fmla="*/ 2196715 h 3722228"/>
              <a:gd name="connsiteX1314" fmla="*/ 5520367 w 6494035"/>
              <a:gd name="connsiteY1314" fmla="*/ 2199886 h 3722228"/>
              <a:gd name="connsiteX1315" fmla="*/ 5515769 w 6494035"/>
              <a:gd name="connsiteY1315" fmla="*/ 2212119 h 3722228"/>
              <a:gd name="connsiteX1316" fmla="*/ 5512550 w 6494035"/>
              <a:gd name="connsiteY1316" fmla="*/ 2227071 h 3722228"/>
              <a:gd name="connsiteX1317" fmla="*/ 5515769 w 6494035"/>
              <a:gd name="connsiteY1317" fmla="*/ 2238397 h 3722228"/>
              <a:gd name="connsiteX1318" fmla="*/ 5512550 w 6494035"/>
              <a:gd name="connsiteY1318" fmla="*/ 2238397 h 3722228"/>
              <a:gd name="connsiteX1319" fmla="*/ 5504731 w 6494035"/>
              <a:gd name="connsiteY1319" fmla="*/ 2230695 h 3722228"/>
              <a:gd name="connsiteX1320" fmla="*/ 5500133 w 6494035"/>
              <a:gd name="connsiteY1320" fmla="*/ 2230695 h 3722228"/>
              <a:gd name="connsiteX1321" fmla="*/ 5496914 w 6494035"/>
              <a:gd name="connsiteY1321" fmla="*/ 2219822 h 3722228"/>
              <a:gd name="connsiteX1322" fmla="*/ 5504731 w 6494035"/>
              <a:gd name="connsiteY1322" fmla="*/ 2215290 h 3722228"/>
              <a:gd name="connsiteX1323" fmla="*/ 5512550 w 6494035"/>
              <a:gd name="connsiteY1323" fmla="*/ 2199886 h 3722228"/>
              <a:gd name="connsiteX1324" fmla="*/ 5528353 w 6494035"/>
              <a:gd name="connsiteY1324" fmla="*/ 2192160 h 3722228"/>
              <a:gd name="connsiteX1325" fmla="*/ 5528353 w 6494035"/>
              <a:gd name="connsiteY1325" fmla="*/ 2211822 h 3722228"/>
              <a:gd name="connsiteX1326" fmla="*/ 5523879 w 6494035"/>
              <a:gd name="connsiteY1326" fmla="*/ 2214950 h 3722228"/>
              <a:gd name="connsiteX1327" fmla="*/ 5520747 w 6494035"/>
              <a:gd name="connsiteY1327" fmla="*/ 2227016 h 3722228"/>
              <a:gd name="connsiteX1328" fmla="*/ 5516273 w 6494035"/>
              <a:gd name="connsiteY1328" fmla="*/ 2227016 h 3722228"/>
              <a:gd name="connsiteX1329" fmla="*/ 5523879 w 6494035"/>
              <a:gd name="connsiteY1329" fmla="*/ 2207354 h 3722228"/>
              <a:gd name="connsiteX1330" fmla="*/ 1720476 w 6494035"/>
              <a:gd name="connsiteY1330" fmla="*/ 2188744 h 3722228"/>
              <a:gd name="connsiteX1331" fmla="*/ 1732774 w 6494035"/>
              <a:gd name="connsiteY1331" fmla="*/ 2188744 h 3722228"/>
              <a:gd name="connsiteX1332" fmla="*/ 1728218 w 6494035"/>
              <a:gd name="connsiteY1332" fmla="*/ 2199694 h 3722228"/>
              <a:gd name="connsiteX1333" fmla="*/ 1712731 w 6494035"/>
              <a:gd name="connsiteY1333" fmla="*/ 2199694 h 3722228"/>
              <a:gd name="connsiteX1334" fmla="*/ 1720476 w 6494035"/>
              <a:gd name="connsiteY1334" fmla="*/ 2196190 h 3722228"/>
              <a:gd name="connsiteX1335" fmla="*/ 5535632 w 6494035"/>
              <a:gd name="connsiteY1335" fmla="*/ 2184189 h 3722228"/>
              <a:gd name="connsiteX1336" fmla="*/ 5538783 w 6494035"/>
              <a:gd name="connsiteY1336" fmla="*/ 2188646 h 3722228"/>
              <a:gd name="connsiteX1337" fmla="*/ 5546437 w 6494035"/>
              <a:gd name="connsiteY1337" fmla="*/ 2188646 h 3722228"/>
              <a:gd name="connsiteX1338" fmla="*/ 5546437 w 6494035"/>
              <a:gd name="connsiteY1338" fmla="*/ 2196220 h 3722228"/>
              <a:gd name="connsiteX1339" fmla="*/ 5554541 w 6494035"/>
              <a:gd name="connsiteY1339" fmla="*/ 2210925 h 3722228"/>
              <a:gd name="connsiteX1340" fmla="*/ 5550939 w 6494035"/>
              <a:gd name="connsiteY1340" fmla="*/ 2214490 h 3722228"/>
              <a:gd name="connsiteX1341" fmla="*/ 5543285 w 6494035"/>
              <a:gd name="connsiteY1341" fmla="*/ 2196220 h 3722228"/>
              <a:gd name="connsiteX1342" fmla="*/ 5538783 w 6494035"/>
              <a:gd name="connsiteY1342" fmla="*/ 2196220 h 3722228"/>
              <a:gd name="connsiteX1343" fmla="*/ 5434986 w 6494035"/>
              <a:gd name="connsiteY1343" fmla="*/ 2184189 h 3722228"/>
              <a:gd name="connsiteX1344" fmla="*/ 5434986 w 6494035"/>
              <a:gd name="connsiteY1344" fmla="*/ 2191880 h 3722228"/>
              <a:gd name="connsiteX1345" fmla="*/ 5434986 w 6494035"/>
              <a:gd name="connsiteY1345" fmla="*/ 2196405 h 3722228"/>
              <a:gd name="connsiteX1346" fmla="*/ 5439521 w 6494035"/>
              <a:gd name="connsiteY1346" fmla="*/ 2207260 h 3722228"/>
              <a:gd name="connsiteX1347" fmla="*/ 5431811 w 6494035"/>
              <a:gd name="connsiteY1347" fmla="*/ 2211332 h 3722228"/>
              <a:gd name="connsiteX1348" fmla="*/ 5431811 w 6494035"/>
              <a:gd name="connsiteY1348" fmla="*/ 2219024 h 3722228"/>
              <a:gd name="connsiteX1349" fmla="*/ 5424101 w 6494035"/>
              <a:gd name="connsiteY1349" fmla="*/ 2222191 h 3722228"/>
              <a:gd name="connsiteX1350" fmla="*/ 5416391 w 6494035"/>
              <a:gd name="connsiteY1350" fmla="*/ 2234403 h 3722228"/>
              <a:gd name="connsiteX1351" fmla="*/ 5408684 w 6494035"/>
              <a:gd name="connsiteY1351" fmla="*/ 2237570 h 3722228"/>
              <a:gd name="connsiteX1352" fmla="*/ 5396439 w 6494035"/>
              <a:gd name="connsiteY1352" fmla="*/ 2245262 h 3722228"/>
              <a:gd name="connsiteX1353" fmla="*/ 5388729 w 6494035"/>
              <a:gd name="connsiteY1353" fmla="*/ 2249786 h 3722228"/>
              <a:gd name="connsiteX1354" fmla="*/ 5400974 w 6494035"/>
              <a:gd name="connsiteY1354" fmla="*/ 2237570 h 3722228"/>
              <a:gd name="connsiteX1355" fmla="*/ 5408684 w 6494035"/>
              <a:gd name="connsiteY1355" fmla="*/ 2234403 h 3722228"/>
              <a:gd name="connsiteX1356" fmla="*/ 5416391 w 6494035"/>
              <a:gd name="connsiteY1356" fmla="*/ 2219024 h 3722228"/>
              <a:gd name="connsiteX1357" fmla="*/ 5424101 w 6494035"/>
              <a:gd name="connsiteY1357" fmla="*/ 2211332 h 3722228"/>
              <a:gd name="connsiteX1358" fmla="*/ 5431811 w 6494035"/>
              <a:gd name="connsiteY1358" fmla="*/ 2207260 h 3722228"/>
              <a:gd name="connsiteX1359" fmla="*/ 5431811 w 6494035"/>
              <a:gd name="connsiteY1359" fmla="*/ 2196405 h 3722228"/>
              <a:gd name="connsiteX1360" fmla="*/ 5485526 w 6494035"/>
              <a:gd name="connsiteY1360" fmla="*/ 2176217 h 3722228"/>
              <a:gd name="connsiteX1361" fmla="*/ 5493343 w 6494035"/>
              <a:gd name="connsiteY1361" fmla="*/ 2176217 h 3722228"/>
              <a:gd name="connsiteX1362" fmla="*/ 5497943 w 6494035"/>
              <a:gd name="connsiteY1362" fmla="*/ 2184059 h 3722228"/>
              <a:gd name="connsiteX1363" fmla="*/ 5501162 w 6494035"/>
              <a:gd name="connsiteY1363" fmla="*/ 2180830 h 3722228"/>
              <a:gd name="connsiteX1364" fmla="*/ 5508979 w 6494035"/>
              <a:gd name="connsiteY1364" fmla="*/ 2184059 h 3722228"/>
              <a:gd name="connsiteX1365" fmla="*/ 5508979 w 6494035"/>
              <a:gd name="connsiteY1365" fmla="*/ 2191901 h 3722228"/>
              <a:gd name="connsiteX1366" fmla="*/ 5505300 w 6494035"/>
              <a:gd name="connsiteY1366" fmla="*/ 2196513 h 3722228"/>
              <a:gd name="connsiteX1367" fmla="*/ 5485526 w 6494035"/>
              <a:gd name="connsiteY1367" fmla="*/ 2212197 h 3722228"/>
              <a:gd name="connsiteX1368" fmla="*/ 5485526 w 6494035"/>
              <a:gd name="connsiteY1368" fmla="*/ 2188671 h 3722228"/>
              <a:gd name="connsiteX1369" fmla="*/ 5550948 w 6494035"/>
              <a:gd name="connsiteY1369" fmla="*/ 2160274 h 3722228"/>
              <a:gd name="connsiteX1370" fmla="*/ 5554645 w 6494035"/>
              <a:gd name="connsiteY1370" fmla="*/ 2164887 h 3722228"/>
              <a:gd name="connsiteX1371" fmla="*/ 5558803 w 6494035"/>
              <a:gd name="connsiteY1371" fmla="*/ 2168116 h 3722228"/>
              <a:gd name="connsiteX1372" fmla="*/ 5554645 w 6494035"/>
              <a:gd name="connsiteY1372" fmla="*/ 2175958 h 3722228"/>
              <a:gd name="connsiteX1373" fmla="*/ 5562500 w 6494035"/>
              <a:gd name="connsiteY1373" fmla="*/ 2196254 h 3722228"/>
              <a:gd name="connsiteX1374" fmla="*/ 5554645 w 6494035"/>
              <a:gd name="connsiteY1374" fmla="*/ 2191640 h 3722228"/>
              <a:gd name="connsiteX1375" fmla="*/ 5546789 w 6494035"/>
              <a:gd name="connsiteY1375" fmla="*/ 2180570 h 3722228"/>
              <a:gd name="connsiteX1376" fmla="*/ 5538933 w 6494035"/>
              <a:gd name="connsiteY1376" fmla="*/ 2175958 h 3722228"/>
              <a:gd name="connsiteX1377" fmla="*/ 5531077 w 6494035"/>
              <a:gd name="connsiteY1377" fmla="*/ 2164887 h 3722228"/>
              <a:gd name="connsiteX1378" fmla="*/ 1758283 w 6494035"/>
              <a:gd name="connsiteY1378" fmla="*/ 2134083 h 3722228"/>
              <a:gd name="connsiteX1379" fmla="*/ 1762712 w 6494035"/>
              <a:gd name="connsiteY1379" fmla="*/ 2134083 h 3722228"/>
              <a:gd name="connsiteX1380" fmla="*/ 1765812 w 6494035"/>
              <a:gd name="connsiteY1380" fmla="*/ 2142273 h 3722228"/>
              <a:gd name="connsiteX1381" fmla="*/ 1762712 w 6494035"/>
              <a:gd name="connsiteY1381" fmla="*/ 2146127 h 3722228"/>
              <a:gd name="connsiteX1382" fmla="*/ 1732091 w 6494035"/>
              <a:gd name="connsiteY1382" fmla="*/ 2119278 h 3722228"/>
              <a:gd name="connsiteX1383" fmla="*/ 1735128 w 6494035"/>
              <a:gd name="connsiteY1383" fmla="*/ 2119278 h 3722228"/>
              <a:gd name="connsiteX1384" fmla="*/ 1735128 w 6494035"/>
              <a:gd name="connsiteY1384" fmla="*/ 2122378 h 3722228"/>
              <a:gd name="connsiteX1385" fmla="*/ 1732091 w 6494035"/>
              <a:gd name="connsiteY1385" fmla="*/ 2126807 h 3722228"/>
              <a:gd name="connsiteX1386" fmla="*/ 1727535 w 6494035"/>
              <a:gd name="connsiteY1386" fmla="*/ 2098780 h 3722228"/>
              <a:gd name="connsiteX1387" fmla="*/ 1735064 w 6494035"/>
              <a:gd name="connsiteY1387" fmla="*/ 2103660 h 3722228"/>
              <a:gd name="connsiteX1388" fmla="*/ 1735064 w 6494035"/>
              <a:gd name="connsiteY1388" fmla="*/ 2111957 h 3722228"/>
              <a:gd name="connsiteX1389" fmla="*/ 1731963 w 6494035"/>
              <a:gd name="connsiteY1389" fmla="*/ 2111957 h 3722228"/>
              <a:gd name="connsiteX1390" fmla="*/ 1110114 w 6494035"/>
              <a:gd name="connsiteY1390" fmla="*/ 2065069 h 3722228"/>
              <a:gd name="connsiteX1391" fmla="*/ 1110114 w 6494035"/>
              <a:gd name="connsiteY1391" fmla="*/ 2065069 h 3722228"/>
              <a:gd name="connsiteX1392" fmla="*/ 1133063 w 6494035"/>
              <a:gd name="connsiteY1392" fmla="*/ 2065069 h 3722228"/>
              <a:gd name="connsiteX1393" fmla="*/ 1133063 w 6494035"/>
              <a:gd name="connsiteY1393" fmla="*/ 2065069 h 3722228"/>
              <a:gd name="connsiteX1394" fmla="*/ 1727170 w 6494035"/>
              <a:gd name="connsiteY1394" fmla="*/ 2064616 h 3722228"/>
              <a:gd name="connsiteX1395" fmla="*/ 1731644 w 6494035"/>
              <a:gd name="connsiteY1395" fmla="*/ 2068159 h 3722228"/>
              <a:gd name="connsiteX1396" fmla="*/ 1724038 w 6494035"/>
              <a:gd name="connsiteY1396" fmla="*/ 2068159 h 3722228"/>
              <a:gd name="connsiteX1397" fmla="*/ 1724038 w 6494035"/>
              <a:gd name="connsiteY1397" fmla="*/ 2073220 h 3722228"/>
              <a:gd name="connsiteX1398" fmla="*/ 1719564 w 6494035"/>
              <a:gd name="connsiteY1398" fmla="*/ 2073220 h 3722228"/>
              <a:gd name="connsiteX1399" fmla="*/ 1719564 w 6494035"/>
              <a:gd name="connsiteY1399" fmla="*/ 2068159 h 3722228"/>
              <a:gd name="connsiteX1400" fmla="*/ 5446426 w 6494035"/>
              <a:gd name="connsiteY1400" fmla="*/ 2030453 h 3722228"/>
              <a:gd name="connsiteX1401" fmla="*/ 5454202 w 6494035"/>
              <a:gd name="connsiteY1401" fmla="*/ 2030453 h 3722228"/>
              <a:gd name="connsiteX1402" fmla="*/ 5469764 w 6494035"/>
              <a:gd name="connsiteY1402" fmla="*/ 2034986 h 3722228"/>
              <a:gd name="connsiteX1403" fmla="*/ 5473882 w 6494035"/>
              <a:gd name="connsiteY1403" fmla="*/ 2030453 h 3722228"/>
              <a:gd name="connsiteX1404" fmla="*/ 5477084 w 6494035"/>
              <a:gd name="connsiteY1404" fmla="*/ 2034986 h 3722228"/>
              <a:gd name="connsiteX1405" fmla="*/ 5477084 w 6494035"/>
              <a:gd name="connsiteY1405" fmla="*/ 2042690 h 3722228"/>
              <a:gd name="connsiteX1406" fmla="*/ 5477084 w 6494035"/>
              <a:gd name="connsiteY1406" fmla="*/ 2053565 h 3722228"/>
              <a:gd name="connsiteX1407" fmla="*/ 5484865 w 6494035"/>
              <a:gd name="connsiteY1407" fmla="*/ 2061269 h 3722228"/>
              <a:gd name="connsiteX1408" fmla="*/ 5484865 w 6494035"/>
              <a:gd name="connsiteY1408" fmla="*/ 2068980 h 3722228"/>
              <a:gd name="connsiteX1409" fmla="*/ 5481663 w 6494035"/>
              <a:gd name="connsiteY1409" fmla="*/ 2084388 h 3722228"/>
              <a:gd name="connsiteX1410" fmla="*/ 5469764 w 6494035"/>
              <a:gd name="connsiteY1410" fmla="*/ 2088467 h 3722228"/>
              <a:gd name="connsiteX1411" fmla="*/ 5466101 w 6494035"/>
              <a:gd name="connsiteY1411" fmla="*/ 2099342 h 3722228"/>
              <a:gd name="connsiteX1412" fmla="*/ 5473882 w 6494035"/>
              <a:gd name="connsiteY1412" fmla="*/ 2111580 h 3722228"/>
              <a:gd name="connsiteX1413" fmla="*/ 5473882 w 6494035"/>
              <a:gd name="connsiteY1413" fmla="*/ 2114751 h 3722228"/>
              <a:gd name="connsiteX1414" fmla="*/ 5473882 w 6494035"/>
              <a:gd name="connsiteY1414" fmla="*/ 2122461 h 3722228"/>
              <a:gd name="connsiteX1415" fmla="*/ 5484865 w 6494035"/>
              <a:gd name="connsiteY1415" fmla="*/ 2130166 h 3722228"/>
              <a:gd name="connsiteX1416" fmla="*/ 5489444 w 6494035"/>
              <a:gd name="connsiteY1416" fmla="*/ 2126988 h 3722228"/>
              <a:gd name="connsiteX1417" fmla="*/ 5489444 w 6494035"/>
              <a:gd name="connsiteY1417" fmla="*/ 2122461 h 3722228"/>
              <a:gd name="connsiteX1418" fmla="*/ 5500427 w 6494035"/>
              <a:gd name="connsiteY1418" fmla="*/ 2122461 h 3722228"/>
              <a:gd name="connsiteX1419" fmla="*/ 5505001 w 6494035"/>
              <a:gd name="connsiteY1419" fmla="*/ 2134699 h 3722228"/>
              <a:gd name="connsiteX1420" fmla="*/ 5508203 w 6494035"/>
              <a:gd name="connsiteY1420" fmla="*/ 2134699 h 3722228"/>
              <a:gd name="connsiteX1421" fmla="*/ 5508203 w 6494035"/>
              <a:gd name="connsiteY1421" fmla="*/ 2130166 h 3722228"/>
              <a:gd name="connsiteX1422" fmla="*/ 5523765 w 6494035"/>
              <a:gd name="connsiteY1422" fmla="*/ 2134699 h 3722228"/>
              <a:gd name="connsiteX1423" fmla="*/ 5515984 w 6494035"/>
              <a:gd name="connsiteY1423" fmla="*/ 2137870 h 3722228"/>
              <a:gd name="connsiteX1424" fmla="*/ 5520562 w 6494035"/>
              <a:gd name="connsiteY1424" fmla="*/ 2145574 h 3722228"/>
              <a:gd name="connsiteX1425" fmla="*/ 5528343 w 6494035"/>
              <a:gd name="connsiteY1425" fmla="*/ 2150107 h 3722228"/>
              <a:gd name="connsiteX1426" fmla="*/ 5528343 w 6494035"/>
              <a:gd name="connsiteY1426" fmla="*/ 2165515 h 3722228"/>
              <a:gd name="connsiteX1427" fmla="*/ 5523765 w 6494035"/>
              <a:gd name="connsiteY1427" fmla="*/ 2157811 h 3722228"/>
              <a:gd name="connsiteX1428" fmla="*/ 5515984 w 6494035"/>
              <a:gd name="connsiteY1428" fmla="*/ 2153278 h 3722228"/>
              <a:gd name="connsiteX1429" fmla="*/ 5512781 w 6494035"/>
              <a:gd name="connsiteY1429" fmla="*/ 2150107 h 3722228"/>
              <a:gd name="connsiteX1430" fmla="*/ 5505001 w 6494035"/>
              <a:gd name="connsiteY1430" fmla="*/ 2142403 h 3722228"/>
              <a:gd name="connsiteX1431" fmla="*/ 5500427 w 6494035"/>
              <a:gd name="connsiteY1431" fmla="*/ 2137870 h 3722228"/>
              <a:gd name="connsiteX1432" fmla="*/ 5497220 w 6494035"/>
              <a:gd name="connsiteY1432" fmla="*/ 2130166 h 3722228"/>
              <a:gd name="connsiteX1433" fmla="*/ 5492646 w 6494035"/>
              <a:gd name="connsiteY1433" fmla="*/ 2134699 h 3722228"/>
              <a:gd name="connsiteX1434" fmla="*/ 5500427 w 6494035"/>
              <a:gd name="connsiteY1434" fmla="*/ 2150107 h 3722228"/>
              <a:gd name="connsiteX1435" fmla="*/ 5497220 w 6494035"/>
              <a:gd name="connsiteY1435" fmla="*/ 2150107 h 3722228"/>
              <a:gd name="connsiteX1436" fmla="*/ 5489444 w 6494035"/>
              <a:gd name="connsiteY1436" fmla="*/ 2137870 h 3722228"/>
              <a:gd name="connsiteX1437" fmla="*/ 5473882 w 6494035"/>
              <a:gd name="connsiteY1437" fmla="*/ 2134699 h 3722228"/>
              <a:gd name="connsiteX1438" fmla="*/ 5469764 w 6494035"/>
              <a:gd name="connsiteY1438" fmla="*/ 2137870 h 3722228"/>
              <a:gd name="connsiteX1439" fmla="*/ 5466101 w 6494035"/>
              <a:gd name="connsiteY1439" fmla="*/ 2137870 h 3722228"/>
              <a:gd name="connsiteX1440" fmla="*/ 5461983 w 6494035"/>
              <a:gd name="connsiteY1440" fmla="*/ 2134699 h 3722228"/>
              <a:gd name="connsiteX1441" fmla="*/ 5454202 w 6494035"/>
              <a:gd name="connsiteY1441" fmla="*/ 2130166 h 3722228"/>
              <a:gd name="connsiteX1442" fmla="*/ 5457409 w 6494035"/>
              <a:gd name="connsiteY1442" fmla="*/ 2122461 h 3722228"/>
              <a:gd name="connsiteX1443" fmla="*/ 5457409 w 6494035"/>
              <a:gd name="connsiteY1443" fmla="*/ 2114751 h 3722228"/>
              <a:gd name="connsiteX1444" fmla="*/ 5454202 w 6494035"/>
              <a:gd name="connsiteY1444" fmla="*/ 2114751 h 3722228"/>
              <a:gd name="connsiteX1445" fmla="*/ 5449628 w 6494035"/>
              <a:gd name="connsiteY1445" fmla="*/ 2122461 h 3722228"/>
              <a:gd name="connsiteX1446" fmla="*/ 5446426 w 6494035"/>
              <a:gd name="connsiteY1446" fmla="*/ 2119284 h 3722228"/>
              <a:gd name="connsiteX1447" fmla="*/ 5438645 w 6494035"/>
              <a:gd name="connsiteY1447" fmla="*/ 2096171 h 3722228"/>
              <a:gd name="connsiteX1448" fmla="*/ 5430864 w 6494035"/>
              <a:gd name="connsiteY1448" fmla="*/ 2080763 h 3722228"/>
              <a:gd name="connsiteX1449" fmla="*/ 5438645 w 6494035"/>
              <a:gd name="connsiteY1449" fmla="*/ 2084388 h 3722228"/>
              <a:gd name="connsiteX1450" fmla="*/ 5441847 w 6494035"/>
              <a:gd name="connsiteY1450" fmla="*/ 2088467 h 3722228"/>
              <a:gd name="connsiteX1451" fmla="*/ 5446426 w 6494035"/>
              <a:gd name="connsiteY1451" fmla="*/ 2084388 h 3722228"/>
              <a:gd name="connsiteX1452" fmla="*/ 5441847 w 6494035"/>
              <a:gd name="connsiteY1452" fmla="*/ 2068980 h 3722228"/>
              <a:gd name="connsiteX1453" fmla="*/ 5441847 w 6494035"/>
              <a:gd name="connsiteY1453" fmla="*/ 2053565 h 3722228"/>
              <a:gd name="connsiteX1454" fmla="*/ 1128743 w 6494035"/>
              <a:gd name="connsiteY1454" fmla="*/ 2026373 h 3722228"/>
              <a:gd name="connsiteX1455" fmla="*/ 1128544 w 6494035"/>
              <a:gd name="connsiteY1455" fmla="*/ 2026772 h 3722228"/>
              <a:gd name="connsiteX1456" fmla="*/ 1163559 w 6494035"/>
              <a:gd name="connsiteY1456" fmla="*/ 2026772 h 3722228"/>
              <a:gd name="connsiteX1457" fmla="*/ 1163915 w 6494035"/>
              <a:gd name="connsiteY1457" fmla="*/ 2026373 h 3722228"/>
              <a:gd name="connsiteX1458" fmla="*/ 1616988 w 6494035"/>
              <a:gd name="connsiteY1458" fmla="*/ 2019065 h 3722228"/>
              <a:gd name="connsiteX1459" fmla="*/ 1635308 w 6494035"/>
              <a:gd name="connsiteY1459" fmla="*/ 2022253 h 3722228"/>
              <a:gd name="connsiteX1460" fmla="*/ 1647374 w 6494035"/>
              <a:gd name="connsiteY1460" fmla="*/ 2026808 h 3722228"/>
              <a:gd name="connsiteX1461" fmla="*/ 1639777 w 6494035"/>
              <a:gd name="connsiteY1461" fmla="*/ 2034553 h 3722228"/>
              <a:gd name="connsiteX1462" fmla="*/ 1612518 w 6494035"/>
              <a:gd name="connsiteY1462" fmla="*/ 2029997 h 3722228"/>
              <a:gd name="connsiteX1463" fmla="*/ 1394740 w 6494035"/>
              <a:gd name="connsiteY1463" fmla="*/ 2014510 h 3722228"/>
              <a:gd name="connsiteX1464" fmla="*/ 1417385 w 6494035"/>
              <a:gd name="connsiteY1464" fmla="*/ 2019065 h 3722228"/>
              <a:gd name="connsiteX1465" fmla="*/ 1426445 w 6494035"/>
              <a:gd name="connsiteY1465" fmla="*/ 2029998 h 3722228"/>
              <a:gd name="connsiteX1466" fmla="*/ 1410139 w 6494035"/>
              <a:gd name="connsiteY1466" fmla="*/ 2029998 h 3722228"/>
              <a:gd name="connsiteX1467" fmla="*/ 1394740 w 6494035"/>
              <a:gd name="connsiteY1467" fmla="*/ 2029998 h 3722228"/>
              <a:gd name="connsiteX1468" fmla="*/ 1387039 w 6494035"/>
              <a:gd name="connsiteY1468" fmla="*/ 2022253 h 3722228"/>
              <a:gd name="connsiteX1469" fmla="*/ 5241161 w 6494035"/>
              <a:gd name="connsiteY1469" fmla="*/ 1996289 h 3722228"/>
              <a:gd name="connsiteX1470" fmla="*/ 5244789 w 6494035"/>
              <a:gd name="connsiteY1470" fmla="*/ 1999460 h 3722228"/>
              <a:gd name="connsiteX1471" fmla="*/ 5244789 w 6494035"/>
              <a:gd name="connsiteY1471" fmla="*/ 2007162 h 3722228"/>
              <a:gd name="connsiteX1472" fmla="*/ 5237083 w 6494035"/>
              <a:gd name="connsiteY1472" fmla="*/ 2014864 h 3722228"/>
              <a:gd name="connsiteX1473" fmla="*/ 5237083 w 6494035"/>
              <a:gd name="connsiteY1473" fmla="*/ 2026645 h 3722228"/>
              <a:gd name="connsiteX1474" fmla="*/ 5225749 w 6494035"/>
              <a:gd name="connsiteY1474" fmla="*/ 2030269 h 3722228"/>
              <a:gd name="connsiteX1475" fmla="*/ 5218498 w 6494035"/>
              <a:gd name="connsiteY1475" fmla="*/ 2037971 h 3722228"/>
              <a:gd name="connsiteX1476" fmla="*/ 5198552 w 6494035"/>
              <a:gd name="connsiteY1476" fmla="*/ 2030269 h 3722228"/>
              <a:gd name="connsiteX1477" fmla="*/ 5198552 w 6494035"/>
              <a:gd name="connsiteY1477" fmla="*/ 2014864 h 3722228"/>
              <a:gd name="connsiteX1478" fmla="*/ 5210792 w 6494035"/>
              <a:gd name="connsiteY1478" fmla="*/ 2007162 h 3722228"/>
              <a:gd name="connsiteX1479" fmla="*/ 5210792 w 6494035"/>
              <a:gd name="connsiteY1479" fmla="*/ 1999460 h 3722228"/>
              <a:gd name="connsiteX1480" fmla="*/ 5213964 w 6494035"/>
              <a:gd name="connsiteY1480" fmla="*/ 1999460 h 3722228"/>
              <a:gd name="connsiteX1481" fmla="*/ 5218498 w 6494035"/>
              <a:gd name="connsiteY1481" fmla="*/ 1999460 h 3722228"/>
              <a:gd name="connsiteX1482" fmla="*/ 5237083 w 6494035"/>
              <a:gd name="connsiteY1482" fmla="*/ 1999460 h 3722228"/>
              <a:gd name="connsiteX1483" fmla="*/ 1488722 w 6494035"/>
              <a:gd name="connsiteY1483" fmla="*/ 1988318 h 3722228"/>
              <a:gd name="connsiteX1484" fmla="*/ 1507298 w 6494035"/>
              <a:gd name="connsiteY1484" fmla="*/ 1988318 h 3722228"/>
              <a:gd name="connsiteX1485" fmla="*/ 1519078 w 6494035"/>
              <a:gd name="connsiteY1485" fmla="*/ 1991507 h 3722228"/>
              <a:gd name="connsiteX1486" fmla="*/ 1522700 w 6494035"/>
              <a:gd name="connsiteY1486" fmla="*/ 1991507 h 3722228"/>
              <a:gd name="connsiteX1487" fmla="*/ 1537653 w 6494035"/>
              <a:gd name="connsiteY1487" fmla="*/ 1991507 h 3722228"/>
              <a:gd name="connsiteX1488" fmla="*/ 1557587 w 6494035"/>
              <a:gd name="connsiteY1488" fmla="*/ 1996062 h 3722228"/>
              <a:gd name="connsiteX1489" fmla="*/ 1565292 w 6494035"/>
              <a:gd name="connsiteY1489" fmla="*/ 2003806 h 3722228"/>
              <a:gd name="connsiteX1490" fmla="*/ 1591565 w 6494035"/>
              <a:gd name="connsiteY1490" fmla="*/ 2011550 h 3722228"/>
              <a:gd name="connsiteX1491" fmla="*/ 1583867 w 6494035"/>
              <a:gd name="connsiteY1491" fmla="*/ 2022481 h 3722228"/>
              <a:gd name="connsiteX1492" fmla="*/ 1553056 w 6494035"/>
              <a:gd name="connsiteY1492" fmla="*/ 2022481 h 3722228"/>
              <a:gd name="connsiteX1493" fmla="*/ 1542185 w 6494035"/>
              <a:gd name="connsiteY1493" fmla="*/ 2022481 h 3722228"/>
              <a:gd name="connsiteX1494" fmla="*/ 1526776 w 6494035"/>
              <a:gd name="connsiteY1494" fmla="*/ 2037969 h 3722228"/>
              <a:gd name="connsiteX1495" fmla="*/ 1519078 w 6494035"/>
              <a:gd name="connsiteY1495" fmla="*/ 2026582 h 3722228"/>
              <a:gd name="connsiteX1496" fmla="*/ 1476486 w 6494035"/>
              <a:gd name="connsiteY1496" fmla="*/ 2026582 h 3722228"/>
              <a:gd name="connsiteX1497" fmla="*/ 1465615 w 6494035"/>
              <a:gd name="connsiteY1497" fmla="*/ 2022481 h 3722228"/>
              <a:gd name="connsiteX1498" fmla="*/ 1468788 w 6494035"/>
              <a:gd name="connsiteY1498" fmla="*/ 2011550 h 3722228"/>
              <a:gd name="connsiteX1499" fmla="*/ 1511374 w 6494035"/>
              <a:gd name="connsiteY1499" fmla="*/ 2014737 h 3722228"/>
              <a:gd name="connsiteX1500" fmla="*/ 1499593 w 6494035"/>
              <a:gd name="connsiteY1500" fmla="*/ 2006995 h 3722228"/>
              <a:gd name="connsiteX1501" fmla="*/ 1496426 w 6494035"/>
              <a:gd name="connsiteY1501" fmla="*/ 1999251 h 3722228"/>
              <a:gd name="connsiteX1502" fmla="*/ 1491580 w 6494035"/>
              <a:gd name="connsiteY1502" fmla="*/ 1957571 h 3722228"/>
              <a:gd name="connsiteX1503" fmla="*/ 1499324 w 6494035"/>
              <a:gd name="connsiteY1503" fmla="*/ 1957571 h 3722228"/>
              <a:gd name="connsiteX1504" fmla="*/ 1495680 w 6494035"/>
              <a:gd name="connsiteY1504" fmla="*/ 1965100 h 3722228"/>
              <a:gd name="connsiteX1505" fmla="*/ 1488391 w 6494035"/>
              <a:gd name="connsiteY1505" fmla="*/ 1965100 h 3722228"/>
              <a:gd name="connsiteX1506" fmla="*/ 1483836 w 6494035"/>
              <a:gd name="connsiteY1506" fmla="*/ 1960671 h 3722228"/>
              <a:gd name="connsiteX1507" fmla="*/ 1499779 w 6494035"/>
              <a:gd name="connsiteY1507" fmla="*/ 1930240 h 3722228"/>
              <a:gd name="connsiteX1508" fmla="*/ 1507308 w 6494035"/>
              <a:gd name="connsiteY1508" fmla="*/ 1934381 h 3722228"/>
              <a:gd name="connsiteX1509" fmla="*/ 1499779 w 6494035"/>
              <a:gd name="connsiteY1509" fmla="*/ 1934381 h 3722228"/>
              <a:gd name="connsiteX1510" fmla="*/ 1314381 w 6494035"/>
              <a:gd name="connsiteY1510" fmla="*/ 1910881 h 3722228"/>
              <a:gd name="connsiteX1511" fmla="*/ 1337611 w 6494035"/>
              <a:gd name="connsiteY1511" fmla="*/ 1910881 h 3722228"/>
              <a:gd name="connsiteX1512" fmla="*/ 1364033 w 6494035"/>
              <a:gd name="connsiteY1512" fmla="*/ 1918691 h 3722228"/>
              <a:gd name="connsiteX1513" fmla="*/ 1391362 w 6494035"/>
              <a:gd name="connsiteY1513" fmla="*/ 1934316 h 3722228"/>
              <a:gd name="connsiteX1514" fmla="*/ 1414603 w 6494035"/>
              <a:gd name="connsiteY1514" fmla="*/ 1945344 h 3722228"/>
              <a:gd name="connsiteX1515" fmla="*/ 1445576 w 6494035"/>
              <a:gd name="connsiteY1515" fmla="*/ 1960969 h 3722228"/>
              <a:gd name="connsiteX1516" fmla="*/ 1442384 w 6494035"/>
              <a:gd name="connsiteY1516" fmla="*/ 1968780 h 3722228"/>
              <a:gd name="connsiteX1517" fmla="*/ 1461063 w 6494035"/>
              <a:gd name="connsiteY1517" fmla="*/ 1973372 h 3722228"/>
              <a:gd name="connsiteX1518" fmla="*/ 1476550 w 6494035"/>
              <a:gd name="connsiteY1518" fmla="*/ 1981187 h 3722228"/>
              <a:gd name="connsiteX1519" fmla="*/ 1402751 w 6494035"/>
              <a:gd name="connsiteY1519" fmla="*/ 1988997 h 3722228"/>
              <a:gd name="connsiteX1520" fmla="*/ 1414603 w 6494035"/>
              <a:gd name="connsiteY1520" fmla="*/ 1973372 h 3722228"/>
              <a:gd name="connsiteX1521" fmla="*/ 1391362 w 6494035"/>
              <a:gd name="connsiteY1521" fmla="*/ 1965562 h 3722228"/>
              <a:gd name="connsiteX1522" fmla="*/ 1383619 w 6494035"/>
              <a:gd name="connsiteY1522" fmla="*/ 1945344 h 3722228"/>
              <a:gd name="connsiteX1523" fmla="*/ 1356290 w 6494035"/>
              <a:gd name="connsiteY1523" fmla="*/ 1945344 h 3722228"/>
              <a:gd name="connsiteX1524" fmla="*/ 1317574 w 6494035"/>
              <a:gd name="connsiteY1524" fmla="*/ 1929719 h 3722228"/>
              <a:gd name="connsiteX1525" fmla="*/ 1325317 w 6494035"/>
              <a:gd name="connsiteY1525" fmla="*/ 1926506 h 3722228"/>
              <a:gd name="connsiteX1526" fmla="*/ 1302539 w 6494035"/>
              <a:gd name="connsiteY1526" fmla="*/ 1921909 h 3722228"/>
              <a:gd name="connsiteX1527" fmla="*/ 1283407 w 6494035"/>
              <a:gd name="connsiteY1527" fmla="*/ 1937534 h 3722228"/>
              <a:gd name="connsiteX1528" fmla="*/ 1256079 w 6494035"/>
              <a:gd name="connsiteY1528" fmla="*/ 1937534 h 3722228"/>
              <a:gd name="connsiteX1529" fmla="*/ 1271566 w 6494035"/>
              <a:gd name="connsiteY1529" fmla="*/ 1929719 h 3722228"/>
              <a:gd name="connsiteX1530" fmla="*/ 1287053 w 6494035"/>
              <a:gd name="connsiteY1530" fmla="*/ 1918691 h 3722228"/>
              <a:gd name="connsiteX1531" fmla="*/ 1457644 w 6494035"/>
              <a:gd name="connsiteY1531" fmla="*/ 1902909 h 3722228"/>
              <a:gd name="connsiteX1532" fmla="*/ 1465174 w 6494035"/>
              <a:gd name="connsiteY1532" fmla="*/ 1919117 h 3722228"/>
              <a:gd name="connsiteX1533" fmla="*/ 1465174 w 6494035"/>
              <a:gd name="connsiteY1533" fmla="*/ 1922930 h 3722228"/>
              <a:gd name="connsiteX1534" fmla="*/ 1414991 w 6494035"/>
              <a:gd name="connsiteY1534" fmla="*/ 1891521 h 3722228"/>
              <a:gd name="connsiteX1535" fmla="*/ 1414991 w 6494035"/>
              <a:gd name="connsiteY1535" fmla="*/ 1899050 h 3722228"/>
              <a:gd name="connsiteX1536" fmla="*/ 1409815 w 6494035"/>
              <a:gd name="connsiteY1536" fmla="*/ 1899050 h 3722228"/>
              <a:gd name="connsiteX1537" fmla="*/ 1409815 w 6494035"/>
              <a:gd name="connsiteY1537" fmla="*/ 1895950 h 3722228"/>
              <a:gd name="connsiteX1538" fmla="*/ 1453045 w 6494035"/>
              <a:gd name="connsiteY1538" fmla="*/ 1875578 h 3722228"/>
              <a:gd name="connsiteX1539" fmla="*/ 1461717 w 6494035"/>
              <a:gd name="connsiteY1539" fmla="*/ 1891066 h 3722228"/>
              <a:gd name="connsiteX1540" fmla="*/ 1453045 w 6494035"/>
              <a:gd name="connsiteY1540" fmla="*/ 1891066 h 3722228"/>
              <a:gd name="connsiteX1541" fmla="*/ 1453045 w 6494035"/>
              <a:gd name="connsiteY1541" fmla="*/ 1887421 h 3722228"/>
              <a:gd name="connsiteX1542" fmla="*/ 1449672 w 6494035"/>
              <a:gd name="connsiteY1542" fmla="*/ 1880133 h 3722228"/>
              <a:gd name="connsiteX1543" fmla="*/ 1402632 w 6494035"/>
              <a:gd name="connsiteY1543" fmla="*/ 1868745 h 3722228"/>
              <a:gd name="connsiteX1544" fmla="*/ 1410517 w 6494035"/>
              <a:gd name="connsiteY1544" fmla="*/ 1868745 h 3722228"/>
              <a:gd name="connsiteX1545" fmla="*/ 1410517 w 6494035"/>
              <a:gd name="connsiteY1545" fmla="*/ 1880339 h 3722228"/>
              <a:gd name="connsiteX1546" fmla="*/ 1402632 w 6494035"/>
              <a:gd name="connsiteY1546" fmla="*/ 1884205 h 3722228"/>
              <a:gd name="connsiteX1547" fmla="*/ 1399566 w 6494035"/>
              <a:gd name="connsiteY1547" fmla="*/ 1880339 h 3722228"/>
              <a:gd name="connsiteX1548" fmla="*/ 1402632 w 6494035"/>
              <a:gd name="connsiteY1548" fmla="*/ 1875992 h 3722228"/>
              <a:gd name="connsiteX1549" fmla="*/ 5441861 w 6494035"/>
              <a:gd name="connsiteY1549" fmla="*/ 1864190 h 3722228"/>
              <a:gd name="connsiteX1550" fmla="*/ 5454317 w 6494035"/>
              <a:gd name="connsiteY1550" fmla="*/ 1872018 h 3722228"/>
              <a:gd name="connsiteX1551" fmla="*/ 5454317 w 6494035"/>
              <a:gd name="connsiteY1551" fmla="*/ 1883066 h 3722228"/>
              <a:gd name="connsiteX1552" fmla="*/ 5449703 w 6494035"/>
              <a:gd name="connsiteY1552" fmla="*/ 1890890 h 3722228"/>
              <a:gd name="connsiteX1553" fmla="*/ 5446475 w 6494035"/>
              <a:gd name="connsiteY1553" fmla="*/ 1918975 h 3722228"/>
              <a:gd name="connsiteX1554" fmla="*/ 5441861 w 6494035"/>
              <a:gd name="connsiteY1554" fmla="*/ 1934627 h 3722228"/>
              <a:gd name="connsiteX1555" fmla="*/ 5438633 w 6494035"/>
              <a:gd name="connsiteY1555" fmla="*/ 1950279 h 3722228"/>
              <a:gd name="connsiteX1556" fmla="*/ 5434021 w 6494035"/>
              <a:gd name="connsiteY1556" fmla="*/ 1950279 h 3722228"/>
              <a:gd name="connsiteX1557" fmla="*/ 5434021 w 6494035"/>
              <a:gd name="connsiteY1557" fmla="*/ 1942451 h 3722228"/>
              <a:gd name="connsiteX1558" fmla="*/ 5426179 w 6494035"/>
              <a:gd name="connsiteY1558" fmla="*/ 1934627 h 3722228"/>
              <a:gd name="connsiteX1559" fmla="*/ 5418337 w 6494035"/>
              <a:gd name="connsiteY1559" fmla="*/ 1918975 h 3722228"/>
              <a:gd name="connsiteX1560" fmla="*/ 5418337 w 6494035"/>
              <a:gd name="connsiteY1560" fmla="*/ 1906542 h 3722228"/>
              <a:gd name="connsiteX1561" fmla="*/ 5422950 w 6494035"/>
              <a:gd name="connsiteY1561" fmla="*/ 1898718 h 3722228"/>
              <a:gd name="connsiteX1562" fmla="*/ 5434021 w 6494035"/>
              <a:gd name="connsiteY1562" fmla="*/ 1872018 h 3722228"/>
              <a:gd name="connsiteX1563" fmla="*/ 1434868 w 6494035"/>
              <a:gd name="connsiteY1563" fmla="*/ 1857358 h 3722228"/>
              <a:gd name="connsiteX1564" fmla="*/ 1445801 w 6494035"/>
              <a:gd name="connsiteY1564" fmla="*/ 1869184 h 3722228"/>
              <a:gd name="connsiteX1565" fmla="*/ 1445801 w 6494035"/>
              <a:gd name="connsiteY1565" fmla="*/ 1879695 h 3722228"/>
              <a:gd name="connsiteX1566" fmla="*/ 1438056 w 6494035"/>
              <a:gd name="connsiteY1566" fmla="*/ 1875316 h 3722228"/>
              <a:gd name="connsiteX1567" fmla="*/ 1442157 w 6494035"/>
              <a:gd name="connsiteY1567" fmla="*/ 1869184 h 3722228"/>
              <a:gd name="connsiteX1568" fmla="*/ 1430314 w 6494035"/>
              <a:gd name="connsiteY1568" fmla="*/ 1861738 h 3722228"/>
              <a:gd name="connsiteX1569" fmla="*/ 1391594 w 6494035"/>
              <a:gd name="connsiteY1569" fmla="*/ 1830027 h 3722228"/>
              <a:gd name="connsiteX1570" fmla="*/ 1399412 w 6494035"/>
              <a:gd name="connsiteY1570" fmla="*/ 1830027 h 3722228"/>
              <a:gd name="connsiteX1571" fmla="*/ 1410450 w 6494035"/>
              <a:gd name="connsiteY1571" fmla="*/ 1830027 h 3722228"/>
              <a:gd name="connsiteX1572" fmla="*/ 1415049 w 6494035"/>
              <a:gd name="connsiteY1572" fmla="*/ 1830027 h 3722228"/>
              <a:gd name="connsiteX1573" fmla="*/ 1394813 w 6494035"/>
              <a:gd name="connsiteY1573" fmla="*/ 1838631 h 3722228"/>
              <a:gd name="connsiteX1574" fmla="*/ 5577329 w 6494035"/>
              <a:gd name="connsiteY1574" fmla="*/ 1825472 h 3722228"/>
              <a:gd name="connsiteX1575" fmla="*/ 5569445 w 6494035"/>
              <a:gd name="connsiteY1575" fmla="*/ 1840959 h 3722228"/>
              <a:gd name="connsiteX1576" fmla="*/ 5573825 w 6494035"/>
              <a:gd name="connsiteY1576" fmla="*/ 1845515 h 3722228"/>
              <a:gd name="connsiteX1577" fmla="*/ 5566379 w 6494035"/>
              <a:gd name="connsiteY1577" fmla="*/ 1845515 h 3722228"/>
              <a:gd name="connsiteX1578" fmla="*/ 5566379 w 6494035"/>
              <a:gd name="connsiteY1578" fmla="*/ 1840959 h 3722228"/>
              <a:gd name="connsiteX1579" fmla="*/ 5569445 w 6494035"/>
              <a:gd name="connsiteY1579" fmla="*/ 1833216 h 3722228"/>
              <a:gd name="connsiteX1580" fmla="*/ 5569445 w 6494035"/>
              <a:gd name="connsiteY1580" fmla="*/ 1830027 h 3722228"/>
              <a:gd name="connsiteX1581" fmla="*/ 5573825 w 6494035"/>
              <a:gd name="connsiteY1581" fmla="*/ 1830027 h 3722228"/>
              <a:gd name="connsiteX1582" fmla="*/ 1414370 w 6494035"/>
              <a:gd name="connsiteY1582" fmla="*/ 1823194 h 3722228"/>
              <a:gd name="connsiteX1583" fmla="*/ 1422114 w 6494035"/>
              <a:gd name="connsiteY1583" fmla="*/ 1826313 h 3722228"/>
              <a:gd name="connsiteX1584" fmla="*/ 1429858 w 6494035"/>
              <a:gd name="connsiteY1584" fmla="*/ 1841464 h 3722228"/>
              <a:gd name="connsiteX1585" fmla="*/ 1426214 w 6494035"/>
              <a:gd name="connsiteY1585" fmla="*/ 1853496 h 3722228"/>
              <a:gd name="connsiteX1586" fmla="*/ 1422114 w 6494035"/>
              <a:gd name="connsiteY1586" fmla="*/ 1845921 h 3722228"/>
              <a:gd name="connsiteX1587" fmla="*/ 1422114 w 6494035"/>
              <a:gd name="connsiteY1587" fmla="*/ 1841464 h 3722228"/>
              <a:gd name="connsiteX1588" fmla="*/ 1422114 w 6494035"/>
              <a:gd name="connsiteY1588" fmla="*/ 1830770 h 3722228"/>
              <a:gd name="connsiteX1589" fmla="*/ 1414370 w 6494035"/>
              <a:gd name="connsiteY1589" fmla="*/ 1826313 h 3722228"/>
              <a:gd name="connsiteX1590" fmla="*/ 2671145 w 6494035"/>
              <a:gd name="connsiteY1590" fmla="*/ 1818639 h 3722228"/>
              <a:gd name="connsiteX1591" fmla="*/ 2666717 w 6494035"/>
              <a:gd name="connsiteY1591" fmla="*/ 1830719 h 3722228"/>
              <a:gd name="connsiteX1592" fmla="*/ 2663617 w 6494035"/>
              <a:gd name="connsiteY1592" fmla="*/ 1826245 h 3722228"/>
              <a:gd name="connsiteX1593" fmla="*/ 2651791 w 6494035"/>
              <a:gd name="connsiteY1593" fmla="*/ 1815223 h 3722228"/>
              <a:gd name="connsiteX1594" fmla="*/ 2648287 w 6494035"/>
              <a:gd name="connsiteY1594" fmla="*/ 1822669 h 3722228"/>
              <a:gd name="connsiteX1595" fmla="*/ 2643907 w 6494035"/>
              <a:gd name="connsiteY1595" fmla="*/ 1826173 h 3722228"/>
              <a:gd name="connsiteX1596" fmla="*/ 2640841 w 6494035"/>
              <a:gd name="connsiteY1596" fmla="*/ 1818289 h 3722228"/>
              <a:gd name="connsiteX1597" fmla="*/ 5601200 w 6494035"/>
              <a:gd name="connsiteY1597" fmla="*/ 1784475 h 3722228"/>
              <a:gd name="connsiteX1598" fmla="*/ 5597346 w 6494035"/>
              <a:gd name="connsiteY1598" fmla="*/ 1787575 h 3722228"/>
              <a:gd name="connsiteX1599" fmla="*/ 5592528 w 6494035"/>
              <a:gd name="connsiteY1599" fmla="*/ 1792004 h 3722228"/>
              <a:gd name="connsiteX1600" fmla="*/ 5589155 w 6494035"/>
              <a:gd name="connsiteY1600" fmla="*/ 1787575 h 3722228"/>
              <a:gd name="connsiteX1601" fmla="*/ 3671812 w 6494035"/>
              <a:gd name="connsiteY1601" fmla="*/ 1747909 h 3722228"/>
              <a:gd name="connsiteX1602" fmla="*/ 3672458 w 6494035"/>
              <a:gd name="connsiteY1602" fmla="*/ 1749137 h 3722228"/>
              <a:gd name="connsiteX1603" fmla="*/ 3671204 w 6494035"/>
              <a:gd name="connsiteY1603" fmla="*/ 1751521 h 3722228"/>
              <a:gd name="connsiteX1604" fmla="*/ 3672564 w 6494035"/>
              <a:gd name="connsiteY1604" fmla="*/ 1749202 h 3722228"/>
              <a:gd name="connsiteX1605" fmla="*/ 2636286 w 6494035"/>
              <a:gd name="connsiteY1605" fmla="*/ 1718426 h 3722228"/>
              <a:gd name="connsiteX1606" fmla="*/ 2640759 w 6494035"/>
              <a:gd name="connsiteY1606" fmla="*/ 1718426 h 3722228"/>
              <a:gd name="connsiteX1607" fmla="*/ 2648365 w 6494035"/>
              <a:gd name="connsiteY1607" fmla="*/ 1722567 h 3722228"/>
              <a:gd name="connsiteX1608" fmla="*/ 2643891 w 6494035"/>
              <a:gd name="connsiteY1608" fmla="*/ 1722567 h 3722228"/>
              <a:gd name="connsiteX1609" fmla="*/ 3660737 w 6494035"/>
              <a:gd name="connsiteY1609" fmla="*/ 1653515 h 3722228"/>
              <a:gd name="connsiteX1610" fmla="*/ 3653035 w 6494035"/>
              <a:gd name="connsiteY1610" fmla="*/ 1664170 h 3722228"/>
              <a:gd name="connsiteX1611" fmla="*/ 3653035 w 6494035"/>
              <a:gd name="connsiteY1611" fmla="*/ 1668608 h 3722228"/>
              <a:gd name="connsiteX1612" fmla="*/ 3649411 w 6494035"/>
              <a:gd name="connsiteY1612" fmla="*/ 1668608 h 3722228"/>
              <a:gd name="connsiteX1613" fmla="*/ 3642162 w 6494035"/>
              <a:gd name="connsiteY1613" fmla="*/ 1675711 h 3722228"/>
              <a:gd name="connsiteX1614" fmla="*/ 3634459 w 6494035"/>
              <a:gd name="connsiteY1614" fmla="*/ 1675711 h 3722228"/>
              <a:gd name="connsiteX1615" fmla="*/ 3634459 w 6494035"/>
              <a:gd name="connsiteY1615" fmla="*/ 1679263 h 3722228"/>
              <a:gd name="connsiteX1616" fmla="*/ 3622225 w 6494035"/>
              <a:gd name="connsiteY1616" fmla="*/ 1675711 h 3722228"/>
              <a:gd name="connsiteX1617" fmla="*/ 3619055 w 6494035"/>
              <a:gd name="connsiteY1617" fmla="*/ 1668608 h 3722228"/>
              <a:gd name="connsiteX1618" fmla="*/ 3622225 w 6494035"/>
              <a:gd name="connsiteY1618" fmla="*/ 1668608 h 3722228"/>
              <a:gd name="connsiteX1619" fmla="*/ 3626757 w 6494035"/>
              <a:gd name="connsiteY1619" fmla="*/ 1664170 h 3722228"/>
              <a:gd name="connsiteX1620" fmla="*/ 3629928 w 6494035"/>
              <a:gd name="connsiteY1620" fmla="*/ 1664170 h 3722228"/>
              <a:gd name="connsiteX1621" fmla="*/ 3634459 w 6494035"/>
              <a:gd name="connsiteY1621" fmla="*/ 1661062 h 3722228"/>
              <a:gd name="connsiteX1622" fmla="*/ 3642162 w 6494035"/>
              <a:gd name="connsiteY1622" fmla="*/ 1661062 h 3722228"/>
              <a:gd name="connsiteX1623" fmla="*/ 3455753 w 6494035"/>
              <a:gd name="connsiteY1623" fmla="*/ 1653515 h 3722228"/>
              <a:gd name="connsiteX1624" fmla="*/ 3460309 w 6494035"/>
              <a:gd name="connsiteY1624" fmla="*/ 1661258 h 3722228"/>
              <a:gd name="connsiteX1625" fmla="*/ 3471242 w 6494035"/>
              <a:gd name="connsiteY1625" fmla="*/ 1661258 h 3722228"/>
              <a:gd name="connsiteX1626" fmla="*/ 3475795 w 6494035"/>
              <a:gd name="connsiteY1626" fmla="*/ 1661258 h 3722228"/>
              <a:gd name="connsiteX1627" fmla="*/ 3486727 w 6494035"/>
              <a:gd name="connsiteY1627" fmla="*/ 1661258 h 3722228"/>
              <a:gd name="connsiteX1628" fmla="*/ 3491283 w 6494035"/>
              <a:gd name="connsiteY1628" fmla="*/ 1664447 h 3722228"/>
              <a:gd name="connsiteX1629" fmla="*/ 3499026 w 6494035"/>
              <a:gd name="connsiteY1629" fmla="*/ 1664447 h 3722228"/>
              <a:gd name="connsiteX1630" fmla="*/ 3499026 w 6494035"/>
              <a:gd name="connsiteY1630" fmla="*/ 1669003 h 3722228"/>
              <a:gd name="connsiteX1631" fmla="*/ 3471242 w 6494035"/>
              <a:gd name="connsiteY1631" fmla="*/ 1669003 h 3722228"/>
              <a:gd name="connsiteX1632" fmla="*/ 3468052 w 6494035"/>
              <a:gd name="connsiteY1632" fmla="*/ 1664447 h 3722228"/>
              <a:gd name="connsiteX1633" fmla="*/ 3452564 w 6494035"/>
              <a:gd name="connsiteY1633" fmla="*/ 1664447 h 3722228"/>
              <a:gd name="connsiteX1634" fmla="*/ 3444821 w 6494035"/>
              <a:gd name="connsiteY1634" fmla="*/ 1664447 h 3722228"/>
              <a:gd name="connsiteX1635" fmla="*/ 3444821 w 6494035"/>
              <a:gd name="connsiteY1635" fmla="*/ 1656703 h 3722228"/>
              <a:gd name="connsiteX1636" fmla="*/ 3452564 w 6494035"/>
              <a:gd name="connsiteY1636" fmla="*/ 1656703 h 3722228"/>
              <a:gd name="connsiteX1637" fmla="*/ 3262617 w 6494035"/>
              <a:gd name="connsiteY1637" fmla="*/ 1645544 h 3722228"/>
              <a:gd name="connsiteX1638" fmla="*/ 3266666 w 6494035"/>
              <a:gd name="connsiteY1638" fmla="*/ 1648644 h 3722228"/>
              <a:gd name="connsiteX1639" fmla="*/ 3266666 w 6494035"/>
              <a:gd name="connsiteY1639" fmla="*/ 1653073 h 3722228"/>
              <a:gd name="connsiteX1640" fmla="*/ 3536619 w 6494035"/>
              <a:gd name="connsiteY1640" fmla="*/ 1637572 h 3722228"/>
              <a:gd name="connsiteX1641" fmla="*/ 3532191 w 6494035"/>
              <a:gd name="connsiteY1641" fmla="*/ 1645762 h 3722228"/>
              <a:gd name="connsiteX1642" fmla="*/ 3529091 w 6494035"/>
              <a:gd name="connsiteY1642" fmla="*/ 1649616 h 3722228"/>
              <a:gd name="connsiteX1643" fmla="*/ 3529091 w 6494035"/>
              <a:gd name="connsiteY1643" fmla="*/ 1640945 h 3722228"/>
              <a:gd name="connsiteX1644" fmla="*/ 3231870 w 6494035"/>
              <a:gd name="connsiteY1644" fmla="*/ 1595437 h 3722228"/>
              <a:gd name="connsiteX1645" fmla="*/ 3235057 w 6494035"/>
              <a:gd name="connsiteY1645" fmla="*/ 1599906 h 3722228"/>
              <a:gd name="connsiteX1646" fmla="*/ 3239613 w 6494035"/>
              <a:gd name="connsiteY1646" fmla="*/ 1595437 h 3722228"/>
              <a:gd name="connsiteX1647" fmla="*/ 3242802 w 6494035"/>
              <a:gd name="connsiteY1647" fmla="*/ 1595437 h 3722228"/>
              <a:gd name="connsiteX1648" fmla="*/ 3255101 w 6494035"/>
              <a:gd name="connsiteY1648" fmla="*/ 1599906 h 3722228"/>
              <a:gd name="connsiteX1649" fmla="*/ 3281519 w 6494035"/>
              <a:gd name="connsiteY1649" fmla="*/ 1595437 h 3722228"/>
              <a:gd name="connsiteX1650" fmla="*/ 3281519 w 6494035"/>
              <a:gd name="connsiteY1650" fmla="*/ 1603034 h 3722228"/>
              <a:gd name="connsiteX1651" fmla="*/ 3277876 w 6494035"/>
              <a:gd name="connsiteY1651" fmla="*/ 1610631 h 3722228"/>
              <a:gd name="connsiteX1652" fmla="*/ 3281519 w 6494035"/>
              <a:gd name="connsiteY1652" fmla="*/ 1622696 h 3722228"/>
              <a:gd name="connsiteX1653" fmla="*/ 3277876 w 6494035"/>
              <a:gd name="connsiteY1653" fmla="*/ 1630293 h 3722228"/>
              <a:gd name="connsiteX1654" fmla="*/ 3266034 w 6494035"/>
              <a:gd name="connsiteY1654" fmla="*/ 1625824 h 3722228"/>
              <a:gd name="connsiteX1655" fmla="*/ 3262388 w 6494035"/>
              <a:gd name="connsiteY1655" fmla="*/ 1622696 h 3722228"/>
              <a:gd name="connsiteX1656" fmla="*/ 3250545 w 6494035"/>
              <a:gd name="connsiteY1656" fmla="*/ 1618227 h 3722228"/>
              <a:gd name="connsiteX1657" fmla="*/ 3235057 w 6494035"/>
              <a:gd name="connsiteY1657" fmla="*/ 1610631 h 3722228"/>
              <a:gd name="connsiteX1658" fmla="*/ 3227314 w 6494035"/>
              <a:gd name="connsiteY1658" fmla="*/ 1607502 h 3722228"/>
              <a:gd name="connsiteX1659" fmla="*/ 3227314 w 6494035"/>
              <a:gd name="connsiteY1659" fmla="*/ 1599906 h 3722228"/>
              <a:gd name="connsiteX1660" fmla="*/ 3857330 w 6494035"/>
              <a:gd name="connsiteY1660" fmla="*/ 1586986 h 3722228"/>
              <a:gd name="connsiteX1661" fmla="*/ 3857330 w 6494035"/>
              <a:gd name="connsiteY1661" fmla="*/ 1590899 h 3722228"/>
              <a:gd name="connsiteX1662" fmla="*/ 3857461 w 6494035"/>
              <a:gd name="connsiteY1662" fmla="*/ 1591211 h 3722228"/>
              <a:gd name="connsiteX1663" fmla="*/ 3857461 w 6494035"/>
              <a:gd name="connsiteY1663" fmla="*/ 1587464 h 3722228"/>
              <a:gd name="connsiteX1664" fmla="*/ 3485818 w 6494035"/>
              <a:gd name="connsiteY1664" fmla="*/ 1584050 h 3722228"/>
              <a:gd name="connsiteX1665" fmla="*/ 3490246 w 6494035"/>
              <a:gd name="connsiteY1665" fmla="*/ 1587150 h 3722228"/>
              <a:gd name="connsiteX1666" fmla="*/ 3493346 w 6494035"/>
              <a:gd name="connsiteY1666" fmla="*/ 1591579 h 3722228"/>
              <a:gd name="connsiteX1667" fmla="*/ 3490246 w 6494035"/>
              <a:gd name="connsiteY1667" fmla="*/ 1591579 h 3722228"/>
              <a:gd name="connsiteX1668" fmla="*/ 3854137 w 6494035"/>
              <a:gd name="connsiteY1668" fmla="*/ 1575550 h 3722228"/>
              <a:gd name="connsiteX1669" fmla="*/ 3854998 w 6494035"/>
              <a:gd name="connsiteY1669" fmla="*/ 1578467 h 3722228"/>
              <a:gd name="connsiteX1670" fmla="*/ 3854340 w 6494035"/>
              <a:gd name="connsiteY1670" fmla="*/ 1576062 h 3722228"/>
              <a:gd name="connsiteX1671" fmla="*/ 3011640 w 6494035"/>
              <a:gd name="connsiteY1671" fmla="*/ 1571523 h 3722228"/>
              <a:gd name="connsiteX1672" fmla="*/ 3011640 w 6494035"/>
              <a:gd name="connsiteY1672" fmla="*/ 1579051 h 3722228"/>
              <a:gd name="connsiteX1673" fmla="*/ 3004111 w 6494035"/>
              <a:gd name="connsiteY1673" fmla="*/ 1575951 h 3722228"/>
              <a:gd name="connsiteX1674" fmla="*/ 3436813 w 6494035"/>
              <a:gd name="connsiteY1674" fmla="*/ 1571342 h 3722228"/>
              <a:gd name="connsiteX1675" fmla="*/ 3444119 w 6494035"/>
              <a:gd name="connsiteY1675" fmla="*/ 1579076 h 3722228"/>
              <a:gd name="connsiteX1676" fmla="*/ 3451934 w 6494035"/>
              <a:gd name="connsiteY1676" fmla="*/ 1579076 h 3722228"/>
              <a:gd name="connsiteX1677" fmla="*/ 3455502 w 6494035"/>
              <a:gd name="connsiteY1677" fmla="*/ 1590899 h 3722228"/>
              <a:gd name="connsiteX1678" fmla="*/ 3459580 w 6494035"/>
              <a:gd name="connsiteY1678" fmla="*/ 1594097 h 3722228"/>
              <a:gd name="connsiteX1679" fmla="*/ 3459580 w 6494035"/>
              <a:gd name="connsiteY1679" fmla="*/ 1598633 h 3722228"/>
              <a:gd name="connsiteX1680" fmla="*/ 3455502 w 6494035"/>
              <a:gd name="connsiteY1680" fmla="*/ 1598633 h 3722228"/>
              <a:gd name="connsiteX1681" fmla="*/ 3447857 w 6494035"/>
              <a:gd name="connsiteY1681" fmla="*/ 1590899 h 3722228"/>
              <a:gd name="connsiteX1682" fmla="*/ 3440041 w 6494035"/>
              <a:gd name="connsiteY1682" fmla="*/ 1583166 h 3722228"/>
              <a:gd name="connsiteX1683" fmla="*/ 3432225 w 6494035"/>
              <a:gd name="connsiteY1683" fmla="*/ 1575432 h 3722228"/>
              <a:gd name="connsiteX1684" fmla="*/ 3493333 w 6494035"/>
              <a:gd name="connsiteY1684" fmla="*/ 1563551 h 3722228"/>
              <a:gd name="connsiteX1685" fmla="*/ 3497889 w 6494035"/>
              <a:gd name="connsiteY1685" fmla="*/ 1568612 h 3722228"/>
              <a:gd name="connsiteX1686" fmla="*/ 3497889 w 6494035"/>
              <a:gd name="connsiteY1686" fmla="*/ 1572155 h 3722228"/>
              <a:gd name="connsiteX1687" fmla="*/ 3490144 w 6494035"/>
              <a:gd name="connsiteY1687" fmla="*/ 1572155 h 3722228"/>
              <a:gd name="connsiteX1688" fmla="*/ 3490144 w 6494035"/>
              <a:gd name="connsiteY1688" fmla="*/ 1568612 h 3722228"/>
              <a:gd name="connsiteX1689" fmla="*/ 3485589 w 6494035"/>
              <a:gd name="connsiteY1689" fmla="*/ 1572155 h 3722228"/>
              <a:gd name="connsiteX1690" fmla="*/ 3482401 w 6494035"/>
              <a:gd name="connsiteY1690" fmla="*/ 1568612 h 3722228"/>
              <a:gd name="connsiteX1691" fmla="*/ 3042603 w 6494035"/>
              <a:gd name="connsiteY1691" fmla="*/ 1553303 h 3722228"/>
              <a:gd name="connsiteX1692" fmla="*/ 3042603 w 6494035"/>
              <a:gd name="connsiteY1692" fmla="*/ 1556491 h 3722228"/>
              <a:gd name="connsiteX1693" fmla="*/ 3050347 w 6494035"/>
              <a:gd name="connsiteY1693" fmla="*/ 1556491 h 3722228"/>
              <a:gd name="connsiteX1694" fmla="*/ 3045791 w 6494035"/>
              <a:gd name="connsiteY1694" fmla="*/ 1561046 h 3722228"/>
              <a:gd name="connsiteX1695" fmla="*/ 3042603 w 6494035"/>
              <a:gd name="connsiteY1695" fmla="*/ 1568791 h 3722228"/>
              <a:gd name="connsiteX1696" fmla="*/ 3038048 w 6494035"/>
              <a:gd name="connsiteY1696" fmla="*/ 1564235 h 3722228"/>
              <a:gd name="connsiteX1697" fmla="*/ 3038048 w 6494035"/>
              <a:gd name="connsiteY1697" fmla="*/ 1561046 h 3722228"/>
              <a:gd name="connsiteX1698" fmla="*/ 3030304 w 6494035"/>
              <a:gd name="connsiteY1698" fmla="*/ 1561046 h 3722228"/>
              <a:gd name="connsiteX1699" fmla="*/ 3053080 w 6494035"/>
              <a:gd name="connsiteY1699" fmla="*/ 1548747 h 3722228"/>
              <a:gd name="connsiteX1700" fmla="*/ 3060608 w 6494035"/>
              <a:gd name="connsiteY1700" fmla="*/ 1548747 h 3722228"/>
              <a:gd name="connsiteX1701" fmla="*/ 3060608 w 6494035"/>
              <a:gd name="connsiteY1701" fmla="*/ 1552888 h 3722228"/>
              <a:gd name="connsiteX1702" fmla="*/ 3854102 w 6494035"/>
              <a:gd name="connsiteY1702" fmla="*/ 1548066 h 3722228"/>
              <a:gd name="connsiteX1703" fmla="*/ 3854102 w 6494035"/>
              <a:gd name="connsiteY1703" fmla="*/ 1555800 h 3722228"/>
              <a:gd name="connsiteX1704" fmla="*/ 3846287 w 6494035"/>
              <a:gd name="connsiteY1704" fmla="*/ 1555800 h 3722228"/>
              <a:gd name="connsiteX1705" fmla="*/ 3850477 w 6494035"/>
              <a:gd name="connsiteY1705" fmla="*/ 1566326 h 3722228"/>
              <a:gd name="connsiteX1706" fmla="*/ 3846584 w 6494035"/>
              <a:gd name="connsiteY1706" fmla="*/ 1556515 h 3722228"/>
              <a:gd name="connsiteX1707" fmla="*/ 3854340 w 6494035"/>
              <a:gd name="connsiteY1707" fmla="*/ 1556515 h 3722228"/>
              <a:gd name="connsiteX1708" fmla="*/ 3854340 w 6494035"/>
              <a:gd name="connsiteY1708" fmla="*/ 1548778 h 3722228"/>
              <a:gd name="connsiteX1709" fmla="*/ 3857461 w 6494035"/>
              <a:gd name="connsiteY1709" fmla="*/ 1556515 h 3722228"/>
              <a:gd name="connsiteX1710" fmla="*/ 3869377 w 6494035"/>
              <a:gd name="connsiteY1710" fmla="*/ 1568800 h 3722228"/>
              <a:gd name="connsiteX1711" fmla="*/ 3896237 w 6494035"/>
              <a:gd name="connsiteY1711" fmla="*/ 1571990 h 3722228"/>
              <a:gd name="connsiteX1712" fmla="*/ 3903519 w 6494035"/>
              <a:gd name="connsiteY1712" fmla="*/ 1564252 h 3722228"/>
              <a:gd name="connsiteX1713" fmla="*/ 3923254 w 6494035"/>
              <a:gd name="connsiteY1713" fmla="*/ 1553497 h 3722228"/>
              <a:gd name="connsiteX1714" fmla="*/ 3923254 w 6494035"/>
              <a:gd name="connsiteY1714" fmla="*/ 1552602 h 3722228"/>
              <a:gd name="connsiteX1715" fmla="*/ 3903715 w 6494035"/>
              <a:gd name="connsiteY1715" fmla="*/ 1563534 h 3722228"/>
              <a:gd name="connsiteX1716" fmla="*/ 3896069 w 6494035"/>
              <a:gd name="connsiteY1716" fmla="*/ 1571342 h 3722228"/>
              <a:gd name="connsiteX1717" fmla="*/ 3869564 w 6494035"/>
              <a:gd name="connsiteY1717" fmla="*/ 1567698 h 3722228"/>
              <a:gd name="connsiteX1718" fmla="*/ 3857330 w 6494035"/>
              <a:gd name="connsiteY1718" fmla="*/ 1555800 h 3722228"/>
              <a:gd name="connsiteX1719" fmla="*/ 3162174 w 6494035"/>
              <a:gd name="connsiteY1719" fmla="*/ 1522555 h 3722228"/>
              <a:gd name="connsiteX1720" fmla="*/ 3165748 w 6494035"/>
              <a:gd name="connsiteY1720" fmla="*/ 1522555 h 3722228"/>
              <a:gd name="connsiteX1721" fmla="*/ 3173345 w 6494035"/>
              <a:gd name="connsiteY1721" fmla="*/ 1538043 h 3722228"/>
              <a:gd name="connsiteX1722" fmla="*/ 3169771 w 6494035"/>
              <a:gd name="connsiteY1722" fmla="*/ 1541230 h 3722228"/>
              <a:gd name="connsiteX1723" fmla="*/ 3169771 w 6494035"/>
              <a:gd name="connsiteY1723" fmla="*/ 1545786 h 3722228"/>
              <a:gd name="connsiteX1724" fmla="*/ 3165748 w 6494035"/>
              <a:gd name="connsiteY1724" fmla="*/ 1572207 h 3722228"/>
              <a:gd name="connsiteX1725" fmla="*/ 3158151 w 6494035"/>
              <a:gd name="connsiteY1725" fmla="*/ 1569018 h 3722228"/>
              <a:gd name="connsiteX1726" fmla="*/ 3154576 w 6494035"/>
              <a:gd name="connsiteY1726" fmla="*/ 1576760 h 3722228"/>
              <a:gd name="connsiteX1727" fmla="*/ 3146086 w 6494035"/>
              <a:gd name="connsiteY1727" fmla="*/ 1572207 h 3722228"/>
              <a:gd name="connsiteX1728" fmla="*/ 3146086 w 6494035"/>
              <a:gd name="connsiteY1728" fmla="*/ 1561275 h 3722228"/>
              <a:gd name="connsiteX1729" fmla="*/ 3146086 w 6494035"/>
              <a:gd name="connsiteY1729" fmla="*/ 1556719 h 3722228"/>
              <a:gd name="connsiteX1730" fmla="*/ 3146086 w 6494035"/>
              <a:gd name="connsiteY1730" fmla="*/ 1548976 h 3722228"/>
              <a:gd name="connsiteX1731" fmla="*/ 3146086 w 6494035"/>
              <a:gd name="connsiteY1731" fmla="*/ 1545786 h 3722228"/>
              <a:gd name="connsiteX1732" fmla="*/ 3138489 w 6494035"/>
              <a:gd name="connsiteY1732" fmla="*/ 1533487 h 3722228"/>
              <a:gd name="connsiteX1733" fmla="*/ 3142958 w 6494035"/>
              <a:gd name="connsiteY1733" fmla="*/ 1530298 h 3722228"/>
              <a:gd name="connsiteX1734" fmla="*/ 3146086 w 6494035"/>
              <a:gd name="connsiteY1734" fmla="*/ 1530298 h 3722228"/>
              <a:gd name="connsiteX1735" fmla="*/ 5743527 w 6494035"/>
              <a:gd name="connsiteY1735" fmla="*/ 1401844 h 3722228"/>
              <a:gd name="connsiteX1736" fmla="*/ 5748084 w 6494035"/>
              <a:gd name="connsiteY1736" fmla="*/ 1406410 h 3722228"/>
              <a:gd name="connsiteX1737" fmla="*/ 5755834 w 6494035"/>
              <a:gd name="connsiteY1737" fmla="*/ 1406410 h 3722228"/>
              <a:gd name="connsiteX1738" fmla="*/ 5759028 w 6494035"/>
              <a:gd name="connsiteY1738" fmla="*/ 1425140 h 3722228"/>
              <a:gd name="connsiteX1739" fmla="*/ 5766778 w 6494035"/>
              <a:gd name="connsiteY1739" fmla="*/ 1432902 h 3722228"/>
              <a:gd name="connsiteX1740" fmla="*/ 5774538 w 6494035"/>
              <a:gd name="connsiteY1740" fmla="*/ 1448437 h 3722228"/>
              <a:gd name="connsiteX1741" fmla="*/ 5779095 w 6494035"/>
              <a:gd name="connsiteY1741" fmla="*/ 1460311 h 3722228"/>
              <a:gd name="connsiteX1742" fmla="*/ 5782288 w 6494035"/>
              <a:gd name="connsiteY1742" fmla="*/ 1460311 h 3722228"/>
              <a:gd name="connsiteX1743" fmla="*/ 5782288 w 6494035"/>
              <a:gd name="connsiteY1743" fmla="*/ 1475846 h 3722228"/>
              <a:gd name="connsiteX1744" fmla="*/ 5774538 w 6494035"/>
              <a:gd name="connsiteY1744" fmla="*/ 1483608 h 3722228"/>
              <a:gd name="connsiteX1745" fmla="*/ 5782288 w 6494035"/>
              <a:gd name="connsiteY1745" fmla="*/ 1499143 h 3722228"/>
              <a:gd name="connsiteX1746" fmla="*/ 5774538 w 6494035"/>
              <a:gd name="connsiteY1746" fmla="*/ 1499143 h 3722228"/>
              <a:gd name="connsiteX1747" fmla="*/ 5771344 w 6494035"/>
              <a:gd name="connsiteY1747" fmla="*/ 1502338 h 3722228"/>
              <a:gd name="connsiteX1748" fmla="*/ 5771344 w 6494035"/>
              <a:gd name="connsiteY1748" fmla="*/ 1514666 h 3722228"/>
              <a:gd name="connsiteX1749" fmla="*/ 5779095 w 6494035"/>
              <a:gd name="connsiteY1749" fmla="*/ 1541170 h 3722228"/>
              <a:gd name="connsiteX1750" fmla="*/ 5779095 w 6494035"/>
              <a:gd name="connsiteY1750" fmla="*/ 1568567 h 3722228"/>
              <a:gd name="connsiteX1751" fmla="*/ 5786845 w 6494035"/>
              <a:gd name="connsiteY1751" fmla="*/ 1576341 h 3722228"/>
              <a:gd name="connsiteX1752" fmla="*/ 5779095 w 6494035"/>
              <a:gd name="connsiteY1752" fmla="*/ 1579536 h 3722228"/>
              <a:gd name="connsiteX1753" fmla="*/ 5779095 w 6494035"/>
              <a:gd name="connsiteY1753" fmla="*/ 1591863 h 3722228"/>
              <a:gd name="connsiteX1754" fmla="*/ 5766778 w 6494035"/>
              <a:gd name="connsiteY1754" fmla="*/ 1599637 h 3722228"/>
              <a:gd name="connsiteX1755" fmla="*/ 5771344 w 6494035"/>
              <a:gd name="connsiteY1755" fmla="*/ 1584102 h 3722228"/>
              <a:gd name="connsiteX1756" fmla="*/ 5763584 w 6494035"/>
              <a:gd name="connsiteY1756" fmla="*/ 1579536 h 3722228"/>
              <a:gd name="connsiteX1757" fmla="*/ 5763584 w 6494035"/>
              <a:gd name="connsiteY1757" fmla="*/ 1587297 h 3722228"/>
              <a:gd name="connsiteX1758" fmla="*/ 5763584 w 6494035"/>
              <a:gd name="connsiteY1758" fmla="*/ 1591863 h 3722228"/>
              <a:gd name="connsiteX1759" fmla="*/ 5759028 w 6494035"/>
              <a:gd name="connsiteY1759" fmla="*/ 1587297 h 3722228"/>
              <a:gd name="connsiteX1760" fmla="*/ 5755834 w 6494035"/>
              <a:gd name="connsiteY1760" fmla="*/ 1591863 h 3722228"/>
              <a:gd name="connsiteX1761" fmla="*/ 5755834 w 6494035"/>
              <a:gd name="connsiteY1761" fmla="*/ 1602832 h 3722228"/>
              <a:gd name="connsiteX1762" fmla="*/ 5751277 w 6494035"/>
              <a:gd name="connsiteY1762" fmla="*/ 1610594 h 3722228"/>
              <a:gd name="connsiteX1763" fmla="*/ 5743527 w 6494035"/>
              <a:gd name="connsiteY1763" fmla="*/ 1595071 h 3722228"/>
              <a:gd name="connsiteX1764" fmla="*/ 5740333 w 6494035"/>
              <a:gd name="connsiteY1764" fmla="*/ 1599637 h 3722228"/>
              <a:gd name="connsiteX1765" fmla="*/ 5735767 w 6494035"/>
              <a:gd name="connsiteY1765" fmla="*/ 1610594 h 3722228"/>
              <a:gd name="connsiteX1766" fmla="*/ 5728017 w 6494035"/>
              <a:gd name="connsiteY1766" fmla="*/ 1607398 h 3722228"/>
              <a:gd name="connsiteX1767" fmla="*/ 5717073 w 6494035"/>
              <a:gd name="connsiteY1767" fmla="*/ 1615160 h 3722228"/>
              <a:gd name="connsiteX1768" fmla="*/ 5720266 w 6494035"/>
              <a:gd name="connsiteY1768" fmla="*/ 1607398 h 3722228"/>
              <a:gd name="connsiteX1769" fmla="*/ 5709322 w 6494035"/>
              <a:gd name="connsiteY1769" fmla="*/ 1607398 h 3722228"/>
              <a:gd name="connsiteX1770" fmla="*/ 5709322 w 6494035"/>
              <a:gd name="connsiteY1770" fmla="*/ 1599637 h 3722228"/>
              <a:gd name="connsiteX1771" fmla="*/ 5705213 w 6494035"/>
              <a:gd name="connsiteY1771" fmla="*/ 1599637 h 3722228"/>
              <a:gd name="connsiteX1772" fmla="*/ 5705213 w 6494035"/>
              <a:gd name="connsiteY1772" fmla="*/ 1610594 h 3722228"/>
              <a:gd name="connsiteX1773" fmla="*/ 5712964 w 6494035"/>
              <a:gd name="connsiteY1773" fmla="*/ 1615160 h 3722228"/>
              <a:gd name="connsiteX1774" fmla="*/ 5712964 w 6494035"/>
              <a:gd name="connsiteY1774" fmla="*/ 1622933 h 3722228"/>
              <a:gd name="connsiteX1775" fmla="*/ 5701562 w 6494035"/>
              <a:gd name="connsiteY1775" fmla="*/ 1626129 h 3722228"/>
              <a:gd name="connsiteX1776" fmla="*/ 5697463 w 6494035"/>
              <a:gd name="connsiteY1776" fmla="*/ 1646230 h 3722228"/>
              <a:gd name="connsiteX1777" fmla="*/ 5689713 w 6494035"/>
              <a:gd name="connsiteY1777" fmla="*/ 1641664 h 3722228"/>
              <a:gd name="connsiteX1778" fmla="*/ 5678759 w 6494035"/>
              <a:gd name="connsiteY1778" fmla="*/ 1633890 h 3722228"/>
              <a:gd name="connsiteX1779" fmla="*/ 5678759 w 6494035"/>
              <a:gd name="connsiteY1779" fmla="*/ 1630695 h 3722228"/>
              <a:gd name="connsiteX1780" fmla="*/ 5678759 w 6494035"/>
              <a:gd name="connsiteY1780" fmla="*/ 1622933 h 3722228"/>
              <a:gd name="connsiteX1781" fmla="*/ 5681953 w 6494035"/>
              <a:gd name="connsiteY1781" fmla="*/ 1615160 h 3722228"/>
              <a:gd name="connsiteX1782" fmla="*/ 5678759 w 6494035"/>
              <a:gd name="connsiteY1782" fmla="*/ 1610594 h 3722228"/>
              <a:gd name="connsiteX1783" fmla="*/ 5666452 w 6494035"/>
              <a:gd name="connsiteY1783" fmla="*/ 1610594 h 3722228"/>
              <a:gd name="connsiteX1784" fmla="*/ 5658702 w 6494035"/>
              <a:gd name="connsiteY1784" fmla="*/ 1615160 h 3722228"/>
              <a:gd name="connsiteX1785" fmla="*/ 5639092 w 6494035"/>
              <a:gd name="connsiteY1785" fmla="*/ 1622933 h 3722228"/>
              <a:gd name="connsiteX1786" fmla="*/ 5623582 w 6494035"/>
              <a:gd name="connsiteY1786" fmla="*/ 1630695 h 3722228"/>
              <a:gd name="connsiteX1787" fmla="*/ 5623582 w 6494035"/>
              <a:gd name="connsiteY1787" fmla="*/ 1626129 h 3722228"/>
              <a:gd name="connsiteX1788" fmla="*/ 5619931 w 6494035"/>
              <a:gd name="connsiteY1788" fmla="*/ 1622933 h 3722228"/>
              <a:gd name="connsiteX1789" fmla="*/ 5619931 w 6494035"/>
              <a:gd name="connsiteY1789" fmla="*/ 1626129 h 3722228"/>
              <a:gd name="connsiteX1790" fmla="*/ 5619931 w 6494035"/>
              <a:gd name="connsiteY1790" fmla="*/ 1633890 h 3722228"/>
              <a:gd name="connsiteX1791" fmla="*/ 5619931 w 6494035"/>
              <a:gd name="connsiteY1791" fmla="*/ 1638456 h 3722228"/>
              <a:gd name="connsiteX1792" fmla="*/ 5612638 w 6494035"/>
              <a:gd name="connsiteY1792" fmla="*/ 1633890 h 3722228"/>
              <a:gd name="connsiteX1793" fmla="*/ 5604888 w 6494035"/>
              <a:gd name="connsiteY1793" fmla="*/ 1633890 h 3722228"/>
              <a:gd name="connsiteX1794" fmla="*/ 5592571 w 6494035"/>
              <a:gd name="connsiteY1794" fmla="*/ 1638456 h 3722228"/>
              <a:gd name="connsiteX1795" fmla="*/ 5592571 w 6494035"/>
              <a:gd name="connsiteY1795" fmla="*/ 1626129 h 3722228"/>
              <a:gd name="connsiteX1796" fmla="*/ 5600321 w 6494035"/>
              <a:gd name="connsiteY1796" fmla="*/ 1622933 h 3722228"/>
              <a:gd name="connsiteX1797" fmla="*/ 5604888 w 6494035"/>
              <a:gd name="connsiteY1797" fmla="*/ 1618367 h 3722228"/>
              <a:gd name="connsiteX1798" fmla="*/ 5612638 w 6494035"/>
              <a:gd name="connsiteY1798" fmla="*/ 1615160 h 3722228"/>
              <a:gd name="connsiteX1799" fmla="*/ 5615831 w 6494035"/>
              <a:gd name="connsiteY1799" fmla="*/ 1602832 h 3722228"/>
              <a:gd name="connsiteX1800" fmla="*/ 5623582 w 6494035"/>
              <a:gd name="connsiteY1800" fmla="*/ 1599637 h 3722228"/>
              <a:gd name="connsiteX1801" fmla="*/ 5619931 w 6494035"/>
              <a:gd name="connsiteY1801" fmla="*/ 1591863 h 3722228"/>
              <a:gd name="connsiteX1802" fmla="*/ 5631332 w 6494035"/>
              <a:gd name="connsiteY1802" fmla="*/ 1587297 h 3722228"/>
              <a:gd name="connsiteX1803" fmla="*/ 5631332 w 6494035"/>
              <a:gd name="connsiteY1803" fmla="*/ 1591863 h 3722228"/>
              <a:gd name="connsiteX1804" fmla="*/ 5635441 w 6494035"/>
              <a:gd name="connsiteY1804" fmla="*/ 1591863 h 3722228"/>
              <a:gd name="connsiteX1805" fmla="*/ 5639092 w 6494035"/>
              <a:gd name="connsiteY1805" fmla="*/ 1591863 h 3722228"/>
              <a:gd name="connsiteX1806" fmla="*/ 5666452 w 6494035"/>
              <a:gd name="connsiteY1806" fmla="*/ 1584102 h 3722228"/>
              <a:gd name="connsiteX1807" fmla="*/ 5671009 w 6494035"/>
              <a:gd name="connsiteY1807" fmla="*/ 1579536 h 3722228"/>
              <a:gd name="connsiteX1808" fmla="*/ 5674202 w 6494035"/>
              <a:gd name="connsiteY1808" fmla="*/ 1584102 h 3722228"/>
              <a:gd name="connsiteX1809" fmla="*/ 5678759 w 6494035"/>
              <a:gd name="connsiteY1809" fmla="*/ 1587297 h 3722228"/>
              <a:gd name="connsiteX1810" fmla="*/ 5681953 w 6494035"/>
              <a:gd name="connsiteY1810" fmla="*/ 1584102 h 3722228"/>
              <a:gd name="connsiteX1811" fmla="*/ 5689713 w 6494035"/>
              <a:gd name="connsiteY1811" fmla="*/ 1579536 h 3722228"/>
              <a:gd name="connsiteX1812" fmla="*/ 5681953 w 6494035"/>
              <a:gd name="connsiteY1812" fmla="*/ 1572227 h 3722228"/>
              <a:gd name="connsiteX1813" fmla="*/ 5686519 w 6494035"/>
              <a:gd name="connsiteY1813" fmla="*/ 1564466 h 3722228"/>
              <a:gd name="connsiteX1814" fmla="*/ 5693812 w 6494035"/>
              <a:gd name="connsiteY1814" fmla="*/ 1548931 h 3722228"/>
              <a:gd name="connsiteX1815" fmla="*/ 5689713 w 6494035"/>
              <a:gd name="connsiteY1815" fmla="*/ 1533396 h 3722228"/>
              <a:gd name="connsiteX1816" fmla="*/ 5701562 w 6494035"/>
              <a:gd name="connsiteY1816" fmla="*/ 1525634 h 3722228"/>
              <a:gd name="connsiteX1817" fmla="*/ 5701562 w 6494035"/>
              <a:gd name="connsiteY1817" fmla="*/ 1533396 h 3722228"/>
              <a:gd name="connsiteX1818" fmla="*/ 5697463 w 6494035"/>
              <a:gd name="connsiteY1818" fmla="*/ 1537962 h 3722228"/>
              <a:gd name="connsiteX1819" fmla="*/ 5697463 w 6494035"/>
              <a:gd name="connsiteY1819" fmla="*/ 1541170 h 3722228"/>
              <a:gd name="connsiteX1820" fmla="*/ 5701562 w 6494035"/>
              <a:gd name="connsiteY1820" fmla="*/ 1548931 h 3722228"/>
              <a:gd name="connsiteX1821" fmla="*/ 5705213 w 6494035"/>
              <a:gd name="connsiteY1821" fmla="*/ 1548931 h 3722228"/>
              <a:gd name="connsiteX1822" fmla="*/ 5709322 w 6494035"/>
              <a:gd name="connsiteY1822" fmla="*/ 1545271 h 3722228"/>
              <a:gd name="connsiteX1823" fmla="*/ 5724823 w 6494035"/>
              <a:gd name="connsiteY1823" fmla="*/ 1537962 h 3722228"/>
              <a:gd name="connsiteX1824" fmla="*/ 5732573 w 6494035"/>
              <a:gd name="connsiteY1824" fmla="*/ 1514666 h 3722228"/>
              <a:gd name="connsiteX1825" fmla="*/ 5735767 w 6494035"/>
              <a:gd name="connsiteY1825" fmla="*/ 1514666 h 3722228"/>
              <a:gd name="connsiteX1826" fmla="*/ 5735767 w 6494035"/>
              <a:gd name="connsiteY1826" fmla="*/ 1494577 h 3722228"/>
              <a:gd name="connsiteX1827" fmla="*/ 5740333 w 6494035"/>
              <a:gd name="connsiteY1827" fmla="*/ 1475846 h 3722228"/>
              <a:gd name="connsiteX1828" fmla="*/ 5735767 w 6494035"/>
              <a:gd name="connsiteY1828" fmla="*/ 1452550 h 3722228"/>
              <a:gd name="connsiteX1829" fmla="*/ 5735767 w 6494035"/>
              <a:gd name="connsiteY1829" fmla="*/ 1456198 h 3722228"/>
              <a:gd name="connsiteX1830" fmla="*/ 5732573 w 6494035"/>
              <a:gd name="connsiteY1830" fmla="*/ 1452550 h 3722228"/>
              <a:gd name="connsiteX1831" fmla="*/ 5732573 w 6494035"/>
              <a:gd name="connsiteY1831" fmla="*/ 1448437 h 3722228"/>
              <a:gd name="connsiteX1832" fmla="*/ 5732573 w 6494035"/>
              <a:gd name="connsiteY1832" fmla="*/ 1432902 h 3722228"/>
              <a:gd name="connsiteX1833" fmla="*/ 5735767 w 6494035"/>
              <a:gd name="connsiteY1833" fmla="*/ 1425140 h 3722228"/>
              <a:gd name="connsiteX1834" fmla="*/ 5732573 w 6494035"/>
              <a:gd name="connsiteY1834" fmla="*/ 1417379 h 3722228"/>
              <a:gd name="connsiteX1835" fmla="*/ 5740333 w 6494035"/>
              <a:gd name="connsiteY1835" fmla="*/ 1414172 h 3722228"/>
              <a:gd name="connsiteX1836" fmla="*/ 5743527 w 6494035"/>
              <a:gd name="connsiteY1836" fmla="*/ 1425140 h 3722228"/>
              <a:gd name="connsiteX1837" fmla="*/ 5748084 w 6494035"/>
              <a:gd name="connsiteY1837" fmla="*/ 1421945 h 3722228"/>
              <a:gd name="connsiteX1838" fmla="*/ 5751277 w 6494035"/>
              <a:gd name="connsiteY1838" fmla="*/ 1421945 h 3722228"/>
              <a:gd name="connsiteX1839" fmla="*/ 5751277 w 6494035"/>
              <a:gd name="connsiteY1839" fmla="*/ 1414172 h 3722228"/>
              <a:gd name="connsiteX1840" fmla="*/ 5743527 w 6494035"/>
              <a:gd name="connsiteY1840" fmla="*/ 1414172 h 3722228"/>
              <a:gd name="connsiteX1841" fmla="*/ 3966318 w 6494035"/>
              <a:gd name="connsiteY1841" fmla="*/ 1356090 h 3722228"/>
              <a:gd name="connsiteX1842" fmla="*/ 3946740 w 6494035"/>
              <a:gd name="connsiteY1842" fmla="*/ 1360638 h 3722228"/>
              <a:gd name="connsiteX1843" fmla="*/ 3938985 w 6494035"/>
              <a:gd name="connsiteY1843" fmla="*/ 1368375 h 3722228"/>
              <a:gd name="connsiteX1844" fmla="*/ 3923569 w 6494035"/>
              <a:gd name="connsiteY1844" fmla="*/ 1375637 h 3722228"/>
              <a:gd name="connsiteX1845" fmla="*/ 3922569 w 6494035"/>
              <a:gd name="connsiteY1845" fmla="*/ 1375637 h 3722228"/>
              <a:gd name="connsiteX1846" fmla="*/ 3907793 w 6494035"/>
              <a:gd name="connsiteY1846" fmla="*/ 1390491 h 3722228"/>
              <a:gd name="connsiteX1847" fmla="*/ 3888253 w 6494035"/>
              <a:gd name="connsiteY1847" fmla="*/ 1393689 h 3722228"/>
              <a:gd name="connsiteX1848" fmla="*/ 3877379 w 6494035"/>
              <a:gd name="connsiteY1848" fmla="*/ 1424624 h 3722228"/>
              <a:gd name="connsiteX1849" fmla="*/ 3888253 w 6494035"/>
              <a:gd name="connsiteY1849" fmla="*/ 1424624 h 3722228"/>
              <a:gd name="connsiteX1850" fmla="*/ 3880438 w 6494035"/>
              <a:gd name="connsiteY1850" fmla="*/ 1429160 h 3722228"/>
              <a:gd name="connsiteX1851" fmla="*/ 3892331 w 6494035"/>
              <a:gd name="connsiteY1851" fmla="*/ 1436893 h 3722228"/>
              <a:gd name="connsiteX1852" fmla="*/ 3896069 w 6494035"/>
              <a:gd name="connsiteY1852" fmla="*/ 1444702 h 3722228"/>
              <a:gd name="connsiteX1853" fmla="*/ 3896069 w 6494035"/>
              <a:gd name="connsiteY1853" fmla="*/ 1463367 h 3722228"/>
              <a:gd name="connsiteX1854" fmla="*/ 3907793 w 6494035"/>
              <a:gd name="connsiteY1854" fmla="*/ 1478834 h 3722228"/>
              <a:gd name="connsiteX1855" fmla="*/ 3927842 w 6494035"/>
              <a:gd name="connsiteY1855" fmla="*/ 1501589 h 3722228"/>
              <a:gd name="connsiteX1856" fmla="*/ 3943303 w 6494035"/>
              <a:gd name="connsiteY1856" fmla="*/ 1521667 h 3722228"/>
              <a:gd name="connsiteX1857" fmla="*/ 3961993 w 6494035"/>
              <a:gd name="connsiteY1857" fmla="*/ 1529401 h 3722228"/>
              <a:gd name="connsiteX1858" fmla="*/ 3943303 w 6494035"/>
              <a:gd name="connsiteY1858" fmla="*/ 1537135 h 3722228"/>
              <a:gd name="connsiteX1859" fmla="*/ 3943303 w 6494035"/>
              <a:gd name="connsiteY1859" fmla="*/ 1552602 h 3722228"/>
              <a:gd name="connsiteX1860" fmla="*/ 3943303 w 6494035"/>
              <a:gd name="connsiteY1860" fmla="*/ 1559890 h 3722228"/>
              <a:gd name="connsiteX1861" fmla="*/ 3938885 w 6494035"/>
              <a:gd name="connsiteY1861" fmla="*/ 1555800 h 3722228"/>
              <a:gd name="connsiteX1862" fmla="*/ 3931070 w 6494035"/>
              <a:gd name="connsiteY1862" fmla="*/ 1559890 h 3722228"/>
              <a:gd name="connsiteX1863" fmla="*/ 3938885 w 6494035"/>
              <a:gd name="connsiteY1863" fmla="*/ 1579076 h 3722228"/>
              <a:gd name="connsiteX1864" fmla="*/ 3923569 w 6494035"/>
              <a:gd name="connsiteY1864" fmla="*/ 1571498 h 3722228"/>
              <a:gd name="connsiteX1865" fmla="*/ 3923569 w 6494035"/>
              <a:gd name="connsiteY1865" fmla="*/ 1571990 h 3722228"/>
              <a:gd name="connsiteX1866" fmla="*/ 3938985 w 6494035"/>
              <a:gd name="connsiteY1866" fmla="*/ 1579727 h 3722228"/>
              <a:gd name="connsiteX1867" fmla="*/ 3935864 w 6494035"/>
              <a:gd name="connsiteY1867" fmla="*/ 1583799 h 3722228"/>
              <a:gd name="connsiteX1868" fmla="*/ 3950902 w 6494035"/>
              <a:gd name="connsiteY1868" fmla="*/ 1602939 h 3722228"/>
              <a:gd name="connsiteX1869" fmla="*/ 3966318 w 6494035"/>
              <a:gd name="connsiteY1869" fmla="*/ 1607079 h 3722228"/>
              <a:gd name="connsiteX1870" fmla="*/ 3985044 w 6494035"/>
              <a:gd name="connsiteY1870" fmla="*/ 1618006 h 3722228"/>
              <a:gd name="connsiteX1871" fmla="*/ 4015970 w 6494035"/>
              <a:gd name="connsiteY1871" fmla="*/ 1622554 h 3722228"/>
              <a:gd name="connsiteX1872" fmla="*/ 4039236 w 6494035"/>
              <a:gd name="connsiteY1872" fmla="*/ 1614817 h 3722228"/>
              <a:gd name="connsiteX1873" fmla="*/ 4043775 w 6494035"/>
              <a:gd name="connsiteY1873" fmla="*/ 1614817 h 3722228"/>
              <a:gd name="connsiteX1874" fmla="*/ 4036020 w 6494035"/>
              <a:gd name="connsiteY1874" fmla="*/ 1618006 h 3722228"/>
              <a:gd name="connsiteX1875" fmla="*/ 4036020 w 6494035"/>
              <a:gd name="connsiteY1875" fmla="*/ 1622554 h 3722228"/>
              <a:gd name="connsiteX1876" fmla="*/ 4046991 w 6494035"/>
              <a:gd name="connsiteY1876" fmla="*/ 1618006 h 3722228"/>
              <a:gd name="connsiteX1877" fmla="*/ 4043775 w 6494035"/>
              <a:gd name="connsiteY1877" fmla="*/ 1607079 h 3722228"/>
              <a:gd name="connsiteX1878" fmla="*/ 4039236 w 6494035"/>
              <a:gd name="connsiteY1878" fmla="*/ 1568800 h 3722228"/>
              <a:gd name="connsiteX1879" fmla="*/ 4020510 w 6494035"/>
              <a:gd name="connsiteY1879" fmla="*/ 1556515 h 3722228"/>
              <a:gd name="connsiteX1880" fmla="*/ 4020510 w 6494035"/>
              <a:gd name="connsiteY1880" fmla="*/ 1548778 h 3722228"/>
              <a:gd name="connsiteX1881" fmla="*/ 4031481 w 6494035"/>
              <a:gd name="connsiteY1881" fmla="*/ 1548778 h 3722228"/>
              <a:gd name="connsiteX1882" fmla="*/ 4023725 w 6494035"/>
              <a:gd name="connsiteY1882" fmla="*/ 1540972 h 3722228"/>
              <a:gd name="connsiteX1883" fmla="*/ 4012849 w 6494035"/>
              <a:gd name="connsiteY1883" fmla="*/ 1545588 h 3722228"/>
              <a:gd name="connsiteX1884" fmla="*/ 4008215 w 6494035"/>
              <a:gd name="connsiteY1884" fmla="*/ 1517760 h 3722228"/>
              <a:gd name="connsiteX1885" fmla="*/ 4012849 w 6494035"/>
              <a:gd name="connsiteY1885" fmla="*/ 1517760 h 3722228"/>
              <a:gd name="connsiteX1886" fmla="*/ 4023725 w 6494035"/>
              <a:gd name="connsiteY1886" fmla="*/ 1517760 h 3722228"/>
              <a:gd name="connsiteX1887" fmla="*/ 4039236 w 6494035"/>
              <a:gd name="connsiteY1887" fmla="*/ 1522308 h 3722228"/>
              <a:gd name="connsiteX1888" fmla="*/ 4043775 w 6494035"/>
              <a:gd name="connsiteY1888" fmla="*/ 1517760 h 3722228"/>
              <a:gd name="connsiteX1889" fmla="*/ 4043775 w 6494035"/>
              <a:gd name="connsiteY1889" fmla="*/ 1510023 h 3722228"/>
              <a:gd name="connsiteX1890" fmla="*/ 4031481 w 6494035"/>
              <a:gd name="connsiteY1890" fmla="*/ 1502761 h 3722228"/>
              <a:gd name="connsiteX1891" fmla="*/ 4023725 w 6494035"/>
              <a:gd name="connsiteY1891" fmla="*/ 1487286 h 3722228"/>
              <a:gd name="connsiteX1892" fmla="*/ 4012849 w 6494035"/>
              <a:gd name="connsiteY1892" fmla="*/ 1483621 h 3722228"/>
              <a:gd name="connsiteX1893" fmla="*/ 4005094 w 6494035"/>
              <a:gd name="connsiteY1893" fmla="*/ 1495023 h 3722228"/>
              <a:gd name="connsiteX1894" fmla="*/ 4008215 w 6494035"/>
              <a:gd name="connsiteY1894" fmla="*/ 1510023 h 3722228"/>
              <a:gd name="connsiteX1895" fmla="*/ 3997339 w 6494035"/>
              <a:gd name="connsiteY1895" fmla="*/ 1495023 h 3722228"/>
              <a:gd name="connsiteX1896" fmla="*/ 3997339 w 6494035"/>
              <a:gd name="connsiteY1896" fmla="*/ 1475883 h 3722228"/>
              <a:gd name="connsiteX1897" fmla="*/ 3997339 w 6494035"/>
              <a:gd name="connsiteY1897" fmla="*/ 1468553 h 3722228"/>
              <a:gd name="connsiteX1898" fmla="*/ 3985044 w 6494035"/>
              <a:gd name="connsiteY1898" fmla="*/ 1464006 h 3722228"/>
              <a:gd name="connsiteX1899" fmla="*/ 3974073 w 6494035"/>
              <a:gd name="connsiteY1899" fmla="*/ 1464006 h 3722228"/>
              <a:gd name="connsiteX1900" fmla="*/ 3958562 w 6494035"/>
              <a:gd name="connsiteY1900" fmla="*/ 1433057 h 3722228"/>
              <a:gd name="connsiteX1901" fmla="*/ 3946740 w 6494035"/>
              <a:gd name="connsiteY1901" fmla="*/ 1425319 h 3722228"/>
              <a:gd name="connsiteX1902" fmla="*/ 3958562 w 6494035"/>
              <a:gd name="connsiteY1902" fmla="*/ 1425319 h 3722228"/>
              <a:gd name="connsiteX1903" fmla="*/ 3970006 w 6494035"/>
              <a:gd name="connsiteY1903" fmla="*/ 1425319 h 3722228"/>
              <a:gd name="connsiteX1904" fmla="*/ 3958562 w 6494035"/>
              <a:gd name="connsiteY1904" fmla="*/ 1414392 h 3722228"/>
              <a:gd name="connsiteX1905" fmla="*/ 3966318 w 6494035"/>
              <a:gd name="connsiteY1905" fmla="*/ 1406654 h 3722228"/>
              <a:gd name="connsiteX1906" fmla="*/ 4005094 w 6494035"/>
              <a:gd name="connsiteY1906" fmla="*/ 1402039 h 3722228"/>
              <a:gd name="connsiteX1907" fmla="*/ 3992799 w 6494035"/>
              <a:gd name="connsiteY1907" fmla="*/ 1394777 h 3722228"/>
              <a:gd name="connsiteX1908" fmla="*/ 3992799 w 6494035"/>
              <a:gd name="connsiteY1908" fmla="*/ 1360638 h 3722228"/>
              <a:gd name="connsiteX1909" fmla="*/ 3974073 w 6494035"/>
              <a:gd name="connsiteY1909" fmla="*/ 1363828 h 3722228"/>
              <a:gd name="connsiteX1910" fmla="*/ 3726370 w 6494035"/>
              <a:gd name="connsiteY1910" fmla="*/ 1352887 h 3722228"/>
              <a:gd name="connsiteX1911" fmla="*/ 3706802 w 6494035"/>
              <a:gd name="connsiteY1911" fmla="*/ 1363772 h 3722228"/>
              <a:gd name="connsiteX1912" fmla="*/ 3664921 w 6494035"/>
              <a:gd name="connsiteY1912" fmla="*/ 1379204 h 3722228"/>
              <a:gd name="connsiteX1913" fmla="*/ 3668119 w 6494035"/>
              <a:gd name="connsiteY1913" fmla="*/ 1399167 h 3722228"/>
              <a:gd name="connsiteX1914" fmla="*/ 3660379 w 6494035"/>
              <a:gd name="connsiteY1914" fmla="*/ 1383735 h 3722228"/>
              <a:gd name="connsiteX1915" fmla="*/ 3641717 w 6494035"/>
              <a:gd name="connsiteY1915" fmla="*/ 1394628 h 3722228"/>
              <a:gd name="connsiteX1916" fmla="*/ 3645353 w 6494035"/>
              <a:gd name="connsiteY1916" fmla="*/ 1406879 h 3722228"/>
              <a:gd name="connsiteX1917" fmla="*/ 3680400 w 6494035"/>
              <a:gd name="connsiteY1917" fmla="*/ 1414133 h 3722228"/>
              <a:gd name="connsiteX1918" fmla="*/ 3683584 w 6494035"/>
              <a:gd name="connsiteY1918" fmla="*/ 1417764 h 3722228"/>
              <a:gd name="connsiteX1919" fmla="*/ 3675844 w 6494035"/>
              <a:gd name="connsiteY1919" fmla="*/ 1417764 h 3722228"/>
              <a:gd name="connsiteX1920" fmla="*/ 3664921 w 6494035"/>
              <a:gd name="connsiteY1920" fmla="*/ 1417764 h 3722228"/>
              <a:gd name="connsiteX1921" fmla="*/ 3652640 w 6494035"/>
              <a:gd name="connsiteY1921" fmla="*/ 1425476 h 3722228"/>
              <a:gd name="connsiteX1922" fmla="*/ 3633977 w 6494035"/>
              <a:gd name="connsiteY1922" fmla="*/ 1437277 h 3722228"/>
              <a:gd name="connsiteX1923" fmla="*/ 3622149 w 6494035"/>
              <a:gd name="connsiteY1923" fmla="*/ 1433188 h 3722228"/>
              <a:gd name="connsiteX1924" fmla="*/ 3626238 w 6494035"/>
              <a:gd name="connsiteY1924" fmla="*/ 1421845 h 3722228"/>
              <a:gd name="connsiteX1925" fmla="*/ 3611226 w 6494035"/>
              <a:gd name="connsiteY1925" fmla="*/ 1414133 h 3722228"/>
              <a:gd name="connsiteX1926" fmla="*/ 3603486 w 6494035"/>
              <a:gd name="connsiteY1926" fmla="*/ 1410052 h 3722228"/>
              <a:gd name="connsiteX1927" fmla="*/ 3611226 w 6494035"/>
              <a:gd name="connsiteY1927" fmla="*/ 1406879 h 3722228"/>
              <a:gd name="connsiteX1928" fmla="*/ 3626238 w 6494035"/>
              <a:gd name="connsiteY1928" fmla="*/ 1399167 h 3722228"/>
              <a:gd name="connsiteX1929" fmla="*/ 3622149 w 6494035"/>
              <a:gd name="connsiteY1929" fmla="*/ 1394628 h 3722228"/>
              <a:gd name="connsiteX1930" fmla="*/ 3591191 w 6494035"/>
              <a:gd name="connsiteY1930" fmla="*/ 1391447 h 3722228"/>
              <a:gd name="connsiteX1931" fmla="*/ 3588007 w 6494035"/>
              <a:gd name="connsiteY1931" fmla="*/ 1383735 h 3722228"/>
              <a:gd name="connsiteX1932" fmla="*/ 3591191 w 6494035"/>
              <a:gd name="connsiteY1932" fmla="*/ 1383735 h 3722228"/>
              <a:gd name="connsiteX1933" fmla="*/ 3595747 w 6494035"/>
              <a:gd name="connsiteY1933" fmla="*/ 1383735 h 3722228"/>
              <a:gd name="connsiteX1934" fmla="*/ 3588007 w 6494035"/>
              <a:gd name="connsiteY1934" fmla="*/ 1371492 h 3722228"/>
              <a:gd name="connsiteX1935" fmla="*/ 3588007 w 6494035"/>
              <a:gd name="connsiteY1935" fmla="*/ 1379204 h 3722228"/>
              <a:gd name="connsiteX1936" fmla="*/ 3583452 w 6494035"/>
              <a:gd name="connsiteY1936" fmla="*/ 1376023 h 3722228"/>
              <a:gd name="connsiteX1937" fmla="*/ 3580268 w 6494035"/>
              <a:gd name="connsiteY1937" fmla="*/ 1376023 h 3722228"/>
              <a:gd name="connsiteX1938" fmla="*/ 3567987 w 6494035"/>
              <a:gd name="connsiteY1938" fmla="*/ 1379204 h 3722228"/>
              <a:gd name="connsiteX1939" fmla="*/ 3557064 w 6494035"/>
              <a:gd name="connsiteY1939" fmla="*/ 1399167 h 3722228"/>
              <a:gd name="connsiteX1940" fmla="*/ 3549324 w 6494035"/>
              <a:gd name="connsiteY1940" fmla="*/ 1410052 h 3722228"/>
              <a:gd name="connsiteX1941" fmla="*/ 3549324 w 6494035"/>
              <a:gd name="connsiteY1941" fmla="*/ 1425476 h 3722228"/>
              <a:gd name="connsiteX1942" fmla="*/ 3537495 w 6494035"/>
              <a:gd name="connsiteY1942" fmla="*/ 1429557 h 3722228"/>
              <a:gd name="connsiteX1943" fmla="*/ 3537495 w 6494035"/>
              <a:gd name="connsiteY1943" fmla="*/ 1421845 h 3722228"/>
              <a:gd name="connsiteX1944" fmla="*/ 3532940 w 6494035"/>
              <a:gd name="connsiteY1944" fmla="*/ 1421845 h 3722228"/>
              <a:gd name="connsiteX1945" fmla="*/ 3532940 w 6494035"/>
              <a:gd name="connsiteY1945" fmla="*/ 1429557 h 3722228"/>
              <a:gd name="connsiteX1946" fmla="*/ 3532940 w 6494035"/>
              <a:gd name="connsiteY1946" fmla="*/ 1433188 h 3722228"/>
              <a:gd name="connsiteX1947" fmla="*/ 3532940 w 6494035"/>
              <a:gd name="connsiteY1947" fmla="*/ 1437277 h 3722228"/>
              <a:gd name="connsiteX1948" fmla="*/ 3529756 w 6494035"/>
              <a:gd name="connsiteY1948" fmla="*/ 1452701 h 3722228"/>
              <a:gd name="connsiteX1949" fmla="*/ 3529756 w 6494035"/>
              <a:gd name="connsiteY1949" fmla="*/ 1463586 h 3722228"/>
              <a:gd name="connsiteX1950" fmla="*/ 3525200 w 6494035"/>
              <a:gd name="connsiteY1950" fmla="*/ 1463586 h 3722228"/>
              <a:gd name="connsiteX1951" fmla="*/ 3517461 w 6494035"/>
              <a:gd name="connsiteY1951" fmla="*/ 1471298 h 3722228"/>
              <a:gd name="connsiteX1952" fmla="*/ 3522017 w 6494035"/>
              <a:gd name="connsiteY1952" fmla="*/ 1483548 h 3722228"/>
              <a:gd name="connsiteX1953" fmla="*/ 3514277 w 6494035"/>
              <a:gd name="connsiteY1953" fmla="*/ 1486721 h 3722228"/>
              <a:gd name="connsiteX1954" fmla="*/ 3525200 w 6494035"/>
              <a:gd name="connsiteY1954" fmla="*/ 1498972 h 3722228"/>
              <a:gd name="connsiteX1955" fmla="*/ 3522017 w 6494035"/>
              <a:gd name="connsiteY1955" fmla="*/ 1506684 h 3722228"/>
              <a:gd name="connsiteX1956" fmla="*/ 3545221 w 6494035"/>
              <a:gd name="connsiteY1956" fmla="*/ 1517578 h 3722228"/>
              <a:gd name="connsiteX1957" fmla="*/ 3564803 w 6494035"/>
              <a:gd name="connsiteY1957" fmla="*/ 1517578 h 3722228"/>
              <a:gd name="connsiteX1958" fmla="*/ 3567987 w 6494035"/>
              <a:gd name="connsiteY1958" fmla="*/ 1517578 h 3722228"/>
              <a:gd name="connsiteX1959" fmla="*/ 3575726 w 6494035"/>
              <a:gd name="connsiteY1959" fmla="*/ 1522116 h 3722228"/>
              <a:gd name="connsiteX1960" fmla="*/ 3588007 w 6494035"/>
              <a:gd name="connsiteY1960" fmla="*/ 1522116 h 3722228"/>
              <a:gd name="connsiteX1961" fmla="*/ 3591191 w 6494035"/>
              <a:gd name="connsiteY1961" fmla="*/ 1514396 h 3722228"/>
              <a:gd name="connsiteX1962" fmla="*/ 3603486 w 6494035"/>
              <a:gd name="connsiteY1962" fmla="*/ 1509866 h 3722228"/>
              <a:gd name="connsiteX1963" fmla="*/ 3614409 w 6494035"/>
              <a:gd name="connsiteY1963" fmla="*/ 1502154 h 3722228"/>
              <a:gd name="connsiteX1964" fmla="*/ 3629888 w 6494035"/>
              <a:gd name="connsiteY1964" fmla="*/ 1498972 h 3722228"/>
              <a:gd name="connsiteX1965" fmla="*/ 3657196 w 6494035"/>
              <a:gd name="connsiteY1965" fmla="*/ 1498972 h 3722228"/>
              <a:gd name="connsiteX1966" fmla="*/ 3657196 w 6494035"/>
              <a:gd name="connsiteY1966" fmla="*/ 1494433 h 3722228"/>
              <a:gd name="connsiteX1967" fmla="*/ 3660379 w 6494035"/>
              <a:gd name="connsiteY1967" fmla="*/ 1494433 h 3722228"/>
              <a:gd name="connsiteX1968" fmla="*/ 3660379 w 6494035"/>
              <a:gd name="connsiteY1968" fmla="*/ 1498972 h 3722228"/>
              <a:gd name="connsiteX1969" fmla="*/ 3672661 w 6494035"/>
              <a:gd name="connsiteY1969" fmla="*/ 1506684 h 3722228"/>
              <a:gd name="connsiteX1970" fmla="*/ 3680400 w 6494035"/>
              <a:gd name="connsiteY1970" fmla="*/ 1506684 h 3722228"/>
              <a:gd name="connsiteX1971" fmla="*/ 3691323 w 6494035"/>
              <a:gd name="connsiteY1971" fmla="*/ 1514396 h 3722228"/>
              <a:gd name="connsiteX1972" fmla="*/ 3691323 w 6494035"/>
              <a:gd name="connsiteY1972" fmla="*/ 1509866 h 3722228"/>
              <a:gd name="connsiteX1973" fmla="*/ 3695879 w 6494035"/>
              <a:gd name="connsiteY1973" fmla="*/ 1514396 h 3722228"/>
              <a:gd name="connsiteX1974" fmla="*/ 3710891 w 6494035"/>
              <a:gd name="connsiteY1974" fmla="*/ 1522116 h 3722228"/>
              <a:gd name="connsiteX1975" fmla="*/ 3714541 w 6494035"/>
              <a:gd name="connsiteY1975" fmla="*/ 1517578 h 3722228"/>
              <a:gd name="connsiteX1976" fmla="*/ 3722281 w 6494035"/>
              <a:gd name="connsiteY1976" fmla="*/ 1522116 h 3722228"/>
              <a:gd name="connsiteX1977" fmla="*/ 3746391 w 6494035"/>
              <a:gd name="connsiteY1977" fmla="*/ 1517578 h 3722228"/>
              <a:gd name="connsiteX1978" fmla="*/ 3754130 w 6494035"/>
              <a:gd name="connsiteY1978" fmla="*/ 1522116 h 3722228"/>
              <a:gd name="connsiteX1979" fmla="*/ 3772793 w 6494035"/>
              <a:gd name="connsiteY1979" fmla="*/ 1517578 h 3722228"/>
              <a:gd name="connsiteX1980" fmla="*/ 3788271 w 6494035"/>
              <a:gd name="connsiteY1980" fmla="*/ 1506684 h 3722228"/>
              <a:gd name="connsiteX1981" fmla="*/ 3788271 w 6494035"/>
              <a:gd name="connsiteY1981" fmla="*/ 1491260 h 3722228"/>
              <a:gd name="connsiteX1982" fmla="*/ 3776896 w 6494035"/>
              <a:gd name="connsiteY1982" fmla="*/ 1471298 h 3722228"/>
              <a:gd name="connsiteX1983" fmla="*/ 3754130 w 6494035"/>
              <a:gd name="connsiteY1983" fmla="*/ 1460413 h 3722228"/>
              <a:gd name="connsiteX1984" fmla="*/ 3734109 w 6494035"/>
              <a:gd name="connsiteY1984" fmla="*/ 1444989 h 3722228"/>
              <a:gd name="connsiteX1985" fmla="*/ 3718630 w 6494035"/>
              <a:gd name="connsiteY1985" fmla="*/ 1433188 h 3722228"/>
              <a:gd name="connsiteX1986" fmla="*/ 3691323 w 6494035"/>
              <a:gd name="connsiteY1986" fmla="*/ 1417764 h 3722228"/>
              <a:gd name="connsiteX1987" fmla="*/ 3691323 w 6494035"/>
              <a:gd name="connsiteY1987" fmla="*/ 1410052 h 3722228"/>
              <a:gd name="connsiteX1988" fmla="*/ 3718630 w 6494035"/>
              <a:gd name="connsiteY1988" fmla="*/ 1376023 h 3722228"/>
              <a:gd name="connsiteX1989" fmla="*/ 3730006 w 6494035"/>
              <a:gd name="connsiteY1989" fmla="*/ 1376023 h 3722228"/>
              <a:gd name="connsiteX1990" fmla="*/ 3734109 w 6494035"/>
              <a:gd name="connsiteY1990" fmla="*/ 1360599 h 3722228"/>
              <a:gd name="connsiteX1991" fmla="*/ 5520536 w 6494035"/>
              <a:gd name="connsiteY1991" fmla="*/ 1313940 h 3722228"/>
              <a:gd name="connsiteX1992" fmla="*/ 5520391 w 6494035"/>
              <a:gd name="connsiteY1992" fmla="*/ 1314146 h 3722228"/>
              <a:gd name="connsiteX1993" fmla="*/ 5535716 w 6494035"/>
              <a:gd name="connsiteY1993" fmla="*/ 1360080 h 3722228"/>
              <a:gd name="connsiteX1994" fmla="*/ 5535834 w 6494035"/>
              <a:gd name="connsiteY1994" fmla="*/ 1359482 h 3722228"/>
              <a:gd name="connsiteX1995" fmla="*/ 3880679 w 6494035"/>
              <a:gd name="connsiteY1995" fmla="*/ 1309598 h 3722228"/>
              <a:gd name="connsiteX1996" fmla="*/ 3882964 w 6494035"/>
              <a:gd name="connsiteY1996" fmla="*/ 1316082 h 3722228"/>
              <a:gd name="connsiteX1997" fmla="*/ 3880726 w 6494035"/>
              <a:gd name="connsiteY1997" fmla="*/ 1309598 h 3722228"/>
              <a:gd name="connsiteX1998" fmla="*/ 5725556 w 6494035"/>
              <a:gd name="connsiteY1998" fmla="*/ 1275439 h 3722228"/>
              <a:gd name="connsiteX1999" fmla="*/ 5736467 w 6494035"/>
              <a:gd name="connsiteY1999" fmla="*/ 1283206 h 3722228"/>
              <a:gd name="connsiteX2000" fmla="*/ 5756010 w 6494035"/>
              <a:gd name="connsiteY2000" fmla="*/ 1301951 h 3722228"/>
              <a:gd name="connsiteX2001" fmla="*/ 5774650 w 6494035"/>
              <a:gd name="connsiteY2001" fmla="*/ 1314289 h 3722228"/>
              <a:gd name="connsiteX2002" fmla="*/ 5782374 w 6494035"/>
              <a:gd name="connsiteY2002" fmla="*/ 1314289 h 3722228"/>
              <a:gd name="connsiteX2003" fmla="*/ 5790104 w 6494035"/>
              <a:gd name="connsiteY2003" fmla="*/ 1322063 h 3722228"/>
              <a:gd name="connsiteX2004" fmla="*/ 5797829 w 6494035"/>
              <a:gd name="connsiteY2004" fmla="*/ 1322063 h 3722228"/>
              <a:gd name="connsiteX2005" fmla="*/ 5802378 w 6494035"/>
              <a:gd name="connsiteY2005" fmla="*/ 1306522 h 3722228"/>
              <a:gd name="connsiteX2006" fmla="*/ 5805558 w 6494035"/>
              <a:gd name="connsiteY2006" fmla="*/ 1309719 h 3722228"/>
              <a:gd name="connsiteX2007" fmla="*/ 5805558 w 6494035"/>
              <a:gd name="connsiteY2007" fmla="*/ 1325260 h 3722228"/>
              <a:gd name="connsiteX2008" fmla="*/ 5813283 w 6494035"/>
              <a:gd name="connsiteY2008" fmla="*/ 1340801 h 3722228"/>
              <a:gd name="connsiteX2009" fmla="*/ 5821012 w 6494035"/>
              <a:gd name="connsiteY2009" fmla="*/ 1337149 h 3722228"/>
              <a:gd name="connsiteX2010" fmla="*/ 5821012 w 6494035"/>
              <a:gd name="connsiteY2010" fmla="*/ 1340801 h 3722228"/>
              <a:gd name="connsiteX2011" fmla="*/ 5813283 w 6494035"/>
              <a:gd name="connsiteY2011" fmla="*/ 1344916 h 3722228"/>
              <a:gd name="connsiteX2012" fmla="*/ 5809648 w 6494035"/>
              <a:gd name="connsiteY2012" fmla="*/ 1348575 h 3722228"/>
              <a:gd name="connsiteX2013" fmla="*/ 5794648 w 6494035"/>
              <a:gd name="connsiteY2013" fmla="*/ 1352690 h 3722228"/>
              <a:gd name="connsiteX2014" fmla="*/ 5786918 w 6494035"/>
              <a:gd name="connsiteY2014" fmla="*/ 1360458 h 3722228"/>
              <a:gd name="connsiteX2015" fmla="*/ 5786918 w 6494035"/>
              <a:gd name="connsiteY2015" fmla="*/ 1375999 h 3722228"/>
              <a:gd name="connsiteX2016" fmla="*/ 5786918 w 6494035"/>
              <a:gd name="connsiteY2016" fmla="*/ 1383767 h 3722228"/>
              <a:gd name="connsiteX2017" fmla="*/ 5756010 w 6494035"/>
              <a:gd name="connsiteY2017" fmla="*/ 1371429 h 3722228"/>
              <a:gd name="connsiteX2018" fmla="*/ 5744191 w 6494035"/>
              <a:gd name="connsiteY2018" fmla="*/ 1368225 h 3722228"/>
              <a:gd name="connsiteX2019" fmla="*/ 5740556 w 6494035"/>
              <a:gd name="connsiteY2019" fmla="*/ 1371429 h 3722228"/>
              <a:gd name="connsiteX2020" fmla="*/ 5736467 w 6494035"/>
              <a:gd name="connsiteY2020" fmla="*/ 1379196 h 3722228"/>
              <a:gd name="connsiteX2021" fmla="*/ 5732826 w 6494035"/>
              <a:gd name="connsiteY2021" fmla="*/ 1371429 h 3722228"/>
              <a:gd name="connsiteX2022" fmla="*/ 5725556 w 6494035"/>
              <a:gd name="connsiteY2022" fmla="*/ 1375999 h 3722228"/>
              <a:gd name="connsiteX2023" fmla="*/ 5725556 w 6494035"/>
              <a:gd name="connsiteY2023" fmla="*/ 1379196 h 3722228"/>
              <a:gd name="connsiteX2024" fmla="*/ 5736467 w 6494035"/>
              <a:gd name="connsiteY2024" fmla="*/ 1383767 h 3722228"/>
              <a:gd name="connsiteX2025" fmla="*/ 5740556 w 6494035"/>
              <a:gd name="connsiteY2025" fmla="*/ 1391541 h 3722228"/>
              <a:gd name="connsiteX2026" fmla="*/ 5744191 w 6494035"/>
              <a:gd name="connsiteY2026" fmla="*/ 1391541 h 3722228"/>
              <a:gd name="connsiteX2027" fmla="*/ 5740556 w 6494035"/>
              <a:gd name="connsiteY2027" fmla="*/ 1399308 h 3722228"/>
              <a:gd name="connsiteX2028" fmla="*/ 5736467 w 6494035"/>
              <a:gd name="connsiteY2028" fmla="*/ 1399308 h 3722228"/>
              <a:gd name="connsiteX2029" fmla="*/ 5732826 w 6494035"/>
              <a:gd name="connsiteY2029" fmla="*/ 1407082 h 3722228"/>
              <a:gd name="connsiteX2030" fmla="*/ 5728737 w 6494035"/>
              <a:gd name="connsiteY2030" fmla="*/ 1407082 h 3722228"/>
              <a:gd name="connsiteX2031" fmla="*/ 5725556 w 6494035"/>
              <a:gd name="connsiteY2031" fmla="*/ 1402512 h 3722228"/>
              <a:gd name="connsiteX2032" fmla="*/ 5725556 w 6494035"/>
              <a:gd name="connsiteY2032" fmla="*/ 1391541 h 3722228"/>
              <a:gd name="connsiteX2033" fmla="*/ 5713283 w 6494035"/>
              <a:gd name="connsiteY2033" fmla="*/ 1383767 h 3722228"/>
              <a:gd name="connsiteX2034" fmla="*/ 5713283 w 6494035"/>
              <a:gd name="connsiteY2034" fmla="*/ 1371429 h 3722228"/>
              <a:gd name="connsiteX2035" fmla="*/ 5721012 w 6494035"/>
              <a:gd name="connsiteY2035" fmla="*/ 1360458 h 3722228"/>
              <a:gd name="connsiteX2036" fmla="*/ 5713283 w 6494035"/>
              <a:gd name="connsiteY2036" fmla="*/ 1348575 h 3722228"/>
              <a:gd name="connsiteX2037" fmla="*/ 5717826 w 6494035"/>
              <a:gd name="connsiteY2037" fmla="*/ 1344916 h 3722228"/>
              <a:gd name="connsiteX2038" fmla="*/ 5725556 w 6494035"/>
              <a:gd name="connsiteY2038" fmla="*/ 1348575 h 3722228"/>
              <a:gd name="connsiteX2039" fmla="*/ 5736467 w 6494035"/>
              <a:gd name="connsiteY2039" fmla="*/ 1348575 h 3722228"/>
              <a:gd name="connsiteX2040" fmla="*/ 5732826 w 6494035"/>
              <a:gd name="connsiteY2040" fmla="*/ 1333034 h 3722228"/>
              <a:gd name="connsiteX2041" fmla="*/ 5736467 w 6494035"/>
              <a:gd name="connsiteY2041" fmla="*/ 1333034 h 3722228"/>
              <a:gd name="connsiteX2042" fmla="*/ 5732826 w 6494035"/>
              <a:gd name="connsiteY2042" fmla="*/ 1317493 h 3722228"/>
              <a:gd name="connsiteX2043" fmla="*/ 5728737 w 6494035"/>
              <a:gd name="connsiteY2043" fmla="*/ 1294177 h 3722228"/>
              <a:gd name="connsiteX2044" fmla="*/ 5721012 w 6494035"/>
              <a:gd name="connsiteY2044" fmla="*/ 1278636 h 3722228"/>
              <a:gd name="connsiteX2045" fmla="*/ 1778781 w 6494035"/>
              <a:gd name="connsiteY2045" fmla="*/ 1256079 h 3722228"/>
              <a:gd name="connsiteX2046" fmla="*/ 1786488 w 6494035"/>
              <a:gd name="connsiteY2046" fmla="*/ 1256079 h 3722228"/>
              <a:gd name="connsiteX2047" fmla="*/ 1809607 w 6494035"/>
              <a:gd name="connsiteY2047" fmla="*/ 1267982 h 3722228"/>
              <a:gd name="connsiteX2048" fmla="*/ 1821392 w 6494035"/>
              <a:gd name="connsiteY2048" fmla="*/ 1275476 h 3722228"/>
              <a:gd name="connsiteX2049" fmla="*/ 1825019 w 6494035"/>
              <a:gd name="connsiteY2049" fmla="*/ 1282968 h 3722228"/>
              <a:gd name="connsiteX2050" fmla="*/ 1805979 w 6494035"/>
              <a:gd name="connsiteY2050" fmla="*/ 1282968 h 3722228"/>
              <a:gd name="connsiteX2051" fmla="*/ 1789660 w 6494035"/>
              <a:gd name="connsiteY2051" fmla="*/ 1271067 h 3722228"/>
              <a:gd name="connsiteX2052" fmla="*/ 3884659 w 6494035"/>
              <a:gd name="connsiteY2052" fmla="*/ 1240779 h 3722228"/>
              <a:gd name="connsiteX2053" fmla="*/ 3861918 w 6494035"/>
              <a:gd name="connsiteY2053" fmla="*/ 1308915 h 3722228"/>
              <a:gd name="connsiteX2054" fmla="*/ 3862319 w 6494035"/>
              <a:gd name="connsiteY2054" fmla="*/ 1308915 h 3722228"/>
              <a:gd name="connsiteX2055" fmla="*/ 3927842 w 6494035"/>
              <a:gd name="connsiteY2055" fmla="*/ 1231949 h 3722228"/>
              <a:gd name="connsiteX2056" fmla="*/ 3885025 w 6494035"/>
              <a:gd name="connsiteY2056" fmla="*/ 1239683 h 3722228"/>
              <a:gd name="connsiteX2057" fmla="*/ 3884796 w 6494035"/>
              <a:gd name="connsiteY2057" fmla="*/ 1240369 h 3722228"/>
              <a:gd name="connsiteX2058" fmla="*/ 3928109 w 6494035"/>
              <a:gd name="connsiteY2058" fmla="*/ 1232632 h 3722228"/>
              <a:gd name="connsiteX2059" fmla="*/ 3974073 w 6494035"/>
              <a:gd name="connsiteY2059" fmla="*/ 1244917 h 3722228"/>
              <a:gd name="connsiteX2060" fmla="*/ 4100710 w 6494035"/>
              <a:gd name="connsiteY2060" fmla="*/ 1260391 h 3722228"/>
              <a:gd name="connsiteX2061" fmla="*/ 4100227 w 6494035"/>
              <a:gd name="connsiteY2061" fmla="*/ 1259286 h 3722228"/>
              <a:gd name="connsiteX2062" fmla="*/ 3973886 w 6494035"/>
              <a:gd name="connsiteY2062" fmla="*/ 1244219 h 3722228"/>
              <a:gd name="connsiteX2063" fmla="*/ 1960256 w 6494035"/>
              <a:gd name="connsiteY2063" fmla="*/ 1217361 h 3722228"/>
              <a:gd name="connsiteX2064" fmla="*/ 1947930 w 6494035"/>
              <a:gd name="connsiteY2064" fmla="*/ 1237341 h 3722228"/>
              <a:gd name="connsiteX2065" fmla="*/ 1916898 w 6494035"/>
              <a:gd name="connsiteY2065" fmla="*/ 1271398 h 3722228"/>
              <a:gd name="connsiteX2066" fmla="*/ 1932414 w 6494035"/>
              <a:gd name="connsiteY2066" fmla="*/ 1263678 h 3722228"/>
              <a:gd name="connsiteX2067" fmla="*/ 1940172 w 6494035"/>
              <a:gd name="connsiteY2067" fmla="*/ 1267761 h 3722228"/>
              <a:gd name="connsiteX2068" fmla="*/ 1932414 w 6494035"/>
              <a:gd name="connsiteY2068" fmla="*/ 1279118 h 3722228"/>
              <a:gd name="connsiteX2069" fmla="*/ 1955688 w 6494035"/>
              <a:gd name="connsiteY2069" fmla="*/ 1279118 h 3722228"/>
              <a:gd name="connsiteX2070" fmla="*/ 1978962 w 6494035"/>
              <a:gd name="connsiteY2070" fmla="*/ 1286378 h 3722228"/>
              <a:gd name="connsiteX2071" fmla="*/ 1971204 w 6494035"/>
              <a:gd name="connsiteY2071" fmla="*/ 1298639 h 3722228"/>
              <a:gd name="connsiteX2072" fmla="*/ 1971204 w 6494035"/>
              <a:gd name="connsiteY2072" fmla="*/ 1309537 h 3722228"/>
              <a:gd name="connsiteX2073" fmla="*/ 1983070 w 6494035"/>
              <a:gd name="connsiteY2073" fmla="*/ 1306359 h 3722228"/>
              <a:gd name="connsiteX2074" fmla="*/ 1986720 w 6494035"/>
              <a:gd name="connsiteY2074" fmla="*/ 1317257 h 3722228"/>
              <a:gd name="connsiteX2075" fmla="*/ 1986720 w 6494035"/>
              <a:gd name="connsiteY2075" fmla="*/ 1329517 h 3722228"/>
              <a:gd name="connsiteX2076" fmla="*/ 1983070 w 6494035"/>
              <a:gd name="connsiteY2076" fmla="*/ 1340415 h 3722228"/>
              <a:gd name="connsiteX2077" fmla="*/ 1971204 w 6494035"/>
              <a:gd name="connsiteY2077" fmla="*/ 1360396 h 3722228"/>
              <a:gd name="connsiteX2078" fmla="*/ 1955688 w 6494035"/>
              <a:gd name="connsiteY2078" fmla="*/ 1352676 h 3722228"/>
              <a:gd name="connsiteX2079" fmla="*/ 1963446 w 6494035"/>
              <a:gd name="connsiteY2079" fmla="*/ 1332696 h 3722228"/>
              <a:gd name="connsiteX2080" fmla="*/ 1960256 w 6494035"/>
              <a:gd name="connsiteY2080" fmla="*/ 1329517 h 3722228"/>
              <a:gd name="connsiteX2081" fmla="*/ 1947930 w 6494035"/>
              <a:gd name="connsiteY2081" fmla="*/ 1340415 h 3722228"/>
              <a:gd name="connsiteX2082" fmla="*/ 1921466 w 6494035"/>
              <a:gd name="connsiteY2082" fmla="*/ 1348135 h 3722228"/>
              <a:gd name="connsiteX2083" fmla="*/ 1940172 w 6494035"/>
              <a:gd name="connsiteY2083" fmla="*/ 1332696 h 3722228"/>
              <a:gd name="connsiteX2084" fmla="*/ 1921466 w 6494035"/>
              <a:gd name="connsiteY2084" fmla="*/ 1332696 h 3722228"/>
              <a:gd name="connsiteX2085" fmla="*/ 1863052 w 6494035"/>
              <a:gd name="connsiteY2085" fmla="*/ 1329517 h 3722228"/>
              <a:gd name="connsiteX2086" fmla="*/ 1863052 w 6494035"/>
              <a:gd name="connsiteY2086" fmla="*/ 1317257 h 3722228"/>
              <a:gd name="connsiteX2087" fmla="*/ 1878567 w 6494035"/>
              <a:gd name="connsiteY2087" fmla="*/ 1306359 h 3722228"/>
              <a:gd name="connsiteX2088" fmla="*/ 1867613 w 6494035"/>
              <a:gd name="connsiteY2088" fmla="*/ 1301817 h 3722228"/>
              <a:gd name="connsiteX2089" fmla="*/ 1890434 w 6494035"/>
              <a:gd name="connsiteY2089" fmla="*/ 1286378 h 3722228"/>
              <a:gd name="connsiteX2090" fmla="*/ 1890434 w 6494035"/>
              <a:gd name="connsiteY2090" fmla="*/ 1279118 h 3722228"/>
              <a:gd name="connsiteX2091" fmla="*/ 1909140 w 6494035"/>
              <a:gd name="connsiteY2091" fmla="*/ 1255959 h 3722228"/>
              <a:gd name="connsiteX2092" fmla="*/ 1924656 w 6494035"/>
              <a:gd name="connsiteY2092" fmla="*/ 1229622 h 3722228"/>
              <a:gd name="connsiteX2093" fmla="*/ 1947930 w 6494035"/>
              <a:gd name="connsiteY2093" fmla="*/ 1221902 h 3722228"/>
              <a:gd name="connsiteX2094" fmla="*/ 5235305 w 6494035"/>
              <a:gd name="connsiteY2094" fmla="*/ 1171848 h 3722228"/>
              <a:gd name="connsiteX2095" fmla="*/ 5236969 w 6494035"/>
              <a:gd name="connsiteY2095" fmla="*/ 1174541 h 3722228"/>
              <a:gd name="connsiteX2096" fmla="*/ 5218279 w 6494035"/>
              <a:gd name="connsiteY2096" fmla="*/ 1193206 h 3722228"/>
              <a:gd name="connsiteX2097" fmla="*/ 5202818 w 6494035"/>
              <a:gd name="connsiteY2097" fmla="*/ 1190008 h 3722228"/>
              <a:gd name="connsiteX2098" fmla="*/ 5195512 w 6494035"/>
              <a:gd name="connsiteY2098" fmla="*/ 1190008 h 3722228"/>
              <a:gd name="connsiteX2099" fmla="*/ 5172404 w 6494035"/>
              <a:gd name="connsiteY2099" fmla="*/ 1190008 h 3722228"/>
              <a:gd name="connsiteX2100" fmla="*/ 5136894 w 6494035"/>
              <a:gd name="connsiteY2100" fmla="*/ 1178184 h 3722228"/>
              <a:gd name="connsiteX2101" fmla="*/ 5125850 w 6494035"/>
              <a:gd name="connsiteY2101" fmla="*/ 1205550 h 3722228"/>
              <a:gd name="connsiteX2102" fmla="*/ 5083034 w 6494035"/>
              <a:gd name="connsiteY2102" fmla="*/ 1221018 h 3722228"/>
              <a:gd name="connsiteX2103" fmla="*/ 5055679 w 6494035"/>
              <a:gd name="connsiteY2103" fmla="*/ 1221018 h 3722228"/>
              <a:gd name="connsiteX2104" fmla="*/ 5044295 w 6494035"/>
              <a:gd name="connsiteY2104" fmla="*/ 1221018 h 3722228"/>
              <a:gd name="connsiteX2105" fmla="*/ 5029000 w 6494035"/>
              <a:gd name="connsiteY2105" fmla="*/ 1213367 h 3722228"/>
              <a:gd name="connsiteX2106" fmla="*/ 5029352 w 6494035"/>
              <a:gd name="connsiteY2106" fmla="*/ 1213967 h 3722228"/>
              <a:gd name="connsiteX2107" fmla="*/ 5044390 w 6494035"/>
              <a:gd name="connsiteY2107" fmla="*/ 1221705 h 3722228"/>
              <a:gd name="connsiteX2108" fmla="*/ 5055834 w 6494035"/>
              <a:gd name="connsiteY2108" fmla="*/ 1221705 h 3722228"/>
              <a:gd name="connsiteX2109" fmla="*/ 5083166 w 6494035"/>
              <a:gd name="connsiteY2109" fmla="*/ 1221705 h 3722228"/>
              <a:gd name="connsiteX2110" fmla="*/ 5125915 w 6494035"/>
              <a:gd name="connsiteY2110" fmla="*/ 1206230 h 3722228"/>
              <a:gd name="connsiteX2111" fmla="*/ 5137358 w 6494035"/>
              <a:gd name="connsiteY2111" fmla="*/ 1178878 h 3722228"/>
              <a:gd name="connsiteX2112" fmla="*/ 5172446 w 6494035"/>
              <a:gd name="connsiteY2112" fmla="*/ 1190687 h 3722228"/>
              <a:gd name="connsiteX2113" fmla="*/ 5195617 w 6494035"/>
              <a:gd name="connsiteY2113" fmla="*/ 1190687 h 3722228"/>
              <a:gd name="connsiteX2114" fmla="*/ 5203372 w 6494035"/>
              <a:gd name="connsiteY2114" fmla="*/ 1190687 h 3722228"/>
              <a:gd name="connsiteX2115" fmla="*/ 5218410 w 6494035"/>
              <a:gd name="connsiteY2115" fmla="*/ 1194352 h 3722228"/>
              <a:gd name="connsiteX2116" fmla="*/ 5237514 w 6494035"/>
              <a:gd name="connsiteY2116" fmla="*/ 1175213 h 3722228"/>
              <a:gd name="connsiteX2117" fmla="*/ 3188552 w 6494035"/>
              <a:gd name="connsiteY2117" fmla="*/ 1155866 h 3722228"/>
              <a:gd name="connsiteX2118" fmla="*/ 3193370 w 6494035"/>
              <a:gd name="connsiteY2118" fmla="*/ 1160295 h 3722228"/>
              <a:gd name="connsiteX2119" fmla="*/ 3197224 w 6494035"/>
              <a:gd name="connsiteY2119" fmla="*/ 1160295 h 3722228"/>
              <a:gd name="connsiteX2120" fmla="*/ 3197224 w 6494035"/>
              <a:gd name="connsiteY2120" fmla="*/ 1163395 h 3722228"/>
              <a:gd name="connsiteX2121" fmla="*/ 3193370 w 6494035"/>
              <a:gd name="connsiteY2121" fmla="*/ 1163395 h 3722228"/>
              <a:gd name="connsiteX2122" fmla="*/ 3185180 w 6494035"/>
              <a:gd name="connsiteY2122" fmla="*/ 1163395 h 3722228"/>
              <a:gd name="connsiteX2123" fmla="*/ 4832082 w 6494035"/>
              <a:gd name="connsiteY2123" fmla="*/ 1154983 h 3722228"/>
              <a:gd name="connsiteX2124" fmla="*/ 4832082 w 6494035"/>
              <a:gd name="connsiteY2124" fmla="*/ 1162717 h 3722228"/>
              <a:gd name="connsiteX2125" fmla="*/ 4824267 w 6494035"/>
              <a:gd name="connsiteY2125" fmla="*/ 1174541 h 3722228"/>
              <a:gd name="connsiteX2126" fmla="*/ 4819849 w 6494035"/>
              <a:gd name="connsiteY2126" fmla="*/ 1178184 h 3722228"/>
              <a:gd name="connsiteX2127" fmla="*/ 4820059 w 6494035"/>
              <a:gd name="connsiteY2127" fmla="*/ 1178723 h 3722228"/>
              <a:gd name="connsiteX2128" fmla="*/ 4824406 w 6494035"/>
              <a:gd name="connsiteY2128" fmla="*/ 1175213 h 3722228"/>
              <a:gd name="connsiteX2129" fmla="*/ 4832161 w 6494035"/>
              <a:gd name="connsiteY2129" fmla="*/ 1163403 h 3722228"/>
              <a:gd name="connsiteX2130" fmla="*/ 4832161 w 6494035"/>
              <a:gd name="connsiteY2130" fmla="*/ 1155666 h 3722228"/>
              <a:gd name="connsiteX2131" fmla="*/ 4893636 w 6494035"/>
              <a:gd name="connsiteY2131" fmla="*/ 1171140 h 3722228"/>
              <a:gd name="connsiteX2132" fmla="*/ 4921441 w 6494035"/>
              <a:gd name="connsiteY2132" fmla="*/ 1201615 h 3722228"/>
              <a:gd name="connsiteX2133" fmla="*/ 4940167 w 6494035"/>
              <a:gd name="connsiteY2133" fmla="*/ 1201615 h 3722228"/>
              <a:gd name="connsiteX2134" fmla="*/ 4975160 w 6494035"/>
              <a:gd name="connsiteY2134" fmla="*/ 1190687 h 3722228"/>
              <a:gd name="connsiteX2135" fmla="*/ 4990671 w 6494035"/>
              <a:gd name="connsiteY2135" fmla="*/ 1194352 h 3722228"/>
              <a:gd name="connsiteX2136" fmla="*/ 5024813 w 6494035"/>
              <a:gd name="connsiteY2136" fmla="*/ 1206230 h 3722228"/>
              <a:gd name="connsiteX2137" fmla="*/ 5027790 w 6494035"/>
              <a:gd name="connsiteY2137" fmla="*/ 1211304 h 3722228"/>
              <a:gd name="connsiteX2138" fmla="*/ 5024756 w 6494035"/>
              <a:gd name="connsiteY2138" fmla="*/ 1205550 h 3722228"/>
              <a:gd name="connsiteX2139" fmla="*/ 4990605 w 6494035"/>
              <a:gd name="connsiteY2139" fmla="*/ 1193206 h 3722228"/>
              <a:gd name="connsiteX2140" fmla="*/ 4975143 w 6494035"/>
              <a:gd name="connsiteY2140" fmla="*/ 1190008 h 3722228"/>
              <a:gd name="connsiteX2141" fmla="*/ 4939973 w 6494035"/>
              <a:gd name="connsiteY2141" fmla="*/ 1200939 h 3722228"/>
              <a:gd name="connsiteX2142" fmla="*/ 4921283 w 6494035"/>
              <a:gd name="connsiteY2142" fmla="*/ 1200939 h 3722228"/>
              <a:gd name="connsiteX2143" fmla="*/ 4893588 w 6494035"/>
              <a:gd name="connsiteY2143" fmla="*/ 1170451 h 3722228"/>
              <a:gd name="connsiteX2144" fmla="*/ 3250090 w 6494035"/>
              <a:gd name="connsiteY2144" fmla="*/ 1147895 h 3722228"/>
              <a:gd name="connsiteX2145" fmla="*/ 3258694 w 6494035"/>
              <a:gd name="connsiteY2145" fmla="*/ 1152323 h 3722228"/>
              <a:gd name="connsiteX2146" fmla="*/ 3255151 w 6494035"/>
              <a:gd name="connsiteY2146" fmla="*/ 1155423 h 3722228"/>
              <a:gd name="connsiteX2147" fmla="*/ 3250090 w 6494035"/>
              <a:gd name="connsiteY2147" fmla="*/ 1152323 h 3722228"/>
              <a:gd name="connsiteX2148" fmla="*/ 2848388 w 6494035"/>
              <a:gd name="connsiteY2148" fmla="*/ 1144478 h 3722228"/>
              <a:gd name="connsiteX2149" fmla="*/ 2856169 w 6494035"/>
              <a:gd name="connsiteY2149" fmla="*/ 1147659 h 3722228"/>
              <a:gd name="connsiteX2150" fmla="*/ 2848388 w 6494035"/>
              <a:gd name="connsiteY2150" fmla="*/ 1155388 h 3722228"/>
              <a:gd name="connsiteX2151" fmla="*/ 2856169 w 6494035"/>
              <a:gd name="connsiteY2151" fmla="*/ 1152208 h 3722228"/>
              <a:gd name="connsiteX2152" fmla="*/ 2868523 w 6494035"/>
              <a:gd name="connsiteY2152" fmla="*/ 1147659 h 3722228"/>
              <a:gd name="connsiteX2153" fmla="*/ 2871726 w 6494035"/>
              <a:gd name="connsiteY2153" fmla="*/ 1147659 h 3722228"/>
              <a:gd name="connsiteX2154" fmla="*/ 2879507 w 6494035"/>
              <a:gd name="connsiteY2154" fmla="*/ 1159932 h 3722228"/>
              <a:gd name="connsiteX2155" fmla="*/ 2876304 w 6494035"/>
              <a:gd name="connsiteY2155" fmla="*/ 1163113 h 3722228"/>
              <a:gd name="connsiteX2156" fmla="*/ 2879507 w 6494035"/>
              <a:gd name="connsiteY2156" fmla="*/ 1163113 h 3722228"/>
              <a:gd name="connsiteX2157" fmla="*/ 2884085 w 6494035"/>
              <a:gd name="connsiteY2157" fmla="*/ 1175386 h 3722228"/>
              <a:gd name="connsiteX2158" fmla="*/ 2871726 w 6494035"/>
              <a:gd name="connsiteY2158" fmla="*/ 1182662 h 3722228"/>
              <a:gd name="connsiteX2159" fmla="*/ 2868523 w 6494035"/>
              <a:gd name="connsiteY2159" fmla="*/ 1186297 h 3722228"/>
              <a:gd name="connsiteX2160" fmla="*/ 2863945 w 6494035"/>
              <a:gd name="connsiteY2160" fmla="*/ 1182662 h 3722228"/>
              <a:gd name="connsiteX2161" fmla="*/ 2868523 w 6494035"/>
              <a:gd name="connsiteY2161" fmla="*/ 1194027 h 3722228"/>
              <a:gd name="connsiteX2162" fmla="*/ 2868523 w 6494035"/>
              <a:gd name="connsiteY2162" fmla="*/ 1201751 h 3722228"/>
              <a:gd name="connsiteX2163" fmla="*/ 2868523 w 6494035"/>
              <a:gd name="connsiteY2163" fmla="*/ 1205846 h 3722228"/>
              <a:gd name="connsiteX2164" fmla="*/ 2868523 w 6494035"/>
              <a:gd name="connsiteY2164" fmla="*/ 1216751 h 3722228"/>
              <a:gd name="connsiteX2165" fmla="*/ 2863945 w 6494035"/>
              <a:gd name="connsiteY2165" fmla="*/ 1221300 h 3722228"/>
              <a:gd name="connsiteX2166" fmla="*/ 2863945 w 6494035"/>
              <a:gd name="connsiteY2166" fmla="*/ 1224481 h 3722228"/>
              <a:gd name="connsiteX2167" fmla="*/ 2863945 w 6494035"/>
              <a:gd name="connsiteY2167" fmla="*/ 1236754 h 3722228"/>
              <a:gd name="connsiteX2168" fmla="*/ 2852962 w 6494035"/>
              <a:gd name="connsiteY2168" fmla="*/ 1236754 h 3722228"/>
              <a:gd name="connsiteX2169" fmla="*/ 2837405 w 6494035"/>
              <a:gd name="connsiteY2169" fmla="*/ 1239935 h 3722228"/>
              <a:gd name="connsiteX2170" fmla="*/ 2829624 w 6494035"/>
              <a:gd name="connsiteY2170" fmla="*/ 1247665 h 3722228"/>
              <a:gd name="connsiteX2171" fmla="*/ 2829624 w 6494035"/>
              <a:gd name="connsiteY2171" fmla="*/ 1244479 h 3722228"/>
              <a:gd name="connsiteX2172" fmla="*/ 2821843 w 6494035"/>
              <a:gd name="connsiteY2172" fmla="*/ 1247665 h 3722228"/>
              <a:gd name="connsiteX2173" fmla="*/ 2809944 w 6494035"/>
              <a:gd name="connsiteY2173" fmla="*/ 1252208 h 3722228"/>
              <a:gd name="connsiteX2174" fmla="*/ 2802168 w 6494035"/>
              <a:gd name="connsiteY2174" fmla="*/ 1252208 h 3722228"/>
              <a:gd name="connsiteX2175" fmla="*/ 2794387 w 6494035"/>
              <a:gd name="connsiteY2175" fmla="*/ 1252208 h 3722228"/>
              <a:gd name="connsiteX2176" fmla="*/ 2802168 w 6494035"/>
              <a:gd name="connsiteY2176" fmla="*/ 1244479 h 3722228"/>
              <a:gd name="connsiteX2177" fmla="*/ 2791184 w 6494035"/>
              <a:gd name="connsiteY2177" fmla="*/ 1244479 h 3722228"/>
              <a:gd name="connsiteX2178" fmla="*/ 2791184 w 6494035"/>
              <a:gd name="connsiteY2178" fmla="*/ 1239935 h 3722228"/>
              <a:gd name="connsiteX2179" fmla="*/ 2798960 w 6494035"/>
              <a:gd name="connsiteY2179" fmla="*/ 1236754 h 3722228"/>
              <a:gd name="connsiteX2180" fmla="*/ 2786606 w 6494035"/>
              <a:gd name="connsiteY2180" fmla="*/ 1236754 h 3722228"/>
              <a:gd name="connsiteX2181" fmla="*/ 2791184 w 6494035"/>
              <a:gd name="connsiteY2181" fmla="*/ 1232205 h 3722228"/>
              <a:gd name="connsiteX2182" fmla="*/ 2798960 w 6494035"/>
              <a:gd name="connsiteY2182" fmla="*/ 1232205 h 3722228"/>
              <a:gd name="connsiteX2183" fmla="*/ 2798960 w 6494035"/>
              <a:gd name="connsiteY2183" fmla="*/ 1229024 h 3722228"/>
              <a:gd name="connsiteX2184" fmla="*/ 2802168 w 6494035"/>
              <a:gd name="connsiteY2184" fmla="*/ 1224481 h 3722228"/>
              <a:gd name="connsiteX2185" fmla="*/ 2814062 w 6494035"/>
              <a:gd name="connsiteY2185" fmla="*/ 1221300 h 3722228"/>
              <a:gd name="connsiteX2186" fmla="*/ 2817725 w 6494035"/>
              <a:gd name="connsiteY2186" fmla="*/ 1221300 h 3722228"/>
              <a:gd name="connsiteX2187" fmla="*/ 2814062 w 6494035"/>
              <a:gd name="connsiteY2187" fmla="*/ 1216751 h 3722228"/>
              <a:gd name="connsiteX2188" fmla="*/ 2809944 w 6494035"/>
              <a:gd name="connsiteY2188" fmla="*/ 1221300 h 3722228"/>
              <a:gd name="connsiteX2189" fmla="*/ 2802168 w 6494035"/>
              <a:gd name="connsiteY2189" fmla="*/ 1221300 h 3722228"/>
              <a:gd name="connsiteX2190" fmla="*/ 2806286 w 6494035"/>
              <a:gd name="connsiteY2190" fmla="*/ 1216751 h 3722228"/>
              <a:gd name="connsiteX2191" fmla="*/ 2809944 w 6494035"/>
              <a:gd name="connsiteY2191" fmla="*/ 1209026 h 3722228"/>
              <a:gd name="connsiteX2192" fmla="*/ 2814062 w 6494035"/>
              <a:gd name="connsiteY2192" fmla="*/ 1205846 h 3722228"/>
              <a:gd name="connsiteX2193" fmla="*/ 2802168 w 6494035"/>
              <a:gd name="connsiteY2193" fmla="*/ 1201751 h 3722228"/>
              <a:gd name="connsiteX2194" fmla="*/ 2794387 w 6494035"/>
              <a:gd name="connsiteY2194" fmla="*/ 1194027 h 3722228"/>
              <a:gd name="connsiteX2195" fmla="*/ 2802168 w 6494035"/>
              <a:gd name="connsiteY2195" fmla="*/ 1190386 h 3722228"/>
              <a:gd name="connsiteX2196" fmla="*/ 2806286 w 6494035"/>
              <a:gd name="connsiteY2196" fmla="*/ 1190386 h 3722228"/>
              <a:gd name="connsiteX2197" fmla="*/ 2802168 w 6494035"/>
              <a:gd name="connsiteY2197" fmla="*/ 1186297 h 3722228"/>
              <a:gd name="connsiteX2198" fmla="*/ 2798960 w 6494035"/>
              <a:gd name="connsiteY2198" fmla="*/ 1178572 h 3722228"/>
              <a:gd name="connsiteX2199" fmla="*/ 2794387 w 6494035"/>
              <a:gd name="connsiteY2199" fmla="*/ 1182662 h 3722228"/>
              <a:gd name="connsiteX2200" fmla="*/ 2798960 w 6494035"/>
              <a:gd name="connsiteY2200" fmla="*/ 1175386 h 3722228"/>
              <a:gd name="connsiteX2201" fmla="*/ 2806286 w 6494035"/>
              <a:gd name="connsiteY2201" fmla="*/ 1175386 h 3722228"/>
              <a:gd name="connsiteX2202" fmla="*/ 2814062 w 6494035"/>
              <a:gd name="connsiteY2202" fmla="*/ 1178572 h 3722228"/>
              <a:gd name="connsiteX2203" fmla="*/ 2821843 w 6494035"/>
              <a:gd name="connsiteY2203" fmla="*/ 1175386 h 3722228"/>
              <a:gd name="connsiteX2204" fmla="*/ 2825506 w 6494035"/>
              <a:gd name="connsiteY2204" fmla="*/ 1175386 h 3722228"/>
              <a:gd name="connsiteX2205" fmla="*/ 2829624 w 6494035"/>
              <a:gd name="connsiteY2205" fmla="*/ 1170843 h 3722228"/>
              <a:gd name="connsiteX2206" fmla="*/ 2832826 w 6494035"/>
              <a:gd name="connsiteY2206" fmla="*/ 1167662 h 3722228"/>
              <a:gd name="connsiteX2207" fmla="*/ 2832826 w 6494035"/>
              <a:gd name="connsiteY2207" fmla="*/ 1163113 h 3722228"/>
              <a:gd name="connsiteX2208" fmla="*/ 2821843 w 6494035"/>
              <a:gd name="connsiteY2208" fmla="*/ 1163113 h 3722228"/>
              <a:gd name="connsiteX2209" fmla="*/ 2825506 w 6494035"/>
              <a:gd name="connsiteY2209" fmla="*/ 1159932 h 3722228"/>
              <a:gd name="connsiteX2210" fmla="*/ 2829624 w 6494035"/>
              <a:gd name="connsiteY2210" fmla="*/ 1155388 h 3722228"/>
              <a:gd name="connsiteX2211" fmla="*/ 2840607 w 6494035"/>
              <a:gd name="connsiteY2211" fmla="*/ 1147659 h 3722228"/>
              <a:gd name="connsiteX2212" fmla="*/ 3173337 w 6494035"/>
              <a:gd name="connsiteY2212" fmla="*/ 1139923 h 3722228"/>
              <a:gd name="connsiteX2213" fmla="*/ 3177893 w 6494035"/>
              <a:gd name="connsiteY2213" fmla="*/ 1152003 h 3722228"/>
              <a:gd name="connsiteX2214" fmla="*/ 3170148 w 6494035"/>
              <a:gd name="connsiteY2214" fmla="*/ 1152003 h 3722228"/>
              <a:gd name="connsiteX2215" fmla="*/ 3165593 w 6494035"/>
              <a:gd name="connsiteY2215" fmla="*/ 1147529 h 3722228"/>
              <a:gd name="connsiteX2216" fmla="*/ 3162405 w 6494035"/>
              <a:gd name="connsiteY2216" fmla="*/ 1144397 h 3722228"/>
              <a:gd name="connsiteX2217" fmla="*/ 3204172 w 6494035"/>
              <a:gd name="connsiteY2217" fmla="*/ 1123980 h 3722228"/>
              <a:gd name="connsiteX2218" fmla="*/ 3208341 w 6494035"/>
              <a:gd name="connsiteY2218" fmla="*/ 1123980 h 3722228"/>
              <a:gd name="connsiteX2219" fmla="*/ 3212047 w 6494035"/>
              <a:gd name="connsiteY2219" fmla="*/ 1136457 h 3722228"/>
              <a:gd name="connsiteX2220" fmla="*/ 3204172 w 6494035"/>
              <a:gd name="connsiteY2220" fmla="*/ 1139692 h 3722228"/>
              <a:gd name="connsiteX2221" fmla="*/ 3208341 w 6494035"/>
              <a:gd name="connsiteY2221" fmla="*/ 1143851 h 3722228"/>
              <a:gd name="connsiteX2222" fmla="*/ 3204172 w 6494035"/>
              <a:gd name="connsiteY2222" fmla="*/ 1147548 h 3722228"/>
              <a:gd name="connsiteX2223" fmla="*/ 3204172 w 6494035"/>
              <a:gd name="connsiteY2223" fmla="*/ 1155404 h 3722228"/>
              <a:gd name="connsiteX2224" fmla="*/ 3200929 w 6494035"/>
              <a:gd name="connsiteY2224" fmla="*/ 1155404 h 3722228"/>
              <a:gd name="connsiteX2225" fmla="*/ 3196298 w 6494035"/>
              <a:gd name="connsiteY2225" fmla="*/ 1147548 h 3722228"/>
              <a:gd name="connsiteX2226" fmla="*/ 3185180 w 6494035"/>
              <a:gd name="connsiteY2226" fmla="*/ 1131837 h 3722228"/>
              <a:gd name="connsiteX2227" fmla="*/ 3188423 w 6494035"/>
              <a:gd name="connsiteY2227" fmla="*/ 1131837 h 3722228"/>
              <a:gd name="connsiteX2228" fmla="*/ 3193055 w 6494035"/>
              <a:gd name="connsiteY2228" fmla="*/ 1128602 h 3722228"/>
              <a:gd name="connsiteX2229" fmla="*/ 3196298 w 6494035"/>
              <a:gd name="connsiteY2229" fmla="*/ 1131837 h 3722228"/>
              <a:gd name="connsiteX2230" fmla="*/ 3200929 w 6494035"/>
              <a:gd name="connsiteY2230" fmla="*/ 1128602 h 3722228"/>
              <a:gd name="connsiteX2231" fmla="*/ 4297727 w 6494035"/>
              <a:gd name="connsiteY2231" fmla="*/ 1120776 h 3722228"/>
              <a:gd name="connsiteX2232" fmla="*/ 4244037 w 6494035"/>
              <a:gd name="connsiteY2232" fmla="*/ 1136318 h 3722228"/>
              <a:gd name="connsiteX2233" fmla="*/ 4186609 w 6494035"/>
              <a:gd name="connsiteY2233" fmla="*/ 1131707 h 3722228"/>
              <a:gd name="connsiteX2234" fmla="*/ 4100466 w 6494035"/>
              <a:gd name="connsiteY2234" fmla="*/ 1147249 h 3722228"/>
              <a:gd name="connsiteX2235" fmla="*/ 4090255 w 6494035"/>
              <a:gd name="connsiteY2235" fmla="*/ 1199810 h 3722228"/>
              <a:gd name="connsiteX2236" fmla="*/ 4100710 w 6494035"/>
              <a:gd name="connsiteY2236" fmla="*/ 1147928 h 3722228"/>
              <a:gd name="connsiteX2237" fmla="*/ 4186774 w 6494035"/>
              <a:gd name="connsiteY2237" fmla="*/ 1132386 h 3722228"/>
              <a:gd name="connsiteX2238" fmla="*/ 4244182 w 6494035"/>
              <a:gd name="connsiteY2238" fmla="*/ 1136933 h 3722228"/>
              <a:gd name="connsiteX2239" fmla="*/ 4297901 w 6494035"/>
              <a:gd name="connsiteY2239" fmla="*/ 1121458 h 3722228"/>
              <a:gd name="connsiteX2240" fmla="*/ 4340744 w 6494035"/>
              <a:gd name="connsiteY2240" fmla="*/ 1155666 h 3722228"/>
              <a:gd name="connsiteX2241" fmla="*/ 4402692 w 6494035"/>
              <a:gd name="connsiteY2241" fmla="*/ 1147928 h 3722228"/>
              <a:gd name="connsiteX2242" fmla="*/ 4468706 w 6494035"/>
              <a:gd name="connsiteY2242" fmla="*/ 1190687 h 3722228"/>
              <a:gd name="connsiteX2243" fmla="*/ 4511549 w 6494035"/>
              <a:gd name="connsiteY2243" fmla="*/ 1232632 h 3722228"/>
              <a:gd name="connsiteX2244" fmla="*/ 4565741 w 6494035"/>
              <a:gd name="connsiteY2244" fmla="*/ 1240369 h 3722228"/>
              <a:gd name="connsiteX2245" fmla="*/ 4599883 w 6494035"/>
              <a:gd name="connsiteY2245" fmla="*/ 1255844 h 3722228"/>
              <a:gd name="connsiteX2246" fmla="*/ 4634970 w 6494035"/>
              <a:gd name="connsiteY2246" fmla="*/ 1263581 h 3722228"/>
              <a:gd name="connsiteX2247" fmla="*/ 4645941 w 6494035"/>
              <a:gd name="connsiteY2247" fmla="*/ 1260391 h 3722228"/>
              <a:gd name="connsiteX2248" fmla="*/ 4650481 w 6494035"/>
              <a:gd name="connsiteY2248" fmla="*/ 1252654 h 3722228"/>
              <a:gd name="connsiteX2249" fmla="*/ 4676868 w 6494035"/>
              <a:gd name="connsiteY2249" fmla="*/ 1240369 h 3722228"/>
              <a:gd name="connsiteX2250" fmla="*/ 4676868 w 6494035"/>
              <a:gd name="connsiteY2250" fmla="*/ 1232632 h 3722228"/>
              <a:gd name="connsiteX2251" fmla="*/ 4688690 w 6494035"/>
              <a:gd name="connsiteY2251" fmla="*/ 1221705 h 3722228"/>
              <a:gd name="connsiteX2252" fmla="*/ 4692378 w 6494035"/>
              <a:gd name="connsiteY2252" fmla="*/ 1217157 h 3722228"/>
              <a:gd name="connsiteX2253" fmla="*/ 4704200 w 6494035"/>
              <a:gd name="connsiteY2253" fmla="*/ 1209420 h 3722228"/>
              <a:gd name="connsiteX2254" fmla="*/ 4727466 w 6494035"/>
              <a:gd name="connsiteY2254" fmla="*/ 1206230 h 3722228"/>
              <a:gd name="connsiteX2255" fmla="*/ 4735126 w 6494035"/>
              <a:gd name="connsiteY2255" fmla="*/ 1213967 h 3722228"/>
              <a:gd name="connsiteX2256" fmla="*/ 4758392 w 6494035"/>
              <a:gd name="connsiteY2256" fmla="*/ 1209420 h 3722228"/>
              <a:gd name="connsiteX2257" fmla="*/ 4762459 w 6494035"/>
              <a:gd name="connsiteY2257" fmla="*/ 1221705 h 3722228"/>
              <a:gd name="connsiteX2258" fmla="*/ 4777969 w 6494035"/>
              <a:gd name="connsiteY2258" fmla="*/ 1224894 h 3722228"/>
              <a:gd name="connsiteX2259" fmla="*/ 4804356 w 6494035"/>
              <a:gd name="connsiteY2259" fmla="*/ 1224894 h 3722228"/>
              <a:gd name="connsiteX2260" fmla="*/ 4839917 w 6494035"/>
              <a:gd name="connsiteY2260" fmla="*/ 1221705 h 3722228"/>
              <a:gd name="connsiteX2261" fmla="*/ 4839505 w 6494035"/>
              <a:gd name="connsiteY2261" fmla="*/ 1221053 h 3722228"/>
              <a:gd name="connsiteX2262" fmla="*/ 4804218 w 6494035"/>
              <a:gd name="connsiteY2262" fmla="*/ 1224215 h 3722228"/>
              <a:gd name="connsiteX2263" fmla="*/ 4777882 w 6494035"/>
              <a:gd name="connsiteY2263" fmla="*/ 1224215 h 3722228"/>
              <a:gd name="connsiteX2264" fmla="*/ 4762421 w 6494035"/>
              <a:gd name="connsiteY2264" fmla="*/ 1221018 h 3722228"/>
              <a:gd name="connsiteX2265" fmla="*/ 4758343 w 6494035"/>
              <a:gd name="connsiteY2265" fmla="*/ 1208748 h 3722228"/>
              <a:gd name="connsiteX2266" fmla="*/ 4735066 w 6494035"/>
              <a:gd name="connsiteY2266" fmla="*/ 1213284 h 3722228"/>
              <a:gd name="connsiteX2267" fmla="*/ 4727250 w 6494035"/>
              <a:gd name="connsiteY2267" fmla="*/ 1205550 h 3722228"/>
              <a:gd name="connsiteX2268" fmla="*/ 4704143 w 6494035"/>
              <a:gd name="connsiteY2268" fmla="*/ 1208748 h 3722228"/>
              <a:gd name="connsiteX2269" fmla="*/ 4692250 w 6494035"/>
              <a:gd name="connsiteY2269" fmla="*/ 1216481 h 3722228"/>
              <a:gd name="connsiteX2270" fmla="*/ 4688512 w 6494035"/>
              <a:gd name="connsiteY2270" fmla="*/ 1221018 h 3722228"/>
              <a:gd name="connsiteX2271" fmla="*/ 4676788 w 6494035"/>
              <a:gd name="connsiteY2271" fmla="*/ 1231949 h 3722228"/>
              <a:gd name="connsiteX2272" fmla="*/ 4676788 w 6494035"/>
              <a:gd name="connsiteY2272" fmla="*/ 1239683 h 3722228"/>
              <a:gd name="connsiteX2273" fmla="*/ 4650283 w 6494035"/>
              <a:gd name="connsiteY2273" fmla="*/ 1252027 h 3722228"/>
              <a:gd name="connsiteX2274" fmla="*/ 4645695 w 6494035"/>
              <a:gd name="connsiteY2274" fmla="*/ 1259315 h 3722228"/>
              <a:gd name="connsiteX2275" fmla="*/ 4634821 w 6494035"/>
              <a:gd name="connsiteY2275" fmla="*/ 1262958 h 3722228"/>
              <a:gd name="connsiteX2276" fmla="*/ 4599821 w 6494035"/>
              <a:gd name="connsiteY2276" fmla="*/ 1255150 h 3722228"/>
              <a:gd name="connsiteX2277" fmla="*/ 4565669 w 6494035"/>
              <a:gd name="connsiteY2277" fmla="*/ 1239683 h 3722228"/>
              <a:gd name="connsiteX2278" fmla="*/ 4511469 w 6494035"/>
              <a:gd name="connsiteY2278" fmla="*/ 1231949 h 3722228"/>
              <a:gd name="connsiteX2279" fmla="*/ 4468653 w 6494035"/>
              <a:gd name="connsiteY2279" fmla="*/ 1190008 h 3722228"/>
              <a:gd name="connsiteX2280" fmla="*/ 4402559 w 6494035"/>
              <a:gd name="connsiteY2280" fmla="*/ 1147249 h 3722228"/>
              <a:gd name="connsiteX2281" fmla="*/ 4340544 w 6494035"/>
              <a:gd name="connsiteY2281" fmla="*/ 1154983 h 3722228"/>
              <a:gd name="connsiteX2282" fmla="*/ 572505 w 6494035"/>
              <a:gd name="connsiteY2282" fmla="*/ 1101204 h 3722228"/>
              <a:gd name="connsiteX2283" fmla="*/ 610847 w 6494035"/>
              <a:gd name="connsiteY2283" fmla="*/ 1124496 h 3722228"/>
              <a:gd name="connsiteX2284" fmla="*/ 614005 w 6494035"/>
              <a:gd name="connsiteY2284" fmla="*/ 1147328 h 3722228"/>
              <a:gd name="connsiteX2285" fmla="*/ 621674 w 6494035"/>
              <a:gd name="connsiteY2285" fmla="*/ 1162856 h 3722228"/>
              <a:gd name="connsiteX2286" fmla="*/ 633850 w 6494035"/>
              <a:gd name="connsiteY2286" fmla="*/ 1190709 h 3722228"/>
              <a:gd name="connsiteX2287" fmla="*/ 610847 w 6494035"/>
              <a:gd name="connsiteY2287" fmla="*/ 1182950 h 3722228"/>
              <a:gd name="connsiteX2288" fmla="*/ 598667 w 6494035"/>
              <a:gd name="connsiteY2288" fmla="*/ 1167422 h 3722228"/>
              <a:gd name="connsiteX2289" fmla="*/ 583331 w 6494035"/>
              <a:gd name="connsiteY2289" fmla="*/ 1155092 h 3722228"/>
              <a:gd name="connsiteX2290" fmla="*/ 564836 w 6494035"/>
              <a:gd name="connsiteY2290" fmla="*/ 1128602 h 3722228"/>
              <a:gd name="connsiteX2291" fmla="*/ 564836 w 6494035"/>
              <a:gd name="connsiteY2291" fmla="*/ 1105770 h 3722228"/>
              <a:gd name="connsiteX2292" fmla="*/ 5241489 w 6494035"/>
              <a:gd name="connsiteY2292" fmla="*/ 1101110 h 3722228"/>
              <a:gd name="connsiteX2293" fmla="*/ 5233910 w 6494035"/>
              <a:gd name="connsiteY2293" fmla="*/ 1139441 h 3722228"/>
              <a:gd name="connsiteX2294" fmla="*/ 5229663 w 6494035"/>
              <a:gd name="connsiteY2294" fmla="*/ 1162717 h 3722228"/>
              <a:gd name="connsiteX2295" fmla="*/ 5229833 w 6494035"/>
              <a:gd name="connsiteY2295" fmla="*/ 1162992 h 3722228"/>
              <a:gd name="connsiteX2296" fmla="*/ 5233920 w 6494035"/>
              <a:gd name="connsiteY2296" fmla="*/ 1140123 h 3722228"/>
              <a:gd name="connsiteX2297" fmla="*/ 5241676 w 6494035"/>
              <a:gd name="connsiteY2297" fmla="*/ 1101436 h 3722228"/>
              <a:gd name="connsiteX2298" fmla="*/ 3289505 w 6494035"/>
              <a:gd name="connsiteY2298" fmla="*/ 1082984 h 3722228"/>
              <a:gd name="connsiteX2299" fmla="*/ 3286405 w 6494035"/>
              <a:gd name="connsiteY2299" fmla="*/ 1098267 h 3722228"/>
              <a:gd name="connsiteX2300" fmla="*/ 3281976 w 6494035"/>
              <a:gd name="connsiteY2300" fmla="*/ 1116699 h 3722228"/>
              <a:gd name="connsiteX2301" fmla="*/ 3281976 w 6494035"/>
              <a:gd name="connsiteY2301" fmla="*/ 1105910 h 3722228"/>
              <a:gd name="connsiteX2302" fmla="*/ 3286405 w 6494035"/>
              <a:gd name="connsiteY2302" fmla="*/ 1093773 h 3722228"/>
              <a:gd name="connsiteX2303" fmla="*/ 3286405 w 6494035"/>
              <a:gd name="connsiteY2303" fmla="*/ 1086130 h 3722228"/>
              <a:gd name="connsiteX2304" fmla="*/ 2849239 w 6494035"/>
              <a:gd name="connsiteY2304" fmla="*/ 1082984 h 3722228"/>
              <a:gd name="connsiteX2305" fmla="*/ 2853380 w 6494035"/>
              <a:gd name="connsiteY2305" fmla="*/ 1086084 h 3722228"/>
              <a:gd name="connsiteX2306" fmla="*/ 2853380 w 6494035"/>
              <a:gd name="connsiteY2306" fmla="*/ 1090513 h 3722228"/>
              <a:gd name="connsiteX2307" fmla="*/ 2849239 w 6494035"/>
              <a:gd name="connsiteY2307" fmla="*/ 1090513 h 3722228"/>
              <a:gd name="connsiteX2308" fmla="*/ 2863778 w 6494035"/>
              <a:gd name="connsiteY2308" fmla="*/ 1075013 h 3722228"/>
              <a:gd name="connsiteX2309" fmla="*/ 2868280 w 6494035"/>
              <a:gd name="connsiteY2309" fmla="*/ 1078201 h 3722228"/>
              <a:gd name="connsiteX2310" fmla="*/ 2868280 w 6494035"/>
              <a:gd name="connsiteY2310" fmla="*/ 1075013 h 3722228"/>
              <a:gd name="connsiteX2311" fmla="*/ 2871432 w 6494035"/>
              <a:gd name="connsiteY2311" fmla="*/ 1075013 h 3722228"/>
              <a:gd name="connsiteX2312" fmla="*/ 2871432 w 6494035"/>
              <a:gd name="connsiteY2312" fmla="*/ 1085945 h 3722228"/>
              <a:gd name="connsiteX2313" fmla="*/ 2879536 w 6494035"/>
              <a:gd name="connsiteY2313" fmla="*/ 1085945 h 3722228"/>
              <a:gd name="connsiteX2314" fmla="*/ 2875934 w 6494035"/>
              <a:gd name="connsiteY2314" fmla="*/ 1090501 h 3722228"/>
              <a:gd name="connsiteX2315" fmla="*/ 2871432 w 6494035"/>
              <a:gd name="connsiteY2315" fmla="*/ 1090501 h 3722228"/>
              <a:gd name="connsiteX2316" fmla="*/ 2868280 w 6494035"/>
              <a:gd name="connsiteY2316" fmla="*/ 1090501 h 3722228"/>
              <a:gd name="connsiteX2317" fmla="*/ 2863778 w 6494035"/>
              <a:gd name="connsiteY2317" fmla="*/ 1082756 h 3722228"/>
              <a:gd name="connsiteX2318" fmla="*/ 2860626 w 6494035"/>
              <a:gd name="connsiteY2318" fmla="*/ 1082756 h 3722228"/>
              <a:gd name="connsiteX2319" fmla="*/ 2844683 w 6494035"/>
              <a:gd name="connsiteY2319" fmla="*/ 1075013 h 3722228"/>
              <a:gd name="connsiteX2320" fmla="*/ 2853287 w 6494035"/>
              <a:gd name="connsiteY2320" fmla="*/ 1075013 h 3722228"/>
              <a:gd name="connsiteX2321" fmla="*/ 2853287 w 6494035"/>
              <a:gd name="connsiteY2321" fmla="*/ 1079062 h 3722228"/>
              <a:gd name="connsiteX2322" fmla="*/ 3317050 w 6494035"/>
              <a:gd name="connsiteY2322" fmla="*/ 1067041 h 3722228"/>
              <a:gd name="connsiteX2323" fmla="*/ 3324795 w 6494035"/>
              <a:gd name="connsiteY2323" fmla="*/ 1067041 h 3722228"/>
              <a:gd name="connsiteX2324" fmla="*/ 3320239 w 6494035"/>
              <a:gd name="connsiteY2324" fmla="*/ 1070276 h 3722228"/>
              <a:gd name="connsiteX2325" fmla="*/ 3320239 w 6494035"/>
              <a:gd name="connsiteY2325" fmla="*/ 1082753 h 3722228"/>
              <a:gd name="connsiteX2326" fmla="*/ 3320239 w 6494035"/>
              <a:gd name="connsiteY2326" fmla="*/ 1085988 h 3722228"/>
              <a:gd name="connsiteX2327" fmla="*/ 3312495 w 6494035"/>
              <a:gd name="connsiteY2327" fmla="*/ 1098465 h 3722228"/>
              <a:gd name="connsiteX2328" fmla="*/ 3309307 w 6494035"/>
              <a:gd name="connsiteY2328" fmla="*/ 1074898 h 3722228"/>
              <a:gd name="connsiteX2329" fmla="*/ 2869248 w 6494035"/>
              <a:gd name="connsiteY2329" fmla="*/ 1052237 h 3722228"/>
              <a:gd name="connsiteX2330" fmla="*/ 2869248 w 6494035"/>
              <a:gd name="connsiteY2330" fmla="*/ 1055389 h 3722228"/>
              <a:gd name="connsiteX2331" fmla="*/ 2864367 w 6494035"/>
              <a:gd name="connsiteY2331" fmla="*/ 1063042 h 3722228"/>
              <a:gd name="connsiteX2332" fmla="*/ 2869248 w 6494035"/>
              <a:gd name="connsiteY2332" fmla="*/ 1063042 h 3722228"/>
              <a:gd name="connsiteX2333" fmla="*/ 2864367 w 6494035"/>
              <a:gd name="connsiteY2333" fmla="*/ 1067544 h 3722228"/>
              <a:gd name="connsiteX2334" fmla="*/ 2856071 w 6494035"/>
              <a:gd name="connsiteY2334" fmla="*/ 1071146 h 3722228"/>
              <a:gd name="connsiteX2335" fmla="*/ 2856071 w 6494035"/>
              <a:gd name="connsiteY2335" fmla="*/ 1067544 h 3722228"/>
              <a:gd name="connsiteX2336" fmla="*/ 2856071 w 6494035"/>
              <a:gd name="connsiteY2336" fmla="*/ 1063042 h 3722228"/>
              <a:gd name="connsiteX2337" fmla="*/ 2856071 w 6494035"/>
              <a:gd name="connsiteY2337" fmla="*/ 1059890 h 3722228"/>
              <a:gd name="connsiteX2338" fmla="*/ 2860951 w 6494035"/>
              <a:gd name="connsiteY2338" fmla="*/ 1059890 h 3722228"/>
              <a:gd name="connsiteX2339" fmla="*/ 2860951 w 6494035"/>
              <a:gd name="connsiteY2339" fmla="*/ 1055389 h 3722228"/>
              <a:gd name="connsiteX2340" fmla="*/ 5276727 w 6494035"/>
              <a:gd name="connsiteY2340" fmla="*/ 1047008 h 3722228"/>
              <a:gd name="connsiteX2341" fmla="*/ 5264833 w 6494035"/>
              <a:gd name="connsiteY2341" fmla="*/ 1051544 h 3722228"/>
              <a:gd name="connsiteX2342" fmla="*/ 5229663 w 6494035"/>
              <a:gd name="connsiteY2342" fmla="*/ 1066565 h 3722228"/>
              <a:gd name="connsiteX2343" fmla="*/ 5222017 w 6494035"/>
              <a:gd name="connsiteY2343" fmla="*/ 1085751 h 3722228"/>
              <a:gd name="connsiteX2344" fmla="*/ 5222260 w 6494035"/>
              <a:gd name="connsiteY2344" fmla="*/ 1085751 h 3722228"/>
              <a:gd name="connsiteX2345" fmla="*/ 5229759 w 6494035"/>
              <a:gd name="connsiteY2345" fmla="*/ 1067704 h 3722228"/>
              <a:gd name="connsiteX2346" fmla="*/ 5264847 w 6494035"/>
              <a:gd name="connsiteY2346" fmla="*/ 1052229 h 3722228"/>
              <a:gd name="connsiteX2347" fmla="*/ 5277142 w 6494035"/>
              <a:gd name="connsiteY2347" fmla="*/ 1047682 h 3722228"/>
              <a:gd name="connsiteX2348" fmla="*/ 5288113 w 6494035"/>
              <a:gd name="connsiteY2348" fmla="*/ 1052229 h 3722228"/>
              <a:gd name="connsiteX2349" fmla="*/ 5311284 w 6494035"/>
              <a:gd name="connsiteY2349" fmla="*/ 1055419 h 3722228"/>
              <a:gd name="connsiteX2350" fmla="*/ 5323200 w 6494035"/>
              <a:gd name="connsiteY2350" fmla="*/ 1059967 h 3722228"/>
              <a:gd name="connsiteX2351" fmla="*/ 5330861 w 6494035"/>
              <a:gd name="connsiteY2351" fmla="*/ 1063157 h 3722228"/>
              <a:gd name="connsiteX2352" fmla="*/ 5365097 w 6494035"/>
              <a:gd name="connsiteY2352" fmla="*/ 1113721 h 3722228"/>
              <a:gd name="connsiteX2353" fmla="*/ 5380513 w 6494035"/>
              <a:gd name="connsiteY2353" fmla="*/ 1129196 h 3722228"/>
              <a:gd name="connsiteX2354" fmla="*/ 5392430 w 6494035"/>
              <a:gd name="connsiteY2354" fmla="*/ 1152476 h 3722228"/>
              <a:gd name="connsiteX2355" fmla="*/ 5400091 w 6494035"/>
              <a:gd name="connsiteY2355" fmla="*/ 1163403 h 3722228"/>
              <a:gd name="connsiteX2356" fmla="*/ 5407846 w 6494035"/>
              <a:gd name="connsiteY2356" fmla="*/ 1171140 h 3722228"/>
              <a:gd name="connsiteX2357" fmla="*/ 5426572 w 6494035"/>
              <a:gd name="connsiteY2357" fmla="*/ 1171140 h 3722228"/>
              <a:gd name="connsiteX2358" fmla="*/ 5438867 w 6494035"/>
              <a:gd name="connsiteY2358" fmla="*/ 1171140 h 3722228"/>
              <a:gd name="connsiteX2359" fmla="*/ 5469793 w 6494035"/>
              <a:gd name="connsiteY2359" fmla="*/ 1186615 h 3722228"/>
              <a:gd name="connsiteX2360" fmla="*/ 5489370 w 6494035"/>
              <a:gd name="connsiteY2360" fmla="*/ 1224894 h 3722228"/>
              <a:gd name="connsiteX2361" fmla="*/ 5497126 w 6494035"/>
              <a:gd name="connsiteY2361" fmla="*/ 1224894 h 3722228"/>
              <a:gd name="connsiteX2362" fmla="*/ 5515852 w 6494035"/>
              <a:gd name="connsiteY2362" fmla="*/ 1221705 h 3722228"/>
              <a:gd name="connsiteX2363" fmla="*/ 5523607 w 6494035"/>
              <a:gd name="connsiteY2363" fmla="*/ 1209420 h 3722228"/>
              <a:gd name="connsiteX2364" fmla="*/ 5543562 w 6494035"/>
              <a:gd name="connsiteY2364" fmla="*/ 1201615 h 3722228"/>
              <a:gd name="connsiteX2365" fmla="*/ 5558601 w 6494035"/>
              <a:gd name="connsiteY2365" fmla="*/ 1194573 h 3722228"/>
              <a:gd name="connsiteX2366" fmla="*/ 5558601 w 6494035"/>
              <a:gd name="connsiteY2366" fmla="*/ 1193206 h 3722228"/>
              <a:gd name="connsiteX2367" fmla="*/ 5543649 w 6494035"/>
              <a:gd name="connsiteY2367" fmla="*/ 1200939 h 3722228"/>
              <a:gd name="connsiteX2368" fmla="*/ 5523601 w 6494035"/>
              <a:gd name="connsiteY2368" fmla="*/ 1208748 h 3722228"/>
              <a:gd name="connsiteX2369" fmla="*/ 5515785 w 6494035"/>
              <a:gd name="connsiteY2369" fmla="*/ 1221018 h 3722228"/>
              <a:gd name="connsiteX2370" fmla="*/ 5497095 w 6494035"/>
              <a:gd name="connsiteY2370" fmla="*/ 1224215 h 3722228"/>
              <a:gd name="connsiteX2371" fmla="*/ 5489449 w 6494035"/>
              <a:gd name="connsiteY2371" fmla="*/ 1224215 h 3722228"/>
              <a:gd name="connsiteX2372" fmla="*/ 5469740 w 6494035"/>
              <a:gd name="connsiteY2372" fmla="*/ 1185472 h 3722228"/>
              <a:gd name="connsiteX2373" fmla="*/ 5438817 w 6494035"/>
              <a:gd name="connsiteY2373" fmla="*/ 1170451 h 3722228"/>
              <a:gd name="connsiteX2374" fmla="*/ 5426584 w 6494035"/>
              <a:gd name="connsiteY2374" fmla="*/ 1170451 h 3722228"/>
              <a:gd name="connsiteX2375" fmla="*/ 5407894 w 6494035"/>
              <a:gd name="connsiteY2375" fmla="*/ 1170451 h 3722228"/>
              <a:gd name="connsiteX2376" fmla="*/ 5400079 w 6494035"/>
              <a:gd name="connsiteY2376" fmla="*/ 1162717 h 3722228"/>
              <a:gd name="connsiteX2377" fmla="*/ 5392433 w 6494035"/>
              <a:gd name="connsiteY2377" fmla="*/ 1151786 h 3722228"/>
              <a:gd name="connsiteX2378" fmla="*/ 5380539 w 6494035"/>
              <a:gd name="connsiteY2378" fmla="*/ 1128510 h 3722228"/>
              <a:gd name="connsiteX2379" fmla="*/ 5365078 w 6494035"/>
              <a:gd name="connsiteY2379" fmla="*/ 1113042 h 3722228"/>
              <a:gd name="connsiteX2380" fmla="*/ 5330927 w 6494035"/>
              <a:gd name="connsiteY2380" fmla="*/ 1062475 h 3722228"/>
              <a:gd name="connsiteX2381" fmla="*/ 5323111 w 6494035"/>
              <a:gd name="connsiteY2381" fmla="*/ 1058832 h 3722228"/>
              <a:gd name="connsiteX2382" fmla="*/ 5310878 w 6494035"/>
              <a:gd name="connsiteY2382" fmla="*/ 1054742 h 3722228"/>
              <a:gd name="connsiteX2383" fmla="*/ 5288111 w 6494035"/>
              <a:gd name="connsiteY2383" fmla="*/ 1051544 h 3722228"/>
              <a:gd name="connsiteX2384" fmla="*/ 2895173 w 6494035"/>
              <a:gd name="connsiteY2384" fmla="*/ 1044265 h 3722228"/>
              <a:gd name="connsiteX2385" fmla="*/ 2910612 w 6494035"/>
              <a:gd name="connsiteY2385" fmla="*/ 1047459 h 3722228"/>
              <a:gd name="connsiteX2386" fmla="*/ 2926051 w 6494035"/>
              <a:gd name="connsiteY2386" fmla="*/ 1044265 h 3722228"/>
              <a:gd name="connsiteX2387" fmla="*/ 2926051 w 6494035"/>
              <a:gd name="connsiteY2387" fmla="*/ 1055201 h 3722228"/>
              <a:gd name="connsiteX2388" fmla="*/ 2910612 w 6494035"/>
              <a:gd name="connsiteY2388" fmla="*/ 1067502 h 3722228"/>
              <a:gd name="connsiteX2389" fmla="*/ 2910612 w 6494035"/>
              <a:gd name="connsiteY2389" fmla="*/ 1070684 h 3722228"/>
              <a:gd name="connsiteX2390" fmla="*/ 2906974 w 6494035"/>
              <a:gd name="connsiteY2390" fmla="*/ 1078425 h 3722228"/>
              <a:gd name="connsiteX2391" fmla="*/ 2918331 w 6494035"/>
              <a:gd name="connsiteY2391" fmla="*/ 1075243 h 3722228"/>
              <a:gd name="connsiteX2392" fmla="*/ 2945572 w 6494035"/>
              <a:gd name="connsiteY2392" fmla="*/ 1075243 h 3722228"/>
              <a:gd name="connsiteX2393" fmla="*/ 2948751 w 6494035"/>
              <a:gd name="connsiteY2393" fmla="*/ 1082985 h 3722228"/>
              <a:gd name="connsiteX2394" fmla="*/ 2941031 w 6494035"/>
              <a:gd name="connsiteY2394" fmla="*/ 1093921 h 3722228"/>
              <a:gd name="connsiteX2395" fmla="*/ 2930133 w 6494035"/>
              <a:gd name="connsiteY2395" fmla="*/ 1113500 h 3722228"/>
              <a:gd name="connsiteX2396" fmla="*/ 2933771 w 6494035"/>
              <a:gd name="connsiteY2396" fmla="*/ 1117145 h 3722228"/>
              <a:gd name="connsiteX2397" fmla="*/ 2926051 w 6494035"/>
              <a:gd name="connsiteY2397" fmla="*/ 1121241 h 3722228"/>
              <a:gd name="connsiteX2398" fmla="*/ 2918331 w 6494035"/>
              <a:gd name="connsiteY2398" fmla="*/ 1124435 h 3722228"/>
              <a:gd name="connsiteX2399" fmla="*/ 2933771 w 6494035"/>
              <a:gd name="connsiteY2399" fmla="*/ 1124435 h 3722228"/>
              <a:gd name="connsiteX2400" fmla="*/ 2953292 w 6494035"/>
              <a:gd name="connsiteY2400" fmla="*/ 1144478 h 3722228"/>
              <a:gd name="connsiteX2401" fmla="*/ 2965553 w 6494035"/>
              <a:gd name="connsiteY2401" fmla="*/ 1167715 h 3722228"/>
              <a:gd name="connsiteX2402" fmla="*/ 2980992 w 6494035"/>
              <a:gd name="connsiteY2402" fmla="*/ 1178638 h 3722228"/>
              <a:gd name="connsiteX2403" fmla="*/ 2984170 w 6494035"/>
              <a:gd name="connsiteY2403" fmla="*/ 1194134 h 3722228"/>
              <a:gd name="connsiteX2404" fmla="*/ 2980992 w 6494035"/>
              <a:gd name="connsiteY2404" fmla="*/ 1194134 h 3722228"/>
              <a:gd name="connsiteX2405" fmla="*/ 2988712 w 6494035"/>
              <a:gd name="connsiteY2405" fmla="*/ 1209617 h 3722228"/>
              <a:gd name="connsiteX2406" fmla="*/ 2984170 w 6494035"/>
              <a:gd name="connsiteY2406" fmla="*/ 1213713 h 3722228"/>
              <a:gd name="connsiteX2407" fmla="*/ 2988712 w 6494035"/>
              <a:gd name="connsiteY2407" fmla="*/ 1221454 h 3722228"/>
              <a:gd name="connsiteX2408" fmla="*/ 2991890 w 6494035"/>
              <a:gd name="connsiteY2408" fmla="*/ 1216907 h 3722228"/>
              <a:gd name="connsiteX2409" fmla="*/ 2999610 w 6494035"/>
              <a:gd name="connsiteY2409" fmla="*/ 1213713 h 3722228"/>
              <a:gd name="connsiteX2410" fmla="*/ 3015049 w 6494035"/>
              <a:gd name="connsiteY2410" fmla="*/ 1224649 h 3722228"/>
              <a:gd name="connsiteX2411" fmla="*/ 3007329 w 6494035"/>
              <a:gd name="connsiteY2411" fmla="*/ 1244691 h 3722228"/>
              <a:gd name="connsiteX2412" fmla="*/ 2999610 w 6494035"/>
              <a:gd name="connsiteY2412" fmla="*/ 1247886 h 3722228"/>
              <a:gd name="connsiteX2413" fmla="*/ 2995972 w 6494035"/>
              <a:gd name="connsiteY2413" fmla="*/ 1252433 h 3722228"/>
              <a:gd name="connsiteX2414" fmla="*/ 2991890 w 6494035"/>
              <a:gd name="connsiteY2414" fmla="*/ 1255627 h 3722228"/>
              <a:gd name="connsiteX2415" fmla="*/ 3007329 w 6494035"/>
              <a:gd name="connsiteY2415" fmla="*/ 1260174 h 3722228"/>
              <a:gd name="connsiteX2416" fmla="*/ 2999610 w 6494035"/>
              <a:gd name="connsiteY2416" fmla="*/ 1271110 h 3722228"/>
              <a:gd name="connsiteX2417" fmla="*/ 2988712 w 6494035"/>
              <a:gd name="connsiteY2417" fmla="*/ 1275670 h 3722228"/>
              <a:gd name="connsiteX2418" fmla="*/ 2973273 w 6494035"/>
              <a:gd name="connsiteY2418" fmla="*/ 1271110 h 3722228"/>
              <a:gd name="connsiteX2419" fmla="*/ 2965553 w 6494035"/>
              <a:gd name="connsiteY2419" fmla="*/ 1271110 h 3722228"/>
              <a:gd name="connsiteX2420" fmla="*/ 2945572 w 6494035"/>
              <a:gd name="connsiteY2420" fmla="*/ 1275670 h 3722228"/>
              <a:gd name="connsiteX2421" fmla="*/ 2930133 w 6494035"/>
              <a:gd name="connsiteY2421" fmla="*/ 1275670 h 3722228"/>
              <a:gd name="connsiteX2422" fmla="*/ 2918331 w 6494035"/>
              <a:gd name="connsiteY2422" fmla="*/ 1278851 h 3722228"/>
              <a:gd name="connsiteX2423" fmla="*/ 2910612 w 6494035"/>
              <a:gd name="connsiteY2423" fmla="*/ 1286593 h 3722228"/>
              <a:gd name="connsiteX2424" fmla="*/ 2902892 w 6494035"/>
              <a:gd name="connsiteY2424" fmla="*/ 1286593 h 3722228"/>
              <a:gd name="connsiteX2425" fmla="*/ 2884275 w 6494035"/>
              <a:gd name="connsiteY2425" fmla="*/ 1294347 h 3722228"/>
              <a:gd name="connsiteX2426" fmla="*/ 2876555 w 6494035"/>
              <a:gd name="connsiteY2426" fmla="*/ 1290702 h 3722228"/>
              <a:gd name="connsiteX2427" fmla="*/ 2887453 w 6494035"/>
              <a:gd name="connsiteY2427" fmla="*/ 1282960 h 3722228"/>
              <a:gd name="connsiteX2428" fmla="*/ 2899255 w 6494035"/>
              <a:gd name="connsiteY2428" fmla="*/ 1267928 h 3722228"/>
              <a:gd name="connsiteX2429" fmla="*/ 2906974 w 6494035"/>
              <a:gd name="connsiteY2429" fmla="*/ 1263369 h 3722228"/>
              <a:gd name="connsiteX2430" fmla="*/ 2922414 w 6494035"/>
              <a:gd name="connsiteY2430" fmla="*/ 1263369 h 3722228"/>
              <a:gd name="connsiteX2431" fmla="*/ 2930133 w 6494035"/>
              <a:gd name="connsiteY2431" fmla="*/ 1252433 h 3722228"/>
              <a:gd name="connsiteX2432" fmla="*/ 2918331 w 6494035"/>
              <a:gd name="connsiteY2432" fmla="*/ 1255627 h 3722228"/>
              <a:gd name="connsiteX2433" fmla="*/ 2902892 w 6494035"/>
              <a:gd name="connsiteY2433" fmla="*/ 1252433 h 3722228"/>
              <a:gd name="connsiteX2434" fmla="*/ 2899255 w 6494035"/>
              <a:gd name="connsiteY2434" fmla="*/ 1247886 h 3722228"/>
              <a:gd name="connsiteX2435" fmla="*/ 2891994 w 6494035"/>
              <a:gd name="connsiteY2435" fmla="*/ 1252433 h 3722228"/>
              <a:gd name="connsiteX2436" fmla="*/ 2887453 w 6494035"/>
              <a:gd name="connsiteY2436" fmla="*/ 1244691 h 3722228"/>
              <a:gd name="connsiteX2437" fmla="*/ 2906974 w 6494035"/>
              <a:gd name="connsiteY2437" fmla="*/ 1229208 h 3722228"/>
              <a:gd name="connsiteX2438" fmla="*/ 2906974 w 6494035"/>
              <a:gd name="connsiteY2438" fmla="*/ 1216907 h 3722228"/>
              <a:gd name="connsiteX2439" fmla="*/ 2899255 w 6494035"/>
              <a:gd name="connsiteY2439" fmla="*/ 1216907 h 3722228"/>
              <a:gd name="connsiteX2440" fmla="*/ 2895173 w 6494035"/>
              <a:gd name="connsiteY2440" fmla="*/ 1216907 h 3722228"/>
              <a:gd name="connsiteX2441" fmla="*/ 2899255 w 6494035"/>
              <a:gd name="connsiteY2441" fmla="*/ 1213713 h 3722228"/>
              <a:gd name="connsiteX2442" fmla="*/ 2914694 w 6494035"/>
              <a:gd name="connsiteY2442" fmla="*/ 1205971 h 3722228"/>
              <a:gd name="connsiteX2443" fmla="*/ 2930133 w 6494035"/>
              <a:gd name="connsiteY2443" fmla="*/ 1205971 h 3722228"/>
              <a:gd name="connsiteX2444" fmla="*/ 2926051 w 6494035"/>
              <a:gd name="connsiteY2444" fmla="*/ 1198230 h 3722228"/>
              <a:gd name="connsiteX2445" fmla="*/ 2926051 w 6494035"/>
              <a:gd name="connsiteY2445" fmla="*/ 1186380 h 3722228"/>
              <a:gd name="connsiteX2446" fmla="*/ 2926051 w 6494035"/>
              <a:gd name="connsiteY2446" fmla="*/ 1183198 h 3722228"/>
              <a:gd name="connsiteX2447" fmla="*/ 2922414 w 6494035"/>
              <a:gd name="connsiteY2447" fmla="*/ 1183198 h 3722228"/>
              <a:gd name="connsiteX2448" fmla="*/ 2918331 w 6494035"/>
              <a:gd name="connsiteY2448" fmla="*/ 1167715 h 3722228"/>
              <a:gd name="connsiteX2449" fmla="*/ 2918331 w 6494035"/>
              <a:gd name="connsiteY2449" fmla="*/ 1163155 h 3722228"/>
              <a:gd name="connsiteX2450" fmla="*/ 2926051 w 6494035"/>
              <a:gd name="connsiteY2450" fmla="*/ 1155414 h 3722228"/>
              <a:gd name="connsiteX2451" fmla="*/ 2918331 w 6494035"/>
              <a:gd name="connsiteY2451" fmla="*/ 1155414 h 3722228"/>
              <a:gd name="connsiteX2452" fmla="*/ 2906974 w 6494035"/>
              <a:gd name="connsiteY2452" fmla="*/ 1159961 h 3722228"/>
              <a:gd name="connsiteX2453" fmla="*/ 2895173 w 6494035"/>
              <a:gd name="connsiteY2453" fmla="*/ 1163155 h 3722228"/>
              <a:gd name="connsiteX2454" fmla="*/ 2887453 w 6494035"/>
              <a:gd name="connsiteY2454" fmla="*/ 1159961 h 3722228"/>
              <a:gd name="connsiteX2455" fmla="*/ 2895173 w 6494035"/>
              <a:gd name="connsiteY2455" fmla="*/ 1139918 h 3722228"/>
              <a:gd name="connsiteX2456" fmla="*/ 2895173 w 6494035"/>
              <a:gd name="connsiteY2456" fmla="*/ 1136737 h 3722228"/>
              <a:gd name="connsiteX2457" fmla="*/ 2895173 w 6494035"/>
              <a:gd name="connsiteY2457" fmla="*/ 1128995 h 3722228"/>
              <a:gd name="connsiteX2458" fmla="*/ 2884275 w 6494035"/>
              <a:gd name="connsiteY2458" fmla="*/ 1128995 h 3722228"/>
              <a:gd name="connsiteX2459" fmla="*/ 2879733 w 6494035"/>
              <a:gd name="connsiteY2459" fmla="*/ 1144478 h 3722228"/>
              <a:gd name="connsiteX2460" fmla="*/ 2879733 w 6494035"/>
              <a:gd name="connsiteY2460" fmla="*/ 1132177 h 3722228"/>
              <a:gd name="connsiteX2461" fmla="*/ 2879733 w 6494035"/>
              <a:gd name="connsiteY2461" fmla="*/ 1117145 h 3722228"/>
              <a:gd name="connsiteX2462" fmla="*/ 2887453 w 6494035"/>
              <a:gd name="connsiteY2462" fmla="*/ 1105758 h 3722228"/>
              <a:gd name="connsiteX2463" fmla="*/ 2879733 w 6494035"/>
              <a:gd name="connsiteY2463" fmla="*/ 1109403 h 3722228"/>
              <a:gd name="connsiteX2464" fmla="*/ 2872014 w 6494035"/>
              <a:gd name="connsiteY2464" fmla="*/ 1101662 h 3722228"/>
              <a:gd name="connsiteX2465" fmla="*/ 2879733 w 6494035"/>
              <a:gd name="connsiteY2465" fmla="*/ 1093921 h 3722228"/>
              <a:gd name="connsiteX2466" fmla="*/ 2884275 w 6494035"/>
              <a:gd name="connsiteY2466" fmla="*/ 1086167 h 3722228"/>
              <a:gd name="connsiteX2467" fmla="*/ 2876555 w 6494035"/>
              <a:gd name="connsiteY2467" fmla="*/ 1082985 h 3722228"/>
              <a:gd name="connsiteX2468" fmla="*/ 2879733 w 6494035"/>
              <a:gd name="connsiteY2468" fmla="*/ 1070684 h 3722228"/>
              <a:gd name="connsiteX2469" fmla="*/ 2887453 w 6494035"/>
              <a:gd name="connsiteY2469" fmla="*/ 1067502 h 3722228"/>
              <a:gd name="connsiteX2470" fmla="*/ 2887453 w 6494035"/>
              <a:gd name="connsiteY2470" fmla="*/ 1059748 h 3722228"/>
              <a:gd name="connsiteX2471" fmla="*/ 2891994 w 6494035"/>
              <a:gd name="connsiteY2471" fmla="*/ 1059748 h 3722228"/>
              <a:gd name="connsiteX2472" fmla="*/ 2922121 w 6494035"/>
              <a:gd name="connsiteY2472" fmla="*/ 1028322 h 3722228"/>
              <a:gd name="connsiteX2473" fmla="*/ 2925494 w 6494035"/>
              <a:gd name="connsiteY2473" fmla="*/ 1031865 h 3722228"/>
              <a:gd name="connsiteX2474" fmla="*/ 2934166 w 6494035"/>
              <a:gd name="connsiteY2474" fmla="*/ 1031865 h 3722228"/>
              <a:gd name="connsiteX2475" fmla="*/ 2934166 w 6494035"/>
              <a:gd name="connsiteY2475" fmla="*/ 1036926 h 3722228"/>
              <a:gd name="connsiteX2476" fmla="*/ 2922121 w 6494035"/>
              <a:gd name="connsiteY2476" fmla="*/ 1036926 h 3722228"/>
              <a:gd name="connsiteX2477" fmla="*/ 2960473 w 6494035"/>
              <a:gd name="connsiteY2477" fmla="*/ 982771 h 3722228"/>
              <a:gd name="connsiteX2478" fmla="*/ 2960473 w 6494035"/>
              <a:gd name="connsiteY2478" fmla="*/ 990589 h 3722228"/>
              <a:gd name="connsiteX2479" fmla="*/ 2964947 w 6494035"/>
              <a:gd name="connsiteY2479" fmla="*/ 998408 h 3722228"/>
              <a:gd name="connsiteX2480" fmla="*/ 2955999 w 6494035"/>
              <a:gd name="connsiteY2480" fmla="*/ 1006226 h 3722228"/>
              <a:gd name="connsiteX2481" fmla="*/ 2955999 w 6494035"/>
              <a:gd name="connsiteY2481" fmla="*/ 998408 h 3722228"/>
              <a:gd name="connsiteX2482" fmla="*/ 2952868 w 6494035"/>
              <a:gd name="connsiteY2482" fmla="*/ 995189 h 3722228"/>
              <a:gd name="connsiteX2483" fmla="*/ 2955999 w 6494035"/>
              <a:gd name="connsiteY2483" fmla="*/ 995189 h 3722228"/>
              <a:gd name="connsiteX2484" fmla="*/ 2952868 w 6494035"/>
              <a:gd name="connsiteY2484" fmla="*/ 987370 h 3722228"/>
              <a:gd name="connsiteX2485" fmla="*/ 2860951 w 6494035"/>
              <a:gd name="connsiteY2485" fmla="*/ 928109 h 3722228"/>
              <a:gd name="connsiteX2486" fmla="*/ 2869248 w 6494035"/>
              <a:gd name="connsiteY2486" fmla="*/ 936406 h 3722228"/>
              <a:gd name="connsiteX2487" fmla="*/ 2864367 w 6494035"/>
              <a:gd name="connsiteY2487" fmla="*/ 941286 h 3722228"/>
              <a:gd name="connsiteX2488" fmla="*/ 2856071 w 6494035"/>
              <a:gd name="connsiteY2488" fmla="*/ 932989 h 3722228"/>
              <a:gd name="connsiteX2489" fmla="*/ 3115180 w 6494035"/>
              <a:gd name="connsiteY2489" fmla="*/ 912634 h 3722228"/>
              <a:gd name="connsiteX2490" fmla="*/ 3119428 w 6494035"/>
              <a:gd name="connsiteY2490" fmla="*/ 912634 h 3722228"/>
              <a:gd name="connsiteX2491" fmla="*/ 3117857 w 6494035"/>
              <a:gd name="connsiteY2491" fmla="*/ 913655 h 3722228"/>
              <a:gd name="connsiteX2492" fmla="*/ 3103797 w 6494035"/>
              <a:gd name="connsiteY2492" fmla="*/ 909436 h 3722228"/>
              <a:gd name="connsiteX2493" fmla="*/ 3115180 w 6494035"/>
              <a:gd name="connsiteY2493" fmla="*/ 912634 h 3722228"/>
              <a:gd name="connsiteX2494" fmla="*/ 3103797 w 6494035"/>
              <a:gd name="connsiteY2494" fmla="*/ 912634 h 3722228"/>
              <a:gd name="connsiteX2495" fmla="*/ 1607503 w 6494035"/>
              <a:gd name="connsiteY2495" fmla="*/ 827896 h 3722228"/>
              <a:gd name="connsiteX2496" fmla="*/ 1607503 w 6494035"/>
              <a:gd name="connsiteY2496" fmla="*/ 840373 h 3722228"/>
              <a:gd name="connsiteX2497" fmla="*/ 1591867 w 6494035"/>
              <a:gd name="connsiteY2497" fmla="*/ 859320 h 3722228"/>
              <a:gd name="connsiteX2498" fmla="*/ 1584049 w 6494035"/>
              <a:gd name="connsiteY2498" fmla="*/ 851464 h 3722228"/>
              <a:gd name="connsiteX2499" fmla="*/ 1596466 w 6494035"/>
              <a:gd name="connsiteY2499" fmla="*/ 832518 h 3722228"/>
              <a:gd name="connsiteX2500" fmla="*/ 1545852 w 6494035"/>
              <a:gd name="connsiteY2500" fmla="*/ 801704 h 3722228"/>
              <a:gd name="connsiteX2501" fmla="*/ 1573350 w 6494035"/>
              <a:gd name="connsiteY2501" fmla="*/ 809579 h 3722228"/>
              <a:gd name="connsiteX2502" fmla="*/ 1565686 w 6494035"/>
              <a:gd name="connsiteY2502" fmla="*/ 817453 h 3722228"/>
              <a:gd name="connsiteX2503" fmla="*/ 1542697 w 6494035"/>
              <a:gd name="connsiteY2503" fmla="*/ 828572 h 3722228"/>
              <a:gd name="connsiteX2504" fmla="*/ 1530526 w 6494035"/>
              <a:gd name="connsiteY2504" fmla="*/ 824866 h 3722228"/>
              <a:gd name="connsiteX2505" fmla="*/ 1530526 w 6494035"/>
              <a:gd name="connsiteY2505" fmla="*/ 817453 h 3722228"/>
              <a:gd name="connsiteX2506" fmla="*/ 1639849 w 6494035"/>
              <a:gd name="connsiteY2506" fmla="*/ 793733 h 3722228"/>
              <a:gd name="connsiteX2507" fmla="*/ 1650799 w 6494035"/>
              <a:gd name="connsiteY2507" fmla="*/ 796921 h 3722228"/>
              <a:gd name="connsiteX2508" fmla="*/ 1650799 w 6494035"/>
              <a:gd name="connsiteY2508" fmla="*/ 804665 h 3722228"/>
              <a:gd name="connsiteX2509" fmla="*/ 1642915 w 6494035"/>
              <a:gd name="connsiteY2509" fmla="*/ 809221 h 3722228"/>
              <a:gd name="connsiteX2510" fmla="*/ 1658070 w 6494035"/>
              <a:gd name="connsiteY2510" fmla="*/ 789177 h 3722228"/>
              <a:gd name="connsiteX2511" fmla="*/ 1665676 w 6494035"/>
              <a:gd name="connsiteY2511" fmla="*/ 789177 h 3722228"/>
              <a:gd name="connsiteX2512" fmla="*/ 1670150 w 6494035"/>
              <a:gd name="connsiteY2512" fmla="*/ 797474 h 3722228"/>
              <a:gd name="connsiteX2513" fmla="*/ 1662544 w 6494035"/>
              <a:gd name="connsiteY2513" fmla="*/ 802354 h 3722228"/>
              <a:gd name="connsiteX2514" fmla="*/ 2617117 w 6494035"/>
              <a:gd name="connsiteY2514" fmla="*/ 774374 h 3722228"/>
              <a:gd name="connsiteX2515" fmla="*/ 2632231 w 6494035"/>
              <a:gd name="connsiteY2515" fmla="*/ 789830 h 3722228"/>
              <a:gd name="connsiteX2516" fmla="*/ 2628104 w 6494035"/>
              <a:gd name="connsiteY2516" fmla="*/ 805287 h 3722228"/>
              <a:gd name="connsiteX2517" fmla="*/ 2632231 w 6494035"/>
              <a:gd name="connsiteY2517" fmla="*/ 817108 h 3722228"/>
              <a:gd name="connsiteX2518" fmla="*/ 2640011 w 6494035"/>
              <a:gd name="connsiteY2518" fmla="*/ 805287 h 3722228"/>
              <a:gd name="connsiteX2519" fmla="*/ 2643673 w 6494035"/>
              <a:gd name="connsiteY2519" fmla="*/ 809379 h 3722228"/>
              <a:gd name="connsiteX2520" fmla="*/ 2647791 w 6494035"/>
              <a:gd name="connsiteY2520" fmla="*/ 809379 h 3722228"/>
              <a:gd name="connsiteX2521" fmla="*/ 2647791 w 6494035"/>
              <a:gd name="connsiteY2521" fmla="*/ 794374 h 3722228"/>
              <a:gd name="connsiteX2522" fmla="*/ 2651454 w 6494035"/>
              <a:gd name="connsiteY2522" fmla="*/ 789830 h 3722228"/>
              <a:gd name="connsiteX2523" fmla="*/ 2659234 w 6494035"/>
              <a:gd name="connsiteY2523" fmla="*/ 805287 h 3722228"/>
              <a:gd name="connsiteX2524" fmla="*/ 2663361 w 6494035"/>
              <a:gd name="connsiteY2524" fmla="*/ 801651 h 3722228"/>
              <a:gd name="connsiteX2525" fmla="*/ 2663361 w 6494035"/>
              <a:gd name="connsiteY2525" fmla="*/ 794374 h 3722228"/>
              <a:gd name="connsiteX2526" fmla="*/ 2671141 w 6494035"/>
              <a:gd name="connsiteY2526" fmla="*/ 789830 h 3722228"/>
              <a:gd name="connsiteX2527" fmla="*/ 2678921 w 6494035"/>
              <a:gd name="connsiteY2527" fmla="*/ 797559 h 3722228"/>
              <a:gd name="connsiteX2528" fmla="*/ 2686710 w 6494035"/>
              <a:gd name="connsiteY2528" fmla="*/ 801651 h 3722228"/>
              <a:gd name="connsiteX2529" fmla="*/ 2682128 w 6494035"/>
              <a:gd name="connsiteY2529" fmla="*/ 789830 h 3722228"/>
              <a:gd name="connsiteX2530" fmla="*/ 2694491 w 6494035"/>
              <a:gd name="connsiteY2530" fmla="*/ 797559 h 3722228"/>
              <a:gd name="connsiteX2531" fmla="*/ 2702271 w 6494035"/>
              <a:gd name="connsiteY2531" fmla="*/ 789830 h 3722228"/>
              <a:gd name="connsiteX2532" fmla="*/ 2710051 w 6494035"/>
              <a:gd name="connsiteY2532" fmla="*/ 794374 h 3722228"/>
              <a:gd name="connsiteX2533" fmla="*/ 2713258 w 6494035"/>
              <a:gd name="connsiteY2533" fmla="*/ 789830 h 3722228"/>
              <a:gd name="connsiteX2534" fmla="*/ 2713258 w 6494035"/>
              <a:gd name="connsiteY2534" fmla="*/ 782102 h 3722228"/>
              <a:gd name="connsiteX2535" fmla="*/ 2721038 w 6494035"/>
              <a:gd name="connsiteY2535" fmla="*/ 778917 h 3722228"/>
              <a:gd name="connsiteX2536" fmla="*/ 2725621 w 6494035"/>
              <a:gd name="connsiteY2536" fmla="*/ 789830 h 3722228"/>
              <a:gd name="connsiteX2537" fmla="*/ 2744388 w 6494035"/>
              <a:gd name="connsiteY2537" fmla="*/ 786646 h 3722228"/>
              <a:gd name="connsiteX2538" fmla="*/ 2736608 w 6494035"/>
              <a:gd name="connsiteY2538" fmla="*/ 794374 h 3722228"/>
              <a:gd name="connsiteX2539" fmla="*/ 2744388 w 6494035"/>
              <a:gd name="connsiteY2539" fmla="*/ 794374 h 3722228"/>
              <a:gd name="connsiteX2540" fmla="*/ 2740725 w 6494035"/>
              <a:gd name="connsiteY2540" fmla="*/ 805287 h 3722228"/>
              <a:gd name="connsiteX2541" fmla="*/ 2744388 w 6494035"/>
              <a:gd name="connsiteY2541" fmla="*/ 805287 h 3722228"/>
              <a:gd name="connsiteX2542" fmla="*/ 2759957 w 6494035"/>
              <a:gd name="connsiteY2542" fmla="*/ 820743 h 3722228"/>
              <a:gd name="connsiteX2543" fmla="*/ 2759957 w 6494035"/>
              <a:gd name="connsiteY2543" fmla="*/ 828015 h 3722228"/>
              <a:gd name="connsiteX2544" fmla="*/ 2756295 w 6494035"/>
              <a:gd name="connsiteY2544" fmla="*/ 832564 h 3722228"/>
              <a:gd name="connsiteX2545" fmla="*/ 2752168 w 6494035"/>
              <a:gd name="connsiteY2545" fmla="*/ 843472 h 3722228"/>
              <a:gd name="connsiteX2546" fmla="*/ 2744388 w 6494035"/>
              <a:gd name="connsiteY2546" fmla="*/ 848021 h 3722228"/>
              <a:gd name="connsiteX2547" fmla="*/ 2740725 w 6494035"/>
              <a:gd name="connsiteY2547" fmla="*/ 855743 h 3722228"/>
              <a:gd name="connsiteX2548" fmla="*/ 2725621 w 6494035"/>
              <a:gd name="connsiteY2548" fmla="*/ 858928 h 3722228"/>
              <a:gd name="connsiteX2549" fmla="*/ 2710051 w 6494035"/>
              <a:gd name="connsiteY2549" fmla="*/ 866656 h 3722228"/>
              <a:gd name="connsiteX2550" fmla="*/ 2697697 w 6494035"/>
              <a:gd name="connsiteY2550" fmla="*/ 874385 h 3722228"/>
              <a:gd name="connsiteX2551" fmla="*/ 2682128 w 6494035"/>
              <a:gd name="connsiteY2551" fmla="*/ 882113 h 3722228"/>
              <a:gd name="connsiteX2552" fmla="*/ 2666558 w 6494035"/>
              <a:gd name="connsiteY2552" fmla="*/ 886656 h 3722228"/>
              <a:gd name="connsiteX2553" fmla="*/ 2643673 w 6494035"/>
              <a:gd name="connsiteY2553" fmla="*/ 878928 h 3722228"/>
              <a:gd name="connsiteX2554" fmla="*/ 2632231 w 6494035"/>
              <a:gd name="connsiteY2554" fmla="*/ 871200 h 3722228"/>
              <a:gd name="connsiteX2555" fmla="*/ 2601557 w 6494035"/>
              <a:gd name="connsiteY2555" fmla="*/ 871200 h 3722228"/>
              <a:gd name="connsiteX2556" fmla="*/ 2601557 w 6494035"/>
              <a:gd name="connsiteY2556" fmla="*/ 863472 h 3722228"/>
              <a:gd name="connsiteX2557" fmla="*/ 2604764 w 6494035"/>
              <a:gd name="connsiteY2557" fmla="*/ 863472 h 3722228"/>
              <a:gd name="connsiteX2558" fmla="*/ 2617117 w 6494035"/>
              <a:gd name="connsiteY2558" fmla="*/ 855743 h 3722228"/>
              <a:gd name="connsiteX2559" fmla="*/ 2609337 w 6494035"/>
              <a:gd name="connsiteY2559" fmla="*/ 848021 h 3722228"/>
              <a:gd name="connsiteX2560" fmla="*/ 2609337 w 6494035"/>
              <a:gd name="connsiteY2560" fmla="*/ 835743 h 3722228"/>
              <a:gd name="connsiteX2561" fmla="*/ 2585987 w 6494035"/>
              <a:gd name="connsiteY2561" fmla="*/ 835743 h 3722228"/>
              <a:gd name="connsiteX2562" fmla="*/ 2581414 w 6494035"/>
              <a:gd name="connsiteY2562" fmla="*/ 832564 h 3722228"/>
              <a:gd name="connsiteX2563" fmla="*/ 2601557 w 6494035"/>
              <a:gd name="connsiteY2563" fmla="*/ 828015 h 3722228"/>
              <a:gd name="connsiteX2564" fmla="*/ 2620324 w 6494035"/>
              <a:gd name="connsiteY2564" fmla="*/ 828015 h 3722228"/>
              <a:gd name="connsiteX2565" fmla="*/ 2624906 w 6494035"/>
              <a:gd name="connsiteY2565" fmla="*/ 824836 h 3722228"/>
              <a:gd name="connsiteX2566" fmla="*/ 2620324 w 6494035"/>
              <a:gd name="connsiteY2566" fmla="*/ 824836 h 3722228"/>
              <a:gd name="connsiteX2567" fmla="*/ 2612544 w 6494035"/>
              <a:gd name="connsiteY2567" fmla="*/ 820743 h 3722228"/>
              <a:gd name="connsiteX2568" fmla="*/ 2620324 w 6494035"/>
              <a:gd name="connsiteY2568" fmla="*/ 813015 h 3722228"/>
              <a:gd name="connsiteX2569" fmla="*/ 2604764 w 6494035"/>
              <a:gd name="connsiteY2569" fmla="*/ 805287 h 3722228"/>
              <a:gd name="connsiteX2570" fmla="*/ 2589194 w 6494035"/>
              <a:gd name="connsiteY2570" fmla="*/ 813015 h 3722228"/>
              <a:gd name="connsiteX2571" fmla="*/ 2578207 w 6494035"/>
              <a:gd name="connsiteY2571" fmla="*/ 809379 h 3722228"/>
              <a:gd name="connsiteX2572" fmla="*/ 2585987 w 6494035"/>
              <a:gd name="connsiteY2572" fmla="*/ 801651 h 3722228"/>
              <a:gd name="connsiteX2573" fmla="*/ 2593776 w 6494035"/>
              <a:gd name="connsiteY2573" fmla="*/ 805287 h 3722228"/>
              <a:gd name="connsiteX2574" fmla="*/ 2596974 w 6494035"/>
              <a:gd name="connsiteY2574" fmla="*/ 801651 h 3722228"/>
              <a:gd name="connsiteX2575" fmla="*/ 2589194 w 6494035"/>
              <a:gd name="connsiteY2575" fmla="*/ 797559 h 3722228"/>
              <a:gd name="connsiteX2576" fmla="*/ 2593776 w 6494035"/>
              <a:gd name="connsiteY2576" fmla="*/ 794374 h 3722228"/>
              <a:gd name="connsiteX2577" fmla="*/ 2596974 w 6494035"/>
              <a:gd name="connsiteY2577" fmla="*/ 786646 h 3722228"/>
              <a:gd name="connsiteX2578" fmla="*/ 2604764 w 6494035"/>
              <a:gd name="connsiteY2578" fmla="*/ 794374 h 3722228"/>
              <a:gd name="connsiteX2579" fmla="*/ 2612544 w 6494035"/>
              <a:gd name="connsiteY2579" fmla="*/ 794374 h 3722228"/>
              <a:gd name="connsiteX2580" fmla="*/ 2604764 w 6494035"/>
              <a:gd name="connsiteY2580" fmla="*/ 782102 h 3722228"/>
              <a:gd name="connsiteX2581" fmla="*/ 3270135 w 6494035"/>
              <a:gd name="connsiteY2581" fmla="*/ 719959 h 3722228"/>
              <a:gd name="connsiteX2582" fmla="*/ 3262829 w 6494035"/>
              <a:gd name="connsiteY2582" fmla="*/ 724495 h 3722228"/>
              <a:gd name="connsiteX2583" fmla="*/ 3270135 w 6494035"/>
              <a:gd name="connsiteY2583" fmla="*/ 724495 h 3722228"/>
              <a:gd name="connsiteX2584" fmla="*/ 3231423 w 6494035"/>
              <a:gd name="connsiteY2584" fmla="*/ 716750 h 3722228"/>
              <a:gd name="connsiteX2585" fmla="*/ 3226949 w 6494035"/>
              <a:gd name="connsiteY2585" fmla="*/ 720395 h 3722228"/>
              <a:gd name="connsiteX2586" fmla="*/ 3223817 w 6494035"/>
              <a:gd name="connsiteY2586" fmla="*/ 720395 h 3722228"/>
              <a:gd name="connsiteX2587" fmla="*/ 3242907 w 6494035"/>
              <a:gd name="connsiteY2587" fmla="*/ 709463 h 3722228"/>
              <a:gd name="connsiteX2588" fmla="*/ 3247506 w 6494035"/>
              <a:gd name="connsiteY2588" fmla="*/ 717117 h 3722228"/>
              <a:gd name="connsiteX2589" fmla="*/ 3250725 w 6494035"/>
              <a:gd name="connsiteY2589" fmla="*/ 709463 h 3722228"/>
              <a:gd name="connsiteX2590" fmla="*/ 3255323 w 6494035"/>
              <a:gd name="connsiteY2590" fmla="*/ 717117 h 3722228"/>
              <a:gd name="connsiteX2591" fmla="*/ 3242907 w 6494035"/>
              <a:gd name="connsiteY2591" fmla="*/ 724771 h 3722228"/>
              <a:gd name="connsiteX2592" fmla="*/ 3239687 w 6494035"/>
              <a:gd name="connsiteY2592" fmla="*/ 728373 h 3722228"/>
              <a:gd name="connsiteX2593" fmla="*/ 3235088 w 6494035"/>
              <a:gd name="connsiteY2593" fmla="*/ 728373 h 3722228"/>
              <a:gd name="connsiteX2594" fmla="*/ 3231869 w 6494035"/>
              <a:gd name="connsiteY2594" fmla="*/ 720269 h 3722228"/>
              <a:gd name="connsiteX2595" fmla="*/ 3226949 w 6494035"/>
              <a:gd name="connsiteY2595" fmla="*/ 704907 h 3722228"/>
              <a:gd name="connsiteX2596" fmla="*/ 3231423 w 6494035"/>
              <a:gd name="connsiteY2596" fmla="*/ 709462 h 3722228"/>
              <a:gd name="connsiteX2597" fmla="*/ 3231423 w 6494035"/>
              <a:gd name="connsiteY2597" fmla="*/ 716750 h 3722228"/>
              <a:gd name="connsiteX2598" fmla="*/ 3226949 w 6494035"/>
              <a:gd name="connsiteY2598" fmla="*/ 716750 h 3722228"/>
              <a:gd name="connsiteX2599" fmla="*/ 3219344 w 6494035"/>
              <a:gd name="connsiteY2599" fmla="*/ 720395 h 3722228"/>
              <a:gd name="connsiteX2600" fmla="*/ 3219344 w 6494035"/>
              <a:gd name="connsiteY2600" fmla="*/ 712650 h 3722228"/>
              <a:gd name="connsiteX2601" fmla="*/ 3226949 w 6494035"/>
              <a:gd name="connsiteY2601" fmla="*/ 712650 h 3722228"/>
              <a:gd name="connsiteX2602" fmla="*/ 1553196 w 6494035"/>
              <a:gd name="connsiteY2602" fmla="*/ 686687 h 3722228"/>
              <a:gd name="connsiteX2603" fmla="*/ 1553196 w 6494035"/>
              <a:gd name="connsiteY2603" fmla="*/ 709811 h 3722228"/>
              <a:gd name="connsiteX2604" fmla="*/ 1565517 w 6494035"/>
              <a:gd name="connsiteY2604" fmla="*/ 705277 h 3722228"/>
              <a:gd name="connsiteX2605" fmla="*/ 1588789 w 6494035"/>
              <a:gd name="connsiteY2605" fmla="*/ 736112 h 3722228"/>
              <a:gd name="connsiteX2606" fmla="*/ 1591987 w 6494035"/>
              <a:gd name="connsiteY2606" fmla="*/ 758785 h 3722228"/>
              <a:gd name="connsiteX2607" fmla="*/ 1607500 w 6494035"/>
              <a:gd name="connsiteY2607" fmla="*/ 766497 h 3722228"/>
              <a:gd name="connsiteX2608" fmla="*/ 1612062 w 6494035"/>
              <a:gd name="connsiteY2608" fmla="*/ 778738 h 3722228"/>
              <a:gd name="connsiteX2609" fmla="*/ 1596549 w 6494035"/>
              <a:gd name="connsiteY2609" fmla="*/ 786449 h 3722228"/>
              <a:gd name="connsiteX2610" fmla="*/ 1568708 w 6494035"/>
              <a:gd name="connsiteY2610" fmla="*/ 774203 h 3722228"/>
              <a:gd name="connsiteX2611" fmla="*/ 1568708 w 6494035"/>
              <a:gd name="connsiteY2611" fmla="*/ 755613 h 3722228"/>
              <a:gd name="connsiteX2612" fmla="*/ 1557758 w 6494035"/>
              <a:gd name="connsiteY2612" fmla="*/ 758785 h 3722228"/>
              <a:gd name="connsiteX2613" fmla="*/ 1538140 w 6494035"/>
              <a:gd name="connsiteY2613" fmla="*/ 774203 h 3722228"/>
              <a:gd name="connsiteX2614" fmla="*/ 1522621 w 6494035"/>
              <a:gd name="connsiteY2614" fmla="*/ 786449 h 3722228"/>
              <a:gd name="connsiteX2615" fmla="*/ 1507109 w 6494035"/>
              <a:gd name="connsiteY2615" fmla="*/ 786449 h 3722228"/>
              <a:gd name="connsiteX2616" fmla="*/ 1503917 w 6494035"/>
              <a:gd name="connsiteY2616" fmla="*/ 778738 h 3722228"/>
              <a:gd name="connsiteX2617" fmla="*/ 1483836 w 6494035"/>
              <a:gd name="connsiteY2617" fmla="*/ 778738 h 3722228"/>
              <a:gd name="connsiteX2618" fmla="*/ 1488398 w 6494035"/>
              <a:gd name="connsiteY2618" fmla="*/ 771031 h 3722228"/>
              <a:gd name="connsiteX2619" fmla="*/ 1507109 w 6494035"/>
              <a:gd name="connsiteY2619" fmla="*/ 758785 h 3722228"/>
              <a:gd name="connsiteX2620" fmla="*/ 1522621 w 6494035"/>
              <a:gd name="connsiteY2620" fmla="*/ 720694 h 3722228"/>
              <a:gd name="connsiteX2621" fmla="*/ 1538140 w 6494035"/>
              <a:gd name="connsiteY2621" fmla="*/ 702105 h 3722228"/>
              <a:gd name="connsiteX2622" fmla="*/ 1747635 w 6494035"/>
              <a:gd name="connsiteY2622" fmla="*/ 632025 h 3722228"/>
              <a:gd name="connsiteX2623" fmla="*/ 1758969 w 6494035"/>
              <a:gd name="connsiteY2623" fmla="*/ 639882 h 3722228"/>
              <a:gd name="connsiteX2624" fmla="*/ 1751263 w 6494035"/>
              <a:gd name="connsiteY2624" fmla="*/ 658828 h 3722228"/>
              <a:gd name="connsiteX2625" fmla="*/ 1732677 w 6494035"/>
              <a:gd name="connsiteY2625" fmla="*/ 663449 h 3722228"/>
              <a:gd name="connsiteX2626" fmla="*/ 1712732 w 6494035"/>
              <a:gd name="connsiteY2626" fmla="*/ 658828 h 3722228"/>
              <a:gd name="connsiteX2627" fmla="*/ 1717265 w 6494035"/>
              <a:gd name="connsiteY2627" fmla="*/ 647737 h 3722228"/>
              <a:gd name="connsiteX2628" fmla="*/ 1728144 w 6494035"/>
              <a:gd name="connsiteY2628" fmla="*/ 635260 h 3722228"/>
              <a:gd name="connsiteX2629" fmla="*/ 1422285 w 6494035"/>
              <a:gd name="connsiteY2629" fmla="*/ 509036 h 3722228"/>
              <a:gd name="connsiteX2630" fmla="*/ 1434170 w 6494035"/>
              <a:gd name="connsiteY2630" fmla="*/ 532268 h 3722228"/>
              <a:gd name="connsiteX2631" fmla="*/ 1437828 w 6494035"/>
              <a:gd name="connsiteY2631" fmla="*/ 550943 h 3722228"/>
              <a:gd name="connsiteX2632" fmla="*/ 1430056 w 6494035"/>
              <a:gd name="connsiteY2632" fmla="*/ 558687 h 3722228"/>
              <a:gd name="connsiteX2633" fmla="*/ 1409940 w 6494035"/>
              <a:gd name="connsiteY2633" fmla="*/ 558687 h 3722228"/>
              <a:gd name="connsiteX2634" fmla="*/ 1394395 w 6494035"/>
              <a:gd name="connsiteY2634" fmla="*/ 550943 h 3722228"/>
              <a:gd name="connsiteX2635" fmla="*/ 1375651 w 6494035"/>
              <a:gd name="connsiteY2635" fmla="*/ 535455 h 3722228"/>
              <a:gd name="connsiteX2636" fmla="*/ 1391197 w 6494035"/>
              <a:gd name="connsiteY2636" fmla="*/ 532268 h 3722228"/>
              <a:gd name="connsiteX2637" fmla="*/ 1402167 w 6494035"/>
              <a:gd name="connsiteY2637" fmla="*/ 519969 h 3722228"/>
              <a:gd name="connsiteX2638" fmla="*/ 1781783 w 6494035"/>
              <a:gd name="connsiteY2638" fmla="*/ 427044 h 3722228"/>
              <a:gd name="connsiteX2639" fmla="*/ 1794126 w 6494035"/>
              <a:gd name="connsiteY2639" fmla="*/ 434938 h 3722228"/>
              <a:gd name="connsiteX2640" fmla="*/ 1825213 w 6494035"/>
              <a:gd name="connsiteY2640" fmla="*/ 442832 h 3722228"/>
              <a:gd name="connsiteX2641" fmla="*/ 1832986 w 6494035"/>
              <a:gd name="connsiteY2641" fmla="*/ 474409 h 3722228"/>
              <a:gd name="connsiteX2642" fmla="*/ 1813786 w 6494035"/>
              <a:gd name="connsiteY2642" fmla="*/ 466515 h 3722228"/>
              <a:gd name="connsiteX2643" fmla="*/ 1797326 w 6494035"/>
              <a:gd name="connsiteY2643" fmla="*/ 466515 h 3722228"/>
              <a:gd name="connsiteX2644" fmla="*/ 1778583 w 6494035"/>
              <a:gd name="connsiteY2644" fmla="*/ 466515 h 3722228"/>
              <a:gd name="connsiteX2645" fmla="*/ 1770811 w 6494035"/>
              <a:gd name="connsiteY2645" fmla="*/ 458621 h 3722228"/>
              <a:gd name="connsiteX2646" fmla="*/ 1778583 w 6494035"/>
              <a:gd name="connsiteY2646" fmla="*/ 447477 h 3722228"/>
              <a:gd name="connsiteX2647" fmla="*/ 1774011 w 6494035"/>
              <a:gd name="connsiteY2647" fmla="*/ 439583 h 3722228"/>
              <a:gd name="connsiteX2648" fmla="*/ 1669963 w 6494035"/>
              <a:gd name="connsiteY2648" fmla="*/ 404268 h 3722228"/>
              <a:gd name="connsiteX2649" fmla="*/ 1715996 w 6494035"/>
              <a:gd name="connsiteY2649" fmla="*/ 408827 h 3722228"/>
              <a:gd name="connsiteX2650" fmla="*/ 1700508 w 6494035"/>
              <a:gd name="connsiteY2650" fmla="*/ 416568 h 3722228"/>
              <a:gd name="connsiteX2651" fmla="*/ 1680901 w 6494035"/>
              <a:gd name="connsiteY2651" fmla="*/ 427490 h 3722228"/>
              <a:gd name="connsiteX2652" fmla="*/ 1657660 w 6494035"/>
              <a:gd name="connsiteY2652" fmla="*/ 442970 h 3722228"/>
              <a:gd name="connsiteX2653" fmla="*/ 1657660 w 6494035"/>
              <a:gd name="connsiteY2653" fmla="*/ 458000 h 3722228"/>
              <a:gd name="connsiteX2654" fmla="*/ 1646722 w 6494035"/>
              <a:gd name="connsiteY2654" fmla="*/ 478016 h 3722228"/>
              <a:gd name="connsiteX2655" fmla="*/ 1654476 w 6494035"/>
              <a:gd name="connsiteY2655" fmla="*/ 496702 h 3722228"/>
              <a:gd name="connsiteX2656" fmla="*/ 1627115 w 6494035"/>
              <a:gd name="connsiteY2656" fmla="*/ 512183 h 3722228"/>
              <a:gd name="connsiteX2657" fmla="*/ 1649906 w 6494035"/>
              <a:gd name="connsiteY2657" fmla="*/ 516718 h 3722228"/>
              <a:gd name="connsiteX2658" fmla="*/ 1669963 w 6494035"/>
              <a:gd name="connsiteY2658" fmla="*/ 493497 h 3722228"/>
              <a:gd name="connsiteX2659" fmla="*/ 1662210 w 6494035"/>
              <a:gd name="connsiteY2659" fmla="*/ 488962 h 3722228"/>
              <a:gd name="connsiteX2660" fmla="*/ 1669963 w 6494035"/>
              <a:gd name="connsiteY2660" fmla="*/ 470275 h 3722228"/>
              <a:gd name="connsiteX2661" fmla="*/ 1680901 w 6494035"/>
              <a:gd name="connsiteY2661" fmla="*/ 465740 h 3722228"/>
              <a:gd name="connsiteX2662" fmla="*/ 1685470 w 6494035"/>
              <a:gd name="connsiteY2662" fmla="*/ 450711 h 3722228"/>
              <a:gd name="connsiteX2663" fmla="*/ 1700508 w 6494035"/>
              <a:gd name="connsiteY2663" fmla="*/ 439337 h 3722228"/>
              <a:gd name="connsiteX2664" fmla="*/ 1723750 w 6494035"/>
              <a:gd name="connsiteY2664" fmla="*/ 427490 h 3722228"/>
              <a:gd name="connsiteX2665" fmla="*/ 1765681 w 6494035"/>
              <a:gd name="connsiteY2665" fmla="*/ 424308 h 3722228"/>
              <a:gd name="connsiteX2666" fmla="*/ 1762498 w 6494035"/>
              <a:gd name="connsiteY2666" fmla="*/ 439337 h 3722228"/>
              <a:gd name="connsiteX2667" fmla="*/ 1765681 w 6494035"/>
              <a:gd name="connsiteY2667" fmla="*/ 447054 h 3722228"/>
              <a:gd name="connsiteX2668" fmla="*/ 1757927 w 6494035"/>
              <a:gd name="connsiteY2668" fmla="*/ 465740 h 3722228"/>
              <a:gd name="connsiteX2669" fmla="*/ 1739237 w 6494035"/>
              <a:gd name="connsiteY2669" fmla="*/ 493497 h 3722228"/>
              <a:gd name="connsiteX2670" fmla="*/ 1757927 w 6494035"/>
              <a:gd name="connsiteY2670" fmla="*/ 481222 h 3722228"/>
              <a:gd name="connsiteX2671" fmla="*/ 1765681 w 6494035"/>
              <a:gd name="connsiteY2671" fmla="*/ 485756 h 3722228"/>
              <a:gd name="connsiteX2672" fmla="*/ 1785738 w 6494035"/>
              <a:gd name="connsiteY2672" fmla="*/ 493497 h 3722228"/>
              <a:gd name="connsiteX2673" fmla="*/ 1781168 w 6494035"/>
              <a:gd name="connsiteY2673" fmla="*/ 481222 h 3722228"/>
              <a:gd name="connsiteX2674" fmla="*/ 1796676 w 6494035"/>
              <a:gd name="connsiteY2674" fmla="*/ 473481 h 3722228"/>
              <a:gd name="connsiteX2675" fmla="*/ 1813081 w 6494035"/>
              <a:gd name="connsiteY2675" fmla="*/ 478016 h 3722228"/>
              <a:gd name="connsiteX2676" fmla="*/ 1836322 w 6494035"/>
              <a:gd name="connsiteY2676" fmla="*/ 485756 h 3722228"/>
              <a:gd name="connsiteX2677" fmla="*/ 1839524 w 6494035"/>
              <a:gd name="connsiteY2677" fmla="*/ 496702 h 3722228"/>
              <a:gd name="connsiteX2678" fmla="*/ 1820834 w 6494035"/>
              <a:gd name="connsiteY2678" fmla="*/ 501237 h 3722228"/>
              <a:gd name="connsiteX2679" fmla="*/ 1836322 w 6494035"/>
              <a:gd name="connsiteY2679" fmla="*/ 508978 h 3722228"/>
              <a:gd name="connsiteX2680" fmla="*/ 1820834 w 6494035"/>
              <a:gd name="connsiteY2680" fmla="*/ 516718 h 3722228"/>
              <a:gd name="connsiteX2681" fmla="*/ 1844075 w 6494035"/>
              <a:gd name="connsiteY2681" fmla="*/ 519924 h 3722228"/>
              <a:gd name="connsiteX2682" fmla="*/ 1847259 w 6494035"/>
              <a:gd name="connsiteY2682" fmla="*/ 539488 h 3722228"/>
              <a:gd name="connsiteX2683" fmla="*/ 1862766 w 6494035"/>
              <a:gd name="connsiteY2683" fmla="*/ 524008 h 3722228"/>
              <a:gd name="connsiteX2684" fmla="*/ 1874620 w 6494035"/>
              <a:gd name="connsiteY2684" fmla="*/ 531748 h 3722228"/>
              <a:gd name="connsiteX2685" fmla="*/ 1878253 w 6494035"/>
              <a:gd name="connsiteY2685" fmla="*/ 543145 h 3722228"/>
              <a:gd name="connsiteX2686" fmla="*/ 1878253 w 6494035"/>
              <a:gd name="connsiteY2686" fmla="*/ 554969 h 3722228"/>
              <a:gd name="connsiteX2687" fmla="*/ 1893291 w 6494035"/>
              <a:gd name="connsiteY2687" fmla="*/ 565892 h 3722228"/>
              <a:gd name="connsiteX2688" fmla="*/ 1905595 w 6494035"/>
              <a:gd name="connsiteY2688" fmla="*/ 578191 h 3722228"/>
              <a:gd name="connsiteX2689" fmla="*/ 1893291 w 6494035"/>
              <a:gd name="connsiteY2689" fmla="*/ 589113 h 3722228"/>
              <a:gd name="connsiteX2690" fmla="*/ 1908798 w 6494035"/>
              <a:gd name="connsiteY2690" fmla="*/ 589113 h 3722228"/>
              <a:gd name="connsiteX2691" fmla="*/ 1916552 w 6494035"/>
              <a:gd name="connsiteY2691" fmla="*/ 604594 h 3722228"/>
              <a:gd name="connsiteX2692" fmla="*/ 1890108 w 6494035"/>
              <a:gd name="connsiteY2692" fmla="*/ 609152 h 3722228"/>
              <a:gd name="connsiteX2693" fmla="*/ 1921102 w 6494035"/>
              <a:gd name="connsiteY2693" fmla="*/ 624182 h 3722228"/>
              <a:gd name="connsiteX2694" fmla="*/ 1905595 w 6494035"/>
              <a:gd name="connsiteY2694" fmla="*/ 624182 h 3722228"/>
              <a:gd name="connsiteX2695" fmla="*/ 1885558 w 6494035"/>
              <a:gd name="connsiteY2695" fmla="*/ 631923 h 3722228"/>
              <a:gd name="connsiteX2696" fmla="*/ 1897862 w 6494035"/>
              <a:gd name="connsiteY2696" fmla="*/ 647404 h 3722228"/>
              <a:gd name="connsiteX2697" fmla="*/ 1908798 w 6494035"/>
              <a:gd name="connsiteY2697" fmla="*/ 666066 h 3722228"/>
              <a:gd name="connsiteX2698" fmla="*/ 1932039 w 6494035"/>
              <a:gd name="connsiteY2698" fmla="*/ 673807 h 3722228"/>
              <a:gd name="connsiteX2699" fmla="*/ 1939793 w 6494035"/>
              <a:gd name="connsiteY2699" fmla="*/ 704769 h 3722228"/>
              <a:gd name="connsiteX2700" fmla="*/ 1959382 w 6494035"/>
              <a:gd name="connsiteY2700" fmla="*/ 704769 h 3722228"/>
              <a:gd name="connsiteX2701" fmla="*/ 1970787 w 6494035"/>
              <a:gd name="connsiteY2701" fmla="*/ 712509 h 3722228"/>
              <a:gd name="connsiteX2702" fmla="*/ 1967135 w 6494035"/>
              <a:gd name="connsiteY2702" fmla="*/ 724333 h 3722228"/>
              <a:gd name="connsiteX2703" fmla="*/ 1944343 w 6494035"/>
              <a:gd name="connsiteY2703" fmla="*/ 743019 h 3722228"/>
              <a:gd name="connsiteX2704" fmla="*/ 1924286 w 6494035"/>
              <a:gd name="connsiteY2704" fmla="*/ 750760 h 3722228"/>
              <a:gd name="connsiteX2705" fmla="*/ 1913349 w 6494035"/>
              <a:gd name="connsiteY2705" fmla="*/ 773957 h 3722228"/>
              <a:gd name="connsiteX2706" fmla="*/ 1897862 w 6494035"/>
              <a:gd name="connsiteY2706" fmla="*/ 758500 h 3722228"/>
              <a:gd name="connsiteX2707" fmla="*/ 1885558 w 6494035"/>
              <a:gd name="connsiteY2707" fmla="*/ 732074 h 3722228"/>
              <a:gd name="connsiteX2708" fmla="*/ 1878253 w 6494035"/>
              <a:gd name="connsiteY2708" fmla="*/ 712509 h 3722228"/>
              <a:gd name="connsiteX2709" fmla="*/ 1862766 w 6494035"/>
              <a:gd name="connsiteY2709" fmla="*/ 712509 h 3722228"/>
              <a:gd name="connsiteX2710" fmla="*/ 1866867 w 6494035"/>
              <a:gd name="connsiteY2710" fmla="*/ 727990 h 3722228"/>
              <a:gd name="connsiteX2711" fmla="*/ 1847259 w 6494035"/>
              <a:gd name="connsiteY2711" fmla="*/ 732074 h 3722228"/>
              <a:gd name="connsiteX2712" fmla="*/ 1855012 w 6494035"/>
              <a:gd name="connsiteY2712" fmla="*/ 755295 h 3722228"/>
              <a:gd name="connsiteX2713" fmla="*/ 1866867 w 6494035"/>
              <a:gd name="connsiteY2713" fmla="*/ 773957 h 3722228"/>
              <a:gd name="connsiteX2714" fmla="*/ 1882354 w 6494035"/>
              <a:gd name="connsiteY2714" fmla="*/ 793997 h 3722228"/>
              <a:gd name="connsiteX2715" fmla="*/ 1885558 w 6494035"/>
              <a:gd name="connsiteY2715" fmla="*/ 824508 h 3722228"/>
              <a:gd name="connsiteX2716" fmla="*/ 1874620 w 6494035"/>
              <a:gd name="connsiteY2716" fmla="*/ 847729 h 3722228"/>
              <a:gd name="connsiteX2717" fmla="*/ 1866867 w 6494035"/>
              <a:gd name="connsiteY2717" fmla="*/ 855469 h 3722228"/>
              <a:gd name="connsiteX2718" fmla="*/ 1855012 w 6494035"/>
              <a:gd name="connsiteY2718" fmla="*/ 847729 h 3722228"/>
              <a:gd name="connsiteX2719" fmla="*/ 1836322 w 6494035"/>
              <a:gd name="connsiteY2719" fmla="*/ 827689 h 3722228"/>
              <a:gd name="connsiteX2720" fmla="*/ 1808530 w 6494035"/>
              <a:gd name="connsiteY2720" fmla="*/ 804919 h 3722228"/>
              <a:gd name="connsiteX2721" fmla="*/ 1824017 w 6494035"/>
              <a:gd name="connsiteY2721" fmla="*/ 839988 h 3722228"/>
              <a:gd name="connsiteX2722" fmla="*/ 1839524 w 6494035"/>
              <a:gd name="connsiteY2722" fmla="*/ 863210 h 3722228"/>
              <a:gd name="connsiteX2723" fmla="*/ 1839524 w 6494035"/>
              <a:gd name="connsiteY2723" fmla="*/ 878691 h 3722228"/>
              <a:gd name="connsiteX2724" fmla="*/ 1824017 w 6494035"/>
              <a:gd name="connsiteY2724" fmla="*/ 878691 h 3722228"/>
              <a:gd name="connsiteX2725" fmla="*/ 1808530 w 6494035"/>
              <a:gd name="connsiteY2725" fmla="*/ 870950 h 3722228"/>
              <a:gd name="connsiteX2726" fmla="*/ 1781168 w 6494035"/>
              <a:gd name="connsiteY2726" fmla="*/ 843170 h 3722228"/>
              <a:gd name="connsiteX2727" fmla="*/ 1762498 w 6494035"/>
              <a:gd name="connsiteY2727" fmla="*/ 832248 h 3722228"/>
              <a:gd name="connsiteX2728" fmla="*/ 1750174 w 6494035"/>
              <a:gd name="connsiteY2728" fmla="*/ 812659 h 3722228"/>
              <a:gd name="connsiteX2729" fmla="*/ 1754744 w 6494035"/>
              <a:gd name="connsiteY2729" fmla="*/ 809027 h 3722228"/>
              <a:gd name="connsiteX2730" fmla="*/ 1757927 w 6494035"/>
              <a:gd name="connsiteY2730" fmla="*/ 801286 h 3722228"/>
              <a:gd name="connsiteX2731" fmla="*/ 1742440 w 6494035"/>
              <a:gd name="connsiteY2731" fmla="*/ 789438 h 3722228"/>
              <a:gd name="connsiteX2732" fmla="*/ 1731503 w 6494035"/>
              <a:gd name="connsiteY2732" fmla="*/ 770776 h 3722228"/>
              <a:gd name="connsiteX2733" fmla="*/ 1723750 w 6494035"/>
              <a:gd name="connsiteY2733" fmla="*/ 763035 h 3722228"/>
              <a:gd name="connsiteX2734" fmla="*/ 1719648 w 6494035"/>
              <a:gd name="connsiteY2734" fmla="*/ 770776 h 3722228"/>
              <a:gd name="connsiteX2735" fmla="*/ 1704141 w 6494035"/>
              <a:gd name="connsiteY2735" fmla="*/ 766217 h 3722228"/>
              <a:gd name="connsiteX2736" fmla="*/ 1696407 w 6494035"/>
              <a:gd name="connsiteY2736" fmla="*/ 766217 h 3722228"/>
              <a:gd name="connsiteX2737" fmla="*/ 1680901 w 6494035"/>
              <a:gd name="connsiteY2737" fmla="*/ 770776 h 3722228"/>
              <a:gd name="connsiteX2738" fmla="*/ 1662210 w 6494035"/>
              <a:gd name="connsiteY2738" fmla="*/ 758500 h 3722228"/>
              <a:gd name="connsiteX2739" fmla="*/ 1665412 w 6494035"/>
              <a:gd name="connsiteY2739" fmla="*/ 739814 h 3722228"/>
              <a:gd name="connsiteX2740" fmla="*/ 1680901 w 6494035"/>
              <a:gd name="connsiteY2740" fmla="*/ 724333 h 3722228"/>
              <a:gd name="connsiteX2741" fmla="*/ 1688653 w 6494035"/>
              <a:gd name="connsiteY2741" fmla="*/ 727990 h 3722228"/>
              <a:gd name="connsiteX2742" fmla="*/ 1715996 w 6494035"/>
              <a:gd name="connsiteY2742" fmla="*/ 735279 h 3722228"/>
              <a:gd name="connsiteX2743" fmla="*/ 1734687 w 6494035"/>
              <a:gd name="connsiteY2743" fmla="*/ 727990 h 3722228"/>
              <a:gd name="connsiteX2744" fmla="*/ 1746991 w 6494035"/>
              <a:gd name="connsiteY2744" fmla="*/ 732074 h 3722228"/>
              <a:gd name="connsiteX2745" fmla="*/ 1750174 w 6494035"/>
              <a:gd name="connsiteY2745" fmla="*/ 720249 h 3722228"/>
              <a:gd name="connsiteX2746" fmla="*/ 1742440 w 6494035"/>
              <a:gd name="connsiteY2746" fmla="*/ 704769 h 3722228"/>
              <a:gd name="connsiteX2747" fmla="*/ 1754744 w 6494035"/>
              <a:gd name="connsiteY2747" fmla="*/ 701587 h 3722228"/>
              <a:gd name="connsiteX2748" fmla="*/ 1773434 w 6494035"/>
              <a:gd name="connsiteY2748" fmla="*/ 689287 h 3722228"/>
              <a:gd name="connsiteX2749" fmla="*/ 1788922 w 6494035"/>
              <a:gd name="connsiteY2749" fmla="*/ 673807 h 3722228"/>
              <a:gd name="connsiteX2750" fmla="*/ 1788922 w 6494035"/>
              <a:gd name="connsiteY2750" fmla="*/ 658326 h 3722228"/>
              <a:gd name="connsiteX2751" fmla="*/ 1788922 w 6494035"/>
              <a:gd name="connsiteY2751" fmla="*/ 639663 h 3722228"/>
              <a:gd name="connsiteX2752" fmla="*/ 1777985 w 6494035"/>
              <a:gd name="connsiteY2752" fmla="*/ 624182 h 3722228"/>
              <a:gd name="connsiteX2753" fmla="*/ 1773434 w 6494035"/>
              <a:gd name="connsiteY2753" fmla="*/ 612334 h 3722228"/>
              <a:gd name="connsiteX2754" fmla="*/ 1746991 w 6494035"/>
              <a:gd name="connsiteY2754" fmla="*/ 616442 h 3722228"/>
              <a:gd name="connsiteX2755" fmla="*/ 1750174 w 6494035"/>
              <a:gd name="connsiteY2755" fmla="*/ 604594 h 3722228"/>
              <a:gd name="connsiteX2756" fmla="*/ 1765681 w 6494035"/>
              <a:gd name="connsiteY2756" fmla="*/ 604594 h 3722228"/>
              <a:gd name="connsiteX2757" fmla="*/ 1750174 w 6494035"/>
              <a:gd name="connsiteY2757" fmla="*/ 585931 h 3722228"/>
              <a:gd name="connsiteX2758" fmla="*/ 1750174 w 6494035"/>
              <a:gd name="connsiteY2758" fmla="*/ 562710 h 3722228"/>
              <a:gd name="connsiteX2759" fmla="*/ 1739237 w 6494035"/>
              <a:gd name="connsiteY2759" fmla="*/ 547229 h 3722228"/>
              <a:gd name="connsiteX2760" fmla="*/ 1723750 w 6494035"/>
              <a:gd name="connsiteY2760" fmla="*/ 547229 h 3722228"/>
              <a:gd name="connsiteX2761" fmla="*/ 1731503 w 6494035"/>
              <a:gd name="connsiteY2761" fmla="*/ 554969 h 3722228"/>
              <a:gd name="connsiteX2762" fmla="*/ 1726933 w 6494035"/>
              <a:gd name="connsiteY2762" fmla="*/ 570450 h 3722228"/>
              <a:gd name="connsiteX2763" fmla="*/ 1715996 w 6494035"/>
              <a:gd name="connsiteY2763" fmla="*/ 570450 h 3722228"/>
              <a:gd name="connsiteX2764" fmla="*/ 1688653 w 6494035"/>
              <a:gd name="connsiteY2764" fmla="*/ 554969 h 3722228"/>
              <a:gd name="connsiteX2765" fmla="*/ 1693204 w 6494035"/>
              <a:gd name="connsiteY2765" fmla="*/ 570450 h 3722228"/>
              <a:gd name="connsiteX2766" fmla="*/ 1680901 w 6494035"/>
              <a:gd name="connsiteY2766" fmla="*/ 562710 h 3722228"/>
              <a:gd name="connsiteX2767" fmla="*/ 1657660 w 6494035"/>
              <a:gd name="connsiteY2767" fmla="*/ 554969 h 3722228"/>
              <a:gd name="connsiteX2768" fmla="*/ 1631215 w 6494035"/>
              <a:gd name="connsiteY2768" fmla="*/ 547229 h 3722228"/>
              <a:gd name="connsiteX2769" fmla="*/ 1611626 w 6494035"/>
              <a:gd name="connsiteY2769" fmla="*/ 531748 h 3722228"/>
              <a:gd name="connsiteX2770" fmla="*/ 1588386 w 6494035"/>
              <a:gd name="connsiteY2770" fmla="*/ 527664 h 3722228"/>
              <a:gd name="connsiteX2771" fmla="*/ 1580632 w 6494035"/>
              <a:gd name="connsiteY2771" fmla="*/ 501237 h 3722228"/>
              <a:gd name="connsiteX2772" fmla="*/ 1607076 w 6494035"/>
              <a:gd name="connsiteY2772" fmla="*/ 504443 h 3722228"/>
              <a:gd name="connsiteX2773" fmla="*/ 1607076 w 6494035"/>
              <a:gd name="connsiteY2773" fmla="*/ 493497 h 3722228"/>
              <a:gd name="connsiteX2774" fmla="*/ 1580632 w 6494035"/>
              <a:gd name="connsiteY2774" fmla="*/ 485756 h 3722228"/>
              <a:gd name="connsiteX2775" fmla="*/ 1591570 w 6494035"/>
              <a:gd name="connsiteY2775" fmla="*/ 458000 h 3722228"/>
              <a:gd name="connsiteX2776" fmla="*/ 1603873 w 6494035"/>
              <a:gd name="connsiteY2776" fmla="*/ 454795 h 3722228"/>
              <a:gd name="connsiteX2777" fmla="*/ 1599323 w 6494035"/>
              <a:gd name="connsiteY2777" fmla="*/ 450711 h 3722228"/>
              <a:gd name="connsiteX2778" fmla="*/ 1623482 w 6494035"/>
              <a:gd name="connsiteY2778" fmla="*/ 431597 h 3722228"/>
              <a:gd name="connsiteX2779" fmla="*/ 1642172 w 6494035"/>
              <a:gd name="connsiteY2779" fmla="*/ 419749 h 3722228"/>
              <a:gd name="connsiteX2780" fmla="*/ 1561045 w 6494035"/>
              <a:gd name="connsiteY2780" fmla="*/ 373521 h 3722228"/>
              <a:gd name="connsiteX2781" fmla="*/ 1596117 w 6494035"/>
              <a:gd name="connsiteY2781" fmla="*/ 373521 h 3722228"/>
              <a:gd name="connsiteX2782" fmla="*/ 1634841 w 6494035"/>
              <a:gd name="connsiteY2782" fmla="*/ 393048 h 3722228"/>
              <a:gd name="connsiteX2783" fmla="*/ 1603861 w 6494035"/>
              <a:gd name="connsiteY2783" fmla="*/ 408489 h 3722228"/>
              <a:gd name="connsiteX2784" fmla="*/ 1576079 w 6494035"/>
              <a:gd name="connsiteY2784" fmla="*/ 431650 h 3722228"/>
              <a:gd name="connsiteX2785" fmla="*/ 1537814 w 6494035"/>
              <a:gd name="connsiteY2785" fmla="*/ 411668 h 3722228"/>
              <a:gd name="connsiteX2786" fmla="*/ 1534627 w 6494035"/>
              <a:gd name="connsiteY2786" fmla="*/ 423929 h 3722228"/>
              <a:gd name="connsiteX2787" fmla="*/ 1553301 w 6494035"/>
              <a:gd name="connsiteY2787" fmla="*/ 427109 h 3722228"/>
              <a:gd name="connsiteX2788" fmla="*/ 1530070 w 6494035"/>
              <a:gd name="connsiteY2788" fmla="*/ 447087 h 3722228"/>
              <a:gd name="connsiteX2789" fmla="*/ 1514583 w 6494035"/>
              <a:gd name="connsiteY2789" fmla="*/ 439367 h 3722228"/>
              <a:gd name="connsiteX2790" fmla="*/ 1522327 w 6494035"/>
              <a:gd name="connsiteY2790" fmla="*/ 419388 h 3722228"/>
              <a:gd name="connsiteX2791" fmla="*/ 1537814 w 6494035"/>
              <a:gd name="connsiteY2791" fmla="*/ 393048 h 3722228"/>
              <a:gd name="connsiteX2792" fmla="*/ 1472791 w 6494035"/>
              <a:gd name="connsiteY2792" fmla="*/ 358717 h 3722228"/>
              <a:gd name="connsiteX2793" fmla="*/ 1483705 w 6494035"/>
              <a:gd name="connsiteY2793" fmla="*/ 358717 h 3722228"/>
              <a:gd name="connsiteX2794" fmla="*/ 1495977 w 6494035"/>
              <a:gd name="connsiteY2794" fmla="*/ 370964 h 3722228"/>
              <a:gd name="connsiteX2795" fmla="*/ 1518705 w 6494035"/>
              <a:gd name="connsiteY2795" fmla="*/ 366428 h 3722228"/>
              <a:gd name="connsiteX2796" fmla="*/ 1530069 w 6494035"/>
              <a:gd name="connsiteY2796" fmla="*/ 374139 h 3722228"/>
              <a:gd name="connsiteX2797" fmla="*/ 1522340 w 6494035"/>
              <a:gd name="connsiteY2797" fmla="*/ 378675 h 3722228"/>
              <a:gd name="connsiteX2798" fmla="*/ 1510976 w 6494035"/>
              <a:gd name="connsiteY2798" fmla="*/ 378675 h 3722228"/>
              <a:gd name="connsiteX2799" fmla="*/ 1514612 w 6494035"/>
              <a:gd name="connsiteY2799" fmla="*/ 381850 h 3722228"/>
              <a:gd name="connsiteX2800" fmla="*/ 1506884 w 6494035"/>
              <a:gd name="connsiteY2800" fmla="*/ 381850 h 3722228"/>
              <a:gd name="connsiteX2801" fmla="*/ 1488248 w 6494035"/>
              <a:gd name="connsiteY2801" fmla="*/ 389555 h 3722228"/>
              <a:gd name="connsiteX2802" fmla="*/ 1488248 w 6494035"/>
              <a:gd name="connsiteY2802" fmla="*/ 397267 h 3722228"/>
              <a:gd name="connsiteX2803" fmla="*/ 1495977 w 6494035"/>
              <a:gd name="connsiteY2803" fmla="*/ 397267 h 3722228"/>
              <a:gd name="connsiteX2804" fmla="*/ 1503704 w 6494035"/>
              <a:gd name="connsiteY2804" fmla="*/ 397267 h 3722228"/>
              <a:gd name="connsiteX2805" fmla="*/ 1506884 w 6494035"/>
              <a:gd name="connsiteY2805" fmla="*/ 419943 h 3722228"/>
              <a:gd name="connsiteX2806" fmla="*/ 1491433 w 6494035"/>
              <a:gd name="connsiteY2806" fmla="*/ 439902 h 3722228"/>
              <a:gd name="connsiteX2807" fmla="*/ 1475977 w 6494035"/>
              <a:gd name="connsiteY2807" fmla="*/ 450787 h 3722228"/>
              <a:gd name="connsiteX2808" fmla="*/ 1460520 w 6494035"/>
              <a:gd name="connsiteY2808" fmla="*/ 447613 h 3722228"/>
              <a:gd name="connsiteX2809" fmla="*/ 1465063 w 6494035"/>
              <a:gd name="connsiteY2809" fmla="*/ 439902 h 3722228"/>
              <a:gd name="connsiteX2810" fmla="*/ 1452792 w 6494035"/>
              <a:gd name="connsiteY2810" fmla="*/ 447613 h 3722228"/>
              <a:gd name="connsiteX2811" fmla="*/ 1452792 w 6494035"/>
              <a:gd name="connsiteY2811" fmla="*/ 455324 h 3722228"/>
              <a:gd name="connsiteX2812" fmla="*/ 1441879 w 6494035"/>
              <a:gd name="connsiteY2812" fmla="*/ 463029 h 3722228"/>
              <a:gd name="connsiteX2813" fmla="*/ 1434150 w 6494035"/>
              <a:gd name="connsiteY2813" fmla="*/ 458498 h 3722228"/>
              <a:gd name="connsiteX2814" fmla="*/ 1437786 w 6494035"/>
              <a:gd name="connsiteY2814" fmla="*/ 443076 h 3722228"/>
              <a:gd name="connsiteX2815" fmla="*/ 1434150 w 6494035"/>
              <a:gd name="connsiteY2815" fmla="*/ 427655 h 3722228"/>
              <a:gd name="connsiteX2816" fmla="*/ 1430058 w 6494035"/>
              <a:gd name="connsiteY2816" fmla="*/ 416769 h 3722228"/>
              <a:gd name="connsiteX2817" fmla="*/ 1417786 w 6494035"/>
              <a:gd name="connsiteY2817" fmla="*/ 404977 h 3722228"/>
              <a:gd name="connsiteX2818" fmla="*/ 1417786 w 6494035"/>
              <a:gd name="connsiteY2818" fmla="*/ 385931 h 3722228"/>
              <a:gd name="connsiteX2819" fmla="*/ 1434150 w 6494035"/>
              <a:gd name="connsiteY2819" fmla="*/ 378675 h 3722228"/>
              <a:gd name="connsiteX2820" fmla="*/ 1434150 w 6494035"/>
              <a:gd name="connsiteY2820" fmla="*/ 397267 h 3722228"/>
              <a:gd name="connsiteX2821" fmla="*/ 1441879 w 6494035"/>
              <a:gd name="connsiteY2821" fmla="*/ 404977 h 3722228"/>
              <a:gd name="connsiteX2822" fmla="*/ 1452792 w 6494035"/>
              <a:gd name="connsiteY2822" fmla="*/ 393642 h 3722228"/>
              <a:gd name="connsiteX2823" fmla="*/ 1460520 w 6494035"/>
              <a:gd name="connsiteY2823" fmla="*/ 381850 h 3722228"/>
              <a:gd name="connsiteX2824" fmla="*/ 1472791 w 6494035"/>
              <a:gd name="connsiteY2824" fmla="*/ 381850 h 3722228"/>
              <a:gd name="connsiteX2825" fmla="*/ 1472791 w 6494035"/>
              <a:gd name="connsiteY2825" fmla="*/ 374139 h 3722228"/>
              <a:gd name="connsiteX2826" fmla="*/ 1460520 w 6494035"/>
              <a:gd name="connsiteY2826" fmla="*/ 366428 h 3722228"/>
              <a:gd name="connsiteX2827" fmla="*/ 1386854 w 6494035"/>
              <a:gd name="connsiteY2827" fmla="*/ 334803 h 3722228"/>
              <a:gd name="connsiteX2828" fmla="*/ 1402612 w 6494035"/>
              <a:gd name="connsiteY2828" fmla="*/ 339439 h 3722228"/>
              <a:gd name="connsiteX2829" fmla="*/ 1410490 w 6494035"/>
              <a:gd name="connsiteY2829" fmla="*/ 350561 h 3722228"/>
              <a:gd name="connsiteX2830" fmla="*/ 1406783 w 6494035"/>
              <a:gd name="connsiteY2830" fmla="*/ 362609 h 3722228"/>
              <a:gd name="connsiteX2831" fmla="*/ 1394732 w 6494035"/>
              <a:gd name="connsiteY2831" fmla="*/ 370489 h 3722228"/>
              <a:gd name="connsiteX2832" fmla="*/ 1383610 w 6494035"/>
              <a:gd name="connsiteY2832" fmla="*/ 374196 h 3722228"/>
              <a:gd name="connsiteX2833" fmla="*/ 1378974 w 6494035"/>
              <a:gd name="connsiteY2833" fmla="*/ 350561 h 3722228"/>
              <a:gd name="connsiteX2834" fmla="*/ 1371096 w 6494035"/>
              <a:gd name="connsiteY2834" fmla="*/ 342681 h 3722228"/>
              <a:gd name="connsiteX2835" fmla="*/ 1252692 w 6494035"/>
              <a:gd name="connsiteY2835" fmla="*/ 316582 h 3722228"/>
              <a:gd name="connsiteX2836" fmla="*/ 1248132 w 6494035"/>
              <a:gd name="connsiteY2836" fmla="*/ 335233 h 3722228"/>
              <a:gd name="connsiteX2837" fmla="*/ 1229392 w 6494035"/>
              <a:gd name="connsiteY2837" fmla="*/ 347518 h 3722228"/>
              <a:gd name="connsiteX2838" fmla="*/ 1252692 w 6494035"/>
              <a:gd name="connsiteY2838" fmla="*/ 347518 h 3722228"/>
              <a:gd name="connsiteX2839" fmla="*/ 1263661 w 6494035"/>
              <a:gd name="connsiteY2839" fmla="*/ 342976 h 3722228"/>
              <a:gd name="connsiteX2840" fmla="*/ 1279204 w 6494035"/>
              <a:gd name="connsiteY2840" fmla="*/ 355261 h 3722228"/>
              <a:gd name="connsiteX2841" fmla="*/ 1275552 w 6494035"/>
              <a:gd name="connsiteY2841" fmla="*/ 362534 h 3722228"/>
              <a:gd name="connsiteX2842" fmla="*/ 1260465 w 6494035"/>
              <a:gd name="connsiteY2842" fmla="*/ 370276 h 3722228"/>
              <a:gd name="connsiteX2843" fmla="*/ 1279204 w 6494035"/>
              <a:gd name="connsiteY2843" fmla="*/ 370276 h 3722228"/>
              <a:gd name="connsiteX2844" fmla="*/ 1294747 w 6494035"/>
              <a:gd name="connsiteY2844" fmla="*/ 373912 h 3722228"/>
              <a:gd name="connsiteX2845" fmla="*/ 1302050 w 6494035"/>
              <a:gd name="connsiteY2845" fmla="*/ 362534 h 3722228"/>
              <a:gd name="connsiteX2846" fmla="*/ 1302050 w 6494035"/>
              <a:gd name="connsiteY2846" fmla="*/ 347518 h 3722228"/>
              <a:gd name="connsiteX2847" fmla="*/ 1309822 w 6494035"/>
              <a:gd name="connsiteY2847" fmla="*/ 350707 h 3722228"/>
              <a:gd name="connsiteX2848" fmla="*/ 1317593 w 6494035"/>
              <a:gd name="connsiteY2848" fmla="*/ 366181 h 3722228"/>
              <a:gd name="connsiteX2849" fmla="*/ 1309822 w 6494035"/>
              <a:gd name="connsiteY2849" fmla="*/ 385749 h 3722228"/>
              <a:gd name="connsiteX2850" fmla="*/ 1302050 w 6494035"/>
              <a:gd name="connsiteY2850" fmla="*/ 404401 h 3722228"/>
              <a:gd name="connsiteX2851" fmla="*/ 1309822 w 6494035"/>
              <a:gd name="connsiteY2851" fmla="*/ 408954 h 3722228"/>
              <a:gd name="connsiteX2852" fmla="*/ 1322168 w 6494035"/>
              <a:gd name="connsiteY2852" fmla="*/ 401212 h 3722228"/>
              <a:gd name="connsiteX2853" fmla="*/ 1329939 w 6494035"/>
              <a:gd name="connsiteY2853" fmla="*/ 381654 h 3722228"/>
              <a:gd name="connsiteX2854" fmla="*/ 1337697 w 6494035"/>
              <a:gd name="connsiteY2854" fmla="*/ 362534 h 3722228"/>
              <a:gd name="connsiteX2855" fmla="*/ 1353240 w 6494035"/>
              <a:gd name="connsiteY2855" fmla="*/ 347518 h 3722228"/>
              <a:gd name="connsiteX2856" fmla="*/ 1364208 w 6494035"/>
              <a:gd name="connsiteY2856" fmla="*/ 350707 h 3722228"/>
              <a:gd name="connsiteX2857" fmla="*/ 1371980 w 6494035"/>
              <a:gd name="connsiteY2857" fmla="*/ 366181 h 3722228"/>
              <a:gd name="connsiteX2858" fmla="*/ 1376087 w 6494035"/>
              <a:gd name="connsiteY2858" fmla="*/ 378007 h 3722228"/>
              <a:gd name="connsiteX2859" fmla="*/ 1368329 w 6494035"/>
              <a:gd name="connsiteY2859" fmla="*/ 393481 h 3722228"/>
              <a:gd name="connsiteX2860" fmla="*/ 1361012 w 6494035"/>
              <a:gd name="connsiteY2860" fmla="*/ 412132 h 3722228"/>
              <a:gd name="connsiteX2861" fmla="*/ 1353240 w 6494035"/>
              <a:gd name="connsiteY2861" fmla="*/ 427605 h 3722228"/>
              <a:gd name="connsiteX2862" fmla="*/ 1345469 w 6494035"/>
              <a:gd name="connsiteY2862" fmla="*/ 439891 h 3722228"/>
              <a:gd name="connsiteX2863" fmla="*/ 1348665 w 6494035"/>
              <a:gd name="connsiteY2863" fmla="*/ 450810 h 3722228"/>
              <a:gd name="connsiteX2864" fmla="*/ 1356437 w 6494035"/>
              <a:gd name="connsiteY2864" fmla="*/ 466284 h 3722228"/>
              <a:gd name="connsiteX2865" fmla="*/ 1361012 w 6494035"/>
              <a:gd name="connsiteY2865" fmla="*/ 462637 h 3722228"/>
              <a:gd name="connsiteX2866" fmla="*/ 1368329 w 6494035"/>
              <a:gd name="connsiteY2866" fmla="*/ 478111 h 3722228"/>
              <a:gd name="connsiteX2867" fmla="*/ 1379752 w 6494035"/>
              <a:gd name="connsiteY2867" fmla="*/ 489031 h 3722228"/>
              <a:gd name="connsiteX2868" fmla="*/ 1368329 w 6494035"/>
              <a:gd name="connsiteY2868" fmla="*/ 504504 h 3722228"/>
              <a:gd name="connsiteX2869" fmla="*/ 1356437 w 6494035"/>
              <a:gd name="connsiteY2869" fmla="*/ 496773 h 3722228"/>
              <a:gd name="connsiteX2870" fmla="*/ 1340908 w 6494035"/>
              <a:gd name="connsiteY2870" fmla="*/ 496773 h 3722228"/>
              <a:gd name="connsiteX2871" fmla="*/ 1329939 w 6494035"/>
              <a:gd name="connsiteY2871" fmla="*/ 496773 h 3722228"/>
              <a:gd name="connsiteX2872" fmla="*/ 1322168 w 6494035"/>
              <a:gd name="connsiteY2872" fmla="*/ 516789 h 3722228"/>
              <a:gd name="connsiteX2873" fmla="*/ 1340908 w 6494035"/>
              <a:gd name="connsiteY2873" fmla="*/ 509057 h 3722228"/>
              <a:gd name="connsiteX2874" fmla="*/ 1340908 w 6494035"/>
              <a:gd name="connsiteY2874" fmla="*/ 519977 h 3722228"/>
              <a:gd name="connsiteX2875" fmla="*/ 1325365 w 6494035"/>
              <a:gd name="connsiteY2875" fmla="*/ 524521 h 3722228"/>
              <a:gd name="connsiteX2876" fmla="*/ 1306625 w 6494035"/>
              <a:gd name="connsiteY2876" fmla="*/ 524521 h 3722228"/>
              <a:gd name="connsiteX2877" fmla="*/ 1283310 w 6494035"/>
              <a:gd name="connsiteY2877" fmla="*/ 516789 h 3722228"/>
              <a:gd name="connsiteX2878" fmla="*/ 1271433 w 6494035"/>
              <a:gd name="connsiteY2878" fmla="*/ 504504 h 3722228"/>
              <a:gd name="connsiteX2879" fmla="*/ 1271433 w 6494035"/>
              <a:gd name="connsiteY2879" fmla="*/ 489031 h 3722228"/>
              <a:gd name="connsiteX2880" fmla="*/ 1252692 w 6494035"/>
              <a:gd name="connsiteY2880" fmla="*/ 501316 h 3722228"/>
              <a:gd name="connsiteX2881" fmla="*/ 1229392 w 6494035"/>
              <a:gd name="connsiteY2881" fmla="*/ 504504 h 3722228"/>
              <a:gd name="connsiteX2882" fmla="*/ 1197396 w 6494035"/>
              <a:gd name="connsiteY2882" fmla="*/ 509057 h 3722228"/>
              <a:gd name="connsiteX2883" fmla="*/ 1163113 w 6494035"/>
              <a:gd name="connsiteY2883" fmla="*/ 501316 h 3722228"/>
              <a:gd name="connsiteX2884" fmla="*/ 1139812 w 6494035"/>
              <a:gd name="connsiteY2884" fmla="*/ 496773 h 3722228"/>
              <a:gd name="connsiteX2885" fmla="*/ 1139812 w 6494035"/>
              <a:gd name="connsiteY2885" fmla="*/ 485853 h 3722228"/>
              <a:gd name="connsiteX2886" fmla="*/ 1143464 w 6494035"/>
              <a:gd name="connsiteY2886" fmla="*/ 473567 h 3722228"/>
              <a:gd name="connsiteX2887" fmla="*/ 1127934 w 6494035"/>
              <a:gd name="connsiteY2887" fmla="*/ 462637 h 3722228"/>
              <a:gd name="connsiteX2888" fmla="*/ 1109195 w 6494035"/>
              <a:gd name="connsiteY2888" fmla="*/ 454906 h 3722228"/>
              <a:gd name="connsiteX2889" fmla="*/ 1104620 w 6494035"/>
              <a:gd name="connsiteY2889" fmla="*/ 439891 h 3722228"/>
              <a:gd name="connsiteX2890" fmla="*/ 1109195 w 6494035"/>
              <a:gd name="connsiteY2890" fmla="*/ 427605 h 3722228"/>
              <a:gd name="connsiteX2891" fmla="*/ 1139812 w 6494035"/>
              <a:gd name="connsiteY2891" fmla="*/ 427605 h 3722228"/>
              <a:gd name="connsiteX2892" fmla="*/ 1166324 w 6494035"/>
              <a:gd name="connsiteY2892" fmla="*/ 432159 h 3722228"/>
              <a:gd name="connsiteX2893" fmla="*/ 1186428 w 6494035"/>
              <a:gd name="connsiteY2893" fmla="*/ 439891 h 3722228"/>
              <a:gd name="connsiteX2894" fmla="*/ 1212939 w 6494035"/>
              <a:gd name="connsiteY2894" fmla="*/ 443079 h 3722228"/>
              <a:gd name="connsiteX2895" fmla="*/ 1205168 w 6494035"/>
              <a:gd name="connsiteY2895" fmla="*/ 435337 h 3722228"/>
              <a:gd name="connsiteX2896" fmla="*/ 1178657 w 6494035"/>
              <a:gd name="connsiteY2896" fmla="*/ 416685 h 3722228"/>
              <a:gd name="connsiteX2897" fmla="*/ 1150781 w 6494035"/>
              <a:gd name="connsiteY2897" fmla="*/ 416685 h 3722228"/>
              <a:gd name="connsiteX2898" fmla="*/ 1120163 w 6494035"/>
              <a:gd name="connsiteY2898" fmla="*/ 408954 h 3722228"/>
              <a:gd name="connsiteX2899" fmla="*/ 1116966 w 6494035"/>
              <a:gd name="connsiteY2899" fmla="*/ 393481 h 3722228"/>
              <a:gd name="connsiteX2900" fmla="*/ 1124269 w 6494035"/>
              <a:gd name="connsiteY2900" fmla="*/ 385749 h 3722228"/>
              <a:gd name="connsiteX2901" fmla="*/ 1147584 w 6494035"/>
              <a:gd name="connsiteY2901" fmla="*/ 385749 h 3722228"/>
              <a:gd name="connsiteX2902" fmla="*/ 1186428 w 6494035"/>
              <a:gd name="connsiteY2902" fmla="*/ 385749 h 3722228"/>
              <a:gd name="connsiteX2903" fmla="*/ 1135693 w 6494035"/>
              <a:gd name="connsiteY2903" fmla="*/ 373912 h 3722228"/>
              <a:gd name="connsiteX2904" fmla="*/ 1143464 w 6494035"/>
              <a:gd name="connsiteY2904" fmla="*/ 370276 h 3722228"/>
              <a:gd name="connsiteX2905" fmla="*/ 1127934 w 6494035"/>
              <a:gd name="connsiteY2905" fmla="*/ 362534 h 3722228"/>
              <a:gd name="connsiteX2906" fmla="*/ 1135693 w 6494035"/>
              <a:gd name="connsiteY2906" fmla="*/ 350707 h 3722228"/>
              <a:gd name="connsiteX2907" fmla="*/ 1150781 w 6494035"/>
              <a:gd name="connsiteY2907" fmla="*/ 347518 h 3722228"/>
              <a:gd name="connsiteX2908" fmla="*/ 1163113 w 6494035"/>
              <a:gd name="connsiteY2908" fmla="*/ 342976 h 3722228"/>
              <a:gd name="connsiteX2909" fmla="*/ 1158552 w 6494035"/>
              <a:gd name="connsiteY2909" fmla="*/ 335233 h 3722228"/>
              <a:gd name="connsiteX2910" fmla="*/ 1166324 w 6494035"/>
              <a:gd name="connsiteY2910" fmla="*/ 332055 h 3722228"/>
              <a:gd name="connsiteX2911" fmla="*/ 1181854 w 6494035"/>
              <a:gd name="connsiteY2911" fmla="*/ 332055 h 3722228"/>
              <a:gd name="connsiteX2912" fmla="*/ 1201971 w 6494035"/>
              <a:gd name="connsiteY2912" fmla="*/ 324314 h 3722228"/>
              <a:gd name="connsiteX2913" fmla="*/ 1220710 w 6494035"/>
              <a:gd name="connsiteY2913" fmla="*/ 319771 h 3722228"/>
              <a:gd name="connsiteX2914" fmla="*/ 1618978 w 6494035"/>
              <a:gd name="connsiteY2914" fmla="*/ 304055 h 3722228"/>
              <a:gd name="connsiteX2915" fmla="*/ 1623458 w 6494035"/>
              <a:gd name="connsiteY2915" fmla="*/ 311719 h 3722228"/>
              <a:gd name="connsiteX2916" fmla="*/ 1623458 w 6494035"/>
              <a:gd name="connsiteY2916" fmla="*/ 323890 h 3722228"/>
              <a:gd name="connsiteX2917" fmla="*/ 1603744 w 6494035"/>
              <a:gd name="connsiteY2917" fmla="*/ 346879 h 3722228"/>
              <a:gd name="connsiteX2918" fmla="*/ 1581341 w 6494035"/>
              <a:gd name="connsiteY2918" fmla="*/ 339215 h 3722228"/>
              <a:gd name="connsiteX2919" fmla="*/ 1569244 w 6494035"/>
              <a:gd name="connsiteY2919" fmla="*/ 323890 h 3722228"/>
              <a:gd name="connsiteX2920" fmla="*/ 1592096 w 6494035"/>
              <a:gd name="connsiteY2920" fmla="*/ 311719 h 3722228"/>
              <a:gd name="connsiteX2921" fmla="*/ 1627090 w 6494035"/>
              <a:gd name="connsiteY2921" fmla="*/ 247116 h 3722228"/>
              <a:gd name="connsiteX2922" fmla="*/ 1647108 w 6494035"/>
              <a:gd name="connsiteY2922" fmla="*/ 247116 h 3722228"/>
              <a:gd name="connsiteX2923" fmla="*/ 1670319 w 6494035"/>
              <a:gd name="connsiteY2923" fmla="*/ 262582 h 3722228"/>
              <a:gd name="connsiteX2924" fmla="*/ 1681243 w 6494035"/>
              <a:gd name="connsiteY2924" fmla="*/ 270312 h 3722228"/>
              <a:gd name="connsiteX2925" fmla="*/ 1700803 w 6494035"/>
              <a:gd name="connsiteY2925" fmla="*/ 285771 h 3722228"/>
              <a:gd name="connsiteX2926" fmla="*/ 1708545 w 6494035"/>
              <a:gd name="connsiteY2926" fmla="*/ 300781 h 3722228"/>
              <a:gd name="connsiteX2927" fmla="*/ 1696715 w 6494035"/>
              <a:gd name="connsiteY2927" fmla="*/ 300781 h 3722228"/>
              <a:gd name="connsiteX2928" fmla="*/ 1693073 w 6494035"/>
              <a:gd name="connsiteY2928" fmla="*/ 308511 h 3722228"/>
              <a:gd name="connsiteX2929" fmla="*/ 1693073 w 6494035"/>
              <a:gd name="connsiteY2929" fmla="*/ 316241 h 3722228"/>
              <a:gd name="connsiteX2930" fmla="*/ 1700803 w 6494035"/>
              <a:gd name="connsiteY2930" fmla="*/ 331706 h 3722228"/>
              <a:gd name="connsiteX2931" fmla="*/ 1719458 w 6494035"/>
              <a:gd name="connsiteY2931" fmla="*/ 334888 h 3722228"/>
              <a:gd name="connsiteX2932" fmla="*/ 1739486 w 6494035"/>
              <a:gd name="connsiteY2932" fmla="*/ 342625 h 3722228"/>
              <a:gd name="connsiteX2933" fmla="*/ 1770428 w 6494035"/>
              <a:gd name="connsiteY2933" fmla="*/ 342625 h 3722228"/>
              <a:gd name="connsiteX2934" fmla="*/ 1793172 w 6494035"/>
              <a:gd name="connsiteY2934" fmla="*/ 339436 h 3722228"/>
              <a:gd name="connsiteX2935" fmla="*/ 1820931 w 6494035"/>
              <a:gd name="connsiteY2935" fmla="*/ 347173 h 3722228"/>
              <a:gd name="connsiteX2936" fmla="*/ 1836402 w 6494035"/>
              <a:gd name="connsiteY2936" fmla="*/ 358083 h 3722228"/>
              <a:gd name="connsiteX2937" fmla="*/ 1836402 w 6494035"/>
              <a:gd name="connsiteY2937" fmla="*/ 365813 h 3722228"/>
              <a:gd name="connsiteX2938" fmla="*/ 1820931 w 6494035"/>
              <a:gd name="connsiteY2938" fmla="*/ 373550 h 3722228"/>
              <a:gd name="connsiteX2939" fmla="*/ 1813200 w 6494035"/>
              <a:gd name="connsiteY2939" fmla="*/ 385372 h 3722228"/>
              <a:gd name="connsiteX2940" fmla="*/ 1800913 w 6494035"/>
              <a:gd name="connsiteY2940" fmla="*/ 389009 h 3722228"/>
              <a:gd name="connsiteX2941" fmla="*/ 1773612 w 6494035"/>
              <a:gd name="connsiteY2941" fmla="*/ 389009 h 3722228"/>
              <a:gd name="connsiteX2942" fmla="*/ 1750400 w 6494035"/>
              <a:gd name="connsiteY2942" fmla="*/ 381279 h 3722228"/>
              <a:gd name="connsiteX2943" fmla="*/ 1719458 w 6494035"/>
              <a:gd name="connsiteY2943" fmla="*/ 377642 h 3722228"/>
              <a:gd name="connsiteX2944" fmla="*/ 1685333 w 6494035"/>
              <a:gd name="connsiteY2944" fmla="*/ 370361 h 3722228"/>
              <a:gd name="connsiteX2945" fmla="*/ 1654849 w 6494035"/>
              <a:gd name="connsiteY2945" fmla="*/ 362631 h 3722228"/>
              <a:gd name="connsiteX2946" fmla="*/ 1634831 w 6494035"/>
              <a:gd name="connsiteY2946" fmla="*/ 347173 h 3722228"/>
              <a:gd name="connsiteX2947" fmla="*/ 1642561 w 6494035"/>
              <a:gd name="connsiteY2947" fmla="*/ 331706 h 3722228"/>
              <a:gd name="connsiteX2948" fmla="*/ 1650302 w 6494035"/>
              <a:gd name="connsiteY2948" fmla="*/ 316241 h 3722228"/>
              <a:gd name="connsiteX2949" fmla="*/ 1654849 w 6494035"/>
              <a:gd name="connsiteY2949" fmla="*/ 296689 h 3722228"/>
              <a:gd name="connsiteX2950" fmla="*/ 1650302 w 6494035"/>
              <a:gd name="connsiteY2950" fmla="*/ 285771 h 3722228"/>
              <a:gd name="connsiteX2951" fmla="*/ 1631637 w 6494035"/>
              <a:gd name="connsiteY2951" fmla="*/ 278041 h 3722228"/>
              <a:gd name="connsiteX2952" fmla="*/ 1623906 w 6494035"/>
              <a:gd name="connsiteY2952" fmla="*/ 262582 h 3722228"/>
              <a:gd name="connsiteX2953" fmla="*/ 1133218 w 6494035"/>
              <a:gd name="connsiteY2953" fmla="*/ 231173 h 3722228"/>
              <a:gd name="connsiteX2954" fmla="*/ 1159603 w 6494035"/>
              <a:gd name="connsiteY2954" fmla="*/ 234378 h 3722228"/>
              <a:gd name="connsiteX2955" fmla="*/ 1163703 w 6494035"/>
              <a:gd name="connsiteY2955" fmla="*/ 238958 h 3722228"/>
              <a:gd name="connsiteX2956" fmla="*/ 1194645 w 6494035"/>
              <a:gd name="connsiteY2956" fmla="*/ 242164 h 3722228"/>
              <a:gd name="connsiteX2957" fmla="*/ 1194645 w 6494035"/>
              <a:gd name="connsiteY2957" fmla="*/ 249942 h 3722228"/>
              <a:gd name="connsiteX2958" fmla="*/ 1202375 w 6494035"/>
              <a:gd name="connsiteY2958" fmla="*/ 257727 h 3722228"/>
              <a:gd name="connsiteX2959" fmla="*/ 1190088 w 6494035"/>
              <a:gd name="connsiteY2959" fmla="*/ 265513 h 3722228"/>
              <a:gd name="connsiteX2960" fmla="*/ 1205559 w 6494035"/>
              <a:gd name="connsiteY2960" fmla="*/ 262308 h 3722228"/>
              <a:gd name="connsiteX2961" fmla="*/ 1210116 w 6494035"/>
              <a:gd name="connsiteY2961" fmla="*/ 262308 h 3722228"/>
              <a:gd name="connsiteX2962" fmla="*/ 1205559 w 6494035"/>
              <a:gd name="connsiteY2962" fmla="*/ 273291 h 3722228"/>
              <a:gd name="connsiteX2963" fmla="*/ 1217846 w 6494035"/>
              <a:gd name="connsiteY2963" fmla="*/ 265513 h 3722228"/>
              <a:gd name="connsiteX2964" fmla="*/ 1217846 w 6494035"/>
              <a:gd name="connsiteY2964" fmla="*/ 262308 h 3722228"/>
              <a:gd name="connsiteX2965" fmla="*/ 1233318 w 6494035"/>
              <a:gd name="connsiteY2965" fmla="*/ 265513 h 3722228"/>
              <a:gd name="connsiteX2966" fmla="*/ 1241058 w 6494035"/>
              <a:gd name="connsiteY2966" fmla="*/ 270086 h 3722228"/>
              <a:gd name="connsiteX2967" fmla="*/ 1241058 w 6494035"/>
              <a:gd name="connsiteY2967" fmla="*/ 292982 h 3722228"/>
              <a:gd name="connsiteX2968" fmla="*/ 1248788 w 6494035"/>
              <a:gd name="connsiteY2968" fmla="*/ 308546 h 3722228"/>
              <a:gd name="connsiteX2969" fmla="*/ 1229676 w 6494035"/>
              <a:gd name="connsiteY2969" fmla="*/ 311751 h 3722228"/>
              <a:gd name="connsiteX2970" fmla="*/ 1205559 w 6494035"/>
              <a:gd name="connsiteY2970" fmla="*/ 316332 h 3722228"/>
              <a:gd name="connsiteX2971" fmla="*/ 1179174 w 6494035"/>
              <a:gd name="connsiteY2971" fmla="*/ 319536 h 3722228"/>
              <a:gd name="connsiteX2972" fmla="*/ 1163703 w 6494035"/>
              <a:gd name="connsiteY2972" fmla="*/ 324110 h 3722228"/>
              <a:gd name="connsiteX2973" fmla="*/ 1148690 w 6494035"/>
              <a:gd name="connsiteY2973" fmla="*/ 335100 h 3722228"/>
              <a:gd name="connsiteX2974" fmla="*/ 1133218 w 6494035"/>
              <a:gd name="connsiteY2974" fmla="*/ 335100 h 3722228"/>
              <a:gd name="connsiteX2975" fmla="*/ 1128662 w 6494035"/>
              <a:gd name="connsiteY2975" fmla="*/ 331895 h 3722228"/>
              <a:gd name="connsiteX2976" fmla="*/ 1113190 w 6494035"/>
              <a:gd name="connsiteY2976" fmla="*/ 347459 h 3722228"/>
              <a:gd name="connsiteX2977" fmla="*/ 1102277 w 6494035"/>
              <a:gd name="connsiteY2977" fmla="*/ 362570 h 3722228"/>
              <a:gd name="connsiteX2978" fmla="*/ 1086806 w 6494035"/>
              <a:gd name="connsiteY2978" fmla="*/ 358450 h 3722228"/>
              <a:gd name="connsiteX2979" fmla="*/ 1063594 w 6494035"/>
              <a:gd name="connsiteY2979" fmla="*/ 366229 h 3722228"/>
              <a:gd name="connsiteX2980" fmla="*/ 1051764 w 6494035"/>
              <a:gd name="connsiteY2980" fmla="*/ 366229 h 3722228"/>
              <a:gd name="connsiteX2981" fmla="*/ 1056310 w 6494035"/>
              <a:gd name="connsiteY2981" fmla="*/ 350664 h 3722228"/>
              <a:gd name="connsiteX2982" fmla="*/ 1056310 w 6494035"/>
              <a:gd name="connsiteY2982" fmla="*/ 339681 h 3722228"/>
              <a:gd name="connsiteX2983" fmla="*/ 1048580 w 6494035"/>
              <a:gd name="connsiteY2983" fmla="*/ 331895 h 3722228"/>
              <a:gd name="connsiteX2984" fmla="*/ 1036293 w 6494035"/>
              <a:gd name="connsiteY2984" fmla="*/ 319536 h 3722228"/>
              <a:gd name="connsiteX2985" fmla="*/ 1059495 w 6494035"/>
              <a:gd name="connsiteY2985" fmla="*/ 308546 h 3722228"/>
              <a:gd name="connsiteX2986" fmla="*/ 1071334 w 6494035"/>
              <a:gd name="connsiteY2986" fmla="*/ 292982 h 3722228"/>
              <a:gd name="connsiteX2987" fmla="*/ 1086806 w 6494035"/>
              <a:gd name="connsiteY2987" fmla="*/ 292982 h 3722228"/>
              <a:gd name="connsiteX2988" fmla="*/ 1089989 w 6494035"/>
              <a:gd name="connsiteY2988" fmla="*/ 288862 h 3722228"/>
              <a:gd name="connsiteX2989" fmla="*/ 1086806 w 6494035"/>
              <a:gd name="connsiteY2989" fmla="*/ 281077 h 3722228"/>
              <a:gd name="connsiteX2990" fmla="*/ 1089989 w 6494035"/>
              <a:gd name="connsiteY2990" fmla="*/ 281077 h 3722228"/>
              <a:gd name="connsiteX2991" fmla="*/ 1094536 w 6494035"/>
              <a:gd name="connsiteY2991" fmla="*/ 281077 h 3722228"/>
              <a:gd name="connsiteX2992" fmla="*/ 1125478 w 6494035"/>
              <a:gd name="connsiteY2992" fmla="*/ 262308 h 3722228"/>
              <a:gd name="connsiteX2993" fmla="*/ 1120931 w 6494035"/>
              <a:gd name="connsiteY2993" fmla="*/ 254523 h 3722228"/>
              <a:gd name="connsiteX2994" fmla="*/ 1512078 w 6494035"/>
              <a:gd name="connsiteY2994" fmla="*/ 224340 h 3722228"/>
              <a:gd name="connsiteX2995" fmla="*/ 1519824 w 6494035"/>
              <a:gd name="connsiteY2995" fmla="*/ 232028 h 3722228"/>
              <a:gd name="connsiteX2996" fmla="*/ 1523012 w 6494035"/>
              <a:gd name="connsiteY2996" fmla="*/ 247401 h 3722228"/>
              <a:gd name="connsiteX2997" fmla="*/ 1530754 w 6494035"/>
              <a:gd name="connsiteY2997" fmla="*/ 273625 h 3722228"/>
              <a:gd name="connsiteX2998" fmla="*/ 1543052 w 6494035"/>
              <a:gd name="connsiteY2998" fmla="*/ 247401 h 3722228"/>
              <a:gd name="connsiteX2999" fmla="*/ 1550340 w 6494035"/>
              <a:gd name="connsiteY2999" fmla="*/ 273625 h 3722228"/>
              <a:gd name="connsiteX3000" fmla="*/ 1553986 w 6494035"/>
              <a:gd name="connsiteY3000" fmla="*/ 247401 h 3722228"/>
              <a:gd name="connsiteX3001" fmla="*/ 1569474 w 6494035"/>
              <a:gd name="connsiteY3001" fmla="*/ 247401 h 3722228"/>
              <a:gd name="connsiteX3002" fmla="*/ 1592702 w 6494035"/>
              <a:gd name="connsiteY3002" fmla="*/ 255089 h 3722228"/>
              <a:gd name="connsiteX3003" fmla="*/ 1589059 w 6494035"/>
              <a:gd name="connsiteY3003" fmla="*/ 277697 h 3722228"/>
              <a:gd name="connsiteX3004" fmla="*/ 1573573 w 6494035"/>
              <a:gd name="connsiteY3004" fmla="*/ 300758 h 3722228"/>
              <a:gd name="connsiteX3005" fmla="*/ 1550340 w 6494035"/>
              <a:gd name="connsiteY3005" fmla="*/ 316130 h 3722228"/>
              <a:gd name="connsiteX3006" fmla="*/ 1519824 w 6494035"/>
              <a:gd name="connsiteY3006" fmla="*/ 311610 h 3722228"/>
              <a:gd name="connsiteX3007" fmla="*/ 1543052 w 6494035"/>
              <a:gd name="connsiteY3007" fmla="*/ 285381 h 3722228"/>
              <a:gd name="connsiteX3008" fmla="*/ 1504337 w 6494035"/>
              <a:gd name="connsiteY3008" fmla="*/ 280861 h 3722228"/>
              <a:gd name="connsiteX3009" fmla="*/ 1499779 w 6494035"/>
              <a:gd name="connsiteY3009" fmla="*/ 270009 h 3722228"/>
              <a:gd name="connsiteX3010" fmla="*/ 1504337 w 6494035"/>
              <a:gd name="connsiteY3010" fmla="*/ 247401 h 3722228"/>
              <a:gd name="connsiteX3011" fmla="*/ 1363462 w 6494035"/>
              <a:gd name="connsiteY3011" fmla="*/ 185622 h 3722228"/>
              <a:gd name="connsiteX3012" fmla="*/ 1363462 w 6494035"/>
              <a:gd name="connsiteY3012" fmla="*/ 204177 h 3722228"/>
              <a:gd name="connsiteX3013" fmla="*/ 1375776 w 6494035"/>
              <a:gd name="connsiteY3013" fmla="*/ 204177 h 3722228"/>
              <a:gd name="connsiteX3014" fmla="*/ 1383525 w 6494035"/>
              <a:gd name="connsiteY3014" fmla="*/ 211872 h 3722228"/>
              <a:gd name="connsiteX3015" fmla="*/ 1378961 w 6494035"/>
              <a:gd name="connsiteY3015" fmla="*/ 227256 h 3722228"/>
              <a:gd name="connsiteX3016" fmla="*/ 1375776 w 6494035"/>
              <a:gd name="connsiteY3016" fmla="*/ 242640 h 3722228"/>
              <a:gd name="connsiteX3017" fmla="*/ 1386720 w 6494035"/>
              <a:gd name="connsiteY3017" fmla="*/ 247168 h 3722228"/>
              <a:gd name="connsiteX3018" fmla="*/ 1402220 w 6494035"/>
              <a:gd name="connsiteY3018" fmla="*/ 254857 h 3722228"/>
              <a:gd name="connsiteX3019" fmla="*/ 1414077 w 6494035"/>
              <a:gd name="connsiteY3019" fmla="*/ 242640 h 3722228"/>
              <a:gd name="connsiteX3020" fmla="*/ 1421837 w 6494035"/>
              <a:gd name="connsiteY3020" fmla="*/ 227256 h 3722228"/>
              <a:gd name="connsiteX3021" fmla="*/ 1434150 w 6494035"/>
              <a:gd name="connsiteY3021" fmla="*/ 208701 h 3722228"/>
              <a:gd name="connsiteX3022" fmla="*/ 1457409 w 6494035"/>
              <a:gd name="connsiteY3022" fmla="*/ 196483 h 3722228"/>
              <a:gd name="connsiteX3023" fmla="*/ 1449650 w 6494035"/>
              <a:gd name="connsiteY3023" fmla="*/ 216395 h 3722228"/>
              <a:gd name="connsiteX3024" fmla="*/ 1441900 w 6494035"/>
              <a:gd name="connsiteY3024" fmla="*/ 239473 h 3722228"/>
              <a:gd name="connsiteX3025" fmla="*/ 1445095 w 6494035"/>
              <a:gd name="connsiteY3025" fmla="*/ 250334 h 3722228"/>
              <a:gd name="connsiteX3026" fmla="*/ 1460595 w 6494035"/>
              <a:gd name="connsiteY3026" fmla="*/ 242640 h 3722228"/>
              <a:gd name="connsiteX3027" fmla="*/ 1465158 w 6494035"/>
              <a:gd name="connsiteY3027" fmla="*/ 254857 h 3722228"/>
              <a:gd name="connsiteX3028" fmla="*/ 1449650 w 6494035"/>
              <a:gd name="connsiteY3028" fmla="*/ 277485 h 3722228"/>
              <a:gd name="connsiteX3029" fmla="*/ 1429586 w 6494035"/>
              <a:gd name="connsiteY3029" fmla="*/ 288801 h 3722228"/>
              <a:gd name="connsiteX3030" fmla="*/ 1391275 w 6494035"/>
              <a:gd name="connsiteY3030" fmla="*/ 281107 h 3722228"/>
              <a:gd name="connsiteX3031" fmla="*/ 1394470 w 6494035"/>
              <a:gd name="connsiteY3031" fmla="*/ 273412 h 3722228"/>
              <a:gd name="connsiteX3032" fmla="*/ 1309642 w 6494035"/>
              <a:gd name="connsiteY3032" fmla="*/ 285180 h 3722228"/>
              <a:gd name="connsiteX3033" fmla="*/ 1298697 w 6494035"/>
              <a:gd name="connsiteY3033" fmla="*/ 269796 h 3722228"/>
              <a:gd name="connsiteX3034" fmla="*/ 1321499 w 6494035"/>
              <a:gd name="connsiteY3034" fmla="*/ 265723 h 3722228"/>
              <a:gd name="connsiteX3035" fmla="*/ 1352517 w 6494035"/>
              <a:gd name="connsiteY3035" fmla="*/ 265723 h 3722228"/>
              <a:gd name="connsiteX3036" fmla="*/ 1368016 w 6494035"/>
              <a:gd name="connsiteY3036" fmla="*/ 254857 h 3722228"/>
              <a:gd name="connsiteX3037" fmla="*/ 1325150 w 6494035"/>
              <a:gd name="connsiteY3037" fmla="*/ 250334 h 3722228"/>
              <a:gd name="connsiteX3038" fmla="*/ 1340660 w 6494035"/>
              <a:gd name="connsiteY3038" fmla="*/ 239473 h 3722228"/>
              <a:gd name="connsiteX3039" fmla="*/ 1337008 w 6494035"/>
              <a:gd name="connsiteY3039" fmla="*/ 234950 h 3722228"/>
              <a:gd name="connsiteX3040" fmla="*/ 1306447 w 6494035"/>
              <a:gd name="connsiteY3040" fmla="*/ 250334 h 3722228"/>
              <a:gd name="connsiteX3041" fmla="*/ 1286383 w 6494035"/>
              <a:gd name="connsiteY3041" fmla="*/ 247168 h 3722228"/>
              <a:gd name="connsiteX3042" fmla="*/ 1275438 w 6494035"/>
              <a:gd name="connsiteY3042" fmla="*/ 227256 h 3722228"/>
              <a:gd name="connsiteX3043" fmla="*/ 1301892 w 6494035"/>
              <a:gd name="connsiteY3043" fmla="*/ 216395 h 3722228"/>
              <a:gd name="connsiteX3044" fmla="*/ 1317391 w 6494035"/>
              <a:gd name="connsiteY3044" fmla="*/ 201006 h 3722228"/>
              <a:gd name="connsiteX3045" fmla="*/ 1340660 w 6494035"/>
              <a:gd name="connsiteY3045" fmla="*/ 190146 h 3722228"/>
              <a:gd name="connsiteX3046" fmla="*/ 483286 w 6494035"/>
              <a:gd name="connsiteY3046" fmla="*/ 185622 h 3722228"/>
              <a:gd name="connsiteX3047" fmla="*/ 506523 w 6494035"/>
              <a:gd name="connsiteY3047" fmla="*/ 196514 h 3722228"/>
              <a:gd name="connsiteX3048" fmla="*/ 545252 w 6494035"/>
              <a:gd name="connsiteY3048" fmla="*/ 185622 h 3722228"/>
              <a:gd name="connsiteX3049" fmla="*/ 549370 w 6494035"/>
              <a:gd name="connsiteY3049" fmla="*/ 196514 h 3722228"/>
              <a:gd name="connsiteX3050" fmla="*/ 526525 w 6494035"/>
              <a:gd name="connsiteY3050" fmla="*/ 208839 h 3722228"/>
              <a:gd name="connsiteX3051" fmla="*/ 557116 w 6494035"/>
              <a:gd name="connsiteY3051" fmla="*/ 204253 h 3722228"/>
              <a:gd name="connsiteX3052" fmla="*/ 552998 w 6494035"/>
              <a:gd name="connsiteY3052" fmla="*/ 219731 h 3722228"/>
              <a:gd name="connsiteX3053" fmla="*/ 564862 w 6494035"/>
              <a:gd name="connsiteY3053" fmla="*/ 216578 h 3722228"/>
              <a:gd name="connsiteX3054" fmla="*/ 575745 w 6494035"/>
              <a:gd name="connsiteY3054" fmla="*/ 219731 h 3722228"/>
              <a:gd name="connsiteX3055" fmla="*/ 588099 w 6494035"/>
              <a:gd name="connsiteY3055" fmla="*/ 232056 h 3722228"/>
              <a:gd name="connsiteX3056" fmla="*/ 575745 w 6494035"/>
              <a:gd name="connsiteY3056" fmla="*/ 235305 h 3722228"/>
              <a:gd name="connsiteX3057" fmla="*/ 583492 w 6494035"/>
              <a:gd name="connsiteY3057" fmla="*/ 243044 h 3722228"/>
              <a:gd name="connsiteX3058" fmla="*/ 575745 w 6494035"/>
              <a:gd name="connsiteY3058" fmla="*/ 243044 h 3722228"/>
              <a:gd name="connsiteX3059" fmla="*/ 591237 w 6494035"/>
              <a:gd name="connsiteY3059" fmla="*/ 250783 h 3722228"/>
              <a:gd name="connsiteX3060" fmla="*/ 580353 w 6494035"/>
              <a:gd name="connsiteY3060" fmla="*/ 265784 h 3722228"/>
              <a:gd name="connsiteX3061" fmla="*/ 611338 w 6494035"/>
              <a:gd name="connsiteY3061" fmla="*/ 250783 h 3722228"/>
              <a:gd name="connsiteX3062" fmla="*/ 622220 w 6494035"/>
              <a:gd name="connsiteY3062" fmla="*/ 254796 h 3722228"/>
              <a:gd name="connsiteX3063" fmla="*/ 629966 w 6494035"/>
              <a:gd name="connsiteY3063" fmla="*/ 258522 h 3722228"/>
              <a:gd name="connsiteX3064" fmla="*/ 637712 w 6494035"/>
              <a:gd name="connsiteY3064" fmla="*/ 273523 h 3722228"/>
              <a:gd name="connsiteX3065" fmla="*/ 637712 w 6494035"/>
              <a:gd name="connsiteY3065" fmla="*/ 281262 h 3722228"/>
              <a:gd name="connsiteX3066" fmla="*/ 657323 w 6494035"/>
              <a:gd name="connsiteY3066" fmla="*/ 281262 h 3722228"/>
              <a:gd name="connsiteX3067" fmla="*/ 669578 w 6494035"/>
              <a:gd name="connsiteY3067" fmla="*/ 296740 h 3722228"/>
              <a:gd name="connsiteX3068" fmla="*/ 696052 w 6494035"/>
              <a:gd name="connsiteY3068" fmla="*/ 301326 h 3722228"/>
              <a:gd name="connsiteX3069" fmla="*/ 723309 w 6494035"/>
              <a:gd name="connsiteY3069" fmla="*/ 332282 h 3722228"/>
              <a:gd name="connsiteX3070" fmla="*/ 742527 w 6494035"/>
              <a:gd name="connsiteY3070" fmla="*/ 339544 h 3722228"/>
              <a:gd name="connsiteX3071" fmla="*/ 757528 w 6494035"/>
              <a:gd name="connsiteY3071" fmla="*/ 378239 h 3722228"/>
              <a:gd name="connsiteX3072" fmla="*/ 788512 w 6494035"/>
              <a:gd name="connsiteY3072" fmla="*/ 396966 h 3722228"/>
              <a:gd name="connsiteX3073" fmla="*/ 788512 w 6494035"/>
              <a:gd name="connsiteY3073" fmla="*/ 389226 h 3722228"/>
              <a:gd name="connsiteX3074" fmla="*/ 796259 w 6494035"/>
              <a:gd name="connsiteY3074" fmla="*/ 393717 h 3722228"/>
              <a:gd name="connsiteX3075" fmla="*/ 800769 w 6494035"/>
              <a:gd name="connsiteY3075" fmla="*/ 409195 h 3722228"/>
              <a:gd name="connsiteX3076" fmla="*/ 808515 w 6494035"/>
              <a:gd name="connsiteY3076" fmla="*/ 389226 h 3722228"/>
              <a:gd name="connsiteX3077" fmla="*/ 831360 w 6494035"/>
              <a:gd name="connsiteY3077" fmla="*/ 378239 h 3722228"/>
              <a:gd name="connsiteX3078" fmla="*/ 920584 w 6494035"/>
              <a:gd name="connsiteY3078" fmla="*/ 366009 h 3722228"/>
              <a:gd name="connsiteX3079" fmla="*/ 916466 w 6494035"/>
              <a:gd name="connsiteY3079" fmla="*/ 373748 h 3722228"/>
              <a:gd name="connsiteX3080" fmla="*/ 885483 w 6494035"/>
              <a:gd name="connsiteY3080" fmla="*/ 381487 h 3722228"/>
              <a:gd name="connsiteX3081" fmla="*/ 843616 w 6494035"/>
              <a:gd name="connsiteY3081" fmla="*/ 385978 h 3722228"/>
              <a:gd name="connsiteX3082" fmla="*/ 823614 w 6494035"/>
              <a:gd name="connsiteY3082" fmla="*/ 401456 h 3722228"/>
              <a:gd name="connsiteX3083" fmla="*/ 834988 w 6494035"/>
              <a:gd name="connsiteY3083" fmla="*/ 404704 h 3722228"/>
              <a:gd name="connsiteX3084" fmla="*/ 877737 w 6494035"/>
              <a:gd name="connsiteY3084" fmla="*/ 389226 h 3722228"/>
              <a:gd name="connsiteX3085" fmla="*/ 869991 w 6494035"/>
              <a:gd name="connsiteY3085" fmla="*/ 396966 h 3722228"/>
              <a:gd name="connsiteX3086" fmla="*/ 920584 w 6494035"/>
              <a:gd name="connsiteY3086" fmla="*/ 381487 h 3722228"/>
              <a:gd name="connsiteX3087" fmla="*/ 916466 w 6494035"/>
              <a:gd name="connsiteY3087" fmla="*/ 385978 h 3722228"/>
              <a:gd name="connsiteX3088" fmla="*/ 920584 w 6494035"/>
              <a:gd name="connsiteY3088" fmla="*/ 393717 h 3722228"/>
              <a:gd name="connsiteX3089" fmla="*/ 954804 w 6494035"/>
              <a:gd name="connsiteY3089" fmla="*/ 373748 h 3722228"/>
              <a:gd name="connsiteX3090" fmla="*/ 954804 w 6494035"/>
              <a:gd name="connsiteY3090" fmla="*/ 366009 h 3722228"/>
              <a:gd name="connsiteX3091" fmla="*/ 962451 w 6494035"/>
              <a:gd name="connsiteY3091" fmla="*/ 362761 h 3722228"/>
              <a:gd name="connsiteX3092" fmla="*/ 954804 w 6494035"/>
              <a:gd name="connsiteY3092" fmla="*/ 409195 h 3722228"/>
              <a:gd name="connsiteX3093" fmla="*/ 962451 w 6494035"/>
              <a:gd name="connsiteY3093" fmla="*/ 420183 h 3722228"/>
              <a:gd name="connsiteX3094" fmla="*/ 985689 w 6494035"/>
              <a:gd name="connsiteY3094" fmla="*/ 393717 h 3722228"/>
              <a:gd name="connsiteX3095" fmla="*/ 1001182 w 6494035"/>
              <a:gd name="connsiteY3095" fmla="*/ 389226 h 3722228"/>
              <a:gd name="connsiteX3096" fmla="*/ 997553 w 6494035"/>
              <a:gd name="connsiteY3096" fmla="*/ 409195 h 3722228"/>
              <a:gd name="connsiteX3097" fmla="*/ 982552 w 6494035"/>
              <a:gd name="connsiteY3097" fmla="*/ 424673 h 3722228"/>
              <a:gd name="connsiteX3098" fmla="*/ 1005299 w 6494035"/>
              <a:gd name="connsiteY3098" fmla="*/ 424673 h 3722228"/>
              <a:gd name="connsiteX3099" fmla="*/ 1016673 w 6494035"/>
              <a:gd name="connsiteY3099" fmla="*/ 412444 h 3722228"/>
              <a:gd name="connsiteX3100" fmla="*/ 1036283 w 6494035"/>
              <a:gd name="connsiteY3100" fmla="*/ 416934 h 3722228"/>
              <a:gd name="connsiteX3101" fmla="*/ 1048637 w 6494035"/>
              <a:gd name="connsiteY3101" fmla="*/ 435661 h 3722228"/>
              <a:gd name="connsiteX3102" fmla="*/ 1082759 w 6494035"/>
              <a:gd name="connsiteY3102" fmla="*/ 466139 h 3722228"/>
              <a:gd name="connsiteX3103" fmla="*/ 1110114 w 6494035"/>
              <a:gd name="connsiteY3103" fmla="*/ 470726 h 3722228"/>
              <a:gd name="connsiteX3104" fmla="*/ 1120998 w 6494035"/>
              <a:gd name="connsiteY3104" fmla="*/ 493943 h 3722228"/>
              <a:gd name="connsiteX3105" fmla="*/ 1117860 w 6494035"/>
              <a:gd name="connsiteY3105" fmla="*/ 504835 h 3722228"/>
              <a:gd name="connsiteX3106" fmla="*/ 1102368 w 6494035"/>
              <a:gd name="connsiteY3106" fmla="*/ 501682 h 3722228"/>
              <a:gd name="connsiteX3107" fmla="*/ 1086877 w 6494035"/>
              <a:gd name="connsiteY3107" fmla="*/ 509421 h 3722228"/>
              <a:gd name="connsiteX3108" fmla="*/ 1133352 w 6494035"/>
              <a:gd name="connsiteY3108" fmla="*/ 528052 h 3722228"/>
              <a:gd name="connsiteX3109" fmla="*/ 1175219 w 6494035"/>
              <a:gd name="connsiteY3109" fmla="*/ 528052 h 3722228"/>
              <a:gd name="connsiteX3110" fmla="*/ 1194828 w 6494035"/>
              <a:gd name="connsiteY3110" fmla="*/ 551269 h 3722228"/>
              <a:gd name="connsiteX3111" fmla="*/ 1194828 w 6494035"/>
              <a:gd name="connsiteY3111" fmla="*/ 570856 h 3722228"/>
              <a:gd name="connsiteX3112" fmla="*/ 1182965 w 6494035"/>
              <a:gd name="connsiteY3112" fmla="*/ 566365 h 3722228"/>
              <a:gd name="connsiteX3113" fmla="*/ 1190711 w 6494035"/>
              <a:gd name="connsiteY3113" fmla="*/ 597321 h 3722228"/>
              <a:gd name="connsiteX3114" fmla="*/ 1190711 w 6494035"/>
              <a:gd name="connsiteY3114" fmla="*/ 581843 h 3722228"/>
              <a:gd name="connsiteX3115" fmla="*/ 1198456 w 6494035"/>
              <a:gd name="connsiteY3115" fmla="*/ 574104 h 3722228"/>
              <a:gd name="connsiteX3116" fmla="*/ 1202574 w 6494035"/>
              <a:gd name="connsiteY3116" fmla="*/ 578595 h 3722228"/>
              <a:gd name="connsiteX3117" fmla="*/ 1210320 w 6494035"/>
              <a:gd name="connsiteY3117" fmla="*/ 547638 h 3722228"/>
              <a:gd name="connsiteX3118" fmla="*/ 1218066 w 6494035"/>
              <a:gd name="connsiteY3118" fmla="*/ 535791 h 3722228"/>
              <a:gd name="connsiteX3119" fmla="*/ 1249050 w 6494035"/>
              <a:gd name="connsiteY3119" fmla="*/ 535791 h 3722228"/>
              <a:gd name="connsiteX3120" fmla="*/ 1264542 w 6494035"/>
              <a:gd name="connsiteY3120" fmla="*/ 524899 h 3722228"/>
              <a:gd name="connsiteX3121" fmla="*/ 1213458 w 6494035"/>
              <a:gd name="connsiteY3121" fmla="*/ 528052 h 3722228"/>
              <a:gd name="connsiteX3122" fmla="*/ 1210320 w 6494035"/>
              <a:gd name="connsiteY3122" fmla="*/ 524899 h 3722228"/>
              <a:gd name="connsiteX3123" fmla="*/ 1225813 w 6494035"/>
              <a:gd name="connsiteY3123" fmla="*/ 517160 h 3722228"/>
              <a:gd name="connsiteX3124" fmla="*/ 1268562 w 6494035"/>
              <a:gd name="connsiteY3124" fmla="*/ 512574 h 3722228"/>
              <a:gd name="connsiteX3125" fmla="*/ 1276308 w 6494035"/>
              <a:gd name="connsiteY3125" fmla="*/ 543530 h 3722228"/>
              <a:gd name="connsiteX3126" fmla="*/ 1284053 w 6494035"/>
              <a:gd name="connsiteY3126" fmla="*/ 551269 h 3722228"/>
              <a:gd name="connsiteX3127" fmla="*/ 1295035 w 6494035"/>
              <a:gd name="connsiteY3127" fmla="*/ 551269 h 3722228"/>
              <a:gd name="connsiteX3128" fmla="*/ 1302781 w 6494035"/>
              <a:gd name="connsiteY3128" fmla="*/ 574104 h 3722228"/>
              <a:gd name="connsiteX3129" fmla="*/ 1310527 w 6494035"/>
              <a:gd name="connsiteY3129" fmla="*/ 570856 h 3722228"/>
              <a:gd name="connsiteX3130" fmla="*/ 1361120 w 6494035"/>
              <a:gd name="connsiteY3130" fmla="*/ 581843 h 3722228"/>
              <a:gd name="connsiteX3131" fmla="*/ 1368866 w 6494035"/>
              <a:gd name="connsiteY3131" fmla="*/ 570856 h 3722228"/>
              <a:gd name="connsiteX3132" fmla="*/ 1376514 w 6494035"/>
              <a:gd name="connsiteY3132" fmla="*/ 581843 h 3722228"/>
              <a:gd name="connsiteX3133" fmla="*/ 1387496 w 6494035"/>
              <a:gd name="connsiteY3133" fmla="*/ 586334 h 3722228"/>
              <a:gd name="connsiteX3134" fmla="*/ 1376514 w 6494035"/>
              <a:gd name="connsiteY3134" fmla="*/ 570856 h 3722228"/>
              <a:gd name="connsiteX3135" fmla="*/ 1379750 w 6494035"/>
              <a:gd name="connsiteY3135" fmla="*/ 559008 h 3722228"/>
              <a:gd name="connsiteX3136" fmla="*/ 1395241 w 6494035"/>
              <a:gd name="connsiteY3136" fmla="*/ 559008 h 3722228"/>
              <a:gd name="connsiteX3137" fmla="*/ 1407498 w 6494035"/>
              <a:gd name="connsiteY3137" fmla="*/ 570856 h 3722228"/>
              <a:gd name="connsiteX3138" fmla="*/ 1399751 w 6494035"/>
              <a:gd name="connsiteY3138" fmla="*/ 578595 h 3722228"/>
              <a:gd name="connsiteX3139" fmla="*/ 1418479 w 6494035"/>
              <a:gd name="connsiteY3139" fmla="*/ 574104 h 3722228"/>
              <a:gd name="connsiteX3140" fmla="*/ 1395241 w 6494035"/>
              <a:gd name="connsiteY3140" fmla="*/ 601907 h 3722228"/>
              <a:gd name="connsiteX3141" fmla="*/ 1402987 w 6494035"/>
              <a:gd name="connsiteY3141" fmla="*/ 609646 h 3722228"/>
              <a:gd name="connsiteX3142" fmla="*/ 1392006 w 6494035"/>
              <a:gd name="connsiteY3142" fmla="*/ 609646 h 3722228"/>
              <a:gd name="connsiteX3143" fmla="*/ 1392006 w 6494035"/>
              <a:gd name="connsiteY3143" fmla="*/ 628278 h 3722228"/>
              <a:gd name="connsiteX3144" fmla="*/ 1395241 w 6494035"/>
              <a:gd name="connsiteY3144" fmla="*/ 617385 h 3722228"/>
              <a:gd name="connsiteX3145" fmla="*/ 1407498 w 6494035"/>
              <a:gd name="connsiteY3145" fmla="*/ 617385 h 3722228"/>
              <a:gd name="connsiteX3146" fmla="*/ 1415244 w 6494035"/>
              <a:gd name="connsiteY3146" fmla="*/ 589582 h 3722228"/>
              <a:gd name="connsiteX3147" fmla="*/ 1422990 w 6494035"/>
              <a:gd name="connsiteY3147" fmla="*/ 578595 h 3722228"/>
              <a:gd name="connsiteX3148" fmla="*/ 1434853 w 6494035"/>
              <a:gd name="connsiteY3148" fmla="*/ 581843 h 3722228"/>
              <a:gd name="connsiteX3149" fmla="*/ 1465837 w 6494035"/>
              <a:gd name="connsiteY3149" fmla="*/ 570856 h 3722228"/>
              <a:gd name="connsiteX3150" fmla="*/ 1469073 w 6494035"/>
              <a:gd name="connsiteY3150" fmla="*/ 555378 h 3722228"/>
              <a:gd name="connsiteX3151" fmla="*/ 1450345 w 6494035"/>
              <a:gd name="connsiteY3151" fmla="*/ 563117 h 3722228"/>
              <a:gd name="connsiteX3152" fmla="*/ 1458091 w 6494035"/>
              <a:gd name="connsiteY3152" fmla="*/ 551269 h 3722228"/>
              <a:gd name="connsiteX3153" fmla="*/ 1469073 w 6494035"/>
              <a:gd name="connsiteY3153" fmla="*/ 543530 h 3722228"/>
              <a:gd name="connsiteX3154" fmla="*/ 1476818 w 6494035"/>
              <a:gd name="connsiteY3154" fmla="*/ 539899 h 3722228"/>
              <a:gd name="connsiteX3155" fmla="*/ 1473583 w 6494035"/>
              <a:gd name="connsiteY3155" fmla="*/ 547638 h 3722228"/>
              <a:gd name="connsiteX3156" fmla="*/ 1481329 w 6494035"/>
              <a:gd name="connsiteY3156" fmla="*/ 543530 h 3722228"/>
              <a:gd name="connsiteX3157" fmla="*/ 1484564 w 6494035"/>
              <a:gd name="connsiteY3157" fmla="*/ 535791 h 3722228"/>
              <a:gd name="connsiteX3158" fmla="*/ 1473583 w 6494035"/>
              <a:gd name="connsiteY3158" fmla="*/ 539899 h 3722228"/>
              <a:gd name="connsiteX3159" fmla="*/ 1469073 w 6494035"/>
              <a:gd name="connsiteY3159" fmla="*/ 528052 h 3722228"/>
              <a:gd name="connsiteX3160" fmla="*/ 1461327 w 6494035"/>
              <a:gd name="connsiteY3160" fmla="*/ 528052 h 3722228"/>
              <a:gd name="connsiteX3161" fmla="*/ 1445835 w 6494035"/>
              <a:gd name="connsiteY3161" fmla="*/ 517160 h 3722228"/>
              <a:gd name="connsiteX3162" fmla="*/ 1445835 w 6494035"/>
              <a:gd name="connsiteY3162" fmla="*/ 509421 h 3722228"/>
              <a:gd name="connsiteX3163" fmla="*/ 1461327 w 6494035"/>
              <a:gd name="connsiteY3163" fmla="*/ 493943 h 3722228"/>
              <a:gd name="connsiteX3164" fmla="*/ 1469073 w 6494035"/>
              <a:gd name="connsiteY3164" fmla="*/ 493943 h 3722228"/>
              <a:gd name="connsiteX3165" fmla="*/ 1465837 w 6494035"/>
              <a:gd name="connsiteY3165" fmla="*/ 478465 h 3722228"/>
              <a:gd name="connsiteX3166" fmla="*/ 1476818 w 6494035"/>
              <a:gd name="connsiteY3166" fmla="*/ 470726 h 3722228"/>
              <a:gd name="connsiteX3167" fmla="*/ 1489075 w 6494035"/>
              <a:gd name="connsiteY3167" fmla="*/ 462986 h 3722228"/>
              <a:gd name="connsiteX3168" fmla="*/ 1492310 w 6494035"/>
              <a:gd name="connsiteY3168" fmla="*/ 470726 h 3722228"/>
              <a:gd name="connsiteX3169" fmla="*/ 1499958 w 6494035"/>
              <a:gd name="connsiteY3169" fmla="*/ 458878 h 3722228"/>
              <a:gd name="connsiteX3170" fmla="*/ 1492310 w 6494035"/>
              <a:gd name="connsiteY3170" fmla="*/ 455247 h 3722228"/>
              <a:gd name="connsiteX3171" fmla="*/ 1512312 w 6494035"/>
              <a:gd name="connsiteY3171" fmla="*/ 451139 h 3722228"/>
              <a:gd name="connsiteX3172" fmla="*/ 1530942 w 6494035"/>
              <a:gd name="connsiteY3172" fmla="*/ 458878 h 3722228"/>
              <a:gd name="connsiteX3173" fmla="*/ 1530942 w 6494035"/>
              <a:gd name="connsiteY3173" fmla="*/ 478465 h 3722228"/>
              <a:gd name="connsiteX3174" fmla="*/ 1523196 w 6494035"/>
              <a:gd name="connsiteY3174" fmla="*/ 501682 h 3722228"/>
              <a:gd name="connsiteX3175" fmla="*/ 1527314 w 6494035"/>
              <a:gd name="connsiteY3175" fmla="*/ 520313 h 3722228"/>
              <a:gd name="connsiteX3176" fmla="*/ 1515450 w 6494035"/>
              <a:gd name="connsiteY3176" fmla="*/ 517160 h 3722228"/>
              <a:gd name="connsiteX3177" fmla="*/ 1519568 w 6494035"/>
              <a:gd name="connsiteY3177" fmla="*/ 524899 h 3722228"/>
              <a:gd name="connsiteX3178" fmla="*/ 1504567 w 6494035"/>
              <a:gd name="connsiteY3178" fmla="*/ 532638 h 3722228"/>
              <a:gd name="connsiteX3179" fmla="*/ 1512312 w 6494035"/>
              <a:gd name="connsiteY3179" fmla="*/ 543530 h 3722228"/>
              <a:gd name="connsiteX3180" fmla="*/ 1519568 w 6494035"/>
              <a:gd name="connsiteY3180" fmla="*/ 539899 h 3722228"/>
              <a:gd name="connsiteX3181" fmla="*/ 1530942 w 6494035"/>
              <a:gd name="connsiteY3181" fmla="*/ 547638 h 3722228"/>
              <a:gd name="connsiteX3182" fmla="*/ 1519568 w 6494035"/>
              <a:gd name="connsiteY3182" fmla="*/ 551269 h 3722228"/>
              <a:gd name="connsiteX3183" fmla="*/ 1512312 w 6494035"/>
              <a:gd name="connsiteY3183" fmla="*/ 589582 h 3722228"/>
              <a:gd name="connsiteX3184" fmla="*/ 1550552 w 6494035"/>
              <a:gd name="connsiteY3184" fmla="*/ 559008 h 3722228"/>
              <a:gd name="connsiteX3185" fmla="*/ 1561534 w 6494035"/>
              <a:gd name="connsiteY3185" fmla="*/ 581843 h 3722228"/>
              <a:gd name="connsiteX3186" fmla="*/ 1553787 w 6494035"/>
              <a:gd name="connsiteY3186" fmla="*/ 597321 h 3722228"/>
              <a:gd name="connsiteX3187" fmla="*/ 1542805 w 6494035"/>
              <a:gd name="connsiteY3187" fmla="*/ 605060 h 3722228"/>
              <a:gd name="connsiteX3188" fmla="*/ 1542805 w 6494035"/>
              <a:gd name="connsiteY3188" fmla="*/ 636017 h 3722228"/>
              <a:gd name="connsiteX3189" fmla="*/ 1581535 w 6494035"/>
              <a:gd name="connsiteY3189" fmla="*/ 612799 h 3722228"/>
              <a:gd name="connsiteX3190" fmla="*/ 1600263 w 6494035"/>
              <a:gd name="connsiteY3190" fmla="*/ 586334 h 3722228"/>
              <a:gd name="connsiteX3191" fmla="*/ 1616637 w 6494035"/>
              <a:gd name="connsiteY3191" fmla="*/ 581843 h 3722228"/>
              <a:gd name="connsiteX3192" fmla="*/ 1612519 w 6494035"/>
              <a:gd name="connsiteY3192" fmla="*/ 574104 h 3722228"/>
              <a:gd name="connsiteX3193" fmla="*/ 1619775 w 6494035"/>
              <a:gd name="connsiteY3193" fmla="*/ 555378 h 3722228"/>
              <a:gd name="connsiteX3194" fmla="*/ 1666250 w 6494035"/>
              <a:gd name="connsiteY3194" fmla="*/ 570856 h 3722228"/>
              <a:gd name="connsiteX3195" fmla="*/ 1658504 w 6494035"/>
              <a:gd name="connsiteY3195" fmla="*/ 574104 h 3722228"/>
              <a:gd name="connsiteX3196" fmla="*/ 1673996 w 6494035"/>
              <a:gd name="connsiteY3196" fmla="*/ 589582 h 3722228"/>
              <a:gd name="connsiteX3197" fmla="*/ 1663112 w 6494035"/>
              <a:gd name="connsiteY3197" fmla="*/ 594168 h 3722228"/>
              <a:gd name="connsiteX3198" fmla="*/ 1670858 w 6494035"/>
              <a:gd name="connsiteY3198" fmla="*/ 597321 h 3722228"/>
              <a:gd name="connsiteX3199" fmla="*/ 1666250 w 6494035"/>
              <a:gd name="connsiteY3199" fmla="*/ 609646 h 3722228"/>
              <a:gd name="connsiteX3200" fmla="*/ 1643012 w 6494035"/>
              <a:gd name="connsiteY3200" fmla="*/ 609646 h 3722228"/>
              <a:gd name="connsiteX3201" fmla="*/ 1647621 w 6494035"/>
              <a:gd name="connsiteY3201" fmla="*/ 643756 h 3722228"/>
              <a:gd name="connsiteX3202" fmla="*/ 1639875 w 6494035"/>
              <a:gd name="connsiteY3202" fmla="*/ 659234 h 3722228"/>
              <a:gd name="connsiteX3203" fmla="*/ 1592516 w 6494035"/>
              <a:gd name="connsiteY3203" fmla="*/ 674234 h 3722228"/>
              <a:gd name="connsiteX3204" fmla="*/ 1592516 w 6494035"/>
              <a:gd name="connsiteY3204" fmla="*/ 655603 h 3722228"/>
              <a:gd name="connsiteX3205" fmla="*/ 1584771 w 6494035"/>
              <a:gd name="connsiteY3205" fmla="*/ 647864 h 3722228"/>
              <a:gd name="connsiteX3206" fmla="*/ 1577025 w 6494035"/>
              <a:gd name="connsiteY3206" fmla="*/ 651495 h 3722228"/>
              <a:gd name="connsiteX3207" fmla="*/ 1584771 w 6494035"/>
              <a:gd name="connsiteY3207" fmla="*/ 678821 h 3722228"/>
              <a:gd name="connsiteX3208" fmla="*/ 1538688 w 6494035"/>
              <a:gd name="connsiteY3208" fmla="*/ 659234 h 3722228"/>
              <a:gd name="connsiteX3209" fmla="*/ 1550552 w 6494035"/>
              <a:gd name="connsiteY3209" fmla="*/ 674234 h 3722228"/>
              <a:gd name="connsiteX3210" fmla="*/ 1515450 w 6494035"/>
              <a:gd name="connsiteY3210" fmla="*/ 702038 h 3722228"/>
              <a:gd name="connsiteX3211" fmla="*/ 1504567 w 6494035"/>
              <a:gd name="connsiteY3211" fmla="*/ 697452 h 3722228"/>
              <a:gd name="connsiteX3212" fmla="*/ 1481329 w 6494035"/>
              <a:gd name="connsiteY3212" fmla="*/ 671081 h 3722228"/>
              <a:gd name="connsiteX3213" fmla="*/ 1473583 w 6494035"/>
              <a:gd name="connsiteY3213" fmla="*/ 671081 h 3722228"/>
              <a:gd name="connsiteX3214" fmla="*/ 1484564 w 6494035"/>
              <a:gd name="connsiteY3214" fmla="*/ 694299 h 3722228"/>
              <a:gd name="connsiteX3215" fmla="*/ 1515450 w 6494035"/>
              <a:gd name="connsiteY3215" fmla="*/ 705286 h 3722228"/>
              <a:gd name="connsiteX3216" fmla="*/ 1489075 w 6494035"/>
              <a:gd name="connsiteY3216" fmla="*/ 740351 h 3722228"/>
              <a:gd name="connsiteX3217" fmla="*/ 1473583 w 6494035"/>
              <a:gd name="connsiteY3217" fmla="*/ 748090 h 3722228"/>
              <a:gd name="connsiteX3218" fmla="*/ 1458091 w 6494035"/>
              <a:gd name="connsiteY3218" fmla="*/ 743982 h 3722228"/>
              <a:gd name="connsiteX3219" fmla="*/ 1453581 w 6494035"/>
              <a:gd name="connsiteY3219" fmla="*/ 736242 h 3722228"/>
              <a:gd name="connsiteX3220" fmla="*/ 1438481 w 6494035"/>
              <a:gd name="connsiteY3220" fmla="*/ 759460 h 3722228"/>
              <a:gd name="connsiteX3221" fmla="*/ 1422990 w 6494035"/>
              <a:gd name="connsiteY3221" fmla="*/ 759460 h 3722228"/>
              <a:gd name="connsiteX3222" fmla="*/ 1384260 w 6494035"/>
              <a:gd name="connsiteY3222" fmla="*/ 732994 h 3722228"/>
              <a:gd name="connsiteX3223" fmla="*/ 1384260 w 6494035"/>
              <a:gd name="connsiteY3223" fmla="*/ 740351 h 3722228"/>
              <a:gd name="connsiteX3224" fmla="*/ 1402987 w 6494035"/>
              <a:gd name="connsiteY3224" fmla="*/ 748090 h 3722228"/>
              <a:gd name="connsiteX3225" fmla="*/ 1427107 w 6494035"/>
              <a:gd name="connsiteY3225" fmla="*/ 771307 h 3722228"/>
              <a:gd name="connsiteX3226" fmla="*/ 1418479 w 6494035"/>
              <a:gd name="connsiteY3226" fmla="*/ 782199 h 3722228"/>
              <a:gd name="connsiteX3227" fmla="*/ 1387496 w 6494035"/>
              <a:gd name="connsiteY3227" fmla="*/ 782199 h 3722228"/>
              <a:gd name="connsiteX3228" fmla="*/ 1392006 w 6494035"/>
              <a:gd name="connsiteY3228" fmla="*/ 789938 h 3722228"/>
              <a:gd name="connsiteX3229" fmla="*/ 1341510 w 6494035"/>
              <a:gd name="connsiteY3229" fmla="*/ 828633 h 3722228"/>
              <a:gd name="connsiteX3230" fmla="*/ 1310527 w 6494035"/>
              <a:gd name="connsiteY3230" fmla="*/ 859590 h 3722228"/>
              <a:gd name="connsiteX3231" fmla="*/ 1291799 w 6494035"/>
              <a:gd name="connsiteY3231" fmla="*/ 913381 h 3722228"/>
              <a:gd name="connsiteX3232" fmla="*/ 1299545 w 6494035"/>
              <a:gd name="connsiteY3232" fmla="*/ 921120 h 3722228"/>
              <a:gd name="connsiteX3233" fmla="*/ 1318273 w 6494035"/>
              <a:gd name="connsiteY3233" fmla="*/ 925611 h 3722228"/>
              <a:gd name="connsiteX3234" fmla="*/ 1315037 w 6494035"/>
              <a:gd name="connsiteY3234" fmla="*/ 974816 h 3722228"/>
              <a:gd name="connsiteX3235" fmla="*/ 1307291 w 6494035"/>
              <a:gd name="connsiteY3235" fmla="*/ 987141 h 3722228"/>
              <a:gd name="connsiteX3236" fmla="*/ 1345628 w 6494035"/>
              <a:gd name="connsiteY3236" fmla="*/ 982555 h 3722228"/>
              <a:gd name="connsiteX3237" fmla="*/ 1379750 w 6494035"/>
              <a:gd name="connsiteY3237" fmla="*/ 1002619 h 3722228"/>
              <a:gd name="connsiteX3238" fmla="*/ 1387496 w 6494035"/>
              <a:gd name="connsiteY3238" fmla="*/ 1021250 h 3722228"/>
              <a:gd name="connsiteX3239" fmla="*/ 1387496 w 6494035"/>
              <a:gd name="connsiteY3239" fmla="*/ 1032238 h 3722228"/>
              <a:gd name="connsiteX3240" fmla="*/ 1415244 w 6494035"/>
              <a:gd name="connsiteY3240" fmla="*/ 1044563 h 3722228"/>
              <a:gd name="connsiteX3241" fmla="*/ 1430735 w 6494035"/>
              <a:gd name="connsiteY3241" fmla="*/ 1060041 h 3722228"/>
              <a:gd name="connsiteX3242" fmla="*/ 1481329 w 6494035"/>
              <a:gd name="connsiteY3242" fmla="*/ 1070933 h 3722228"/>
              <a:gd name="connsiteX3243" fmla="*/ 1461327 w 6494035"/>
              <a:gd name="connsiteY3243" fmla="*/ 1136954 h 3722228"/>
              <a:gd name="connsiteX3244" fmla="*/ 1465837 w 6494035"/>
              <a:gd name="connsiteY3244" fmla="*/ 1155681 h 3722228"/>
              <a:gd name="connsiteX3245" fmla="*/ 1458091 w 6494035"/>
              <a:gd name="connsiteY3245" fmla="*/ 1163420 h 3722228"/>
              <a:gd name="connsiteX3246" fmla="*/ 1481329 w 6494035"/>
              <a:gd name="connsiteY3246" fmla="*/ 1175172 h 3722228"/>
              <a:gd name="connsiteX3247" fmla="*/ 1484564 w 6494035"/>
              <a:gd name="connsiteY3247" fmla="*/ 1190745 h 3722228"/>
              <a:gd name="connsiteX3248" fmla="*/ 1492310 w 6494035"/>
              <a:gd name="connsiteY3248" fmla="*/ 1198484 h 3722228"/>
              <a:gd name="connsiteX3249" fmla="*/ 1504567 w 6494035"/>
              <a:gd name="connsiteY3249" fmla="*/ 1186637 h 3722228"/>
              <a:gd name="connsiteX3250" fmla="*/ 1507704 w 6494035"/>
              <a:gd name="connsiteY3250" fmla="*/ 1194376 h 3722228"/>
              <a:gd name="connsiteX3251" fmla="*/ 1523196 w 6494035"/>
              <a:gd name="connsiteY3251" fmla="*/ 1160171 h 3722228"/>
              <a:gd name="connsiteX3252" fmla="*/ 1519568 w 6494035"/>
              <a:gd name="connsiteY3252" fmla="*/ 1090520 h 3722228"/>
              <a:gd name="connsiteX3253" fmla="*/ 1589281 w 6494035"/>
              <a:gd name="connsiteY3253" fmla="*/ 1055455 h 3722228"/>
              <a:gd name="connsiteX3254" fmla="*/ 1600263 w 6494035"/>
              <a:gd name="connsiteY3254" fmla="*/ 1025836 h 3722228"/>
              <a:gd name="connsiteX3255" fmla="*/ 1597027 w 6494035"/>
              <a:gd name="connsiteY3255" fmla="*/ 990294 h 3722228"/>
              <a:gd name="connsiteX3256" fmla="*/ 1577025 w 6494035"/>
              <a:gd name="connsiteY3256" fmla="*/ 963924 h 3722228"/>
              <a:gd name="connsiteX3257" fmla="*/ 1616637 w 6494035"/>
              <a:gd name="connsiteY3257" fmla="*/ 921120 h 3722228"/>
              <a:gd name="connsiteX3258" fmla="*/ 1612519 w 6494035"/>
              <a:gd name="connsiteY3258" fmla="*/ 886915 h 3722228"/>
              <a:gd name="connsiteX3259" fmla="*/ 1632129 w 6494035"/>
              <a:gd name="connsiteY3259" fmla="*/ 863698 h 3722228"/>
              <a:gd name="connsiteX3260" fmla="*/ 1627520 w 6494035"/>
              <a:gd name="connsiteY3260" fmla="*/ 840481 h 3722228"/>
              <a:gd name="connsiteX3261" fmla="*/ 1647621 w 6494035"/>
              <a:gd name="connsiteY3261" fmla="*/ 828633 h 3722228"/>
              <a:gd name="connsiteX3262" fmla="*/ 1689488 w 6494035"/>
              <a:gd name="connsiteY3262" fmla="*/ 851851 h 3722228"/>
              <a:gd name="connsiteX3263" fmla="*/ 1712725 w 6494035"/>
              <a:gd name="connsiteY3263" fmla="*/ 844111 h 3722228"/>
              <a:gd name="connsiteX3264" fmla="*/ 1735473 w 6494035"/>
              <a:gd name="connsiteY3264" fmla="*/ 879176 h 3722228"/>
              <a:gd name="connsiteX3265" fmla="*/ 1732336 w 6494035"/>
              <a:gd name="connsiteY3265" fmla="*/ 890164 h 3722228"/>
              <a:gd name="connsiteX3266" fmla="*/ 1771064 w 6494035"/>
              <a:gd name="connsiteY3266" fmla="*/ 902393 h 3722228"/>
              <a:gd name="connsiteX3267" fmla="*/ 1755573 w 6494035"/>
              <a:gd name="connsiteY3267" fmla="*/ 952076 h 3722228"/>
              <a:gd name="connsiteX3268" fmla="*/ 1743219 w 6494035"/>
              <a:gd name="connsiteY3268" fmla="*/ 963924 h 3722228"/>
              <a:gd name="connsiteX3269" fmla="*/ 1755573 w 6494035"/>
              <a:gd name="connsiteY3269" fmla="*/ 963924 h 3722228"/>
              <a:gd name="connsiteX3270" fmla="*/ 1755573 w 6494035"/>
              <a:gd name="connsiteY3270" fmla="*/ 971663 h 3722228"/>
              <a:gd name="connsiteX3271" fmla="*/ 1735473 w 6494035"/>
              <a:gd name="connsiteY3271" fmla="*/ 974816 h 3722228"/>
              <a:gd name="connsiteX3272" fmla="*/ 1740081 w 6494035"/>
              <a:gd name="connsiteY3272" fmla="*/ 982555 h 3722228"/>
              <a:gd name="connsiteX3273" fmla="*/ 1766457 w 6494035"/>
              <a:gd name="connsiteY3273" fmla="*/ 974816 h 3722228"/>
              <a:gd name="connsiteX3274" fmla="*/ 1774202 w 6494035"/>
              <a:gd name="connsiteY3274" fmla="*/ 1002619 h 3722228"/>
              <a:gd name="connsiteX3275" fmla="*/ 1809304 w 6494035"/>
              <a:gd name="connsiteY3275" fmla="*/ 982555 h 3722228"/>
              <a:gd name="connsiteX3276" fmla="*/ 1848033 w 6494035"/>
              <a:gd name="connsiteY3276" fmla="*/ 928859 h 3722228"/>
              <a:gd name="connsiteX3277" fmla="*/ 1852544 w 6494035"/>
              <a:gd name="connsiteY3277" fmla="*/ 933445 h 3722228"/>
              <a:gd name="connsiteX3278" fmla="*/ 1879017 w 6494035"/>
              <a:gd name="connsiteY3278" fmla="*/ 1047716 h 3722228"/>
              <a:gd name="connsiteX3279" fmla="*/ 1867643 w 6494035"/>
              <a:gd name="connsiteY3279" fmla="*/ 1067780 h 3722228"/>
              <a:gd name="connsiteX3280" fmla="*/ 1886763 w 6494035"/>
              <a:gd name="connsiteY3280" fmla="*/ 1090520 h 3722228"/>
              <a:gd name="connsiteX3281" fmla="*/ 1886763 w 6494035"/>
              <a:gd name="connsiteY3281" fmla="*/ 1105998 h 3722228"/>
              <a:gd name="connsiteX3282" fmla="*/ 1909510 w 6494035"/>
              <a:gd name="connsiteY3282" fmla="*/ 1105998 h 3722228"/>
              <a:gd name="connsiteX3283" fmla="*/ 1937258 w 6494035"/>
              <a:gd name="connsiteY3283" fmla="*/ 1129215 h 3722228"/>
              <a:gd name="connsiteX3284" fmla="*/ 1894509 w 6494035"/>
              <a:gd name="connsiteY3284" fmla="*/ 1144693 h 3722228"/>
              <a:gd name="connsiteX3285" fmla="*/ 1875390 w 6494035"/>
              <a:gd name="connsiteY3285" fmla="*/ 1155681 h 3722228"/>
              <a:gd name="connsiteX3286" fmla="*/ 1875390 w 6494035"/>
              <a:gd name="connsiteY3286" fmla="*/ 1167910 h 3722228"/>
              <a:gd name="connsiteX3287" fmla="*/ 1925002 w 6494035"/>
              <a:gd name="connsiteY3287" fmla="*/ 1144693 h 3722228"/>
              <a:gd name="connsiteX3288" fmla="*/ 1937258 w 6494035"/>
              <a:gd name="connsiteY3288" fmla="*/ 1152432 h 3722228"/>
              <a:gd name="connsiteX3289" fmla="*/ 1932748 w 6494035"/>
              <a:gd name="connsiteY3289" fmla="*/ 1163420 h 3722228"/>
              <a:gd name="connsiteX3290" fmla="*/ 1948240 w 6494035"/>
              <a:gd name="connsiteY3290" fmla="*/ 1155681 h 3722228"/>
              <a:gd name="connsiteX3291" fmla="*/ 1960496 w 6494035"/>
              <a:gd name="connsiteY3291" fmla="*/ 1167910 h 3722228"/>
              <a:gd name="connsiteX3292" fmla="*/ 1955986 w 6494035"/>
              <a:gd name="connsiteY3292" fmla="*/ 1190745 h 3722228"/>
              <a:gd name="connsiteX3293" fmla="*/ 1945004 w 6494035"/>
              <a:gd name="connsiteY3293" fmla="*/ 1209376 h 3722228"/>
              <a:gd name="connsiteX3294" fmla="*/ 1901764 w 6494035"/>
              <a:gd name="connsiteY3294" fmla="*/ 1224854 h 3722228"/>
              <a:gd name="connsiteX3295" fmla="*/ 1863525 w 6494035"/>
              <a:gd name="connsiteY3295" fmla="*/ 1252658 h 3722228"/>
              <a:gd name="connsiteX3296" fmla="*/ 1763319 w 6494035"/>
              <a:gd name="connsiteY3296" fmla="*/ 1244919 h 3722228"/>
              <a:gd name="connsiteX3297" fmla="*/ 1735473 w 6494035"/>
              <a:gd name="connsiteY3297" fmla="*/ 1248072 h 3722228"/>
              <a:gd name="connsiteX3298" fmla="*/ 1670858 w 6494035"/>
              <a:gd name="connsiteY3298" fmla="*/ 1294506 h 3722228"/>
              <a:gd name="connsiteX3299" fmla="*/ 1635266 w 6494035"/>
              <a:gd name="connsiteY3299" fmla="*/ 1329571 h 3722228"/>
              <a:gd name="connsiteX3300" fmla="*/ 1681742 w 6494035"/>
              <a:gd name="connsiteY3300" fmla="*/ 1294506 h 3722228"/>
              <a:gd name="connsiteX3301" fmla="*/ 1732336 w 6494035"/>
              <a:gd name="connsiteY3301" fmla="*/ 1271289 h 3722228"/>
              <a:gd name="connsiteX3302" fmla="*/ 1755573 w 6494035"/>
              <a:gd name="connsiteY3302" fmla="*/ 1275397 h 3722228"/>
              <a:gd name="connsiteX3303" fmla="*/ 1774202 w 6494035"/>
              <a:gd name="connsiteY3303" fmla="*/ 1286767 h 3722228"/>
              <a:gd name="connsiteX3304" fmla="*/ 1766457 w 6494035"/>
              <a:gd name="connsiteY3304" fmla="*/ 1298614 h 3722228"/>
              <a:gd name="connsiteX3305" fmla="*/ 1747827 w 6494035"/>
              <a:gd name="connsiteY3305" fmla="*/ 1309602 h 3722228"/>
              <a:gd name="connsiteX3306" fmla="*/ 1727727 w 6494035"/>
              <a:gd name="connsiteY3306" fmla="*/ 1306354 h 3722228"/>
              <a:gd name="connsiteX3307" fmla="*/ 1743219 w 6494035"/>
              <a:gd name="connsiteY3307" fmla="*/ 1317341 h 3722228"/>
              <a:gd name="connsiteX3308" fmla="*/ 1755573 w 6494035"/>
              <a:gd name="connsiteY3308" fmla="*/ 1317341 h 3722228"/>
              <a:gd name="connsiteX3309" fmla="*/ 1743219 w 6494035"/>
              <a:gd name="connsiteY3309" fmla="*/ 1332819 h 3722228"/>
              <a:gd name="connsiteX3310" fmla="*/ 1763319 w 6494035"/>
              <a:gd name="connsiteY3310" fmla="*/ 1360527 h 3722228"/>
              <a:gd name="connsiteX3311" fmla="*/ 1817050 w 6494035"/>
              <a:gd name="connsiteY3311" fmla="*/ 1386993 h 3722228"/>
              <a:gd name="connsiteX3312" fmla="*/ 1750965 w 6494035"/>
              <a:gd name="connsiteY3312" fmla="*/ 1401993 h 3722228"/>
              <a:gd name="connsiteX3313" fmla="*/ 1747827 w 6494035"/>
              <a:gd name="connsiteY3313" fmla="*/ 1409732 h 3722228"/>
              <a:gd name="connsiteX3314" fmla="*/ 1720472 w 6494035"/>
              <a:gd name="connsiteY3314" fmla="*/ 1429796 h 3722228"/>
              <a:gd name="connsiteX3315" fmla="*/ 1712725 w 6494035"/>
              <a:gd name="connsiteY3315" fmla="*/ 1422057 h 3722228"/>
              <a:gd name="connsiteX3316" fmla="*/ 1716843 w 6494035"/>
              <a:gd name="connsiteY3316" fmla="*/ 1406579 h 3722228"/>
              <a:gd name="connsiteX3317" fmla="*/ 1732336 w 6494035"/>
              <a:gd name="connsiteY3317" fmla="*/ 1391101 h 3722228"/>
              <a:gd name="connsiteX3318" fmla="*/ 1766457 w 6494035"/>
              <a:gd name="connsiteY3318" fmla="*/ 1379254 h 3722228"/>
              <a:gd name="connsiteX3319" fmla="*/ 1747827 w 6494035"/>
              <a:gd name="connsiteY3319" fmla="*/ 1379254 h 3722228"/>
              <a:gd name="connsiteX3320" fmla="*/ 1755573 w 6494035"/>
              <a:gd name="connsiteY3320" fmla="*/ 1368266 h 3722228"/>
              <a:gd name="connsiteX3321" fmla="*/ 1697234 w 6494035"/>
              <a:gd name="connsiteY3321" fmla="*/ 1383362 h 3722228"/>
              <a:gd name="connsiteX3322" fmla="*/ 1693606 w 6494035"/>
              <a:gd name="connsiteY3322" fmla="*/ 1398840 h 3722228"/>
              <a:gd name="connsiteX3323" fmla="*/ 1666250 w 6494035"/>
              <a:gd name="connsiteY3323" fmla="*/ 1398840 h 3722228"/>
              <a:gd name="connsiteX3324" fmla="*/ 1650758 w 6494035"/>
              <a:gd name="connsiteY3324" fmla="*/ 1414318 h 3722228"/>
              <a:gd name="connsiteX3325" fmla="*/ 1627520 w 6494035"/>
              <a:gd name="connsiteY3325" fmla="*/ 1429796 h 3722228"/>
              <a:gd name="connsiteX3326" fmla="*/ 1612519 w 6494035"/>
              <a:gd name="connsiteY3326" fmla="*/ 1453014 h 3722228"/>
              <a:gd name="connsiteX3327" fmla="*/ 1616637 w 6494035"/>
              <a:gd name="connsiteY3327" fmla="*/ 1463906 h 3722228"/>
              <a:gd name="connsiteX3328" fmla="*/ 1627520 w 6494035"/>
              <a:gd name="connsiteY3328" fmla="*/ 1463906 h 3722228"/>
              <a:gd name="connsiteX3329" fmla="*/ 1627520 w 6494035"/>
              <a:gd name="connsiteY3329" fmla="*/ 1471645 h 3722228"/>
              <a:gd name="connsiteX3330" fmla="*/ 1600263 w 6494035"/>
              <a:gd name="connsiteY3330" fmla="*/ 1475753 h 3722228"/>
              <a:gd name="connsiteX3331" fmla="*/ 1581535 w 6494035"/>
              <a:gd name="connsiteY3331" fmla="*/ 1479384 h 3722228"/>
              <a:gd name="connsiteX3332" fmla="*/ 1550552 w 6494035"/>
              <a:gd name="connsiteY3332" fmla="*/ 1487123 h 3722228"/>
              <a:gd name="connsiteX3333" fmla="*/ 1577025 w 6494035"/>
              <a:gd name="connsiteY3333" fmla="*/ 1487123 h 3722228"/>
              <a:gd name="connsiteX3334" fmla="*/ 1550552 w 6494035"/>
              <a:gd name="connsiteY3334" fmla="*/ 1494957 h 3722228"/>
              <a:gd name="connsiteX3335" fmla="*/ 1538688 w 6494035"/>
              <a:gd name="connsiteY3335" fmla="*/ 1498970 h 3722228"/>
              <a:gd name="connsiteX3336" fmla="*/ 1542805 w 6494035"/>
              <a:gd name="connsiteY3336" fmla="*/ 1502219 h 3722228"/>
              <a:gd name="connsiteX3337" fmla="*/ 1535060 w 6494035"/>
              <a:gd name="connsiteY3337" fmla="*/ 1517697 h 3722228"/>
              <a:gd name="connsiteX3338" fmla="*/ 1519568 w 6494035"/>
              <a:gd name="connsiteY3338" fmla="*/ 1537761 h 3722228"/>
              <a:gd name="connsiteX3339" fmla="*/ 1507704 w 6494035"/>
              <a:gd name="connsiteY3339" fmla="*/ 1525436 h 3722228"/>
              <a:gd name="connsiteX3340" fmla="*/ 1507704 w 6494035"/>
              <a:gd name="connsiteY3340" fmla="*/ 1533175 h 3722228"/>
              <a:gd name="connsiteX3341" fmla="*/ 1512312 w 6494035"/>
              <a:gd name="connsiteY3341" fmla="*/ 1545500 h 3722228"/>
              <a:gd name="connsiteX3342" fmla="*/ 1496821 w 6494035"/>
              <a:gd name="connsiteY3342" fmla="*/ 1568717 h 3722228"/>
              <a:gd name="connsiteX3343" fmla="*/ 1492310 w 6494035"/>
              <a:gd name="connsiteY3343" fmla="*/ 1548653 h 3722228"/>
              <a:gd name="connsiteX3344" fmla="*/ 1489075 w 6494035"/>
              <a:gd name="connsiteY3344" fmla="*/ 1537761 h 3722228"/>
              <a:gd name="connsiteX3345" fmla="*/ 1496821 w 6494035"/>
              <a:gd name="connsiteY3345" fmla="*/ 1522283 h 3722228"/>
              <a:gd name="connsiteX3346" fmla="*/ 1484564 w 6494035"/>
              <a:gd name="connsiteY3346" fmla="*/ 1525436 h 3722228"/>
              <a:gd name="connsiteX3347" fmla="*/ 1481329 w 6494035"/>
              <a:gd name="connsiteY3347" fmla="*/ 1553239 h 3722228"/>
              <a:gd name="connsiteX3348" fmla="*/ 1465837 w 6494035"/>
              <a:gd name="connsiteY3348" fmla="*/ 1548653 h 3722228"/>
              <a:gd name="connsiteX3349" fmla="*/ 1484564 w 6494035"/>
              <a:gd name="connsiteY3349" fmla="*/ 1564131 h 3722228"/>
              <a:gd name="connsiteX3350" fmla="*/ 1481329 w 6494035"/>
              <a:gd name="connsiteY3350" fmla="*/ 1571870 h 3722228"/>
              <a:gd name="connsiteX3351" fmla="*/ 1476818 w 6494035"/>
              <a:gd name="connsiteY3351" fmla="*/ 1587349 h 3722228"/>
              <a:gd name="connsiteX3352" fmla="*/ 1489075 w 6494035"/>
              <a:gd name="connsiteY3352" fmla="*/ 1591457 h 3722228"/>
              <a:gd name="connsiteX3353" fmla="*/ 1489075 w 6494035"/>
              <a:gd name="connsiteY3353" fmla="*/ 1610088 h 3722228"/>
              <a:gd name="connsiteX3354" fmla="*/ 1484564 w 6494035"/>
              <a:gd name="connsiteY3354" fmla="*/ 1599196 h 3722228"/>
              <a:gd name="connsiteX3355" fmla="*/ 1481329 w 6494035"/>
              <a:gd name="connsiteY3355" fmla="*/ 1606935 h 3722228"/>
              <a:gd name="connsiteX3356" fmla="*/ 1469073 w 6494035"/>
              <a:gd name="connsiteY3356" fmla="*/ 1610088 h 3722228"/>
              <a:gd name="connsiteX3357" fmla="*/ 1489075 w 6494035"/>
              <a:gd name="connsiteY3357" fmla="*/ 1614674 h 3722228"/>
              <a:gd name="connsiteX3358" fmla="*/ 1481329 w 6494035"/>
              <a:gd name="connsiteY3358" fmla="*/ 1630152 h 3722228"/>
              <a:gd name="connsiteX3359" fmla="*/ 1465837 w 6494035"/>
              <a:gd name="connsiteY3359" fmla="*/ 1625566 h 3722228"/>
              <a:gd name="connsiteX3360" fmla="*/ 1473583 w 6494035"/>
              <a:gd name="connsiteY3360" fmla="*/ 1637891 h 3722228"/>
              <a:gd name="connsiteX3361" fmla="*/ 1434853 w 6494035"/>
              <a:gd name="connsiteY3361" fmla="*/ 1661109 h 3722228"/>
              <a:gd name="connsiteX3362" fmla="*/ 1407498 w 6494035"/>
              <a:gd name="connsiteY3362" fmla="*/ 1676205 h 3722228"/>
              <a:gd name="connsiteX3363" fmla="*/ 1379750 w 6494035"/>
              <a:gd name="connsiteY3363" fmla="*/ 1695313 h 3722228"/>
              <a:gd name="connsiteX3364" fmla="*/ 1357002 w 6494035"/>
              <a:gd name="connsiteY3364" fmla="*/ 1725792 h 3722228"/>
              <a:gd name="connsiteX3365" fmla="*/ 1361120 w 6494035"/>
              <a:gd name="connsiteY3365" fmla="*/ 1764487 h 3722228"/>
              <a:gd name="connsiteX3366" fmla="*/ 1364749 w 6494035"/>
              <a:gd name="connsiteY3366" fmla="*/ 1799552 h 3722228"/>
              <a:gd name="connsiteX3367" fmla="*/ 1372494 w 6494035"/>
              <a:gd name="connsiteY3367" fmla="*/ 1826018 h 3722228"/>
              <a:gd name="connsiteX3368" fmla="*/ 1361120 w 6494035"/>
              <a:gd name="connsiteY3368" fmla="*/ 1864713 h 3722228"/>
              <a:gd name="connsiteX3369" fmla="*/ 1345628 w 6494035"/>
              <a:gd name="connsiteY3369" fmla="*/ 1864713 h 3722228"/>
              <a:gd name="connsiteX3370" fmla="*/ 1333765 w 6494035"/>
              <a:gd name="connsiteY3370" fmla="*/ 1849235 h 3722228"/>
              <a:gd name="connsiteX3371" fmla="*/ 1326019 w 6494035"/>
              <a:gd name="connsiteY3371" fmla="*/ 1822769 h 3722228"/>
              <a:gd name="connsiteX3372" fmla="*/ 1326019 w 6494035"/>
              <a:gd name="connsiteY3372" fmla="*/ 1802800 h 3722228"/>
              <a:gd name="connsiteX3373" fmla="*/ 1318273 w 6494035"/>
              <a:gd name="connsiteY3373" fmla="*/ 1799552 h 3722228"/>
              <a:gd name="connsiteX3374" fmla="*/ 1322783 w 6494035"/>
              <a:gd name="connsiteY3374" fmla="*/ 1784074 h 3722228"/>
              <a:gd name="connsiteX3375" fmla="*/ 1315037 w 6494035"/>
              <a:gd name="connsiteY3375" fmla="*/ 1764487 h 3722228"/>
              <a:gd name="connsiteX3376" fmla="*/ 1299545 w 6494035"/>
              <a:gd name="connsiteY3376" fmla="*/ 1749009 h 3722228"/>
              <a:gd name="connsiteX3377" fmla="*/ 1276308 w 6494035"/>
              <a:gd name="connsiteY3377" fmla="*/ 1761334 h 3722228"/>
              <a:gd name="connsiteX3378" fmla="*/ 1260815 w 6494035"/>
              <a:gd name="connsiteY3378" fmla="*/ 1741270 h 3722228"/>
              <a:gd name="connsiteX3379" fmla="*/ 1230323 w 6494035"/>
              <a:gd name="connsiteY3379" fmla="*/ 1741270 h 3722228"/>
              <a:gd name="connsiteX3380" fmla="*/ 1221204 w 6494035"/>
              <a:gd name="connsiteY3380" fmla="*/ 1738117 h 3722228"/>
              <a:gd name="connsiteX3381" fmla="*/ 1194828 w 6494035"/>
              <a:gd name="connsiteY3381" fmla="*/ 1741270 h 3722228"/>
              <a:gd name="connsiteX3382" fmla="*/ 1171591 w 6494035"/>
              <a:gd name="connsiteY3382" fmla="*/ 1741270 h 3722228"/>
              <a:gd name="connsiteX3383" fmla="*/ 1190711 w 6494035"/>
              <a:gd name="connsiteY3383" fmla="*/ 1753595 h 3722228"/>
              <a:gd name="connsiteX3384" fmla="*/ 1194828 w 6494035"/>
              <a:gd name="connsiteY3384" fmla="*/ 1764487 h 3722228"/>
              <a:gd name="connsiteX3385" fmla="*/ 1175219 w 6494035"/>
              <a:gd name="connsiteY3385" fmla="*/ 1769073 h 3722228"/>
              <a:gd name="connsiteX3386" fmla="*/ 1148843 w 6494035"/>
              <a:gd name="connsiteY3386" fmla="*/ 1756748 h 3722228"/>
              <a:gd name="connsiteX3387" fmla="*/ 1117860 w 6494035"/>
              <a:gd name="connsiteY3387" fmla="*/ 1753595 h 3722228"/>
              <a:gd name="connsiteX3388" fmla="*/ 1090504 w 6494035"/>
              <a:gd name="connsiteY3388" fmla="*/ 1753595 h 3722228"/>
              <a:gd name="connsiteX3389" fmla="*/ 1067266 w 6494035"/>
              <a:gd name="connsiteY3389" fmla="*/ 1769073 h 3722228"/>
              <a:gd name="connsiteX3390" fmla="*/ 1040891 w 6494035"/>
              <a:gd name="connsiteY3390" fmla="*/ 1779965 h 3722228"/>
              <a:gd name="connsiteX3391" fmla="*/ 1016673 w 6494035"/>
              <a:gd name="connsiteY3391" fmla="*/ 1802800 h 3722228"/>
              <a:gd name="connsiteX3392" fmla="*/ 1020791 w 6494035"/>
              <a:gd name="connsiteY3392" fmla="*/ 1833757 h 3722228"/>
              <a:gd name="connsiteX3393" fmla="*/ 1016673 w 6494035"/>
              <a:gd name="connsiteY3393" fmla="*/ 1849235 h 3722228"/>
              <a:gd name="connsiteX3394" fmla="*/ 1008927 w 6494035"/>
              <a:gd name="connsiteY3394" fmla="*/ 1853725 h 3722228"/>
              <a:gd name="connsiteX3395" fmla="*/ 1005299 w 6494035"/>
              <a:gd name="connsiteY3395" fmla="*/ 1872452 h 3722228"/>
              <a:gd name="connsiteX3396" fmla="*/ 1001182 w 6494035"/>
              <a:gd name="connsiteY3396" fmla="*/ 1895669 h 3722228"/>
              <a:gd name="connsiteX3397" fmla="*/ 997553 w 6494035"/>
              <a:gd name="connsiteY3397" fmla="*/ 1922039 h 3722228"/>
              <a:gd name="connsiteX3398" fmla="*/ 1005299 w 6494035"/>
              <a:gd name="connsiteY3398" fmla="*/ 1941626 h 3722228"/>
              <a:gd name="connsiteX3399" fmla="*/ 997553 w 6494035"/>
              <a:gd name="connsiteY3399" fmla="*/ 1937135 h 3722228"/>
              <a:gd name="connsiteX3400" fmla="*/ 1005299 w 6494035"/>
              <a:gd name="connsiteY3400" fmla="*/ 1957104 h 3722228"/>
              <a:gd name="connsiteX3401" fmla="*/ 1016673 w 6494035"/>
              <a:gd name="connsiteY3401" fmla="*/ 1980417 h 3722228"/>
              <a:gd name="connsiteX3402" fmla="*/ 1024419 w 6494035"/>
              <a:gd name="connsiteY3402" fmla="*/ 2003634 h 3722228"/>
              <a:gd name="connsiteX3403" fmla="*/ 1044028 w 6494035"/>
              <a:gd name="connsiteY3403" fmla="*/ 2010895 h 3722228"/>
              <a:gd name="connsiteX3404" fmla="*/ 1056383 w 6494035"/>
              <a:gd name="connsiteY3404" fmla="*/ 2018634 h 3722228"/>
              <a:gd name="connsiteX3405" fmla="*/ 1086877 w 6494035"/>
              <a:gd name="connsiteY3405" fmla="*/ 2014526 h 3722228"/>
              <a:gd name="connsiteX3406" fmla="*/ 1105506 w 6494035"/>
              <a:gd name="connsiteY3406" fmla="*/ 2006787 h 3722228"/>
              <a:gd name="connsiteX3407" fmla="*/ 1133352 w 6494035"/>
              <a:gd name="connsiteY3407" fmla="*/ 1995895 h 3722228"/>
              <a:gd name="connsiteX3408" fmla="*/ 1141098 w 6494035"/>
              <a:gd name="connsiteY3408" fmla="*/ 1983570 h 3722228"/>
              <a:gd name="connsiteX3409" fmla="*/ 1148843 w 6494035"/>
              <a:gd name="connsiteY3409" fmla="*/ 1960353 h 3722228"/>
              <a:gd name="connsiteX3410" fmla="*/ 1156589 w 6494035"/>
              <a:gd name="connsiteY3410" fmla="*/ 1952613 h 3722228"/>
              <a:gd name="connsiteX3411" fmla="*/ 1179337 w 6494035"/>
              <a:gd name="connsiteY3411" fmla="*/ 1944874 h 3722228"/>
              <a:gd name="connsiteX3412" fmla="*/ 1194828 w 6494035"/>
              <a:gd name="connsiteY3412" fmla="*/ 1941626 h 3722228"/>
              <a:gd name="connsiteX3413" fmla="*/ 1218066 w 6494035"/>
              <a:gd name="connsiteY3413" fmla="*/ 1944874 h 3722228"/>
              <a:gd name="connsiteX3414" fmla="*/ 1218066 w 6494035"/>
              <a:gd name="connsiteY3414" fmla="*/ 1960353 h 3722228"/>
              <a:gd name="connsiteX3415" fmla="*/ 1205712 w 6494035"/>
              <a:gd name="connsiteY3415" fmla="*/ 1975831 h 3722228"/>
              <a:gd name="connsiteX3416" fmla="*/ 1194828 w 6494035"/>
              <a:gd name="connsiteY3416" fmla="*/ 1988156 h 3722228"/>
              <a:gd name="connsiteX3417" fmla="*/ 1202574 w 6494035"/>
              <a:gd name="connsiteY3417" fmla="*/ 1991309 h 3722228"/>
              <a:gd name="connsiteX3418" fmla="*/ 1194828 w 6494035"/>
              <a:gd name="connsiteY3418" fmla="*/ 2014526 h 3722228"/>
              <a:gd name="connsiteX3419" fmla="*/ 1187082 w 6494035"/>
              <a:gd name="connsiteY3419" fmla="*/ 2006787 h 3722228"/>
              <a:gd name="connsiteX3420" fmla="*/ 1182965 w 6494035"/>
              <a:gd name="connsiteY3420" fmla="*/ 2014526 h 3722228"/>
              <a:gd name="connsiteX3421" fmla="*/ 1182247 w 6494035"/>
              <a:gd name="connsiteY3421" fmla="*/ 2014526 h 3722228"/>
              <a:gd name="connsiteX3422" fmla="*/ 1186797 w 6494035"/>
              <a:gd name="connsiteY3422" fmla="*/ 2019045 h 3722228"/>
              <a:gd name="connsiteX3423" fmla="*/ 1182231 w 6494035"/>
              <a:gd name="connsiteY3423" fmla="*/ 2037774 h 3722228"/>
              <a:gd name="connsiteX3424" fmla="*/ 1179070 w 6494035"/>
              <a:gd name="connsiteY3424" fmla="*/ 2053227 h 3722228"/>
              <a:gd name="connsiteX3425" fmla="*/ 1171344 w 6494035"/>
              <a:gd name="connsiteY3425" fmla="*/ 2060954 h 3722228"/>
              <a:gd name="connsiteX3426" fmla="*/ 1163559 w 6494035"/>
              <a:gd name="connsiteY3426" fmla="*/ 2068261 h 3722228"/>
              <a:gd name="connsiteX3427" fmla="*/ 1167246 w 6494035"/>
              <a:gd name="connsiteY3427" fmla="*/ 2072796 h 3722228"/>
              <a:gd name="connsiteX3428" fmla="*/ 1171344 w 6494035"/>
              <a:gd name="connsiteY3428" fmla="*/ 2072796 h 3722228"/>
              <a:gd name="connsiteX3429" fmla="*/ 1182231 w 6494035"/>
              <a:gd name="connsiteY3429" fmla="*/ 2072796 h 3722228"/>
              <a:gd name="connsiteX3430" fmla="*/ 1205469 w 6494035"/>
              <a:gd name="connsiteY3430" fmla="*/ 2072796 h 3722228"/>
              <a:gd name="connsiteX3431" fmla="*/ 1233273 w 6494035"/>
              <a:gd name="connsiteY3431" fmla="*/ 2068261 h 3722228"/>
              <a:gd name="connsiteX3432" fmla="*/ 1248257 w 6494035"/>
              <a:gd name="connsiteY3432" fmla="*/ 2072796 h 3722228"/>
              <a:gd name="connsiteX3433" fmla="*/ 1263768 w 6494035"/>
              <a:gd name="connsiteY3433" fmla="*/ 2072796 h 3722228"/>
              <a:gd name="connsiteX3434" fmla="*/ 1268334 w 6494035"/>
              <a:gd name="connsiteY3434" fmla="*/ 2080522 h 3722228"/>
              <a:gd name="connsiteX3435" fmla="*/ 1260549 w 6494035"/>
              <a:gd name="connsiteY3435" fmla="*/ 2083714 h 3722228"/>
              <a:gd name="connsiteX3436" fmla="*/ 1279221 w 6494035"/>
              <a:gd name="connsiteY3436" fmla="*/ 2088333 h 3722228"/>
              <a:gd name="connsiteX3437" fmla="*/ 1279221 w 6494035"/>
              <a:gd name="connsiteY3437" fmla="*/ 2099251 h 3722228"/>
              <a:gd name="connsiteX3438" fmla="*/ 1276061 w 6494035"/>
              <a:gd name="connsiteY3438" fmla="*/ 2111513 h 3722228"/>
              <a:gd name="connsiteX3439" fmla="*/ 1271495 w 6494035"/>
              <a:gd name="connsiteY3439" fmla="*/ 2126966 h 3722228"/>
              <a:gd name="connsiteX3440" fmla="*/ 1268334 w 6494035"/>
              <a:gd name="connsiteY3440" fmla="*/ 2145695 h 3722228"/>
              <a:gd name="connsiteX3441" fmla="*/ 1268334 w 6494035"/>
              <a:gd name="connsiteY3441" fmla="*/ 2165264 h 3722228"/>
              <a:gd name="connsiteX3442" fmla="*/ 1268334 w 6494035"/>
              <a:gd name="connsiteY3442" fmla="*/ 2180717 h 3722228"/>
              <a:gd name="connsiteX3443" fmla="*/ 1276061 w 6494035"/>
              <a:gd name="connsiteY3443" fmla="*/ 2191719 h 3722228"/>
              <a:gd name="connsiteX3444" fmla="*/ 1279221 w 6494035"/>
              <a:gd name="connsiteY3444" fmla="*/ 2199446 h 3722228"/>
              <a:gd name="connsiteX3445" fmla="*/ 1287007 w 6494035"/>
              <a:gd name="connsiteY3445" fmla="*/ 2203981 h 3722228"/>
              <a:gd name="connsiteX3446" fmla="*/ 1291513 w 6494035"/>
              <a:gd name="connsiteY3446" fmla="*/ 2207172 h 3722228"/>
              <a:gd name="connsiteX3447" fmla="*/ 1294733 w 6494035"/>
              <a:gd name="connsiteY3447" fmla="*/ 2214899 h 3722228"/>
              <a:gd name="connsiteX3448" fmla="*/ 1302459 w 6494035"/>
              <a:gd name="connsiteY3448" fmla="*/ 2214899 h 3722228"/>
              <a:gd name="connsiteX3449" fmla="*/ 1314282 w 6494035"/>
              <a:gd name="connsiteY3449" fmla="*/ 2222626 h 3722228"/>
              <a:gd name="connsiteX3450" fmla="*/ 1333423 w 6494035"/>
              <a:gd name="connsiteY3450" fmla="*/ 2214899 h 3722228"/>
              <a:gd name="connsiteX3451" fmla="*/ 1345247 w 6494035"/>
              <a:gd name="connsiteY3451" fmla="*/ 2207172 h 3722228"/>
              <a:gd name="connsiteX3452" fmla="*/ 1368485 w 6494035"/>
              <a:gd name="connsiteY3452" fmla="*/ 2211708 h 3722228"/>
              <a:gd name="connsiteX3453" fmla="*/ 1387157 w 6494035"/>
              <a:gd name="connsiteY3453" fmla="*/ 2222626 h 3722228"/>
              <a:gd name="connsiteX3454" fmla="*/ 1394884 w 6494035"/>
              <a:gd name="connsiteY3454" fmla="*/ 2227245 h 3722228"/>
              <a:gd name="connsiteX3455" fmla="*/ 1402610 w 6494035"/>
              <a:gd name="connsiteY3455" fmla="*/ 2242194 h 3722228"/>
              <a:gd name="connsiteX3456" fmla="*/ 1402610 w 6494035"/>
              <a:gd name="connsiteY3456" fmla="*/ 2227245 h 3722228"/>
              <a:gd name="connsiteX3457" fmla="*/ 1418121 w 6494035"/>
              <a:gd name="connsiteY3457" fmla="*/ 2211708 h 3722228"/>
              <a:gd name="connsiteX3458" fmla="*/ 1429945 w 6494035"/>
              <a:gd name="connsiteY3458" fmla="*/ 2207172 h 3722228"/>
              <a:gd name="connsiteX3459" fmla="*/ 1434511 w 6494035"/>
              <a:gd name="connsiteY3459" fmla="*/ 2188528 h 3722228"/>
              <a:gd name="connsiteX3460" fmla="*/ 1449963 w 6494035"/>
              <a:gd name="connsiteY3460" fmla="*/ 2176182 h 3722228"/>
              <a:gd name="connsiteX3461" fmla="*/ 1457748 w 6494035"/>
              <a:gd name="connsiteY3461" fmla="*/ 2180717 h 3722228"/>
              <a:gd name="connsiteX3462" fmla="*/ 1460909 w 6494035"/>
              <a:gd name="connsiteY3462" fmla="*/ 2172990 h 3722228"/>
              <a:gd name="connsiteX3463" fmla="*/ 1491874 w 6494035"/>
              <a:gd name="connsiteY3463" fmla="*/ 2165264 h 3722228"/>
              <a:gd name="connsiteX3464" fmla="*/ 1499600 w 6494035"/>
              <a:gd name="connsiteY3464" fmla="*/ 2161148 h 3722228"/>
              <a:gd name="connsiteX3465" fmla="*/ 1503697 w 6494035"/>
              <a:gd name="connsiteY3465" fmla="*/ 2153422 h 3722228"/>
              <a:gd name="connsiteX3466" fmla="*/ 1514644 w 6494035"/>
              <a:gd name="connsiteY3466" fmla="*/ 2145695 h 3722228"/>
              <a:gd name="connsiteX3467" fmla="*/ 1522369 w 6494035"/>
              <a:gd name="connsiteY3467" fmla="*/ 2153422 h 3722228"/>
              <a:gd name="connsiteX3468" fmla="*/ 1506917 w 6494035"/>
              <a:gd name="connsiteY3468" fmla="*/ 2168455 h 3722228"/>
              <a:gd name="connsiteX3469" fmla="*/ 1506917 w 6494035"/>
              <a:gd name="connsiteY3469" fmla="*/ 2176182 h 3722228"/>
              <a:gd name="connsiteX3470" fmla="*/ 1506917 w 6494035"/>
              <a:gd name="connsiteY3470" fmla="*/ 2191719 h 3722228"/>
              <a:gd name="connsiteX3471" fmla="*/ 1499600 w 6494035"/>
              <a:gd name="connsiteY3471" fmla="*/ 2203981 h 3722228"/>
              <a:gd name="connsiteX3472" fmla="*/ 1506917 w 6494035"/>
              <a:gd name="connsiteY3472" fmla="*/ 2219434 h 3722228"/>
              <a:gd name="connsiteX3473" fmla="*/ 1519209 w 6494035"/>
              <a:gd name="connsiteY3473" fmla="*/ 2219434 h 3722228"/>
              <a:gd name="connsiteX3474" fmla="*/ 1522369 w 6494035"/>
              <a:gd name="connsiteY3474" fmla="*/ 2203981 h 3722228"/>
              <a:gd name="connsiteX3475" fmla="*/ 1519209 w 6494035"/>
              <a:gd name="connsiteY3475" fmla="*/ 2183908 h 3722228"/>
              <a:gd name="connsiteX3476" fmla="*/ 1526936 w 6494035"/>
              <a:gd name="connsiteY3476" fmla="*/ 2176182 h 3722228"/>
              <a:gd name="connsiteX3477" fmla="*/ 1545607 w 6494035"/>
              <a:gd name="connsiteY3477" fmla="*/ 2172990 h 3722228"/>
              <a:gd name="connsiteX3478" fmla="*/ 1542447 w 6494035"/>
              <a:gd name="connsiteY3478" fmla="*/ 2165264 h 3722228"/>
              <a:gd name="connsiteX3479" fmla="*/ 1545607 w 6494035"/>
              <a:gd name="connsiteY3479" fmla="*/ 2153422 h 3722228"/>
              <a:gd name="connsiteX3480" fmla="*/ 1553334 w 6494035"/>
              <a:gd name="connsiteY3480" fmla="*/ 2168455 h 3722228"/>
              <a:gd name="connsiteX3481" fmla="*/ 1561119 w 6494035"/>
              <a:gd name="connsiteY3481" fmla="*/ 2168455 h 3722228"/>
              <a:gd name="connsiteX3482" fmla="*/ 1576572 w 6494035"/>
              <a:gd name="connsiteY3482" fmla="*/ 2176182 h 3722228"/>
              <a:gd name="connsiteX3483" fmla="*/ 1580669 w 6494035"/>
              <a:gd name="connsiteY3483" fmla="*/ 2188528 h 3722228"/>
              <a:gd name="connsiteX3484" fmla="*/ 1603907 w 6494035"/>
              <a:gd name="connsiteY3484" fmla="*/ 2188528 h 3722228"/>
              <a:gd name="connsiteX3485" fmla="*/ 1623925 w 6494035"/>
              <a:gd name="connsiteY3485" fmla="*/ 2188528 h 3722228"/>
              <a:gd name="connsiteX3486" fmla="*/ 1631652 w 6494035"/>
              <a:gd name="connsiteY3486" fmla="*/ 2196254 h 3722228"/>
              <a:gd name="connsiteX3487" fmla="*/ 1654421 w 6494035"/>
              <a:gd name="connsiteY3487" fmla="*/ 2199446 h 3722228"/>
              <a:gd name="connsiteX3488" fmla="*/ 1673094 w 6494035"/>
              <a:gd name="connsiteY3488" fmla="*/ 2191719 h 3722228"/>
              <a:gd name="connsiteX3489" fmla="*/ 1662206 w 6494035"/>
              <a:gd name="connsiteY3489" fmla="*/ 2188528 h 3722228"/>
              <a:gd name="connsiteX3490" fmla="*/ 1711784 w 6494035"/>
              <a:gd name="connsiteY3490" fmla="*/ 2188528 h 3722228"/>
              <a:gd name="connsiteX3491" fmla="*/ 1693112 w 6494035"/>
              <a:gd name="connsiteY3491" fmla="*/ 2191719 h 3722228"/>
              <a:gd name="connsiteX3492" fmla="*/ 1700897 w 6494035"/>
              <a:gd name="connsiteY3492" fmla="*/ 2203981 h 3722228"/>
              <a:gd name="connsiteX3493" fmla="*/ 1719569 w 6494035"/>
              <a:gd name="connsiteY3493" fmla="*/ 2203981 h 3722228"/>
              <a:gd name="connsiteX3494" fmla="*/ 1731861 w 6494035"/>
              <a:gd name="connsiteY3494" fmla="*/ 2214899 h 3722228"/>
              <a:gd name="connsiteX3495" fmla="*/ 1735022 w 6494035"/>
              <a:gd name="connsiteY3495" fmla="*/ 2230352 h 3722228"/>
              <a:gd name="connsiteX3496" fmla="*/ 1742748 w 6494035"/>
              <a:gd name="connsiteY3496" fmla="*/ 2230352 h 3722228"/>
              <a:gd name="connsiteX3497" fmla="*/ 1754630 w 6494035"/>
              <a:gd name="connsiteY3497" fmla="*/ 2238163 h 3722228"/>
              <a:gd name="connsiteX3498" fmla="*/ 1781029 w 6494035"/>
              <a:gd name="connsiteY3498" fmla="*/ 2257732 h 3722228"/>
              <a:gd name="connsiteX3499" fmla="*/ 1773303 w 6494035"/>
              <a:gd name="connsiteY3499" fmla="*/ 2276376 h 3722228"/>
              <a:gd name="connsiteX3500" fmla="*/ 1785595 w 6494035"/>
              <a:gd name="connsiteY3500" fmla="*/ 2268650 h 3722228"/>
              <a:gd name="connsiteX3501" fmla="*/ 1808774 w 6494035"/>
              <a:gd name="connsiteY3501" fmla="*/ 2284103 h 3722228"/>
              <a:gd name="connsiteX3502" fmla="*/ 1832012 w 6494035"/>
              <a:gd name="connsiteY3502" fmla="*/ 2291914 h 3722228"/>
              <a:gd name="connsiteX3503" fmla="*/ 1851621 w 6494035"/>
              <a:gd name="connsiteY3503" fmla="*/ 2284103 h 3722228"/>
              <a:gd name="connsiteX3504" fmla="*/ 1874800 w 6494035"/>
              <a:gd name="connsiteY3504" fmla="*/ 2291914 h 3722228"/>
              <a:gd name="connsiteX3505" fmla="*/ 1893472 w 6494035"/>
              <a:gd name="connsiteY3505" fmla="*/ 2299640 h 3722228"/>
              <a:gd name="connsiteX3506" fmla="*/ 1913081 w 6494035"/>
              <a:gd name="connsiteY3506" fmla="*/ 2315094 h 3722228"/>
              <a:gd name="connsiteX3507" fmla="*/ 1916710 w 6494035"/>
              <a:gd name="connsiteY3507" fmla="*/ 2327439 h 3722228"/>
              <a:gd name="connsiteX3508" fmla="*/ 1920807 w 6494035"/>
              <a:gd name="connsiteY3508" fmla="*/ 2322820 h 3722228"/>
              <a:gd name="connsiteX3509" fmla="*/ 1928534 w 6494035"/>
              <a:gd name="connsiteY3509" fmla="*/ 2330631 h 3722228"/>
              <a:gd name="connsiteX3510" fmla="*/ 1939480 w 6494035"/>
              <a:gd name="connsiteY3510" fmla="*/ 2368844 h 3722228"/>
              <a:gd name="connsiteX3511" fmla="*/ 1954932 w 6494035"/>
              <a:gd name="connsiteY3511" fmla="*/ 2373379 h 3722228"/>
              <a:gd name="connsiteX3512" fmla="*/ 1951772 w 6494035"/>
              <a:gd name="connsiteY3512" fmla="*/ 2388917 h 3722228"/>
              <a:gd name="connsiteX3513" fmla="*/ 1928534 w 6494035"/>
              <a:gd name="connsiteY3513" fmla="*/ 2407562 h 3722228"/>
              <a:gd name="connsiteX3514" fmla="*/ 1916710 w 6494035"/>
              <a:gd name="connsiteY3514" fmla="*/ 2423015 h 3722228"/>
              <a:gd name="connsiteX3515" fmla="*/ 1901257 w 6494035"/>
              <a:gd name="connsiteY3515" fmla="*/ 2442667 h 3722228"/>
              <a:gd name="connsiteX3516" fmla="*/ 1928534 w 6494035"/>
              <a:gd name="connsiteY3516" fmla="*/ 2434857 h 3722228"/>
              <a:gd name="connsiteX3517" fmla="*/ 1944045 w 6494035"/>
              <a:gd name="connsiteY3517" fmla="*/ 2415288 h 3722228"/>
              <a:gd name="connsiteX3518" fmla="*/ 1985897 w 6494035"/>
              <a:gd name="connsiteY3518" fmla="*/ 2419823 h 3722228"/>
              <a:gd name="connsiteX3519" fmla="*/ 1975009 w 6494035"/>
              <a:gd name="connsiteY3519" fmla="*/ 2442667 h 3722228"/>
              <a:gd name="connsiteX3520" fmla="*/ 1939480 w 6494035"/>
              <a:gd name="connsiteY3520" fmla="*/ 2450394 h 3722228"/>
              <a:gd name="connsiteX3521" fmla="*/ 1967224 w 6494035"/>
              <a:gd name="connsiteY3521" fmla="*/ 2454005 h 3722228"/>
              <a:gd name="connsiteX3522" fmla="*/ 1998189 w 6494035"/>
              <a:gd name="connsiteY3522" fmla="*/ 2423015 h 3722228"/>
              <a:gd name="connsiteX3523" fmla="*/ 2020958 w 6494035"/>
              <a:gd name="connsiteY3523" fmla="*/ 2430825 h 3722228"/>
              <a:gd name="connsiteX3524" fmla="*/ 2048762 w 6494035"/>
              <a:gd name="connsiteY3524" fmla="*/ 2438552 h 3722228"/>
              <a:gd name="connsiteX3525" fmla="*/ 2067434 w 6494035"/>
              <a:gd name="connsiteY3525" fmla="*/ 2454005 h 3722228"/>
              <a:gd name="connsiteX3526" fmla="*/ 2064215 w 6494035"/>
              <a:gd name="connsiteY3526" fmla="*/ 2469039 h 3722228"/>
              <a:gd name="connsiteX3527" fmla="*/ 2090672 w 6494035"/>
              <a:gd name="connsiteY3527" fmla="*/ 2461312 h 3722228"/>
              <a:gd name="connsiteX3528" fmla="*/ 2121168 w 6494035"/>
              <a:gd name="connsiteY3528" fmla="*/ 2469039 h 3722228"/>
              <a:gd name="connsiteX3529" fmla="*/ 2152132 w 6494035"/>
              <a:gd name="connsiteY3529" fmla="*/ 2469039 h 3722228"/>
              <a:gd name="connsiteX3530" fmla="*/ 2187194 w 6494035"/>
              <a:gd name="connsiteY3530" fmla="*/ 2489111 h 3722228"/>
              <a:gd name="connsiteX3531" fmla="*/ 2214938 w 6494035"/>
              <a:gd name="connsiteY3531" fmla="*/ 2512291 h 3722228"/>
              <a:gd name="connsiteX3532" fmla="*/ 2245434 w 6494035"/>
              <a:gd name="connsiteY3532" fmla="*/ 2515483 h 3722228"/>
              <a:gd name="connsiteX3533" fmla="*/ 2256848 w 6494035"/>
              <a:gd name="connsiteY3533" fmla="*/ 2535051 h 3722228"/>
              <a:gd name="connsiteX3534" fmla="*/ 2264575 w 6494035"/>
              <a:gd name="connsiteY3534" fmla="*/ 2558315 h 3722228"/>
              <a:gd name="connsiteX3535" fmla="*/ 2256848 w 6494035"/>
              <a:gd name="connsiteY3535" fmla="*/ 2597033 h 3722228"/>
              <a:gd name="connsiteX3536" fmla="*/ 2241337 w 6494035"/>
              <a:gd name="connsiteY3536" fmla="*/ 2615677 h 3722228"/>
              <a:gd name="connsiteX3537" fmla="*/ 2225884 w 6494035"/>
              <a:gd name="connsiteY3537" fmla="*/ 2638941 h 3722228"/>
              <a:gd name="connsiteX3538" fmla="*/ 2210431 w 6494035"/>
              <a:gd name="connsiteY3538" fmla="*/ 2666237 h 3722228"/>
              <a:gd name="connsiteX3539" fmla="*/ 2194920 w 6494035"/>
              <a:gd name="connsiteY3539" fmla="*/ 2673963 h 3722228"/>
              <a:gd name="connsiteX3540" fmla="*/ 2183096 w 6494035"/>
              <a:gd name="connsiteY3540" fmla="*/ 2689501 h 3722228"/>
              <a:gd name="connsiteX3541" fmla="*/ 2183096 w 6494035"/>
              <a:gd name="connsiteY3541" fmla="*/ 2715872 h 3722228"/>
              <a:gd name="connsiteX3542" fmla="*/ 2187194 w 6494035"/>
              <a:gd name="connsiteY3542" fmla="*/ 2739136 h 3722228"/>
              <a:gd name="connsiteX3543" fmla="*/ 2183096 w 6494035"/>
              <a:gd name="connsiteY3543" fmla="*/ 2777433 h 3722228"/>
              <a:gd name="connsiteX3544" fmla="*/ 2175369 w 6494035"/>
              <a:gd name="connsiteY3544" fmla="*/ 2792887 h 3722228"/>
              <a:gd name="connsiteX3545" fmla="*/ 2172150 w 6494035"/>
              <a:gd name="connsiteY3545" fmla="*/ 2816067 h 3722228"/>
              <a:gd name="connsiteX3546" fmla="*/ 2152132 w 6494035"/>
              <a:gd name="connsiteY3546" fmla="*/ 2854784 h 3722228"/>
              <a:gd name="connsiteX3547" fmla="*/ 2148913 w 6494035"/>
              <a:gd name="connsiteY3547" fmla="*/ 2873512 h 3722228"/>
              <a:gd name="connsiteX3548" fmla="*/ 2133460 w 6494035"/>
              <a:gd name="connsiteY3548" fmla="*/ 2893081 h 3722228"/>
              <a:gd name="connsiteX3549" fmla="*/ 2113441 w 6494035"/>
              <a:gd name="connsiteY3549" fmla="*/ 2893081 h 3722228"/>
              <a:gd name="connsiteX3550" fmla="*/ 2082887 w 6494035"/>
              <a:gd name="connsiteY3550" fmla="*/ 2900808 h 3722228"/>
              <a:gd name="connsiteX3551" fmla="*/ 2051923 w 6494035"/>
              <a:gd name="connsiteY3551" fmla="*/ 2916345 h 3722228"/>
              <a:gd name="connsiteX3552" fmla="*/ 2025524 w 6494035"/>
              <a:gd name="connsiteY3552" fmla="*/ 2931799 h 3722228"/>
              <a:gd name="connsiteX3553" fmla="*/ 2005974 w 6494035"/>
              <a:gd name="connsiteY3553" fmla="*/ 2950444 h 3722228"/>
              <a:gd name="connsiteX3554" fmla="*/ 2002287 w 6494035"/>
              <a:gd name="connsiteY3554" fmla="*/ 2981434 h 3722228"/>
              <a:gd name="connsiteX3555" fmla="*/ 2002287 w 6494035"/>
              <a:gd name="connsiteY3555" fmla="*/ 3008729 h 3722228"/>
              <a:gd name="connsiteX3556" fmla="*/ 1993682 w 6494035"/>
              <a:gd name="connsiteY3556" fmla="*/ 3024267 h 3722228"/>
              <a:gd name="connsiteX3557" fmla="*/ 1978170 w 6494035"/>
              <a:gd name="connsiteY3557" fmla="*/ 3047447 h 3722228"/>
              <a:gd name="connsiteX3558" fmla="*/ 1970444 w 6494035"/>
              <a:gd name="connsiteY3558" fmla="*/ 3066175 h 3722228"/>
              <a:gd name="connsiteX3559" fmla="*/ 1959498 w 6494035"/>
              <a:gd name="connsiteY3559" fmla="*/ 3085744 h 3722228"/>
              <a:gd name="connsiteX3560" fmla="*/ 1944045 w 6494035"/>
              <a:gd name="connsiteY3560" fmla="*/ 3101197 h 3722228"/>
              <a:gd name="connsiteX3561" fmla="*/ 1936319 w 6494035"/>
              <a:gd name="connsiteY3561" fmla="*/ 3119926 h 3722228"/>
              <a:gd name="connsiteX3562" fmla="*/ 1920807 w 6494035"/>
              <a:gd name="connsiteY3562" fmla="*/ 3139915 h 3722228"/>
              <a:gd name="connsiteX3563" fmla="*/ 1908983 w 6494035"/>
              <a:gd name="connsiteY3563" fmla="*/ 3158643 h 3722228"/>
              <a:gd name="connsiteX3564" fmla="*/ 1898038 w 6494035"/>
              <a:gd name="connsiteY3564" fmla="*/ 3170485 h 3722228"/>
              <a:gd name="connsiteX3565" fmla="*/ 1870293 w 6494035"/>
              <a:gd name="connsiteY3565" fmla="*/ 3174097 h 3722228"/>
              <a:gd name="connsiteX3566" fmla="*/ 1851621 w 6494035"/>
              <a:gd name="connsiteY3566" fmla="*/ 3162675 h 3722228"/>
              <a:gd name="connsiteX3567" fmla="*/ 1836109 w 6494035"/>
              <a:gd name="connsiteY3567" fmla="*/ 3158643 h 3722228"/>
              <a:gd name="connsiteX3568" fmla="*/ 1820656 w 6494035"/>
              <a:gd name="connsiteY3568" fmla="*/ 3150833 h 3722228"/>
              <a:gd name="connsiteX3569" fmla="*/ 1820656 w 6494035"/>
              <a:gd name="connsiteY3569" fmla="*/ 3158643 h 3722228"/>
              <a:gd name="connsiteX3570" fmla="*/ 1824286 w 6494035"/>
              <a:gd name="connsiteY3570" fmla="*/ 3170485 h 3722228"/>
              <a:gd name="connsiteX3571" fmla="*/ 1836109 w 6494035"/>
              <a:gd name="connsiteY3571" fmla="*/ 3174097 h 3722228"/>
              <a:gd name="connsiteX3572" fmla="*/ 1847056 w 6494035"/>
              <a:gd name="connsiteY3572" fmla="*/ 3185939 h 3722228"/>
              <a:gd name="connsiteX3573" fmla="*/ 1847056 w 6494035"/>
              <a:gd name="connsiteY3573" fmla="*/ 3189130 h 3722228"/>
              <a:gd name="connsiteX3574" fmla="*/ 1847056 w 6494035"/>
              <a:gd name="connsiteY3574" fmla="*/ 3201392 h 3722228"/>
              <a:gd name="connsiteX3575" fmla="*/ 1862508 w 6494035"/>
              <a:gd name="connsiteY3575" fmla="*/ 3209203 h 3722228"/>
              <a:gd name="connsiteX3576" fmla="*/ 1862508 w 6494035"/>
              <a:gd name="connsiteY3576" fmla="*/ 3216929 h 3722228"/>
              <a:gd name="connsiteX3577" fmla="*/ 1854782 w 6494035"/>
              <a:gd name="connsiteY3577" fmla="*/ 3235574 h 3722228"/>
              <a:gd name="connsiteX3578" fmla="*/ 1847056 w 6494035"/>
              <a:gd name="connsiteY3578" fmla="*/ 3255143 h 3722228"/>
              <a:gd name="connsiteX3579" fmla="*/ 1816559 w 6494035"/>
              <a:gd name="connsiteY3579" fmla="*/ 3266565 h 3722228"/>
              <a:gd name="connsiteX3580" fmla="*/ 1785595 w 6494035"/>
              <a:gd name="connsiteY3580" fmla="*/ 3270680 h 3722228"/>
              <a:gd name="connsiteX3581" fmla="*/ 1754630 w 6494035"/>
              <a:gd name="connsiteY3581" fmla="*/ 3270680 h 3722228"/>
              <a:gd name="connsiteX3582" fmla="*/ 1765986 w 6494035"/>
              <a:gd name="connsiteY3582" fmla="*/ 3281598 h 3722228"/>
              <a:gd name="connsiteX3583" fmla="*/ 1765986 w 6494035"/>
              <a:gd name="connsiteY3583" fmla="*/ 3293860 h 3722228"/>
              <a:gd name="connsiteX3584" fmla="*/ 1762357 w 6494035"/>
              <a:gd name="connsiteY3584" fmla="*/ 3309397 h 3722228"/>
              <a:gd name="connsiteX3585" fmla="*/ 1765986 w 6494035"/>
              <a:gd name="connsiteY3585" fmla="*/ 3317124 h 3722228"/>
              <a:gd name="connsiteX3586" fmla="*/ 1758260 w 6494035"/>
              <a:gd name="connsiteY3586" fmla="*/ 3328042 h 3722228"/>
              <a:gd name="connsiteX3587" fmla="*/ 1731861 w 6494035"/>
              <a:gd name="connsiteY3587" fmla="*/ 3328042 h 3722228"/>
              <a:gd name="connsiteX3588" fmla="*/ 1711784 w 6494035"/>
              <a:gd name="connsiteY3588" fmla="*/ 3320315 h 3722228"/>
              <a:gd name="connsiteX3589" fmla="*/ 1711784 w 6494035"/>
              <a:gd name="connsiteY3589" fmla="*/ 3332577 h 3722228"/>
              <a:gd name="connsiteX3590" fmla="*/ 1716350 w 6494035"/>
              <a:gd name="connsiteY3590" fmla="*/ 3343495 h 3722228"/>
              <a:gd name="connsiteX3591" fmla="*/ 1724076 w 6494035"/>
              <a:gd name="connsiteY3591" fmla="*/ 3355337 h 3722228"/>
              <a:gd name="connsiteX3592" fmla="*/ 1742748 w 6494035"/>
              <a:gd name="connsiteY3592" fmla="*/ 3355337 h 3722228"/>
              <a:gd name="connsiteX3593" fmla="*/ 1746845 w 6494035"/>
              <a:gd name="connsiteY3593" fmla="*/ 3359032 h 3722228"/>
              <a:gd name="connsiteX3594" fmla="*/ 1746845 w 6494035"/>
              <a:gd name="connsiteY3594" fmla="*/ 3370874 h 3722228"/>
              <a:gd name="connsiteX3595" fmla="*/ 1739588 w 6494035"/>
              <a:gd name="connsiteY3595" fmla="*/ 3374486 h 3722228"/>
              <a:gd name="connsiteX3596" fmla="*/ 1735022 w 6494035"/>
              <a:gd name="connsiteY3596" fmla="*/ 3366759 h 3722228"/>
              <a:gd name="connsiteX3597" fmla="*/ 1724076 w 6494035"/>
              <a:gd name="connsiteY3597" fmla="*/ 3366759 h 3722228"/>
              <a:gd name="connsiteX3598" fmla="*/ 1724076 w 6494035"/>
              <a:gd name="connsiteY3598" fmla="*/ 3374486 h 3722228"/>
              <a:gd name="connsiteX3599" fmla="*/ 1731861 w 6494035"/>
              <a:gd name="connsiteY3599" fmla="*/ 3381792 h 3722228"/>
              <a:gd name="connsiteX3600" fmla="*/ 1719569 w 6494035"/>
              <a:gd name="connsiteY3600" fmla="*/ 3389519 h 3722228"/>
              <a:gd name="connsiteX3601" fmla="*/ 1724076 w 6494035"/>
              <a:gd name="connsiteY3601" fmla="*/ 3409592 h 3722228"/>
              <a:gd name="connsiteX3602" fmla="*/ 1724076 w 6494035"/>
              <a:gd name="connsiteY3602" fmla="*/ 3432772 h 3722228"/>
              <a:gd name="connsiteX3603" fmla="*/ 1708624 w 6494035"/>
              <a:gd name="connsiteY3603" fmla="*/ 3432772 h 3722228"/>
              <a:gd name="connsiteX3604" fmla="*/ 1693112 w 6494035"/>
              <a:gd name="connsiteY3604" fmla="*/ 3451500 h 3722228"/>
              <a:gd name="connsiteX3605" fmla="*/ 1688604 w 6494035"/>
              <a:gd name="connsiteY3605" fmla="*/ 3471069 h 3722228"/>
              <a:gd name="connsiteX3606" fmla="*/ 1711784 w 6494035"/>
              <a:gd name="connsiteY3606" fmla="*/ 3489714 h 3722228"/>
              <a:gd name="connsiteX3607" fmla="*/ 1731861 w 6494035"/>
              <a:gd name="connsiteY3607" fmla="*/ 3494249 h 3722228"/>
              <a:gd name="connsiteX3608" fmla="*/ 1724076 w 6494035"/>
              <a:gd name="connsiteY3608" fmla="*/ 3520704 h 3722228"/>
              <a:gd name="connsiteX3609" fmla="*/ 1704058 w 6494035"/>
              <a:gd name="connsiteY3609" fmla="*/ 3540693 h 3722228"/>
              <a:gd name="connsiteX3610" fmla="*/ 1704058 w 6494035"/>
              <a:gd name="connsiteY3610" fmla="*/ 3559422 h 3722228"/>
              <a:gd name="connsiteX3611" fmla="*/ 1688604 w 6494035"/>
              <a:gd name="connsiteY3611" fmla="*/ 3578066 h 3722228"/>
              <a:gd name="connsiteX3612" fmla="*/ 1685385 w 6494035"/>
              <a:gd name="connsiteY3612" fmla="*/ 3597635 h 3722228"/>
              <a:gd name="connsiteX3613" fmla="*/ 1693112 w 6494035"/>
              <a:gd name="connsiteY3613" fmla="*/ 3616364 h 3722228"/>
              <a:gd name="connsiteX3614" fmla="*/ 1704058 w 6494035"/>
              <a:gd name="connsiteY3614" fmla="*/ 3639544 h 3722228"/>
              <a:gd name="connsiteX3615" fmla="*/ 1688604 w 6494035"/>
              <a:gd name="connsiteY3615" fmla="*/ 3644079 h 3722228"/>
              <a:gd name="connsiteX3616" fmla="*/ 1673094 w 6494035"/>
              <a:gd name="connsiteY3616" fmla="*/ 3655081 h 3722228"/>
              <a:gd name="connsiteX3617" fmla="*/ 1669932 w 6494035"/>
              <a:gd name="connsiteY3617" fmla="*/ 3667343 h 3722228"/>
              <a:gd name="connsiteX3618" fmla="*/ 1669932 w 6494035"/>
              <a:gd name="connsiteY3618" fmla="*/ 3685988 h 3722228"/>
              <a:gd name="connsiteX3619" fmla="*/ 1662206 w 6494035"/>
              <a:gd name="connsiteY3619" fmla="*/ 3693798 h 3722228"/>
              <a:gd name="connsiteX3620" fmla="*/ 1650324 w 6494035"/>
              <a:gd name="connsiteY3620" fmla="*/ 3690103 h 3722228"/>
              <a:gd name="connsiteX3621" fmla="*/ 1642597 w 6494035"/>
              <a:gd name="connsiteY3621" fmla="*/ 3678261 h 3722228"/>
              <a:gd name="connsiteX3622" fmla="*/ 1650324 w 6494035"/>
              <a:gd name="connsiteY3622" fmla="*/ 3670534 h 3722228"/>
              <a:gd name="connsiteX3623" fmla="*/ 1662206 w 6494035"/>
              <a:gd name="connsiteY3623" fmla="*/ 3667343 h 3722228"/>
              <a:gd name="connsiteX3624" fmla="*/ 1650324 w 6494035"/>
              <a:gd name="connsiteY3624" fmla="*/ 3651890 h 3722228"/>
              <a:gd name="connsiteX3625" fmla="*/ 1631652 w 6494035"/>
              <a:gd name="connsiteY3625" fmla="*/ 3655081 h 3722228"/>
              <a:gd name="connsiteX3626" fmla="*/ 1646694 w 6494035"/>
              <a:gd name="connsiteY3626" fmla="*/ 3667343 h 3722228"/>
              <a:gd name="connsiteX3627" fmla="*/ 1639437 w 6494035"/>
              <a:gd name="connsiteY3627" fmla="*/ 3674650 h 3722228"/>
              <a:gd name="connsiteX3628" fmla="*/ 1639437 w 6494035"/>
              <a:gd name="connsiteY3628" fmla="*/ 3678261 h 3722228"/>
              <a:gd name="connsiteX3629" fmla="*/ 1627145 w 6494035"/>
              <a:gd name="connsiteY3629" fmla="*/ 3674650 h 3722228"/>
              <a:gd name="connsiteX3630" fmla="*/ 1631652 w 6494035"/>
              <a:gd name="connsiteY3630" fmla="*/ 3667343 h 3722228"/>
              <a:gd name="connsiteX3631" fmla="*/ 1616199 w 6494035"/>
              <a:gd name="connsiteY3631" fmla="*/ 3662808 h 3722228"/>
              <a:gd name="connsiteX3632" fmla="*/ 1619360 w 6494035"/>
              <a:gd name="connsiteY3632" fmla="*/ 3651890 h 3722228"/>
              <a:gd name="connsiteX3633" fmla="*/ 1611633 w 6494035"/>
              <a:gd name="connsiteY3633" fmla="*/ 3659616 h 3722228"/>
              <a:gd name="connsiteX3634" fmla="*/ 1611633 w 6494035"/>
              <a:gd name="connsiteY3634" fmla="*/ 3644079 h 3722228"/>
              <a:gd name="connsiteX3635" fmla="*/ 1627145 w 6494035"/>
              <a:gd name="connsiteY3635" fmla="*/ 3644079 h 3722228"/>
              <a:gd name="connsiteX3636" fmla="*/ 1627145 w 6494035"/>
              <a:gd name="connsiteY3636" fmla="*/ 3631817 h 3722228"/>
              <a:gd name="connsiteX3637" fmla="*/ 1616199 w 6494035"/>
              <a:gd name="connsiteY3637" fmla="*/ 3628626 h 3722228"/>
              <a:gd name="connsiteX3638" fmla="*/ 1611633 w 6494035"/>
              <a:gd name="connsiteY3638" fmla="*/ 3636352 h 3722228"/>
              <a:gd name="connsiteX3639" fmla="*/ 1599809 w 6494035"/>
              <a:gd name="connsiteY3639" fmla="*/ 3624090 h 3722228"/>
              <a:gd name="connsiteX3640" fmla="*/ 1592083 w 6494035"/>
              <a:gd name="connsiteY3640" fmla="*/ 3605446 h 3722228"/>
              <a:gd name="connsiteX3641" fmla="*/ 1592083 w 6494035"/>
              <a:gd name="connsiteY3641" fmla="*/ 3601330 h 3722228"/>
              <a:gd name="connsiteX3642" fmla="*/ 1576572 w 6494035"/>
              <a:gd name="connsiteY3642" fmla="*/ 3585793 h 3722228"/>
              <a:gd name="connsiteX3643" fmla="*/ 1584298 w 6494035"/>
              <a:gd name="connsiteY3643" fmla="*/ 3582182 h 3722228"/>
              <a:gd name="connsiteX3644" fmla="*/ 1580669 w 6494035"/>
              <a:gd name="connsiteY3644" fmla="*/ 3570340 h 3722228"/>
              <a:gd name="connsiteX3645" fmla="*/ 1588395 w 6494035"/>
              <a:gd name="connsiteY3645" fmla="*/ 3570340 h 3722228"/>
              <a:gd name="connsiteX3646" fmla="*/ 1576572 w 6494035"/>
              <a:gd name="connsiteY3646" fmla="*/ 3562613 h 3722228"/>
              <a:gd name="connsiteX3647" fmla="*/ 1573411 w 6494035"/>
              <a:gd name="connsiteY3647" fmla="*/ 3540693 h 3722228"/>
              <a:gd name="connsiteX3648" fmla="*/ 1573411 w 6494035"/>
              <a:gd name="connsiteY3648" fmla="*/ 3528431 h 3722228"/>
              <a:gd name="connsiteX3649" fmla="*/ 1588395 w 6494035"/>
              <a:gd name="connsiteY3649" fmla="*/ 3528431 h 3722228"/>
              <a:gd name="connsiteX3650" fmla="*/ 1576572 w 6494035"/>
              <a:gd name="connsiteY3650" fmla="*/ 3512978 h 3722228"/>
              <a:gd name="connsiteX3651" fmla="*/ 1561119 w 6494035"/>
              <a:gd name="connsiteY3651" fmla="*/ 3512978 h 3722228"/>
              <a:gd name="connsiteX3652" fmla="*/ 1568845 w 6494035"/>
              <a:gd name="connsiteY3652" fmla="*/ 3497440 h 3722228"/>
              <a:gd name="connsiteX3653" fmla="*/ 1545607 w 6494035"/>
              <a:gd name="connsiteY3653" fmla="*/ 3486522 h 3722228"/>
              <a:gd name="connsiteX3654" fmla="*/ 1537881 w 6494035"/>
              <a:gd name="connsiteY3654" fmla="*/ 3489714 h 3722228"/>
              <a:gd name="connsiteX3655" fmla="*/ 1542447 w 6494035"/>
              <a:gd name="connsiteY3655" fmla="*/ 3466954 h 3722228"/>
              <a:gd name="connsiteX3656" fmla="*/ 1561119 w 6494035"/>
              <a:gd name="connsiteY3656" fmla="*/ 3466954 h 3722228"/>
              <a:gd name="connsiteX3657" fmla="*/ 1568845 w 6494035"/>
              <a:gd name="connsiteY3657" fmla="*/ 3486522 h 3722228"/>
              <a:gd name="connsiteX3658" fmla="*/ 1576572 w 6494035"/>
              <a:gd name="connsiteY3658" fmla="*/ 3466954 h 3722228"/>
              <a:gd name="connsiteX3659" fmla="*/ 1568845 w 6494035"/>
              <a:gd name="connsiteY3659" fmla="*/ 3440498 h 3722228"/>
              <a:gd name="connsiteX3660" fmla="*/ 1573411 w 6494035"/>
              <a:gd name="connsiteY3660" fmla="*/ 3435963 h 3722228"/>
              <a:gd name="connsiteX3661" fmla="*/ 1580669 w 6494035"/>
              <a:gd name="connsiteY3661" fmla="*/ 3420510 h 3722228"/>
              <a:gd name="connsiteX3662" fmla="*/ 1568845 w 6494035"/>
              <a:gd name="connsiteY3662" fmla="*/ 3417318 h 3722228"/>
              <a:gd name="connsiteX3663" fmla="*/ 1568845 w 6494035"/>
              <a:gd name="connsiteY3663" fmla="*/ 3401781 h 3722228"/>
              <a:gd name="connsiteX3664" fmla="*/ 1568845 w 6494035"/>
              <a:gd name="connsiteY3664" fmla="*/ 3374486 h 3722228"/>
              <a:gd name="connsiteX3665" fmla="*/ 1568845 w 6494035"/>
              <a:gd name="connsiteY3665" fmla="*/ 3348114 h 3722228"/>
              <a:gd name="connsiteX3666" fmla="*/ 1553334 w 6494035"/>
              <a:gd name="connsiteY3666" fmla="*/ 3348114 h 3722228"/>
              <a:gd name="connsiteX3667" fmla="*/ 1545607 w 6494035"/>
              <a:gd name="connsiteY3667" fmla="*/ 3343495 h 3722228"/>
              <a:gd name="connsiteX3668" fmla="*/ 1542447 w 6494035"/>
              <a:gd name="connsiteY3668" fmla="*/ 3324850 h 3722228"/>
              <a:gd name="connsiteX3669" fmla="*/ 1545607 w 6494035"/>
              <a:gd name="connsiteY3669" fmla="*/ 3301586 h 3722228"/>
              <a:gd name="connsiteX3670" fmla="*/ 1537881 w 6494035"/>
              <a:gd name="connsiteY3670" fmla="*/ 3274291 h 3722228"/>
              <a:gd name="connsiteX3671" fmla="*/ 1530154 w 6494035"/>
              <a:gd name="connsiteY3671" fmla="*/ 3240109 h 3722228"/>
              <a:gd name="connsiteX3672" fmla="*/ 1537881 w 6494035"/>
              <a:gd name="connsiteY3672" fmla="*/ 3224656 h 3722228"/>
              <a:gd name="connsiteX3673" fmla="*/ 1545607 w 6494035"/>
              <a:gd name="connsiteY3673" fmla="*/ 3193665 h 3722228"/>
              <a:gd name="connsiteX3674" fmla="*/ 1553334 w 6494035"/>
              <a:gd name="connsiteY3674" fmla="*/ 3158643 h 3722228"/>
              <a:gd name="connsiteX3675" fmla="*/ 1553334 w 6494035"/>
              <a:gd name="connsiteY3675" fmla="*/ 3132188 h 3722228"/>
              <a:gd name="connsiteX3676" fmla="*/ 1553334 w 6494035"/>
              <a:gd name="connsiteY3676" fmla="*/ 3119926 h 3722228"/>
              <a:gd name="connsiteX3677" fmla="*/ 1545607 w 6494035"/>
              <a:gd name="connsiteY3677" fmla="*/ 3088935 h 3722228"/>
              <a:gd name="connsiteX3678" fmla="*/ 1545607 w 6494035"/>
              <a:gd name="connsiteY3678" fmla="*/ 3066175 h 3722228"/>
              <a:gd name="connsiteX3679" fmla="*/ 1545607 w 6494035"/>
              <a:gd name="connsiteY3679" fmla="*/ 3035185 h 3722228"/>
              <a:gd name="connsiteX3680" fmla="*/ 1550173 w 6494035"/>
              <a:gd name="connsiteY3680" fmla="*/ 3001003 h 3722228"/>
              <a:gd name="connsiteX3681" fmla="*/ 1553334 w 6494035"/>
              <a:gd name="connsiteY3681" fmla="*/ 2970012 h 3722228"/>
              <a:gd name="connsiteX3682" fmla="*/ 1553334 w 6494035"/>
              <a:gd name="connsiteY3682" fmla="*/ 2939525 h 3722228"/>
              <a:gd name="connsiteX3683" fmla="*/ 1550173 w 6494035"/>
              <a:gd name="connsiteY3683" fmla="*/ 2908535 h 3722228"/>
              <a:gd name="connsiteX3684" fmla="*/ 1553334 w 6494035"/>
              <a:gd name="connsiteY3684" fmla="*/ 2896273 h 3722228"/>
              <a:gd name="connsiteX3685" fmla="*/ 1553334 w 6494035"/>
              <a:gd name="connsiteY3685" fmla="*/ 2873512 h 3722228"/>
              <a:gd name="connsiteX3686" fmla="*/ 1553334 w 6494035"/>
              <a:gd name="connsiteY3686" fmla="*/ 2831604 h 3722228"/>
              <a:gd name="connsiteX3687" fmla="*/ 1545607 w 6494035"/>
              <a:gd name="connsiteY3687" fmla="*/ 2796078 h 3722228"/>
              <a:gd name="connsiteX3688" fmla="*/ 1526936 w 6494035"/>
              <a:gd name="connsiteY3688" fmla="*/ 2781045 h 3722228"/>
              <a:gd name="connsiteX3689" fmla="*/ 1506917 w 6494035"/>
              <a:gd name="connsiteY3689" fmla="*/ 2765591 h 3722228"/>
              <a:gd name="connsiteX3690" fmla="*/ 1473201 w 6494035"/>
              <a:gd name="connsiteY3690" fmla="*/ 2746863 h 3722228"/>
              <a:gd name="connsiteX3691" fmla="*/ 1445456 w 6494035"/>
              <a:gd name="connsiteY3691" fmla="*/ 2731409 h 3722228"/>
              <a:gd name="connsiteX3692" fmla="*/ 1418121 w 6494035"/>
              <a:gd name="connsiteY3692" fmla="*/ 2700419 h 3722228"/>
              <a:gd name="connsiteX3693" fmla="*/ 1410394 w 6494035"/>
              <a:gd name="connsiteY3693" fmla="*/ 2669428 h 3722228"/>
              <a:gd name="connsiteX3694" fmla="*/ 1394884 w 6494035"/>
              <a:gd name="connsiteY3694" fmla="*/ 2658510 h 3722228"/>
              <a:gd name="connsiteX3695" fmla="*/ 1387157 w 6494035"/>
              <a:gd name="connsiteY3695" fmla="*/ 2635330 h 3722228"/>
              <a:gd name="connsiteX3696" fmla="*/ 1371646 w 6494035"/>
              <a:gd name="connsiteY3696" fmla="*/ 2612486 h 3722228"/>
              <a:gd name="connsiteX3697" fmla="*/ 1360758 w 6494035"/>
              <a:gd name="connsiteY3697" fmla="*/ 2584771 h 3722228"/>
              <a:gd name="connsiteX3698" fmla="*/ 1340681 w 6494035"/>
              <a:gd name="connsiteY3698" fmla="*/ 2554200 h 3722228"/>
              <a:gd name="connsiteX3699" fmla="*/ 1310186 w 6494035"/>
              <a:gd name="connsiteY3699" fmla="*/ 2527829 h 3722228"/>
              <a:gd name="connsiteX3700" fmla="*/ 1310186 w 6494035"/>
              <a:gd name="connsiteY3700" fmla="*/ 2496838 h 3722228"/>
              <a:gd name="connsiteX3701" fmla="*/ 1317970 w 6494035"/>
              <a:gd name="connsiteY3701" fmla="*/ 2484576 h 3722228"/>
              <a:gd name="connsiteX3702" fmla="*/ 1333423 w 6494035"/>
              <a:gd name="connsiteY3702" fmla="*/ 2476766 h 3722228"/>
              <a:gd name="connsiteX3703" fmla="*/ 1337520 w 6494035"/>
              <a:gd name="connsiteY3703" fmla="*/ 2476766 h 3722228"/>
              <a:gd name="connsiteX3704" fmla="*/ 1340681 w 6494035"/>
              <a:gd name="connsiteY3704" fmla="*/ 2461312 h 3722228"/>
              <a:gd name="connsiteX3705" fmla="*/ 1337520 w 6494035"/>
              <a:gd name="connsiteY3705" fmla="*/ 2454005 h 3722228"/>
              <a:gd name="connsiteX3706" fmla="*/ 1329794 w 6494035"/>
              <a:gd name="connsiteY3706" fmla="*/ 2461312 h 3722228"/>
              <a:gd name="connsiteX3707" fmla="*/ 1314282 w 6494035"/>
              <a:gd name="connsiteY3707" fmla="*/ 2454005 h 3722228"/>
              <a:gd name="connsiteX3708" fmla="*/ 1322067 w 6494035"/>
              <a:gd name="connsiteY3708" fmla="*/ 2446279 h 3722228"/>
              <a:gd name="connsiteX3709" fmla="*/ 1317970 w 6494035"/>
              <a:gd name="connsiteY3709" fmla="*/ 2427634 h 3722228"/>
              <a:gd name="connsiteX3710" fmla="*/ 1325697 w 6494035"/>
              <a:gd name="connsiteY3710" fmla="*/ 2423015 h 3722228"/>
              <a:gd name="connsiteX3711" fmla="*/ 1325697 w 6494035"/>
              <a:gd name="connsiteY3711" fmla="*/ 2415288 h 3722228"/>
              <a:gd name="connsiteX3712" fmla="*/ 1333423 w 6494035"/>
              <a:gd name="connsiteY3712" fmla="*/ 2404370 h 3722228"/>
              <a:gd name="connsiteX3713" fmla="*/ 1333423 w 6494035"/>
              <a:gd name="connsiteY3713" fmla="*/ 2392108 h 3722228"/>
              <a:gd name="connsiteX3714" fmla="*/ 1340681 w 6494035"/>
              <a:gd name="connsiteY3714" fmla="*/ 2388917 h 3722228"/>
              <a:gd name="connsiteX3715" fmla="*/ 1360758 w 6494035"/>
              <a:gd name="connsiteY3715" fmla="*/ 2376571 h 3722228"/>
              <a:gd name="connsiteX3716" fmla="*/ 1356193 w 6494035"/>
              <a:gd name="connsiteY3716" fmla="*/ 2368844 h 3722228"/>
              <a:gd name="connsiteX3717" fmla="*/ 1363919 w 6494035"/>
              <a:gd name="connsiteY3717" fmla="*/ 2353811 h 3722228"/>
              <a:gd name="connsiteX3718" fmla="*/ 1387157 w 6494035"/>
              <a:gd name="connsiteY3718" fmla="*/ 2338358 h 3722228"/>
              <a:gd name="connsiteX3719" fmla="*/ 1391723 w 6494035"/>
              <a:gd name="connsiteY3719" fmla="*/ 2327439 h 3722228"/>
              <a:gd name="connsiteX3720" fmla="*/ 1387157 w 6494035"/>
              <a:gd name="connsiteY3720" fmla="*/ 2319629 h 3722228"/>
              <a:gd name="connsiteX3721" fmla="*/ 1391723 w 6494035"/>
              <a:gd name="connsiteY3721" fmla="*/ 2307367 h 3722228"/>
              <a:gd name="connsiteX3722" fmla="*/ 1387157 w 6494035"/>
              <a:gd name="connsiteY3722" fmla="*/ 2291914 h 3722228"/>
              <a:gd name="connsiteX3723" fmla="*/ 1391723 w 6494035"/>
              <a:gd name="connsiteY3723" fmla="*/ 2276376 h 3722228"/>
              <a:gd name="connsiteX3724" fmla="*/ 1387157 w 6494035"/>
              <a:gd name="connsiteY3724" fmla="*/ 2268650 h 3722228"/>
              <a:gd name="connsiteX3725" fmla="*/ 1379431 w 6494035"/>
              <a:gd name="connsiteY3725" fmla="*/ 2257732 h 3722228"/>
              <a:gd name="connsiteX3726" fmla="*/ 1371646 w 6494035"/>
              <a:gd name="connsiteY3726" fmla="*/ 2238163 h 3722228"/>
              <a:gd name="connsiteX3727" fmla="*/ 1376211 w 6494035"/>
              <a:gd name="connsiteY3727" fmla="*/ 2230352 h 3722228"/>
              <a:gd name="connsiteX3728" fmla="*/ 1368485 w 6494035"/>
              <a:gd name="connsiteY3728" fmla="*/ 2230352 h 3722228"/>
              <a:gd name="connsiteX3729" fmla="*/ 1360758 w 6494035"/>
              <a:gd name="connsiteY3729" fmla="*/ 2222626 h 3722228"/>
              <a:gd name="connsiteX3730" fmla="*/ 1348467 w 6494035"/>
              <a:gd name="connsiteY3730" fmla="*/ 2222626 h 3722228"/>
              <a:gd name="connsiteX3731" fmla="*/ 1329794 w 6494035"/>
              <a:gd name="connsiteY3731" fmla="*/ 2238163 h 3722228"/>
              <a:gd name="connsiteX3732" fmla="*/ 1337520 w 6494035"/>
              <a:gd name="connsiteY3732" fmla="*/ 2253616 h 3722228"/>
              <a:gd name="connsiteX3733" fmla="*/ 1322067 w 6494035"/>
              <a:gd name="connsiteY3733" fmla="*/ 2257732 h 3722228"/>
              <a:gd name="connsiteX3734" fmla="*/ 1314282 w 6494035"/>
              <a:gd name="connsiteY3734" fmla="*/ 2245890 h 3722228"/>
              <a:gd name="connsiteX3735" fmla="*/ 1310186 w 6494035"/>
              <a:gd name="connsiteY3735" fmla="*/ 2245890 h 3722228"/>
              <a:gd name="connsiteX3736" fmla="*/ 1299298 w 6494035"/>
              <a:gd name="connsiteY3736" fmla="*/ 2238163 h 3722228"/>
              <a:gd name="connsiteX3737" fmla="*/ 1283787 w 6494035"/>
              <a:gd name="connsiteY3737" fmla="*/ 2234468 h 3722228"/>
              <a:gd name="connsiteX3738" fmla="*/ 1279221 w 6494035"/>
              <a:gd name="connsiteY3738" fmla="*/ 2242194 h 3722228"/>
              <a:gd name="connsiteX3739" fmla="*/ 1276061 w 6494035"/>
              <a:gd name="connsiteY3739" fmla="*/ 2238163 h 3722228"/>
              <a:gd name="connsiteX3740" fmla="*/ 1271495 w 6494035"/>
              <a:gd name="connsiteY3740" fmla="*/ 2227245 h 3722228"/>
              <a:gd name="connsiteX3741" fmla="*/ 1268334 w 6494035"/>
              <a:gd name="connsiteY3741" fmla="*/ 2230352 h 3722228"/>
              <a:gd name="connsiteX3742" fmla="*/ 1263768 w 6494035"/>
              <a:gd name="connsiteY3742" fmla="*/ 2227245 h 3722228"/>
              <a:gd name="connsiteX3743" fmla="*/ 1263768 w 6494035"/>
              <a:gd name="connsiteY3743" fmla="*/ 2214899 h 3722228"/>
              <a:gd name="connsiteX3744" fmla="*/ 1248257 w 6494035"/>
              <a:gd name="connsiteY3744" fmla="*/ 2207172 h 3722228"/>
              <a:gd name="connsiteX3745" fmla="*/ 1233273 w 6494035"/>
              <a:gd name="connsiteY3745" fmla="*/ 2191719 h 3722228"/>
              <a:gd name="connsiteX3746" fmla="*/ 1237370 w 6494035"/>
              <a:gd name="connsiteY3746" fmla="*/ 2203981 h 3722228"/>
              <a:gd name="connsiteX3747" fmla="*/ 1217761 w 6494035"/>
              <a:gd name="connsiteY3747" fmla="*/ 2191719 h 3722228"/>
              <a:gd name="connsiteX3748" fmla="*/ 1220980 w 6494035"/>
              <a:gd name="connsiteY3748" fmla="*/ 2183908 h 3722228"/>
              <a:gd name="connsiteX3749" fmla="*/ 1220980 w 6494035"/>
              <a:gd name="connsiteY3749" fmla="*/ 2172990 h 3722228"/>
              <a:gd name="connsiteX3750" fmla="*/ 1213195 w 6494035"/>
              <a:gd name="connsiteY3750" fmla="*/ 2161148 h 3722228"/>
              <a:gd name="connsiteX3751" fmla="*/ 1202308 w 6494035"/>
              <a:gd name="connsiteY3751" fmla="*/ 2149810 h 3722228"/>
              <a:gd name="connsiteX3752" fmla="*/ 1186797 w 6494035"/>
              <a:gd name="connsiteY3752" fmla="*/ 2130158 h 3722228"/>
              <a:gd name="connsiteX3753" fmla="*/ 1194523 w 6494035"/>
              <a:gd name="connsiteY3753" fmla="*/ 2130158 h 3722228"/>
              <a:gd name="connsiteX3754" fmla="*/ 1190016 w 6494035"/>
              <a:gd name="connsiteY3754" fmla="*/ 2126966 h 3722228"/>
              <a:gd name="connsiteX3755" fmla="*/ 1186797 w 6494035"/>
              <a:gd name="connsiteY3755" fmla="*/ 2122431 h 3722228"/>
              <a:gd name="connsiteX3756" fmla="*/ 1179070 w 6494035"/>
              <a:gd name="connsiteY3756" fmla="*/ 2126966 h 3722228"/>
              <a:gd name="connsiteX3757" fmla="*/ 1155833 w 6494035"/>
              <a:gd name="connsiteY3757" fmla="*/ 2122431 h 3722228"/>
              <a:gd name="connsiteX3758" fmla="*/ 1140789 w 6494035"/>
              <a:gd name="connsiteY3758" fmla="*/ 2114704 h 3722228"/>
              <a:gd name="connsiteX3759" fmla="*/ 1113044 w 6494035"/>
              <a:gd name="connsiteY3759" fmla="*/ 2111513 h 3722228"/>
              <a:gd name="connsiteX3760" fmla="*/ 1094372 w 6494035"/>
              <a:gd name="connsiteY3760" fmla="*/ 2096060 h 3722228"/>
              <a:gd name="connsiteX3761" fmla="*/ 1094528 w 6494035"/>
              <a:gd name="connsiteY3761" fmla="*/ 2095903 h 3722228"/>
              <a:gd name="connsiteX3762" fmla="*/ 1082759 w 6494035"/>
              <a:gd name="connsiteY3762" fmla="*/ 2080547 h 3722228"/>
              <a:gd name="connsiteX3763" fmla="*/ 1056383 w 6494035"/>
              <a:gd name="connsiteY3763" fmla="*/ 2065069 h 3722228"/>
              <a:gd name="connsiteX3764" fmla="*/ 1040891 w 6494035"/>
              <a:gd name="connsiteY3764" fmla="*/ 2065069 h 3722228"/>
              <a:gd name="connsiteX3765" fmla="*/ 1008927 w 6494035"/>
              <a:gd name="connsiteY3765" fmla="*/ 2076056 h 3722228"/>
              <a:gd name="connsiteX3766" fmla="*/ 967060 w 6494035"/>
              <a:gd name="connsiteY3766" fmla="*/ 2052744 h 3722228"/>
              <a:gd name="connsiteX3767" fmla="*/ 931566 w 6494035"/>
              <a:gd name="connsiteY3767" fmla="*/ 2041852 h 3722228"/>
              <a:gd name="connsiteX3768" fmla="*/ 900975 w 6494035"/>
              <a:gd name="connsiteY3768" fmla="*/ 2022265 h 3722228"/>
              <a:gd name="connsiteX3769" fmla="*/ 874599 w 6494035"/>
              <a:gd name="connsiteY3769" fmla="*/ 2014526 h 3722228"/>
              <a:gd name="connsiteX3770" fmla="*/ 846754 w 6494035"/>
              <a:gd name="connsiteY3770" fmla="*/ 1995895 h 3722228"/>
              <a:gd name="connsiteX3771" fmla="*/ 831360 w 6494035"/>
              <a:gd name="connsiteY3771" fmla="*/ 1968092 h 3722228"/>
              <a:gd name="connsiteX3772" fmla="*/ 839008 w 6494035"/>
              <a:gd name="connsiteY3772" fmla="*/ 1964843 h 3722228"/>
              <a:gd name="connsiteX3773" fmla="*/ 839008 w 6494035"/>
              <a:gd name="connsiteY3773" fmla="*/ 1952613 h 3722228"/>
              <a:gd name="connsiteX3774" fmla="*/ 843616 w 6494035"/>
              <a:gd name="connsiteY3774" fmla="*/ 1944874 h 3722228"/>
              <a:gd name="connsiteX3775" fmla="*/ 834988 w 6494035"/>
              <a:gd name="connsiteY3775" fmla="*/ 1922039 h 3722228"/>
              <a:gd name="connsiteX3776" fmla="*/ 823614 w 6494035"/>
              <a:gd name="connsiteY3776" fmla="*/ 1895669 h 3722228"/>
              <a:gd name="connsiteX3777" fmla="*/ 804004 w 6494035"/>
              <a:gd name="connsiteY3777" fmla="*/ 1869299 h 3722228"/>
              <a:gd name="connsiteX3778" fmla="*/ 769784 w 6494035"/>
              <a:gd name="connsiteY3778" fmla="*/ 1833757 h 3722228"/>
              <a:gd name="connsiteX3779" fmla="*/ 777531 w 6494035"/>
              <a:gd name="connsiteY3779" fmla="*/ 1822769 h 3722228"/>
              <a:gd name="connsiteX3780" fmla="*/ 773020 w 6494035"/>
              <a:gd name="connsiteY3780" fmla="*/ 1810539 h 3722228"/>
              <a:gd name="connsiteX3781" fmla="*/ 754293 w 6494035"/>
              <a:gd name="connsiteY3781" fmla="*/ 1795444 h 3722228"/>
              <a:gd name="connsiteX3782" fmla="*/ 754293 w 6494035"/>
              <a:gd name="connsiteY3782" fmla="*/ 1784074 h 3722228"/>
              <a:gd name="connsiteX3783" fmla="*/ 746547 w 6494035"/>
              <a:gd name="connsiteY3783" fmla="*/ 1784074 h 3722228"/>
              <a:gd name="connsiteX3784" fmla="*/ 734781 w 6494035"/>
              <a:gd name="connsiteY3784" fmla="*/ 1764487 h 3722228"/>
              <a:gd name="connsiteX3785" fmla="*/ 719289 w 6494035"/>
              <a:gd name="connsiteY3785" fmla="*/ 1733531 h 3722228"/>
              <a:gd name="connsiteX3786" fmla="*/ 719289 w 6494035"/>
              <a:gd name="connsiteY3786" fmla="*/ 1702575 h 3722228"/>
              <a:gd name="connsiteX3787" fmla="*/ 685070 w 6494035"/>
              <a:gd name="connsiteY3787" fmla="*/ 1679835 h 3722228"/>
              <a:gd name="connsiteX3788" fmla="*/ 680560 w 6494035"/>
              <a:gd name="connsiteY3788" fmla="*/ 1722639 h 3722228"/>
              <a:gd name="connsiteX3789" fmla="*/ 696052 w 6494035"/>
              <a:gd name="connsiteY3789" fmla="*/ 1741270 h 3722228"/>
              <a:gd name="connsiteX3790" fmla="*/ 708308 w 6494035"/>
              <a:gd name="connsiteY3790" fmla="*/ 1769073 h 3722228"/>
              <a:gd name="connsiteX3791" fmla="*/ 708308 w 6494035"/>
              <a:gd name="connsiteY3791" fmla="*/ 1779965 h 3722228"/>
              <a:gd name="connsiteX3792" fmla="*/ 716055 w 6494035"/>
              <a:gd name="connsiteY3792" fmla="*/ 1787704 h 3722228"/>
              <a:gd name="connsiteX3793" fmla="*/ 727035 w 6494035"/>
              <a:gd name="connsiteY3793" fmla="*/ 1815030 h 3722228"/>
              <a:gd name="connsiteX3794" fmla="*/ 727035 w 6494035"/>
              <a:gd name="connsiteY3794" fmla="*/ 1802800 h 3722228"/>
              <a:gd name="connsiteX3795" fmla="*/ 742527 w 6494035"/>
              <a:gd name="connsiteY3795" fmla="*/ 1853725 h 3722228"/>
              <a:gd name="connsiteX3796" fmla="*/ 749783 w 6494035"/>
              <a:gd name="connsiteY3796" fmla="*/ 1869299 h 3722228"/>
              <a:gd name="connsiteX3797" fmla="*/ 754293 w 6494035"/>
              <a:gd name="connsiteY3797" fmla="*/ 1880191 h 3722228"/>
              <a:gd name="connsiteX3798" fmla="*/ 757528 w 6494035"/>
              <a:gd name="connsiteY3798" fmla="*/ 1898822 h 3722228"/>
              <a:gd name="connsiteX3799" fmla="*/ 749783 w 6494035"/>
              <a:gd name="connsiteY3799" fmla="*/ 1906561 h 3722228"/>
              <a:gd name="connsiteX3800" fmla="*/ 742527 w 6494035"/>
              <a:gd name="connsiteY3800" fmla="*/ 1891083 h 3722228"/>
              <a:gd name="connsiteX3801" fmla="*/ 708308 w 6494035"/>
              <a:gd name="connsiteY3801" fmla="*/ 1853725 h 3722228"/>
              <a:gd name="connsiteX3802" fmla="*/ 711543 w 6494035"/>
              <a:gd name="connsiteY3802" fmla="*/ 1822769 h 3722228"/>
              <a:gd name="connsiteX3803" fmla="*/ 696052 w 6494035"/>
              <a:gd name="connsiteY3803" fmla="*/ 1802800 h 3722228"/>
              <a:gd name="connsiteX3804" fmla="*/ 688306 w 6494035"/>
              <a:gd name="connsiteY3804" fmla="*/ 1807291 h 3722228"/>
              <a:gd name="connsiteX3805" fmla="*/ 665068 w 6494035"/>
              <a:gd name="connsiteY3805" fmla="*/ 1779965 h 3722228"/>
              <a:gd name="connsiteX3806" fmla="*/ 680560 w 6494035"/>
              <a:gd name="connsiteY3806" fmla="*/ 1784074 h 3722228"/>
              <a:gd name="connsiteX3807" fmla="*/ 685070 w 6494035"/>
              <a:gd name="connsiteY3807" fmla="*/ 1764487 h 3722228"/>
              <a:gd name="connsiteX3808" fmla="*/ 669578 w 6494035"/>
              <a:gd name="connsiteY3808" fmla="*/ 1741270 h 3722228"/>
              <a:gd name="connsiteX3809" fmla="*/ 657323 w 6494035"/>
              <a:gd name="connsiteY3809" fmla="*/ 1725792 h 3722228"/>
              <a:gd name="connsiteX3810" fmla="*/ 649577 w 6494035"/>
              <a:gd name="connsiteY3810" fmla="*/ 1687574 h 3722228"/>
              <a:gd name="connsiteX3811" fmla="*/ 642321 w 6494035"/>
              <a:gd name="connsiteY3811" fmla="*/ 1661109 h 3722228"/>
              <a:gd name="connsiteX3812" fmla="*/ 637712 w 6494035"/>
              <a:gd name="connsiteY3812" fmla="*/ 1637891 h 3722228"/>
              <a:gd name="connsiteX3813" fmla="*/ 622220 w 6494035"/>
              <a:gd name="connsiteY3813" fmla="*/ 1622413 h 3722228"/>
              <a:gd name="connsiteX3814" fmla="*/ 606729 w 6494035"/>
              <a:gd name="connsiteY3814" fmla="*/ 1610088 h 3722228"/>
              <a:gd name="connsiteX3815" fmla="*/ 583492 w 6494035"/>
              <a:gd name="connsiteY3815" fmla="*/ 1606935 h 3722228"/>
              <a:gd name="connsiteX3816" fmla="*/ 583492 w 6494035"/>
              <a:gd name="connsiteY3816" fmla="*/ 1583718 h 3722228"/>
              <a:gd name="connsiteX3817" fmla="*/ 568489 w 6494035"/>
              <a:gd name="connsiteY3817" fmla="*/ 1553239 h 3722228"/>
              <a:gd name="connsiteX3818" fmla="*/ 572609 w 6494035"/>
              <a:gd name="connsiteY3818" fmla="*/ 1540914 h 3722228"/>
              <a:gd name="connsiteX3819" fmla="*/ 564862 w 6494035"/>
              <a:gd name="connsiteY3819" fmla="*/ 1533175 h 3722228"/>
              <a:gd name="connsiteX3820" fmla="*/ 564862 w 6494035"/>
              <a:gd name="connsiteY3820" fmla="*/ 1517697 h 3722228"/>
              <a:gd name="connsiteX3821" fmla="*/ 572609 w 6494035"/>
              <a:gd name="connsiteY3821" fmla="*/ 1522283 h 3722228"/>
              <a:gd name="connsiteX3822" fmla="*/ 568489 w 6494035"/>
              <a:gd name="connsiteY3822" fmla="*/ 1502219 h 3722228"/>
              <a:gd name="connsiteX3823" fmla="*/ 557116 w 6494035"/>
              <a:gd name="connsiteY3823" fmla="*/ 1506709 h 3722228"/>
              <a:gd name="connsiteX3824" fmla="*/ 549370 w 6494035"/>
              <a:gd name="connsiteY3824" fmla="*/ 1479384 h 3722228"/>
              <a:gd name="connsiteX3825" fmla="*/ 549370 w 6494035"/>
              <a:gd name="connsiteY3825" fmla="*/ 1453014 h 3722228"/>
              <a:gd name="connsiteX3826" fmla="*/ 545252 w 6494035"/>
              <a:gd name="connsiteY3826" fmla="*/ 1440688 h 3722228"/>
              <a:gd name="connsiteX3827" fmla="*/ 557116 w 6494035"/>
              <a:gd name="connsiteY3827" fmla="*/ 1406579 h 3722228"/>
              <a:gd name="connsiteX3828" fmla="*/ 560744 w 6494035"/>
              <a:gd name="connsiteY3828" fmla="*/ 1363775 h 3722228"/>
              <a:gd name="connsiteX3829" fmla="*/ 583492 w 6494035"/>
              <a:gd name="connsiteY3829" fmla="*/ 1317341 h 3722228"/>
              <a:gd name="connsiteX3830" fmla="*/ 598983 w 6494035"/>
              <a:gd name="connsiteY3830" fmla="*/ 1275397 h 3722228"/>
              <a:gd name="connsiteX3831" fmla="*/ 606729 w 6494035"/>
              <a:gd name="connsiteY3831" fmla="*/ 1244919 h 3722228"/>
              <a:gd name="connsiteX3832" fmla="*/ 611338 w 6494035"/>
              <a:gd name="connsiteY3832" fmla="*/ 1194376 h 3722228"/>
              <a:gd name="connsiteX3833" fmla="*/ 637712 w 6494035"/>
              <a:gd name="connsiteY3833" fmla="*/ 1206223 h 3722228"/>
              <a:gd name="connsiteX3834" fmla="*/ 637712 w 6494035"/>
              <a:gd name="connsiteY3834" fmla="*/ 1221702 h 3722228"/>
              <a:gd name="connsiteX3835" fmla="*/ 634575 w 6494035"/>
              <a:gd name="connsiteY3835" fmla="*/ 1237180 h 3722228"/>
              <a:gd name="connsiteX3836" fmla="*/ 649577 w 6494035"/>
              <a:gd name="connsiteY3836" fmla="*/ 1224854 h 3722228"/>
              <a:gd name="connsiteX3837" fmla="*/ 654087 w 6494035"/>
              <a:gd name="connsiteY3837" fmla="*/ 1190745 h 3722228"/>
              <a:gd name="connsiteX3838" fmla="*/ 649577 w 6494035"/>
              <a:gd name="connsiteY3838" fmla="*/ 1175172 h 3722228"/>
              <a:gd name="connsiteX3839" fmla="*/ 634575 w 6494035"/>
              <a:gd name="connsiteY3839" fmla="*/ 1155681 h 3722228"/>
              <a:gd name="connsiteX3840" fmla="*/ 626829 w 6494035"/>
              <a:gd name="connsiteY3840" fmla="*/ 1124629 h 3722228"/>
              <a:gd name="connsiteX3841" fmla="*/ 588099 w 6494035"/>
              <a:gd name="connsiteY3841" fmla="*/ 1098259 h 3722228"/>
              <a:gd name="connsiteX3842" fmla="*/ 583492 w 6494035"/>
              <a:gd name="connsiteY3842" fmla="*/ 1086411 h 3722228"/>
              <a:gd name="connsiteX3843" fmla="*/ 591237 w 6494035"/>
              <a:gd name="connsiteY3843" fmla="*/ 1010358 h 3722228"/>
              <a:gd name="connsiteX3844" fmla="*/ 603592 w 6494035"/>
              <a:gd name="connsiteY3844" fmla="*/ 994880 h 3722228"/>
              <a:gd name="connsiteX3845" fmla="*/ 580353 w 6494035"/>
              <a:gd name="connsiteY3845" fmla="*/ 1010358 h 3722228"/>
              <a:gd name="connsiteX3846" fmla="*/ 572609 w 6494035"/>
              <a:gd name="connsiteY3846" fmla="*/ 971663 h 3722228"/>
              <a:gd name="connsiteX3847" fmla="*/ 591237 w 6494035"/>
              <a:gd name="connsiteY3847" fmla="*/ 948446 h 3722228"/>
              <a:gd name="connsiteX3848" fmla="*/ 603592 w 6494035"/>
              <a:gd name="connsiteY3848" fmla="*/ 917871 h 3722228"/>
              <a:gd name="connsiteX3849" fmla="*/ 598983 w 6494035"/>
              <a:gd name="connsiteY3849" fmla="*/ 925611 h 3722228"/>
              <a:gd name="connsiteX3850" fmla="*/ 583492 w 6494035"/>
              <a:gd name="connsiteY3850" fmla="*/ 948446 h 3722228"/>
              <a:gd name="connsiteX3851" fmla="*/ 572609 w 6494035"/>
              <a:gd name="connsiteY3851" fmla="*/ 956185 h 3722228"/>
              <a:gd name="connsiteX3852" fmla="*/ 572609 w 6494035"/>
              <a:gd name="connsiteY3852" fmla="*/ 944337 h 3722228"/>
              <a:gd name="connsiteX3853" fmla="*/ 583492 w 6494035"/>
              <a:gd name="connsiteY3853" fmla="*/ 928859 h 3722228"/>
              <a:gd name="connsiteX3854" fmla="*/ 580353 w 6494035"/>
              <a:gd name="connsiteY3854" fmla="*/ 913381 h 3722228"/>
              <a:gd name="connsiteX3855" fmla="*/ 572609 w 6494035"/>
              <a:gd name="connsiteY3855" fmla="*/ 913381 h 3722228"/>
              <a:gd name="connsiteX3856" fmla="*/ 560744 w 6494035"/>
              <a:gd name="connsiteY3856" fmla="*/ 921120 h 3722228"/>
              <a:gd name="connsiteX3857" fmla="*/ 557116 w 6494035"/>
              <a:gd name="connsiteY3857" fmla="*/ 921120 h 3722228"/>
              <a:gd name="connsiteX3858" fmla="*/ 568489 w 6494035"/>
              <a:gd name="connsiteY3858" fmla="*/ 910132 h 3722228"/>
              <a:gd name="connsiteX3859" fmla="*/ 572609 w 6494035"/>
              <a:gd name="connsiteY3859" fmla="*/ 894654 h 3722228"/>
              <a:gd name="connsiteX3860" fmla="*/ 575745 w 6494035"/>
              <a:gd name="connsiteY3860" fmla="*/ 882425 h 3722228"/>
              <a:gd name="connsiteX3861" fmla="*/ 568489 w 6494035"/>
              <a:gd name="connsiteY3861" fmla="*/ 882425 h 3722228"/>
              <a:gd name="connsiteX3862" fmla="*/ 568489 w 6494035"/>
              <a:gd name="connsiteY3862" fmla="*/ 874686 h 3722228"/>
              <a:gd name="connsiteX3863" fmla="*/ 560744 w 6494035"/>
              <a:gd name="connsiteY3863" fmla="*/ 859590 h 3722228"/>
              <a:gd name="connsiteX3864" fmla="*/ 568489 w 6494035"/>
              <a:gd name="connsiteY3864" fmla="*/ 848220 h 3722228"/>
              <a:gd name="connsiteX3865" fmla="*/ 572609 w 6494035"/>
              <a:gd name="connsiteY3865" fmla="*/ 851851 h 3722228"/>
              <a:gd name="connsiteX3866" fmla="*/ 568489 w 6494035"/>
              <a:gd name="connsiteY3866" fmla="*/ 836372 h 3722228"/>
              <a:gd name="connsiteX3867" fmla="*/ 560744 w 6494035"/>
              <a:gd name="connsiteY3867" fmla="*/ 825480 h 3722228"/>
              <a:gd name="connsiteX3868" fmla="*/ 568489 w 6494035"/>
              <a:gd name="connsiteY3868" fmla="*/ 813155 h 3722228"/>
              <a:gd name="connsiteX3869" fmla="*/ 564862 w 6494035"/>
              <a:gd name="connsiteY3869" fmla="*/ 817741 h 3722228"/>
              <a:gd name="connsiteX3870" fmla="*/ 557116 w 6494035"/>
              <a:gd name="connsiteY3870" fmla="*/ 810002 h 3722228"/>
              <a:gd name="connsiteX3871" fmla="*/ 560744 w 6494035"/>
              <a:gd name="connsiteY3871" fmla="*/ 774460 h 3722228"/>
              <a:gd name="connsiteX3872" fmla="*/ 545252 w 6494035"/>
              <a:gd name="connsiteY3872" fmla="*/ 813155 h 3722228"/>
              <a:gd name="connsiteX3873" fmla="*/ 537506 w 6494035"/>
              <a:gd name="connsiteY3873" fmla="*/ 805416 h 3722228"/>
              <a:gd name="connsiteX3874" fmla="*/ 542016 w 6494035"/>
              <a:gd name="connsiteY3874" fmla="*/ 782199 h 3722228"/>
              <a:gd name="connsiteX3875" fmla="*/ 534271 w 6494035"/>
              <a:gd name="connsiteY3875" fmla="*/ 789938 h 3722228"/>
              <a:gd name="connsiteX3876" fmla="*/ 526525 w 6494035"/>
              <a:gd name="connsiteY3876" fmla="*/ 779046 h 3722228"/>
              <a:gd name="connsiteX3877" fmla="*/ 529761 w 6494035"/>
              <a:gd name="connsiteY3877" fmla="*/ 805416 h 3722228"/>
              <a:gd name="connsiteX3878" fmla="*/ 518877 w 6494035"/>
              <a:gd name="connsiteY3878" fmla="*/ 810002 h 3722228"/>
              <a:gd name="connsiteX3879" fmla="*/ 511133 w 6494035"/>
              <a:gd name="connsiteY3879" fmla="*/ 797677 h 3722228"/>
              <a:gd name="connsiteX3880" fmla="*/ 503386 w 6494035"/>
              <a:gd name="connsiteY3880" fmla="*/ 771307 h 3722228"/>
              <a:gd name="connsiteX3881" fmla="*/ 506523 w 6494035"/>
              <a:gd name="connsiteY3881" fmla="*/ 767199 h 3722228"/>
              <a:gd name="connsiteX3882" fmla="*/ 498778 w 6494035"/>
              <a:gd name="connsiteY3882" fmla="*/ 767199 h 3722228"/>
              <a:gd name="connsiteX3883" fmla="*/ 487893 w 6494035"/>
              <a:gd name="connsiteY3883" fmla="*/ 748090 h 3722228"/>
              <a:gd name="connsiteX3884" fmla="*/ 491032 w 6494035"/>
              <a:gd name="connsiteY3884" fmla="*/ 740351 h 3722228"/>
              <a:gd name="connsiteX3885" fmla="*/ 495640 w 6494035"/>
              <a:gd name="connsiteY3885" fmla="*/ 732994 h 3722228"/>
              <a:gd name="connsiteX3886" fmla="*/ 498778 w 6494035"/>
              <a:gd name="connsiteY3886" fmla="*/ 743982 h 3722228"/>
              <a:gd name="connsiteX3887" fmla="*/ 506523 w 6494035"/>
              <a:gd name="connsiteY3887" fmla="*/ 736242 h 3722228"/>
              <a:gd name="connsiteX3888" fmla="*/ 503386 w 6494035"/>
              <a:gd name="connsiteY3888" fmla="*/ 728503 h 3722228"/>
              <a:gd name="connsiteX3889" fmla="*/ 487893 w 6494035"/>
              <a:gd name="connsiteY3889" fmla="*/ 736242 h 3722228"/>
              <a:gd name="connsiteX3890" fmla="*/ 475539 w 6494035"/>
              <a:gd name="connsiteY3890" fmla="*/ 736242 h 3722228"/>
              <a:gd name="connsiteX3891" fmla="*/ 468284 w 6494035"/>
              <a:gd name="connsiteY3891" fmla="*/ 728503 h 3722228"/>
              <a:gd name="connsiteX3892" fmla="*/ 472402 w 6494035"/>
              <a:gd name="connsiteY3892" fmla="*/ 720764 h 3722228"/>
              <a:gd name="connsiteX3893" fmla="*/ 460537 w 6494035"/>
              <a:gd name="connsiteY3893" fmla="*/ 725255 h 3722228"/>
              <a:gd name="connsiteX3894" fmla="*/ 448184 w 6494035"/>
              <a:gd name="connsiteY3894" fmla="*/ 713025 h 3722228"/>
              <a:gd name="connsiteX3895" fmla="*/ 421809 w 6494035"/>
              <a:gd name="connsiteY3895" fmla="*/ 709777 h 3722228"/>
              <a:gd name="connsiteX3896" fmla="*/ 409552 w 6494035"/>
              <a:gd name="connsiteY3896" fmla="*/ 694299 h 3722228"/>
              <a:gd name="connsiteX3897" fmla="*/ 417298 w 6494035"/>
              <a:gd name="connsiteY3897" fmla="*/ 689713 h 3722228"/>
              <a:gd name="connsiteX3898" fmla="*/ 417298 w 6494035"/>
              <a:gd name="connsiteY3898" fmla="*/ 681974 h 3722228"/>
              <a:gd name="connsiteX3899" fmla="*/ 406317 w 6494035"/>
              <a:gd name="connsiteY3899" fmla="*/ 689713 h 3722228"/>
              <a:gd name="connsiteX3900" fmla="*/ 398572 w 6494035"/>
              <a:gd name="connsiteY3900" fmla="*/ 681974 h 3722228"/>
              <a:gd name="connsiteX3901" fmla="*/ 386707 w 6494035"/>
              <a:gd name="connsiteY3901" fmla="*/ 671081 h 3722228"/>
              <a:gd name="connsiteX3902" fmla="*/ 390825 w 6494035"/>
              <a:gd name="connsiteY3902" fmla="*/ 663342 h 3722228"/>
              <a:gd name="connsiteX3903" fmla="*/ 401808 w 6494035"/>
              <a:gd name="connsiteY3903" fmla="*/ 655603 h 3722228"/>
              <a:gd name="connsiteX3904" fmla="*/ 383079 w 6494035"/>
              <a:gd name="connsiteY3904" fmla="*/ 659234 h 3722228"/>
              <a:gd name="connsiteX3905" fmla="*/ 371214 w 6494035"/>
              <a:gd name="connsiteY3905" fmla="*/ 659234 h 3722228"/>
              <a:gd name="connsiteX3906" fmla="*/ 368078 w 6494035"/>
              <a:gd name="connsiteY3906" fmla="*/ 655603 h 3722228"/>
              <a:gd name="connsiteX3907" fmla="*/ 363470 w 6494035"/>
              <a:gd name="connsiteY3907" fmla="*/ 655603 h 3722228"/>
              <a:gd name="connsiteX3908" fmla="*/ 355724 w 6494035"/>
              <a:gd name="connsiteY3908" fmla="*/ 666973 h 3722228"/>
              <a:gd name="connsiteX3909" fmla="*/ 360331 w 6494035"/>
              <a:gd name="connsiteY3909" fmla="*/ 674234 h 3722228"/>
              <a:gd name="connsiteX3910" fmla="*/ 337094 w 6494035"/>
              <a:gd name="connsiteY3910" fmla="*/ 694299 h 3722228"/>
              <a:gd name="connsiteX3911" fmla="*/ 321603 w 6494035"/>
              <a:gd name="connsiteY3911" fmla="*/ 689713 h 3722228"/>
              <a:gd name="connsiteX3912" fmla="*/ 294247 w 6494035"/>
              <a:gd name="connsiteY3912" fmla="*/ 705286 h 3722228"/>
              <a:gd name="connsiteX3913" fmla="*/ 278754 w 6494035"/>
              <a:gd name="connsiteY3913" fmla="*/ 713025 h 3722228"/>
              <a:gd name="connsiteX3914" fmla="*/ 263264 w 6494035"/>
              <a:gd name="connsiteY3914" fmla="*/ 713025 h 3722228"/>
              <a:gd name="connsiteX3915" fmla="*/ 267872 w 6494035"/>
              <a:gd name="connsiteY3915" fmla="*/ 705286 h 3722228"/>
              <a:gd name="connsiteX3916" fmla="*/ 290620 w 6494035"/>
              <a:gd name="connsiteY3916" fmla="*/ 694299 h 3722228"/>
              <a:gd name="connsiteX3917" fmla="*/ 275126 w 6494035"/>
              <a:gd name="connsiteY3917" fmla="*/ 694299 h 3722228"/>
              <a:gd name="connsiteX3918" fmla="*/ 275126 w 6494035"/>
              <a:gd name="connsiteY3918" fmla="*/ 689713 h 3722228"/>
              <a:gd name="connsiteX3919" fmla="*/ 286500 w 6494035"/>
              <a:gd name="connsiteY3919" fmla="*/ 678821 h 3722228"/>
              <a:gd name="connsiteX3920" fmla="*/ 306109 w 6494035"/>
              <a:gd name="connsiteY3920" fmla="*/ 655603 h 3722228"/>
              <a:gd name="connsiteX3921" fmla="*/ 324741 w 6494035"/>
              <a:gd name="connsiteY3921" fmla="*/ 647864 h 3722228"/>
              <a:gd name="connsiteX3922" fmla="*/ 329348 w 6494035"/>
              <a:gd name="connsiteY3922" fmla="*/ 651495 h 3722228"/>
              <a:gd name="connsiteX3923" fmla="*/ 340231 w 6494035"/>
              <a:gd name="connsiteY3923" fmla="*/ 647864 h 3722228"/>
              <a:gd name="connsiteX3924" fmla="*/ 337094 w 6494035"/>
              <a:gd name="connsiteY3924" fmla="*/ 643756 h 3722228"/>
              <a:gd name="connsiteX3925" fmla="*/ 347977 w 6494035"/>
              <a:gd name="connsiteY3925" fmla="*/ 636017 h 3722228"/>
              <a:gd name="connsiteX3926" fmla="*/ 332486 w 6494035"/>
              <a:gd name="connsiteY3926" fmla="*/ 636017 h 3722228"/>
              <a:gd name="connsiteX3927" fmla="*/ 337094 w 6494035"/>
              <a:gd name="connsiteY3927" fmla="*/ 625125 h 3722228"/>
              <a:gd name="connsiteX3928" fmla="*/ 321603 w 6494035"/>
              <a:gd name="connsiteY3928" fmla="*/ 636017 h 3722228"/>
              <a:gd name="connsiteX3929" fmla="*/ 298365 w 6494035"/>
              <a:gd name="connsiteY3929" fmla="*/ 647864 h 3722228"/>
              <a:gd name="connsiteX3930" fmla="*/ 275126 w 6494035"/>
              <a:gd name="connsiteY3930" fmla="*/ 666973 h 3722228"/>
              <a:gd name="connsiteX3931" fmla="*/ 267872 w 6494035"/>
              <a:gd name="connsiteY3931" fmla="*/ 666973 h 3722228"/>
              <a:gd name="connsiteX3932" fmla="*/ 271008 w 6494035"/>
              <a:gd name="connsiteY3932" fmla="*/ 674234 h 3722228"/>
              <a:gd name="connsiteX3933" fmla="*/ 263264 w 6494035"/>
              <a:gd name="connsiteY3933" fmla="*/ 678821 h 3722228"/>
              <a:gd name="connsiteX3934" fmla="*/ 243261 w 6494035"/>
              <a:gd name="connsiteY3934" fmla="*/ 689713 h 3722228"/>
              <a:gd name="connsiteX3935" fmla="*/ 216788 w 6494035"/>
              <a:gd name="connsiteY3935" fmla="*/ 709777 h 3722228"/>
              <a:gd name="connsiteX3936" fmla="*/ 224533 w 6494035"/>
              <a:gd name="connsiteY3936" fmla="*/ 713025 h 3722228"/>
              <a:gd name="connsiteX3937" fmla="*/ 227768 w 6494035"/>
              <a:gd name="connsiteY3937" fmla="*/ 720764 h 3722228"/>
              <a:gd name="connsiteX3938" fmla="*/ 197276 w 6494035"/>
              <a:gd name="connsiteY3938" fmla="*/ 743982 h 3722228"/>
              <a:gd name="connsiteX3939" fmla="*/ 166292 w 6494035"/>
              <a:gd name="connsiteY3939" fmla="*/ 759460 h 3722228"/>
              <a:gd name="connsiteX3940" fmla="*/ 139819 w 6494035"/>
              <a:gd name="connsiteY3940" fmla="*/ 774460 h 3722228"/>
              <a:gd name="connsiteX3941" fmla="*/ 104815 w 6494035"/>
              <a:gd name="connsiteY3941" fmla="*/ 797677 h 3722228"/>
              <a:gd name="connsiteX3942" fmla="*/ 86088 w 6494035"/>
              <a:gd name="connsiteY3942" fmla="*/ 810002 h 3722228"/>
              <a:gd name="connsiteX3943" fmla="*/ 69223 w 6494035"/>
              <a:gd name="connsiteY3943" fmla="*/ 820894 h 3722228"/>
              <a:gd name="connsiteX3944" fmla="*/ 46475 w 6494035"/>
              <a:gd name="connsiteY3944" fmla="*/ 833219 h 3722228"/>
              <a:gd name="connsiteX3945" fmla="*/ 46475 w 6494035"/>
              <a:gd name="connsiteY3945" fmla="*/ 825480 h 3722228"/>
              <a:gd name="connsiteX3946" fmla="*/ 35101 w 6494035"/>
              <a:gd name="connsiteY3946" fmla="*/ 828633 h 3722228"/>
              <a:gd name="connsiteX3947" fmla="*/ 7746 w 6494035"/>
              <a:gd name="connsiteY3947" fmla="*/ 836372 h 3722228"/>
              <a:gd name="connsiteX3948" fmla="*/ 12257 w 6494035"/>
              <a:gd name="connsiteY3948" fmla="*/ 828633 h 3722228"/>
              <a:gd name="connsiteX3949" fmla="*/ 4510 w 6494035"/>
              <a:gd name="connsiteY3949" fmla="*/ 833219 h 3722228"/>
              <a:gd name="connsiteX3950" fmla="*/ 0 w 6494035"/>
              <a:gd name="connsiteY3950" fmla="*/ 836372 h 3722228"/>
              <a:gd name="connsiteX3951" fmla="*/ 0 w 6494035"/>
              <a:gd name="connsiteY3951" fmla="*/ 828633 h 3722228"/>
              <a:gd name="connsiteX3952" fmla="*/ 0 w 6494035"/>
              <a:gd name="connsiteY3952" fmla="*/ 820894 h 3722228"/>
              <a:gd name="connsiteX3953" fmla="*/ 7746 w 6494035"/>
              <a:gd name="connsiteY3953" fmla="*/ 813155 h 3722228"/>
              <a:gd name="connsiteX3954" fmla="*/ 30984 w 6494035"/>
              <a:gd name="connsiteY3954" fmla="*/ 813155 h 3722228"/>
              <a:gd name="connsiteX3955" fmla="*/ 27356 w 6494035"/>
              <a:gd name="connsiteY3955" fmla="*/ 817741 h 3722228"/>
              <a:gd name="connsiteX3956" fmla="*/ 30984 w 6494035"/>
              <a:gd name="connsiteY3956" fmla="*/ 820894 h 3722228"/>
              <a:gd name="connsiteX3957" fmla="*/ 35101 w 6494035"/>
              <a:gd name="connsiteY3957" fmla="*/ 817741 h 3722228"/>
              <a:gd name="connsiteX3958" fmla="*/ 38730 w 6494035"/>
              <a:gd name="connsiteY3958" fmla="*/ 820894 h 3722228"/>
              <a:gd name="connsiteX3959" fmla="*/ 38730 w 6494035"/>
              <a:gd name="connsiteY3959" fmla="*/ 810002 h 3722228"/>
              <a:gd name="connsiteX3960" fmla="*/ 50595 w 6494035"/>
              <a:gd name="connsiteY3960" fmla="*/ 797677 h 3722228"/>
              <a:gd name="connsiteX3961" fmla="*/ 78341 w 6494035"/>
              <a:gd name="connsiteY3961" fmla="*/ 782199 h 3722228"/>
              <a:gd name="connsiteX3962" fmla="*/ 89323 w 6494035"/>
              <a:gd name="connsiteY3962" fmla="*/ 786785 h 3722228"/>
              <a:gd name="connsiteX3963" fmla="*/ 97070 w 6494035"/>
              <a:gd name="connsiteY3963" fmla="*/ 771307 h 3722228"/>
              <a:gd name="connsiteX3964" fmla="*/ 120209 w 6494035"/>
              <a:gd name="connsiteY3964" fmla="*/ 759460 h 3722228"/>
              <a:gd name="connsiteX3965" fmla="*/ 124326 w 6494035"/>
              <a:gd name="connsiteY3965" fmla="*/ 759460 h 3722228"/>
              <a:gd name="connsiteX3966" fmla="*/ 124326 w 6494035"/>
              <a:gd name="connsiteY3966" fmla="*/ 755829 h 3722228"/>
              <a:gd name="connsiteX3967" fmla="*/ 135308 w 6494035"/>
              <a:gd name="connsiteY3967" fmla="*/ 732994 h 3722228"/>
              <a:gd name="connsiteX3968" fmla="*/ 143054 w 6494035"/>
              <a:gd name="connsiteY3968" fmla="*/ 725255 h 3722228"/>
              <a:gd name="connsiteX3969" fmla="*/ 166292 w 6494035"/>
              <a:gd name="connsiteY3969" fmla="*/ 702038 h 3722228"/>
              <a:gd name="connsiteX3970" fmla="*/ 132072 w 6494035"/>
              <a:gd name="connsiteY3970" fmla="*/ 709777 h 3722228"/>
              <a:gd name="connsiteX3971" fmla="*/ 139819 w 6494035"/>
              <a:gd name="connsiteY3971" fmla="*/ 689713 h 3722228"/>
              <a:gd name="connsiteX3972" fmla="*/ 116582 w 6494035"/>
              <a:gd name="connsiteY3972" fmla="*/ 717516 h 3722228"/>
              <a:gd name="connsiteX3973" fmla="*/ 112561 w 6494035"/>
              <a:gd name="connsiteY3973" fmla="*/ 694299 h 3722228"/>
              <a:gd name="connsiteX3974" fmla="*/ 108835 w 6494035"/>
              <a:gd name="connsiteY3974" fmla="*/ 697452 h 3722228"/>
              <a:gd name="connsiteX3975" fmla="*/ 104815 w 6494035"/>
              <a:gd name="connsiteY3975" fmla="*/ 686560 h 3722228"/>
              <a:gd name="connsiteX3976" fmla="*/ 78341 w 6494035"/>
              <a:gd name="connsiteY3976" fmla="*/ 697452 h 3722228"/>
              <a:gd name="connsiteX3977" fmla="*/ 66085 w 6494035"/>
              <a:gd name="connsiteY3977" fmla="*/ 694299 h 3722228"/>
              <a:gd name="connsiteX3978" fmla="*/ 73831 w 6494035"/>
              <a:gd name="connsiteY3978" fmla="*/ 689713 h 3722228"/>
              <a:gd name="connsiteX3979" fmla="*/ 78341 w 6494035"/>
              <a:gd name="connsiteY3979" fmla="*/ 674234 h 3722228"/>
              <a:gd name="connsiteX3980" fmla="*/ 89323 w 6494035"/>
              <a:gd name="connsiteY3980" fmla="*/ 663342 h 3722228"/>
              <a:gd name="connsiteX3981" fmla="*/ 101089 w 6494035"/>
              <a:gd name="connsiteY3981" fmla="*/ 620539 h 3722228"/>
              <a:gd name="connsiteX3982" fmla="*/ 89323 w 6494035"/>
              <a:gd name="connsiteY3982" fmla="*/ 640125 h 3722228"/>
              <a:gd name="connsiteX3983" fmla="*/ 73831 w 6494035"/>
              <a:gd name="connsiteY3983" fmla="*/ 640125 h 3722228"/>
              <a:gd name="connsiteX3984" fmla="*/ 58339 w 6494035"/>
              <a:gd name="connsiteY3984" fmla="*/ 636017 h 3722228"/>
              <a:gd name="connsiteX3985" fmla="*/ 58339 w 6494035"/>
              <a:gd name="connsiteY3985" fmla="*/ 617385 h 3722228"/>
              <a:gd name="connsiteX3986" fmla="*/ 50595 w 6494035"/>
              <a:gd name="connsiteY3986" fmla="*/ 601907 h 3722228"/>
              <a:gd name="connsiteX3987" fmla="*/ 66085 w 6494035"/>
              <a:gd name="connsiteY3987" fmla="*/ 589582 h 3722228"/>
              <a:gd name="connsiteX3988" fmla="*/ 81578 w 6494035"/>
              <a:gd name="connsiteY3988" fmla="*/ 601907 h 3722228"/>
              <a:gd name="connsiteX3989" fmla="*/ 81578 w 6494035"/>
              <a:gd name="connsiteY3989" fmla="*/ 609646 h 3722228"/>
              <a:gd name="connsiteX3990" fmla="*/ 93834 w 6494035"/>
              <a:gd name="connsiteY3990" fmla="*/ 597321 h 3722228"/>
              <a:gd name="connsiteX3991" fmla="*/ 97070 w 6494035"/>
              <a:gd name="connsiteY3991" fmla="*/ 578595 h 3722228"/>
              <a:gd name="connsiteX3992" fmla="*/ 86088 w 6494035"/>
              <a:gd name="connsiteY3992" fmla="*/ 586334 h 3722228"/>
              <a:gd name="connsiteX3993" fmla="*/ 78341 w 6494035"/>
              <a:gd name="connsiteY3993" fmla="*/ 589582 h 3722228"/>
              <a:gd name="connsiteX3994" fmla="*/ 66085 w 6494035"/>
              <a:gd name="connsiteY3994" fmla="*/ 581843 h 3722228"/>
              <a:gd name="connsiteX3995" fmla="*/ 61477 w 6494035"/>
              <a:gd name="connsiteY3995" fmla="*/ 563117 h 3722228"/>
              <a:gd name="connsiteX3996" fmla="*/ 66085 w 6494035"/>
              <a:gd name="connsiteY3996" fmla="*/ 551269 h 3722228"/>
              <a:gd name="connsiteX3997" fmla="*/ 69223 w 6494035"/>
              <a:gd name="connsiteY3997" fmla="*/ 543530 h 3722228"/>
              <a:gd name="connsiteX3998" fmla="*/ 78341 w 6494035"/>
              <a:gd name="connsiteY3998" fmla="*/ 543530 h 3722228"/>
              <a:gd name="connsiteX3999" fmla="*/ 86088 w 6494035"/>
              <a:gd name="connsiteY3999" fmla="*/ 528052 h 3722228"/>
              <a:gd name="connsiteX4000" fmla="*/ 104815 w 6494035"/>
              <a:gd name="connsiteY4000" fmla="*/ 512574 h 3722228"/>
              <a:gd name="connsiteX4001" fmla="*/ 124326 w 6494035"/>
              <a:gd name="connsiteY4001" fmla="*/ 504835 h 3722228"/>
              <a:gd name="connsiteX4002" fmla="*/ 116582 w 6494035"/>
              <a:gd name="connsiteY4002" fmla="*/ 504835 h 3722228"/>
              <a:gd name="connsiteX4003" fmla="*/ 132072 w 6494035"/>
              <a:gd name="connsiteY4003" fmla="*/ 489357 h 3722228"/>
              <a:gd name="connsiteX4004" fmla="*/ 147564 w 6494035"/>
              <a:gd name="connsiteY4004" fmla="*/ 486204 h 3722228"/>
              <a:gd name="connsiteX4005" fmla="*/ 143054 w 6494035"/>
              <a:gd name="connsiteY4005" fmla="*/ 497096 h 3722228"/>
              <a:gd name="connsiteX4006" fmla="*/ 158547 w 6494035"/>
              <a:gd name="connsiteY4006" fmla="*/ 497096 h 3722228"/>
              <a:gd name="connsiteX4007" fmla="*/ 181783 w 6494035"/>
              <a:gd name="connsiteY4007" fmla="*/ 481617 h 3722228"/>
              <a:gd name="connsiteX4008" fmla="*/ 189530 w 6494035"/>
              <a:gd name="connsiteY4008" fmla="*/ 486204 h 3722228"/>
              <a:gd name="connsiteX4009" fmla="*/ 216788 w 6494035"/>
              <a:gd name="connsiteY4009" fmla="*/ 473878 h 3722228"/>
              <a:gd name="connsiteX4010" fmla="*/ 224533 w 6494035"/>
              <a:gd name="connsiteY4010" fmla="*/ 455247 h 3722228"/>
              <a:gd name="connsiteX4011" fmla="*/ 224533 w 6494035"/>
              <a:gd name="connsiteY4011" fmla="*/ 443400 h 3722228"/>
              <a:gd name="connsiteX4012" fmla="*/ 240024 w 6494035"/>
              <a:gd name="connsiteY4012" fmla="*/ 435661 h 3722228"/>
              <a:gd name="connsiteX4013" fmla="*/ 243261 w 6494035"/>
              <a:gd name="connsiteY4013" fmla="*/ 424673 h 3722228"/>
              <a:gd name="connsiteX4014" fmla="*/ 232278 w 6494035"/>
              <a:gd name="connsiteY4014" fmla="*/ 427922 h 3722228"/>
              <a:gd name="connsiteX4015" fmla="*/ 201296 w 6494035"/>
              <a:gd name="connsiteY4015" fmla="*/ 439769 h 3722228"/>
              <a:gd name="connsiteX4016" fmla="*/ 194041 w 6494035"/>
              <a:gd name="connsiteY4016" fmla="*/ 432412 h 3722228"/>
              <a:gd name="connsiteX4017" fmla="*/ 186294 w 6494035"/>
              <a:gd name="connsiteY4017" fmla="*/ 424673 h 3722228"/>
              <a:gd name="connsiteX4018" fmla="*/ 166292 w 6494035"/>
              <a:gd name="connsiteY4018" fmla="*/ 424673 h 3722228"/>
              <a:gd name="connsiteX4019" fmla="*/ 147564 w 6494035"/>
              <a:gd name="connsiteY4019" fmla="*/ 409195 h 3722228"/>
              <a:gd name="connsiteX4020" fmla="*/ 155311 w 6494035"/>
              <a:gd name="connsiteY4020" fmla="*/ 393717 h 3722228"/>
              <a:gd name="connsiteX4021" fmla="*/ 155311 w 6494035"/>
              <a:gd name="connsiteY4021" fmla="*/ 373748 h 3722228"/>
              <a:gd name="connsiteX4022" fmla="*/ 163056 w 6494035"/>
              <a:gd name="connsiteY4022" fmla="*/ 381487 h 3722228"/>
              <a:gd name="connsiteX4023" fmla="*/ 170802 w 6494035"/>
              <a:gd name="connsiteY4023" fmla="*/ 389226 h 3722228"/>
              <a:gd name="connsiteX4024" fmla="*/ 181783 w 6494035"/>
              <a:gd name="connsiteY4024" fmla="*/ 385978 h 3722228"/>
              <a:gd name="connsiteX4025" fmla="*/ 170802 w 6494035"/>
              <a:gd name="connsiteY4025" fmla="*/ 381487 h 3722228"/>
              <a:gd name="connsiteX4026" fmla="*/ 155311 w 6494035"/>
              <a:gd name="connsiteY4026" fmla="*/ 366009 h 3722228"/>
              <a:gd name="connsiteX4027" fmla="*/ 147564 w 6494035"/>
              <a:gd name="connsiteY4027" fmla="*/ 358652 h 3722228"/>
              <a:gd name="connsiteX4028" fmla="*/ 150801 w 6494035"/>
              <a:gd name="connsiteY4028" fmla="*/ 347283 h 3722228"/>
              <a:gd name="connsiteX4029" fmla="*/ 155311 w 6494035"/>
              <a:gd name="connsiteY4029" fmla="*/ 347283 h 3722228"/>
              <a:gd name="connsiteX4030" fmla="*/ 197276 w 6494035"/>
              <a:gd name="connsiteY4030" fmla="*/ 335435 h 3722228"/>
              <a:gd name="connsiteX4031" fmla="*/ 197276 w 6494035"/>
              <a:gd name="connsiteY4031" fmla="*/ 339544 h 3722228"/>
              <a:gd name="connsiteX4032" fmla="*/ 209042 w 6494035"/>
              <a:gd name="connsiteY4032" fmla="*/ 339544 h 3722228"/>
              <a:gd name="connsiteX4033" fmla="*/ 209042 w 6494035"/>
              <a:gd name="connsiteY4033" fmla="*/ 335435 h 3722228"/>
              <a:gd name="connsiteX4034" fmla="*/ 235514 w 6494035"/>
              <a:gd name="connsiteY4034" fmla="*/ 324543 h 3722228"/>
              <a:gd name="connsiteX4035" fmla="*/ 251007 w 6494035"/>
              <a:gd name="connsiteY4035" fmla="*/ 327696 h 3722228"/>
              <a:gd name="connsiteX4036" fmla="*/ 240024 w 6494035"/>
              <a:gd name="connsiteY4036" fmla="*/ 339544 h 3722228"/>
              <a:gd name="connsiteX4037" fmla="*/ 235514 w 6494035"/>
              <a:gd name="connsiteY4037" fmla="*/ 350913 h 3722228"/>
              <a:gd name="connsiteX4038" fmla="*/ 267872 w 6494035"/>
              <a:gd name="connsiteY4038" fmla="*/ 366009 h 3722228"/>
              <a:gd name="connsiteX4039" fmla="*/ 282873 w 6494035"/>
              <a:gd name="connsiteY4039" fmla="*/ 358652 h 3722228"/>
              <a:gd name="connsiteX4040" fmla="*/ 278754 w 6494035"/>
              <a:gd name="connsiteY4040" fmla="*/ 370500 h 3722228"/>
              <a:gd name="connsiteX4041" fmla="*/ 286500 w 6494035"/>
              <a:gd name="connsiteY4041" fmla="*/ 358652 h 3722228"/>
              <a:gd name="connsiteX4042" fmla="*/ 282873 w 6494035"/>
              <a:gd name="connsiteY4042" fmla="*/ 350913 h 3722228"/>
              <a:gd name="connsiteX4043" fmla="*/ 275126 w 6494035"/>
              <a:gd name="connsiteY4043" fmla="*/ 350913 h 3722228"/>
              <a:gd name="connsiteX4044" fmla="*/ 282873 w 6494035"/>
              <a:gd name="connsiteY4044" fmla="*/ 324543 h 3722228"/>
              <a:gd name="connsiteX4045" fmla="*/ 286500 w 6494035"/>
              <a:gd name="connsiteY4045" fmla="*/ 324543 h 3722228"/>
              <a:gd name="connsiteX4046" fmla="*/ 286500 w 6494035"/>
              <a:gd name="connsiteY4046" fmla="*/ 343174 h 3722228"/>
              <a:gd name="connsiteX4047" fmla="*/ 294247 w 6494035"/>
              <a:gd name="connsiteY4047" fmla="*/ 355022 h 3722228"/>
              <a:gd name="connsiteX4048" fmla="*/ 309248 w 6494035"/>
              <a:gd name="connsiteY4048" fmla="*/ 358652 h 3722228"/>
              <a:gd name="connsiteX4049" fmla="*/ 321603 w 6494035"/>
              <a:gd name="connsiteY4049" fmla="*/ 347283 h 3722228"/>
              <a:gd name="connsiteX4050" fmla="*/ 294247 w 6494035"/>
              <a:gd name="connsiteY4050" fmla="*/ 339544 h 3722228"/>
              <a:gd name="connsiteX4051" fmla="*/ 290620 w 6494035"/>
              <a:gd name="connsiteY4051" fmla="*/ 335435 h 3722228"/>
              <a:gd name="connsiteX4052" fmla="*/ 301502 w 6494035"/>
              <a:gd name="connsiteY4052" fmla="*/ 324543 h 3722228"/>
              <a:gd name="connsiteX4053" fmla="*/ 271008 w 6494035"/>
              <a:gd name="connsiteY4053" fmla="*/ 309065 h 3722228"/>
              <a:gd name="connsiteX4054" fmla="*/ 278754 w 6494035"/>
              <a:gd name="connsiteY4054" fmla="*/ 281262 h 3722228"/>
              <a:gd name="connsiteX4055" fmla="*/ 267872 w 6494035"/>
              <a:gd name="connsiteY4055" fmla="*/ 243044 h 3722228"/>
              <a:gd name="connsiteX4056" fmla="*/ 278754 w 6494035"/>
              <a:gd name="connsiteY4056" fmla="*/ 243044 h 3722228"/>
              <a:gd name="connsiteX4057" fmla="*/ 298365 w 6494035"/>
              <a:gd name="connsiteY4057" fmla="*/ 224317 h 3722228"/>
              <a:gd name="connsiteX4058" fmla="*/ 306109 w 6494035"/>
              <a:gd name="connsiteY4058" fmla="*/ 232056 h 3722228"/>
              <a:gd name="connsiteX4059" fmla="*/ 332486 w 6494035"/>
              <a:gd name="connsiteY4059" fmla="*/ 235305 h 3722228"/>
              <a:gd name="connsiteX4060" fmla="*/ 360331 w 6494035"/>
              <a:gd name="connsiteY4060" fmla="*/ 227566 h 3722228"/>
              <a:gd name="connsiteX4061" fmla="*/ 378960 w 6494035"/>
              <a:gd name="connsiteY4061" fmla="*/ 211992 h 3722228"/>
              <a:gd name="connsiteX4062" fmla="*/ 417298 w 6494035"/>
              <a:gd name="connsiteY4062" fmla="*/ 196514 h 3722228"/>
              <a:gd name="connsiteX4063" fmla="*/ 456910 w 6494035"/>
              <a:gd name="connsiteY4063" fmla="*/ 193361 h 3722228"/>
              <a:gd name="connsiteX4064" fmla="*/ 448184 w 6494035"/>
              <a:gd name="connsiteY4064" fmla="*/ 208839 h 3722228"/>
              <a:gd name="connsiteX4065" fmla="*/ 464657 w 6494035"/>
              <a:gd name="connsiteY4065" fmla="*/ 201100 h 3722228"/>
              <a:gd name="connsiteX4066" fmla="*/ 464657 w 6494035"/>
              <a:gd name="connsiteY4066" fmla="*/ 193361 h 3722228"/>
              <a:gd name="connsiteX4067" fmla="*/ 5782198 w 6494035"/>
              <a:gd name="connsiteY4067" fmla="*/ 158295 h 3722228"/>
              <a:gd name="connsiteX4068" fmla="*/ 5794601 w 6494035"/>
              <a:gd name="connsiteY4068" fmla="*/ 161493 h 3722228"/>
              <a:gd name="connsiteX4069" fmla="*/ 5790013 w 6494035"/>
              <a:gd name="connsiteY4069" fmla="*/ 158295 h 3722228"/>
              <a:gd name="connsiteX4070" fmla="*/ 5891617 w 6494035"/>
              <a:gd name="connsiteY4070" fmla="*/ 169226 h 3722228"/>
              <a:gd name="connsiteX4071" fmla="*/ 5894846 w 6494035"/>
              <a:gd name="connsiteY4071" fmla="*/ 161493 h 3722228"/>
              <a:gd name="connsiteX4072" fmla="*/ 5929846 w 6494035"/>
              <a:gd name="connsiteY4072" fmla="*/ 176960 h 3722228"/>
              <a:gd name="connsiteX4073" fmla="*/ 5991862 w 6494035"/>
              <a:gd name="connsiteY4073" fmla="*/ 189304 h 3722228"/>
              <a:gd name="connsiteX4074" fmla="*/ 6010552 w 6494035"/>
              <a:gd name="connsiteY4074" fmla="*/ 200236 h 3722228"/>
              <a:gd name="connsiteX4075" fmla="*/ 6006814 w 6494035"/>
              <a:gd name="connsiteY4075" fmla="*/ 192428 h 3722228"/>
              <a:gd name="connsiteX4076" fmla="*/ 6037737 w 6494035"/>
              <a:gd name="connsiteY4076" fmla="*/ 203359 h 3722228"/>
              <a:gd name="connsiteX4077" fmla="*/ 6065601 w 6494035"/>
              <a:gd name="connsiteY4077" fmla="*/ 231171 h 3722228"/>
              <a:gd name="connsiteX4078" fmla="*/ 6088369 w 6494035"/>
              <a:gd name="connsiteY4078" fmla="*/ 242102 h 3722228"/>
              <a:gd name="connsiteX4079" fmla="*/ 6088369 w 6494035"/>
              <a:gd name="connsiteY4079" fmla="*/ 234368 h 3722228"/>
              <a:gd name="connsiteX4080" fmla="*/ 6096184 w 6494035"/>
              <a:gd name="connsiteY4080" fmla="*/ 246192 h 3722228"/>
              <a:gd name="connsiteX4081" fmla="*/ 6088369 w 6494035"/>
              <a:gd name="connsiteY4081" fmla="*/ 226635 h 3722228"/>
              <a:gd name="connsiteX4082" fmla="*/ 6057786 w 6494035"/>
              <a:gd name="connsiteY4082" fmla="*/ 207970 h 3722228"/>
              <a:gd name="connsiteX4083" fmla="*/ 6068830 w 6494035"/>
              <a:gd name="connsiteY4083" fmla="*/ 207970 h 3722228"/>
              <a:gd name="connsiteX4084" fmla="*/ 6084291 w 6494035"/>
              <a:gd name="connsiteY4084" fmla="*/ 211167 h 3722228"/>
              <a:gd name="connsiteX4085" fmla="*/ 6092107 w 6494035"/>
              <a:gd name="connsiteY4085" fmla="*/ 207970 h 3722228"/>
              <a:gd name="connsiteX4086" fmla="*/ 6084291 w 6494035"/>
              <a:gd name="connsiteY4086" fmla="*/ 203359 h 3722228"/>
              <a:gd name="connsiteX4087" fmla="*/ 6103830 w 6494035"/>
              <a:gd name="connsiteY4087" fmla="*/ 200236 h 3722228"/>
              <a:gd name="connsiteX4088" fmla="*/ 6173152 w 6494035"/>
              <a:gd name="connsiteY4088" fmla="*/ 223437 h 3722228"/>
              <a:gd name="connsiteX4089" fmla="*/ 6165846 w 6494035"/>
              <a:gd name="connsiteY4089" fmla="*/ 242102 h 3722228"/>
              <a:gd name="connsiteX4090" fmla="*/ 6176720 w 6494035"/>
              <a:gd name="connsiteY4090" fmla="*/ 257570 h 3722228"/>
              <a:gd name="connsiteX4091" fmla="*/ 6150384 w 6494035"/>
              <a:gd name="connsiteY4091" fmla="*/ 246192 h 3722228"/>
              <a:gd name="connsiteX4092" fmla="*/ 6173152 w 6494035"/>
              <a:gd name="connsiteY4092" fmla="*/ 269468 h 3722228"/>
              <a:gd name="connsiteX4093" fmla="*/ 6134923 w 6494035"/>
              <a:gd name="connsiteY4093" fmla="*/ 264857 h 3722228"/>
              <a:gd name="connsiteX4094" fmla="*/ 6153443 w 6494035"/>
              <a:gd name="connsiteY4094" fmla="*/ 272665 h 3722228"/>
              <a:gd name="connsiteX4095" fmla="*/ 6158030 w 6494035"/>
              <a:gd name="connsiteY4095" fmla="*/ 280399 h 3722228"/>
              <a:gd name="connsiteX4096" fmla="*/ 6153443 w 6494035"/>
              <a:gd name="connsiteY4096" fmla="*/ 288133 h 3722228"/>
              <a:gd name="connsiteX4097" fmla="*/ 6169074 w 6494035"/>
              <a:gd name="connsiteY4097" fmla="*/ 295867 h 3722228"/>
              <a:gd name="connsiteX4098" fmla="*/ 6161258 w 6494035"/>
              <a:gd name="connsiteY4098" fmla="*/ 315870 h 3722228"/>
              <a:gd name="connsiteX4099" fmla="*/ 6192181 w 6494035"/>
              <a:gd name="connsiteY4099" fmla="*/ 331412 h 3722228"/>
              <a:gd name="connsiteX4100" fmla="*/ 6180798 w 6494035"/>
              <a:gd name="connsiteY4100" fmla="*/ 326802 h 3722228"/>
              <a:gd name="connsiteX4101" fmla="*/ 6184536 w 6494035"/>
              <a:gd name="connsiteY4101" fmla="*/ 342344 h 3722228"/>
              <a:gd name="connsiteX4102" fmla="*/ 6165846 w 6494035"/>
              <a:gd name="connsiteY4102" fmla="*/ 326802 h 3722228"/>
              <a:gd name="connsiteX4103" fmla="*/ 6173152 w 6494035"/>
              <a:gd name="connsiteY4103" fmla="*/ 342344 h 3722228"/>
              <a:gd name="connsiteX4104" fmla="*/ 6134923 w 6494035"/>
              <a:gd name="connsiteY4104" fmla="*/ 319068 h 3722228"/>
              <a:gd name="connsiteX4105" fmla="*/ 6130336 w 6494035"/>
              <a:gd name="connsiteY4105" fmla="*/ 326802 h 3722228"/>
              <a:gd name="connsiteX4106" fmla="*/ 6111646 w 6494035"/>
              <a:gd name="connsiteY4106" fmla="*/ 319068 h 3722228"/>
              <a:gd name="connsiteX4107" fmla="*/ 6092107 w 6494035"/>
              <a:gd name="connsiteY4107" fmla="*/ 295867 h 3722228"/>
              <a:gd name="connsiteX4108" fmla="*/ 6072907 w 6494035"/>
              <a:gd name="connsiteY4108" fmla="*/ 295867 h 3722228"/>
              <a:gd name="connsiteX4109" fmla="*/ 6068830 w 6494035"/>
              <a:gd name="connsiteY4109" fmla="*/ 288133 h 3722228"/>
              <a:gd name="connsiteX4110" fmla="*/ 6068830 w 6494035"/>
              <a:gd name="connsiteY4110" fmla="*/ 303600 h 3722228"/>
              <a:gd name="connsiteX4111" fmla="*/ 6050140 w 6494035"/>
              <a:gd name="connsiteY4111" fmla="*/ 308137 h 3722228"/>
              <a:gd name="connsiteX4112" fmla="*/ 6026013 w 6494035"/>
              <a:gd name="connsiteY4112" fmla="*/ 288133 h 3722228"/>
              <a:gd name="connsiteX4113" fmla="*/ 6014629 w 6494035"/>
              <a:gd name="connsiteY4113" fmla="*/ 261734 h 3722228"/>
              <a:gd name="connsiteX4114" fmla="*/ 6018197 w 6494035"/>
              <a:gd name="connsiteY4114" fmla="*/ 277202 h 3722228"/>
              <a:gd name="connsiteX4115" fmla="*/ 6006814 w 6494035"/>
              <a:gd name="connsiteY4115" fmla="*/ 269468 h 3722228"/>
              <a:gd name="connsiteX4116" fmla="*/ 6010552 w 6494035"/>
              <a:gd name="connsiteY4116" fmla="*/ 277202 h 3722228"/>
              <a:gd name="connsiteX4117" fmla="*/ 6006814 w 6494035"/>
              <a:gd name="connsiteY4117" fmla="*/ 280399 h 3722228"/>
              <a:gd name="connsiteX4118" fmla="*/ 6037737 w 6494035"/>
              <a:gd name="connsiteY4118" fmla="*/ 315870 h 3722228"/>
              <a:gd name="connsiteX4119" fmla="*/ 6040965 w 6494035"/>
              <a:gd name="connsiteY4119" fmla="*/ 357811 h 3722228"/>
              <a:gd name="connsiteX4120" fmla="*/ 6037737 w 6494035"/>
              <a:gd name="connsiteY4120" fmla="*/ 372832 h 3722228"/>
              <a:gd name="connsiteX4121" fmla="*/ 6033319 w 6494035"/>
              <a:gd name="connsiteY4121" fmla="*/ 369635 h 3722228"/>
              <a:gd name="connsiteX4122" fmla="*/ 6022275 w 6494035"/>
              <a:gd name="connsiteY4122" fmla="*/ 372832 h 3722228"/>
              <a:gd name="connsiteX4123" fmla="*/ 5991862 w 6494035"/>
              <a:gd name="connsiteY4123" fmla="*/ 357811 h 3722228"/>
              <a:gd name="connsiteX4124" fmla="*/ 5984046 w 6494035"/>
              <a:gd name="connsiteY4124" fmla="*/ 365099 h 3722228"/>
              <a:gd name="connsiteX4125" fmla="*/ 5999168 w 6494035"/>
              <a:gd name="connsiteY4125" fmla="*/ 361901 h 3722228"/>
              <a:gd name="connsiteX4126" fmla="*/ 6002736 w 6494035"/>
              <a:gd name="connsiteY4126" fmla="*/ 369635 h 3722228"/>
              <a:gd name="connsiteX4127" fmla="*/ 5987275 w 6494035"/>
              <a:gd name="connsiteY4127" fmla="*/ 369635 h 3722228"/>
              <a:gd name="connsiteX4128" fmla="*/ 5994920 w 6494035"/>
              <a:gd name="connsiteY4128" fmla="*/ 392910 h 3722228"/>
              <a:gd name="connsiteX4129" fmla="*/ 6006814 w 6494035"/>
              <a:gd name="connsiteY4129" fmla="*/ 372832 h 3722228"/>
              <a:gd name="connsiteX4130" fmla="*/ 6030091 w 6494035"/>
              <a:gd name="connsiteY4130" fmla="*/ 392910 h 3722228"/>
              <a:gd name="connsiteX4131" fmla="*/ 6037737 w 6494035"/>
              <a:gd name="connsiteY4131" fmla="*/ 385177 h 3722228"/>
              <a:gd name="connsiteX4132" fmla="*/ 6050140 w 6494035"/>
              <a:gd name="connsiteY4132" fmla="*/ 396108 h 3722228"/>
              <a:gd name="connsiteX4133" fmla="*/ 6050140 w 6494035"/>
              <a:gd name="connsiteY4133" fmla="*/ 403842 h 3722228"/>
              <a:gd name="connsiteX4134" fmla="*/ 6057786 w 6494035"/>
              <a:gd name="connsiteY4134" fmla="*/ 403842 h 3722228"/>
              <a:gd name="connsiteX4135" fmla="*/ 6068830 w 6494035"/>
              <a:gd name="connsiteY4135" fmla="*/ 419309 h 3722228"/>
              <a:gd name="connsiteX4136" fmla="*/ 6065601 w 6494035"/>
              <a:gd name="connsiteY4136" fmla="*/ 419309 h 3722228"/>
              <a:gd name="connsiteX4137" fmla="*/ 6065601 w 6494035"/>
              <a:gd name="connsiteY4137" fmla="*/ 427043 h 3722228"/>
              <a:gd name="connsiteX4138" fmla="*/ 6072907 w 6494035"/>
              <a:gd name="connsiteY4138" fmla="*/ 427043 h 3722228"/>
              <a:gd name="connsiteX4139" fmla="*/ 6111646 w 6494035"/>
              <a:gd name="connsiteY4139" fmla="*/ 458053 h 3722228"/>
              <a:gd name="connsiteX4140" fmla="*/ 6114874 w 6494035"/>
              <a:gd name="connsiteY4140" fmla="*/ 485344 h 3722228"/>
              <a:gd name="connsiteX4141" fmla="*/ 6076475 w 6494035"/>
              <a:gd name="connsiteY4141" fmla="*/ 469876 h 3722228"/>
              <a:gd name="connsiteX4142" fmla="*/ 6080553 w 6494035"/>
              <a:gd name="connsiteY4142" fmla="*/ 480808 h 3722228"/>
              <a:gd name="connsiteX4143" fmla="*/ 6053368 w 6494035"/>
              <a:gd name="connsiteY4143" fmla="*/ 508619 h 3722228"/>
              <a:gd name="connsiteX4144" fmla="*/ 6050140 w 6494035"/>
              <a:gd name="connsiteY4144" fmla="*/ 531821 h 3722228"/>
              <a:gd name="connsiteX4145" fmla="*/ 6040965 w 6494035"/>
              <a:gd name="connsiteY4145" fmla="*/ 539108 h 3722228"/>
              <a:gd name="connsiteX4146" fmla="*/ 6033319 w 6494035"/>
              <a:gd name="connsiteY4146" fmla="*/ 535018 h 3722228"/>
              <a:gd name="connsiteX4147" fmla="*/ 6033319 w 6494035"/>
              <a:gd name="connsiteY4147" fmla="*/ 554576 h 3722228"/>
              <a:gd name="connsiteX4148" fmla="*/ 6030091 w 6494035"/>
              <a:gd name="connsiteY4148" fmla="*/ 554576 h 3722228"/>
              <a:gd name="connsiteX4149" fmla="*/ 6033319 w 6494035"/>
              <a:gd name="connsiteY4149" fmla="*/ 558220 h 3722228"/>
              <a:gd name="connsiteX4150" fmla="*/ 6030091 w 6494035"/>
              <a:gd name="connsiteY4150" fmla="*/ 562310 h 3722228"/>
              <a:gd name="connsiteX4151" fmla="*/ 6033319 w 6494035"/>
              <a:gd name="connsiteY4151" fmla="*/ 573241 h 3722228"/>
              <a:gd name="connsiteX4152" fmla="*/ 6026013 w 6494035"/>
              <a:gd name="connsiteY4152" fmla="*/ 573241 h 3722228"/>
              <a:gd name="connsiteX4153" fmla="*/ 6030091 w 6494035"/>
              <a:gd name="connsiteY4153" fmla="*/ 577851 h 3722228"/>
              <a:gd name="connsiteX4154" fmla="*/ 6018197 w 6494035"/>
              <a:gd name="connsiteY4154" fmla="*/ 611984 h 3722228"/>
              <a:gd name="connsiteX4155" fmla="*/ 6026013 w 6494035"/>
              <a:gd name="connsiteY4155" fmla="*/ 635185 h 3722228"/>
              <a:gd name="connsiteX4156" fmla="*/ 6014629 w 6494035"/>
              <a:gd name="connsiteY4156" fmla="*/ 632062 h 3722228"/>
              <a:gd name="connsiteX4157" fmla="*/ 5987275 w 6494035"/>
              <a:gd name="connsiteY4157" fmla="*/ 608786 h 3722228"/>
              <a:gd name="connsiteX4158" fmla="*/ 5971813 w 6494035"/>
              <a:gd name="connsiteY4158" fmla="*/ 611984 h 3722228"/>
              <a:gd name="connsiteX4159" fmla="*/ 5956352 w 6494035"/>
              <a:gd name="connsiteY4159" fmla="*/ 627452 h 3722228"/>
              <a:gd name="connsiteX4160" fmla="*/ 5953123 w 6494035"/>
              <a:gd name="connsiteY4160" fmla="*/ 662551 h 3722228"/>
              <a:gd name="connsiteX4161" fmla="*/ 5940720 w 6494035"/>
              <a:gd name="connsiteY4161" fmla="*/ 627452 h 3722228"/>
              <a:gd name="connsiteX4162" fmla="*/ 5929846 w 6494035"/>
              <a:gd name="connsiteY4162" fmla="*/ 665749 h 3722228"/>
              <a:gd name="connsiteX4163" fmla="*/ 5917953 w 6494035"/>
              <a:gd name="connsiteY4163" fmla="*/ 658461 h 3722228"/>
              <a:gd name="connsiteX4164" fmla="*/ 5906569 w 6494035"/>
              <a:gd name="connsiteY4164" fmla="*/ 662551 h 3722228"/>
              <a:gd name="connsiteX4165" fmla="*/ 5902491 w 6494035"/>
              <a:gd name="connsiteY4165" fmla="*/ 670285 h 3722228"/>
              <a:gd name="connsiteX4166" fmla="*/ 5917953 w 6494035"/>
              <a:gd name="connsiteY4166" fmla="*/ 701294 h 3722228"/>
              <a:gd name="connsiteX4167" fmla="*/ 5910307 w 6494035"/>
              <a:gd name="connsiteY4167" fmla="*/ 701294 h 3722228"/>
              <a:gd name="connsiteX4168" fmla="*/ 5914385 w 6494035"/>
              <a:gd name="connsiteY4168" fmla="*/ 739517 h 3722228"/>
              <a:gd name="connsiteX4169" fmla="*/ 5925768 w 6494035"/>
              <a:gd name="connsiteY4169" fmla="*/ 758702 h 3722228"/>
              <a:gd name="connsiteX4170" fmla="*/ 5933074 w 6494035"/>
              <a:gd name="connsiteY4170" fmla="*/ 762792 h 3722228"/>
              <a:gd name="connsiteX4171" fmla="*/ 5929846 w 6494035"/>
              <a:gd name="connsiteY4171" fmla="*/ 755059 h 3722228"/>
              <a:gd name="connsiteX4172" fmla="*/ 5948536 w 6494035"/>
              <a:gd name="connsiteY4172" fmla="*/ 758702 h 3722228"/>
              <a:gd name="connsiteX4173" fmla="*/ 5956352 w 6494035"/>
              <a:gd name="connsiteY4173" fmla="*/ 796925 h 3722228"/>
              <a:gd name="connsiteX4174" fmla="*/ 5960769 w 6494035"/>
              <a:gd name="connsiteY4174" fmla="*/ 804659 h 3722228"/>
              <a:gd name="connsiteX4175" fmla="*/ 5968585 w 6494035"/>
              <a:gd name="connsiteY4175" fmla="*/ 801461 h 3722228"/>
              <a:gd name="connsiteX4176" fmla="*/ 5979459 w 6494035"/>
              <a:gd name="connsiteY4176" fmla="*/ 824737 h 3722228"/>
              <a:gd name="connsiteX4177" fmla="*/ 5976401 w 6494035"/>
              <a:gd name="connsiteY4177" fmla="*/ 832024 h 3722228"/>
              <a:gd name="connsiteX4178" fmla="*/ 5968585 w 6494035"/>
              <a:gd name="connsiteY4178" fmla="*/ 827934 h 3722228"/>
              <a:gd name="connsiteX4179" fmla="*/ 5968585 w 6494035"/>
              <a:gd name="connsiteY4179" fmla="*/ 809195 h 3722228"/>
              <a:gd name="connsiteX4180" fmla="*/ 5960769 w 6494035"/>
              <a:gd name="connsiteY4180" fmla="*/ 817003 h 3722228"/>
              <a:gd name="connsiteX4181" fmla="*/ 5968585 w 6494035"/>
              <a:gd name="connsiteY4181" fmla="*/ 870693 h 3722228"/>
              <a:gd name="connsiteX4182" fmla="*/ 5984046 w 6494035"/>
              <a:gd name="connsiteY4182" fmla="*/ 881625 h 3722228"/>
              <a:gd name="connsiteX4183" fmla="*/ 5979459 w 6494035"/>
              <a:gd name="connsiteY4183" fmla="*/ 897166 h 3722228"/>
              <a:gd name="connsiteX4184" fmla="*/ 5968585 w 6494035"/>
              <a:gd name="connsiteY4184" fmla="*/ 893969 h 3722228"/>
              <a:gd name="connsiteX4185" fmla="*/ 5956352 w 6494035"/>
              <a:gd name="connsiteY4185" fmla="*/ 912634 h 3722228"/>
              <a:gd name="connsiteX4186" fmla="*/ 5960769 w 6494035"/>
              <a:gd name="connsiteY4186" fmla="*/ 935835 h 3722228"/>
              <a:gd name="connsiteX4187" fmla="*/ 5976401 w 6494035"/>
              <a:gd name="connsiteY4187" fmla="*/ 955467 h 3722228"/>
              <a:gd name="connsiteX4188" fmla="*/ 5963997 w 6494035"/>
              <a:gd name="connsiteY4188" fmla="*/ 955467 h 3722228"/>
              <a:gd name="connsiteX4189" fmla="*/ 5953123 w 6494035"/>
              <a:gd name="connsiteY4189" fmla="*/ 966398 h 3722228"/>
              <a:gd name="connsiteX4190" fmla="*/ 5945308 w 6494035"/>
              <a:gd name="connsiteY4190" fmla="*/ 963201 h 3722228"/>
              <a:gd name="connsiteX4191" fmla="*/ 5956352 w 6494035"/>
              <a:gd name="connsiteY4191" fmla="*/ 1005067 h 3722228"/>
              <a:gd name="connsiteX4192" fmla="*/ 5956352 w 6494035"/>
              <a:gd name="connsiteY4192" fmla="*/ 1025145 h 3722228"/>
              <a:gd name="connsiteX4193" fmla="*/ 5945308 w 6494035"/>
              <a:gd name="connsiteY4193" fmla="*/ 1051544 h 3722228"/>
              <a:gd name="connsiteX4194" fmla="*/ 5856107 w 6494035"/>
              <a:gd name="connsiteY4194" fmla="*/ 889433 h 3722228"/>
              <a:gd name="connsiteX4195" fmla="*/ 5832830 w 6494035"/>
              <a:gd name="connsiteY4195" fmla="*/ 832024 h 3722228"/>
              <a:gd name="connsiteX4196" fmla="*/ 5840645 w 6494035"/>
              <a:gd name="connsiteY4196" fmla="*/ 801461 h 3722228"/>
              <a:gd name="connsiteX4197" fmla="*/ 5828752 w 6494035"/>
              <a:gd name="connsiteY4197" fmla="*/ 778260 h 3722228"/>
              <a:gd name="connsiteX4198" fmla="*/ 5840645 w 6494035"/>
              <a:gd name="connsiteY4198" fmla="*/ 781458 h 3722228"/>
              <a:gd name="connsiteX4199" fmla="*/ 5840645 w 6494035"/>
              <a:gd name="connsiteY4199" fmla="*/ 770526 h 3722228"/>
              <a:gd name="connsiteX4200" fmla="*/ 5848291 w 6494035"/>
              <a:gd name="connsiteY4200" fmla="*/ 765990 h 3722228"/>
              <a:gd name="connsiteX4201" fmla="*/ 5863753 w 6494035"/>
              <a:gd name="connsiteY4201" fmla="*/ 688950 h 3722228"/>
              <a:gd name="connsiteX4202" fmla="*/ 5863753 w 6494035"/>
              <a:gd name="connsiteY4202" fmla="*/ 647083 h 3722228"/>
              <a:gd name="connsiteX4203" fmla="*/ 5887030 w 6494035"/>
              <a:gd name="connsiteY4203" fmla="*/ 619718 h 3722228"/>
              <a:gd name="connsiteX4204" fmla="*/ 5876156 w 6494035"/>
              <a:gd name="connsiteY4204" fmla="*/ 616520 h 3722228"/>
              <a:gd name="connsiteX4205" fmla="*/ 5879214 w 6494035"/>
              <a:gd name="connsiteY4205" fmla="*/ 604250 h 3722228"/>
              <a:gd name="connsiteX4206" fmla="*/ 5856107 w 6494035"/>
              <a:gd name="connsiteY4206" fmla="*/ 554576 h 3722228"/>
              <a:gd name="connsiteX4207" fmla="*/ 5871568 w 6494035"/>
              <a:gd name="connsiteY4207" fmla="*/ 546842 h 3722228"/>
              <a:gd name="connsiteX4208" fmla="*/ 5876156 w 6494035"/>
              <a:gd name="connsiteY4208" fmla="*/ 542752 h 3722228"/>
              <a:gd name="connsiteX4209" fmla="*/ 5852879 w 6494035"/>
              <a:gd name="connsiteY4209" fmla="*/ 535018 h 3722228"/>
              <a:gd name="connsiteX4210" fmla="*/ 5836398 w 6494035"/>
              <a:gd name="connsiteY4210" fmla="*/ 546842 h 3722228"/>
              <a:gd name="connsiteX4211" fmla="*/ 5852879 w 6494035"/>
              <a:gd name="connsiteY4211" fmla="*/ 585585 h 3722228"/>
              <a:gd name="connsiteX4212" fmla="*/ 5860694 w 6494035"/>
              <a:gd name="connsiteY4212" fmla="*/ 588783 h 3722228"/>
              <a:gd name="connsiteX4213" fmla="*/ 5856107 w 6494035"/>
              <a:gd name="connsiteY4213" fmla="*/ 596517 h 3722228"/>
              <a:gd name="connsiteX4214" fmla="*/ 5848291 w 6494035"/>
              <a:gd name="connsiteY4214" fmla="*/ 588783 h 3722228"/>
              <a:gd name="connsiteX4215" fmla="*/ 5844214 w 6494035"/>
              <a:gd name="connsiteY4215" fmla="*/ 593319 h 3722228"/>
              <a:gd name="connsiteX4216" fmla="*/ 5832830 w 6494035"/>
              <a:gd name="connsiteY4216" fmla="*/ 639350 h 3722228"/>
              <a:gd name="connsiteX4217" fmla="*/ 5825014 w 6494035"/>
              <a:gd name="connsiteY4217" fmla="*/ 647083 h 3722228"/>
              <a:gd name="connsiteX4218" fmla="*/ 5820936 w 6494035"/>
              <a:gd name="connsiteY4218" fmla="*/ 632062 h 3722228"/>
              <a:gd name="connsiteX4219" fmla="*/ 5813291 w 6494035"/>
              <a:gd name="connsiteY4219" fmla="*/ 635185 h 3722228"/>
              <a:gd name="connsiteX4220" fmla="*/ 5797829 w 6494035"/>
              <a:gd name="connsiteY4220" fmla="*/ 588783 h 3722228"/>
              <a:gd name="connsiteX4221" fmla="*/ 5790013 w 6494035"/>
              <a:gd name="connsiteY4221" fmla="*/ 604250 h 3722228"/>
              <a:gd name="connsiteX4222" fmla="*/ 5774552 w 6494035"/>
              <a:gd name="connsiteY4222" fmla="*/ 596517 h 3722228"/>
              <a:gd name="connsiteX4223" fmla="*/ 5763678 w 6494035"/>
              <a:gd name="connsiteY4223" fmla="*/ 611984 h 3722228"/>
              <a:gd name="connsiteX4224" fmla="*/ 5751785 w 6494035"/>
              <a:gd name="connsiteY4224" fmla="*/ 608786 h 3722228"/>
              <a:gd name="connsiteX4225" fmla="*/ 5740401 w 6494035"/>
              <a:gd name="connsiteY4225" fmla="*/ 704492 h 3722228"/>
              <a:gd name="connsiteX4226" fmla="*/ 5743969 w 6494035"/>
              <a:gd name="connsiteY4226" fmla="*/ 724495 h 3722228"/>
              <a:gd name="connsiteX4227" fmla="*/ 5759091 w 6494035"/>
              <a:gd name="connsiteY4227" fmla="*/ 719959 h 3722228"/>
              <a:gd name="connsiteX4228" fmla="*/ 5766736 w 6494035"/>
              <a:gd name="connsiteY4228" fmla="*/ 732229 h 3722228"/>
              <a:gd name="connsiteX4229" fmla="*/ 5736323 w 6494035"/>
              <a:gd name="connsiteY4229" fmla="*/ 735427 h 3722228"/>
              <a:gd name="connsiteX4230" fmla="*/ 5732585 w 6494035"/>
              <a:gd name="connsiteY4230" fmla="*/ 750894 h 3722228"/>
              <a:gd name="connsiteX4231" fmla="*/ 5724939 w 6494035"/>
              <a:gd name="connsiteY4231" fmla="*/ 747250 h 3722228"/>
              <a:gd name="connsiteX4232" fmla="*/ 5705230 w 6494035"/>
              <a:gd name="connsiteY4232" fmla="*/ 758702 h 3722228"/>
              <a:gd name="connsiteX4233" fmla="*/ 5697584 w 6494035"/>
              <a:gd name="connsiteY4233" fmla="*/ 750894 h 3722228"/>
              <a:gd name="connsiteX4234" fmla="*/ 5717633 w 6494035"/>
              <a:gd name="connsiteY4234" fmla="*/ 739517 h 3722228"/>
              <a:gd name="connsiteX4235" fmla="*/ 5694356 w 6494035"/>
              <a:gd name="connsiteY4235" fmla="*/ 732229 h 3722228"/>
              <a:gd name="connsiteX4236" fmla="*/ 5686541 w 6494035"/>
              <a:gd name="connsiteY4236" fmla="*/ 732229 h 3722228"/>
              <a:gd name="connsiteX4237" fmla="*/ 5686541 w 6494035"/>
              <a:gd name="connsiteY4237" fmla="*/ 739517 h 3722228"/>
              <a:gd name="connsiteX4238" fmla="*/ 5658846 w 6494035"/>
              <a:gd name="connsiteY4238" fmla="*/ 732229 h 3722228"/>
              <a:gd name="connsiteX4239" fmla="*/ 5651030 w 6494035"/>
              <a:gd name="connsiteY4239" fmla="*/ 739517 h 3722228"/>
              <a:gd name="connsiteX4240" fmla="*/ 5651030 w 6494035"/>
              <a:gd name="connsiteY4240" fmla="*/ 750894 h 3722228"/>
              <a:gd name="connsiteX4241" fmla="*/ 5646952 w 6494035"/>
              <a:gd name="connsiteY4241" fmla="*/ 755059 h 3722228"/>
              <a:gd name="connsiteX4242" fmla="*/ 5639307 w 6494035"/>
              <a:gd name="connsiteY4242" fmla="*/ 750894 h 3722228"/>
              <a:gd name="connsiteX4243" fmla="*/ 5631491 w 6494035"/>
              <a:gd name="connsiteY4243" fmla="*/ 758702 h 3722228"/>
              <a:gd name="connsiteX4244" fmla="*/ 5608214 w 6494035"/>
              <a:gd name="connsiteY4244" fmla="*/ 755059 h 3722228"/>
              <a:gd name="connsiteX4245" fmla="*/ 5605155 w 6494035"/>
              <a:gd name="connsiteY4245" fmla="*/ 765990 h 3722228"/>
              <a:gd name="connsiteX4246" fmla="*/ 5597340 w 6494035"/>
              <a:gd name="connsiteY4246" fmla="*/ 758702 h 3722228"/>
              <a:gd name="connsiteX4247" fmla="*/ 5546708 w 6494035"/>
              <a:gd name="connsiteY4247" fmla="*/ 770526 h 3722228"/>
              <a:gd name="connsiteX4248" fmla="*/ 5508139 w 6494035"/>
              <a:gd name="connsiteY4248" fmla="*/ 889433 h 3722228"/>
              <a:gd name="connsiteX4249" fmla="*/ 5508139 w 6494035"/>
              <a:gd name="connsiteY4249" fmla="*/ 897166 h 3722228"/>
              <a:gd name="connsiteX4250" fmla="*/ 5515785 w 6494035"/>
              <a:gd name="connsiteY4250" fmla="*/ 901703 h 3722228"/>
              <a:gd name="connsiteX4251" fmla="*/ 5504911 w 6494035"/>
              <a:gd name="connsiteY4251" fmla="*/ 904900 h 3722228"/>
              <a:gd name="connsiteX4252" fmla="*/ 5481634 w 6494035"/>
              <a:gd name="connsiteY4252" fmla="*/ 974132 h 3722228"/>
              <a:gd name="connsiteX4253" fmla="*/ 5497095 w 6494035"/>
              <a:gd name="connsiteY4253" fmla="*/ 978668 h 3722228"/>
              <a:gd name="connsiteX4254" fmla="*/ 5515785 w 6494035"/>
              <a:gd name="connsiteY4254" fmla="*/ 974132 h 3722228"/>
              <a:gd name="connsiteX4255" fmla="*/ 5523601 w 6494035"/>
              <a:gd name="connsiteY4255" fmla="*/ 1005067 h 3722228"/>
              <a:gd name="connsiteX4256" fmla="*/ 5531246 w 6494035"/>
              <a:gd name="connsiteY4256" fmla="*/ 997333 h 3722228"/>
              <a:gd name="connsiteX4257" fmla="*/ 5528018 w 6494035"/>
              <a:gd name="connsiteY4257" fmla="*/ 989600 h 3722228"/>
              <a:gd name="connsiteX4258" fmla="*/ 5535834 w 6494035"/>
              <a:gd name="connsiteY4258" fmla="*/ 981866 h 3722228"/>
              <a:gd name="connsiteX4259" fmla="*/ 5539062 w 6494035"/>
              <a:gd name="connsiteY4259" fmla="*/ 1009678 h 3722228"/>
              <a:gd name="connsiteX4260" fmla="*/ 5554523 w 6494035"/>
              <a:gd name="connsiteY4260" fmla="*/ 994136 h 3722228"/>
              <a:gd name="connsiteX4261" fmla="*/ 5558601 w 6494035"/>
              <a:gd name="connsiteY4261" fmla="*/ 1009678 h 3722228"/>
              <a:gd name="connsiteX4262" fmla="*/ 5562339 w 6494035"/>
              <a:gd name="connsiteY4262" fmla="*/ 997333 h 3722228"/>
              <a:gd name="connsiteX4263" fmla="*/ 5554523 w 6494035"/>
              <a:gd name="connsiteY4263" fmla="*/ 978668 h 3722228"/>
              <a:gd name="connsiteX4264" fmla="*/ 5577801 w 6494035"/>
              <a:gd name="connsiteY4264" fmla="*/ 974132 h 3722228"/>
              <a:gd name="connsiteX4265" fmla="*/ 5620617 w 6494035"/>
              <a:gd name="connsiteY4265" fmla="*/ 1009678 h 3722228"/>
              <a:gd name="connsiteX4266" fmla="*/ 5620617 w 6494035"/>
              <a:gd name="connsiteY4266" fmla="*/ 1017411 h 3722228"/>
              <a:gd name="connsiteX4267" fmla="*/ 5612801 w 6494035"/>
              <a:gd name="connsiteY4267" fmla="*/ 1017411 h 3722228"/>
              <a:gd name="connsiteX4268" fmla="*/ 5636078 w 6494035"/>
              <a:gd name="connsiteY4268" fmla="*/ 1047008 h 3722228"/>
              <a:gd name="connsiteX4269" fmla="*/ 5631491 w 6494035"/>
              <a:gd name="connsiteY4269" fmla="*/ 1074374 h 3722228"/>
              <a:gd name="connsiteX4270" fmla="*/ 5658846 w 6494035"/>
              <a:gd name="connsiteY4270" fmla="*/ 1182274 h 3722228"/>
              <a:gd name="connsiteX4271" fmla="*/ 5643724 w 6494035"/>
              <a:gd name="connsiteY4271" fmla="*/ 1228751 h 3722228"/>
              <a:gd name="connsiteX4272" fmla="*/ 5643724 w 6494035"/>
              <a:gd name="connsiteY4272" fmla="*/ 1267048 h 3722228"/>
              <a:gd name="connsiteX4273" fmla="*/ 5616029 w 6494035"/>
              <a:gd name="connsiteY4273" fmla="*/ 1344460 h 3722228"/>
              <a:gd name="connsiteX4274" fmla="*/ 5592752 w 6494035"/>
              <a:gd name="connsiteY4274" fmla="*/ 1370859 h 3722228"/>
              <a:gd name="connsiteX4275" fmla="*/ 5577801 w 6494035"/>
              <a:gd name="connsiteY4275" fmla="*/ 1374949 h 3722228"/>
              <a:gd name="connsiteX4276" fmla="*/ 5562339 w 6494035"/>
              <a:gd name="connsiteY4276" fmla="*/ 1370859 h 3722228"/>
              <a:gd name="connsiteX4277" fmla="*/ 5558601 w 6494035"/>
              <a:gd name="connsiteY4277" fmla="*/ 1363125 h 3722228"/>
              <a:gd name="connsiteX4278" fmla="*/ 5546708 w 6494035"/>
              <a:gd name="connsiteY4278" fmla="*/ 1363125 h 3722228"/>
              <a:gd name="connsiteX4279" fmla="*/ 5531268 w 6494035"/>
              <a:gd name="connsiteY4279" fmla="*/ 1393645 h 3722228"/>
              <a:gd name="connsiteX4280" fmla="*/ 5531268 w 6494035"/>
              <a:gd name="connsiteY4280" fmla="*/ 1394777 h 3722228"/>
              <a:gd name="connsiteX4281" fmla="*/ 5528147 w 6494035"/>
              <a:gd name="connsiteY4281" fmla="*/ 1398849 h 3722228"/>
              <a:gd name="connsiteX4282" fmla="*/ 5523607 w 6494035"/>
              <a:gd name="connsiteY4282" fmla="*/ 1409844 h 3722228"/>
              <a:gd name="connsiteX4283" fmla="*/ 5520391 w 6494035"/>
              <a:gd name="connsiteY4283" fmla="*/ 1425319 h 3722228"/>
              <a:gd name="connsiteX4284" fmla="*/ 5523607 w 6494035"/>
              <a:gd name="connsiteY4284" fmla="*/ 1425319 h 3722228"/>
              <a:gd name="connsiteX4285" fmla="*/ 5528147 w 6494035"/>
              <a:gd name="connsiteY4285" fmla="*/ 1440794 h 3722228"/>
              <a:gd name="connsiteX4286" fmla="*/ 5520391 w 6494035"/>
              <a:gd name="connsiteY4286" fmla="*/ 1448531 h 3722228"/>
              <a:gd name="connsiteX4287" fmla="*/ 5515852 w 6494035"/>
              <a:gd name="connsiteY4287" fmla="*/ 1453079 h 3722228"/>
              <a:gd name="connsiteX4288" fmla="*/ 5508096 w 6494035"/>
              <a:gd name="connsiteY4288" fmla="*/ 1460816 h 3722228"/>
              <a:gd name="connsiteX4289" fmla="*/ 5508096 w 6494035"/>
              <a:gd name="connsiteY4289" fmla="*/ 1464006 h 3722228"/>
              <a:gd name="connsiteX4290" fmla="*/ 5497126 w 6494035"/>
              <a:gd name="connsiteY4290" fmla="*/ 1468553 h 3722228"/>
              <a:gd name="connsiteX4291" fmla="*/ 5493059 w 6494035"/>
              <a:gd name="connsiteY4291" fmla="*/ 1479481 h 3722228"/>
              <a:gd name="connsiteX4292" fmla="*/ 5493059 w 6494035"/>
              <a:gd name="connsiteY4292" fmla="*/ 1487286 h 3722228"/>
              <a:gd name="connsiteX4293" fmla="*/ 5489370 w 6494035"/>
              <a:gd name="connsiteY4293" fmla="*/ 1487286 h 3722228"/>
              <a:gd name="connsiteX4294" fmla="*/ 5497126 w 6494035"/>
              <a:gd name="connsiteY4294" fmla="*/ 1495023 h 3722228"/>
              <a:gd name="connsiteX4295" fmla="*/ 5512636 w 6494035"/>
              <a:gd name="connsiteY4295" fmla="*/ 1506833 h 3722228"/>
              <a:gd name="connsiteX4296" fmla="*/ 5515852 w 6494035"/>
              <a:gd name="connsiteY4296" fmla="*/ 1506833 h 3722228"/>
              <a:gd name="connsiteX4297" fmla="*/ 5535902 w 6494035"/>
              <a:gd name="connsiteY4297" fmla="*/ 1537782 h 3722228"/>
              <a:gd name="connsiteX4298" fmla="*/ 5551318 w 6494035"/>
              <a:gd name="connsiteY4298" fmla="*/ 1561062 h 3722228"/>
              <a:gd name="connsiteX4299" fmla="*/ 5551318 w 6494035"/>
              <a:gd name="connsiteY4299" fmla="*/ 1579727 h 3722228"/>
              <a:gd name="connsiteX4300" fmla="*/ 5554533 w 6494035"/>
              <a:gd name="connsiteY4300" fmla="*/ 1583799 h 3722228"/>
              <a:gd name="connsiteX4301" fmla="*/ 5554533 w 6494035"/>
              <a:gd name="connsiteY4301" fmla="*/ 1595202 h 3722228"/>
              <a:gd name="connsiteX4302" fmla="*/ 5551318 w 6494035"/>
              <a:gd name="connsiteY4302" fmla="*/ 1607079 h 3722228"/>
              <a:gd name="connsiteX4303" fmla="*/ 5543562 w 6494035"/>
              <a:gd name="connsiteY4303" fmla="*/ 1607079 h 3722228"/>
              <a:gd name="connsiteX4304" fmla="*/ 5539023 w 6494035"/>
              <a:gd name="connsiteY4304" fmla="*/ 1607079 h 3722228"/>
              <a:gd name="connsiteX4305" fmla="*/ 5539023 w 6494035"/>
              <a:gd name="connsiteY4305" fmla="*/ 1614817 h 3722228"/>
              <a:gd name="connsiteX4306" fmla="*/ 5531268 w 6494035"/>
              <a:gd name="connsiteY4306" fmla="*/ 1610269 h 3722228"/>
              <a:gd name="connsiteX4307" fmla="*/ 5531268 w 6494035"/>
              <a:gd name="connsiteY4307" fmla="*/ 1607079 h 3722228"/>
              <a:gd name="connsiteX4308" fmla="*/ 5528147 w 6494035"/>
              <a:gd name="connsiteY4308" fmla="*/ 1614817 h 3722228"/>
              <a:gd name="connsiteX4309" fmla="*/ 5528147 w 6494035"/>
              <a:gd name="connsiteY4309" fmla="*/ 1618006 h 3722228"/>
              <a:gd name="connsiteX4310" fmla="*/ 5523607 w 6494035"/>
              <a:gd name="connsiteY4310" fmla="*/ 1614817 h 3722228"/>
              <a:gd name="connsiteX4311" fmla="*/ 5520391 w 6494035"/>
              <a:gd name="connsiteY4311" fmla="*/ 1618006 h 3722228"/>
              <a:gd name="connsiteX4312" fmla="*/ 5523607 w 6494035"/>
              <a:gd name="connsiteY4312" fmla="*/ 1622554 h 3722228"/>
              <a:gd name="connsiteX4313" fmla="*/ 5520391 w 6494035"/>
              <a:gd name="connsiteY4313" fmla="*/ 1625744 h 3722228"/>
              <a:gd name="connsiteX4314" fmla="*/ 5515852 w 6494035"/>
              <a:gd name="connsiteY4314" fmla="*/ 1622554 h 3722228"/>
              <a:gd name="connsiteX4315" fmla="*/ 5512636 w 6494035"/>
              <a:gd name="connsiteY4315" fmla="*/ 1625744 h 3722228"/>
              <a:gd name="connsiteX4316" fmla="*/ 5504881 w 6494035"/>
              <a:gd name="connsiteY4316" fmla="*/ 1630291 h 3722228"/>
              <a:gd name="connsiteX4317" fmla="*/ 5504881 w 6494035"/>
              <a:gd name="connsiteY4317" fmla="*/ 1614817 h 3722228"/>
              <a:gd name="connsiteX4318" fmla="*/ 5500341 w 6494035"/>
              <a:gd name="connsiteY4318" fmla="*/ 1618006 h 3722228"/>
              <a:gd name="connsiteX4319" fmla="*/ 5497126 w 6494035"/>
              <a:gd name="connsiteY4319" fmla="*/ 1602939 h 3722228"/>
              <a:gd name="connsiteX4320" fmla="*/ 5500341 w 6494035"/>
              <a:gd name="connsiteY4320" fmla="*/ 1599342 h 3722228"/>
              <a:gd name="connsiteX4321" fmla="*/ 5497126 w 6494035"/>
              <a:gd name="connsiteY4321" fmla="*/ 1595202 h 3722228"/>
              <a:gd name="connsiteX4322" fmla="*/ 5497126 w 6494035"/>
              <a:gd name="connsiteY4322" fmla="*/ 1591537 h 3722228"/>
              <a:gd name="connsiteX4323" fmla="*/ 5500341 w 6494035"/>
              <a:gd name="connsiteY4323" fmla="*/ 1587464 h 3722228"/>
              <a:gd name="connsiteX4324" fmla="*/ 5500341 w 6494035"/>
              <a:gd name="connsiteY4324" fmla="*/ 1583799 h 3722228"/>
              <a:gd name="connsiteX4325" fmla="*/ 5497126 w 6494035"/>
              <a:gd name="connsiteY4325" fmla="*/ 1579727 h 3722228"/>
              <a:gd name="connsiteX4326" fmla="*/ 5489370 w 6494035"/>
              <a:gd name="connsiteY4326" fmla="*/ 1564252 h 3722228"/>
              <a:gd name="connsiteX4327" fmla="*/ 5485304 w 6494035"/>
              <a:gd name="connsiteY4327" fmla="*/ 1561062 h 3722228"/>
              <a:gd name="connsiteX4328" fmla="*/ 5485304 w 6494035"/>
              <a:gd name="connsiteY4328" fmla="*/ 1556515 h 3722228"/>
              <a:gd name="connsiteX4329" fmla="*/ 5497126 w 6494035"/>
              <a:gd name="connsiteY4329" fmla="*/ 1561062 h 3722228"/>
              <a:gd name="connsiteX4330" fmla="*/ 5493059 w 6494035"/>
              <a:gd name="connsiteY4330" fmla="*/ 1553325 h 3722228"/>
              <a:gd name="connsiteX4331" fmla="*/ 5489370 w 6494035"/>
              <a:gd name="connsiteY4331" fmla="*/ 1548778 h 3722228"/>
              <a:gd name="connsiteX4332" fmla="*/ 5485304 w 6494035"/>
              <a:gd name="connsiteY4332" fmla="*/ 1540972 h 3722228"/>
              <a:gd name="connsiteX4333" fmla="*/ 5481615 w 6494035"/>
              <a:gd name="connsiteY4333" fmla="*/ 1537782 h 3722228"/>
              <a:gd name="connsiteX4334" fmla="*/ 5489370 w 6494035"/>
              <a:gd name="connsiteY4334" fmla="*/ 1537782 h 3722228"/>
              <a:gd name="connsiteX4335" fmla="*/ 5489370 w 6494035"/>
              <a:gd name="connsiteY4335" fmla="*/ 1533235 h 3722228"/>
              <a:gd name="connsiteX4336" fmla="*/ 5477548 w 6494035"/>
              <a:gd name="connsiteY4336" fmla="*/ 1537782 h 3722228"/>
              <a:gd name="connsiteX4337" fmla="*/ 5469793 w 6494035"/>
              <a:gd name="connsiteY4337" fmla="*/ 1530045 h 3722228"/>
              <a:gd name="connsiteX4338" fmla="*/ 5466199 w 6494035"/>
              <a:gd name="connsiteY4338" fmla="*/ 1530045 h 3722228"/>
              <a:gd name="connsiteX4339" fmla="*/ 5466199 w 6494035"/>
              <a:gd name="connsiteY4339" fmla="*/ 1537782 h 3722228"/>
              <a:gd name="connsiteX4340" fmla="*/ 5462038 w 6494035"/>
              <a:gd name="connsiteY4340" fmla="*/ 1533235 h 3722228"/>
              <a:gd name="connsiteX4341" fmla="*/ 5454377 w 6494035"/>
              <a:gd name="connsiteY4341" fmla="*/ 1533235 h 3722228"/>
              <a:gd name="connsiteX4342" fmla="*/ 5457498 w 6494035"/>
              <a:gd name="connsiteY4342" fmla="*/ 1525498 h 3722228"/>
              <a:gd name="connsiteX4343" fmla="*/ 5446622 w 6494035"/>
              <a:gd name="connsiteY4343" fmla="*/ 1525498 h 3722228"/>
              <a:gd name="connsiteX4344" fmla="*/ 5449743 w 6494035"/>
              <a:gd name="connsiteY4344" fmla="*/ 1514570 h 3722228"/>
              <a:gd name="connsiteX4345" fmla="*/ 5454377 w 6494035"/>
              <a:gd name="connsiteY4345" fmla="*/ 1510023 h 3722228"/>
              <a:gd name="connsiteX4346" fmla="*/ 5457498 w 6494035"/>
              <a:gd name="connsiteY4346" fmla="*/ 1510023 h 3722228"/>
              <a:gd name="connsiteX4347" fmla="*/ 5449743 w 6494035"/>
              <a:gd name="connsiteY4347" fmla="*/ 1506833 h 3722228"/>
              <a:gd name="connsiteX4348" fmla="*/ 5449743 w 6494035"/>
              <a:gd name="connsiteY4348" fmla="*/ 1495023 h 3722228"/>
              <a:gd name="connsiteX4349" fmla="*/ 5454377 w 6494035"/>
              <a:gd name="connsiteY4349" fmla="*/ 1487286 h 3722228"/>
              <a:gd name="connsiteX4350" fmla="*/ 5449743 w 6494035"/>
              <a:gd name="connsiteY4350" fmla="*/ 1483621 h 3722228"/>
              <a:gd name="connsiteX4351" fmla="*/ 5446622 w 6494035"/>
              <a:gd name="connsiteY4351" fmla="*/ 1483621 h 3722228"/>
              <a:gd name="connsiteX4352" fmla="*/ 5434327 w 6494035"/>
              <a:gd name="connsiteY4352" fmla="*/ 1479481 h 3722228"/>
              <a:gd name="connsiteX4353" fmla="*/ 5434327 w 6494035"/>
              <a:gd name="connsiteY4353" fmla="*/ 1483621 h 3722228"/>
              <a:gd name="connsiteX4354" fmla="*/ 5431112 w 6494035"/>
              <a:gd name="connsiteY4354" fmla="*/ 1483621 h 3722228"/>
              <a:gd name="connsiteX4355" fmla="*/ 5423356 w 6494035"/>
              <a:gd name="connsiteY4355" fmla="*/ 1479481 h 3722228"/>
              <a:gd name="connsiteX4356" fmla="*/ 5407846 w 6494035"/>
              <a:gd name="connsiteY4356" fmla="*/ 1483621 h 3722228"/>
              <a:gd name="connsiteX4357" fmla="*/ 5396024 w 6494035"/>
              <a:gd name="connsiteY4357" fmla="*/ 1491358 h 3722228"/>
              <a:gd name="connsiteX4358" fmla="*/ 5385148 w 6494035"/>
              <a:gd name="connsiteY4358" fmla="*/ 1502761 h 3722228"/>
              <a:gd name="connsiteX4359" fmla="*/ 5372853 w 6494035"/>
              <a:gd name="connsiteY4359" fmla="*/ 1514570 h 3722228"/>
              <a:gd name="connsiteX4360" fmla="*/ 5369637 w 6494035"/>
              <a:gd name="connsiteY4360" fmla="*/ 1510023 h 3722228"/>
              <a:gd name="connsiteX4361" fmla="*/ 5377392 w 6494035"/>
              <a:gd name="connsiteY4361" fmla="*/ 1502761 h 3722228"/>
              <a:gd name="connsiteX4362" fmla="*/ 5377392 w 6494035"/>
              <a:gd name="connsiteY4362" fmla="*/ 1499096 h 3722228"/>
              <a:gd name="connsiteX4363" fmla="*/ 5380513 w 6494035"/>
              <a:gd name="connsiteY4363" fmla="*/ 1495023 h 3722228"/>
              <a:gd name="connsiteX4364" fmla="*/ 5372853 w 6494035"/>
              <a:gd name="connsiteY4364" fmla="*/ 1491358 h 3722228"/>
              <a:gd name="connsiteX4365" fmla="*/ 5369637 w 6494035"/>
              <a:gd name="connsiteY4365" fmla="*/ 1483621 h 3722228"/>
              <a:gd name="connsiteX4366" fmla="*/ 5380513 w 6494035"/>
              <a:gd name="connsiteY4366" fmla="*/ 1460816 h 3722228"/>
              <a:gd name="connsiteX4367" fmla="*/ 5365097 w 6494035"/>
              <a:gd name="connsiteY4367" fmla="*/ 1448531 h 3722228"/>
              <a:gd name="connsiteX4368" fmla="*/ 5349587 w 6494035"/>
              <a:gd name="connsiteY4368" fmla="*/ 1456269 h 3722228"/>
              <a:gd name="connsiteX4369" fmla="*/ 5338616 w 6494035"/>
              <a:gd name="connsiteY4369" fmla="*/ 1479481 h 3722228"/>
              <a:gd name="connsiteX4370" fmla="*/ 5326321 w 6494035"/>
              <a:gd name="connsiteY4370" fmla="*/ 1491358 h 3722228"/>
              <a:gd name="connsiteX4371" fmla="*/ 5323200 w 6494035"/>
              <a:gd name="connsiteY4371" fmla="*/ 1502761 h 3722228"/>
              <a:gd name="connsiteX4372" fmla="*/ 5315445 w 6494035"/>
              <a:gd name="connsiteY4372" fmla="*/ 1506833 h 3722228"/>
              <a:gd name="connsiteX4373" fmla="*/ 5299935 w 6494035"/>
              <a:gd name="connsiteY4373" fmla="*/ 1506833 h 3722228"/>
              <a:gd name="connsiteX4374" fmla="*/ 5303623 w 6494035"/>
              <a:gd name="connsiteY4374" fmla="*/ 1525498 h 3722228"/>
              <a:gd name="connsiteX4375" fmla="*/ 5311284 w 6494035"/>
              <a:gd name="connsiteY4375" fmla="*/ 1540972 h 3722228"/>
              <a:gd name="connsiteX4376" fmla="*/ 5318566 w 6494035"/>
              <a:gd name="connsiteY4376" fmla="*/ 1537782 h 3722228"/>
              <a:gd name="connsiteX4377" fmla="*/ 5330861 w 6494035"/>
              <a:gd name="connsiteY4377" fmla="*/ 1545588 h 3722228"/>
              <a:gd name="connsiteX4378" fmla="*/ 5334077 w 6494035"/>
              <a:gd name="connsiteY4378" fmla="*/ 1556515 h 3722228"/>
              <a:gd name="connsiteX4379" fmla="*/ 5341832 w 6494035"/>
              <a:gd name="connsiteY4379" fmla="*/ 1564252 h 3722228"/>
              <a:gd name="connsiteX4380" fmla="*/ 5349587 w 6494035"/>
              <a:gd name="connsiteY4380" fmla="*/ 1561062 h 3722228"/>
              <a:gd name="connsiteX4381" fmla="*/ 5361882 w 6494035"/>
              <a:gd name="connsiteY4381" fmla="*/ 1548778 h 3722228"/>
              <a:gd name="connsiteX4382" fmla="*/ 5369637 w 6494035"/>
              <a:gd name="connsiteY4382" fmla="*/ 1540972 h 3722228"/>
              <a:gd name="connsiteX4383" fmla="*/ 5385148 w 6494035"/>
              <a:gd name="connsiteY4383" fmla="*/ 1548778 h 3722228"/>
              <a:gd name="connsiteX4384" fmla="*/ 5396024 w 6494035"/>
              <a:gd name="connsiteY4384" fmla="*/ 1548778 h 3722228"/>
              <a:gd name="connsiteX4385" fmla="*/ 5407846 w 6494035"/>
              <a:gd name="connsiteY4385" fmla="*/ 1548778 h 3722228"/>
              <a:gd name="connsiteX4386" fmla="*/ 5407846 w 6494035"/>
              <a:gd name="connsiteY4386" fmla="*/ 1564252 h 3722228"/>
              <a:gd name="connsiteX4387" fmla="*/ 5396024 w 6494035"/>
              <a:gd name="connsiteY4387" fmla="*/ 1561062 h 3722228"/>
              <a:gd name="connsiteX4388" fmla="*/ 5377392 w 6494035"/>
              <a:gd name="connsiteY4388" fmla="*/ 1571990 h 3722228"/>
              <a:gd name="connsiteX4389" fmla="*/ 5380513 w 6494035"/>
              <a:gd name="connsiteY4389" fmla="*/ 1576062 h 3722228"/>
              <a:gd name="connsiteX4390" fmla="*/ 5365097 w 6494035"/>
              <a:gd name="connsiteY4390" fmla="*/ 1595202 h 3722228"/>
              <a:gd name="connsiteX4391" fmla="*/ 5354127 w 6494035"/>
              <a:gd name="connsiteY4391" fmla="*/ 1614817 h 3722228"/>
              <a:gd name="connsiteX4392" fmla="*/ 5354127 w 6494035"/>
              <a:gd name="connsiteY4392" fmla="*/ 1625744 h 3722228"/>
              <a:gd name="connsiteX4393" fmla="*/ 5377392 w 6494035"/>
              <a:gd name="connsiteY4393" fmla="*/ 1638029 h 3722228"/>
              <a:gd name="connsiteX4394" fmla="*/ 5392430 w 6494035"/>
              <a:gd name="connsiteY4394" fmla="*/ 1668978 h 3722228"/>
              <a:gd name="connsiteX4395" fmla="*/ 5400091 w 6494035"/>
              <a:gd name="connsiteY4395" fmla="*/ 1672168 h 3722228"/>
              <a:gd name="connsiteX4396" fmla="*/ 5403779 w 6494035"/>
              <a:gd name="connsiteY4396" fmla="*/ 1684045 h 3722228"/>
              <a:gd name="connsiteX4397" fmla="*/ 5415601 w 6494035"/>
              <a:gd name="connsiteY4397" fmla="*/ 1695448 h 3722228"/>
              <a:gd name="connsiteX4398" fmla="*/ 5423356 w 6494035"/>
              <a:gd name="connsiteY4398" fmla="*/ 1703185 h 3722228"/>
              <a:gd name="connsiteX4399" fmla="*/ 5403779 w 6494035"/>
              <a:gd name="connsiteY4399" fmla="*/ 1699520 h 3722228"/>
              <a:gd name="connsiteX4400" fmla="*/ 5396024 w 6494035"/>
              <a:gd name="connsiteY4400" fmla="*/ 1695448 h 3722228"/>
              <a:gd name="connsiteX4401" fmla="*/ 5392430 w 6494035"/>
              <a:gd name="connsiteY4401" fmla="*/ 1699520 h 3722228"/>
              <a:gd name="connsiteX4402" fmla="*/ 5400091 w 6494035"/>
              <a:gd name="connsiteY4402" fmla="*/ 1699520 h 3722228"/>
              <a:gd name="connsiteX4403" fmla="*/ 5411534 w 6494035"/>
              <a:gd name="connsiteY4403" fmla="*/ 1710448 h 3722228"/>
              <a:gd name="connsiteX4404" fmla="*/ 5426572 w 6494035"/>
              <a:gd name="connsiteY4404" fmla="*/ 1725922 h 3722228"/>
              <a:gd name="connsiteX4405" fmla="*/ 5415601 w 6494035"/>
              <a:gd name="connsiteY4405" fmla="*/ 1730470 h 3722228"/>
              <a:gd name="connsiteX4406" fmla="*/ 5411534 w 6494035"/>
              <a:gd name="connsiteY4406" fmla="*/ 1738207 h 3722228"/>
              <a:gd name="connsiteX4407" fmla="*/ 5400091 w 6494035"/>
              <a:gd name="connsiteY4407" fmla="*/ 1738207 h 3722228"/>
              <a:gd name="connsiteX4408" fmla="*/ 5396024 w 6494035"/>
              <a:gd name="connsiteY4408" fmla="*/ 1746012 h 3722228"/>
              <a:gd name="connsiteX4409" fmla="*/ 5403779 w 6494035"/>
              <a:gd name="connsiteY4409" fmla="*/ 1741397 h 3722228"/>
              <a:gd name="connsiteX4410" fmla="*/ 5403779 w 6494035"/>
              <a:gd name="connsiteY4410" fmla="*/ 1749202 h 3722228"/>
              <a:gd name="connsiteX4411" fmla="*/ 5419290 w 6494035"/>
              <a:gd name="connsiteY4411" fmla="*/ 1741397 h 3722228"/>
              <a:gd name="connsiteX4412" fmla="*/ 5431112 w 6494035"/>
              <a:gd name="connsiteY4412" fmla="*/ 1749202 h 3722228"/>
              <a:gd name="connsiteX4413" fmla="*/ 5434327 w 6494035"/>
              <a:gd name="connsiteY4413" fmla="*/ 1753750 h 3722228"/>
              <a:gd name="connsiteX4414" fmla="*/ 5426572 w 6494035"/>
              <a:gd name="connsiteY4414" fmla="*/ 1761487 h 3722228"/>
              <a:gd name="connsiteX4415" fmla="*/ 5434327 w 6494035"/>
              <a:gd name="connsiteY4415" fmla="*/ 1761487 h 3722228"/>
              <a:gd name="connsiteX4416" fmla="*/ 5434327 w 6494035"/>
              <a:gd name="connsiteY4416" fmla="*/ 1769224 h 3722228"/>
              <a:gd name="connsiteX4417" fmla="*/ 5426572 w 6494035"/>
              <a:gd name="connsiteY4417" fmla="*/ 1769224 h 3722228"/>
              <a:gd name="connsiteX4418" fmla="*/ 5431112 w 6494035"/>
              <a:gd name="connsiteY4418" fmla="*/ 1772414 h 3722228"/>
              <a:gd name="connsiteX4419" fmla="*/ 5431112 w 6494035"/>
              <a:gd name="connsiteY4419" fmla="*/ 1780152 h 3722228"/>
              <a:gd name="connsiteX4420" fmla="*/ 5426572 w 6494035"/>
              <a:gd name="connsiteY4420" fmla="*/ 1780152 h 3722228"/>
              <a:gd name="connsiteX4421" fmla="*/ 5426572 w 6494035"/>
              <a:gd name="connsiteY4421" fmla="*/ 1784224 h 3722228"/>
              <a:gd name="connsiteX4422" fmla="*/ 5434327 w 6494035"/>
              <a:gd name="connsiteY4422" fmla="*/ 1787889 h 3722228"/>
              <a:gd name="connsiteX4423" fmla="*/ 5426572 w 6494035"/>
              <a:gd name="connsiteY4423" fmla="*/ 1791961 h 3722228"/>
              <a:gd name="connsiteX4424" fmla="*/ 5426572 w 6494035"/>
              <a:gd name="connsiteY4424" fmla="*/ 1787889 h 3722228"/>
              <a:gd name="connsiteX4425" fmla="*/ 5423356 w 6494035"/>
              <a:gd name="connsiteY4425" fmla="*/ 1791961 h 3722228"/>
              <a:gd name="connsiteX4426" fmla="*/ 5415601 w 6494035"/>
              <a:gd name="connsiteY4426" fmla="*/ 1810694 h 3722228"/>
              <a:gd name="connsiteX4427" fmla="*/ 5407846 w 6494035"/>
              <a:gd name="connsiteY4427" fmla="*/ 1830716 h 3722228"/>
              <a:gd name="connsiteX4428" fmla="*/ 5400091 w 6494035"/>
              <a:gd name="connsiteY4428" fmla="*/ 1830716 h 3722228"/>
              <a:gd name="connsiteX4429" fmla="*/ 5400091 w 6494035"/>
              <a:gd name="connsiteY4429" fmla="*/ 1833906 h 3722228"/>
              <a:gd name="connsiteX4430" fmla="*/ 5403779 w 6494035"/>
              <a:gd name="connsiteY4430" fmla="*/ 1838453 h 3722228"/>
              <a:gd name="connsiteX4431" fmla="*/ 5400091 w 6494035"/>
              <a:gd name="connsiteY4431" fmla="*/ 1846191 h 3722228"/>
              <a:gd name="connsiteX4432" fmla="*/ 5400091 w 6494035"/>
              <a:gd name="connsiteY4432" fmla="*/ 1857118 h 3722228"/>
              <a:gd name="connsiteX4433" fmla="*/ 5400091 w 6494035"/>
              <a:gd name="connsiteY4433" fmla="*/ 1864855 h 3722228"/>
              <a:gd name="connsiteX4434" fmla="*/ 5392430 w 6494035"/>
              <a:gd name="connsiteY4434" fmla="*/ 1875783 h 3722228"/>
              <a:gd name="connsiteX4435" fmla="*/ 5385148 w 6494035"/>
              <a:gd name="connsiteY4435" fmla="*/ 1883520 h 3722228"/>
              <a:gd name="connsiteX4436" fmla="*/ 5372853 w 6494035"/>
              <a:gd name="connsiteY4436" fmla="*/ 1888135 h 3722228"/>
              <a:gd name="connsiteX4437" fmla="*/ 5377392 w 6494035"/>
              <a:gd name="connsiteY4437" fmla="*/ 1891325 h 3722228"/>
              <a:gd name="connsiteX4438" fmla="*/ 5365097 w 6494035"/>
              <a:gd name="connsiteY4438" fmla="*/ 1903610 h 3722228"/>
              <a:gd name="connsiteX4439" fmla="*/ 5357342 w 6494035"/>
              <a:gd name="connsiteY4439" fmla="*/ 1906800 h 3722228"/>
              <a:gd name="connsiteX4440" fmla="*/ 5354127 w 6494035"/>
              <a:gd name="connsiteY4440" fmla="*/ 1906800 h 3722228"/>
              <a:gd name="connsiteX4441" fmla="*/ 5346371 w 6494035"/>
              <a:gd name="connsiteY4441" fmla="*/ 1926347 h 3722228"/>
              <a:gd name="connsiteX4442" fmla="*/ 5330861 w 6494035"/>
              <a:gd name="connsiteY4442" fmla="*/ 1930012 h 3722228"/>
              <a:gd name="connsiteX4443" fmla="*/ 5326321 w 6494035"/>
              <a:gd name="connsiteY4443" fmla="*/ 1934084 h 3722228"/>
              <a:gd name="connsiteX4444" fmla="*/ 5318566 w 6494035"/>
              <a:gd name="connsiteY4444" fmla="*/ 1930012 h 3722228"/>
              <a:gd name="connsiteX4445" fmla="*/ 5315445 w 6494035"/>
              <a:gd name="connsiteY4445" fmla="*/ 1934084 h 3722228"/>
              <a:gd name="connsiteX4446" fmla="*/ 5311284 w 6494035"/>
              <a:gd name="connsiteY4446" fmla="*/ 1930012 h 3722228"/>
              <a:gd name="connsiteX4447" fmla="*/ 5299935 w 6494035"/>
              <a:gd name="connsiteY4447" fmla="*/ 1937274 h 3722228"/>
              <a:gd name="connsiteX4448" fmla="*/ 5288113 w 6494035"/>
              <a:gd name="connsiteY4448" fmla="*/ 1926347 h 3722228"/>
              <a:gd name="connsiteX4449" fmla="*/ 5292179 w 6494035"/>
              <a:gd name="connsiteY4449" fmla="*/ 1945012 h 3722228"/>
              <a:gd name="connsiteX4450" fmla="*/ 5272602 w 6494035"/>
              <a:gd name="connsiteY4450" fmla="*/ 1952817 h 3722228"/>
              <a:gd name="connsiteX4451" fmla="*/ 5268062 w 6494035"/>
              <a:gd name="connsiteY4451" fmla="*/ 1949627 h 3722228"/>
              <a:gd name="connsiteX4452" fmla="*/ 5268062 w 6494035"/>
              <a:gd name="connsiteY4452" fmla="*/ 1952817 h 3722228"/>
              <a:gd name="connsiteX4453" fmla="*/ 5260307 w 6494035"/>
              <a:gd name="connsiteY4453" fmla="*/ 1957364 h 3722228"/>
              <a:gd name="connsiteX4454" fmla="*/ 5252552 w 6494035"/>
              <a:gd name="connsiteY4454" fmla="*/ 1960554 h 3722228"/>
              <a:gd name="connsiteX4455" fmla="*/ 5241676 w 6494035"/>
              <a:gd name="connsiteY4455" fmla="*/ 1965102 h 3722228"/>
              <a:gd name="connsiteX4456" fmla="*/ 5229759 w 6494035"/>
              <a:gd name="connsiteY4456" fmla="*/ 1968292 h 3722228"/>
              <a:gd name="connsiteX4457" fmla="*/ 5229759 w 6494035"/>
              <a:gd name="connsiteY4457" fmla="*/ 1965102 h 3722228"/>
              <a:gd name="connsiteX4458" fmla="*/ 5226165 w 6494035"/>
              <a:gd name="connsiteY4458" fmla="*/ 1976029 h 3722228"/>
              <a:gd name="connsiteX4459" fmla="*/ 5233920 w 6494035"/>
              <a:gd name="connsiteY4459" fmla="*/ 1983766 h 3722228"/>
              <a:gd name="connsiteX4460" fmla="*/ 5222004 w 6494035"/>
              <a:gd name="connsiteY4460" fmla="*/ 1988314 h 3722228"/>
              <a:gd name="connsiteX4461" fmla="*/ 5218410 w 6494035"/>
              <a:gd name="connsiteY4461" fmla="*/ 1972839 h 3722228"/>
              <a:gd name="connsiteX4462" fmla="*/ 5214343 w 6494035"/>
              <a:gd name="connsiteY4462" fmla="*/ 1965102 h 3722228"/>
              <a:gd name="connsiteX4463" fmla="*/ 5222004 w 6494035"/>
              <a:gd name="connsiteY4463" fmla="*/ 1960554 h 3722228"/>
              <a:gd name="connsiteX4464" fmla="*/ 5211128 w 6494035"/>
              <a:gd name="connsiteY4464" fmla="*/ 1952817 h 3722228"/>
              <a:gd name="connsiteX4465" fmla="*/ 5206588 w 6494035"/>
              <a:gd name="connsiteY4465" fmla="*/ 1960554 h 3722228"/>
              <a:gd name="connsiteX4466" fmla="*/ 5198833 w 6494035"/>
              <a:gd name="connsiteY4466" fmla="*/ 1957364 h 3722228"/>
              <a:gd name="connsiteX4467" fmla="*/ 5191078 w 6494035"/>
              <a:gd name="connsiteY4467" fmla="*/ 1952817 h 3722228"/>
              <a:gd name="connsiteX4468" fmla="*/ 5187862 w 6494035"/>
              <a:gd name="connsiteY4468" fmla="*/ 1952817 h 3722228"/>
              <a:gd name="connsiteX4469" fmla="*/ 5187862 w 6494035"/>
              <a:gd name="connsiteY4469" fmla="*/ 1960554 h 3722228"/>
              <a:gd name="connsiteX4470" fmla="*/ 5180107 w 6494035"/>
              <a:gd name="connsiteY4470" fmla="*/ 1960554 h 3722228"/>
              <a:gd name="connsiteX4471" fmla="*/ 5175567 w 6494035"/>
              <a:gd name="connsiteY4471" fmla="*/ 1965102 h 3722228"/>
              <a:gd name="connsiteX4472" fmla="*/ 5167812 w 6494035"/>
              <a:gd name="connsiteY4472" fmla="*/ 1965102 h 3722228"/>
              <a:gd name="connsiteX4473" fmla="*/ 5167812 w 6494035"/>
              <a:gd name="connsiteY4473" fmla="*/ 1972839 h 3722228"/>
              <a:gd name="connsiteX4474" fmla="*/ 5160151 w 6494035"/>
              <a:gd name="connsiteY4474" fmla="*/ 1972839 h 3722228"/>
              <a:gd name="connsiteX4475" fmla="*/ 5152396 w 6494035"/>
              <a:gd name="connsiteY4475" fmla="*/ 1980576 h 3722228"/>
              <a:gd name="connsiteX4476" fmla="*/ 5152396 w 6494035"/>
              <a:gd name="connsiteY4476" fmla="*/ 1991504 h 3722228"/>
              <a:gd name="connsiteX4477" fmla="*/ 5149180 w 6494035"/>
              <a:gd name="connsiteY4477" fmla="*/ 1996051 h 3722228"/>
              <a:gd name="connsiteX4478" fmla="*/ 5141425 w 6494035"/>
              <a:gd name="connsiteY4478" fmla="*/ 1999241 h 3722228"/>
              <a:gd name="connsiteX4479" fmla="*/ 5137358 w 6494035"/>
              <a:gd name="connsiteY4479" fmla="*/ 2018856 h 3722228"/>
              <a:gd name="connsiteX4480" fmla="*/ 5152396 w 6494035"/>
              <a:gd name="connsiteY4480" fmla="*/ 2037521 h 3722228"/>
              <a:gd name="connsiteX4481" fmla="*/ 5160151 w 6494035"/>
              <a:gd name="connsiteY4481" fmla="*/ 2052995 h 3722228"/>
              <a:gd name="connsiteX4482" fmla="*/ 5180107 w 6494035"/>
              <a:gd name="connsiteY4482" fmla="*/ 2073017 h 3722228"/>
              <a:gd name="connsiteX4483" fmla="*/ 5187862 w 6494035"/>
              <a:gd name="connsiteY4483" fmla="*/ 2076207 h 3722228"/>
              <a:gd name="connsiteX4484" fmla="*/ 5191078 w 6494035"/>
              <a:gd name="connsiteY4484" fmla="*/ 2080755 h 3722228"/>
              <a:gd name="connsiteX4485" fmla="*/ 5198833 w 6494035"/>
              <a:gd name="connsiteY4485" fmla="*/ 2088560 h 3722228"/>
              <a:gd name="connsiteX4486" fmla="*/ 5206588 w 6494035"/>
              <a:gd name="connsiteY4486" fmla="*/ 2099487 h 3722228"/>
              <a:gd name="connsiteX4487" fmla="*/ 5211128 w 6494035"/>
              <a:gd name="connsiteY4487" fmla="*/ 2099487 h 3722228"/>
              <a:gd name="connsiteX4488" fmla="*/ 5211128 w 6494035"/>
              <a:gd name="connsiteY4488" fmla="*/ 2111297 h 3722228"/>
              <a:gd name="connsiteX4489" fmla="*/ 5222004 w 6494035"/>
              <a:gd name="connsiteY4489" fmla="*/ 2142314 h 3722228"/>
              <a:gd name="connsiteX4490" fmla="*/ 5222004 w 6494035"/>
              <a:gd name="connsiteY4490" fmla="*/ 2150052 h 3722228"/>
              <a:gd name="connsiteX4491" fmla="*/ 5226165 w 6494035"/>
              <a:gd name="connsiteY4491" fmla="*/ 2153241 h 3722228"/>
              <a:gd name="connsiteX4492" fmla="*/ 5222004 w 6494035"/>
              <a:gd name="connsiteY4492" fmla="*/ 2157789 h 3722228"/>
              <a:gd name="connsiteX4493" fmla="*/ 5222004 w 6494035"/>
              <a:gd name="connsiteY4493" fmla="*/ 2160979 h 3722228"/>
              <a:gd name="connsiteX4494" fmla="*/ 5226165 w 6494035"/>
              <a:gd name="connsiteY4494" fmla="*/ 2165526 h 3722228"/>
              <a:gd name="connsiteX4495" fmla="*/ 5222004 w 6494035"/>
              <a:gd name="connsiteY4495" fmla="*/ 2173264 h 3722228"/>
              <a:gd name="connsiteX4496" fmla="*/ 5226165 w 6494035"/>
              <a:gd name="connsiteY4496" fmla="*/ 2176454 h 3722228"/>
              <a:gd name="connsiteX4497" fmla="*/ 5218410 w 6494035"/>
              <a:gd name="connsiteY4497" fmla="*/ 2188738 h 3722228"/>
              <a:gd name="connsiteX4498" fmla="*/ 5206588 w 6494035"/>
              <a:gd name="connsiteY4498" fmla="*/ 2196476 h 3722228"/>
              <a:gd name="connsiteX4499" fmla="*/ 5198833 w 6494035"/>
              <a:gd name="connsiteY4499" fmla="*/ 2196476 h 3722228"/>
              <a:gd name="connsiteX4500" fmla="*/ 5195617 w 6494035"/>
              <a:gd name="connsiteY4500" fmla="*/ 2204213 h 3722228"/>
              <a:gd name="connsiteX4501" fmla="*/ 5175567 w 6494035"/>
              <a:gd name="connsiteY4501" fmla="*/ 2211543 h 3722228"/>
              <a:gd name="connsiteX4502" fmla="*/ 5172446 w 6494035"/>
              <a:gd name="connsiteY4502" fmla="*/ 2215140 h 3722228"/>
              <a:gd name="connsiteX4503" fmla="*/ 5167812 w 6494035"/>
              <a:gd name="connsiteY4503" fmla="*/ 2227018 h 3722228"/>
              <a:gd name="connsiteX4504" fmla="*/ 5160151 w 6494035"/>
              <a:gd name="connsiteY4504" fmla="*/ 2219281 h 3722228"/>
              <a:gd name="connsiteX4505" fmla="*/ 5160151 w 6494035"/>
              <a:gd name="connsiteY4505" fmla="*/ 2234755 h 3722228"/>
              <a:gd name="connsiteX4506" fmla="*/ 5149180 w 6494035"/>
              <a:gd name="connsiteY4506" fmla="*/ 2234755 h 3722228"/>
              <a:gd name="connsiteX4507" fmla="*/ 5133670 w 6494035"/>
              <a:gd name="connsiteY4507" fmla="*/ 2245683 h 3722228"/>
              <a:gd name="connsiteX4508" fmla="*/ 5133670 w 6494035"/>
              <a:gd name="connsiteY4508" fmla="*/ 2222878 h 3722228"/>
              <a:gd name="connsiteX4509" fmla="*/ 5137358 w 6494035"/>
              <a:gd name="connsiteY4509" fmla="*/ 2219281 h 3722228"/>
              <a:gd name="connsiteX4510" fmla="*/ 5133670 w 6494035"/>
              <a:gd name="connsiteY4510" fmla="*/ 2211543 h 3722228"/>
              <a:gd name="connsiteX4511" fmla="*/ 5129603 w 6494035"/>
              <a:gd name="connsiteY4511" fmla="*/ 2211543 h 3722228"/>
              <a:gd name="connsiteX4512" fmla="*/ 5125915 w 6494035"/>
              <a:gd name="connsiteY4512" fmla="*/ 2207403 h 3722228"/>
              <a:gd name="connsiteX4513" fmla="*/ 5114093 w 6494035"/>
              <a:gd name="connsiteY4513" fmla="*/ 2204213 h 3722228"/>
              <a:gd name="connsiteX4514" fmla="*/ 5110499 w 6494035"/>
              <a:gd name="connsiteY4514" fmla="*/ 2204213 h 3722228"/>
              <a:gd name="connsiteX4515" fmla="*/ 5110499 w 6494035"/>
              <a:gd name="connsiteY4515" fmla="*/ 2196476 h 3722228"/>
              <a:gd name="connsiteX4516" fmla="*/ 5106337 w 6494035"/>
              <a:gd name="connsiteY4516" fmla="*/ 2191928 h 3722228"/>
              <a:gd name="connsiteX4517" fmla="*/ 5103216 w 6494035"/>
              <a:gd name="connsiteY4517" fmla="*/ 2196476 h 3722228"/>
              <a:gd name="connsiteX4518" fmla="*/ 5095461 w 6494035"/>
              <a:gd name="connsiteY4518" fmla="*/ 2188738 h 3722228"/>
              <a:gd name="connsiteX4519" fmla="*/ 5095461 w 6494035"/>
              <a:gd name="connsiteY4519" fmla="*/ 2181001 h 3722228"/>
              <a:gd name="connsiteX4520" fmla="*/ 5087706 w 6494035"/>
              <a:gd name="connsiteY4520" fmla="*/ 2173264 h 3722228"/>
              <a:gd name="connsiteX4521" fmla="*/ 5067656 w 6494035"/>
              <a:gd name="connsiteY4521" fmla="*/ 2160979 h 3722228"/>
              <a:gd name="connsiteX4522" fmla="*/ 5048079 w 6494035"/>
              <a:gd name="connsiteY4522" fmla="*/ 2157789 h 3722228"/>
              <a:gd name="connsiteX4523" fmla="*/ 5052145 w 6494035"/>
              <a:gd name="connsiteY4523" fmla="*/ 2142314 h 3722228"/>
              <a:gd name="connsiteX4524" fmla="*/ 5032568 w 6494035"/>
              <a:gd name="connsiteY4524" fmla="*/ 2145436 h 3722228"/>
              <a:gd name="connsiteX4525" fmla="*/ 5032568 w 6494035"/>
              <a:gd name="connsiteY4525" fmla="*/ 2160979 h 3722228"/>
              <a:gd name="connsiteX4526" fmla="*/ 5032568 w 6494035"/>
              <a:gd name="connsiteY4526" fmla="*/ 2173264 h 3722228"/>
              <a:gd name="connsiteX4527" fmla="*/ 5024813 w 6494035"/>
              <a:gd name="connsiteY4527" fmla="*/ 2188738 h 3722228"/>
              <a:gd name="connsiteX4528" fmla="*/ 5021692 w 6494035"/>
              <a:gd name="connsiteY4528" fmla="*/ 2207403 h 3722228"/>
              <a:gd name="connsiteX4529" fmla="*/ 5017058 w 6494035"/>
              <a:gd name="connsiteY4529" fmla="*/ 2215140 h 3722228"/>
              <a:gd name="connsiteX4530" fmla="*/ 5021692 w 6494035"/>
              <a:gd name="connsiteY4530" fmla="*/ 2238420 h 3722228"/>
              <a:gd name="connsiteX4531" fmla="*/ 5032568 w 6494035"/>
              <a:gd name="connsiteY4531" fmla="*/ 2234755 h 3722228"/>
              <a:gd name="connsiteX4532" fmla="*/ 5036635 w 6494035"/>
              <a:gd name="connsiteY4532" fmla="*/ 2250230 h 3722228"/>
              <a:gd name="connsiteX4533" fmla="*/ 5040323 w 6494035"/>
              <a:gd name="connsiteY4533" fmla="*/ 2250230 h 3722228"/>
              <a:gd name="connsiteX4534" fmla="*/ 5048079 w 6494035"/>
              <a:gd name="connsiteY4534" fmla="*/ 2281179 h 3722228"/>
              <a:gd name="connsiteX4535" fmla="*/ 5059901 w 6494035"/>
              <a:gd name="connsiteY4535" fmla="*/ 2284369 h 3722228"/>
              <a:gd name="connsiteX4536" fmla="*/ 5070871 w 6494035"/>
              <a:gd name="connsiteY4536" fmla="*/ 2284369 h 3722228"/>
              <a:gd name="connsiteX4537" fmla="*/ 5079951 w 6494035"/>
              <a:gd name="connsiteY4537" fmla="*/ 2299912 h 3722228"/>
              <a:gd name="connsiteX4538" fmla="*/ 5106337 w 6494035"/>
              <a:gd name="connsiteY4538" fmla="*/ 2330861 h 3722228"/>
              <a:gd name="connsiteX4539" fmla="*/ 5106337 w 6494035"/>
              <a:gd name="connsiteY4539" fmla="*/ 2350476 h 3722228"/>
              <a:gd name="connsiteX4540" fmla="*/ 5110499 w 6494035"/>
              <a:gd name="connsiteY4540" fmla="*/ 2361404 h 3722228"/>
              <a:gd name="connsiteX4541" fmla="*/ 5110499 w 6494035"/>
              <a:gd name="connsiteY4541" fmla="*/ 2369141 h 3722228"/>
              <a:gd name="connsiteX4542" fmla="*/ 5118159 w 6494035"/>
              <a:gd name="connsiteY4542" fmla="*/ 2373688 h 3722228"/>
              <a:gd name="connsiteX4543" fmla="*/ 5125915 w 6494035"/>
              <a:gd name="connsiteY4543" fmla="*/ 2400090 h 3722228"/>
              <a:gd name="connsiteX4544" fmla="*/ 5121848 w 6494035"/>
              <a:gd name="connsiteY4544" fmla="*/ 2392353 h 3722228"/>
              <a:gd name="connsiteX4545" fmla="*/ 5118159 w 6494035"/>
              <a:gd name="connsiteY4545" fmla="*/ 2400090 h 3722228"/>
              <a:gd name="connsiteX4546" fmla="*/ 5114093 w 6494035"/>
              <a:gd name="connsiteY4546" fmla="*/ 2404638 h 3722228"/>
              <a:gd name="connsiteX4547" fmla="*/ 5110499 w 6494035"/>
              <a:gd name="connsiteY4547" fmla="*/ 2400090 h 3722228"/>
              <a:gd name="connsiteX4548" fmla="*/ 5098582 w 6494035"/>
              <a:gd name="connsiteY4548" fmla="*/ 2389163 h 3722228"/>
              <a:gd name="connsiteX4549" fmla="*/ 5083166 w 6494035"/>
              <a:gd name="connsiteY4549" fmla="*/ 2381426 h 3722228"/>
              <a:gd name="connsiteX4550" fmla="*/ 5067656 w 6494035"/>
              <a:gd name="connsiteY4550" fmla="*/ 2365951 h 3722228"/>
              <a:gd name="connsiteX4551" fmla="*/ 5063589 w 6494035"/>
              <a:gd name="connsiteY4551" fmla="*/ 2358214 h 3722228"/>
              <a:gd name="connsiteX4552" fmla="*/ 5052145 w 6494035"/>
              <a:gd name="connsiteY4552" fmla="*/ 2345929 h 3722228"/>
              <a:gd name="connsiteX4553" fmla="*/ 5052145 w 6494035"/>
              <a:gd name="connsiteY4553" fmla="*/ 2338599 h 3722228"/>
              <a:gd name="connsiteX4554" fmla="*/ 5052145 w 6494035"/>
              <a:gd name="connsiteY4554" fmla="*/ 2327196 h 3722228"/>
              <a:gd name="connsiteX4555" fmla="*/ 5048079 w 6494035"/>
              <a:gd name="connsiteY4555" fmla="*/ 2323124 h 3722228"/>
              <a:gd name="connsiteX4556" fmla="*/ 5044390 w 6494035"/>
              <a:gd name="connsiteY4556" fmla="*/ 2307649 h 3722228"/>
              <a:gd name="connsiteX4557" fmla="*/ 5040323 w 6494035"/>
              <a:gd name="connsiteY4557" fmla="*/ 2292175 h 3722228"/>
              <a:gd name="connsiteX4558" fmla="*/ 5032568 w 6494035"/>
              <a:gd name="connsiteY4558" fmla="*/ 2281179 h 3722228"/>
              <a:gd name="connsiteX4559" fmla="*/ 5024813 w 6494035"/>
              <a:gd name="connsiteY4559" fmla="*/ 2273442 h 3722228"/>
              <a:gd name="connsiteX4560" fmla="*/ 5013937 w 6494035"/>
              <a:gd name="connsiteY4560" fmla="*/ 2257967 h 3722228"/>
              <a:gd name="connsiteX4561" fmla="*/ 5009397 w 6494035"/>
              <a:gd name="connsiteY4561" fmla="*/ 2250230 h 3722228"/>
              <a:gd name="connsiteX4562" fmla="*/ 5006181 w 6494035"/>
              <a:gd name="connsiteY4562" fmla="*/ 2253420 h 3722228"/>
              <a:gd name="connsiteX4563" fmla="*/ 5006181 w 6494035"/>
              <a:gd name="connsiteY4563" fmla="*/ 2261157 h 3722228"/>
              <a:gd name="connsiteX4564" fmla="*/ 5001642 w 6494035"/>
              <a:gd name="connsiteY4564" fmla="*/ 2257967 h 3722228"/>
              <a:gd name="connsiteX4565" fmla="*/ 4998426 w 6494035"/>
              <a:gd name="connsiteY4565" fmla="*/ 2242493 h 3722228"/>
              <a:gd name="connsiteX4566" fmla="*/ 5001642 w 6494035"/>
              <a:gd name="connsiteY4566" fmla="*/ 2227018 h 3722228"/>
              <a:gd name="connsiteX4567" fmla="*/ 5006181 w 6494035"/>
              <a:gd name="connsiteY4567" fmla="*/ 2219281 h 3722228"/>
              <a:gd name="connsiteX4568" fmla="*/ 5006181 w 6494035"/>
              <a:gd name="connsiteY4568" fmla="*/ 2215140 h 3722228"/>
              <a:gd name="connsiteX4569" fmla="*/ 5001642 w 6494035"/>
              <a:gd name="connsiteY4569" fmla="*/ 2204213 h 3722228"/>
              <a:gd name="connsiteX4570" fmla="*/ 5006181 w 6494035"/>
              <a:gd name="connsiteY4570" fmla="*/ 2196476 h 3722228"/>
              <a:gd name="connsiteX4571" fmla="*/ 5006181 w 6494035"/>
              <a:gd name="connsiteY4571" fmla="*/ 2176454 h 3722228"/>
              <a:gd name="connsiteX4572" fmla="*/ 5001642 w 6494035"/>
              <a:gd name="connsiteY4572" fmla="*/ 2176454 h 3722228"/>
              <a:gd name="connsiteX4573" fmla="*/ 5006181 w 6494035"/>
              <a:gd name="connsiteY4573" fmla="*/ 2173264 h 3722228"/>
              <a:gd name="connsiteX4574" fmla="*/ 5006181 w 6494035"/>
              <a:gd name="connsiteY4574" fmla="*/ 2153241 h 3722228"/>
              <a:gd name="connsiteX4575" fmla="*/ 4993886 w 6494035"/>
              <a:gd name="connsiteY4575" fmla="*/ 2130437 h 3722228"/>
              <a:gd name="connsiteX4576" fmla="*/ 4993886 w 6494035"/>
              <a:gd name="connsiteY4576" fmla="*/ 2138174 h 3722228"/>
              <a:gd name="connsiteX4577" fmla="*/ 4990671 w 6494035"/>
              <a:gd name="connsiteY4577" fmla="*/ 2138174 h 3722228"/>
              <a:gd name="connsiteX4578" fmla="*/ 4986131 w 6494035"/>
              <a:gd name="connsiteY4578" fmla="*/ 2119034 h 3722228"/>
              <a:gd name="connsiteX4579" fmla="*/ 4982916 w 6494035"/>
              <a:gd name="connsiteY4579" fmla="*/ 2099487 h 3722228"/>
              <a:gd name="connsiteX4580" fmla="*/ 4978376 w 6494035"/>
              <a:gd name="connsiteY4580" fmla="*/ 2083945 h 3722228"/>
              <a:gd name="connsiteX4581" fmla="*/ 4978376 w 6494035"/>
              <a:gd name="connsiteY4581" fmla="*/ 2073017 h 3722228"/>
              <a:gd name="connsiteX4582" fmla="*/ 4970621 w 6494035"/>
              <a:gd name="connsiteY4582" fmla="*/ 2073017 h 3722228"/>
              <a:gd name="connsiteX4583" fmla="*/ 4967405 w 6494035"/>
              <a:gd name="connsiteY4583" fmla="*/ 2065280 h 3722228"/>
              <a:gd name="connsiteX4584" fmla="*/ 4962866 w 6494035"/>
              <a:gd name="connsiteY4584" fmla="*/ 2057543 h 3722228"/>
              <a:gd name="connsiteX4585" fmla="*/ 4959745 w 6494035"/>
              <a:gd name="connsiteY4585" fmla="*/ 2060733 h 3722228"/>
              <a:gd name="connsiteX4586" fmla="*/ 4959745 w 6494035"/>
              <a:gd name="connsiteY4586" fmla="*/ 2073017 h 3722228"/>
              <a:gd name="connsiteX4587" fmla="*/ 4951989 w 6494035"/>
              <a:gd name="connsiteY4587" fmla="*/ 2080755 h 3722228"/>
              <a:gd name="connsiteX4588" fmla="*/ 4936479 w 6494035"/>
              <a:gd name="connsiteY4588" fmla="*/ 2088560 h 3722228"/>
              <a:gd name="connsiteX4589" fmla="*/ 4932412 w 6494035"/>
              <a:gd name="connsiteY4589" fmla="*/ 2091750 h 3722228"/>
              <a:gd name="connsiteX4590" fmla="*/ 4924657 w 6494035"/>
              <a:gd name="connsiteY4590" fmla="*/ 2088560 h 3722228"/>
              <a:gd name="connsiteX4591" fmla="*/ 4916902 w 6494035"/>
              <a:gd name="connsiteY4591" fmla="*/ 2088560 h 3722228"/>
              <a:gd name="connsiteX4592" fmla="*/ 4916902 w 6494035"/>
              <a:gd name="connsiteY4592" fmla="*/ 2083945 h 3722228"/>
              <a:gd name="connsiteX4593" fmla="*/ 4909146 w 6494035"/>
              <a:gd name="connsiteY4593" fmla="*/ 2088560 h 3722228"/>
              <a:gd name="connsiteX4594" fmla="*/ 4909146 w 6494035"/>
              <a:gd name="connsiteY4594" fmla="*/ 2065280 h 3722228"/>
              <a:gd name="connsiteX4595" fmla="*/ 4913686 w 6494035"/>
              <a:gd name="connsiteY4595" fmla="*/ 2045258 h 3722228"/>
              <a:gd name="connsiteX4596" fmla="*/ 4909146 w 6494035"/>
              <a:gd name="connsiteY4596" fmla="*/ 2034331 h 3722228"/>
              <a:gd name="connsiteX4597" fmla="*/ 4898175 w 6494035"/>
              <a:gd name="connsiteY4597" fmla="*/ 2018856 h 3722228"/>
              <a:gd name="connsiteX4598" fmla="*/ 4898175 w 6494035"/>
              <a:gd name="connsiteY4598" fmla="*/ 2022453 h 3722228"/>
              <a:gd name="connsiteX4599" fmla="*/ 4885881 w 6494035"/>
              <a:gd name="connsiteY4599" fmla="*/ 2011118 h 3722228"/>
              <a:gd name="connsiteX4600" fmla="*/ 4893636 w 6494035"/>
              <a:gd name="connsiteY4600" fmla="*/ 2014716 h 3722228"/>
              <a:gd name="connsiteX4601" fmla="*/ 4898175 w 6494035"/>
              <a:gd name="connsiteY4601" fmla="*/ 2011118 h 3722228"/>
              <a:gd name="connsiteX4602" fmla="*/ 4885881 w 6494035"/>
              <a:gd name="connsiteY4602" fmla="*/ 2003788 h 3722228"/>
              <a:gd name="connsiteX4603" fmla="*/ 4881814 w 6494035"/>
              <a:gd name="connsiteY4603" fmla="*/ 1996051 h 3722228"/>
              <a:gd name="connsiteX4604" fmla="*/ 4878220 w 6494035"/>
              <a:gd name="connsiteY4604" fmla="*/ 1991504 h 3722228"/>
              <a:gd name="connsiteX4605" fmla="*/ 4870465 w 6494035"/>
              <a:gd name="connsiteY4605" fmla="*/ 1988314 h 3722228"/>
              <a:gd name="connsiteX4606" fmla="*/ 4866303 w 6494035"/>
              <a:gd name="connsiteY4606" fmla="*/ 1988314 h 3722228"/>
              <a:gd name="connsiteX4607" fmla="*/ 4855427 w 6494035"/>
              <a:gd name="connsiteY4607" fmla="*/ 1972839 h 3722228"/>
              <a:gd name="connsiteX4608" fmla="*/ 4850887 w 6494035"/>
              <a:gd name="connsiteY4608" fmla="*/ 1960554 h 3722228"/>
              <a:gd name="connsiteX4609" fmla="*/ 4847672 w 6494035"/>
              <a:gd name="connsiteY4609" fmla="*/ 1945012 h 3722228"/>
              <a:gd name="connsiteX4610" fmla="*/ 4835377 w 6494035"/>
              <a:gd name="connsiteY4610" fmla="*/ 1934084 h 3722228"/>
              <a:gd name="connsiteX4611" fmla="*/ 4824406 w 6494035"/>
              <a:gd name="connsiteY4611" fmla="*/ 1930012 h 3722228"/>
              <a:gd name="connsiteX4612" fmla="*/ 4819867 w 6494035"/>
              <a:gd name="connsiteY4612" fmla="*/ 1918610 h 3722228"/>
              <a:gd name="connsiteX4613" fmla="*/ 4808990 w 6494035"/>
              <a:gd name="connsiteY4613" fmla="*/ 1914537 h 3722228"/>
              <a:gd name="connsiteX4614" fmla="*/ 4808990 w 6494035"/>
              <a:gd name="connsiteY4614" fmla="*/ 1922275 h 3722228"/>
              <a:gd name="connsiteX4615" fmla="*/ 4816651 w 6494035"/>
              <a:gd name="connsiteY4615" fmla="*/ 1922275 h 3722228"/>
              <a:gd name="connsiteX4616" fmla="*/ 4819867 w 6494035"/>
              <a:gd name="connsiteY4616" fmla="*/ 1934084 h 3722228"/>
              <a:gd name="connsiteX4617" fmla="*/ 4816651 w 6494035"/>
              <a:gd name="connsiteY4617" fmla="*/ 1937274 h 3722228"/>
              <a:gd name="connsiteX4618" fmla="*/ 4819867 w 6494035"/>
              <a:gd name="connsiteY4618" fmla="*/ 1945012 h 3722228"/>
              <a:gd name="connsiteX4619" fmla="*/ 4816651 w 6494035"/>
              <a:gd name="connsiteY4619" fmla="*/ 1957364 h 3722228"/>
              <a:gd name="connsiteX4620" fmla="*/ 4808990 w 6494035"/>
              <a:gd name="connsiteY4620" fmla="*/ 1949627 h 3722228"/>
              <a:gd name="connsiteX4621" fmla="*/ 4808990 w 6494035"/>
              <a:gd name="connsiteY4621" fmla="*/ 1945012 h 3722228"/>
              <a:gd name="connsiteX4622" fmla="*/ 4804356 w 6494035"/>
              <a:gd name="connsiteY4622" fmla="*/ 1949627 h 3722228"/>
              <a:gd name="connsiteX4623" fmla="*/ 4808990 w 6494035"/>
              <a:gd name="connsiteY4623" fmla="*/ 1957364 h 3722228"/>
              <a:gd name="connsiteX4624" fmla="*/ 4801235 w 6494035"/>
              <a:gd name="connsiteY4624" fmla="*/ 1957364 h 3722228"/>
              <a:gd name="connsiteX4625" fmla="*/ 4796695 w 6494035"/>
              <a:gd name="connsiteY4625" fmla="*/ 1957364 h 3722228"/>
              <a:gd name="connsiteX4626" fmla="*/ 4785725 w 6494035"/>
              <a:gd name="connsiteY4626" fmla="*/ 1960554 h 3722228"/>
              <a:gd name="connsiteX4627" fmla="*/ 4785725 w 6494035"/>
              <a:gd name="connsiteY4627" fmla="*/ 1952817 h 3722228"/>
              <a:gd name="connsiteX4628" fmla="*/ 4777969 w 6494035"/>
              <a:gd name="connsiteY4628" fmla="*/ 1965102 h 3722228"/>
              <a:gd name="connsiteX4629" fmla="*/ 4773903 w 6494035"/>
              <a:gd name="connsiteY4629" fmla="*/ 1960554 h 3722228"/>
              <a:gd name="connsiteX4630" fmla="*/ 4773903 w 6494035"/>
              <a:gd name="connsiteY4630" fmla="*/ 1949627 h 3722228"/>
              <a:gd name="connsiteX4631" fmla="*/ 4770214 w 6494035"/>
              <a:gd name="connsiteY4631" fmla="*/ 1949627 h 3722228"/>
              <a:gd name="connsiteX4632" fmla="*/ 4770214 w 6494035"/>
              <a:gd name="connsiteY4632" fmla="*/ 1957364 h 3722228"/>
              <a:gd name="connsiteX4633" fmla="*/ 4754704 w 6494035"/>
              <a:gd name="connsiteY4633" fmla="*/ 1965102 h 3722228"/>
              <a:gd name="connsiteX4634" fmla="*/ 4747421 w 6494035"/>
              <a:gd name="connsiteY4634" fmla="*/ 1968292 h 3722228"/>
              <a:gd name="connsiteX4635" fmla="*/ 4747421 w 6494035"/>
              <a:gd name="connsiteY4635" fmla="*/ 1972839 h 3722228"/>
              <a:gd name="connsiteX4636" fmla="*/ 4750637 w 6494035"/>
              <a:gd name="connsiteY4636" fmla="*/ 1983766 h 3722228"/>
              <a:gd name="connsiteX4637" fmla="*/ 4747421 w 6494035"/>
              <a:gd name="connsiteY4637" fmla="*/ 1991504 h 3722228"/>
              <a:gd name="connsiteX4638" fmla="*/ 4742882 w 6494035"/>
              <a:gd name="connsiteY4638" fmla="*/ 1996051 h 3722228"/>
              <a:gd name="connsiteX4639" fmla="*/ 4739761 w 6494035"/>
              <a:gd name="connsiteY4639" fmla="*/ 2003788 h 3722228"/>
              <a:gd name="connsiteX4640" fmla="*/ 4724250 w 6494035"/>
              <a:gd name="connsiteY4640" fmla="*/ 2006978 h 3722228"/>
              <a:gd name="connsiteX4641" fmla="*/ 4724250 w 6494035"/>
              <a:gd name="connsiteY4641" fmla="*/ 2003788 h 3722228"/>
              <a:gd name="connsiteX4642" fmla="*/ 4716495 w 6494035"/>
              <a:gd name="connsiteY4642" fmla="*/ 2006978 h 3722228"/>
              <a:gd name="connsiteX4643" fmla="*/ 4719710 w 6494035"/>
              <a:gd name="connsiteY4643" fmla="*/ 2006978 h 3722228"/>
              <a:gd name="connsiteX4644" fmla="*/ 4700984 w 6494035"/>
              <a:gd name="connsiteY4644" fmla="*/ 2034331 h 3722228"/>
              <a:gd name="connsiteX4645" fmla="*/ 4684623 w 6494035"/>
              <a:gd name="connsiteY4645" fmla="*/ 2045258 h 3722228"/>
              <a:gd name="connsiteX4646" fmla="*/ 4669112 w 6494035"/>
              <a:gd name="connsiteY4646" fmla="*/ 2060733 h 3722228"/>
              <a:gd name="connsiteX4647" fmla="*/ 4661357 w 6494035"/>
              <a:gd name="connsiteY4647" fmla="*/ 2068470 h 3722228"/>
              <a:gd name="connsiteX4648" fmla="*/ 4665897 w 6494035"/>
              <a:gd name="connsiteY4648" fmla="*/ 2073017 h 3722228"/>
              <a:gd name="connsiteX4649" fmla="*/ 4650481 w 6494035"/>
              <a:gd name="connsiteY4649" fmla="*/ 2080755 h 3722228"/>
              <a:gd name="connsiteX4650" fmla="*/ 4642726 w 6494035"/>
              <a:gd name="connsiteY4650" fmla="*/ 2083945 h 3722228"/>
              <a:gd name="connsiteX4651" fmla="*/ 4634970 w 6494035"/>
              <a:gd name="connsiteY4651" fmla="*/ 2091750 h 3722228"/>
              <a:gd name="connsiteX4652" fmla="*/ 4630431 w 6494035"/>
              <a:gd name="connsiteY4652" fmla="*/ 2091750 h 3722228"/>
              <a:gd name="connsiteX4653" fmla="*/ 4622675 w 6494035"/>
              <a:gd name="connsiteY4653" fmla="*/ 2096297 h 3722228"/>
              <a:gd name="connsiteX4654" fmla="*/ 4619460 w 6494035"/>
              <a:gd name="connsiteY4654" fmla="*/ 2111297 h 3722228"/>
              <a:gd name="connsiteX4655" fmla="*/ 4622675 w 6494035"/>
              <a:gd name="connsiteY4655" fmla="*/ 2122699 h 3722228"/>
              <a:gd name="connsiteX4656" fmla="*/ 4622675 w 6494035"/>
              <a:gd name="connsiteY4656" fmla="*/ 2130437 h 3722228"/>
              <a:gd name="connsiteX4657" fmla="*/ 4622675 w 6494035"/>
              <a:gd name="connsiteY4657" fmla="*/ 2142314 h 3722228"/>
              <a:gd name="connsiteX4658" fmla="*/ 4619460 w 6494035"/>
              <a:gd name="connsiteY4658" fmla="*/ 2142314 h 3722228"/>
              <a:gd name="connsiteX4659" fmla="*/ 4627215 w 6494035"/>
              <a:gd name="connsiteY4659" fmla="*/ 2153241 h 3722228"/>
              <a:gd name="connsiteX4660" fmla="*/ 4619460 w 6494035"/>
              <a:gd name="connsiteY4660" fmla="*/ 2168716 h 3722228"/>
              <a:gd name="connsiteX4661" fmla="*/ 4614920 w 6494035"/>
              <a:gd name="connsiteY4661" fmla="*/ 2181001 h 3722228"/>
              <a:gd name="connsiteX4662" fmla="*/ 4619460 w 6494035"/>
              <a:gd name="connsiteY4662" fmla="*/ 2211543 h 3722228"/>
              <a:gd name="connsiteX4663" fmla="*/ 4607165 w 6494035"/>
              <a:gd name="connsiteY4663" fmla="*/ 2211543 h 3722228"/>
              <a:gd name="connsiteX4664" fmla="*/ 4599883 w 6494035"/>
              <a:gd name="connsiteY4664" fmla="*/ 2227018 h 3722228"/>
              <a:gd name="connsiteX4665" fmla="*/ 4611705 w 6494035"/>
              <a:gd name="connsiteY4665" fmla="*/ 2230683 h 3722228"/>
              <a:gd name="connsiteX4666" fmla="*/ 4607165 w 6494035"/>
              <a:gd name="connsiteY4666" fmla="*/ 2234755 h 3722228"/>
              <a:gd name="connsiteX4667" fmla="*/ 4592127 w 6494035"/>
              <a:gd name="connsiteY4667" fmla="*/ 2234755 h 3722228"/>
              <a:gd name="connsiteX4668" fmla="*/ 4584372 w 6494035"/>
              <a:gd name="connsiteY4668" fmla="*/ 2242493 h 3722228"/>
              <a:gd name="connsiteX4669" fmla="*/ 4584372 w 6494035"/>
              <a:gd name="connsiteY4669" fmla="*/ 2250230 h 3722228"/>
              <a:gd name="connsiteX4670" fmla="*/ 4573496 w 6494035"/>
              <a:gd name="connsiteY4670" fmla="*/ 2257967 h 3722228"/>
              <a:gd name="connsiteX4671" fmla="*/ 4545691 w 6494035"/>
              <a:gd name="connsiteY4671" fmla="*/ 2219281 h 3722228"/>
              <a:gd name="connsiteX4672" fmla="*/ 4550230 w 6494035"/>
              <a:gd name="connsiteY4672" fmla="*/ 2222878 h 3722228"/>
              <a:gd name="connsiteX4673" fmla="*/ 4534720 w 6494035"/>
              <a:gd name="connsiteY4673" fmla="*/ 2188738 h 3722228"/>
              <a:gd name="connsiteX4674" fmla="*/ 4522425 w 6494035"/>
              <a:gd name="connsiteY4674" fmla="*/ 2168716 h 3722228"/>
              <a:gd name="connsiteX4675" fmla="*/ 4507009 w 6494035"/>
              <a:gd name="connsiteY4675" fmla="*/ 2138174 h 3722228"/>
              <a:gd name="connsiteX4676" fmla="*/ 4499727 w 6494035"/>
              <a:gd name="connsiteY4676" fmla="*/ 2114962 h 3722228"/>
              <a:gd name="connsiteX4677" fmla="*/ 4487432 w 6494035"/>
              <a:gd name="connsiteY4677" fmla="*/ 2096297 h 3722228"/>
              <a:gd name="connsiteX4678" fmla="*/ 4468706 w 6494035"/>
              <a:gd name="connsiteY4678" fmla="*/ 2037521 h 3722228"/>
              <a:gd name="connsiteX4679" fmla="*/ 4464166 w 6494035"/>
              <a:gd name="connsiteY4679" fmla="*/ 2022453 h 3722228"/>
              <a:gd name="connsiteX4680" fmla="*/ 4460950 w 6494035"/>
              <a:gd name="connsiteY4680" fmla="*/ 1996051 h 3722228"/>
              <a:gd name="connsiteX4681" fmla="*/ 4460950 w 6494035"/>
              <a:gd name="connsiteY4681" fmla="*/ 1980576 h 3722228"/>
              <a:gd name="connsiteX4682" fmla="*/ 4456411 w 6494035"/>
              <a:gd name="connsiteY4682" fmla="*/ 1972839 h 3722228"/>
              <a:gd name="connsiteX4683" fmla="*/ 4456411 w 6494035"/>
              <a:gd name="connsiteY4683" fmla="*/ 1968292 h 3722228"/>
              <a:gd name="connsiteX4684" fmla="*/ 4460950 w 6494035"/>
              <a:gd name="connsiteY4684" fmla="*/ 1965102 h 3722228"/>
              <a:gd name="connsiteX4685" fmla="*/ 4456411 w 6494035"/>
              <a:gd name="connsiteY4685" fmla="*/ 1960554 h 3722228"/>
              <a:gd name="connsiteX4686" fmla="*/ 4453195 w 6494035"/>
              <a:gd name="connsiteY4686" fmla="*/ 1952817 h 3722228"/>
              <a:gd name="connsiteX4687" fmla="*/ 4460950 w 6494035"/>
              <a:gd name="connsiteY4687" fmla="*/ 1952817 h 3722228"/>
              <a:gd name="connsiteX4688" fmla="*/ 4460950 w 6494035"/>
              <a:gd name="connsiteY4688" fmla="*/ 1949627 h 3722228"/>
              <a:gd name="connsiteX4689" fmla="*/ 4448655 w 6494035"/>
              <a:gd name="connsiteY4689" fmla="*/ 1949627 h 3722228"/>
              <a:gd name="connsiteX4690" fmla="*/ 4448655 w 6494035"/>
              <a:gd name="connsiteY4690" fmla="*/ 1957364 h 3722228"/>
              <a:gd name="connsiteX4691" fmla="*/ 4440900 w 6494035"/>
              <a:gd name="connsiteY4691" fmla="*/ 1960554 h 3722228"/>
              <a:gd name="connsiteX4692" fmla="*/ 4448655 w 6494035"/>
              <a:gd name="connsiteY4692" fmla="*/ 1965102 h 3722228"/>
              <a:gd name="connsiteX4693" fmla="*/ 4445534 w 6494035"/>
              <a:gd name="connsiteY4693" fmla="*/ 1976029 h 3722228"/>
              <a:gd name="connsiteX4694" fmla="*/ 4422269 w 6494035"/>
              <a:gd name="connsiteY4694" fmla="*/ 1983766 h 3722228"/>
              <a:gd name="connsiteX4695" fmla="*/ 4406758 w 6494035"/>
              <a:gd name="connsiteY4695" fmla="*/ 1976029 h 3722228"/>
              <a:gd name="connsiteX4696" fmla="*/ 4379426 w 6494035"/>
              <a:gd name="connsiteY4696" fmla="*/ 1949627 h 3722228"/>
              <a:gd name="connsiteX4697" fmla="*/ 4387181 w 6494035"/>
              <a:gd name="connsiteY4697" fmla="*/ 1949627 h 3722228"/>
              <a:gd name="connsiteX4698" fmla="*/ 4406758 w 6494035"/>
              <a:gd name="connsiteY4698" fmla="*/ 1941822 h 3722228"/>
              <a:gd name="connsiteX4699" fmla="*/ 4406758 w 6494035"/>
              <a:gd name="connsiteY4699" fmla="*/ 1934084 h 3722228"/>
              <a:gd name="connsiteX4700" fmla="*/ 4391721 w 6494035"/>
              <a:gd name="connsiteY4700" fmla="*/ 1941822 h 3722228"/>
              <a:gd name="connsiteX4701" fmla="*/ 4371671 w 6494035"/>
              <a:gd name="connsiteY4701" fmla="*/ 1930012 h 3722228"/>
              <a:gd name="connsiteX4702" fmla="*/ 4368550 w 6494035"/>
              <a:gd name="connsiteY4702" fmla="*/ 1918610 h 3722228"/>
              <a:gd name="connsiteX4703" fmla="*/ 4371671 w 6494035"/>
              <a:gd name="connsiteY4703" fmla="*/ 1914537 h 3722228"/>
              <a:gd name="connsiteX4704" fmla="*/ 4368550 w 6494035"/>
              <a:gd name="connsiteY4704" fmla="*/ 1914537 h 3722228"/>
              <a:gd name="connsiteX4705" fmla="*/ 4364010 w 6494035"/>
              <a:gd name="connsiteY4705" fmla="*/ 1918610 h 3722228"/>
              <a:gd name="connsiteX4706" fmla="*/ 4345284 w 6494035"/>
              <a:gd name="connsiteY4706" fmla="*/ 1910872 h 3722228"/>
              <a:gd name="connsiteX4707" fmla="*/ 4340744 w 6494035"/>
              <a:gd name="connsiteY4707" fmla="*/ 1899063 h 3722228"/>
              <a:gd name="connsiteX4708" fmla="*/ 4337529 w 6494035"/>
              <a:gd name="connsiteY4708" fmla="*/ 1891325 h 3722228"/>
              <a:gd name="connsiteX4709" fmla="*/ 4329773 w 6494035"/>
              <a:gd name="connsiteY4709" fmla="*/ 1891325 h 3722228"/>
              <a:gd name="connsiteX4710" fmla="*/ 4325707 w 6494035"/>
              <a:gd name="connsiteY4710" fmla="*/ 1880330 h 3722228"/>
              <a:gd name="connsiteX4711" fmla="*/ 4317951 w 6494035"/>
              <a:gd name="connsiteY4711" fmla="*/ 1875783 h 3722228"/>
              <a:gd name="connsiteX4712" fmla="*/ 4310196 w 6494035"/>
              <a:gd name="connsiteY4712" fmla="*/ 1880330 h 3722228"/>
              <a:gd name="connsiteX4713" fmla="*/ 4287025 w 6494035"/>
              <a:gd name="connsiteY4713" fmla="*/ 1883520 h 3722228"/>
              <a:gd name="connsiteX4714" fmla="*/ 4287025 w 6494035"/>
              <a:gd name="connsiteY4714" fmla="*/ 1888135 h 3722228"/>
              <a:gd name="connsiteX4715" fmla="*/ 4279270 w 6494035"/>
              <a:gd name="connsiteY4715" fmla="*/ 1883520 h 3722228"/>
              <a:gd name="connsiteX4716" fmla="*/ 4271515 w 6494035"/>
              <a:gd name="connsiteY4716" fmla="*/ 1880330 h 3722228"/>
              <a:gd name="connsiteX4717" fmla="*/ 4256004 w 6494035"/>
              <a:gd name="connsiteY4717" fmla="*/ 1883520 h 3722228"/>
              <a:gd name="connsiteX4718" fmla="*/ 4240494 w 6494035"/>
              <a:gd name="connsiteY4718" fmla="*/ 1883520 h 3722228"/>
              <a:gd name="connsiteX4719" fmla="*/ 4228672 w 6494035"/>
              <a:gd name="connsiteY4719" fmla="*/ 1888135 h 3722228"/>
              <a:gd name="connsiteX4720" fmla="*/ 4217795 w 6494035"/>
              <a:gd name="connsiteY4720" fmla="*/ 1883520 h 3722228"/>
              <a:gd name="connsiteX4721" fmla="*/ 4197745 w 6494035"/>
              <a:gd name="connsiteY4721" fmla="*/ 1880330 h 3722228"/>
              <a:gd name="connsiteX4722" fmla="*/ 4179019 w 6494035"/>
              <a:gd name="connsiteY4722" fmla="*/ 1880330 h 3722228"/>
              <a:gd name="connsiteX4723" fmla="*/ 4158969 w 6494035"/>
              <a:gd name="connsiteY4723" fmla="*/ 1875783 h 3722228"/>
              <a:gd name="connsiteX4724" fmla="*/ 4136271 w 6494035"/>
              <a:gd name="connsiteY4724" fmla="*/ 1872593 h 3722228"/>
              <a:gd name="connsiteX4725" fmla="*/ 4128516 w 6494035"/>
              <a:gd name="connsiteY4725" fmla="*/ 1853928 h 3722228"/>
              <a:gd name="connsiteX4726" fmla="*/ 4117545 w 6494035"/>
              <a:gd name="connsiteY4726" fmla="*/ 1841643 h 3722228"/>
              <a:gd name="connsiteX4727" fmla="*/ 4105250 w 6494035"/>
              <a:gd name="connsiteY4727" fmla="*/ 1846191 h 3722228"/>
              <a:gd name="connsiteX4728" fmla="*/ 4097495 w 6494035"/>
              <a:gd name="connsiteY4728" fmla="*/ 1849381 h 3722228"/>
              <a:gd name="connsiteX4729" fmla="*/ 4089739 w 6494035"/>
              <a:gd name="connsiteY4729" fmla="*/ 1853928 h 3722228"/>
              <a:gd name="connsiteX4730" fmla="*/ 4082079 w 6494035"/>
              <a:gd name="connsiteY4730" fmla="*/ 1857118 h 3722228"/>
              <a:gd name="connsiteX4731" fmla="*/ 4066568 w 6494035"/>
              <a:gd name="connsiteY4731" fmla="*/ 1853928 h 3722228"/>
              <a:gd name="connsiteX4732" fmla="*/ 4051058 w 6494035"/>
              <a:gd name="connsiteY4732" fmla="*/ 1846191 h 3722228"/>
              <a:gd name="connsiteX4733" fmla="*/ 4039236 w 6494035"/>
              <a:gd name="connsiteY4733" fmla="*/ 1838453 h 3722228"/>
              <a:gd name="connsiteX4734" fmla="*/ 4031481 w 6494035"/>
              <a:gd name="connsiteY4734" fmla="*/ 1830716 h 3722228"/>
              <a:gd name="connsiteX4735" fmla="*/ 4015970 w 6494035"/>
              <a:gd name="connsiteY4735" fmla="*/ 1826169 h 3722228"/>
              <a:gd name="connsiteX4736" fmla="*/ 4005094 w 6494035"/>
              <a:gd name="connsiteY4736" fmla="*/ 1807504 h 3722228"/>
              <a:gd name="connsiteX4737" fmla="*/ 4000554 w 6494035"/>
              <a:gd name="connsiteY4737" fmla="*/ 1799766 h 3722228"/>
              <a:gd name="connsiteX4738" fmla="*/ 3992799 w 6494035"/>
              <a:gd name="connsiteY4738" fmla="*/ 1795626 h 3722228"/>
              <a:gd name="connsiteX4739" fmla="*/ 3985044 w 6494035"/>
              <a:gd name="connsiteY4739" fmla="*/ 1780152 h 3722228"/>
              <a:gd name="connsiteX4740" fmla="*/ 3981828 w 6494035"/>
              <a:gd name="connsiteY4740" fmla="*/ 1772414 h 3722228"/>
              <a:gd name="connsiteX4741" fmla="*/ 3974073 w 6494035"/>
              <a:gd name="connsiteY4741" fmla="*/ 1780152 h 3722228"/>
              <a:gd name="connsiteX4742" fmla="*/ 3962251 w 6494035"/>
              <a:gd name="connsiteY4742" fmla="*/ 1772414 h 3722228"/>
              <a:gd name="connsiteX4743" fmla="*/ 3962251 w 6494035"/>
              <a:gd name="connsiteY4743" fmla="*/ 1769224 h 3722228"/>
              <a:gd name="connsiteX4744" fmla="*/ 3958562 w 6494035"/>
              <a:gd name="connsiteY4744" fmla="*/ 1769224 h 3722228"/>
              <a:gd name="connsiteX4745" fmla="*/ 3958562 w 6494035"/>
              <a:gd name="connsiteY4745" fmla="*/ 1780152 h 3722228"/>
              <a:gd name="connsiteX4746" fmla="*/ 3950902 w 6494035"/>
              <a:gd name="connsiteY4746" fmla="*/ 1780152 h 3722228"/>
              <a:gd name="connsiteX4747" fmla="*/ 3946740 w 6494035"/>
              <a:gd name="connsiteY4747" fmla="*/ 1780152 h 3722228"/>
              <a:gd name="connsiteX4748" fmla="*/ 3938985 w 6494035"/>
              <a:gd name="connsiteY4748" fmla="*/ 1780152 h 3722228"/>
              <a:gd name="connsiteX4749" fmla="*/ 3943146 w 6494035"/>
              <a:gd name="connsiteY4749" fmla="*/ 1784224 h 3722228"/>
              <a:gd name="connsiteX4750" fmla="*/ 3946740 w 6494035"/>
              <a:gd name="connsiteY4750" fmla="*/ 1784224 h 3722228"/>
              <a:gd name="connsiteX4751" fmla="*/ 3946740 w 6494035"/>
              <a:gd name="connsiteY4751" fmla="*/ 1787889 h 3722228"/>
              <a:gd name="connsiteX4752" fmla="*/ 3938985 w 6494035"/>
              <a:gd name="connsiteY4752" fmla="*/ 1791961 h 3722228"/>
              <a:gd name="connsiteX4753" fmla="*/ 3943146 w 6494035"/>
              <a:gd name="connsiteY4753" fmla="*/ 1795626 h 3722228"/>
              <a:gd name="connsiteX4754" fmla="*/ 3950902 w 6494035"/>
              <a:gd name="connsiteY4754" fmla="*/ 1810694 h 3722228"/>
              <a:gd name="connsiteX4755" fmla="*/ 3954496 w 6494035"/>
              <a:gd name="connsiteY4755" fmla="*/ 1822979 h 3722228"/>
              <a:gd name="connsiteX4756" fmla="*/ 3962251 w 6494035"/>
              <a:gd name="connsiteY4756" fmla="*/ 1826169 h 3722228"/>
              <a:gd name="connsiteX4757" fmla="*/ 3962251 w 6494035"/>
              <a:gd name="connsiteY4757" fmla="*/ 1833906 h 3722228"/>
              <a:gd name="connsiteX4758" fmla="*/ 3970006 w 6494035"/>
              <a:gd name="connsiteY4758" fmla="*/ 1833906 h 3722228"/>
              <a:gd name="connsiteX4759" fmla="*/ 3970006 w 6494035"/>
              <a:gd name="connsiteY4759" fmla="*/ 1838453 h 3722228"/>
              <a:gd name="connsiteX4760" fmla="*/ 3977288 w 6494035"/>
              <a:gd name="connsiteY4760" fmla="*/ 1846191 h 3722228"/>
              <a:gd name="connsiteX4761" fmla="*/ 3985044 w 6494035"/>
              <a:gd name="connsiteY4761" fmla="*/ 1849381 h 3722228"/>
              <a:gd name="connsiteX4762" fmla="*/ 3989583 w 6494035"/>
              <a:gd name="connsiteY4762" fmla="*/ 1861665 h 3722228"/>
              <a:gd name="connsiteX4763" fmla="*/ 3989583 w 6494035"/>
              <a:gd name="connsiteY4763" fmla="*/ 1864855 h 3722228"/>
              <a:gd name="connsiteX4764" fmla="*/ 3985044 w 6494035"/>
              <a:gd name="connsiteY4764" fmla="*/ 1864855 h 3722228"/>
              <a:gd name="connsiteX4765" fmla="*/ 3989583 w 6494035"/>
              <a:gd name="connsiteY4765" fmla="*/ 1872593 h 3722228"/>
              <a:gd name="connsiteX4766" fmla="*/ 3992799 w 6494035"/>
              <a:gd name="connsiteY4766" fmla="*/ 1880330 h 3722228"/>
              <a:gd name="connsiteX4767" fmla="*/ 4000554 w 6494035"/>
              <a:gd name="connsiteY4767" fmla="*/ 1888135 h 3722228"/>
              <a:gd name="connsiteX4768" fmla="*/ 4008215 w 6494035"/>
              <a:gd name="connsiteY4768" fmla="*/ 1899063 h 3722228"/>
              <a:gd name="connsiteX4769" fmla="*/ 4005094 w 6494035"/>
              <a:gd name="connsiteY4769" fmla="*/ 1880330 h 3722228"/>
              <a:gd name="connsiteX4770" fmla="*/ 4008215 w 6494035"/>
              <a:gd name="connsiteY4770" fmla="*/ 1875783 h 3722228"/>
              <a:gd name="connsiteX4771" fmla="*/ 4012849 w 6494035"/>
              <a:gd name="connsiteY4771" fmla="*/ 1869403 h 3722228"/>
              <a:gd name="connsiteX4772" fmla="*/ 4020510 w 6494035"/>
              <a:gd name="connsiteY4772" fmla="*/ 1875783 h 3722228"/>
              <a:gd name="connsiteX4773" fmla="*/ 4020510 w 6494035"/>
              <a:gd name="connsiteY4773" fmla="*/ 1888135 h 3722228"/>
              <a:gd name="connsiteX4774" fmla="*/ 4020510 w 6494035"/>
              <a:gd name="connsiteY4774" fmla="*/ 1899063 h 3722228"/>
              <a:gd name="connsiteX4775" fmla="*/ 4020510 w 6494035"/>
              <a:gd name="connsiteY4775" fmla="*/ 1906800 h 3722228"/>
              <a:gd name="connsiteX4776" fmla="*/ 4023725 w 6494035"/>
              <a:gd name="connsiteY4776" fmla="*/ 1910872 h 3722228"/>
              <a:gd name="connsiteX4777" fmla="*/ 4028265 w 6494035"/>
              <a:gd name="connsiteY4777" fmla="*/ 1914537 h 3722228"/>
              <a:gd name="connsiteX4778" fmla="*/ 4039236 w 6494035"/>
              <a:gd name="connsiteY4778" fmla="*/ 1914537 h 3722228"/>
              <a:gd name="connsiteX4779" fmla="*/ 4043775 w 6494035"/>
              <a:gd name="connsiteY4779" fmla="*/ 1910872 h 3722228"/>
              <a:gd name="connsiteX4780" fmla="*/ 4066568 w 6494035"/>
              <a:gd name="connsiteY4780" fmla="*/ 1910872 h 3722228"/>
              <a:gd name="connsiteX4781" fmla="*/ 4077444 w 6494035"/>
              <a:gd name="connsiteY4781" fmla="*/ 1906800 h 3722228"/>
              <a:gd name="connsiteX4782" fmla="*/ 4085200 w 6494035"/>
              <a:gd name="connsiteY4782" fmla="*/ 1899063 h 3722228"/>
              <a:gd name="connsiteX4783" fmla="*/ 4097495 w 6494035"/>
              <a:gd name="connsiteY4783" fmla="*/ 1883520 h 3722228"/>
              <a:gd name="connsiteX4784" fmla="*/ 4108465 w 6494035"/>
              <a:gd name="connsiteY4784" fmla="*/ 1872593 h 3722228"/>
              <a:gd name="connsiteX4785" fmla="*/ 4113005 w 6494035"/>
              <a:gd name="connsiteY4785" fmla="*/ 1864855 h 3722228"/>
              <a:gd name="connsiteX4786" fmla="*/ 4117545 w 6494035"/>
              <a:gd name="connsiteY4786" fmla="*/ 1869403 h 3722228"/>
              <a:gd name="connsiteX4787" fmla="*/ 4117545 w 6494035"/>
              <a:gd name="connsiteY4787" fmla="*/ 1875783 h 3722228"/>
              <a:gd name="connsiteX4788" fmla="*/ 4117545 w 6494035"/>
              <a:gd name="connsiteY4788" fmla="*/ 1888135 h 3722228"/>
              <a:gd name="connsiteX4789" fmla="*/ 4132582 w 6494035"/>
              <a:gd name="connsiteY4789" fmla="*/ 1910872 h 3722228"/>
              <a:gd name="connsiteX4790" fmla="*/ 4158969 w 6494035"/>
              <a:gd name="connsiteY4790" fmla="*/ 1918610 h 3722228"/>
              <a:gd name="connsiteX4791" fmla="*/ 4171264 w 6494035"/>
              <a:gd name="connsiteY4791" fmla="*/ 1922275 h 3722228"/>
              <a:gd name="connsiteX4792" fmla="*/ 4186774 w 6494035"/>
              <a:gd name="connsiteY4792" fmla="*/ 1941822 h 3722228"/>
              <a:gd name="connsiteX4793" fmla="*/ 4194530 w 6494035"/>
              <a:gd name="connsiteY4793" fmla="*/ 1945012 h 3722228"/>
              <a:gd name="connsiteX4794" fmla="*/ 4186774 w 6494035"/>
              <a:gd name="connsiteY4794" fmla="*/ 1968292 h 3722228"/>
              <a:gd name="connsiteX4795" fmla="*/ 4171264 w 6494035"/>
              <a:gd name="connsiteY4795" fmla="*/ 1991504 h 3722228"/>
              <a:gd name="connsiteX4796" fmla="*/ 4166724 w 6494035"/>
              <a:gd name="connsiteY4796" fmla="*/ 1991504 h 3722228"/>
              <a:gd name="connsiteX4797" fmla="*/ 4163603 w 6494035"/>
              <a:gd name="connsiteY4797" fmla="*/ 1988314 h 3722228"/>
              <a:gd name="connsiteX4798" fmla="*/ 4158969 w 6494035"/>
              <a:gd name="connsiteY4798" fmla="*/ 1999241 h 3722228"/>
              <a:gd name="connsiteX4799" fmla="*/ 4155848 w 6494035"/>
              <a:gd name="connsiteY4799" fmla="*/ 2011118 h 3722228"/>
              <a:gd name="connsiteX4800" fmla="*/ 4158969 w 6494035"/>
              <a:gd name="connsiteY4800" fmla="*/ 2022453 h 3722228"/>
              <a:gd name="connsiteX4801" fmla="*/ 4140338 w 6494035"/>
              <a:gd name="connsiteY4801" fmla="*/ 2026593 h 3722228"/>
              <a:gd name="connsiteX4802" fmla="*/ 4132582 w 6494035"/>
              <a:gd name="connsiteY4802" fmla="*/ 2034331 h 3722228"/>
              <a:gd name="connsiteX4803" fmla="*/ 4132582 w 6494035"/>
              <a:gd name="connsiteY4803" fmla="*/ 2042068 h 3722228"/>
              <a:gd name="connsiteX4804" fmla="*/ 4128516 w 6494035"/>
              <a:gd name="connsiteY4804" fmla="*/ 2045258 h 3722228"/>
              <a:gd name="connsiteX4805" fmla="*/ 4108465 w 6494035"/>
              <a:gd name="connsiteY4805" fmla="*/ 2049805 h 3722228"/>
              <a:gd name="connsiteX4806" fmla="*/ 4108465 w 6494035"/>
              <a:gd name="connsiteY4806" fmla="*/ 2060733 h 3722228"/>
              <a:gd name="connsiteX4807" fmla="*/ 4105250 w 6494035"/>
              <a:gd name="connsiteY4807" fmla="*/ 2065280 h 3722228"/>
              <a:gd name="connsiteX4808" fmla="*/ 4097495 w 6494035"/>
              <a:gd name="connsiteY4808" fmla="*/ 2065280 h 3722228"/>
              <a:gd name="connsiteX4809" fmla="*/ 4077444 w 6494035"/>
              <a:gd name="connsiteY4809" fmla="*/ 2068470 h 3722228"/>
              <a:gd name="connsiteX4810" fmla="*/ 4066568 w 6494035"/>
              <a:gd name="connsiteY4810" fmla="*/ 2073017 h 3722228"/>
              <a:gd name="connsiteX4811" fmla="*/ 4051058 w 6494035"/>
              <a:gd name="connsiteY4811" fmla="*/ 2080755 h 3722228"/>
              <a:gd name="connsiteX4812" fmla="*/ 4046991 w 6494035"/>
              <a:gd name="connsiteY4812" fmla="*/ 2091750 h 3722228"/>
              <a:gd name="connsiteX4813" fmla="*/ 4046991 w 6494035"/>
              <a:gd name="connsiteY4813" fmla="*/ 2096297 h 3722228"/>
              <a:gd name="connsiteX4814" fmla="*/ 3997339 w 6494035"/>
              <a:gd name="connsiteY4814" fmla="*/ 2114962 h 3722228"/>
              <a:gd name="connsiteX4815" fmla="*/ 3985044 w 6494035"/>
              <a:gd name="connsiteY4815" fmla="*/ 2119034 h 3722228"/>
              <a:gd name="connsiteX4816" fmla="*/ 3977288 w 6494035"/>
              <a:gd name="connsiteY4816" fmla="*/ 2130437 h 3722228"/>
              <a:gd name="connsiteX4817" fmla="*/ 3966318 w 6494035"/>
              <a:gd name="connsiteY4817" fmla="*/ 2130437 h 3722228"/>
              <a:gd name="connsiteX4818" fmla="*/ 3962251 w 6494035"/>
              <a:gd name="connsiteY4818" fmla="*/ 2130437 h 3722228"/>
              <a:gd name="connsiteX4819" fmla="*/ 3943146 w 6494035"/>
              <a:gd name="connsiteY4819" fmla="*/ 2142314 h 3722228"/>
              <a:gd name="connsiteX4820" fmla="*/ 3915814 w 6494035"/>
              <a:gd name="connsiteY4820" fmla="*/ 2145436 h 3722228"/>
              <a:gd name="connsiteX4821" fmla="*/ 3903519 w 6494035"/>
              <a:gd name="connsiteY4821" fmla="*/ 2150052 h 3722228"/>
              <a:gd name="connsiteX4822" fmla="*/ 3903519 w 6494035"/>
              <a:gd name="connsiteY4822" fmla="*/ 2157789 h 3722228"/>
              <a:gd name="connsiteX4823" fmla="*/ 3892548 w 6494035"/>
              <a:gd name="connsiteY4823" fmla="*/ 2157789 h 3722228"/>
              <a:gd name="connsiteX4824" fmla="*/ 3877038 w 6494035"/>
              <a:gd name="connsiteY4824" fmla="*/ 2157789 h 3722228"/>
              <a:gd name="connsiteX4825" fmla="*/ 3869377 w 6494035"/>
              <a:gd name="connsiteY4825" fmla="*/ 2153241 h 3722228"/>
              <a:gd name="connsiteX4826" fmla="*/ 3865216 w 6494035"/>
              <a:gd name="connsiteY4826" fmla="*/ 2142314 h 3722228"/>
              <a:gd name="connsiteX4827" fmla="*/ 3862095 w 6494035"/>
              <a:gd name="connsiteY4827" fmla="*/ 2119034 h 3722228"/>
              <a:gd name="connsiteX4828" fmla="*/ 3854340 w 6494035"/>
              <a:gd name="connsiteY4828" fmla="*/ 2099487 h 3722228"/>
              <a:gd name="connsiteX4829" fmla="*/ 3854340 w 6494035"/>
              <a:gd name="connsiteY4829" fmla="*/ 2088560 h 3722228"/>
              <a:gd name="connsiteX4830" fmla="*/ 3854340 w 6494035"/>
              <a:gd name="connsiteY4830" fmla="*/ 2080755 h 3722228"/>
              <a:gd name="connsiteX4831" fmla="*/ 3842045 w 6494035"/>
              <a:gd name="connsiteY4831" fmla="*/ 2057543 h 3722228"/>
              <a:gd name="connsiteX4832" fmla="*/ 3831074 w 6494035"/>
              <a:gd name="connsiteY4832" fmla="*/ 2045258 h 3722228"/>
              <a:gd name="connsiteX4833" fmla="*/ 3811024 w 6494035"/>
              <a:gd name="connsiteY4833" fmla="*/ 2014716 h 3722228"/>
              <a:gd name="connsiteX4834" fmla="*/ 3800147 w 6494035"/>
              <a:gd name="connsiteY4834" fmla="*/ 1996051 h 3722228"/>
              <a:gd name="connsiteX4835" fmla="*/ 3784637 w 6494035"/>
              <a:gd name="connsiteY4835" fmla="*/ 1991504 h 3722228"/>
              <a:gd name="connsiteX4836" fmla="*/ 3772815 w 6494035"/>
              <a:gd name="connsiteY4836" fmla="*/ 1972839 h 3722228"/>
              <a:gd name="connsiteX4837" fmla="*/ 3772815 w 6494035"/>
              <a:gd name="connsiteY4837" fmla="*/ 1957364 h 3722228"/>
              <a:gd name="connsiteX4838" fmla="*/ 3772815 w 6494035"/>
              <a:gd name="connsiteY4838" fmla="*/ 1949627 h 3722228"/>
              <a:gd name="connsiteX4839" fmla="*/ 3754089 w 6494035"/>
              <a:gd name="connsiteY4839" fmla="*/ 1914537 h 3722228"/>
              <a:gd name="connsiteX4840" fmla="*/ 3738578 w 6494035"/>
              <a:gd name="connsiteY4840" fmla="*/ 1906800 h 3722228"/>
              <a:gd name="connsiteX4841" fmla="*/ 3729499 w 6494035"/>
              <a:gd name="connsiteY4841" fmla="*/ 1895873 h 3722228"/>
              <a:gd name="connsiteX4842" fmla="*/ 3734039 w 6494035"/>
              <a:gd name="connsiteY4842" fmla="*/ 1891325 h 3722228"/>
              <a:gd name="connsiteX4843" fmla="*/ 3718623 w 6494035"/>
              <a:gd name="connsiteY4843" fmla="*/ 1872593 h 3722228"/>
              <a:gd name="connsiteX4844" fmla="*/ 3703112 w 6494035"/>
              <a:gd name="connsiteY4844" fmla="*/ 1846191 h 3722228"/>
              <a:gd name="connsiteX4845" fmla="*/ 3691290 w 6494035"/>
              <a:gd name="connsiteY4845" fmla="*/ 1826169 h 3722228"/>
              <a:gd name="connsiteX4846" fmla="*/ 3683535 w 6494035"/>
              <a:gd name="connsiteY4846" fmla="*/ 1822979 h 3722228"/>
              <a:gd name="connsiteX4847" fmla="*/ 3675780 w 6494035"/>
              <a:gd name="connsiteY4847" fmla="*/ 1822979 h 3722228"/>
              <a:gd name="connsiteX4848" fmla="*/ 3680320 w 6494035"/>
              <a:gd name="connsiteY4848" fmla="*/ 1807504 h 3722228"/>
              <a:gd name="connsiteX4849" fmla="*/ 3680320 w 6494035"/>
              <a:gd name="connsiteY4849" fmla="*/ 1795626 h 3722228"/>
              <a:gd name="connsiteX4850" fmla="*/ 3680320 w 6494035"/>
              <a:gd name="connsiteY4850" fmla="*/ 1780152 h 3722228"/>
              <a:gd name="connsiteX4851" fmla="*/ 3679548 w 6494035"/>
              <a:gd name="connsiteY4851" fmla="*/ 1778294 h 3722228"/>
              <a:gd name="connsiteX4852" fmla="*/ 3680199 w 6494035"/>
              <a:gd name="connsiteY4852" fmla="*/ 1780102 h 3722228"/>
              <a:gd name="connsiteX4853" fmla="*/ 3680199 w 6494035"/>
              <a:gd name="connsiteY4853" fmla="*/ 1795624 h 3722228"/>
              <a:gd name="connsiteX4854" fmla="*/ 3676118 w 6494035"/>
              <a:gd name="connsiteY4854" fmla="*/ 1795624 h 3722228"/>
              <a:gd name="connsiteX4855" fmla="*/ 3676118 w 6494035"/>
              <a:gd name="connsiteY4855" fmla="*/ 1802919 h 3722228"/>
              <a:gd name="connsiteX4856" fmla="*/ 3672458 w 6494035"/>
              <a:gd name="connsiteY4856" fmla="*/ 1822942 h 3722228"/>
              <a:gd name="connsiteX4857" fmla="*/ 3668376 w 6494035"/>
              <a:gd name="connsiteY4857" fmla="*/ 1830703 h 3722228"/>
              <a:gd name="connsiteX4858" fmla="*/ 3649656 w 6494035"/>
              <a:gd name="connsiteY4858" fmla="*/ 1815181 h 3722228"/>
              <a:gd name="connsiteX4859" fmla="*/ 3645152 w 6494035"/>
              <a:gd name="connsiteY4859" fmla="*/ 1802919 h 3722228"/>
              <a:gd name="connsiteX4860" fmla="*/ 3641914 w 6494035"/>
              <a:gd name="connsiteY4860" fmla="*/ 1799737 h 3722228"/>
              <a:gd name="connsiteX4861" fmla="*/ 3634173 w 6494035"/>
              <a:gd name="connsiteY4861" fmla="*/ 1787863 h 3722228"/>
              <a:gd name="connsiteX4862" fmla="*/ 3629598 w 6494035"/>
              <a:gd name="connsiteY4862" fmla="*/ 1787863 h 3722228"/>
              <a:gd name="connsiteX4863" fmla="*/ 3629598 w 6494035"/>
              <a:gd name="connsiteY4863" fmla="*/ 1791976 h 3722228"/>
              <a:gd name="connsiteX4864" fmla="*/ 3634173 w 6494035"/>
              <a:gd name="connsiteY4864" fmla="*/ 1799737 h 3722228"/>
              <a:gd name="connsiteX4865" fmla="*/ 3652893 w 6494035"/>
              <a:gd name="connsiteY4865" fmla="*/ 1826124 h 3722228"/>
              <a:gd name="connsiteX4866" fmla="*/ 3652893 w 6494035"/>
              <a:gd name="connsiteY4866" fmla="*/ 1833885 h 3722228"/>
              <a:gd name="connsiteX4867" fmla="*/ 3664716 w 6494035"/>
              <a:gd name="connsiteY4867" fmla="*/ 1853908 h 3722228"/>
              <a:gd name="connsiteX4868" fmla="*/ 3676118 w 6494035"/>
              <a:gd name="connsiteY4868" fmla="*/ 1872611 h 3722228"/>
              <a:gd name="connsiteX4869" fmla="*/ 3698920 w 6494035"/>
              <a:gd name="connsiteY4869" fmla="*/ 1914520 h 3722228"/>
              <a:gd name="connsiteX4870" fmla="*/ 3703424 w 6494035"/>
              <a:gd name="connsiteY4870" fmla="*/ 1918555 h 3722228"/>
              <a:gd name="connsiteX4871" fmla="*/ 3698920 w 6494035"/>
              <a:gd name="connsiteY4871" fmla="*/ 1918555 h 3722228"/>
              <a:gd name="connsiteX4872" fmla="*/ 3706661 w 6494035"/>
              <a:gd name="connsiteY4872" fmla="*/ 1941838 h 3722228"/>
              <a:gd name="connsiteX4873" fmla="*/ 3714403 w 6494035"/>
              <a:gd name="connsiteY4873" fmla="*/ 1945020 h 3722228"/>
              <a:gd name="connsiteX4874" fmla="*/ 3718907 w 6494035"/>
              <a:gd name="connsiteY4874" fmla="*/ 1952703 h 3722228"/>
              <a:gd name="connsiteX4875" fmla="*/ 3726719 w 6494035"/>
              <a:gd name="connsiteY4875" fmla="*/ 1960464 h 3722228"/>
              <a:gd name="connsiteX4876" fmla="*/ 3729886 w 6494035"/>
              <a:gd name="connsiteY4876" fmla="*/ 1972803 h 3722228"/>
              <a:gd name="connsiteX4877" fmla="*/ 3738542 w 6494035"/>
              <a:gd name="connsiteY4877" fmla="*/ 1980486 h 3722228"/>
              <a:gd name="connsiteX4878" fmla="*/ 3734460 w 6494035"/>
              <a:gd name="connsiteY4878" fmla="*/ 1980486 h 3722228"/>
              <a:gd name="connsiteX4879" fmla="*/ 3746283 w 6494035"/>
              <a:gd name="connsiteY4879" fmla="*/ 2026508 h 3722228"/>
              <a:gd name="connsiteX4880" fmla="*/ 3754025 w 6494035"/>
              <a:gd name="connsiteY4880" fmla="*/ 2034269 h 3722228"/>
              <a:gd name="connsiteX4881" fmla="*/ 3764933 w 6494035"/>
              <a:gd name="connsiteY4881" fmla="*/ 2042030 h 3722228"/>
              <a:gd name="connsiteX4882" fmla="*/ 3769508 w 6494035"/>
              <a:gd name="connsiteY4882" fmla="*/ 2045212 h 3722228"/>
              <a:gd name="connsiteX4883" fmla="*/ 3777249 w 6494035"/>
              <a:gd name="connsiteY4883" fmla="*/ 2068416 h 3722228"/>
              <a:gd name="connsiteX4884" fmla="*/ 3784991 w 6494035"/>
              <a:gd name="connsiteY4884" fmla="*/ 2091621 h 3722228"/>
              <a:gd name="connsiteX4885" fmla="*/ 3792732 w 6494035"/>
              <a:gd name="connsiteY4885" fmla="*/ 2107143 h 3722228"/>
              <a:gd name="connsiteX4886" fmla="*/ 3795969 w 6494035"/>
              <a:gd name="connsiteY4886" fmla="*/ 2107143 h 3722228"/>
              <a:gd name="connsiteX4887" fmla="*/ 3795969 w 6494035"/>
              <a:gd name="connsiteY4887" fmla="*/ 2099382 h 3722228"/>
              <a:gd name="connsiteX4888" fmla="*/ 3803711 w 6494035"/>
              <a:gd name="connsiteY4888" fmla="*/ 2111256 h 3722228"/>
              <a:gd name="connsiteX4889" fmla="*/ 3808285 w 6494035"/>
              <a:gd name="connsiteY4889" fmla="*/ 2111256 h 3722228"/>
              <a:gd name="connsiteX4890" fmla="*/ 3819194 w 6494035"/>
              <a:gd name="connsiteY4890" fmla="*/ 2114904 h 3722228"/>
              <a:gd name="connsiteX4891" fmla="*/ 3834677 w 6494035"/>
              <a:gd name="connsiteY4891" fmla="*/ 2129882 h 3722228"/>
              <a:gd name="connsiteX4892" fmla="*/ 3846500 w 6494035"/>
              <a:gd name="connsiteY4892" fmla="*/ 2145404 h 3722228"/>
              <a:gd name="connsiteX4893" fmla="*/ 3857901 w 6494035"/>
              <a:gd name="connsiteY4893" fmla="*/ 2153165 h 3722228"/>
              <a:gd name="connsiteX4894" fmla="*/ 3862053 w 6494035"/>
              <a:gd name="connsiteY4894" fmla="*/ 2153165 h 3722228"/>
              <a:gd name="connsiteX4895" fmla="*/ 3865220 w 6494035"/>
              <a:gd name="connsiteY4895" fmla="*/ 2157666 h 3722228"/>
              <a:gd name="connsiteX4896" fmla="*/ 3869795 w 6494035"/>
              <a:gd name="connsiteY4896" fmla="*/ 2173187 h 3722228"/>
              <a:gd name="connsiteX4897" fmla="*/ 3854242 w 6494035"/>
              <a:gd name="connsiteY4897" fmla="*/ 2180948 h 3722228"/>
              <a:gd name="connsiteX4898" fmla="*/ 3854242 w 6494035"/>
              <a:gd name="connsiteY4898" fmla="*/ 2184130 h 3722228"/>
              <a:gd name="connsiteX4899" fmla="*/ 3865220 w 6494035"/>
              <a:gd name="connsiteY4899" fmla="*/ 2180948 h 3722228"/>
              <a:gd name="connsiteX4900" fmla="*/ 3869795 w 6494035"/>
              <a:gd name="connsiteY4900" fmla="*/ 2184130 h 3722228"/>
              <a:gd name="connsiteX4901" fmla="*/ 3885278 w 6494035"/>
              <a:gd name="connsiteY4901" fmla="*/ 2203687 h 3722228"/>
              <a:gd name="connsiteX4902" fmla="*/ 3896186 w 6494035"/>
              <a:gd name="connsiteY4902" fmla="*/ 2207335 h 3722228"/>
              <a:gd name="connsiteX4903" fmla="*/ 3919411 w 6494035"/>
              <a:gd name="connsiteY4903" fmla="*/ 2196392 h 3722228"/>
              <a:gd name="connsiteX4904" fmla="*/ 3935808 w 6494035"/>
              <a:gd name="connsiteY4904" fmla="*/ 2199574 h 3722228"/>
              <a:gd name="connsiteX4905" fmla="*/ 3954529 w 6494035"/>
              <a:gd name="connsiteY4905" fmla="*/ 2191813 h 3722228"/>
              <a:gd name="connsiteX4906" fmla="*/ 3962270 w 6494035"/>
              <a:gd name="connsiteY4906" fmla="*/ 2191813 h 3722228"/>
              <a:gd name="connsiteX4907" fmla="*/ 3982327 w 6494035"/>
              <a:gd name="connsiteY4907" fmla="*/ 2188632 h 3722228"/>
              <a:gd name="connsiteX4908" fmla="*/ 3993236 w 6494035"/>
              <a:gd name="connsiteY4908" fmla="*/ 2188632 h 3722228"/>
              <a:gd name="connsiteX4909" fmla="*/ 4008719 w 6494035"/>
              <a:gd name="connsiteY4909" fmla="*/ 2184130 h 3722228"/>
              <a:gd name="connsiteX4910" fmla="*/ 4016460 w 6494035"/>
              <a:gd name="connsiteY4910" fmla="*/ 2180948 h 3722228"/>
              <a:gd name="connsiteX4911" fmla="*/ 4020612 w 6494035"/>
              <a:gd name="connsiteY4911" fmla="*/ 2173187 h 3722228"/>
              <a:gd name="connsiteX4912" fmla="*/ 4032014 w 6494035"/>
              <a:gd name="connsiteY4912" fmla="*/ 2176369 h 3722228"/>
              <a:gd name="connsiteX4913" fmla="*/ 4028354 w 6494035"/>
              <a:gd name="connsiteY4913" fmla="*/ 2188632 h 3722228"/>
              <a:gd name="connsiteX4914" fmla="*/ 4028354 w 6494035"/>
              <a:gd name="connsiteY4914" fmla="*/ 2191813 h 3722228"/>
              <a:gd name="connsiteX4915" fmla="*/ 4028354 w 6494035"/>
              <a:gd name="connsiteY4915" fmla="*/ 2207335 h 3722228"/>
              <a:gd name="connsiteX4916" fmla="*/ 4024202 w 6494035"/>
              <a:gd name="connsiteY4916" fmla="*/ 2226892 h 3722228"/>
              <a:gd name="connsiteX4917" fmla="*/ 4008719 w 6494035"/>
              <a:gd name="connsiteY4917" fmla="*/ 2250175 h 3722228"/>
              <a:gd name="connsiteX4918" fmla="*/ 4005552 w 6494035"/>
              <a:gd name="connsiteY4918" fmla="*/ 2257858 h 3722228"/>
              <a:gd name="connsiteX4919" fmla="*/ 4005552 w 6494035"/>
              <a:gd name="connsiteY4919" fmla="*/ 2265619 h 3722228"/>
              <a:gd name="connsiteX4920" fmla="*/ 3990069 w 6494035"/>
              <a:gd name="connsiteY4920" fmla="*/ 2288824 h 3722228"/>
              <a:gd name="connsiteX4921" fmla="*/ 3990069 w 6494035"/>
              <a:gd name="connsiteY4921" fmla="*/ 2296584 h 3722228"/>
              <a:gd name="connsiteX4922" fmla="*/ 3966845 w 6494035"/>
              <a:gd name="connsiteY4922" fmla="*/ 2330732 h 3722228"/>
              <a:gd name="connsiteX4923" fmla="*/ 3931726 w 6494035"/>
              <a:gd name="connsiteY4923" fmla="*/ 2365811 h 3722228"/>
              <a:gd name="connsiteX4924" fmla="*/ 3908502 w 6494035"/>
              <a:gd name="connsiteY4924" fmla="*/ 2384514 h 3722228"/>
              <a:gd name="connsiteX4925" fmla="*/ 3869795 w 6494035"/>
              <a:gd name="connsiteY4925" fmla="*/ 2415480 h 3722228"/>
              <a:gd name="connsiteX4926" fmla="*/ 3838759 w 6494035"/>
              <a:gd name="connsiteY4926" fmla="*/ 2450559 h 3722228"/>
              <a:gd name="connsiteX4927" fmla="*/ 3834677 w 6494035"/>
              <a:gd name="connsiteY4927" fmla="*/ 2458320 h 3722228"/>
              <a:gd name="connsiteX4928" fmla="*/ 3823768 w 6494035"/>
              <a:gd name="connsiteY4928" fmla="*/ 2466003 h 3722228"/>
              <a:gd name="connsiteX4929" fmla="*/ 3823768 w 6494035"/>
              <a:gd name="connsiteY4929" fmla="*/ 2469185 h 3722228"/>
              <a:gd name="connsiteX4930" fmla="*/ 3816027 w 6494035"/>
              <a:gd name="connsiteY4930" fmla="*/ 2473764 h 3722228"/>
              <a:gd name="connsiteX4931" fmla="*/ 3808285 w 6494035"/>
              <a:gd name="connsiteY4931" fmla="*/ 2476946 h 3722228"/>
              <a:gd name="connsiteX4932" fmla="*/ 3803711 w 6494035"/>
              <a:gd name="connsiteY4932" fmla="*/ 2489285 h 3722228"/>
              <a:gd name="connsiteX4933" fmla="*/ 3795969 w 6494035"/>
              <a:gd name="connsiteY4933" fmla="*/ 2507911 h 3722228"/>
              <a:gd name="connsiteX4934" fmla="*/ 3788228 w 6494035"/>
              <a:gd name="connsiteY4934" fmla="*/ 2519785 h 3722228"/>
              <a:gd name="connsiteX4935" fmla="*/ 3780487 w 6494035"/>
              <a:gd name="connsiteY4935" fmla="*/ 2535230 h 3722228"/>
              <a:gd name="connsiteX4936" fmla="*/ 3780487 w 6494035"/>
              <a:gd name="connsiteY4936" fmla="*/ 2550751 h 3722228"/>
              <a:gd name="connsiteX4937" fmla="*/ 3784991 w 6494035"/>
              <a:gd name="connsiteY4937" fmla="*/ 2558512 h 3722228"/>
              <a:gd name="connsiteX4938" fmla="*/ 3788228 w 6494035"/>
              <a:gd name="connsiteY4938" fmla="*/ 2561694 h 3722228"/>
              <a:gd name="connsiteX4939" fmla="*/ 3792732 w 6494035"/>
              <a:gd name="connsiteY4939" fmla="*/ 2566195 h 3722228"/>
              <a:gd name="connsiteX4940" fmla="*/ 3792732 w 6494035"/>
              <a:gd name="connsiteY4940" fmla="*/ 2569377 h 3722228"/>
              <a:gd name="connsiteX4941" fmla="*/ 3788228 w 6494035"/>
              <a:gd name="connsiteY4941" fmla="*/ 2573956 h 3722228"/>
              <a:gd name="connsiteX4942" fmla="*/ 3792732 w 6494035"/>
              <a:gd name="connsiteY4942" fmla="*/ 2584899 h 3722228"/>
              <a:gd name="connsiteX4943" fmla="*/ 3788228 w 6494035"/>
              <a:gd name="connsiteY4943" fmla="*/ 2597161 h 3722228"/>
              <a:gd name="connsiteX4944" fmla="*/ 3792732 w 6494035"/>
              <a:gd name="connsiteY4944" fmla="*/ 2612217 h 3722228"/>
              <a:gd name="connsiteX4945" fmla="*/ 3795969 w 6494035"/>
              <a:gd name="connsiteY4945" fmla="*/ 2627738 h 3722228"/>
              <a:gd name="connsiteX4946" fmla="*/ 3803711 w 6494035"/>
              <a:gd name="connsiteY4946" fmla="*/ 2631386 h 3722228"/>
              <a:gd name="connsiteX4947" fmla="*/ 3808285 w 6494035"/>
              <a:gd name="connsiteY4947" fmla="*/ 2635422 h 3722228"/>
              <a:gd name="connsiteX4948" fmla="*/ 3808285 w 6494035"/>
              <a:gd name="connsiteY4948" fmla="*/ 2638604 h 3722228"/>
              <a:gd name="connsiteX4949" fmla="*/ 3811452 w 6494035"/>
              <a:gd name="connsiteY4949" fmla="*/ 2646364 h 3722228"/>
              <a:gd name="connsiteX4950" fmla="*/ 3808285 w 6494035"/>
              <a:gd name="connsiteY4950" fmla="*/ 2658704 h 3722228"/>
              <a:gd name="connsiteX4951" fmla="*/ 3808285 w 6494035"/>
              <a:gd name="connsiteY4951" fmla="*/ 2669647 h 3722228"/>
              <a:gd name="connsiteX4952" fmla="*/ 3808285 w 6494035"/>
              <a:gd name="connsiteY4952" fmla="*/ 2681909 h 3722228"/>
              <a:gd name="connsiteX4953" fmla="*/ 3811452 w 6494035"/>
              <a:gd name="connsiteY4953" fmla="*/ 2689670 h 3722228"/>
              <a:gd name="connsiteX4954" fmla="*/ 3808285 w 6494035"/>
              <a:gd name="connsiteY4954" fmla="*/ 2692852 h 3722228"/>
              <a:gd name="connsiteX4955" fmla="*/ 3811452 w 6494035"/>
              <a:gd name="connsiteY4955" fmla="*/ 2700612 h 3722228"/>
              <a:gd name="connsiteX4956" fmla="*/ 3811452 w 6494035"/>
              <a:gd name="connsiteY4956" fmla="*/ 2719238 h 3722228"/>
              <a:gd name="connsiteX4957" fmla="*/ 3816027 w 6494035"/>
              <a:gd name="connsiteY4957" fmla="*/ 2723817 h 3722228"/>
              <a:gd name="connsiteX4958" fmla="*/ 3811452 w 6494035"/>
              <a:gd name="connsiteY4958" fmla="*/ 2731578 h 3722228"/>
              <a:gd name="connsiteX4959" fmla="*/ 3808285 w 6494035"/>
              <a:gd name="connsiteY4959" fmla="*/ 2734760 h 3722228"/>
              <a:gd name="connsiteX4960" fmla="*/ 3811452 w 6494035"/>
              <a:gd name="connsiteY4960" fmla="*/ 2739261 h 3722228"/>
              <a:gd name="connsiteX4961" fmla="*/ 3803711 w 6494035"/>
              <a:gd name="connsiteY4961" fmla="*/ 2746556 h 3722228"/>
              <a:gd name="connsiteX4962" fmla="*/ 3795969 w 6494035"/>
              <a:gd name="connsiteY4962" fmla="*/ 2757965 h 3722228"/>
              <a:gd name="connsiteX4963" fmla="*/ 3792732 w 6494035"/>
              <a:gd name="connsiteY4963" fmla="*/ 2762078 h 3722228"/>
              <a:gd name="connsiteX4964" fmla="*/ 3788228 w 6494035"/>
              <a:gd name="connsiteY4964" fmla="*/ 2765726 h 3722228"/>
              <a:gd name="connsiteX4965" fmla="*/ 3777249 w 6494035"/>
              <a:gd name="connsiteY4965" fmla="*/ 2769839 h 3722228"/>
              <a:gd name="connsiteX4966" fmla="*/ 3772675 w 6494035"/>
              <a:gd name="connsiteY4966" fmla="*/ 2777522 h 3722228"/>
              <a:gd name="connsiteX4967" fmla="*/ 3749943 w 6494035"/>
              <a:gd name="connsiteY4967" fmla="*/ 2785283 h 3722228"/>
              <a:gd name="connsiteX4968" fmla="*/ 3734460 w 6494035"/>
              <a:gd name="connsiteY4968" fmla="*/ 2793044 h 3722228"/>
              <a:gd name="connsiteX4969" fmla="*/ 3729886 w 6494035"/>
              <a:gd name="connsiteY4969" fmla="*/ 2796226 h 3722228"/>
              <a:gd name="connsiteX4970" fmla="*/ 3729886 w 6494035"/>
              <a:gd name="connsiteY4970" fmla="*/ 2800805 h 3722228"/>
              <a:gd name="connsiteX4971" fmla="*/ 3718907 w 6494035"/>
              <a:gd name="connsiteY4971" fmla="*/ 2811747 h 3722228"/>
              <a:gd name="connsiteX4972" fmla="*/ 3706661 w 6494035"/>
              <a:gd name="connsiteY4972" fmla="*/ 2819431 h 3722228"/>
              <a:gd name="connsiteX4973" fmla="*/ 3687941 w 6494035"/>
              <a:gd name="connsiteY4973" fmla="*/ 2839531 h 3722228"/>
              <a:gd name="connsiteX4974" fmla="*/ 3683859 w 6494035"/>
              <a:gd name="connsiteY4974" fmla="*/ 2846749 h 3722228"/>
              <a:gd name="connsiteX4975" fmla="*/ 3687941 w 6494035"/>
              <a:gd name="connsiteY4975" fmla="*/ 2858157 h 3722228"/>
              <a:gd name="connsiteX4976" fmla="*/ 3691178 w 6494035"/>
              <a:gd name="connsiteY4976" fmla="*/ 2873213 h 3722228"/>
              <a:gd name="connsiteX4977" fmla="*/ 3695682 w 6494035"/>
              <a:gd name="connsiteY4977" fmla="*/ 2888657 h 3722228"/>
              <a:gd name="connsiteX4978" fmla="*/ 3695682 w 6494035"/>
              <a:gd name="connsiteY4978" fmla="*/ 2885475 h 3722228"/>
              <a:gd name="connsiteX4979" fmla="*/ 3698920 w 6494035"/>
              <a:gd name="connsiteY4979" fmla="*/ 2888657 h 3722228"/>
              <a:gd name="connsiteX4980" fmla="*/ 3698920 w 6494035"/>
              <a:gd name="connsiteY4980" fmla="*/ 2904179 h 3722228"/>
              <a:gd name="connsiteX4981" fmla="*/ 3695682 w 6494035"/>
              <a:gd name="connsiteY4981" fmla="*/ 2911940 h 3722228"/>
              <a:gd name="connsiteX4982" fmla="*/ 3691178 w 6494035"/>
              <a:gd name="connsiteY4982" fmla="*/ 2927384 h 3722228"/>
              <a:gd name="connsiteX4983" fmla="*/ 3695682 w 6494035"/>
              <a:gd name="connsiteY4983" fmla="*/ 2924202 h 3722228"/>
              <a:gd name="connsiteX4984" fmla="*/ 3698920 w 6494035"/>
              <a:gd name="connsiteY4984" fmla="*/ 2931963 h 3722228"/>
              <a:gd name="connsiteX4985" fmla="*/ 3687941 w 6494035"/>
              <a:gd name="connsiteY4985" fmla="*/ 2939724 h 3722228"/>
              <a:gd name="connsiteX4986" fmla="*/ 3657397 w 6494035"/>
              <a:gd name="connsiteY4986" fmla="*/ 2950589 h 3722228"/>
              <a:gd name="connsiteX4987" fmla="*/ 3649656 w 6494035"/>
              <a:gd name="connsiteY4987" fmla="*/ 2954702 h 3722228"/>
              <a:gd name="connsiteX4988" fmla="*/ 3641914 w 6494035"/>
              <a:gd name="connsiteY4988" fmla="*/ 2962463 h 3722228"/>
              <a:gd name="connsiteX4989" fmla="*/ 3634173 w 6494035"/>
              <a:gd name="connsiteY4989" fmla="*/ 2966110 h 3722228"/>
              <a:gd name="connsiteX4990" fmla="*/ 3637410 w 6494035"/>
              <a:gd name="connsiteY4990" fmla="*/ 2973405 h 3722228"/>
              <a:gd name="connsiteX4991" fmla="*/ 3641914 w 6494035"/>
              <a:gd name="connsiteY4991" fmla="*/ 2970224 h 3722228"/>
              <a:gd name="connsiteX4992" fmla="*/ 3641914 w 6494035"/>
              <a:gd name="connsiteY4992" fmla="*/ 2973405 h 3722228"/>
              <a:gd name="connsiteX4993" fmla="*/ 3641914 w 6494035"/>
              <a:gd name="connsiteY4993" fmla="*/ 2988849 h 3722228"/>
              <a:gd name="connsiteX4994" fmla="*/ 3634173 w 6494035"/>
              <a:gd name="connsiteY4994" fmla="*/ 3008950 h 3722228"/>
              <a:gd name="connsiteX4995" fmla="*/ 3626431 w 6494035"/>
              <a:gd name="connsiteY4995" fmla="*/ 3027576 h 3722228"/>
              <a:gd name="connsiteX4996" fmla="*/ 3598633 w 6494035"/>
              <a:gd name="connsiteY4996" fmla="*/ 3050858 h 3722228"/>
              <a:gd name="connsiteX4997" fmla="*/ 3598633 w 6494035"/>
              <a:gd name="connsiteY4997" fmla="*/ 3058542 h 3722228"/>
              <a:gd name="connsiteX4998" fmla="*/ 3583642 w 6494035"/>
              <a:gd name="connsiteY4998" fmla="*/ 3073598 h 3722228"/>
              <a:gd name="connsiteX4999" fmla="*/ 3583642 w 6494035"/>
              <a:gd name="connsiteY4999" fmla="*/ 3081358 h 3722228"/>
              <a:gd name="connsiteX5000" fmla="*/ 3564500 w 6494035"/>
              <a:gd name="connsiteY5000" fmla="*/ 3096802 h 3722228"/>
              <a:gd name="connsiteX5001" fmla="*/ 3544865 w 6494035"/>
              <a:gd name="connsiteY5001" fmla="*/ 3116825 h 3722228"/>
              <a:gd name="connsiteX5002" fmla="*/ 3506157 w 6494035"/>
              <a:gd name="connsiteY5002" fmla="*/ 3143290 h 3722228"/>
              <a:gd name="connsiteX5003" fmla="*/ 3490674 w 6494035"/>
              <a:gd name="connsiteY5003" fmla="*/ 3143290 h 3722228"/>
              <a:gd name="connsiteX5004" fmla="*/ 3486522 w 6494035"/>
              <a:gd name="connsiteY5004" fmla="*/ 3147403 h 3722228"/>
              <a:gd name="connsiteX5005" fmla="*/ 3475614 w 6494035"/>
              <a:gd name="connsiteY5005" fmla="*/ 3147403 h 3722228"/>
              <a:gd name="connsiteX5006" fmla="*/ 3471039 w 6494035"/>
              <a:gd name="connsiteY5006" fmla="*/ 3151051 h 3722228"/>
              <a:gd name="connsiteX5007" fmla="*/ 3447815 w 6494035"/>
              <a:gd name="connsiteY5007" fmla="*/ 3147403 h 3722228"/>
              <a:gd name="connsiteX5008" fmla="*/ 3436906 w 6494035"/>
              <a:gd name="connsiteY5008" fmla="*/ 3147403 h 3722228"/>
              <a:gd name="connsiteX5009" fmla="*/ 3416849 w 6494035"/>
              <a:gd name="connsiteY5009" fmla="*/ 3147403 h 3722228"/>
              <a:gd name="connsiteX5010" fmla="*/ 3416849 w 6494035"/>
              <a:gd name="connsiteY5010" fmla="*/ 3151051 h 3722228"/>
              <a:gd name="connsiteX5011" fmla="*/ 3401788 w 6494035"/>
              <a:gd name="connsiteY5011" fmla="*/ 3155086 h 3722228"/>
              <a:gd name="connsiteX5012" fmla="*/ 3382646 w 6494035"/>
              <a:gd name="connsiteY5012" fmla="*/ 3155086 h 3722228"/>
              <a:gd name="connsiteX5013" fmla="*/ 3378564 w 6494035"/>
              <a:gd name="connsiteY5013" fmla="*/ 3158734 h 3722228"/>
              <a:gd name="connsiteX5014" fmla="*/ 3375397 w 6494035"/>
              <a:gd name="connsiteY5014" fmla="*/ 3166495 h 3722228"/>
              <a:gd name="connsiteX5015" fmla="*/ 3363081 w 6494035"/>
              <a:gd name="connsiteY5015" fmla="*/ 3162847 h 3722228"/>
              <a:gd name="connsiteX5016" fmla="*/ 3355340 w 6494035"/>
              <a:gd name="connsiteY5016" fmla="*/ 3155086 h 3722228"/>
              <a:gd name="connsiteX5017" fmla="*/ 3352102 w 6494035"/>
              <a:gd name="connsiteY5017" fmla="*/ 3155086 h 3722228"/>
              <a:gd name="connsiteX5018" fmla="*/ 3352102 w 6494035"/>
              <a:gd name="connsiteY5018" fmla="*/ 3147403 h 3722228"/>
              <a:gd name="connsiteX5019" fmla="*/ 3343024 w 6494035"/>
              <a:gd name="connsiteY5019" fmla="*/ 3147403 h 3722228"/>
              <a:gd name="connsiteX5020" fmla="*/ 3343024 w 6494035"/>
              <a:gd name="connsiteY5020" fmla="*/ 3151051 h 3722228"/>
              <a:gd name="connsiteX5021" fmla="*/ 3339857 w 6494035"/>
              <a:gd name="connsiteY5021" fmla="*/ 3151051 h 3722228"/>
              <a:gd name="connsiteX5022" fmla="*/ 3343024 w 6494035"/>
              <a:gd name="connsiteY5022" fmla="*/ 3140108 h 3722228"/>
              <a:gd name="connsiteX5023" fmla="*/ 3332115 w 6494035"/>
              <a:gd name="connsiteY5023" fmla="*/ 3120085 h 3722228"/>
              <a:gd name="connsiteX5024" fmla="*/ 3332115 w 6494035"/>
              <a:gd name="connsiteY5024" fmla="*/ 3116825 h 3722228"/>
              <a:gd name="connsiteX5025" fmla="*/ 3339857 w 6494035"/>
              <a:gd name="connsiteY5025" fmla="*/ 3116825 h 3722228"/>
              <a:gd name="connsiteX5026" fmla="*/ 3343024 w 6494035"/>
              <a:gd name="connsiteY5026" fmla="*/ 3104563 h 3722228"/>
              <a:gd name="connsiteX5027" fmla="*/ 3339857 w 6494035"/>
              <a:gd name="connsiteY5027" fmla="*/ 3093620 h 3722228"/>
              <a:gd name="connsiteX5028" fmla="*/ 3324303 w 6494035"/>
              <a:gd name="connsiteY5028" fmla="*/ 3062655 h 3722228"/>
              <a:gd name="connsiteX5029" fmla="*/ 3312480 w 6494035"/>
              <a:gd name="connsiteY5029" fmla="*/ 3035337 h 3722228"/>
              <a:gd name="connsiteX5030" fmla="*/ 3308820 w 6494035"/>
              <a:gd name="connsiteY5030" fmla="*/ 3024394 h 3722228"/>
              <a:gd name="connsiteX5031" fmla="*/ 3293830 w 6494035"/>
              <a:gd name="connsiteY5031" fmla="*/ 3008950 h 3722228"/>
              <a:gd name="connsiteX5032" fmla="*/ 3286089 w 6494035"/>
              <a:gd name="connsiteY5032" fmla="*/ 2988849 h 3722228"/>
              <a:gd name="connsiteX5033" fmla="*/ 3286089 w 6494035"/>
              <a:gd name="connsiteY5033" fmla="*/ 2981166 h 3722228"/>
              <a:gd name="connsiteX5034" fmla="*/ 3281514 w 6494035"/>
              <a:gd name="connsiteY5034" fmla="*/ 2973405 h 3722228"/>
              <a:gd name="connsiteX5035" fmla="*/ 3278347 w 6494035"/>
              <a:gd name="connsiteY5035" fmla="*/ 2946941 h 3722228"/>
              <a:gd name="connsiteX5036" fmla="*/ 3273773 w 6494035"/>
              <a:gd name="connsiteY5036" fmla="*/ 2935145 h 3722228"/>
              <a:gd name="connsiteX5037" fmla="*/ 3270535 w 6494035"/>
              <a:gd name="connsiteY5037" fmla="*/ 2916441 h 3722228"/>
              <a:gd name="connsiteX5038" fmla="*/ 3270535 w 6494035"/>
              <a:gd name="connsiteY5038" fmla="*/ 2900997 h 3722228"/>
              <a:gd name="connsiteX5039" fmla="*/ 3270535 w 6494035"/>
              <a:gd name="connsiteY5039" fmla="*/ 2888657 h 3722228"/>
              <a:gd name="connsiteX5040" fmla="*/ 3262794 w 6494035"/>
              <a:gd name="connsiteY5040" fmla="*/ 2877714 h 3722228"/>
              <a:gd name="connsiteX5041" fmla="*/ 3247311 w 6494035"/>
              <a:gd name="connsiteY5041" fmla="*/ 2842713 h 3722228"/>
              <a:gd name="connsiteX5042" fmla="*/ 3231828 w 6494035"/>
              <a:gd name="connsiteY5042" fmla="*/ 2816249 h 3722228"/>
              <a:gd name="connsiteX5043" fmla="*/ 3227746 w 6494035"/>
              <a:gd name="connsiteY5043" fmla="*/ 2803986 h 3722228"/>
              <a:gd name="connsiteX5044" fmla="*/ 3220005 w 6494035"/>
              <a:gd name="connsiteY5044" fmla="*/ 2788465 h 3722228"/>
              <a:gd name="connsiteX5045" fmla="*/ 3220005 w 6494035"/>
              <a:gd name="connsiteY5045" fmla="*/ 2777522 h 3722228"/>
              <a:gd name="connsiteX5046" fmla="*/ 3220005 w 6494035"/>
              <a:gd name="connsiteY5046" fmla="*/ 2762078 h 3722228"/>
              <a:gd name="connsiteX5047" fmla="*/ 3216345 w 6494035"/>
              <a:gd name="connsiteY5047" fmla="*/ 2750204 h 3722228"/>
              <a:gd name="connsiteX5048" fmla="*/ 3224087 w 6494035"/>
              <a:gd name="connsiteY5048" fmla="*/ 2746556 h 3722228"/>
              <a:gd name="connsiteX5049" fmla="*/ 3231828 w 6494035"/>
              <a:gd name="connsiteY5049" fmla="*/ 2726999 h 3722228"/>
              <a:gd name="connsiteX5050" fmla="*/ 3231828 w 6494035"/>
              <a:gd name="connsiteY5050" fmla="*/ 2708296 h 3722228"/>
              <a:gd name="connsiteX5051" fmla="*/ 3239570 w 6494035"/>
              <a:gd name="connsiteY5051" fmla="*/ 2692852 h 3722228"/>
              <a:gd name="connsiteX5052" fmla="*/ 3242807 w 6494035"/>
              <a:gd name="connsiteY5052" fmla="*/ 2685091 h 3722228"/>
              <a:gd name="connsiteX5053" fmla="*/ 3250548 w 6494035"/>
              <a:gd name="connsiteY5053" fmla="*/ 2677330 h 3722228"/>
              <a:gd name="connsiteX5054" fmla="*/ 3258290 w 6494035"/>
              <a:gd name="connsiteY5054" fmla="*/ 2674148 h 3722228"/>
              <a:gd name="connsiteX5055" fmla="*/ 3262794 w 6494035"/>
              <a:gd name="connsiteY5055" fmla="*/ 2654125 h 3722228"/>
              <a:gd name="connsiteX5056" fmla="*/ 3258290 w 6494035"/>
              <a:gd name="connsiteY5056" fmla="*/ 2638604 h 3722228"/>
              <a:gd name="connsiteX5057" fmla="*/ 3250548 w 6494035"/>
              <a:gd name="connsiteY5057" fmla="*/ 2623625 h 3722228"/>
              <a:gd name="connsiteX5058" fmla="*/ 3247311 w 6494035"/>
              <a:gd name="connsiteY5058" fmla="*/ 2604922 h 3722228"/>
              <a:gd name="connsiteX5059" fmla="*/ 3255053 w 6494035"/>
              <a:gd name="connsiteY5059" fmla="*/ 2597161 h 3722228"/>
              <a:gd name="connsiteX5060" fmla="*/ 3242807 w 6494035"/>
              <a:gd name="connsiteY5060" fmla="*/ 2561694 h 3722228"/>
              <a:gd name="connsiteX5061" fmla="*/ 3231828 w 6494035"/>
              <a:gd name="connsiteY5061" fmla="*/ 2542990 h 3722228"/>
              <a:gd name="connsiteX5062" fmla="*/ 3242807 w 6494035"/>
              <a:gd name="connsiteY5062" fmla="*/ 2542990 h 3722228"/>
              <a:gd name="connsiteX5063" fmla="*/ 3247311 w 6494035"/>
              <a:gd name="connsiteY5063" fmla="*/ 2538411 h 3722228"/>
              <a:gd name="connsiteX5064" fmla="*/ 3234995 w 6494035"/>
              <a:gd name="connsiteY5064" fmla="*/ 2538411 h 3722228"/>
              <a:gd name="connsiteX5065" fmla="*/ 3231828 w 6494035"/>
              <a:gd name="connsiteY5065" fmla="*/ 2535230 h 3722228"/>
              <a:gd name="connsiteX5066" fmla="*/ 3231828 w 6494035"/>
              <a:gd name="connsiteY5066" fmla="*/ 2531194 h 3722228"/>
              <a:gd name="connsiteX5067" fmla="*/ 3227746 w 6494035"/>
              <a:gd name="connsiteY5067" fmla="*/ 2523433 h 3722228"/>
              <a:gd name="connsiteX5068" fmla="*/ 3224087 w 6494035"/>
              <a:gd name="connsiteY5068" fmla="*/ 2515672 h 3722228"/>
              <a:gd name="connsiteX5069" fmla="*/ 3208604 w 6494035"/>
              <a:gd name="connsiteY5069" fmla="*/ 2496969 h 3722228"/>
              <a:gd name="connsiteX5070" fmla="*/ 3189039 w 6494035"/>
              <a:gd name="connsiteY5070" fmla="*/ 2476946 h 3722228"/>
              <a:gd name="connsiteX5071" fmla="*/ 3181227 w 6494035"/>
              <a:gd name="connsiteY5071" fmla="*/ 2469185 h 3722228"/>
              <a:gd name="connsiteX5072" fmla="*/ 3189039 w 6494035"/>
              <a:gd name="connsiteY5072" fmla="*/ 2473764 h 3722228"/>
              <a:gd name="connsiteX5073" fmla="*/ 3189039 w 6494035"/>
              <a:gd name="connsiteY5073" fmla="*/ 2469185 h 3722228"/>
              <a:gd name="connsiteX5074" fmla="*/ 3178060 w 6494035"/>
              <a:gd name="connsiteY5074" fmla="*/ 2466003 h 3722228"/>
              <a:gd name="connsiteX5075" fmla="*/ 3173486 w 6494035"/>
              <a:gd name="connsiteY5075" fmla="*/ 2458320 h 3722228"/>
              <a:gd name="connsiteX5076" fmla="*/ 3178060 w 6494035"/>
              <a:gd name="connsiteY5076" fmla="*/ 2458320 h 3722228"/>
              <a:gd name="connsiteX5077" fmla="*/ 3173486 w 6494035"/>
              <a:gd name="connsiteY5077" fmla="*/ 2453741 h 3722228"/>
              <a:gd name="connsiteX5078" fmla="*/ 3178060 w 6494035"/>
              <a:gd name="connsiteY5078" fmla="*/ 2450559 h 3722228"/>
              <a:gd name="connsiteX5079" fmla="*/ 3173486 w 6494035"/>
              <a:gd name="connsiteY5079" fmla="*/ 2445980 h 3722228"/>
              <a:gd name="connsiteX5080" fmla="*/ 3170319 w 6494035"/>
              <a:gd name="connsiteY5080" fmla="*/ 2450559 h 3722228"/>
              <a:gd name="connsiteX5081" fmla="*/ 3165744 w 6494035"/>
              <a:gd name="connsiteY5081" fmla="*/ 2438219 h 3722228"/>
              <a:gd name="connsiteX5082" fmla="*/ 3162577 w 6494035"/>
              <a:gd name="connsiteY5082" fmla="*/ 2430924 h 3722228"/>
              <a:gd name="connsiteX5083" fmla="*/ 3170319 w 6494035"/>
              <a:gd name="connsiteY5083" fmla="*/ 2430924 h 3722228"/>
              <a:gd name="connsiteX5084" fmla="*/ 3173486 w 6494035"/>
              <a:gd name="connsiteY5084" fmla="*/ 2415480 h 3722228"/>
              <a:gd name="connsiteX5085" fmla="*/ 3178060 w 6494035"/>
              <a:gd name="connsiteY5085" fmla="*/ 2419593 h 3722228"/>
              <a:gd name="connsiteX5086" fmla="*/ 3185802 w 6494035"/>
              <a:gd name="connsiteY5086" fmla="*/ 2415480 h 3722228"/>
              <a:gd name="connsiteX5087" fmla="*/ 3173486 w 6494035"/>
              <a:gd name="connsiteY5087" fmla="*/ 2411833 h 3722228"/>
              <a:gd name="connsiteX5088" fmla="*/ 3173486 w 6494035"/>
              <a:gd name="connsiteY5088" fmla="*/ 2404537 h 3722228"/>
              <a:gd name="connsiteX5089" fmla="*/ 3178060 w 6494035"/>
              <a:gd name="connsiteY5089" fmla="*/ 2404537 h 3722228"/>
              <a:gd name="connsiteX5090" fmla="*/ 3178060 w 6494035"/>
              <a:gd name="connsiteY5090" fmla="*/ 2396777 h 3722228"/>
              <a:gd name="connsiteX5091" fmla="*/ 3173486 w 6494035"/>
              <a:gd name="connsiteY5091" fmla="*/ 2392275 h 3722228"/>
              <a:gd name="connsiteX5092" fmla="*/ 3181227 w 6494035"/>
              <a:gd name="connsiteY5092" fmla="*/ 2376754 h 3722228"/>
              <a:gd name="connsiteX5093" fmla="*/ 3181227 w 6494035"/>
              <a:gd name="connsiteY5093" fmla="*/ 2365811 h 3722228"/>
              <a:gd name="connsiteX5094" fmla="*/ 3181227 w 6494035"/>
              <a:gd name="connsiteY5094" fmla="*/ 2350367 h 3722228"/>
              <a:gd name="connsiteX5095" fmla="*/ 3181227 w 6494035"/>
              <a:gd name="connsiteY5095" fmla="*/ 2338027 h 3722228"/>
              <a:gd name="connsiteX5096" fmla="*/ 3173486 w 6494035"/>
              <a:gd name="connsiteY5096" fmla="*/ 2334845 h 3722228"/>
              <a:gd name="connsiteX5097" fmla="*/ 3170319 w 6494035"/>
              <a:gd name="connsiteY5097" fmla="*/ 2334845 h 3722228"/>
              <a:gd name="connsiteX5098" fmla="*/ 3165744 w 6494035"/>
              <a:gd name="connsiteY5098" fmla="*/ 2327084 h 3722228"/>
              <a:gd name="connsiteX5099" fmla="*/ 3158003 w 6494035"/>
              <a:gd name="connsiteY5099" fmla="*/ 2323049 h 3722228"/>
              <a:gd name="connsiteX5100" fmla="*/ 3154836 w 6494035"/>
              <a:gd name="connsiteY5100" fmla="*/ 2323049 h 3722228"/>
              <a:gd name="connsiteX5101" fmla="*/ 3150261 w 6494035"/>
              <a:gd name="connsiteY5101" fmla="*/ 2319401 h 3722228"/>
              <a:gd name="connsiteX5102" fmla="*/ 3150261 w 6494035"/>
              <a:gd name="connsiteY5102" fmla="*/ 2323049 h 3722228"/>
              <a:gd name="connsiteX5103" fmla="*/ 3134778 w 6494035"/>
              <a:gd name="connsiteY5103" fmla="*/ 2327084 h 3722228"/>
              <a:gd name="connsiteX5104" fmla="*/ 3122955 w 6494035"/>
              <a:gd name="connsiteY5104" fmla="*/ 2323049 h 3722228"/>
              <a:gd name="connsiteX5105" fmla="*/ 3122955 w 6494035"/>
              <a:gd name="connsiteY5105" fmla="*/ 2327084 h 3722228"/>
              <a:gd name="connsiteX5106" fmla="*/ 3107472 w 6494035"/>
              <a:gd name="connsiteY5106" fmla="*/ 2330732 h 3722228"/>
              <a:gd name="connsiteX5107" fmla="*/ 3099731 w 6494035"/>
              <a:gd name="connsiteY5107" fmla="*/ 2327084 h 3722228"/>
              <a:gd name="connsiteX5108" fmla="*/ 3088752 w 6494035"/>
              <a:gd name="connsiteY5108" fmla="*/ 2311640 h 3722228"/>
              <a:gd name="connsiteX5109" fmla="*/ 3091919 w 6494035"/>
              <a:gd name="connsiteY5109" fmla="*/ 2307527 h 3722228"/>
              <a:gd name="connsiteX5110" fmla="*/ 3091919 w 6494035"/>
              <a:gd name="connsiteY5110" fmla="*/ 2303880 h 3722228"/>
              <a:gd name="connsiteX5111" fmla="*/ 3084177 w 6494035"/>
              <a:gd name="connsiteY5111" fmla="*/ 2303880 h 3722228"/>
              <a:gd name="connsiteX5112" fmla="*/ 3081010 w 6494035"/>
              <a:gd name="connsiteY5112" fmla="*/ 2292083 h 3722228"/>
              <a:gd name="connsiteX5113" fmla="*/ 3065528 w 6494035"/>
              <a:gd name="connsiteY5113" fmla="*/ 2284322 h 3722228"/>
              <a:gd name="connsiteX5114" fmla="*/ 3042303 w 6494035"/>
              <a:gd name="connsiteY5114" fmla="*/ 2284322 h 3722228"/>
              <a:gd name="connsiteX5115" fmla="*/ 3030409 w 6494035"/>
              <a:gd name="connsiteY5115" fmla="*/ 2284322 h 3722228"/>
              <a:gd name="connsiteX5116" fmla="*/ 3014927 w 6494035"/>
              <a:gd name="connsiteY5116" fmla="*/ 2288824 h 3722228"/>
              <a:gd name="connsiteX5117" fmla="*/ 3011760 w 6494035"/>
              <a:gd name="connsiteY5117" fmla="*/ 2288824 h 3722228"/>
              <a:gd name="connsiteX5118" fmla="*/ 3004018 w 6494035"/>
              <a:gd name="connsiteY5118" fmla="*/ 2292083 h 3722228"/>
              <a:gd name="connsiteX5119" fmla="*/ 2999444 w 6494035"/>
              <a:gd name="connsiteY5119" fmla="*/ 2296584 h 3722228"/>
              <a:gd name="connsiteX5120" fmla="*/ 2983961 w 6494035"/>
              <a:gd name="connsiteY5120" fmla="*/ 2299766 h 3722228"/>
              <a:gd name="connsiteX5121" fmla="*/ 2973052 w 6494035"/>
              <a:gd name="connsiteY5121" fmla="*/ 2303880 h 3722228"/>
              <a:gd name="connsiteX5122" fmla="*/ 2948843 w 6494035"/>
              <a:gd name="connsiteY5122" fmla="*/ 2311640 h 3722228"/>
              <a:gd name="connsiteX5123" fmla="*/ 2937934 w 6494035"/>
              <a:gd name="connsiteY5123" fmla="*/ 2315288 h 3722228"/>
              <a:gd name="connsiteX5124" fmla="*/ 2922451 w 6494035"/>
              <a:gd name="connsiteY5124" fmla="*/ 2315288 h 3722228"/>
              <a:gd name="connsiteX5125" fmla="*/ 2914710 w 6494035"/>
              <a:gd name="connsiteY5125" fmla="*/ 2311640 h 3722228"/>
              <a:gd name="connsiteX5126" fmla="*/ 2914710 w 6494035"/>
              <a:gd name="connsiteY5126" fmla="*/ 2303880 h 3722228"/>
              <a:gd name="connsiteX5127" fmla="*/ 2910135 w 6494035"/>
              <a:gd name="connsiteY5127" fmla="*/ 2311640 h 3722228"/>
              <a:gd name="connsiteX5128" fmla="*/ 2899227 w 6494035"/>
              <a:gd name="connsiteY5128" fmla="*/ 2307527 h 3722228"/>
              <a:gd name="connsiteX5129" fmla="*/ 2891485 w 6494035"/>
              <a:gd name="connsiteY5129" fmla="*/ 2311640 h 3722228"/>
              <a:gd name="connsiteX5130" fmla="*/ 2868191 w 6494035"/>
              <a:gd name="connsiteY5130" fmla="*/ 2311640 h 3722228"/>
              <a:gd name="connsiteX5131" fmla="*/ 2848626 w 6494035"/>
              <a:gd name="connsiteY5131" fmla="*/ 2315288 h 3722228"/>
              <a:gd name="connsiteX5132" fmla="*/ 2825402 w 6494035"/>
              <a:gd name="connsiteY5132" fmla="*/ 2327084 h 3722228"/>
              <a:gd name="connsiteX5133" fmla="*/ 2806681 w 6494035"/>
              <a:gd name="connsiteY5133" fmla="*/ 2323049 h 3722228"/>
              <a:gd name="connsiteX5134" fmla="*/ 2771634 w 6494035"/>
              <a:gd name="connsiteY5134" fmla="*/ 2296584 h 3722228"/>
              <a:gd name="connsiteX5135" fmla="*/ 2748409 w 6494035"/>
              <a:gd name="connsiteY5135" fmla="*/ 2276562 h 3722228"/>
              <a:gd name="connsiteX5136" fmla="*/ 2732856 w 6494035"/>
              <a:gd name="connsiteY5136" fmla="*/ 2268801 h 3722228"/>
              <a:gd name="connsiteX5137" fmla="*/ 2712869 w 6494035"/>
              <a:gd name="connsiteY5137" fmla="*/ 2261040 h 3722228"/>
              <a:gd name="connsiteX5138" fmla="*/ 2712869 w 6494035"/>
              <a:gd name="connsiteY5138" fmla="*/ 2253357 h 3722228"/>
              <a:gd name="connsiteX5139" fmla="*/ 2705550 w 6494035"/>
              <a:gd name="connsiteY5139" fmla="*/ 2242414 h 3722228"/>
              <a:gd name="connsiteX5140" fmla="*/ 2705550 w 6494035"/>
              <a:gd name="connsiteY5140" fmla="*/ 2234653 h 3722228"/>
              <a:gd name="connsiteX5141" fmla="*/ 2705550 w 6494035"/>
              <a:gd name="connsiteY5141" fmla="*/ 2230540 h 3722228"/>
              <a:gd name="connsiteX5142" fmla="*/ 2701890 w 6494035"/>
              <a:gd name="connsiteY5142" fmla="*/ 2222857 h 3722228"/>
              <a:gd name="connsiteX5143" fmla="*/ 2697808 w 6494035"/>
              <a:gd name="connsiteY5143" fmla="*/ 2215096 h 3722228"/>
              <a:gd name="connsiteX5144" fmla="*/ 2682325 w 6494035"/>
              <a:gd name="connsiteY5144" fmla="*/ 2203687 h 3722228"/>
              <a:gd name="connsiteX5145" fmla="*/ 2678666 w 6494035"/>
              <a:gd name="connsiteY5145" fmla="*/ 2196392 h 3722228"/>
              <a:gd name="connsiteX5146" fmla="*/ 2671347 w 6494035"/>
              <a:gd name="connsiteY5146" fmla="*/ 2191813 h 3722228"/>
              <a:gd name="connsiteX5147" fmla="*/ 2666842 w 6494035"/>
              <a:gd name="connsiteY5147" fmla="*/ 2184130 h 3722228"/>
              <a:gd name="connsiteX5148" fmla="*/ 2663605 w 6494035"/>
              <a:gd name="connsiteY5148" fmla="*/ 2188632 h 3722228"/>
              <a:gd name="connsiteX5149" fmla="*/ 2663605 w 6494035"/>
              <a:gd name="connsiteY5149" fmla="*/ 2173187 h 3722228"/>
              <a:gd name="connsiteX5150" fmla="*/ 2651359 w 6494035"/>
              <a:gd name="connsiteY5150" fmla="*/ 2173187 h 3722228"/>
              <a:gd name="connsiteX5151" fmla="*/ 2651359 w 6494035"/>
              <a:gd name="connsiteY5151" fmla="*/ 2168609 h 3722228"/>
              <a:gd name="connsiteX5152" fmla="*/ 2643548 w 6494035"/>
              <a:gd name="connsiteY5152" fmla="*/ 2165427 h 3722228"/>
              <a:gd name="connsiteX5153" fmla="*/ 2635806 w 6494035"/>
              <a:gd name="connsiteY5153" fmla="*/ 2160848 h 3722228"/>
              <a:gd name="connsiteX5154" fmla="*/ 2651359 w 6494035"/>
              <a:gd name="connsiteY5154" fmla="*/ 2153165 h 3722228"/>
              <a:gd name="connsiteX5155" fmla="*/ 2635806 w 6494035"/>
              <a:gd name="connsiteY5155" fmla="*/ 2153165 h 3722228"/>
              <a:gd name="connsiteX5156" fmla="*/ 2632639 w 6494035"/>
              <a:gd name="connsiteY5156" fmla="*/ 2145404 h 3722228"/>
              <a:gd name="connsiteX5157" fmla="*/ 2632639 w 6494035"/>
              <a:gd name="connsiteY5157" fmla="*/ 2142222 h 3722228"/>
              <a:gd name="connsiteX5158" fmla="*/ 2635806 w 6494035"/>
              <a:gd name="connsiteY5158" fmla="*/ 2137643 h 3722228"/>
              <a:gd name="connsiteX5159" fmla="*/ 2635806 w 6494035"/>
              <a:gd name="connsiteY5159" fmla="*/ 2134461 h 3722228"/>
              <a:gd name="connsiteX5160" fmla="*/ 2635806 w 6494035"/>
              <a:gd name="connsiteY5160" fmla="*/ 2129882 h 3722228"/>
              <a:gd name="connsiteX5161" fmla="*/ 2640381 w 6494035"/>
              <a:gd name="connsiteY5161" fmla="*/ 2126700 h 3722228"/>
              <a:gd name="connsiteX5162" fmla="*/ 2632639 w 6494035"/>
              <a:gd name="connsiteY5162" fmla="*/ 2126700 h 3722228"/>
              <a:gd name="connsiteX5163" fmla="*/ 2628065 w 6494035"/>
              <a:gd name="connsiteY5163" fmla="*/ 2122587 h 3722228"/>
              <a:gd name="connsiteX5164" fmla="*/ 2624898 w 6494035"/>
              <a:gd name="connsiteY5164" fmla="*/ 2111256 h 3722228"/>
              <a:gd name="connsiteX5165" fmla="*/ 2628065 w 6494035"/>
              <a:gd name="connsiteY5165" fmla="*/ 2103495 h 3722228"/>
              <a:gd name="connsiteX5166" fmla="*/ 2635806 w 6494035"/>
              <a:gd name="connsiteY5166" fmla="*/ 2091621 h 3722228"/>
              <a:gd name="connsiteX5167" fmla="*/ 2640381 w 6494035"/>
              <a:gd name="connsiteY5167" fmla="*/ 2080756 h 3722228"/>
              <a:gd name="connsiteX5168" fmla="*/ 2643548 w 6494035"/>
              <a:gd name="connsiteY5168" fmla="*/ 2065235 h 3722228"/>
              <a:gd name="connsiteX5169" fmla="*/ 2651359 w 6494035"/>
              <a:gd name="connsiteY5169" fmla="*/ 2045212 h 3722228"/>
              <a:gd name="connsiteX5170" fmla="*/ 2648122 w 6494035"/>
              <a:gd name="connsiteY5170" fmla="*/ 2022395 h 3722228"/>
              <a:gd name="connsiteX5171" fmla="*/ 2640381 w 6494035"/>
              <a:gd name="connsiteY5171" fmla="*/ 2011064 h 3722228"/>
              <a:gd name="connsiteX5172" fmla="*/ 2648122 w 6494035"/>
              <a:gd name="connsiteY5172" fmla="*/ 2011064 h 3722228"/>
              <a:gd name="connsiteX5173" fmla="*/ 2648122 w 6494035"/>
              <a:gd name="connsiteY5173" fmla="*/ 1999190 h 3722228"/>
              <a:gd name="connsiteX5174" fmla="*/ 2643548 w 6494035"/>
              <a:gd name="connsiteY5174" fmla="*/ 1983746 h 3722228"/>
              <a:gd name="connsiteX5175" fmla="*/ 2640381 w 6494035"/>
              <a:gd name="connsiteY5175" fmla="*/ 1988247 h 3722228"/>
              <a:gd name="connsiteX5176" fmla="*/ 2635806 w 6494035"/>
              <a:gd name="connsiteY5176" fmla="*/ 1975985 h 3722228"/>
              <a:gd name="connsiteX5177" fmla="*/ 2632639 w 6494035"/>
              <a:gd name="connsiteY5177" fmla="*/ 1975985 h 3722228"/>
              <a:gd name="connsiteX5178" fmla="*/ 2635806 w 6494035"/>
              <a:gd name="connsiteY5178" fmla="*/ 1957282 h 3722228"/>
              <a:gd name="connsiteX5179" fmla="*/ 2643548 w 6494035"/>
              <a:gd name="connsiteY5179" fmla="*/ 1949521 h 3722228"/>
              <a:gd name="connsiteX5180" fmla="*/ 2648122 w 6494035"/>
              <a:gd name="connsiteY5180" fmla="*/ 1941838 h 3722228"/>
              <a:gd name="connsiteX5181" fmla="*/ 2651359 w 6494035"/>
              <a:gd name="connsiteY5181" fmla="*/ 1934077 h 3722228"/>
              <a:gd name="connsiteX5182" fmla="*/ 2655864 w 6494035"/>
              <a:gd name="connsiteY5182" fmla="*/ 1926316 h 3722228"/>
              <a:gd name="connsiteX5183" fmla="*/ 2663605 w 6494035"/>
              <a:gd name="connsiteY5183" fmla="*/ 1914520 h 3722228"/>
              <a:gd name="connsiteX5184" fmla="*/ 2678666 w 6494035"/>
              <a:gd name="connsiteY5184" fmla="*/ 1898998 h 3722228"/>
              <a:gd name="connsiteX5185" fmla="*/ 2678666 w 6494035"/>
              <a:gd name="connsiteY5185" fmla="*/ 1883476 h 3722228"/>
              <a:gd name="connsiteX5186" fmla="*/ 2686407 w 6494035"/>
              <a:gd name="connsiteY5186" fmla="*/ 1868964 h 3722228"/>
              <a:gd name="connsiteX5187" fmla="*/ 2705550 w 6494035"/>
              <a:gd name="connsiteY5187" fmla="*/ 1849329 h 3722228"/>
              <a:gd name="connsiteX5188" fmla="*/ 2717373 w 6494035"/>
              <a:gd name="connsiteY5188" fmla="*/ 1830703 h 3722228"/>
              <a:gd name="connsiteX5189" fmla="*/ 2740668 w 6494035"/>
              <a:gd name="connsiteY5189" fmla="*/ 1822942 h 3722228"/>
              <a:gd name="connsiteX5190" fmla="*/ 2756151 w 6494035"/>
              <a:gd name="connsiteY5190" fmla="*/ 1815181 h 3722228"/>
              <a:gd name="connsiteX5191" fmla="*/ 2775715 w 6494035"/>
              <a:gd name="connsiteY5191" fmla="*/ 1795624 h 3722228"/>
              <a:gd name="connsiteX5192" fmla="*/ 2786624 w 6494035"/>
              <a:gd name="connsiteY5192" fmla="*/ 1776455 h 3722228"/>
              <a:gd name="connsiteX5193" fmla="*/ 2783457 w 6494035"/>
              <a:gd name="connsiteY5193" fmla="*/ 1768771 h 3722228"/>
              <a:gd name="connsiteX5194" fmla="*/ 2783457 w 6494035"/>
              <a:gd name="connsiteY5194" fmla="*/ 1749137 h 3722228"/>
              <a:gd name="connsiteX5195" fmla="*/ 2791198 w 6494035"/>
              <a:gd name="connsiteY5195" fmla="*/ 1738194 h 3722228"/>
              <a:gd name="connsiteX5196" fmla="*/ 2794436 w 6494035"/>
              <a:gd name="connsiteY5196" fmla="*/ 1725932 h 3722228"/>
              <a:gd name="connsiteX5197" fmla="*/ 2806681 w 6494035"/>
              <a:gd name="connsiteY5197" fmla="*/ 1710410 h 3722228"/>
              <a:gd name="connsiteX5198" fmla="*/ 2822164 w 6494035"/>
              <a:gd name="connsiteY5198" fmla="*/ 1702727 h 3722228"/>
              <a:gd name="connsiteX5199" fmla="*/ 2845459 w 6494035"/>
              <a:gd name="connsiteY5199" fmla="*/ 1691784 h 3722228"/>
              <a:gd name="connsiteX5200" fmla="*/ 2852708 w 6494035"/>
              <a:gd name="connsiteY5200" fmla="*/ 1672149 h 3722228"/>
              <a:gd name="connsiteX5201" fmla="*/ 2860449 w 6494035"/>
              <a:gd name="connsiteY5201" fmla="*/ 1653523 h 3722228"/>
              <a:gd name="connsiteX5202" fmla="*/ 2871850 w 6494035"/>
              <a:gd name="connsiteY5202" fmla="*/ 1653523 h 3722228"/>
              <a:gd name="connsiteX5203" fmla="*/ 2883744 w 6494035"/>
              <a:gd name="connsiteY5203" fmla="*/ 1664466 h 3722228"/>
              <a:gd name="connsiteX5204" fmla="*/ 2902394 w 6494035"/>
              <a:gd name="connsiteY5204" fmla="*/ 1664466 h 3722228"/>
              <a:gd name="connsiteX5205" fmla="*/ 2914710 w 6494035"/>
              <a:gd name="connsiteY5205" fmla="*/ 1664466 h 3722228"/>
              <a:gd name="connsiteX5206" fmla="*/ 2922451 w 6494035"/>
              <a:gd name="connsiteY5206" fmla="*/ 1661284 h 3722228"/>
              <a:gd name="connsiteX5207" fmla="*/ 2925618 w 6494035"/>
              <a:gd name="connsiteY5207" fmla="*/ 1668502 h 3722228"/>
              <a:gd name="connsiteX5208" fmla="*/ 2937934 w 6494035"/>
              <a:gd name="connsiteY5208" fmla="*/ 1668502 h 3722228"/>
              <a:gd name="connsiteX5209" fmla="*/ 2945676 w 6494035"/>
              <a:gd name="connsiteY5209" fmla="*/ 1668502 h 3722228"/>
              <a:gd name="connsiteX5210" fmla="*/ 2953417 w 6494035"/>
              <a:gd name="connsiteY5210" fmla="*/ 1661284 h 3722228"/>
              <a:gd name="connsiteX5211" fmla="*/ 2965311 w 6494035"/>
              <a:gd name="connsiteY5211" fmla="*/ 1656705 h 3722228"/>
              <a:gd name="connsiteX5212" fmla="*/ 2973052 w 6494035"/>
              <a:gd name="connsiteY5212" fmla="*/ 1653523 h 3722228"/>
              <a:gd name="connsiteX5213" fmla="*/ 2980794 w 6494035"/>
              <a:gd name="connsiteY5213" fmla="*/ 1648944 h 3722228"/>
              <a:gd name="connsiteX5214" fmla="*/ 2991702 w 6494035"/>
              <a:gd name="connsiteY5214" fmla="*/ 1641184 h 3722228"/>
              <a:gd name="connsiteX5215" fmla="*/ 3014927 w 6494035"/>
              <a:gd name="connsiteY5215" fmla="*/ 1633500 h 3722228"/>
              <a:gd name="connsiteX5216" fmla="*/ 3034562 w 6494035"/>
              <a:gd name="connsiteY5216" fmla="*/ 1633500 h 3722228"/>
              <a:gd name="connsiteX5217" fmla="*/ 3045963 w 6494035"/>
              <a:gd name="connsiteY5217" fmla="*/ 1630319 h 3722228"/>
              <a:gd name="connsiteX5218" fmla="*/ 3053704 w 6494035"/>
              <a:gd name="connsiteY5218" fmla="*/ 1625740 h 3722228"/>
              <a:gd name="connsiteX5219" fmla="*/ 3068694 w 6494035"/>
              <a:gd name="connsiteY5219" fmla="*/ 1625740 h 3722228"/>
              <a:gd name="connsiteX5220" fmla="*/ 3081010 w 6494035"/>
              <a:gd name="connsiteY5220" fmla="*/ 1633500 h 3722228"/>
              <a:gd name="connsiteX5221" fmla="*/ 3088752 w 6494035"/>
              <a:gd name="connsiteY5221" fmla="*/ 1633500 h 3722228"/>
              <a:gd name="connsiteX5222" fmla="*/ 3096493 w 6494035"/>
              <a:gd name="connsiteY5222" fmla="*/ 1630319 h 3722228"/>
              <a:gd name="connsiteX5223" fmla="*/ 3107472 w 6494035"/>
              <a:gd name="connsiteY5223" fmla="*/ 1622558 h 3722228"/>
              <a:gd name="connsiteX5224" fmla="*/ 3111976 w 6494035"/>
              <a:gd name="connsiteY5224" fmla="*/ 1622558 h 3722228"/>
              <a:gd name="connsiteX5225" fmla="*/ 3119718 w 6494035"/>
              <a:gd name="connsiteY5225" fmla="*/ 1625740 h 3722228"/>
              <a:gd name="connsiteX5226" fmla="*/ 3122955 w 6494035"/>
              <a:gd name="connsiteY5226" fmla="*/ 1622558 h 3722228"/>
              <a:gd name="connsiteX5227" fmla="*/ 3138438 w 6494035"/>
              <a:gd name="connsiteY5227" fmla="*/ 1630319 h 3722228"/>
              <a:gd name="connsiteX5228" fmla="*/ 3154836 w 6494035"/>
              <a:gd name="connsiteY5228" fmla="*/ 1625740 h 3722228"/>
              <a:gd name="connsiteX5229" fmla="*/ 3162577 w 6494035"/>
              <a:gd name="connsiteY5229" fmla="*/ 1617979 h 3722228"/>
              <a:gd name="connsiteX5230" fmla="*/ 3173486 w 6494035"/>
              <a:gd name="connsiteY5230" fmla="*/ 1614797 h 3722228"/>
              <a:gd name="connsiteX5231" fmla="*/ 3181227 w 6494035"/>
              <a:gd name="connsiteY5231" fmla="*/ 1617979 h 3722228"/>
              <a:gd name="connsiteX5232" fmla="*/ 3185802 w 6494035"/>
              <a:gd name="connsiteY5232" fmla="*/ 1630319 h 3722228"/>
              <a:gd name="connsiteX5233" fmla="*/ 3196780 w 6494035"/>
              <a:gd name="connsiteY5233" fmla="*/ 1622558 h 3722228"/>
              <a:gd name="connsiteX5234" fmla="*/ 3201285 w 6494035"/>
              <a:gd name="connsiteY5234" fmla="*/ 1625740 h 3722228"/>
              <a:gd name="connsiteX5235" fmla="*/ 3193543 w 6494035"/>
              <a:gd name="connsiteY5235" fmla="*/ 1633500 h 3722228"/>
              <a:gd name="connsiteX5236" fmla="*/ 3189039 w 6494035"/>
              <a:gd name="connsiteY5236" fmla="*/ 1645763 h 3722228"/>
              <a:gd name="connsiteX5237" fmla="*/ 3196780 w 6494035"/>
              <a:gd name="connsiteY5237" fmla="*/ 1653523 h 3722228"/>
              <a:gd name="connsiteX5238" fmla="*/ 3201285 w 6494035"/>
              <a:gd name="connsiteY5238" fmla="*/ 1664466 h 3722228"/>
              <a:gd name="connsiteX5239" fmla="*/ 3193543 w 6494035"/>
              <a:gd name="connsiteY5239" fmla="*/ 1676263 h 3722228"/>
              <a:gd name="connsiteX5240" fmla="*/ 3181227 w 6494035"/>
              <a:gd name="connsiteY5240" fmla="*/ 1687671 h 3722228"/>
              <a:gd name="connsiteX5241" fmla="*/ 3185802 w 6494035"/>
              <a:gd name="connsiteY5241" fmla="*/ 1699545 h 3722228"/>
              <a:gd name="connsiteX5242" fmla="*/ 3193543 w 6494035"/>
              <a:gd name="connsiteY5242" fmla="*/ 1699545 h 3722228"/>
              <a:gd name="connsiteX5243" fmla="*/ 3193543 w 6494035"/>
              <a:gd name="connsiteY5243" fmla="*/ 1702727 h 3722228"/>
              <a:gd name="connsiteX5244" fmla="*/ 3201285 w 6494035"/>
              <a:gd name="connsiteY5244" fmla="*/ 1702727 h 3722228"/>
              <a:gd name="connsiteX5245" fmla="*/ 3204522 w 6494035"/>
              <a:gd name="connsiteY5245" fmla="*/ 1707228 h 3722228"/>
              <a:gd name="connsiteX5246" fmla="*/ 3212263 w 6494035"/>
              <a:gd name="connsiteY5246" fmla="*/ 1714989 h 3722228"/>
              <a:gd name="connsiteX5247" fmla="*/ 3231828 w 6494035"/>
              <a:gd name="connsiteY5247" fmla="*/ 1718171 h 3722228"/>
              <a:gd name="connsiteX5248" fmla="*/ 3255053 w 6494035"/>
              <a:gd name="connsiteY5248" fmla="*/ 1722750 h 3722228"/>
              <a:gd name="connsiteX5249" fmla="*/ 3266031 w 6494035"/>
              <a:gd name="connsiteY5249" fmla="*/ 1725932 h 3722228"/>
              <a:gd name="connsiteX5250" fmla="*/ 3286089 w 6494035"/>
              <a:gd name="connsiteY5250" fmla="*/ 1730511 h 3722228"/>
              <a:gd name="connsiteX5251" fmla="*/ 3293830 w 6494035"/>
              <a:gd name="connsiteY5251" fmla="*/ 1749137 h 3722228"/>
              <a:gd name="connsiteX5252" fmla="*/ 3324303 w 6494035"/>
              <a:gd name="connsiteY5252" fmla="*/ 1756897 h 3722228"/>
              <a:gd name="connsiteX5253" fmla="*/ 3367656 w 6494035"/>
              <a:gd name="connsiteY5253" fmla="*/ 1780102 h 3722228"/>
              <a:gd name="connsiteX5254" fmla="*/ 3378564 w 6494035"/>
              <a:gd name="connsiteY5254" fmla="*/ 1768771 h 3722228"/>
              <a:gd name="connsiteX5255" fmla="*/ 3382646 w 6494035"/>
              <a:gd name="connsiteY5255" fmla="*/ 1756897 h 3722228"/>
              <a:gd name="connsiteX5256" fmla="*/ 3378564 w 6494035"/>
              <a:gd name="connsiteY5256" fmla="*/ 1738194 h 3722228"/>
              <a:gd name="connsiteX5257" fmla="*/ 3386305 w 6494035"/>
              <a:gd name="connsiteY5257" fmla="*/ 1725932 h 3722228"/>
              <a:gd name="connsiteX5258" fmla="*/ 3401788 w 6494035"/>
              <a:gd name="connsiteY5258" fmla="*/ 1722750 h 3722228"/>
              <a:gd name="connsiteX5259" fmla="*/ 3405870 w 6494035"/>
              <a:gd name="connsiteY5259" fmla="*/ 1722750 h 3722228"/>
              <a:gd name="connsiteX5260" fmla="*/ 3409530 w 6494035"/>
              <a:gd name="connsiteY5260" fmla="*/ 1718171 h 3722228"/>
              <a:gd name="connsiteX5261" fmla="*/ 3424590 w 6494035"/>
              <a:gd name="connsiteY5261" fmla="*/ 1718171 h 3722228"/>
              <a:gd name="connsiteX5262" fmla="*/ 3436906 w 6494035"/>
              <a:gd name="connsiteY5262" fmla="*/ 1722750 h 3722228"/>
              <a:gd name="connsiteX5263" fmla="*/ 3440073 w 6494035"/>
              <a:gd name="connsiteY5263" fmla="*/ 1730511 h 3722228"/>
              <a:gd name="connsiteX5264" fmla="*/ 3460131 w 6494035"/>
              <a:gd name="connsiteY5264" fmla="*/ 1738194 h 3722228"/>
              <a:gd name="connsiteX5265" fmla="*/ 3482933 w 6494035"/>
              <a:gd name="connsiteY5265" fmla="*/ 1749137 h 3722228"/>
              <a:gd name="connsiteX5266" fmla="*/ 3494334 w 6494035"/>
              <a:gd name="connsiteY5266" fmla="*/ 1749137 h 3722228"/>
              <a:gd name="connsiteX5267" fmla="*/ 3509817 w 6494035"/>
              <a:gd name="connsiteY5267" fmla="*/ 1749137 h 3722228"/>
              <a:gd name="connsiteX5268" fmla="*/ 3560348 w 6494035"/>
              <a:gd name="connsiteY5268" fmla="*/ 1761476 h 3722228"/>
              <a:gd name="connsiteX5269" fmla="*/ 3587724 w 6494035"/>
              <a:gd name="connsiteY5269" fmla="*/ 1756897 h 3722228"/>
              <a:gd name="connsiteX5270" fmla="*/ 3587724 w 6494035"/>
              <a:gd name="connsiteY5270" fmla="*/ 1749137 h 3722228"/>
              <a:gd name="connsiteX5271" fmla="*/ 3595466 w 6494035"/>
              <a:gd name="connsiteY5271" fmla="*/ 1753715 h 3722228"/>
              <a:gd name="connsiteX5272" fmla="*/ 3598633 w 6494035"/>
              <a:gd name="connsiteY5272" fmla="*/ 1749137 h 3722228"/>
              <a:gd name="connsiteX5273" fmla="*/ 3614115 w 6494035"/>
              <a:gd name="connsiteY5273" fmla="*/ 1753715 h 3722228"/>
              <a:gd name="connsiteX5274" fmla="*/ 3621857 w 6494035"/>
              <a:gd name="connsiteY5274" fmla="*/ 1761476 h 3722228"/>
              <a:gd name="connsiteX5275" fmla="*/ 3621857 w 6494035"/>
              <a:gd name="connsiteY5275" fmla="*/ 1753715 h 3722228"/>
              <a:gd name="connsiteX5276" fmla="*/ 3626431 w 6494035"/>
              <a:gd name="connsiteY5276" fmla="*/ 1753715 h 3722228"/>
              <a:gd name="connsiteX5277" fmla="*/ 3629598 w 6494035"/>
              <a:gd name="connsiteY5277" fmla="*/ 1756897 h 3722228"/>
              <a:gd name="connsiteX5278" fmla="*/ 3645152 w 6494035"/>
              <a:gd name="connsiteY5278" fmla="*/ 1756897 h 3722228"/>
              <a:gd name="connsiteX5279" fmla="*/ 3664716 w 6494035"/>
              <a:gd name="connsiteY5279" fmla="*/ 1753715 h 3722228"/>
              <a:gd name="connsiteX5280" fmla="*/ 3668253 w 6494035"/>
              <a:gd name="connsiteY5280" fmla="*/ 1741790 h 3722228"/>
              <a:gd name="connsiteX5281" fmla="*/ 3668025 w 6494035"/>
              <a:gd name="connsiteY5281" fmla="*/ 1741397 h 3722228"/>
              <a:gd name="connsiteX5282" fmla="*/ 3672564 w 6494035"/>
              <a:gd name="connsiteY5282" fmla="*/ 1738207 h 3722228"/>
              <a:gd name="connsiteX5283" fmla="*/ 3675780 w 6494035"/>
              <a:gd name="connsiteY5283" fmla="*/ 1725922 h 3722228"/>
              <a:gd name="connsiteX5284" fmla="*/ 3680320 w 6494035"/>
              <a:gd name="connsiteY5284" fmla="*/ 1710448 h 3722228"/>
              <a:gd name="connsiteX5285" fmla="*/ 3680320 w 6494035"/>
              <a:gd name="connsiteY5285" fmla="*/ 1703185 h 3722228"/>
              <a:gd name="connsiteX5286" fmla="*/ 3683535 w 6494035"/>
              <a:gd name="connsiteY5286" fmla="*/ 1695448 h 3722228"/>
              <a:gd name="connsiteX5287" fmla="*/ 3688075 w 6494035"/>
              <a:gd name="connsiteY5287" fmla="*/ 1684045 h 3722228"/>
              <a:gd name="connsiteX5288" fmla="*/ 3691290 w 6494035"/>
              <a:gd name="connsiteY5288" fmla="*/ 1676308 h 3722228"/>
              <a:gd name="connsiteX5289" fmla="*/ 3691290 w 6494035"/>
              <a:gd name="connsiteY5289" fmla="*/ 1668978 h 3722228"/>
              <a:gd name="connsiteX5290" fmla="*/ 3691290 w 6494035"/>
              <a:gd name="connsiteY5290" fmla="*/ 1661241 h 3722228"/>
              <a:gd name="connsiteX5291" fmla="*/ 3688075 w 6494035"/>
              <a:gd name="connsiteY5291" fmla="*/ 1653503 h 3722228"/>
              <a:gd name="connsiteX5292" fmla="*/ 3691290 w 6494035"/>
              <a:gd name="connsiteY5292" fmla="*/ 1641219 h 3722228"/>
              <a:gd name="connsiteX5293" fmla="*/ 3695357 w 6494035"/>
              <a:gd name="connsiteY5293" fmla="*/ 1645766 h 3722228"/>
              <a:gd name="connsiteX5294" fmla="*/ 3703112 w 6494035"/>
              <a:gd name="connsiteY5294" fmla="*/ 1641219 h 3722228"/>
              <a:gd name="connsiteX5295" fmla="*/ 3706706 w 6494035"/>
              <a:gd name="connsiteY5295" fmla="*/ 1638029 h 3722228"/>
              <a:gd name="connsiteX5296" fmla="*/ 3706706 w 6494035"/>
              <a:gd name="connsiteY5296" fmla="*/ 1633481 h 3722228"/>
              <a:gd name="connsiteX5297" fmla="*/ 3706706 w 6494035"/>
              <a:gd name="connsiteY5297" fmla="*/ 1622554 h 3722228"/>
              <a:gd name="connsiteX5298" fmla="*/ 3710868 w 6494035"/>
              <a:gd name="connsiteY5298" fmla="*/ 1622554 h 3722228"/>
              <a:gd name="connsiteX5299" fmla="*/ 3714462 w 6494035"/>
              <a:gd name="connsiteY5299" fmla="*/ 1625744 h 3722228"/>
              <a:gd name="connsiteX5300" fmla="*/ 3726284 w 6494035"/>
              <a:gd name="connsiteY5300" fmla="*/ 1625744 h 3722228"/>
              <a:gd name="connsiteX5301" fmla="*/ 3738578 w 6494035"/>
              <a:gd name="connsiteY5301" fmla="*/ 1622554 h 3722228"/>
              <a:gd name="connsiteX5302" fmla="*/ 3754089 w 6494035"/>
              <a:gd name="connsiteY5302" fmla="*/ 1625744 h 3722228"/>
              <a:gd name="connsiteX5303" fmla="*/ 3769127 w 6494035"/>
              <a:gd name="connsiteY5303" fmla="*/ 1625744 h 3722228"/>
              <a:gd name="connsiteX5304" fmla="*/ 3784637 w 6494035"/>
              <a:gd name="connsiteY5304" fmla="*/ 1614817 h 3722228"/>
              <a:gd name="connsiteX5305" fmla="*/ 3795513 w 6494035"/>
              <a:gd name="connsiteY5305" fmla="*/ 1614817 h 3722228"/>
              <a:gd name="connsiteX5306" fmla="*/ 3803269 w 6494035"/>
              <a:gd name="connsiteY5306" fmla="*/ 1614817 h 3722228"/>
              <a:gd name="connsiteX5307" fmla="*/ 3811024 w 6494035"/>
              <a:gd name="connsiteY5307" fmla="*/ 1610269 h 3722228"/>
              <a:gd name="connsiteX5308" fmla="*/ 3815563 w 6494035"/>
              <a:gd name="connsiteY5308" fmla="*/ 1614817 h 3722228"/>
              <a:gd name="connsiteX5309" fmla="*/ 3826534 w 6494035"/>
              <a:gd name="connsiteY5309" fmla="*/ 1607079 h 3722228"/>
              <a:gd name="connsiteX5310" fmla="*/ 3838829 w 6494035"/>
              <a:gd name="connsiteY5310" fmla="*/ 1610269 h 3722228"/>
              <a:gd name="connsiteX5311" fmla="*/ 3857461 w 6494035"/>
              <a:gd name="connsiteY5311" fmla="*/ 1614817 h 3722228"/>
              <a:gd name="connsiteX5312" fmla="*/ 3865216 w 6494035"/>
              <a:gd name="connsiteY5312" fmla="*/ 1614817 h 3722228"/>
              <a:gd name="connsiteX5313" fmla="*/ 3864020 w 6494035"/>
              <a:gd name="connsiteY5313" fmla="*/ 1610265 h 3722228"/>
              <a:gd name="connsiteX5314" fmla="*/ 3864976 w 6494035"/>
              <a:gd name="connsiteY5314" fmla="*/ 1614101 h 3722228"/>
              <a:gd name="connsiteX5315" fmla="*/ 3857330 w 6494035"/>
              <a:gd name="connsiteY5315" fmla="*/ 1614101 h 3722228"/>
              <a:gd name="connsiteX5316" fmla="*/ 3838641 w 6494035"/>
              <a:gd name="connsiteY5316" fmla="*/ 1609564 h 3722228"/>
              <a:gd name="connsiteX5317" fmla="*/ 3826238 w 6494035"/>
              <a:gd name="connsiteY5317" fmla="*/ 1606367 h 3722228"/>
              <a:gd name="connsiteX5318" fmla="*/ 3815364 w 6494035"/>
              <a:gd name="connsiteY5318" fmla="*/ 1614101 h 3722228"/>
              <a:gd name="connsiteX5319" fmla="*/ 3811286 w 6494035"/>
              <a:gd name="connsiteY5319" fmla="*/ 1609564 h 3722228"/>
              <a:gd name="connsiteX5320" fmla="*/ 3803470 w 6494035"/>
              <a:gd name="connsiteY5320" fmla="*/ 1614101 h 3722228"/>
              <a:gd name="connsiteX5321" fmla="*/ 3795824 w 6494035"/>
              <a:gd name="connsiteY5321" fmla="*/ 1614101 h 3722228"/>
              <a:gd name="connsiteX5322" fmla="*/ 3784781 w 6494035"/>
              <a:gd name="connsiteY5322" fmla="*/ 1614101 h 3722228"/>
              <a:gd name="connsiteX5323" fmla="*/ 3769319 w 6494035"/>
              <a:gd name="connsiteY5323" fmla="*/ 1625032 h 3722228"/>
              <a:gd name="connsiteX5324" fmla="*/ 3753858 w 6494035"/>
              <a:gd name="connsiteY5324" fmla="*/ 1625032 h 3722228"/>
              <a:gd name="connsiteX5325" fmla="*/ 3738396 w 6494035"/>
              <a:gd name="connsiteY5325" fmla="*/ 1621834 h 3722228"/>
              <a:gd name="connsiteX5326" fmla="*/ 3726163 w 6494035"/>
              <a:gd name="connsiteY5326" fmla="*/ 1625032 h 3722228"/>
              <a:gd name="connsiteX5327" fmla="*/ 3714269 w 6494035"/>
              <a:gd name="connsiteY5327" fmla="*/ 1625032 h 3722228"/>
              <a:gd name="connsiteX5328" fmla="*/ 3711041 w 6494035"/>
              <a:gd name="connsiteY5328" fmla="*/ 1621834 h 3722228"/>
              <a:gd name="connsiteX5329" fmla="*/ 3706454 w 6494035"/>
              <a:gd name="connsiteY5329" fmla="*/ 1621834 h 3722228"/>
              <a:gd name="connsiteX5330" fmla="*/ 3706454 w 6494035"/>
              <a:gd name="connsiteY5330" fmla="*/ 1632766 h 3722228"/>
              <a:gd name="connsiteX5331" fmla="*/ 3706454 w 6494035"/>
              <a:gd name="connsiteY5331" fmla="*/ 1637376 h 3722228"/>
              <a:gd name="connsiteX5332" fmla="*/ 3703395 w 6494035"/>
              <a:gd name="connsiteY5332" fmla="*/ 1640574 h 3722228"/>
              <a:gd name="connsiteX5333" fmla="*/ 3695580 w 6494035"/>
              <a:gd name="connsiteY5333" fmla="*/ 1645110 h 3722228"/>
              <a:gd name="connsiteX5334" fmla="*/ 3690992 w 6494035"/>
              <a:gd name="connsiteY5334" fmla="*/ 1640574 h 3722228"/>
              <a:gd name="connsiteX5335" fmla="*/ 3687764 w 6494035"/>
              <a:gd name="connsiteY5335" fmla="*/ 1632766 h 3722228"/>
              <a:gd name="connsiteX5336" fmla="*/ 3690992 w 6494035"/>
              <a:gd name="connsiteY5336" fmla="*/ 1625032 h 3722228"/>
              <a:gd name="connsiteX5337" fmla="*/ 3690992 w 6494035"/>
              <a:gd name="connsiteY5337" fmla="*/ 1621834 h 3722228"/>
              <a:gd name="connsiteX5338" fmla="*/ 3680118 w 6494035"/>
              <a:gd name="connsiteY5338" fmla="*/ 1629642 h 3722228"/>
              <a:gd name="connsiteX5339" fmla="*/ 3660069 w 6494035"/>
              <a:gd name="connsiteY5339" fmla="*/ 1621834 h 3722228"/>
              <a:gd name="connsiteX5340" fmla="*/ 3649025 w 6494035"/>
              <a:gd name="connsiteY5340" fmla="*/ 1637376 h 3722228"/>
              <a:gd name="connsiteX5341" fmla="*/ 3629486 w 6494035"/>
              <a:gd name="connsiteY5341" fmla="*/ 1640574 h 3722228"/>
              <a:gd name="connsiteX5342" fmla="*/ 3618103 w 6494035"/>
              <a:gd name="connsiteY5342" fmla="*/ 1640574 h 3722228"/>
              <a:gd name="connsiteX5343" fmla="*/ 3614025 w 6494035"/>
              <a:gd name="connsiteY5343" fmla="*/ 1632766 h 3722228"/>
              <a:gd name="connsiteX5344" fmla="*/ 3595335 w 6494035"/>
              <a:gd name="connsiteY5344" fmla="*/ 1625032 h 3722228"/>
              <a:gd name="connsiteX5345" fmla="*/ 3583102 w 6494035"/>
              <a:gd name="connsiteY5345" fmla="*/ 1625032 h 3722228"/>
              <a:gd name="connsiteX5346" fmla="*/ 3583102 w 6494035"/>
              <a:gd name="connsiteY5346" fmla="*/ 1637376 h 3722228"/>
              <a:gd name="connsiteX5347" fmla="*/ 3579874 w 6494035"/>
              <a:gd name="connsiteY5347" fmla="*/ 1637376 h 3722228"/>
              <a:gd name="connsiteX5348" fmla="*/ 3567640 w 6494035"/>
              <a:gd name="connsiteY5348" fmla="*/ 1640574 h 3722228"/>
              <a:gd name="connsiteX5349" fmla="*/ 3556597 w 6494035"/>
              <a:gd name="connsiteY5349" fmla="*/ 1637376 h 3722228"/>
              <a:gd name="connsiteX5350" fmla="*/ 3552009 w 6494035"/>
              <a:gd name="connsiteY5350" fmla="*/ 1629642 h 3722228"/>
              <a:gd name="connsiteX5351" fmla="*/ 3541135 w 6494035"/>
              <a:gd name="connsiteY5351" fmla="*/ 1625032 h 3722228"/>
              <a:gd name="connsiteX5352" fmla="*/ 3537057 w 6494035"/>
              <a:gd name="connsiteY5352" fmla="*/ 1625032 h 3722228"/>
              <a:gd name="connsiteX5353" fmla="*/ 3532470 w 6494035"/>
              <a:gd name="connsiteY5353" fmla="*/ 1629642 h 3722228"/>
              <a:gd name="connsiteX5354" fmla="*/ 3521596 w 6494035"/>
              <a:gd name="connsiteY5354" fmla="*/ 1629642 h 3722228"/>
              <a:gd name="connsiteX5355" fmla="*/ 3521596 w 6494035"/>
              <a:gd name="connsiteY5355" fmla="*/ 1625032 h 3722228"/>
              <a:gd name="connsiteX5356" fmla="*/ 3537057 w 6494035"/>
              <a:gd name="connsiteY5356" fmla="*/ 1621834 h 3722228"/>
              <a:gd name="connsiteX5357" fmla="*/ 3517008 w 6494035"/>
              <a:gd name="connsiteY5357" fmla="*/ 1621834 h 3722228"/>
              <a:gd name="connsiteX5358" fmla="*/ 3513780 w 6494035"/>
              <a:gd name="connsiteY5358" fmla="*/ 1617298 h 3722228"/>
              <a:gd name="connsiteX5359" fmla="*/ 3521596 w 6494035"/>
              <a:gd name="connsiteY5359" fmla="*/ 1617298 h 3722228"/>
              <a:gd name="connsiteX5360" fmla="*/ 3521596 w 6494035"/>
              <a:gd name="connsiteY5360" fmla="*/ 1614101 h 3722228"/>
              <a:gd name="connsiteX5361" fmla="*/ 3513780 w 6494035"/>
              <a:gd name="connsiteY5361" fmla="*/ 1614101 h 3722228"/>
              <a:gd name="connsiteX5362" fmla="*/ 3513780 w 6494035"/>
              <a:gd name="connsiteY5362" fmla="*/ 1606367 h 3722228"/>
              <a:gd name="connsiteX5363" fmla="*/ 3513780 w 6494035"/>
              <a:gd name="connsiteY5363" fmla="*/ 1598633 h 3722228"/>
              <a:gd name="connsiteX5364" fmla="*/ 3506134 w 6494035"/>
              <a:gd name="connsiteY5364" fmla="*/ 1590899 h 3722228"/>
              <a:gd name="connsiteX5365" fmla="*/ 3493731 w 6494035"/>
              <a:gd name="connsiteY5365" fmla="*/ 1590899 h 3722228"/>
              <a:gd name="connsiteX5366" fmla="*/ 3498319 w 6494035"/>
              <a:gd name="connsiteY5366" fmla="*/ 1586363 h 3722228"/>
              <a:gd name="connsiteX5367" fmla="*/ 3493731 w 6494035"/>
              <a:gd name="connsiteY5367" fmla="*/ 1583166 h 3722228"/>
              <a:gd name="connsiteX5368" fmla="*/ 3498319 w 6494035"/>
              <a:gd name="connsiteY5368" fmla="*/ 1583166 h 3722228"/>
              <a:gd name="connsiteX5369" fmla="*/ 3501547 w 6494035"/>
              <a:gd name="connsiteY5369" fmla="*/ 1586363 h 3722228"/>
              <a:gd name="connsiteX5370" fmla="*/ 3509193 w 6494035"/>
              <a:gd name="connsiteY5370" fmla="*/ 1586363 h 3722228"/>
              <a:gd name="connsiteX5371" fmla="*/ 3506134 w 6494035"/>
              <a:gd name="connsiteY5371" fmla="*/ 1583166 h 3722228"/>
              <a:gd name="connsiteX5372" fmla="*/ 3509193 w 6494035"/>
              <a:gd name="connsiteY5372" fmla="*/ 1575432 h 3722228"/>
              <a:gd name="connsiteX5373" fmla="*/ 3506134 w 6494035"/>
              <a:gd name="connsiteY5373" fmla="*/ 1575432 h 3722228"/>
              <a:gd name="connsiteX5374" fmla="*/ 3501547 w 6494035"/>
              <a:gd name="connsiteY5374" fmla="*/ 1567698 h 3722228"/>
              <a:gd name="connsiteX5375" fmla="*/ 3506134 w 6494035"/>
              <a:gd name="connsiteY5375" fmla="*/ 1559890 h 3722228"/>
              <a:gd name="connsiteX5376" fmla="*/ 3490673 w 6494035"/>
              <a:gd name="connsiteY5376" fmla="*/ 1559890 h 3722228"/>
              <a:gd name="connsiteX5377" fmla="*/ 3490673 w 6494035"/>
              <a:gd name="connsiteY5377" fmla="*/ 1548066 h 3722228"/>
              <a:gd name="connsiteX5378" fmla="*/ 3501547 w 6494035"/>
              <a:gd name="connsiteY5378" fmla="*/ 1540332 h 3722228"/>
              <a:gd name="connsiteX5379" fmla="*/ 3509193 w 6494035"/>
              <a:gd name="connsiteY5379" fmla="*/ 1537135 h 3722228"/>
              <a:gd name="connsiteX5380" fmla="*/ 3521596 w 6494035"/>
              <a:gd name="connsiteY5380" fmla="*/ 1540332 h 3722228"/>
              <a:gd name="connsiteX5381" fmla="*/ 3521596 w 6494035"/>
              <a:gd name="connsiteY5381" fmla="*/ 1537135 h 3722228"/>
              <a:gd name="connsiteX5382" fmla="*/ 3524824 w 6494035"/>
              <a:gd name="connsiteY5382" fmla="*/ 1532599 h 3722228"/>
              <a:gd name="connsiteX5383" fmla="*/ 3529242 w 6494035"/>
              <a:gd name="connsiteY5383" fmla="*/ 1537135 h 3722228"/>
              <a:gd name="connsiteX5384" fmla="*/ 3544363 w 6494035"/>
              <a:gd name="connsiteY5384" fmla="*/ 1537135 h 3722228"/>
              <a:gd name="connsiteX5385" fmla="*/ 3544363 w 6494035"/>
              <a:gd name="connsiteY5385" fmla="*/ 1532599 h 3722228"/>
              <a:gd name="connsiteX5386" fmla="*/ 3559825 w 6494035"/>
              <a:gd name="connsiteY5386" fmla="*/ 1524865 h 3722228"/>
              <a:gd name="connsiteX5387" fmla="*/ 3552009 w 6494035"/>
              <a:gd name="connsiteY5387" fmla="*/ 1524865 h 3722228"/>
              <a:gd name="connsiteX5388" fmla="*/ 3532470 w 6494035"/>
              <a:gd name="connsiteY5388" fmla="*/ 1521667 h 3722228"/>
              <a:gd name="connsiteX5389" fmla="*/ 3513780 w 6494035"/>
              <a:gd name="connsiteY5389" fmla="*/ 1524865 h 3722228"/>
              <a:gd name="connsiteX5390" fmla="*/ 3509193 w 6494035"/>
              <a:gd name="connsiteY5390" fmla="*/ 1529401 h 3722228"/>
              <a:gd name="connsiteX5391" fmla="*/ 3498319 w 6494035"/>
              <a:gd name="connsiteY5391" fmla="*/ 1537135 h 3722228"/>
              <a:gd name="connsiteX5392" fmla="*/ 3490673 w 6494035"/>
              <a:gd name="connsiteY5392" fmla="*/ 1544869 h 3722228"/>
              <a:gd name="connsiteX5393" fmla="*/ 3490673 w 6494035"/>
              <a:gd name="connsiteY5393" fmla="*/ 1537135 h 3722228"/>
              <a:gd name="connsiteX5394" fmla="*/ 3498319 w 6494035"/>
              <a:gd name="connsiteY5394" fmla="*/ 1529401 h 3722228"/>
              <a:gd name="connsiteX5395" fmla="*/ 3490673 w 6494035"/>
              <a:gd name="connsiteY5395" fmla="*/ 1529401 h 3722228"/>
              <a:gd name="connsiteX5396" fmla="*/ 3490673 w 6494035"/>
              <a:gd name="connsiteY5396" fmla="*/ 1532599 h 3722228"/>
              <a:gd name="connsiteX5397" fmla="*/ 3486085 w 6494035"/>
              <a:gd name="connsiteY5397" fmla="*/ 1529401 h 3722228"/>
              <a:gd name="connsiteX5398" fmla="*/ 3470624 w 6494035"/>
              <a:gd name="connsiteY5398" fmla="*/ 1524865 h 3722228"/>
              <a:gd name="connsiteX5399" fmla="*/ 3467396 w 6494035"/>
              <a:gd name="connsiteY5399" fmla="*/ 1521667 h 3722228"/>
              <a:gd name="connsiteX5400" fmla="*/ 3459580 w 6494035"/>
              <a:gd name="connsiteY5400" fmla="*/ 1524865 h 3722228"/>
              <a:gd name="connsiteX5401" fmla="*/ 3455502 w 6494035"/>
              <a:gd name="connsiteY5401" fmla="*/ 1524865 h 3722228"/>
              <a:gd name="connsiteX5402" fmla="*/ 3451934 w 6494035"/>
              <a:gd name="connsiteY5402" fmla="*/ 1529401 h 3722228"/>
              <a:gd name="connsiteX5403" fmla="*/ 3444119 w 6494035"/>
              <a:gd name="connsiteY5403" fmla="*/ 1532599 h 3722228"/>
              <a:gd name="connsiteX5404" fmla="*/ 3451934 w 6494035"/>
              <a:gd name="connsiteY5404" fmla="*/ 1544869 h 3722228"/>
              <a:gd name="connsiteX5405" fmla="*/ 3447857 w 6494035"/>
              <a:gd name="connsiteY5405" fmla="*/ 1540332 h 3722228"/>
              <a:gd name="connsiteX5406" fmla="*/ 3444119 w 6494035"/>
              <a:gd name="connsiteY5406" fmla="*/ 1540332 h 3722228"/>
              <a:gd name="connsiteX5407" fmla="*/ 3447857 w 6494035"/>
              <a:gd name="connsiteY5407" fmla="*/ 1544869 h 3722228"/>
              <a:gd name="connsiteX5408" fmla="*/ 3447857 w 6494035"/>
              <a:gd name="connsiteY5408" fmla="*/ 1548066 h 3722228"/>
              <a:gd name="connsiteX5409" fmla="*/ 3436813 w 6494035"/>
              <a:gd name="connsiteY5409" fmla="*/ 1544869 h 3722228"/>
              <a:gd name="connsiteX5410" fmla="*/ 3424579 w 6494035"/>
              <a:gd name="connsiteY5410" fmla="*/ 1537135 h 3722228"/>
              <a:gd name="connsiteX5411" fmla="*/ 3429167 w 6494035"/>
              <a:gd name="connsiteY5411" fmla="*/ 1537135 h 3722228"/>
              <a:gd name="connsiteX5412" fmla="*/ 3429167 w 6494035"/>
              <a:gd name="connsiteY5412" fmla="*/ 1532599 h 3722228"/>
              <a:gd name="connsiteX5413" fmla="*/ 3421351 w 6494035"/>
              <a:gd name="connsiteY5413" fmla="*/ 1537135 h 3722228"/>
              <a:gd name="connsiteX5414" fmla="*/ 3421351 w 6494035"/>
              <a:gd name="connsiteY5414" fmla="*/ 1548066 h 3722228"/>
              <a:gd name="connsiteX5415" fmla="*/ 3436813 w 6494035"/>
              <a:gd name="connsiteY5415" fmla="*/ 1567698 h 3722228"/>
              <a:gd name="connsiteX5416" fmla="*/ 3429167 w 6494035"/>
              <a:gd name="connsiteY5416" fmla="*/ 1575432 h 3722228"/>
              <a:gd name="connsiteX5417" fmla="*/ 3421351 w 6494035"/>
              <a:gd name="connsiteY5417" fmla="*/ 1575432 h 3722228"/>
              <a:gd name="connsiteX5418" fmla="*/ 3432225 w 6494035"/>
              <a:gd name="connsiteY5418" fmla="*/ 1579076 h 3722228"/>
              <a:gd name="connsiteX5419" fmla="*/ 3447857 w 6494035"/>
              <a:gd name="connsiteY5419" fmla="*/ 1590899 h 3722228"/>
              <a:gd name="connsiteX5420" fmla="*/ 3451934 w 6494035"/>
              <a:gd name="connsiteY5420" fmla="*/ 1606367 h 3722228"/>
              <a:gd name="connsiteX5421" fmla="*/ 3440041 w 6494035"/>
              <a:gd name="connsiteY5421" fmla="*/ 1598633 h 3722228"/>
              <a:gd name="connsiteX5422" fmla="*/ 3432225 w 6494035"/>
              <a:gd name="connsiteY5422" fmla="*/ 1601831 h 3722228"/>
              <a:gd name="connsiteX5423" fmla="*/ 3440041 w 6494035"/>
              <a:gd name="connsiteY5423" fmla="*/ 1614101 h 3722228"/>
              <a:gd name="connsiteX5424" fmla="*/ 3436813 w 6494035"/>
              <a:gd name="connsiteY5424" fmla="*/ 1614101 h 3722228"/>
              <a:gd name="connsiteX5425" fmla="*/ 3424579 w 6494035"/>
              <a:gd name="connsiteY5425" fmla="*/ 1606367 h 3722228"/>
              <a:gd name="connsiteX5426" fmla="*/ 3436813 w 6494035"/>
              <a:gd name="connsiteY5426" fmla="*/ 1625032 h 3722228"/>
              <a:gd name="connsiteX5427" fmla="*/ 3436813 w 6494035"/>
              <a:gd name="connsiteY5427" fmla="*/ 1629642 h 3722228"/>
              <a:gd name="connsiteX5428" fmla="*/ 3436813 w 6494035"/>
              <a:gd name="connsiteY5428" fmla="*/ 1632766 h 3722228"/>
              <a:gd name="connsiteX5429" fmla="*/ 3424579 w 6494035"/>
              <a:gd name="connsiteY5429" fmla="*/ 1625032 h 3722228"/>
              <a:gd name="connsiteX5430" fmla="*/ 3424579 w 6494035"/>
              <a:gd name="connsiteY5430" fmla="*/ 1629642 h 3722228"/>
              <a:gd name="connsiteX5431" fmla="*/ 3424579 w 6494035"/>
              <a:gd name="connsiteY5431" fmla="*/ 1632766 h 3722228"/>
              <a:gd name="connsiteX5432" fmla="*/ 3421351 w 6494035"/>
              <a:gd name="connsiteY5432" fmla="*/ 1632766 h 3722228"/>
              <a:gd name="connsiteX5433" fmla="*/ 3416764 w 6494035"/>
              <a:gd name="connsiteY5433" fmla="*/ 1621834 h 3722228"/>
              <a:gd name="connsiteX5434" fmla="*/ 3409118 w 6494035"/>
              <a:gd name="connsiteY5434" fmla="*/ 1621834 h 3722228"/>
              <a:gd name="connsiteX5435" fmla="*/ 3413536 w 6494035"/>
              <a:gd name="connsiteY5435" fmla="*/ 1629642 h 3722228"/>
              <a:gd name="connsiteX5436" fmla="*/ 3409118 w 6494035"/>
              <a:gd name="connsiteY5436" fmla="*/ 1625032 h 3722228"/>
              <a:gd name="connsiteX5437" fmla="*/ 3405890 w 6494035"/>
              <a:gd name="connsiteY5437" fmla="*/ 1617298 h 3722228"/>
              <a:gd name="connsiteX5438" fmla="*/ 3405890 w 6494035"/>
              <a:gd name="connsiteY5438" fmla="*/ 1609564 h 3722228"/>
              <a:gd name="connsiteX5439" fmla="*/ 3393487 w 6494035"/>
              <a:gd name="connsiteY5439" fmla="*/ 1601831 h 3722228"/>
              <a:gd name="connsiteX5440" fmla="*/ 3401302 w 6494035"/>
              <a:gd name="connsiteY5440" fmla="*/ 1594097 h 3722228"/>
              <a:gd name="connsiteX5441" fmla="*/ 3413536 w 6494035"/>
              <a:gd name="connsiteY5441" fmla="*/ 1590899 h 3722228"/>
              <a:gd name="connsiteX5442" fmla="*/ 3429167 w 6494035"/>
              <a:gd name="connsiteY5442" fmla="*/ 1598633 h 3722228"/>
              <a:gd name="connsiteX5443" fmla="*/ 3432225 w 6494035"/>
              <a:gd name="connsiteY5443" fmla="*/ 1594097 h 3722228"/>
              <a:gd name="connsiteX5444" fmla="*/ 3421351 w 6494035"/>
              <a:gd name="connsiteY5444" fmla="*/ 1586363 h 3722228"/>
              <a:gd name="connsiteX5445" fmla="*/ 3413536 w 6494035"/>
              <a:gd name="connsiteY5445" fmla="*/ 1586363 h 3722228"/>
              <a:gd name="connsiteX5446" fmla="*/ 3393487 w 6494035"/>
              <a:gd name="connsiteY5446" fmla="*/ 1590899 h 3722228"/>
              <a:gd name="connsiteX5447" fmla="*/ 3385841 w 6494035"/>
              <a:gd name="connsiteY5447" fmla="*/ 1575432 h 3722228"/>
              <a:gd name="connsiteX5448" fmla="*/ 3393487 w 6494035"/>
              <a:gd name="connsiteY5448" fmla="*/ 1575432 h 3722228"/>
              <a:gd name="connsiteX5449" fmla="*/ 3393487 w 6494035"/>
              <a:gd name="connsiteY5449" fmla="*/ 1571342 h 3722228"/>
              <a:gd name="connsiteX5450" fmla="*/ 3385841 w 6494035"/>
              <a:gd name="connsiteY5450" fmla="*/ 1571342 h 3722228"/>
              <a:gd name="connsiteX5451" fmla="*/ 3374967 w 6494035"/>
              <a:gd name="connsiteY5451" fmla="*/ 1559890 h 3722228"/>
              <a:gd name="connsiteX5452" fmla="*/ 3374967 w 6494035"/>
              <a:gd name="connsiteY5452" fmla="*/ 1555800 h 3722228"/>
              <a:gd name="connsiteX5453" fmla="*/ 3367151 w 6494035"/>
              <a:gd name="connsiteY5453" fmla="*/ 1548066 h 3722228"/>
              <a:gd name="connsiteX5454" fmla="*/ 3355258 w 6494035"/>
              <a:gd name="connsiteY5454" fmla="*/ 1540332 h 3722228"/>
              <a:gd name="connsiteX5455" fmla="*/ 3359335 w 6494035"/>
              <a:gd name="connsiteY5455" fmla="*/ 1540332 h 3722228"/>
              <a:gd name="connsiteX5456" fmla="*/ 3359335 w 6494035"/>
              <a:gd name="connsiteY5456" fmla="*/ 1529401 h 3722228"/>
              <a:gd name="connsiteX5457" fmla="*/ 3363073 w 6494035"/>
              <a:gd name="connsiteY5457" fmla="*/ 1524865 h 3722228"/>
              <a:gd name="connsiteX5458" fmla="*/ 3359335 w 6494035"/>
              <a:gd name="connsiteY5458" fmla="*/ 1521667 h 3722228"/>
              <a:gd name="connsiteX5459" fmla="*/ 3359335 w 6494035"/>
              <a:gd name="connsiteY5459" fmla="*/ 1509323 h 3722228"/>
              <a:gd name="connsiteX5460" fmla="*/ 3351690 w 6494035"/>
              <a:gd name="connsiteY5460" fmla="*/ 1501589 h 3722228"/>
              <a:gd name="connsiteX5461" fmla="*/ 3339796 w 6494035"/>
              <a:gd name="connsiteY5461" fmla="*/ 1486122 h 3722228"/>
              <a:gd name="connsiteX5462" fmla="*/ 3327563 w 6494035"/>
              <a:gd name="connsiteY5462" fmla="*/ 1482924 h 3722228"/>
              <a:gd name="connsiteX5463" fmla="*/ 3312102 w 6494035"/>
              <a:gd name="connsiteY5463" fmla="*/ 1478834 h 3722228"/>
              <a:gd name="connsiteX5464" fmla="*/ 3312102 w 6494035"/>
              <a:gd name="connsiteY5464" fmla="*/ 1475190 h 3722228"/>
              <a:gd name="connsiteX5465" fmla="*/ 3319747 w 6494035"/>
              <a:gd name="connsiteY5465" fmla="*/ 1478834 h 3722228"/>
              <a:gd name="connsiteX5466" fmla="*/ 3308873 w 6494035"/>
              <a:gd name="connsiteY5466" fmla="*/ 1467457 h 3722228"/>
              <a:gd name="connsiteX5467" fmla="*/ 3296470 w 6494035"/>
              <a:gd name="connsiteY5467" fmla="*/ 1463367 h 3722228"/>
              <a:gd name="connsiteX5468" fmla="*/ 3289334 w 6494035"/>
              <a:gd name="connsiteY5468" fmla="*/ 1467457 h 3722228"/>
              <a:gd name="connsiteX5469" fmla="*/ 3270135 w 6494035"/>
              <a:gd name="connsiteY5469" fmla="*/ 1447899 h 3722228"/>
              <a:gd name="connsiteX5470" fmla="*/ 3281518 w 6494035"/>
              <a:gd name="connsiteY5470" fmla="*/ 1444702 h 3722228"/>
              <a:gd name="connsiteX5471" fmla="*/ 3266057 w 6494035"/>
              <a:gd name="connsiteY5471" fmla="*/ 1432357 h 3722228"/>
              <a:gd name="connsiteX5472" fmla="*/ 3266057 w 6494035"/>
              <a:gd name="connsiteY5472" fmla="*/ 1424624 h 3722228"/>
              <a:gd name="connsiteX5473" fmla="*/ 3255013 w 6494035"/>
              <a:gd name="connsiteY5473" fmla="*/ 1416890 h 3722228"/>
              <a:gd name="connsiteX5474" fmla="*/ 3247367 w 6494035"/>
              <a:gd name="connsiteY5474" fmla="*/ 1429160 h 3722228"/>
              <a:gd name="connsiteX5475" fmla="*/ 3239552 w 6494035"/>
              <a:gd name="connsiteY5475" fmla="*/ 1413692 h 3722228"/>
              <a:gd name="connsiteX5476" fmla="*/ 3242780 w 6494035"/>
              <a:gd name="connsiteY5476" fmla="*/ 1409156 h 3722228"/>
              <a:gd name="connsiteX5477" fmla="*/ 3239552 w 6494035"/>
              <a:gd name="connsiteY5477" fmla="*/ 1405958 h 3722228"/>
              <a:gd name="connsiteX5478" fmla="*/ 3231906 w 6494035"/>
              <a:gd name="connsiteY5478" fmla="*/ 1405958 h 3722228"/>
              <a:gd name="connsiteX5479" fmla="*/ 3231906 w 6494035"/>
              <a:gd name="connsiteY5479" fmla="*/ 1409156 h 3722228"/>
              <a:gd name="connsiteX5480" fmla="*/ 3224090 w 6494035"/>
              <a:gd name="connsiteY5480" fmla="*/ 1413692 h 3722228"/>
              <a:gd name="connsiteX5481" fmla="*/ 3216444 w 6494035"/>
              <a:gd name="connsiteY5481" fmla="*/ 1416890 h 3722228"/>
              <a:gd name="connsiteX5482" fmla="*/ 3219503 w 6494035"/>
              <a:gd name="connsiteY5482" fmla="*/ 1424624 h 3722228"/>
              <a:gd name="connsiteX5483" fmla="*/ 3216444 w 6494035"/>
              <a:gd name="connsiteY5483" fmla="*/ 1429160 h 3722228"/>
              <a:gd name="connsiteX5484" fmla="*/ 3216444 w 6494035"/>
              <a:gd name="connsiteY5484" fmla="*/ 1436893 h 3722228"/>
              <a:gd name="connsiteX5485" fmla="*/ 3242780 w 6494035"/>
              <a:gd name="connsiteY5485" fmla="*/ 1463367 h 3722228"/>
              <a:gd name="connsiteX5486" fmla="*/ 3258241 w 6494035"/>
              <a:gd name="connsiteY5486" fmla="*/ 1490658 h 3722228"/>
              <a:gd name="connsiteX5487" fmla="*/ 3281518 w 6494035"/>
              <a:gd name="connsiteY5487" fmla="*/ 1501589 h 3722228"/>
              <a:gd name="connsiteX5488" fmla="*/ 3289334 w 6494035"/>
              <a:gd name="connsiteY5488" fmla="*/ 1501589 h 3722228"/>
              <a:gd name="connsiteX5489" fmla="*/ 3293412 w 6494035"/>
              <a:gd name="connsiteY5489" fmla="*/ 1506200 h 3722228"/>
              <a:gd name="connsiteX5490" fmla="*/ 3289334 w 6494035"/>
              <a:gd name="connsiteY5490" fmla="*/ 1509323 h 3722228"/>
              <a:gd name="connsiteX5491" fmla="*/ 3289334 w 6494035"/>
              <a:gd name="connsiteY5491" fmla="*/ 1513934 h 3722228"/>
              <a:gd name="connsiteX5492" fmla="*/ 3304286 w 6494035"/>
              <a:gd name="connsiteY5492" fmla="*/ 1521667 h 3722228"/>
              <a:gd name="connsiteX5493" fmla="*/ 3324335 w 6494035"/>
              <a:gd name="connsiteY5493" fmla="*/ 1529401 h 3722228"/>
              <a:gd name="connsiteX5494" fmla="*/ 3339796 w 6494035"/>
              <a:gd name="connsiteY5494" fmla="*/ 1544869 h 3722228"/>
              <a:gd name="connsiteX5495" fmla="*/ 3339796 w 6494035"/>
              <a:gd name="connsiteY5495" fmla="*/ 1552602 h 3722228"/>
              <a:gd name="connsiteX5496" fmla="*/ 3332150 w 6494035"/>
              <a:gd name="connsiteY5496" fmla="*/ 1552602 h 3722228"/>
              <a:gd name="connsiteX5497" fmla="*/ 3327563 w 6494035"/>
              <a:gd name="connsiteY5497" fmla="*/ 1548066 h 3722228"/>
              <a:gd name="connsiteX5498" fmla="*/ 3324335 w 6494035"/>
              <a:gd name="connsiteY5498" fmla="*/ 1540332 h 3722228"/>
              <a:gd name="connsiteX5499" fmla="*/ 3312102 w 6494035"/>
              <a:gd name="connsiteY5499" fmla="*/ 1537135 h 3722228"/>
              <a:gd name="connsiteX5500" fmla="*/ 3308873 w 6494035"/>
              <a:gd name="connsiteY5500" fmla="*/ 1540332 h 3722228"/>
              <a:gd name="connsiteX5501" fmla="*/ 3301058 w 6494035"/>
              <a:gd name="connsiteY5501" fmla="*/ 1555800 h 3722228"/>
              <a:gd name="connsiteX5502" fmla="*/ 3308873 w 6494035"/>
              <a:gd name="connsiteY5502" fmla="*/ 1559890 h 3722228"/>
              <a:gd name="connsiteX5503" fmla="*/ 3312102 w 6494035"/>
              <a:gd name="connsiteY5503" fmla="*/ 1559890 h 3722228"/>
              <a:gd name="connsiteX5504" fmla="*/ 3316519 w 6494035"/>
              <a:gd name="connsiteY5504" fmla="*/ 1575432 h 3722228"/>
              <a:gd name="connsiteX5505" fmla="*/ 3304286 w 6494035"/>
              <a:gd name="connsiteY5505" fmla="*/ 1579076 h 3722228"/>
              <a:gd name="connsiteX5506" fmla="*/ 3304286 w 6494035"/>
              <a:gd name="connsiteY5506" fmla="*/ 1586363 h 3722228"/>
              <a:gd name="connsiteX5507" fmla="*/ 3296470 w 6494035"/>
              <a:gd name="connsiteY5507" fmla="*/ 1598633 h 3722228"/>
              <a:gd name="connsiteX5508" fmla="*/ 3289334 w 6494035"/>
              <a:gd name="connsiteY5508" fmla="*/ 1601831 h 3722228"/>
              <a:gd name="connsiteX5509" fmla="*/ 3289334 w 6494035"/>
              <a:gd name="connsiteY5509" fmla="*/ 1594097 h 3722228"/>
              <a:gd name="connsiteX5510" fmla="*/ 3293412 w 6494035"/>
              <a:gd name="connsiteY5510" fmla="*/ 1590899 h 3722228"/>
              <a:gd name="connsiteX5511" fmla="*/ 3293412 w 6494035"/>
              <a:gd name="connsiteY5511" fmla="*/ 1583166 h 3722228"/>
              <a:gd name="connsiteX5512" fmla="*/ 3296470 w 6494035"/>
              <a:gd name="connsiteY5512" fmla="*/ 1579076 h 3722228"/>
              <a:gd name="connsiteX5513" fmla="*/ 3285596 w 6494035"/>
              <a:gd name="connsiteY5513" fmla="*/ 1548066 h 3722228"/>
              <a:gd name="connsiteX5514" fmla="*/ 3281518 w 6494035"/>
              <a:gd name="connsiteY5514" fmla="*/ 1548066 h 3722228"/>
              <a:gd name="connsiteX5515" fmla="*/ 3273703 w 6494035"/>
              <a:gd name="connsiteY5515" fmla="*/ 1544869 h 3722228"/>
              <a:gd name="connsiteX5516" fmla="*/ 3273703 w 6494035"/>
              <a:gd name="connsiteY5516" fmla="*/ 1540332 h 3722228"/>
              <a:gd name="connsiteX5517" fmla="*/ 3270135 w 6494035"/>
              <a:gd name="connsiteY5517" fmla="*/ 1532599 h 3722228"/>
              <a:gd name="connsiteX5518" fmla="*/ 3262829 w 6494035"/>
              <a:gd name="connsiteY5518" fmla="*/ 1532599 h 3722228"/>
              <a:gd name="connsiteX5519" fmla="*/ 3258241 w 6494035"/>
              <a:gd name="connsiteY5519" fmla="*/ 1529401 h 3722228"/>
              <a:gd name="connsiteX5520" fmla="*/ 3255013 w 6494035"/>
              <a:gd name="connsiteY5520" fmla="*/ 1529401 h 3722228"/>
              <a:gd name="connsiteX5521" fmla="*/ 3250595 w 6494035"/>
              <a:gd name="connsiteY5521" fmla="*/ 1524865 h 3722228"/>
              <a:gd name="connsiteX5522" fmla="*/ 3250595 w 6494035"/>
              <a:gd name="connsiteY5522" fmla="*/ 1517131 h 3722228"/>
              <a:gd name="connsiteX5523" fmla="*/ 3234964 w 6494035"/>
              <a:gd name="connsiteY5523" fmla="*/ 1517131 h 3722228"/>
              <a:gd name="connsiteX5524" fmla="*/ 3224090 w 6494035"/>
              <a:gd name="connsiteY5524" fmla="*/ 1513934 h 3722228"/>
              <a:gd name="connsiteX5525" fmla="*/ 3211857 w 6494035"/>
              <a:gd name="connsiteY5525" fmla="*/ 1498392 h 3722228"/>
              <a:gd name="connsiteX5526" fmla="*/ 3208629 w 6494035"/>
              <a:gd name="connsiteY5526" fmla="*/ 1493856 h 3722228"/>
              <a:gd name="connsiteX5527" fmla="*/ 3196395 w 6494035"/>
              <a:gd name="connsiteY5527" fmla="*/ 1482924 h 3722228"/>
              <a:gd name="connsiteX5528" fmla="*/ 3189089 w 6494035"/>
              <a:gd name="connsiteY5528" fmla="*/ 1478834 h 3722228"/>
              <a:gd name="connsiteX5529" fmla="*/ 3181274 w 6494035"/>
              <a:gd name="connsiteY5529" fmla="*/ 1478834 h 3722228"/>
              <a:gd name="connsiteX5530" fmla="*/ 3185351 w 6494035"/>
              <a:gd name="connsiteY5530" fmla="*/ 1471100 h 3722228"/>
              <a:gd name="connsiteX5531" fmla="*/ 3181274 w 6494035"/>
              <a:gd name="connsiteY5531" fmla="*/ 1467457 h 3722228"/>
              <a:gd name="connsiteX5532" fmla="*/ 3177706 w 6494035"/>
              <a:gd name="connsiteY5532" fmla="*/ 1455633 h 3722228"/>
              <a:gd name="connsiteX5533" fmla="*/ 3173628 w 6494035"/>
              <a:gd name="connsiteY5533" fmla="*/ 1447899 h 3722228"/>
              <a:gd name="connsiteX5534" fmla="*/ 3162584 w 6494035"/>
              <a:gd name="connsiteY5534" fmla="*/ 1444702 h 3722228"/>
              <a:gd name="connsiteX5535" fmla="*/ 3150351 w 6494035"/>
              <a:gd name="connsiteY5535" fmla="*/ 1444702 h 3722228"/>
              <a:gd name="connsiteX5536" fmla="*/ 3142535 w 6494035"/>
              <a:gd name="connsiteY5536" fmla="*/ 1447899 h 3722228"/>
              <a:gd name="connsiteX5537" fmla="*/ 3134889 w 6494035"/>
              <a:gd name="connsiteY5537" fmla="*/ 1455633 h 3722228"/>
              <a:gd name="connsiteX5538" fmla="*/ 3130302 w 6494035"/>
              <a:gd name="connsiteY5538" fmla="*/ 1455633 h 3722228"/>
              <a:gd name="connsiteX5539" fmla="*/ 3127074 w 6494035"/>
              <a:gd name="connsiteY5539" fmla="*/ 1459723 h 3722228"/>
              <a:gd name="connsiteX5540" fmla="*/ 3122486 w 6494035"/>
              <a:gd name="connsiteY5540" fmla="*/ 1459723 h 3722228"/>
              <a:gd name="connsiteX5541" fmla="*/ 3122486 w 6494035"/>
              <a:gd name="connsiteY5541" fmla="*/ 1463367 h 3722228"/>
              <a:gd name="connsiteX5542" fmla="*/ 3115180 w 6494035"/>
              <a:gd name="connsiteY5542" fmla="*/ 1463367 h 3722228"/>
              <a:gd name="connsiteX5543" fmla="*/ 3107534 w 6494035"/>
              <a:gd name="connsiteY5543" fmla="*/ 1467457 h 3722228"/>
              <a:gd name="connsiteX5544" fmla="*/ 3107534 w 6494035"/>
              <a:gd name="connsiteY5544" fmla="*/ 1475190 h 3722228"/>
              <a:gd name="connsiteX5545" fmla="*/ 3092073 w 6494035"/>
              <a:gd name="connsiteY5545" fmla="*/ 1475190 h 3722228"/>
              <a:gd name="connsiteX5546" fmla="*/ 3084257 w 6494035"/>
              <a:gd name="connsiteY5546" fmla="*/ 1471100 h 3722228"/>
              <a:gd name="connsiteX5547" fmla="*/ 3081029 w 6494035"/>
              <a:gd name="connsiteY5547" fmla="*/ 1467457 h 3722228"/>
              <a:gd name="connsiteX5548" fmla="*/ 3076612 w 6494035"/>
              <a:gd name="connsiteY5548" fmla="*/ 1467457 h 3722228"/>
              <a:gd name="connsiteX5549" fmla="*/ 3068796 w 6494035"/>
              <a:gd name="connsiteY5549" fmla="*/ 1467457 h 3722228"/>
              <a:gd name="connsiteX5550" fmla="*/ 3068796 w 6494035"/>
              <a:gd name="connsiteY5550" fmla="*/ 1463367 h 3722228"/>
              <a:gd name="connsiteX5551" fmla="*/ 3060980 w 6494035"/>
              <a:gd name="connsiteY5551" fmla="*/ 1463367 h 3722228"/>
              <a:gd name="connsiteX5552" fmla="*/ 3057922 w 6494035"/>
              <a:gd name="connsiteY5552" fmla="*/ 1463367 h 3722228"/>
              <a:gd name="connsiteX5553" fmla="*/ 3053334 w 6494035"/>
              <a:gd name="connsiteY5553" fmla="*/ 1467457 h 3722228"/>
              <a:gd name="connsiteX5554" fmla="*/ 3042290 w 6494035"/>
              <a:gd name="connsiteY5554" fmla="*/ 1475190 h 3722228"/>
              <a:gd name="connsiteX5555" fmla="*/ 3042290 w 6494035"/>
              <a:gd name="connsiteY5555" fmla="*/ 1486122 h 3722228"/>
              <a:gd name="connsiteX5556" fmla="*/ 3045519 w 6494035"/>
              <a:gd name="connsiteY5556" fmla="*/ 1490658 h 3722228"/>
              <a:gd name="connsiteX5557" fmla="*/ 3042290 w 6494035"/>
              <a:gd name="connsiteY5557" fmla="*/ 1493856 h 3722228"/>
              <a:gd name="connsiteX5558" fmla="*/ 3042290 w 6494035"/>
              <a:gd name="connsiteY5558" fmla="*/ 1501589 h 3722228"/>
              <a:gd name="connsiteX5559" fmla="*/ 3034645 w 6494035"/>
              <a:gd name="connsiteY5559" fmla="*/ 1509323 h 3722228"/>
              <a:gd name="connsiteX5560" fmla="*/ 3022242 w 6494035"/>
              <a:gd name="connsiteY5560" fmla="*/ 1521667 h 3722228"/>
              <a:gd name="connsiteX5561" fmla="*/ 3007290 w 6494035"/>
              <a:gd name="connsiteY5561" fmla="*/ 1521667 h 3722228"/>
              <a:gd name="connsiteX5562" fmla="*/ 2999474 w 6494035"/>
              <a:gd name="connsiteY5562" fmla="*/ 1524865 h 3722228"/>
              <a:gd name="connsiteX5563" fmla="*/ 2995906 w 6494035"/>
              <a:gd name="connsiteY5563" fmla="*/ 1524865 h 3722228"/>
              <a:gd name="connsiteX5564" fmla="*/ 2995906 w 6494035"/>
              <a:gd name="connsiteY5564" fmla="*/ 1537135 h 3722228"/>
              <a:gd name="connsiteX5565" fmla="*/ 2988600 w 6494035"/>
              <a:gd name="connsiteY5565" fmla="*/ 1544869 h 3722228"/>
              <a:gd name="connsiteX5566" fmla="*/ 2973139 w 6494035"/>
              <a:gd name="connsiteY5566" fmla="*/ 1559890 h 3722228"/>
              <a:gd name="connsiteX5567" fmla="*/ 2976367 w 6494035"/>
              <a:gd name="connsiteY5567" fmla="*/ 1567698 h 3722228"/>
              <a:gd name="connsiteX5568" fmla="*/ 2984013 w 6494035"/>
              <a:gd name="connsiteY5568" fmla="*/ 1579076 h 3722228"/>
              <a:gd name="connsiteX5569" fmla="*/ 2984013 w 6494035"/>
              <a:gd name="connsiteY5569" fmla="*/ 1583166 h 3722228"/>
              <a:gd name="connsiteX5570" fmla="*/ 2976367 w 6494035"/>
              <a:gd name="connsiteY5570" fmla="*/ 1586363 h 3722228"/>
              <a:gd name="connsiteX5571" fmla="*/ 2968551 w 6494035"/>
              <a:gd name="connsiteY5571" fmla="*/ 1594097 h 3722228"/>
              <a:gd name="connsiteX5572" fmla="*/ 2965323 w 6494035"/>
              <a:gd name="connsiteY5572" fmla="*/ 1601831 h 3722228"/>
              <a:gd name="connsiteX5573" fmla="*/ 2965323 w 6494035"/>
              <a:gd name="connsiteY5573" fmla="*/ 1606367 h 3722228"/>
              <a:gd name="connsiteX5574" fmla="*/ 2960905 w 6494035"/>
              <a:gd name="connsiteY5574" fmla="*/ 1609564 h 3722228"/>
              <a:gd name="connsiteX5575" fmla="*/ 2948502 w 6494035"/>
              <a:gd name="connsiteY5575" fmla="*/ 1609564 h 3722228"/>
              <a:gd name="connsiteX5576" fmla="*/ 2941196 w 6494035"/>
              <a:gd name="connsiteY5576" fmla="*/ 1617298 h 3722228"/>
              <a:gd name="connsiteX5577" fmla="*/ 2937628 w 6494035"/>
              <a:gd name="connsiteY5577" fmla="*/ 1629642 h 3722228"/>
              <a:gd name="connsiteX5578" fmla="*/ 2933551 w 6494035"/>
              <a:gd name="connsiteY5578" fmla="*/ 1625032 h 3722228"/>
              <a:gd name="connsiteX5579" fmla="*/ 2929813 w 6494035"/>
              <a:gd name="connsiteY5579" fmla="*/ 1625032 h 3722228"/>
              <a:gd name="connsiteX5580" fmla="*/ 2925735 w 6494035"/>
              <a:gd name="connsiteY5580" fmla="*/ 1629642 h 3722228"/>
              <a:gd name="connsiteX5581" fmla="*/ 2922167 w 6494035"/>
              <a:gd name="connsiteY5581" fmla="*/ 1629642 h 3722228"/>
              <a:gd name="connsiteX5582" fmla="*/ 2914861 w 6494035"/>
              <a:gd name="connsiteY5582" fmla="*/ 1629642 h 3722228"/>
              <a:gd name="connsiteX5583" fmla="*/ 2910273 w 6494035"/>
              <a:gd name="connsiteY5583" fmla="*/ 1629642 h 3722228"/>
              <a:gd name="connsiteX5584" fmla="*/ 2899399 w 6494035"/>
              <a:gd name="connsiteY5584" fmla="*/ 1629642 h 3722228"/>
              <a:gd name="connsiteX5585" fmla="*/ 2891584 w 6494035"/>
              <a:gd name="connsiteY5585" fmla="*/ 1632766 h 3722228"/>
              <a:gd name="connsiteX5586" fmla="*/ 2883768 w 6494035"/>
              <a:gd name="connsiteY5586" fmla="*/ 1632766 h 3722228"/>
              <a:gd name="connsiteX5587" fmla="*/ 2871535 w 6494035"/>
              <a:gd name="connsiteY5587" fmla="*/ 1645110 h 3722228"/>
              <a:gd name="connsiteX5588" fmla="*/ 2856073 w 6494035"/>
              <a:gd name="connsiteY5588" fmla="*/ 1637376 h 3722228"/>
              <a:gd name="connsiteX5589" fmla="*/ 2852845 w 6494035"/>
              <a:gd name="connsiteY5589" fmla="*/ 1629642 h 3722228"/>
              <a:gd name="connsiteX5590" fmla="*/ 2852845 w 6494035"/>
              <a:gd name="connsiteY5590" fmla="*/ 1621834 h 3722228"/>
              <a:gd name="connsiteX5591" fmla="*/ 2840952 w 6494035"/>
              <a:gd name="connsiteY5591" fmla="*/ 1617298 h 3722228"/>
              <a:gd name="connsiteX5592" fmla="*/ 2837384 w 6494035"/>
              <a:gd name="connsiteY5592" fmla="*/ 1617298 h 3722228"/>
              <a:gd name="connsiteX5593" fmla="*/ 2821922 w 6494035"/>
              <a:gd name="connsiteY5593" fmla="*/ 1621834 h 3722228"/>
              <a:gd name="connsiteX5594" fmla="*/ 2814616 w 6494035"/>
              <a:gd name="connsiteY5594" fmla="*/ 1617298 h 3722228"/>
              <a:gd name="connsiteX5595" fmla="*/ 2802383 w 6494035"/>
              <a:gd name="connsiteY5595" fmla="*/ 1617298 h 3722228"/>
              <a:gd name="connsiteX5596" fmla="*/ 2806800 w 6494035"/>
              <a:gd name="connsiteY5596" fmla="*/ 1609564 h 3722228"/>
              <a:gd name="connsiteX5597" fmla="*/ 2806800 w 6494035"/>
              <a:gd name="connsiteY5597" fmla="*/ 1586363 h 3722228"/>
              <a:gd name="connsiteX5598" fmla="*/ 2806800 w 6494035"/>
              <a:gd name="connsiteY5598" fmla="*/ 1583166 h 3722228"/>
              <a:gd name="connsiteX5599" fmla="*/ 2802383 w 6494035"/>
              <a:gd name="connsiteY5599" fmla="*/ 1583166 h 3722228"/>
              <a:gd name="connsiteX5600" fmla="*/ 2802383 w 6494035"/>
              <a:gd name="connsiteY5600" fmla="*/ 1579076 h 3722228"/>
              <a:gd name="connsiteX5601" fmla="*/ 2794567 w 6494035"/>
              <a:gd name="connsiteY5601" fmla="*/ 1579076 h 3722228"/>
              <a:gd name="connsiteX5602" fmla="*/ 2799155 w 6494035"/>
              <a:gd name="connsiteY5602" fmla="*/ 1563534 h 3722228"/>
              <a:gd name="connsiteX5603" fmla="*/ 2802383 w 6494035"/>
              <a:gd name="connsiteY5603" fmla="*/ 1559890 h 3722228"/>
              <a:gd name="connsiteX5604" fmla="*/ 2814616 w 6494035"/>
              <a:gd name="connsiteY5604" fmla="*/ 1529401 h 3722228"/>
              <a:gd name="connsiteX5605" fmla="*/ 2810029 w 6494035"/>
              <a:gd name="connsiteY5605" fmla="*/ 1493856 h 3722228"/>
              <a:gd name="connsiteX5606" fmla="*/ 2814616 w 6494035"/>
              <a:gd name="connsiteY5606" fmla="*/ 1490658 h 3722228"/>
              <a:gd name="connsiteX5607" fmla="*/ 2810029 w 6494035"/>
              <a:gd name="connsiteY5607" fmla="*/ 1482924 h 3722228"/>
              <a:gd name="connsiteX5608" fmla="*/ 2806800 w 6494035"/>
              <a:gd name="connsiteY5608" fmla="*/ 1482924 h 3722228"/>
              <a:gd name="connsiteX5609" fmla="*/ 2806800 w 6494035"/>
              <a:gd name="connsiteY5609" fmla="*/ 1478834 h 3722228"/>
              <a:gd name="connsiteX5610" fmla="*/ 2802383 w 6494035"/>
              <a:gd name="connsiteY5610" fmla="*/ 1467457 h 3722228"/>
              <a:gd name="connsiteX5611" fmla="*/ 2810029 w 6494035"/>
              <a:gd name="connsiteY5611" fmla="*/ 1463367 h 3722228"/>
              <a:gd name="connsiteX5612" fmla="*/ 2821922 w 6494035"/>
              <a:gd name="connsiteY5612" fmla="*/ 1463367 h 3722228"/>
              <a:gd name="connsiteX5613" fmla="*/ 2821922 w 6494035"/>
              <a:gd name="connsiteY5613" fmla="*/ 1459723 h 3722228"/>
              <a:gd name="connsiteX5614" fmla="*/ 2829568 w 6494035"/>
              <a:gd name="connsiteY5614" fmla="*/ 1455633 h 3722228"/>
              <a:gd name="connsiteX5615" fmla="*/ 2837384 w 6494035"/>
              <a:gd name="connsiteY5615" fmla="*/ 1459723 h 3722228"/>
              <a:gd name="connsiteX5616" fmla="*/ 2856073 w 6494035"/>
              <a:gd name="connsiteY5616" fmla="*/ 1459723 h 3722228"/>
              <a:gd name="connsiteX5617" fmla="*/ 2868307 w 6494035"/>
              <a:gd name="connsiteY5617" fmla="*/ 1459723 h 3722228"/>
              <a:gd name="connsiteX5618" fmla="*/ 2886996 w 6494035"/>
              <a:gd name="connsiteY5618" fmla="*/ 1463367 h 3722228"/>
              <a:gd name="connsiteX5619" fmla="*/ 2910273 w 6494035"/>
              <a:gd name="connsiteY5619" fmla="*/ 1463367 h 3722228"/>
              <a:gd name="connsiteX5620" fmla="*/ 2929813 w 6494035"/>
              <a:gd name="connsiteY5620" fmla="*/ 1463367 h 3722228"/>
              <a:gd name="connsiteX5621" fmla="*/ 2948502 w 6494035"/>
              <a:gd name="connsiteY5621" fmla="*/ 1463367 h 3722228"/>
              <a:gd name="connsiteX5622" fmla="*/ 2956318 w 6494035"/>
              <a:gd name="connsiteY5622" fmla="*/ 1436893 h 3722228"/>
              <a:gd name="connsiteX5623" fmla="*/ 2960905 w 6494035"/>
              <a:gd name="connsiteY5623" fmla="*/ 1432357 h 3722228"/>
              <a:gd name="connsiteX5624" fmla="*/ 2956318 w 6494035"/>
              <a:gd name="connsiteY5624" fmla="*/ 1429160 h 3722228"/>
              <a:gd name="connsiteX5625" fmla="*/ 2960905 w 6494035"/>
              <a:gd name="connsiteY5625" fmla="*/ 1409156 h 3722228"/>
              <a:gd name="connsiteX5626" fmla="*/ 2968551 w 6494035"/>
              <a:gd name="connsiteY5626" fmla="*/ 1421426 h 3722228"/>
              <a:gd name="connsiteX5627" fmla="*/ 2965323 w 6494035"/>
              <a:gd name="connsiteY5627" fmla="*/ 1409156 h 3722228"/>
              <a:gd name="connsiteX5628" fmla="*/ 2956318 w 6494035"/>
              <a:gd name="connsiteY5628" fmla="*/ 1405958 h 3722228"/>
              <a:gd name="connsiteX5629" fmla="*/ 2956318 w 6494035"/>
              <a:gd name="connsiteY5629" fmla="*/ 1393689 h 3722228"/>
              <a:gd name="connsiteX5630" fmla="*/ 2941196 w 6494035"/>
              <a:gd name="connsiteY5630" fmla="*/ 1378593 h 3722228"/>
              <a:gd name="connsiteX5631" fmla="*/ 2941196 w 6494035"/>
              <a:gd name="connsiteY5631" fmla="*/ 1367215 h 3722228"/>
              <a:gd name="connsiteX5632" fmla="*/ 2933551 w 6494035"/>
              <a:gd name="connsiteY5632" fmla="*/ 1363125 h 3722228"/>
              <a:gd name="connsiteX5633" fmla="*/ 2922167 w 6494035"/>
              <a:gd name="connsiteY5633" fmla="*/ 1359482 h 3722228"/>
              <a:gd name="connsiteX5634" fmla="*/ 2899399 w 6494035"/>
              <a:gd name="connsiteY5634" fmla="*/ 1352194 h 3722228"/>
              <a:gd name="connsiteX5635" fmla="*/ 2894812 w 6494035"/>
              <a:gd name="connsiteY5635" fmla="*/ 1344460 h 3722228"/>
              <a:gd name="connsiteX5636" fmla="*/ 2899399 w 6494035"/>
              <a:gd name="connsiteY5636" fmla="*/ 1344460 h 3722228"/>
              <a:gd name="connsiteX5637" fmla="*/ 2894812 w 6494035"/>
              <a:gd name="connsiteY5637" fmla="*/ 1339924 h 3722228"/>
              <a:gd name="connsiteX5638" fmla="*/ 2902458 w 6494035"/>
              <a:gd name="connsiteY5638" fmla="*/ 1339924 h 3722228"/>
              <a:gd name="connsiteX5639" fmla="*/ 2899399 w 6494035"/>
              <a:gd name="connsiteY5639" fmla="*/ 1336726 h 3722228"/>
              <a:gd name="connsiteX5640" fmla="*/ 2891584 w 6494035"/>
              <a:gd name="connsiteY5640" fmla="*/ 1336726 h 3722228"/>
              <a:gd name="connsiteX5641" fmla="*/ 2894812 w 6494035"/>
              <a:gd name="connsiteY5641" fmla="*/ 1332190 h 3722228"/>
              <a:gd name="connsiteX5642" fmla="*/ 2907045 w 6494035"/>
              <a:gd name="connsiteY5642" fmla="*/ 1328993 h 3722228"/>
              <a:gd name="connsiteX5643" fmla="*/ 2914861 w 6494035"/>
              <a:gd name="connsiteY5643" fmla="*/ 1328993 h 3722228"/>
              <a:gd name="connsiteX5644" fmla="*/ 2922167 w 6494035"/>
              <a:gd name="connsiteY5644" fmla="*/ 1328993 h 3722228"/>
              <a:gd name="connsiteX5645" fmla="*/ 2933551 w 6494035"/>
              <a:gd name="connsiteY5645" fmla="*/ 1336726 h 3722228"/>
              <a:gd name="connsiteX5646" fmla="*/ 2937628 w 6494035"/>
              <a:gd name="connsiteY5646" fmla="*/ 1332190 h 3722228"/>
              <a:gd name="connsiteX5647" fmla="*/ 2945274 w 6494035"/>
              <a:gd name="connsiteY5647" fmla="*/ 1332190 h 3722228"/>
              <a:gd name="connsiteX5648" fmla="*/ 2953090 w 6494035"/>
              <a:gd name="connsiteY5648" fmla="*/ 1332190 h 3722228"/>
              <a:gd name="connsiteX5649" fmla="*/ 2948502 w 6494035"/>
              <a:gd name="connsiteY5649" fmla="*/ 1316648 h 3722228"/>
              <a:gd name="connsiteX5650" fmla="*/ 2945274 w 6494035"/>
              <a:gd name="connsiteY5650" fmla="*/ 1301181 h 3722228"/>
              <a:gd name="connsiteX5651" fmla="*/ 2953090 w 6494035"/>
              <a:gd name="connsiteY5651" fmla="*/ 1301181 h 3722228"/>
              <a:gd name="connsiteX5652" fmla="*/ 2960905 w 6494035"/>
              <a:gd name="connsiteY5652" fmla="*/ 1301181 h 3722228"/>
              <a:gd name="connsiteX5653" fmla="*/ 2960905 w 6494035"/>
              <a:gd name="connsiteY5653" fmla="*/ 1308915 h 3722228"/>
              <a:gd name="connsiteX5654" fmla="*/ 2968551 w 6494035"/>
              <a:gd name="connsiteY5654" fmla="*/ 1313451 h 3722228"/>
              <a:gd name="connsiteX5655" fmla="*/ 2980954 w 6494035"/>
              <a:gd name="connsiteY5655" fmla="*/ 1313451 h 3722228"/>
              <a:gd name="connsiteX5656" fmla="*/ 2984013 w 6494035"/>
              <a:gd name="connsiteY5656" fmla="*/ 1305717 h 3722228"/>
              <a:gd name="connsiteX5657" fmla="*/ 2991828 w 6494035"/>
              <a:gd name="connsiteY5657" fmla="*/ 1301181 h 3722228"/>
              <a:gd name="connsiteX5658" fmla="*/ 3007290 w 6494035"/>
              <a:gd name="connsiteY5658" fmla="*/ 1297983 h 3722228"/>
              <a:gd name="connsiteX5659" fmla="*/ 3011368 w 6494035"/>
              <a:gd name="connsiteY5659" fmla="*/ 1290250 h 3722228"/>
              <a:gd name="connsiteX5660" fmla="*/ 3011368 w 6494035"/>
              <a:gd name="connsiteY5660" fmla="*/ 1270692 h 3722228"/>
              <a:gd name="connsiteX5661" fmla="*/ 3034645 w 6494035"/>
              <a:gd name="connsiteY5661" fmla="*/ 1267048 h 3722228"/>
              <a:gd name="connsiteX5662" fmla="*/ 3045519 w 6494035"/>
              <a:gd name="connsiteY5662" fmla="*/ 1259315 h 3722228"/>
              <a:gd name="connsiteX5663" fmla="*/ 3050106 w 6494035"/>
              <a:gd name="connsiteY5663" fmla="*/ 1259315 h 3722228"/>
              <a:gd name="connsiteX5664" fmla="*/ 3050106 w 6494035"/>
              <a:gd name="connsiteY5664" fmla="*/ 1252027 h 3722228"/>
              <a:gd name="connsiteX5665" fmla="*/ 3057922 w 6494035"/>
              <a:gd name="connsiteY5665" fmla="*/ 1247416 h 3722228"/>
              <a:gd name="connsiteX5666" fmla="*/ 3068796 w 6494035"/>
              <a:gd name="connsiteY5666" fmla="*/ 1247416 h 3722228"/>
              <a:gd name="connsiteX5667" fmla="*/ 3060980 w 6494035"/>
              <a:gd name="connsiteY5667" fmla="*/ 1244219 h 3722228"/>
              <a:gd name="connsiteX5668" fmla="*/ 3057922 w 6494035"/>
              <a:gd name="connsiteY5668" fmla="*/ 1239683 h 3722228"/>
              <a:gd name="connsiteX5669" fmla="*/ 3065568 w 6494035"/>
              <a:gd name="connsiteY5669" fmla="*/ 1228751 h 3722228"/>
              <a:gd name="connsiteX5670" fmla="*/ 3068796 w 6494035"/>
              <a:gd name="connsiteY5670" fmla="*/ 1208748 h 3722228"/>
              <a:gd name="connsiteX5671" fmla="*/ 3076612 w 6494035"/>
              <a:gd name="connsiteY5671" fmla="*/ 1221018 h 3722228"/>
              <a:gd name="connsiteX5672" fmla="*/ 3081029 w 6494035"/>
              <a:gd name="connsiteY5672" fmla="*/ 1231949 h 3722228"/>
              <a:gd name="connsiteX5673" fmla="*/ 3088845 w 6494035"/>
              <a:gd name="connsiteY5673" fmla="*/ 1236485 h 3722228"/>
              <a:gd name="connsiteX5674" fmla="*/ 3084257 w 6494035"/>
              <a:gd name="connsiteY5674" fmla="*/ 1224215 h 3722228"/>
              <a:gd name="connsiteX5675" fmla="*/ 3088845 w 6494035"/>
              <a:gd name="connsiteY5675" fmla="*/ 1216481 h 3722228"/>
              <a:gd name="connsiteX5676" fmla="*/ 3084257 w 6494035"/>
              <a:gd name="connsiteY5676" fmla="*/ 1216481 h 3722228"/>
              <a:gd name="connsiteX5677" fmla="*/ 3084257 w 6494035"/>
              <a:gd name="connsiteY5677" fmla="*/ 1208748 h 3722228"/>
              <a:gd name="connsiteX5678" fmla="*/ 3096151 w 6494035"/>
              <a:gd name="connsiteY5678" fmla="*/ 1200939 h 3722228"/>
              <a:gd name="connsiteX5679" fmla="*/ 3107534 w 6494035"/>
              <a:gd name="connsiteY5679" fmla="*/ 1197816 h 3722228"/>
              <a:gd name="connsiteX5680" fmla="*/ 3111612 w 6494035"/>
              <a:gd name="connsiteY5680" fmla="*/ 1205550 h 3722228"/>
              <a:gd name="connsiteX5681" fmla="*/ 3111612 w 6494035"/>
              <a:gd name="connsiteY5681" fmla="*/ 1200939 h 3722228"/>
              <a:gd name="connsiteX5682" fmla="*/ 3115180 w 6494035"/>
              <a:gd name="connsiteY5682" fmla="*/ 1193206 h 3722228"/>
              <a:gd name="connsiteX5683" fmla="*/ 3130302 w 6494035"/>
              <a:gd name="connsiteY5683" fmla="*/ 1193206 h 3722228"/>
              <a:gd name="connsiteX5684" fmla="*/ 3134889 w 6494035"/>
              <a:gd name="connsiteY5684" fmla="*/ 1200939 h 3722228"/>
              <a:gd name="connsiteX5685" fmla="*/ 3137948 w 6494035"/>
              <a:gd name="connsiteY5685" fmla="*/ 1190008 h 3722228"/>
              <a:gd name="connsiteX5686" fmla="*/ 3145763 w 6494035"/>
              <a:gd name="connsiteY5686" fmla="*/ 1190008 h 3722228"/>
              <a:gd name="connsiteX5687" fmla="*/ 3142535 w 6494035"/>
              <a:gd name="connsiteY5687" fmla="*/ 1185472 h 3722228"/>
              <a:gd name="connsiteX5688" fmla="*/ 3145763 w 6494035"/>
              <a:gd name="connsiteY5688" fmla="*/ 1178184 h 3722228"/>
              <a:gd name="connsiteX5689" fmla="*/ 3142535 w 6494035"/>
              <a:gd name="connsiteY5689" fmla="*/ 1178184 h 3722228"/>
              <a:gd name="connsiteX5690" fmla="*/ 3142535 w 6494035"/>
              <a:gd name="connsiteY5690" fmla="*/ 1174541 h 3722228"/>
              <a:gd name="connsiteX5691" fmla="*/ 3142535 w 6494035"/>
              <a:gd name="connsiteY5691" fmla="*/ 1166807 h 3722228"/>
              <a:gd name="connsiteX5692" fmla="*/ 3137948 w 6494035"/>
              <a:gd name="connsiteY5692" fmla="*/ 1159073 h 3722228"/>
              <a:gd name="connsiteX5693" fmla="*/ 3130302 w 6494035"/>
              <a:gd name="connsiteY5693" fmla="*/ 1159073 h 3722228"/>
              <a:gd name="connsiteX5694" fmla="*/ 3134889 w 6494035"/>
              <a:gd name="connsiteY5694" fmla="*/ 1154983 h 3722228"/>
              <a:gd name="connsiteX5695" fmla="*/ 3137948 w 6494035"/>
              <a:gd name="connsiteY5695" fmla="*/ 1154983 h 3722228"/>
              <a:gd name="connsiteX5696" fmla="*/ 3137948 w 6494035"/>
              <a:gd name="connsiteY5696" fmla="*/ 1139441 h 3722228"/>
              <a:gd name="connsiteX5697" fmla="*/ 3134889 w 6494035"/>
              <a:gd name="connsiteY5697" fmla="*/ 1136318 h 3722228"/>
              <a:gd name="connsiteX5698" fmla="*/ 3130302 w 6494035"/>
              <a:gd name="connsiteY5698" fmla="*/ 1139441 h 3722228"/>
              <a:gd name="connsiteX5699" fmla="*/ 3130302 w 6494035"/>
              <a:gd name="connsiteY5699" fmla="*/ 1120776 h 3722228"/>
              <a:gd name="connsiteX5700" fmla="*/ 3130302 w 6494035"/>
              <a:gd name="connsiteY5700" fmla="*/ 1108506 h 3722228"/>
              <a:gd name="connsiteX5701" fmla="*/ 3137948 w 6494035"/>
              <a:gd name="connsiteY5701" fmla="*/ 1113042 h 3722228"/>
              <a:gd name="connsiteX5702" fmla="*/ 3142535 w 6494035"/>
              <a:gd name="connsiteY5702" fmla="*/ 1100772 h 3722228"/>
              <a:gd name="connsiteX5703" fmla="*/ 3150351 w 6494035"/>
              <a:gd name="connsiteY5703" fmla="*/ 1105309 h 3722228"/>
              <a:gd name="connsiteX5704" fmla="*/ 3150351 w 6494035"/>
              <a:gd name="connsiteY5704" fmla="*/ 1097575 h 3722228"/>
              <a:gd name="connsiteX5705" fmla="*/ 3165812 w 6494035"/>
              <a:gd name="connsiteY5705" fmla="*/ 1097575 h 3722228"/>
              <a:gd name="connsiteX5706" fmla="*/ 3173628 w 6494035"/>
              <a:gd name="connsiteY5706" fmla="*/ 1108506 h 3722228"/>
              <a:gd name="connsiteX5707" fmla="*/ 3181274 w 6494035"/>
              <a:gd name="connsiteY5707" fmla="*/ 1113042 h 3722228"/>
              <a:gd name="connsiteX5708" fmla="*/ 3177706 w 6494035"/>
              <a:gd name="connsiteY5708" fmla="*/ 1120776 h 3722228"/>
              <a:gd name="connsiteX5709" fmla="*/ 3169890 w 6494035"/>
              <a:gd name="connsiteY5709" fmla="*/ 1120776 h 3722228"/>
              <a:gd name="connsiteX5710" fmla="*/ 3169890 w 6494035"/>
              <a:gd name="connsiteY5710" fmla="*/ 1123974 h 3722228"/>
              <a:gd name="connsiteX5711" fmla="*/ 3169890 w 6494035"/>
              <a:gd name="connsiteY5711" fmla="*/ 1128510 h 3722228"/>
              <a:gd name="connsiteX5712" fmla="*/ 3165812 w 6494035"/>
              <a:gd name="connsiteY5712" fmla="*/ 1136318 h 3722228"/>
              <a:gd name="connsiteX5713" fmla="*/ 3157997 w 6494035"/>
              <a:gd name="connsiteY5713" fmla="*/ 1139441 h 3722228"/>
              <a:gd name="connsiteX5714" fmla="*/ 3157997 w 6494035"/>
              <a:gd name="connsiteY5714" fmla="*/ 1151786 h 3722228"/>
              <a:gd name="connsiteX5715" fmla="*/ 3157997 w 6494035"/>
              <a:gd name="connsiteY5715" fmla="*/ 1159073 h 3722228"/>
              <a:gd name="connsiteX5716" fmla="*/ 3165812 w 6494035"/>
              <a:gd name="connsiteY5716" fmla="*/ 1162717 h 3722228"/>
              <a:gd name="connsiteX5717" fmla="*/ 3165812 w 6494035"/>
              <a:gd name="connsiteY5717" fmla="*/ 1166807 h 3722228"/>
              <a:gd name="connsiteX5718" fmla="*/ 3165812 w 6494035"/>
              <a:gd name="connsiteY5718" fmla="*/ 1170451 h 3722228"/>
              <a:gd name="connsiteX5719" fmla="*/ 3169890 w 6494035"/>
              <a:gd name="connsiteY5719" fmla="*/ 1174541 h 3722228"/>
              <a:gd name="connsiteX5720" fmla="*/ 3177706 w 6494035"/>
              <a:gd name="connsiteY5720" fmla="*/ 1174541 h 3722228"/>
              <a:gd name="connsiteX5721" fmla="*/ 3185351 w 6494035"/>
              <a:gd name="connsiteY5721" fmla="*/ 1174541 h 3722228"/>
              <a:gd name="connsiteX5722" fmla="*/ 3181274 w 6494035"/>
              <a:gd name="connsiteY5722" fmla="*/ 1185472 h 3722228"/>
              <a:gd name="connsiteX5723" fmla="*/ 3193167 w 6494035"/>
              <a:gd name="connsiteY5723" fmla="*/ 1185472 h 3722228"/>
              <a:gd name="connsiteX5724" fmla="*/ 3196395 w 6494035"/>
              <a:gd name="connsiteY5724" fmla="*/ 1178184 h 3722228"/>
              <a:gd name="connsiteX5725" fmla="*/ 3211857 w 6494035"/>
              <a:gd name="connsiteY5725" fmla="*/ 1166807 h 3722228"/>
              <a:gd name="connsiteX5726" fmla="*/ 3216444 w 6494035"/>
              <a:gd name="connsiteY5726" fmla="*/ 1174541 h 3722228"/>
              <a:gd name="connsiteX5727" fmla="*/ 3231906 w 6494035"/>
              <a:gd name="connsiteY5727" fmla="*/ 1182274 h 3722228"/>
              <a:gd name="connsiteX5728" fmla="*/ 3234964 w 6494035"/>
              <a:gd name="connsiteY5728" fmla="*/ 1185472 h 3722228"/>
              <a:gd name="connsiteX5729" fmla="*/ 3247367 w 6494035"/>
              <a:gd name="connsiteY5729" fmla="*/ 1193206 h 3722228"/>
              <a:gd name="connsiteX5730" fmla="*/ 3250595 w 6494035"/>
              <a:gd name="connsiteY5730" fmla="*/ 1190008 h 3722228"/>
              <a:gd name="connsiteX5731" fmla="*/ 3255013 w 6494035"/>
              <a:gd name="connsiteY5731" fmla="*/ 1190008 h 3722228"/>
              <a:gd name="connsiteX5732" fmla="*/ 3255013 w 6494035"/>
              <a:gd name="connsiteY5732" fmla="*/ 1182274 h 3722228"/>
              <a:gd name="connsiteX5733" fmla="*/ 3277950 w 6494035"/>
              <a:gd name="connsiteY5733" fmla="*/ 1174541 h 3722228"/>
              <a:gd name="connsiteX5734" fmla="*/ 3281518 w 6494035"/>
              <a:gd name="connsiteY5734" fmla="*/ 1166807 h 3722228"/>
              <a:gd name="connsiteX5735" fmla="*/ 3289334 w 6494035"/>
              <a:gd name="connsiteY5735" fmla="*/ 1162717 h 3722228"/>
              <a:gd name="connsiteX5736" fmla="*/ 3293412 w 6494035"/>
              <a:gd name="connsiteY5736" fmla="*/ 1162717 h 3722228"/>
              <a:gd name="connsiteX5737" fmla="*/ 3316519 w 6494035"/>
              <a:gd name="connsiteY5737" fmla="*/ 1159073 h 3722228"/>
              <a:gd name="connsiteX5738" fmla="*/ 3319747 w 6494035"/>
              <a:gd name="connsiteY5738" fmla="*/ 1166807 h 3722228"/>
              <a:gd name="connsiteX5739" fmla="*/ 3324335 w 6494035"/>
              <a:gd name="connsiteY5739" fmla="*/ 1170451 h 3722228"/>
              <a:gd name="connsiteX5740" fmla="*/ 3332150 w 6494035"/>
              <a:gd name="connsiteY5740" fmla="*/ 1170451 h 3722228"/>
              <a:gd name="connsiteX5741" fmla="*/ 3339796 w 6494035"/>
              <a:gd name="connsiteY5741" fmla="*/ 1174541 h 3722228"/>
              <a:gd name="connsiteX5742" fmla="*/ 3343024 w 6494035"/>
              <a:gd name="connsiteY5742" fmla="*/ 1166807 h 3722228"/>
              <a:gd name="connsiteX5743" fmla="*/ 3355258 w 6494035"/>
              <a:gd name="connsiteY5743" fmla="*/ 1159073 h 3722228"/>
              <a:gd name="connsiteX5744" fmla="*/ 3343024 w 6494035"/>
              <a:gd name="connsiteY5744" fmla="*/ 1162717 h 3722228"/>
              <a:gd name="connsiteX5745" fmla="*/ 3347612 w 6494035"/>
              <a:gd name="connsiteY5745" fmla="*/ 1154983 h 3722228"/>
              <a:gd name="connsiteX5746" fmla="*/ 3370379 w 6494035"/>
              <a:gd name="connsiteY5746" fmla="*/ 1154983 h 3722228"/>
              <a:gd name="connsiteX5747" fmla="*/ 3359335 w 6494035"/>
              <a:gd name="connsiteY5747" fmla="*/ 1113042 h 3722228"/>
              <a:gd name="connsiteX5748" fmla="*/ 3367151 w 6494035"/>
              <a:gd name="connsiteY5748" fmla="*/ 1082107 h 3722228"/>
              <a:gd name="connsiteX5749" fmla="*/ 3385841 w 6494035"/>
              <a:gd name="connsiteY5749" fmla="*/ 1066565 h 3722228"/>
              <a:gd name="connsiteX5750" fmla="*/ 3401302 w 6494035"/>
              <a:gd name="connsiteY5750" fmla="*/ 1089841 h 3722228"/>
              <a:gd name="connsiteX5751" fmla="*/ 3409118 w 6494035"/>
              <a:gd name="connsiteY5751" fmla="*/ 1089841 h 3722228"/>
              <a:gd name="connsiteX5752" fmla="*/ 3416764 w 6494035"/>
              <a:gd name="connsiteY5752" fmla="*/ 1085751 h 3722228"/>
              <a:gd name="connsiteX5753" fmla="*/ 3416764 w 6494035"/>
              <a:gd name="connsiteY5753" fmla="*/ 1066565 h 3722228"/>
              <a:gd name="connsiteX5754" fmla="*/ 3416764 w 6494035"/>
              <a:gd name="connsiteY5754" fmla="*/ 1051544 h 3722228"/>
              <a:gd name="connsiteX5755" fmla="*/ 3413536 w 6494035"/>
              <a:gd name="connsiteY5755" fmla="*/ 1054742 h 3722228"/>
              <a:gd name="connsiteX5756" fmla="*/ 3401302 w 6494035"/>
              <a:gd name="connsiteY5756" fmla="*/ 1039274 h 3722228"/>
              <a:gd name="connsiteX5757" fmla="*/ 3398074 w 6494035"/>
              <a:gd name="connsiteY5757" fmla="*/ 1025145 h 3722228"/>
              <a:gd name="connsiteX5758" fmla="*/ 3440041 w 6494035"/>
              <a:gd name="connsiteY5758" fmla="*/ 1009678 h 3722228"/>
              <a:gd name="connsiteX5759" fmla="*/ 3463318 w 6494035"/>
              <a:gd name="connsiteY5759" fmla="*/ 1012875 h 3722228"/>
              <a:gd name="connsiteX5760" fmla="*/ 3475042 w 6494035"/>
              <a:gd name="connsiteY5760" fmla="*/ 1012875 h 3722228"/>
              <a:gd name="connsiteX5761" fmla="*/ 3475042 w 6494035"/>
              <a:gd name="connsiteY5761" fmla="*/ 1005067 h 3722228"/>
              <a:gd name="connsiteX5762" fmla="*/ 3493731 w 6494035"/>
              <a:gd name="connsiteY5762" fmla="*/ 997333 h 3722228"/>
              <a:gd name="connsiteX5763" fmla="*/ 3513780 w 6494035"/>
              <a:gd name="connsiteY5763" fmla="*/ 1001944 h 3722228"/>
              <a:gd name="connsiteX5764" fmla="*/ 3506134 w 6494035"/>
              <a:gd name="connsiteY5764" fmla="*/ 989600 h 3722228"/>
              <a:gd name="connsiteX5765" fmla="*/ 3490673 w 6494035"/>
              <a:gd name="connsiteY5765" fmla="*/ 989600 h 3722228"/>
              <a:gd name="connsiteX5766" fmla="*/ 3482857 w 6494035"/>
              <a:gd name="connsiteY5766" fmla="*/ 970935 h 3722228"/>
              <a:gd name="connsiteX5767" fmla="*/ 3470624 w 6494035"/>
              <a:gd name="connsiteY5767" fmla="*/ 978668 h 3722228"/>
              <a:gd name="connsiteX5768" fmla="*/ 3463318 w 6494035"/>
              <a:gd name="connsiteY5768" fmla="*/ 981866 h 3722228"/>
              <a:gd name="connsiteX5769" fmla="*/ 3444119 w 6494035"/>
              <a:gd name="connsiteY5769" fmla="*/ 981866 h 3722228"/>
              <a:gd name="connsiteX5770" fmla="*/ 3429167 w 6494035"/>
              <a:gd name="connsiteY5770" fmla="*/ 989600 h 3722228"/>
              <a:gd name="connsiteX5771" fmla="*/ 3413536 w 6494035"/>
              <a:gd name="connsiteY5771" fmla="*/ 994136 h 3722228"/>
              <a:gd name="connsiteX5772" fmla="*/ 3390428 w 6494035"/>
              <a:gd name="connsiteY5772" fmla="*/ 1005067 h 3722228"/>
              <a:gd name="connsiteX5773" fmla="*/ 3378025 w 6494035"/>
              <a:gd name="connsiteY5773" fmla="*/ 997333 h 3722228"/>
              <a:gd name="connsiteX5774" fmla="*/ 3378025 w 6494035"/>
              <a:gd name="connsiteY5774" fmla="*/ 994136 h 3722228"/>
              <a:gd name="connsiteX5775" fmla="*/ 3382613 w 6494035"/>
              <a:gd name="connsiteY5775" fmla="*/ 994136 h 3722228"/>
              <a:gd name="connsiteX5776" fmla="*/ 3385841 w 6494035"/>
              <a:gd name="connsiteY5776" fmla="*/ 994136 h 3722228"/>
              <a:gd name="connsiteX5777" fmla="*/ 3385841 w 6494035"/>
              <a:gd name="connsiteY5777" fmla="*/ 986402 h 3722228"/>
              <a:gd name="connsiteX5778" fmla="*/ 3382613 w 6494035"/>
              <a:gd name="connsiteY5778" fmla="*/ 994136 h 3722228"/>
              <a:gd name="connsiteX5779" fmla="*/ 3378025 w 6494035"/>
              <a:gd name="connsiteY5779" fmla="*/ 989600 h 3722228"/>
              <a:gd name="connsiteX5780" fmla="*/ 3378025 w 6494035"/>
              <a:gd name="connsiteY5780" fmla="*/ 986402 h 3722228"/>
              <a:gd name="connsiteX5781" fmla="*/ 3370379 w 6494035"/>
              <a:gd name="connsiteY5781" fmla="*/ 981866 h 3722228"/>
              <a:gd name="connsiteX5782" fmla="*/ 3363073 w 6494035"/>
              <a:gd name="connsiteY5782" fmla="*/ 981866 h 3722228"/>
              <a:gd name="connsiteX5783" fmla="*/ 3359335 w 6494035"/>
              <a:gd name="connsiteY5783" fmla="*/ 978668 h 3722228"/>
              <a:gd name="connsiteX5784" fmla="*/ 3355258 w 6494035"/>
              <a:gd name="connsiteY5784" fmla="*/ 966398 h 3722228"/>
              <a:gd name="connsiteX5785" fmla="*/ 3359335 w 6494035"/>
              <a:gd name="connsiteY5785" fmla="*/ 963201 h 3722228"/>
              <a:gd name="connsiteX5786" fmla="*/ 3355258 w 6494035"/>
              <a:gd name="connsiteY5786" fmla="*/ 951377 h 3722228"/>
              <a:gd name="connsiteX5787" fmla="*/ 3359335 w 6494035"/>
              <a:gd name="connsiteY5787" fmla="*/ 951377 h 3722228"/>
              <a:gd name="connsiteX5788" fmla="*/ 3351690 w 6494035"/>
              <a:gd name="connsiteY5788" fmla="*/ 935835 h 3722228"/>
              <a:gd name="connsiteX5789" fmla="*/ 3347612 w 6494035"/>
              <a:gd name="connsiteY5789" fmla="*/ 912634 h 3722228"/>
              <a:gd name="connsiteX5790" fmla="*/ 3347612 w 6494035"/>
              <a:gd name="connsiteY5790" fmla="*/ 909436 h 3722228"/>
              <a:gd name="connsiteX5791" fmla="*/ 3355258 w 6494035"/>
              <a:gd name="connsiteY5791" fmla="*/ 901703 h 3722228"/>
              <a:gd name="connsiteX5792" fmla="*/ 3355258 w 6494035"/>
              <a:gd name="connsiteY5792" fmla="*/ 893969 h 3722228"/>
              <a:gd name="connsiteX5793" fmla="*/ 3359335 w 6494035"/>
              <a:gd name="connsiteY5793" fmla="*/ 893969 h 3722228"/>
              <a:gd name="connsiteX5794" fmla="*/ 3367151 w 6494035"/>
              <a:gd name="connsiteY5794" fmla="*/ 889433 h 3722228"/>
              <a:gd name="connsiteX5795" fmla="*/ 3363073 w 6494035"/>
              <a:gd name="connsiteY5795" fmla="*/ 886235 h 3722228"/>
              <a:gd name="connsiteX5796" fmla="*/ 3370379 w 6494035"/>
              <a:gd name="connsiteY5796" fmla="*/ 881625 h 3722228"/>
              <a:gd name="connsiteX5797" fmla="*/ 3370379 w 6494035"/>
              <a:gd name="connsiteY5797" fmla="*/ 878501 h 3722228"/>
              <a:gd name="connsiteX5798" fmla="*/ 3378025 w 6494035"/>
              <a:gd name="connsiteY5798" fmla="*/ 873891 h 3722228"/>
              <a:gd name="connsiteX5799" fmla="*/ 3382613 w 6494035"/>
              <a:gd name="connsiteY5799" fmla="*/ 862959 h 3722228"/>
              <a:gd name="connsiteX5800" fmla="*/ 3393487 w 6494035"/>
              <a:gd name="connsiteY5800" fmla="*/ 847492 h 3722228"/>
              <a:gd name="connsiteX5801" fmla="*/ 3398074 w 6494035"/>
              <a:gd name="connsiteY5801" fmla="*/ 839758 h 3722228"/>
              <a:gd name="connsiteX5802" fmla="*/ 3405890 w 6494035"/>
              <a:gd name="connsiteY5802" fmla="*/ 832024 h 3722228"/>
              <a:gd name="connsiteX5803" fmla="*/ 3413536 w 6494035"/>
              <a:gd name="connsiteY5803" fmla="*/ 832024 h 3722228"/>
              <a:gd name="connsiteX5804" fmla="*/ 3409118 w 6494035"/>
              <a:gd name="connsiteY5804" fmla="*/ 824737 h 3722228"/>
              <a:gd name="connsiteX5805" fmla="*/ 3409118 w 6494035"/>
              <a:gd name="connsiteY5805" fmla="*/ 812393 h 3722228"/>
              <a:gd name="connsiteX5806" fmla="*/ 3398074 w 6494035"/>
              <a:gd name="connsiteY5806" fmla="*/ 804659 h 3722228"/>
              <a:gd name="connsiteX5807" fmla="*/ 3393487 w 6494035"/>
              <a:gd name="connsiteY5807" fmla="*/ 801461 h 3722228"/>
              <a:gd name="connsiteX5808" fmla="*/ 3385841 w 6494035"/>
              <a:gd name="connsiteY5808" fmla="*/ 801461 h 3722228"/>
              <a:gd name="connsiteX5809" fmla="*/ 3370379 w 6494035"/>
              <a:gd name="connsiteY5809" fmla="*/ 801461 h 3722228"/>
              <a:gd name="connsiteX5810" fmla="*/ 3370379 w 6494035"/>
              <a:gd name="connsiteY5810" fmla="*/ 804659 h 3722228"/>
              <a:gd name="connsiteX5811" fmla="*/ 3355258 w 6494035"/>
              <a:gd name="connsiteY5811" fmla="*/ 801461 h 3722228"/>
              <a:gd name="connsiteX5812" fmla="*/ 3351690 w 6494035"/>
              <a:gd name="connsiteY5812" fmla="*/ 817003 h 3722228"/>
              <a:gd name="connsiteX5813" fmla="*/ 3343024 w 6494035"/>
              <a:gd name="connsiteY5813" fmla="*/ 820126 h 3722228"/>
              <a:gd name="connsiteX5814" fmla="*/ 3347612 w 6494035"/>
              <a:gd name="connsiteY5814" fmla="*/ 824737 h 3722228"/>
              <a:gd name="connsiteX5815" fmla="*/ 3343024 w 6494035"/>
              <a:gd name="connsiteY5815" fmla="*/ 835668 h 3722228"/>
              <a:gd name="connsiteX5816" fmla="*/ 3339796 w 6494035"/>
              <a:gd name="connsiteY5816" fmla="*/ 843402 h 3722228"/>
              <a:gd name="connsiteX5817" fmla="*/ 3343024 w 6494035"/>
              <a:gd name="connsiteY5817" fmla="*/ 847492 h 3722228"/>
              <a:gd name="connsiteX5818" fmla="*/ 3347612 w 6494035"/>
              <a:gd name="connsiteY5818" fmla="*/ 851136 h 3722228"/>
              <a:gd name="connsiteX5819" fmla="*/ 3339796 w 6494035"/>
              <a:gd name="connsiteY5819" fmla="*/ 862959 h 3722228"/>
              <a:gd name="connsiteX5820" fmla="*/ 3335209 w 6494035"/>
              <a:gd name="connsiteY5820" fmla="*/ 873891 h 3722228"/>
              <a:gd name="connsiteX5821" fmla="*/ 3332150 w 6494035"/>
              <a:gd name="connsiteY5821" fmla="*/ 878501 h 3722228"/>
              <a:gd name="connsiteX5822" fmla="*/ 3319747 w 6494035"/>
              <a:gd name="connsiteY5822" fmla="*/ 886235 h 3722228"/>
              <a:gd name="connsiteX5823" fmla="*/ 3316519 w 6494035"/>
              <a:gd name="connsiteY5823" fmla="*/ 881625 h 3722228"/>
              <a:gd name="connsiteX5824" fmla="*/ 3316519 w 6494035"/>
              <a:gd name="connsiteY5824" fmla="*/ 886235 h 3722228"/>
              <a:gd name="connsiteX5825" fmla="*/ 3312102 w 6494035"/>
              <a:gd name="connsiteY5825" fmla="*/ 889433 h 3722228"/>
              <a:gd name="connsiteX5826" fmla="*/ 3308873 w 6494035"/>
              <a:gd name="connsiteY5826" fmla="*/ 897166 h 3722228"/>
              <a:gd name="connsiteX5827" fmla="*/ 3301058 w 6494035"/>
              <a:gd name="connsiteY5827" fmla="*/ 897166 h 3722228"/>
              <a:gd name="connsiteX5828" fmla="*/ 3296470 w 6494035"/>
              <a:gd name="connsiteY5828" fmla="*/ 904900 h 3722228"/>
              <a:gd name="connsiteX5829" fmla="*/ 3301058 w 6494035"/>
              <a:gd name="connsiteY5829" fmla="*/ 909436 h 3722228"/>
              <a:gd name="connsiteX5830" fmla="*/ 3296470 w 6494035"/>
              <a:gd name="connsiteY5830" fmla="*/ 909436 h 3722228"/>
              <a:gd name="connsiteX5831" fmla="*/ 3293412 w 6494035"/>
              <a:gd name="connsiteY5831" fmla="*/ 909436 h 3722228"/>
              <a:gd name="connsiteX5832" fmla="*/ 3293412 w 6494035"/>
              <a:gd name="connsiteY5832" fmla="*/ 920368 h 3722228"/>
              <a:gd name="connsiteX5833" fmla="*/ 3289334 w 6494035"/>
              <a:gd name="connsiteY5833" fmla="*/ 920368 h 3722228"/>
              <a:gd name="connsiteX5834" fmla="*/ 3285596 w 6494035"/>
              <a:gd name="connsiteY5834" fmla="*/ 920368 h 3722228"/>
              <a:gd name="connsiteX5835" fmla="*/ 3285596 w 6494035"/>
              <a:gd name="connsiteY5835" fmla="*/ 924904 h 3722228"/>
              <a:gd name="connsiteX5836" fmla="*/ 3285596 w 6494035"/>
              <a:gd name="connsiteY5836" fmla="*/ 932191 h 3722228"/>
              <a:gd name="connsiteX5837" fmla="*/ 3285596 w 6494035"/>
              <a:gd name="connsiteY5837" fmla="*/ 943569 h 3722228"/>
              <a:gd name="connsiteX5838" fmla="*/ 3285596 w 6494035"/>
              <a:gd name="connsiteY5838" fmla="*/ 947733 h 3722228"/>
              <a:gd name="connsiteX5839" fmla="*/ 3281518 w 6494035"/>
              <a:gd name="connsiteY5839" fmla="*/ 947733 h 3722228"/>
              <a:gd name="connsiteX5840" fmla="*/ 3281518 w 6494035"/>
              <a:gd name="connsiteY5840" fmla="*/ 955467 h 3722228"/>
              <a:gd name="connsiteX5841" fmla="*/ 3281518 w 6494035"/>
              <a:gd name="connsiteY5841" fmla="*/ 966398 h 3722228"/>
              <a:gd name="connsiteX5842" fmla="*/ 3289334 w 6494035"/>
              <a:gd name="connsiteY5842" fmla="*/ 981866 h 3722228"/>
              <a:gd name="connsiteX5843" fmla="*/ 3293412 w 6494035"/>
              <a:gd name="connsiteY5843" fmla="*/ 986402 h 3722228"/>
              <a:gd name="connsiteX5844" fmla="*/ 3296470 w 6494035"/>
              <a:gd name="connsiteY5844" fmla="*/ 981866 h 3722228"/>
              <a:gd name="connsiteX5845" fmla="*/ 3304286 w 6494035"/>
              <a:gd name="connsiteY5845" fmla="*/ 994136 h 3722228"/>
              <a:gd name="connsiteX5846" fmla="*/ 3312102 w 6494035"/>
              <a:gd name="connsiteY5846" fmla="*/ 997333 h 3722228"/>
              <a:gd name="connsiteX5847" fmla="*/ 3316519 w 6494035"/>
              <a:gd name="connsiteY5847" fmla="*/ 1009678 h 3722228"/>
              <a:gd name="connsiteX5848" fmla="*/ 3304286 w 6494035"/>
              <a:gd name="connsiteY5848" fmla="*/ 1020609 h 3722228"/>
              <a:gd name="connsiteX5849" fmla="*/ 3308873 w 6494035"/>
              <a:gd name="connsiteY5849" fmla="*/ 1028343 h 3722228"/>
              <a:gd name="connsiteX5850" fmla="*/ 3301058 w 6494035"/>
              <a:gd name="connsiteY5850" fmla="*/ 1031540 h 3722228"/>
              <a:gd name="connsiteX5851" fmla="*/ 3301058 w 6494035"/>
              <a:gd name="connsiteY5851" fmla="*/ 1036077 h 3722228"/>
              <a:gd name="connsiteX5852" fmla="*/ 3296470 w 6494035"/>
              <a:gd name="connsiteY5852" fmla="*/ 1031540 h 3722228"/>
              <a:gd name="connsiteX5853" fmla="*/ 3289334 w 6494035"/>
              <a:gd name="connsiteY5853" fmla="*/ 1039274 h 3722228"/>
              <a:gd name="connsiteX5854" fmla="*/ 3281518 w 6494035"/>
              <a:gd name="connsiteY5854" fmla="*/ 1043810 h 3722228"/>
              <a:gd name="connsiteX5855" fmla="*/ 3273703 w 6494035"/>
              <a:gd name="connsiteY5855" fmla="*/ 1043810 h 3722228"/>
              <a:gd name="connsiteX5856" fmla="*/ 3281518 w 6494035"/>
              <a:gd name="connsiteY5856" fmla="*/ 1047008 h 3722228"/>
              <a:gd name="connsiteX5857" fmla="*/ 3281518 w 6494035"/>
              <a:gd name="connsiteY5857" fmla="*/ 1058832 h 3722228"/>
              <a:gd name="connsiteX5858" fmla="*/ 3281518 w 6494035"/>
              <a:gd name="connsiteY5858" fmla="*/ 1066565 h 3722228"/>
              <a:gd name="connsiteX5859" fmla="*/ 3277950 w 6494035"/>
              <a:gd name="connsiteY5859" fmla="*/ 1070209 h 3722228"/>
              <a:gd name="connsiteX5860" fmla="*/ 3281518 w 6494035"/>
              <a:gd name="connsiteY5860" fmla="*/ 1074374 h 3722228"/>
              <a:gd name="connsiteX5861" fmla="*/ 3277950 w 6494035"/>
              <a:gd name="connsiteY5861" fmla="*/ 1097575 h 3722228"/>
              <a:gd name="connsiteX5862" fmla="*/ 3270135 w 6494035"/>
              <a:gd name="connsiteY5862" fmla="*/ 1120776 h 3722228"/>
              <a:gd name="connsiteX5863" fmla="*/ 3250595 w 6494035"/>
              <a:gd name="connsiteY5863" fmla="*/ 1120776 h 3722228"/>
              <a:gd name="connsiteX5864" fmla="*/ 3247367 w 6494035"/>
              <a:gd name="connsiteY5864" fmla="*/ 1123974 h 3722228"/>
              <a:gd name="connsiteX5865" fmla="*/ 3239552 w 6494035"/>
              <a:gd name="connsiteY5865" fmla="*/ 1128510 h 3722228"/>
              <a:gd name="connsiteX5866" fmla="*/ 3239552 w 6494035"/>
              <a:gd name="connsiteY5866" fmla="*/ 1131707 h 3722228"/>
              <a:gd name="connsiteX5867" fmla="*/ 3242780 w 6494035"/>
              <a:gd name="connsiteY5867" fmla="*/ 1136318 h 3722228"/>
              <a:gd name="connsiteX5868" fmla="*/ 3239552 w 6494035"/>
              <a:gd name="connsiteY5868" fmla="*/ 1144052 h 3722228"/>
              <a:gd name="connsiteX5869" fmla="*/ 3231906 w 6494035"/>
              <a:gd name="connsiteY5869" fmla="*/ 1144052 h 3722228"/>
              <a:gd name="connsiteX5870" fmla="*/ 3224090 w 6494035"/>
              <a:gd name="connsiteY5870" fmla="*/ 1144052 h 3722228"/>
              <a:gd name="connsiteX5871" fmla="*/ 3219503 w 6494035"/>
              <a:gd name="connsiteY5871" fmla="*/ 1144052 h 3722228"/>
              <a:gd name="connsiteX5872" fmla="*/ 3219503 w 6494035"/>
              <a:gd name="connsiteY5872" fmla="*/ 1131707 h 3722228"/>
              <a:gd name="connsiteX5873" fmla="*/ 3211857 w 6494035"/>
              <a:gd name="connsiteY5873" fmla="*/ 1120776 h 3722228"/>
              <a:gd name="connsiteX5874" fmla="*/ 3216444 w 6494035"/>
              <a:gd name="connsiteY5874" fmla="*/ 1116240 h 3722228"/>
              <a:gd name="connsiteX5875" fmla="*/ 3211857 w 6494035"/>
              <a:gd name="connsiteY5875" fmla="*/ 1113042 h 3722228"/>
              <a:gd name="connsiteX5876" fmla="*/ 3216444 w 6494035"/>
              <a:gd name="connsiteY5876" fmla="*/ 1113042 h 3722228"/>
              <a:gd name="connsiteX5877" fmla="*/ 3216444 w 6494035"/>
              <a:gd name="connsiteY5877" fmla="*/ 1105309 h 3722228"/>
              <a:gd name="connsiteX5878" fmla="*/ 3208629 w 6494035"/>
              <a:gd name="connsiteY5878" fmla="*/ 1097575 h 3722228"/>
              <a:gd name="connsiteX5879" fmla="*/ 3200813 w 6494035"/>
              <a:gd name="connsiteY5879" fmla="*/ 1082107 h 3722228"/>
              <a:gd name="connsiteX5880" fmla="*/ 3193167 w 6494035"/>
              <a:gd name="connsiteY5880" fmla="*/ 1070209 h 3722228"/>
              <a:gd name="connsiteX5881" fmla="*/ 3196395 w 6494035"/>
              <a:gd name="connsiteY5881" fmla="*/ 1062475 h 3722228"/>
              <a:gd name="connsiteX5882" fmla="*/ 3193167 w 6494035"/>
              <a:gd name="connsiteY5882" fmla="*/ 1054742 h 3722228"/>
              <a:gd name="connsiteX5883" fmla="*/ 3189089 w 6494035"/>
              <a:gd name="connsiteY5883" fmla="*/ 1058832 h 3722228"/>
              <a:gd name="connsiteX5884" fmla="*/ 3185351 w 6494035"/>
              <a:gd name="connsiteY5884" fmla="*/ 1051544 h 3722228"/>
              <a:gd name="connsiteX5885" fmla="*/ 3181274 w 6494035"/>
              <a:gd name="connsiteY5885" fmla="*/ 1036077 h 3722228"/>
              <a:gd name="connsiteX5886" fmla="*/ 3181274 w 6494035"/>
              <a:gd name="connsiteY5886" fmla="*/ 1031540 h 3722228"/>
              <a:gd name="connsiteX5887" fmla="*/ 3173628 w 6494035"/>
              <a:gd name="connsiteY5887" fmla="*/ 1025145 h 3722228"/>
              <a:gd name="connsiteX5888" fmla="*/ 3173628 w 6494035"/>
              <a:gd name="connsiteY5888" fmla="*/ 1009678 h 3722228"/>
              <a:gd name="connsiteX5889" fmla="*/ 3173628 w 6494035"/>
              <a:gd name="connsiteY5889" fmla="*/ 1005067 h 3722228"/>
              <a:gd name="connsiteX5890" fmla="*/ 3169890 w 6494035"/>
              <a:gd name="connsiteY5890" fmla="*/ 1009678 h 3722228"/>
              <a:gd name="connsiteX5891" fmla="*/ 3169890 w 6494035"/>
              <a:gd name="connsiteY5891" fmla="*/ 1017411 h 3722228"/>
              <a:gd name="connsiteX5892" fmla="*/ 3165812 w 6494035"/>
              <a:gd name="connsiteY5892" fmla="*/ 1017411 h 3722228"/>
              <a:gd name="connsiteX5893" fmla="*/ 3169890 w 6494035"/>
              <a:gd name="connsiteY5893" fmla="*/ 1025145 h 3722228"/>
              <a:gd name="connsiteX5894" fmla="*/ 3162584 w 6494035"/>
              <a:gd name="connsiteY5894" fmla="*/ 1036077 h 3722228"/>
              <a:gd name="connsiteX5895" fmla="*/ 3154938 w 6494035"/>
              <a:gd name="connsiteY5895" fmla="*/ 1028343 h 3722228"/>
              <a:gd name="connsiteX5896" fmla="*/ 3150351 w 6494035"/>
              <a:gd name="connsiteY5896" fmla="*/ 1031540 h 3722228"/>
              <a:gd name="connsiteX5897" fmla="*/ 3154938 w 6494035"/>
              <a:gd name="connsiteY5897" fmla="*/ 1036077 h 3722228"/>
              <a:gd name="connsiteX5898" fmla="*/ 3142535 w 6494035"/>
              <a:gd name="connsiteY5898" fmla="*/ 1051544 h 3722228"/>
              <a:gd name="connsiteX5899" fmla="*/ 3130302 w 6494035"/>
              <a:gd name="connsiteY5899" fmla="*/ 1062475 h 3722228"/>
              <a:gd name="connsiteX5900" fmla="*/ 3111612 w 6494035"/>
              <a:gd name="connsiteY5900" fmla="*/ 1066565 h 3722228"/>
              <a:gd name="connsiteX5901" fmla="*/ 3096151 w 6494035"/>
              <a:gd name="connsiteY5901" fmla="*/ 1058832 h 3722228"/>
              <a:gd name="connsiteX5902" fmla="*/ 3081029 w 6494035"/>
              <a:gd name="connsiteY5902" fmla="*/ 1043810 h 3722228"/>
              <a:gd name="connsiteX5903" fmla="*/ 3081029 w 6494035"/>
              <a:gd name="connsiteY5903" fmla="*/ 1036077 h 3722228"/>
              <a:gd name="connsiteX5904" fmla="*/ 3092073 w 6494035"/>
              <a:gd name="connsiteY5904" fmla="*/ 1039274 h 3722228"/>
              <a:gd name="connsiteX5905" fmla="*/ 3088845 w 6494035"/>
              <a:gd name="connsiteY5905" fmla="*/ 1031540 h 3722228"/>
              <a:gd name="connsiteX5906" fmla="*/ 3092073 w 6494035"/>
              <a:gd name="connsiteY5906" fmla="*/ 1020609 h 3722228"/>
              <a:gd name="connsiteX5907" fmla="*/ 3088845 w 6494035"/>
              <a:gd name="connsiteY5907" fmla="*/ 1020609 h 3722228"/>
              <a:gd name="connsiteX5908" fmla="*/ 3084257 w 6494035"/>
              <a:gd name="connsiteY5908" fmla="*/ 1025145 h 3722228"/>
              <a:gd name="connsiteX5909" fmla="*/ 3076612 w 6494035"/>
              <a:gd name="connsiteY5909" fmla="*/ 1031540 h 3722228"/>
              <a:gd name="connsiteX5910" fmla="*/ 3073383 w 6494035"/>
              <a:gd name="connsiteY5910" fmla="*/ 1025145 h 3722228"/>
              <a:gd name="connsiteX5911" fmla="*/ 3081029 w 6494035"/>
              <a:gd name="connsiteY5911" fmla="*/ 1012875 h 3722228"/>
              <a:gd name="connsiteX5912" fmla="*/ 3084257 w 6494035"/>
              <a:gd name="connsiteY5912" fmla="*/ 1012875 h 3722228"/>
              <a:gd name="connsiteX5913" fmla="*/ 3088845 w 6494035"/>
              <a:gd name="connsiteY5913" fmla="*/ 1009678 h 3722228"/>
              <a:gd name="connsiteX5914" fmla="*/ 3084257 w 6494035"/>
              <a:gd name="connsiteY5914" fmla="*/ 1009678 h 3722228"/>
              <a:gd name="connsiteX5915" fmla="*/ 3092073 w 6494035"/>
              <a:gd name="connsiteY5915" fmla="*/ 1001944 h 3722228"/>
              <a:gd name="connsiteX5916" fmla="*/ 3103797 w 6494035"/>
              <a:gd name="connsiteY5916" fmla="*/ 989600 h 3722228"/>
              <a:gd name="connsiteX5917" fmla="*/ 3088845 w 6494035"/>
              <a:gd name="connsiteY5917" fmla="*/ 994136 h 3722228"/>
              <a:gd name="connsiteX5918" fmla="*/ 3084257 w 6494035"/>
              <a:gd name="connsiteY5918" fmla="*/ 1001944 h 3722228"/>
              <a:gd name="connsiteX5919" fmla="*/ 3081029 w 6494035"/>
              <a:gd name="connsiteY5919" fmla="*/ 994136 h 3722228"/>
              <a:gd name="connsiteX5920" fmla="*/ 3076612 w 6494035"/>
              <a:gd name="connsiteY5920" fmla="*/ 1001944 h 3722228"/>
              <a:gd name="connsiteX5921" fmla="*/ 3076612 w 6494035"/>
              <a:gd name="connsiteY5921" fmla="*/ 989600 h 3722228"/>
              <a:gd name="connsiteX5922" fmla="*/ 3073383 w 6494035"/>
              <a:gd name="connsiteY5922" fmla="*/ 978668 h 3722228"/>
              <a:gd name="connsiteX5923" fmla="*/ 3073383 w 6494035"/>
              <a:gd name="connsiteY5923" fmla="*/ 970935 h 3722228"/>
              <a:gd name="connsiteX5924" fmla="*/ 3096151 w 6494035"/>
              <a:gd name="connsiteY5924" fmla="*/ 970935 h 3722228"/>
              <a:gd name="connsiteX5925" fmla="*/ 3111612 w 6494035"/>
              <a:gd name="connsiteY5925" fmla="*/ 970935 h 3722228"/>
              <a:gd name="connsiteX5926" fmla="*/ 3115180 w 6494035"/>
              <a:gd name="connsiteY5926" fmla="*/ 966398 h 3722228"/>
              <a:gd name="connsiteX5927" fmla="*/ 3111612 w 6494035"/>
              <a:gd name="connsiteY5927" fmla="*/ 963201 h 3722228"/>
              <a:gd name="connsiteX5928" fmla="*/ 3111612 w 6494035"/>
              <a:gd name="connsiteY5928" fmla="*/ 966398 h 3722228"/>
              <a:gd name="connsiteX5929" fmla="*/ 3103797 w 6494035"/>
              <a:gd name="connsiteY5929" fmla="*/ 966398 h 3722228"/>
              <a:gd name="connsiteX5930" fmla="*/ 3096151 w 6494035"/>
              <a:gd name="connsiteY5930" fmla="*/ 966398 h 3722228"/>
              <a:gd name="connsiteX5931" fmla="*/ 3076612 w 6494035"/>
              <a:gd name="connsiteY5931" fmla="*/ 966398 h 3722228"/>
              <a:gd name="connsiteX5932" fmla="*/ 3073383 w 6494035"/>
              <a:gd name="connsiteY5932" fmla="*/ 963201 h 3722228"/>
              <a:gd name="connsiteX5933" fmla="*/ 3073383 w 6494035"/>
              <a:gd name="connsiteY5933" fmla="*/ 958665 h 3722228"/>
              <a:gd name="connsiteX5934" fmla="*/ 3076612 w 6494035"/>
              <a:gd name="connsiteY5934" fmla="*/ 955467 h 3722228"/>
              <a:gd name="connsiteX5935" fmla="*/ 3068796 w 6494035"/>
              <a:gd name="connsiteY5935" fmla="*/ 951377 h 3722228"/>
              <a:gd name="connsiteX5936" fmla="*/ 3076612 w 6494035"/>
              <a:gd name="connsiteY5936" fmla="*/ 947733 h 3722228"/>
              <a:gd name="connsiteX5937" fmla="*/ 3092073 w 6494035"/>
              <a:gd name="connsiteY5937" fmla="*/ 947733 h 3722228"/>
              <a:gd name="connsiteX5938" fmla="*/ 3096151 w 6494035"/>
              <a:gd name="connsiteY5938" fmla="*/ 947733 h 3722228"/>
              <a:gd name="connsiteX5939" fmla="*/ 3084257 w 6494035"/>
              <a:gd name="connsiteY5939" fmla="*/ 939925 h 3722228"/>
              <a:gd name="connsiteX5940" fmla="*/ 3073383 w 6494035"/>
              <a:gd name="connsiteY5940" fmla="*/ 939925 h 3722228"/>
              <a:gd name="connsiteX5941" fmla="*/ 3073383 w 6494035"/>
              <a:gd name="connsiteY5941" fmla="*/ 935835 h 3722228"/>
              <a:gd name="connsiteX5942" fmla="*/ 3081029 w 6494035"/>
              <a:gd name="connsiteY5942" fmla="*/ 935835 h 3722228"/>
              <a:gd name="connsiteX5943" fmla="*/ 3088845 w 6494035"/>
              <a:gd name="connsiteY5943" fmla="*/ 932191 h 3722228"/>
              <a:gd name="connsiteX5944" fmla="*/ 3103797 w 6494035"/>
              <a:gd name="connsiteY5944" fmla="*/ 928101 h 3722228"/>
              <a:gd name="connsiteX5945" fmla="*/ 3103797 w 6494035"/>
              <a:gd name="connsiteY5945" fmla="*/ 932191 h 3722228"/>
              <a:gd name="connsiteX5946" fmla="*/ 3107534 w 6494035"/>
              <a:gd name="connsiteY5946" fmla="*/ 932191 h 3722228"/>
              <a:gd name="connsiteX5947" fmla="*/ 3103797 w 6494035"/>
              <a:gd name="connsiteY5947" fmla="*/ 924904 h 3722228"/>
              <a:gd name="connsiteX5948" fmla="*/ 3088845 w 6494035"/>
              <a:gd name="connsiteY5948" fmla="*/ 924904 h 3722228"/>
              <a:gd name="connsiteX5949" fmla="*/ 3088845 w 6494035"/>
              <a:gd name="connsiteY5949" fmla="*/ 920368 h 3722228"/>
              <a:gd name="connsiteX5950" fmla="*/ 3103797 w 6494035"/>
              <a:gd name="connsiteY5950" fmla="*/ 917170 h 3722228"/>
              <a:gd name="connsiteX5951" fmla="*/ 3107534 w 6494035"/>
              <a:gd name="connsiteY5951" fmla="*/ 920368 h 3722228"/>
              <a:gd name="connsiteX5952" fmla="*/ 3117857 w 6494035"/>
              <a:gd name="connsiteY5952" fmla="*/ 913655 h 3722228"/>
              <a:gd name="connsiteX5953" fmla="*/ 3127074 w 6494035"/>
              <a:gd name="connsiteY5953" fmla="*/ 917170 h 3722228"/>
              <a:gd name="connsiteX5954" fmla="*/ 3119428 w 6494035"/>
              <a:gd name="connsiteY5954" fmla="*/ 909436 h 3722228"/>
              <a:gd name="connsiteX5955" fmla="*/ 3122486 w 6494035"/>
              <a:gd name="connsiteY5955" fmla="*/ 904900 h 3722228"/>
              <a:gd name="connsiteX5956" fmla="*/ 3134889 w 6494035"/>
              <a:gd name="connsiteY5956" fmla="*/ 912634 h 3722228"/>
              <a:gd name="connsiteX5957" fmla="*/ 3130302 w 6494035"/>
              <a:gd name="connsiteY5957" fmla="*/ 904900 h 3722228"/>
              <a:gd name="connsiteX5958" fmla="*/ 3127074 w 6494035"/>
              <a:gd name="connsiteY5958" fmla="*/ 901703 h 3722228"/>
              <a:gd name="connsiteX5959" fmla="*/ 3130302 w 6494035"/>
              <a:gd name="connsiteY5959" fmla="*/ 901703 h 3722228"/>
              <a:gd name="connsiteX5960" fmla="*/ 3130302 w 6494035"/>
              <a:gd name="connsiteY5960" fmla="*/ 893969 h 3722228"/>
              <a:gd name="connsiteX5961" fmla="*/ 3150351 w 6494035"/>
              <a:gd name="connsiteY5961" fmla="*/ 886235 h 3722228"/>
              <a:gd name="connsiteX5962" fmla="*/ 3154938 w 6494035"/>
              <a:gd name="connsiteY5962" fmla="*/ 893969 h 3722228"/>
              <a:gd name="connsiteX5963" fmla="*/ 3169890 w 6494035"/>
              <a:gd name="connsiteY5963" fmla="*/ 889433 h 3722228"/>
              <a:gd name="connsiteX5964" fmla="*/ 3177706 w 6494035"/>
              <a:gd name="connsiteY5964" fmla="*/ 878501 h 3722228"/>
              <a:gd name="connsiteX5965" fmla="*/ 3177706 w 6494035"/>
              <a:gd name="connsiteY5965" fmla="*/ 873891 h 3722228"/>
              <a:gd name="connsiteX5966" fmla="*/ 3177706 w 6494035"/>
              <a:gd name="connsiteY5966" fmla="*/ 870693 h 3722228"/>
              <a:gd name="connsiteX5967" fmla="*/ 3169890 w 6494035"/>
              <a:gd name="connsiteY5967" fmla="*/ 878501 h 3722228"/>
              <a:gd name="connsiteX5968" fmla="*/ 3157997 w 6494035"/>
              <a:gd name="connsiteY5968" fmla="*/ 889433 h 3722228"/>
              <a:gd name="connsiteX5969" fmla="*/ 3145763 w 6494035"/>
              <a:gd name="connsiteY5969" fmla="*/ 881625 h 3722228"/>
              <a:gd name="connsiteX5970" fmla="*/ 3157997 w 6494035"/>
              <a:gd name="connsiteY5970" fmla="*/ 873891 h 3722228"/>
              <a:gd name="connsiteX5971" fmla="*/ 3157997 w 6494035"/>
              <a:gd name="connsiteY5971" fmla="*/ 870693 h 3722228"/>
              <a:gd name="connsiteX5972" fmla="*/ 3169890 w 6494035"/>
              <a:gd name="connsiteY5972" fmla="*/ 855226 h 3722228"/>
              <a:gd name="connsiteX5973" fmla="*/ 3177706 w 6494035"/>
              <a:gd name="connsiteY5973" fmla="*/ 858869 h 3722228"/>
              <a:gd name="connsiteX5974" fmla="*/ 3181274 w 6494035"/>
              <a:gd name="connsiteY5974" fmla="*/ 851136 h 3722228"/>
              <a:gd name="connsiteX5975" fmla="*/ 3177706 w 6494035"/>
              <a:gd name="connsiteY5975" fmla="*/ 851136 h 3722228"/>
              <a:gd name="connsiteX5976" fmla="*/ 3185351 w 6494035"/>
              <a:gd name="connsiteY5976" fmla="*/ 839758 h 3722228"/>
              <a:gd name="connsiteX5977" fmla="*/ 3189089 w 6494035"/>
              <a:gd name="connsiteY5977" fmla="*/ 832024 h 3722228"/>
              <a:gd name="connsiteX5978" fmla="*/ 3196395 w 6494035"/>
              <a:gd name="connsiteY5978" fmla="*/ 835668 h 3722228"/>
              <a:gd name="connsiteX5979" fmla="*/ 3200813 w 6494035"/>
              <a:gd name="connsiteY5979" fmla="*/ 827934 h 3722228"/>
              <a:gd name="connsiteX5980" fmla="*/ 3193167 w 6494035"/>
              <a:gd name="connsiteY5980" fmla="*/ 827934 h 3722228"/>
              <a:gd name="connsiteX5981" fmla="*/ 3193167 w 6494035"/>
              <a:gd name="connsiteY5981" fmla="*/ 824737 h 3722228"/>
              <a:gd name="connsiteX5982" fmla="*/ 3189089 w 6494035"/>
              <a:gd name="connsiteY5982" fmla="*/ 827934 h 3722228"/>
              <a:gd name="connsiteX5983" fmla="*/ 3189089 w 6494035"/>
              <a:gd name="connsiteY5983" fmla="*/ 817003 h 3722228"/>
              <a:gd name="connsiteX5984" fmla="*/ 3196395 w 6494035"/>
              <a:gd name="connsiteY5984" fmla="*/ 820126 h 3722228"/>
              <a:gd name="connsiteX5985" fmla="*/ 3193167 w 6494035"/>
              <a:gd name="connsiteY5985" fmla="*/ 817003 h 3722228"/>
              <a:gd name="connsiteX5986" fmla="*/ 3196395 w 6494035"/>
              <a:gd name="connsiteY5986" fmla="*/ 804659 h 3722228"/>
              <a:gd name="connsiteX5987" fmla="*/ 3204041 w 6494035"/>
              <a:gd name="connsiteY5987" fmla="*/ 804659 h 3722228"/>
              <a:gd name="connsiteX5988" fmla="*/ 3200813 w 6494035"/>
              <a:gd name="connsiteY5988" fmla="*/ 796925 h 3722228"/>
              <a:gd name="connsiteX5989" fmla="*/ 3219503 w 6494035"/>
              <a:gd name="connsiteY5989" fmla="*/ 793727 h 3722228"/>
              <a:gd name="connsiteX5990" fmla="*/ 3219503 w 6494035"/>
              <a:gd name="connsiteY5990" fmla="*/ 789191 h 3722228"/>
              <a:gd name="connsiteX5991" fmla="*/ 3200813 w 6494035"/>
              <a:gd name="connsiteY5991" fmla="*/ 793727 h 3722228"/>
              <a:gd name="connsiteX5992" fmla="*/ 3200813 w 6494035"/>
              <a:gd name="connsiteY5992" fmla="*/ 781458 h 3722228"/>
              <a:gd name="connsiteX5993" fmla="*/ 3208629 w 6494035"/>
              <a:gd name="connsiteY5993" fmla="*/ 770526 h 3722228"/>
              <a:gd name="connsiteX5994" fmla="*/ 3216444 w 6494035"/>
              <a:gd name="connsiteY5994" fmla="*/ 762792 h 3722228"/>
              <a:gd name="connsiteX5995" fmla="*/ 3239552 w 6494035"/>
              <a:gd name="connsiteY5995" fmla="*/ 762792 h 3722228"/>
              <a:gd name="connsiteX5996" fmla="*/ 3239552 w 6494035"/>
              <a:gd name="connsiteY5996" fmla="*/ 758702 h 3722228"/>
              <a:gd name="connsiteX5997" fmla="*/ 3219503 w 6494035"/>
              <a:gd name="connsiteY5997" fmla="*/ 758702 h 3722228"/>
              <a:gd name="connsiteX5998" fmla="*/ 3231906 w 6494035"/>
              <a:gd name="connsiteY5998" fmla="*/ 750894 h 3722228"/>
              <a:gd name="connsiteX5999" fmla="*/ 3234964 w 6494035"/>
              <a:gd name="connsiteY5999" fmla="*/ 750894 h 3722228"/>
              <a:gd name="connsiteX6000" fmla="*/ 3239552 w 6494035"/>
              <a:gd name="connsiteY6000" fmla="*/ 755059 h 3722228"/>
              <a:gd name="connsiteX6001" fmla="*/ 3239552 w 6494035"/>
              <a:gd name="connsiteY6001" fmla="*/ 750894 h 3722228"/>
              <a:gd name="connsiteX6002" fmla="*/ 3234964 w 6494035"/>
              <a:gd name="connsiteY6002" fmla="*/ 747250 h 3722228"/>
              <a:gd name="connsiteX6003" fmla="*/ 3239552 w 6494035"/>
              <a:gd name="connsiteY6003" fmla="*/ 743160 h 3722228"/>
              <a:gd name="connsiteX6004" fmla="*/ 3231906 w 6494035"/>
              <a:gd name="connsiteY6004" fmla="*/ 747250 h 3722228"/>
              <a:gd name="connsiteX6005" fmla="*/ 3227318 w 6494035"/>
              <a:gd name="connsiteY6005" fmla="*/ 743160 h 3722228"/>
              <a:gd name="connsiteX6006" fmla="*/ 3239552 w 6494035"/>
              <a:gd name="connsiteY6006" fmla="*/ 739517 h 3722228"/>
              <a:gd name="connsiteX6007" fmla="*/ 3242780 w 6494035"/>
              <a:gd name="connsiteY6007" fmla="*/ 739517 h 3722228"/>
              <a:gd name="connsiteX6008" fmla="*/ 3242780 w 6494035"/>
              <a:gd name="connsiteY6008" fmla="*/ 735427 h 3722228"/>
              <a:gd name="connsiteX6009" fmla="*/ 3250595 w 6494035"/>
              <a:gd name="connsiteY6009" fmla="*/ 735427 h 3722228"/>
              <a:gd name="connsiteX6010" fmla="*/ 3250595 w 6494035"/>
              <a:gd name="connsiteY6010" fmla="*/ 739517 h 3722228"/>
              <a:gd name="connsiteX6011" fmla="*/ 3255013 w 6494035"/>
              <a:gd name="connsiteY6011" fmla="*/ 735427 h 3722228"/>
              <a:gd name="connsiteX6012" fmla="*/ 3250595 w 6494035"/>
              <a:gd name="connsiteY6012" fmla="*/ 735427 h 3722228"/>
              <a:gd name="connsiteX6013" fmla="*/ 3255013 w 6494035"/>
              <a:gd name="connsiteY6013" fmla="*/ 724495 h 3722228"/>
              <a:gd name="connsiteX6014" fmla="*/ 3258241 w 6494035"/>
              <a:gd name="connsiteY6014" fmla="*/ 716762 h 3722228"/>
              <a:gd name="connsiteX6015" fmla="*/ 3262829 w 6494035"/>
              <a:gd name="connsiteY6015" fmla="*/ 716762 h 3722228"/>
              <a:gd name="connsiteX6016" fmla="*/ 3270135 w 6494035"/>
              <a:gd name="connsiteY6016" fmla="*/ 709028 h 3722228"/>
              <a:gd name="connsiteX6017" fmla="*/ 3270135 w 6494035"/>
              <a:gd name="connsiteY6017" fmla="*/ 704492 h 3722228"/>
              <a:gd name="connsiteX6018" fmla="*/ 3273703 w 6494035"/>
              <a:gd name="connsiteY6018" fmla="*/ 701294 h 3722228"/>
              <a:gd name="connsiteX6019" fmla="*/ 3270135 w 6494035"/>
              <a:gd name="connsiteY6019" fmla="*/ 701294 h 3722228"/>
              <a:gd name="connsiteX6020" fmla="*/ 3262829 w 6494035"/>
              <a:gd name="connsiteY6020" fmla="*/ 704492 h 3722228"/>
              <a:gd name="connsiteX6021" fmla="*/ 3258241 w 6494035"/>
              <a:gd name="connsiteY6021" fmla="*/ 701294 h 3722228"/>
              <a:gd name="connsiteX6022" fmla="*/ 3262829 w 6494035"/>
              <a:gd name="connsiteY6022" fmla="*/ 693560 h 3722228"/>
              <a:gd name="connsiteX6023" fmla="*/ 3285596 w 6494035"/>
              <a:gd name="connsiteY6023" fmla="*/ 688950 h 3722228"/>
              <a:gd name="connsiteX6024" fmla="*/ 3288505 w 6494035"/>
              <a:gd name="connsiteY6024" fmla="*/ 691828 h 3722228"/>
              <a:gd name="connsiteX6025" fmla="*/ 3289334 w 6494035"/>
              <a:gd name="connsiteY6025" fmla="*/ 693560 h 3722228"/>
              <a:gd name="connsiteX6026" fmla="*/ 3290256 w 6494035"/>
              <a:gd name="connsiteY6026" fmla="*/ 693560 h 3722228"/>
              <a:gd name="connsiteX6027" fmla="*/ 3293412 w 6494035"/>
              <a:gd name="connsiteY6027" fmla="*/ 696684 h 3722228"/>
              <a:gd name="connsiteX6028" fmla="*/ 3296470 w 6494035"/>
              <a:gd name="connsiteY6028" fmla="*/ 696684 h 3722228"/>
              <a:gd name="connsiteX6029" fmla="*/ 3296470 w 6494035"/>
              <a:gd name="connsiteY6029" fmla="*/ 693560 h 3722228"/>
              <a:gd name="connsiteX6030" fmla="*/ 3290256 w 6494035"/>
              <a:gd name="connsiteY6030" fmla="*/ 693560 h 3722228"/>
              <a:gd name="connsiteX6031" fmla="*/ 3288505 w 6494035"/>
              <a:gd name="connsiteY6031" fmla="*/ 691828 h 3722228"/>
              <a:gd name="connsiteX6032" fmla="*/ 3285596 w 6494035"/>
              <a:gd name="connsiteY6032" fmla="*/ 685752 h 3722228"/>
              <a:gd name="connsiteX6033" fmla="*/ 3296470 w 6494035"/>
              <a:gd name="connsiteY6033" fmla="*/ 678018 h 3722228"/>
              <a:gd name="connsiteX6034" fmla="*/ 3301058 w 6494035"/>
              <a:gd name="connsiteY6034" fmla="*/ 688950 h 3722228"/>
              <a:gd name="connsiteX6035" fmla="*/ 3301058 w 6494035"/>
              <a:gd name="connsiteY6035" fmla="*/ 681216 h 3722228"/>
              <a:gd name="connsiteX6036" fmla="*/ 3304286 w 6494035"/>
              <a:gd name="connsiteY6036" fmla="*/ 678018 h 3722228"/>
              <a:gd name="connsiteX6037" fmla="*/ 3308873 w 6494035"/>
              <a:gd name="connsiteY6037" fmla="*/ 693560 h 3722228"/>
              <a:gd name="connsiteX6038" fmla="*/ 3312102 w 6494035"/>
              <a:gd name="connsiteY6038" fmla="*/ 693560 h 3722228"/>
              <a:gd name="connsiteX6039" fmla="*/ 3316519 w 6494035"/>
              <a:gd name="connsiteY6039" fmla="*/ 688950 h 3722228"/>
              <a:gd name="connsiteX6040" fmla="*/ 3312102 w 6494035"/>
              <a:gd name="connsiteY6040" fmla="*/ 681216 h 3722228"/>
              <a:gd name="connsiteX6041" fmla="*/ 3319747 w 6494035"/>
              <a:gd name="connsiteY6041" fmla="*/ 678018 h 3722228"/>
              <a:gd name="connsiteX6042" fmla="*/ 3324335 w 6494035"/>
              <a:gd name="connsiteY6042" fmla="*/ 673482 h 3722228"/>
              <a:gd name="connsiteX6043" fmla="*/ 3335209 w 6494035"/>
              <a:gd name="connsiteY6043" fmla="*/ 681216 h 3722228"/>
              <a:gd name="connsiteX6044" fmla="*/ 3335209 w 6494035"/>
              <a:gd name="connsiteY6044" fmla="*/ 670285 h 3722228"/>
              <a:gd name="connsiteX6045" fmla="*/ 3327563 w 6494035"/>
              <a:gd name="connsiteY6045" fmla="*/ 670285 h 3722228"/>
              <a:gd name="connsiteX6046" fmla="*/ 3319747 w 6494035"/>
              <a:gd name="connsiteY6046" fmla="*/ 662551 h 3722228"/>
              <a:gd name="connsiteX6047" fmla="*/ 3332150 w 6494035"/>
              <a:gd name="connsiteY6047" fmla="*/ 662551 h 3722228"/>
              <a:gd name="connsiteX6048" fmla="*/ 3347612 w 6494035"/>
              <a:gd name="connsiteY6048" fmla="*/ 662551 h 3722228"/>
              <a:gd name="connsiteX6049" fmla="*/ 3351690 w 6494035"/>
              <a:gd name="connsiteY6049" fmla="*/ 665749 h 3722228"/>
              <a:gd name="connsiteX6050" fmla="*/ 3359335 w 6494035"/>
              <a:gd name="connsiteY6050" fmla="*/ 658461 h 3722228"/>
              <a:gd name="connsiteX6051" fmla="*/ 3359335 w 6494035"/>
              <a:gd name="connsiteY6051" fmla="*/ 647083 h 3722228"/>
              <a:gd name="connsiteX6052" fmla="*/ 3367151 w 6494035"/>
              <a:gd name="connsiteY6052" fmla="*/ 654817 h 3722228"/>
              <a:gd name="connsiteX6053" fmla="*/ 3370379 w 6494035"/>
              <a:gd name="connsiteY6053" fmla="*/ 650727 h 3722228"/>
              <a:gd name="connsiteX6054" fmla="*/ 3367151 w 6494035"/>
              <a:gd name="connsiteY6054" fmla="*/ 647083 h 3722228"/>
              <a:gd name="connsiteX6055" fmla="*/ 3370379 w 6494035"/>
              <a:gd name="connsiteY6055" fmla="*/ 639350 h 3722228"/>
              <a:gd name="connsiteX6056" fmla="*/ 3382613 w 6494035"/>
              <a:gd name="connsiteY6056" fmla="*/ 639350 h 3722228"/>
              <a:gd name="connsiteX6057" fmla="*/ 3390428 w 6494035"/>
              <a:gd name="connsiteY6057" fmla="*/ 639350 h 3722228"/>
              <a:gd name="connsiteX6058" fmla="*/ 3382613 w 6494035"/>
              <a:gd name="connsiteY6058" fmla="*/ 650727 h 3722228"/>
              <a:gd name="connsiteX6059" fmla="*/ 3382613 w 6494035"/>
              <a:gd name="connsiteY6059" fmla="*/ 662551 h 3722228"/>
              <a:gd name="connsiteX6060" fmla="*/ 3385841 w 6494035"/>
              <a:gd name="connsiteY6060" fmla="*/ 665749 h 3722228"/>
              <a:gd name="connsiteX6061" fmla="*/ 3385841 w 6494035"/>
              <a:gd name="connsiteY6061" fmla="*/ 658461 h 3722228"/>
              <a:gd name="connsiteX6062" fmla="*/ 3401302 w 6494035"/>
              <a:gd name="connsiteY6062" fmla="*/ 639350 h 3722228"/>
              <a:gd name="connsiteX6063" fmla="*/ 3401302 w 6494035"/>
              <a:gd name="connsiteY6063" fmla="*/ 647083 h 3722228"/>
              <a:gd name="connsiteX6064" fmla="*/ 3405890 w 6494035"/>
              <a:gd name="connsiteY6064" fmla="*/ 654817 h 3722228"/>
              <a:gd name="connsiteX6065" fmla="*/ 3409118 w 6494035"/>
              <a:gd name="connsiteY6065" fmla="*/ 650727 h 3722228"/>
              <a:gd name="connsiteX6066" fmla="*/ 3413536 w 6494035"/>
              <a:gd name="connsiteY6066" fmla="*/ 647083 h 3722228"/>
              <a:gd name="connsiteX6067" fmla="*/ 3416764 w 6494035"/>
              <a:gd name="connsiteY6067" fmla="*/ 642993 h 3722228"/>
              <a:gd name="connsiteX6068" fmla="*/ 3409118 w 6494035"/>
              <a:gd name="connsiteY6068" fmla="*/ 639350 h 3722228"/>
              <a:gd name="connsiteX6069" fmla="*/ 3413536 w 6494035"/>
              <a:gd name="connsiteY6069" fmla="*/ 632062 h 3722228"/>
              <a:gd name="connsiteX6070" fmla="*/ 3424579 w 6494035"/>
              <a:gd name="connsiteY6070" fmla="*/ 632062 h 3722228"/>
              <a:gd name="connsiteX6071" fmla="*/ 3432225 w 6494035"/>
              <a:gd name="connsiteY6071" fmla="*/ 635185 h 3722228"/>
              <a:gd name="connsiteX6072" fmla="*/ 3432225 w 6494035"/>
              <a:gd name="connsiteY6072" fmla="*/ 639350 h 3722228"/>
              <a:gd name="connsiteX6073" fmla="*/ 3424579 w 6494035"/>
              <a:gd name="connsiteY6073" fmla="*/ 642993 h 3722228"/>
              <a:gd name="connsiteX6074" fmla="*/ 3432225 w 6494035"/>
              <a:gd name="connsiteY6074" fmla="*/ 647083 h 3722228"/>
              <a:gd name="connsiteX6075" fmla="*/ 3424579 w 6494035"/>
              <a:gd name="connsiteY6075" fmla="*/ 650727 h 3722228"/>
              <a:gd name="connsiteX6076" fmla="*/ 3432225 w 6494035"/>
              <a:gd name="connsiteY6076" fmla="*/ 650727 h 3722228"/>
              <a:gd name="connsiteX6077" fmla="*/ 3440041 w 6494035"/>
              <a:gd name="connsiteY6077" fmla="*/ 639350 h 3722228"/>
              <a:gd name="connsiteX6078" fmla="*/ 3444119 w 6494035"/>
              <a:gd name="connsiteY6078" fmla="*/ 639350 h 3722228"/>
              <a:gd name="connsiteX6079" fmla="*/ 3447857 w 6494035"/>
              <a:gd name="connsiteY6079" fmla="*/ 642993 h 3722228"/>
              <a:gd name="connsiteX6080" fmla="*/ 3451934 w 6494035"/>
              <a:gd name="connsiteY6080" fmla="*/ 639350 h 3722228"/>
              <a:gd name="connsiteX6081" fmla="*/ 3463318 w 6494035"/>
              <a:gd name="connsiteY6081" fmla="*/ 647083 h 3722228"/>
              <a:gd name="connsiteX6082" fmla="*/ 3467396 w 6494035"/>
              <a:gd name="connsiteY6082" fmla="*/ 647083 h 3722228"/>
              <a:gd name="connsiteX6083" fmla="*/ 3475042 w 6494035"/>
              <a:gd name="connsiteY6083" fmla="*/ 654817 h 3722228"/>
              <a:gd name="connsiteX6084" fmla="*/ 3463318 w 6494035"/>
              <a:gd name="connsiteY6084" fmla="*/ 662551 h 3722228"/>
              <a:gd name="connsiteX6085" fmla="*/ 3440041 w 6494035"/>
              <a:gd name="connsiteY6085" fmla="*/ 662551 h 3722228"/>
              <a:gd name="connsiteX6086" fmla="*/ 3451934 w 6494035"/>
              <a:gd name="connsiteY6086" fmla="*/ 665749 h 3722228"/>
              <a:gd name="connsiteX6087" fmla="*/ 3459580 w 6494035"/>
              <a:gd name="connsiteY6087" fmla="*/ 673482 h 3722228"/>
              <a:gd name="connsiteX6088" fmla="*/ 3463318 w 6494035"/>
              <a:gd name="connsiteY6088" fmla="*/ 670285 h 3722228"/>
              <a:gd name="connsiteX6089" fmla="*/ 3470624 w 6494035"/>
              <a:gd name="connsiteY6089" fmla="*/ 670285 h 3722228"/>
              <a:gd name="connsiteX6090" fmla="*/ 3478270 w 6494035"/>
              <a:gd name="connsiteY6090" fmla="*/ 673482 h 3722228"/>
              <a:gd name="connsiteX6091" fmla="*/ 3513780 w 6494035"/>
              <a:gd name="connsiteY6091" fmla="*/ 673482 h 3722228"/>
              <a:gd name="connsiteX6092" fmla="*/ 3501547 w 6494035"/>
              <a:gd name="connsiteY6092" fmla="*/ 678018 h 3722228"/>
              <a:gd name="connsiteX6093" fmla="*/ 3521596 w 6494035"/>
              <a:gd name="connsiteY6093" fmla="*/ 681216 h 3722228"/>
              <a:gd name="connsiteX6094" fmla="*/ 3521596 w 6494035"/>
              <a:gd name="connsiteY6094" fmla="*/ 693560 h 3722228"/>
              <a:gd name="connsiteX6095" fmla="*/ 3524824 w 6494035"/>
              <a:gd name="connsiteY6095" fmla="*/ 685752 h 3722228"/>
              <a:gd name="connsiteX6096" fmla="*/ 3556597 w 6494035"/>
              <a:gd name="connsiteY6096" fmla="*/ 685752 h 3722228"/>
              <a:gd name="connsiteX6097" fmla="*/ 3637302 w 6494035"/>
              <a:gd name="connsiteY6097" fmla="*/ 716762 h 3722228"/>
              <a:gd name="connsiteX6098" fmla="*/ 3667715 w 6494035"/>
              <a:gd name="connsiteY6098" fmla="*/ 743160 h 3722228"/>
              <a:gd name="connsiteX6099" fmla="*/ 3649025 w 6494035"/>
              <a:gd name="connsiteY6099" fmla="*/ 770526 h 3722228"/>
              <a:gd name="connsiteX6100" fmla="*/ 3621841 w 6494035"/>
              <a:gd name="connsiteY6100" fmla="*/ 781458 h 3722228"/>
              <a:gd name="connsiteX6101" fmla="*/ 3513780 w 6494035"/>
              <a:gd name="connsiteY6101" fmla="*/ 750894 h 3722228"/>
              <a:gd name="connsiteX6102" fmla="*/ 3567640 w 6494035"/>
              <a:gd name="connsiteY6102" fmla="*/ 793727 h 3722228"/>
              <a:gd name="connsiteX6103" fmla="*/ 3564412 w 6494035"/>
              <a:gd name="connsiteY6103" fmla="*/ 812393 h 3722228"/>
              <a:gd name="connsiteX6104" fmla="*/ 3575286 w 6494035"/>
              <a:gd name="connsiteY6104" fmla="*/ 843402 h 3722228"/>
              <a:gd name="connsiteX6105" fmla="*/ 3621841 w 6494035"/>
              <a:gd name="connsiteY6105" fmla="*/ 862959 h 3722228"/>
              <a:gd name="connsiteX6106" fmla="*/ 3633564 w 6494035"/>
              <a:gd name="connsiteY6106" fmla="*/ 858869 h 3722228"/>
              <a:gd name="connsiteX6107" fmla="*/ 3625918 w 6494035"/>
              <a:gd name="connsiteY6107" fmla="*/ 843402 h 3722228"/>
              <a:gd name="connsiteX6108" fmla="*/ 3614025 w 6494035"/>
              <a:gd name="connsiteY6108" fmla="*/ 839758 h 3722228"/>
              <a:gd name="connsiteX6109" fmla="*/ 3598563 w 6494035"/>
              <a:gd name="connsiteY6109" fmla="*/ 824737 h 3722228"/>
              <a:gd name="connsiteX6110" fmla="*/ 3606209 w 6494035"/>
              <a:gd name="connsiteY6110" fmla="*/ 812393 h 3722228"/>
              <a:gd name="connsiteX6111" fmla="*/ 3629486 w 6494035"/>
              <a:gd name="connsiteY6111" fmla="*/ 824737 h 3722228"/>
              <a:gd name="connsiteX6112" fmla="*/ 3629486 w 6494035"/>
              <a:gd name="connsiteY6112" fmla="*/ 832024 h 3722228"/>
              <a:gd name="connsiteX6113" fmla="*/ 3672303 w 6494035"/>
              <a:gd name="connsiteY6113" fmla="*/ 832024 h 3722228"/>
              <a:gd name="connsiteX6114" fmla="*/ 3652254 w 6494035"/>
              <a:gd name="connsiteY6114" fmla="*/ 796925 h 3722228"/>
              <a:gd name="connsiteX6115" fmla="*/ 3664657 w 6494035"/>
              <a:gd name="connsiteY6115" fmla="*/ 781458 h 3722228"/>
              <a:gd name="connsiteX6116" fmla="*/ 3683347 w 6494035"/>
              <a:gd name="connsiteY6116" fmla="*/ 762792 h 3722228"/>
              <a:gd name="connsiteX6117" fmla="*/ 3706454 w 6494035"/>
              <a:gd name="connsiteY6117" fmla="*/ 762792 h 3722228"/>
              <a:gd name="connsiteX6118" fmla="*/ 3721915 w 6494035"/>
              <a:gd name="connsiteY6118" fmla="*/ 773724 h 3722228"/>
              <a:gd name="connsiteX6119" fmla="*/ 3721915 w 6494035"/>
              <a:gd name="connsiteY6119" fmla="*/ 747250 h 3722228"/>
              <a:gd name="connsiteX6120" fmla="*/ 3706454 w 6494035"/>
              <a:gd name="connsiteY6120" fmla="*/ 735427 h 3722228"/>
              <a:gd name="connsiteX6121" fmla="*/ 3703395 w 6494035"/>
              <a:gd name="connsiteY6121" fmla="*/ 701294 h 3722228"/>
              <a:gd name="connsiteX6122" fmla="*/ 3687764 w 6494035"/>
              <a:gd name="connsiteY6122" fmla="*/ 693560 h 3722228"/>
              <a:gd name="connsiteX6123" fmla="*/ 3733809 w 6494035"/>
              <a:gd name="connsiteY6123" fmla="*/ 696684 h 3722228"/>
              <a:gd name="connsiteX6124" fmla="*/ 3749270 w 6494035"/>
              <a:gd name="connsiteY6124" fmla="*/ 712225 h 3722228"/>
              <a:gd name="connsiteX6125" fmla="*/ 3726163 w 6494035"/>
              <a:gd name="connsiteY6125" fmla="*/ 719959 h 3722228"/>
              <a:gd name="connsiteX6126" fmla="*/ 3726163 w 6494035"/>
              <a:gd name="connsiteY6126" fmla="*/ 727693 h 3722228"/>
              <a:gd name="connsiteX6127" fmla="*/ 3753858 w 6494035"/>
              <a:gd name="connsiteY6127" fmla="*/ 747250 h 3722228"/>
              <a:gd name="connsiteX6128" fmla="*/ 3772547 w 6494035"/>
              <a:gd name="connsiteY6128" fmla="*/ 739517 h 3722228"/>
              <a:gd name="connsiteX6129" fmla="*/ 3772547 w 6494035"/>
              <a:gd name="connsiteY6129" fmla="*/ 719959 h 3722228"/>
              <a:gd name="connsiteX6130" fmla="*/ 3788009 w 6494035"/>
              <a:gd name="connsiteY6130" fmla="*/ 716762 h 3722228"/>
              <a:gd name="connsiteX6131" fmla="*/ 3780363 w 6494035"/>
              <a:gd name="connsiteY6131" fmla="*/ 709028 h 3722228"/>
              <a:gd name="connsiteX6132" fmla="*/ 3830825 w 6494035"/>
              <a:gd name="connsiteY6132" fmla="*/ 681216 h 3722228"/>
              <a:gd name="connsiteX6133" fmla="*/ 3838641 w 6494035"/>
              <a:gd name="connsiteY6133" fmla="*/ 693560 h 3722228"/>
              <a:gd name="connsiteX6134" fmla="*/ 3841869 w 6494035"/>
              <a:gd name="connsiteY6134" fmla="*/ 685752 h 3722228"/>
              <a:gd name="connsiteX6135" fmla="*/ 3834053 w 6494035"/>
              <a:gd name="connsiteY6135" fmla="*/ 681216 h 3722228"/>
              <a:gd name="connsiteX6136" fmla="*/ 3857330 w 6494035"/>
              <a:gd name="connsiteY6136" fmla="*/ 665749 h 3722228"/>
              <a:gd name="connsiteX6137" fmla="*/ 3864976 w 6494035"/>
              <a:gd name="connsiteY6137" fmla="*/ 665749 h 3722228"/>
              <a:gd name="connsiteX6138" fmla="*/ 3854102 w 6494035"/>
              <a:gd name="connsiteY6138" fmla="*/ 670285 h 3722228"/>
              <a:gd name="connsiteX6139" fmla="*/ 3861918 w 6494035"/>
              <a:gd name="connsiteY6139" fmla="*/ 685752 h 3722228"/>
              <a:gd name="connsiteX6140" fmla="*/ 3854102 w 6494035"/>
              <a:gd name="connsiteY6140" fmla="*/ 696684 h 3722228"/>
              <a:gd name="connsiteX6141" fmla="*/ 3857330 w 6494035"/>
              <a:gd name="connsiteY6141" fmla="*/ 701294 h 3722228"/>
              <a:gd name="connsiteX6142" fmla="*/ 3872792 w 6494035"/>
              <a:gd name="connsiteY6142" fmla="*/ 688950 h 3722228"/>
              <a:gd name="connsiteX6143" fmla="*/ 3880438 w 6494035"/>
              <a:gd name="connsiteY6143" fmla="*/ 693560 h 3722228"/>
              <a:gd name="connsiteX6144" fmla="*/ 3880438 w 6494035"/>
              <a:gd name="connsiteY6144" fmla="*/ 678018 h 3722228"/>
              <a:gd name="connsiteX6145" fmla="*/ 3892331 w 6494035"/>
              <a:gd name="connsiteY6145" fmla="*/ 673482 h 3722228"/>
              <a:gd name="connsiteX6146" fmla="*/ 3911531 w 6494035"/>
              <a:gd name="connsiteY6146" fmla="*/ 673482 h 3722228"/>
              <a:gd name="connsiteX6147" fmla="*/ 3943303 w 6494035"/>
              <a:gd name="connsiteY6147" fmla="*/ 658461 h 3722228"/>
              <a:gd name="connsiteX6148" fmla="*/ 3951119 w 6494035"/>
              <a:gd name="connsiteY6148" fmla="*/ 678018 h 3722228"/>
              <a:gd name="connsiteX6149" fmla="*/ 3958934 w 6494035"/>
              <a:gd name="connsiteY6149" fmla="*/ 678018 h 3722228"/>
              <a:gd name="connsiteX6150" fmla="*/ 3958934 w 6494035"/>
              <a:gd name="connsiteY6150" fmla="*/ 665749 h 3722228"/>
              <a:gd name="connsiteX6151" fmla="*/ 3969808 w 6494035"/>
              <a:gd name="connsiteY6151" fmla="*/ 658461 h 3722228"/>
              <a:gd name="connsiteX6152" fmla="*/ 3951119 w 6494035"/>
              <a:gd name="connsiteY6152" fmla="*/ 635185 h 3722228"/>
              <a:gd name="connsiteX6153" fmla="*/ 3954347 w 6494035"/>
              <a:gd name="connsiteY6153" fmla="*/ 627452 h 3722228"/>
              <a:gd name="connsiteX6154" fmla="*/ 4028086 w 6494035"/>
              <a:gd name="connsiteY6154" fmla="*/ 635185 h 3722228"/>
              <a:gd name="connsiteX6155" fmla="*/ 4074131 w 6494035"/>
              <a:gd name="connsiteY6155" fmla="*/ 647083 h 3722228"/>
              <a:gd name="connsiteX6156" fmla="*/ 4100466 w 6494035"/>
              <a:gd name="connsiteY6156" fmla="*/ 665749 h 3722228"/>
              <a:gd name="connsiteX6157" fmla="*/ 4105054 w 6494035"/>
              <a:gd name="connsiteY6157" fmla="*/ 639350 h 3722228"/>
              <a:gd name="connsiteX6158" fmla="*/ 4077699 w 6494035"/>
              <a:gd name="connsiteY6158" fmla="*/ 632062 h 3722228"/>
              <a:gd name="connsiteX6159" fmla="*/ 4077699 w 6494035"/>
              <a:gd name="connsiteY6159" fmla="*/ 619718 h 3722228"/>
              <a:gd name="connsiteX6160" fmla="*/ 4054592 w 6494035"/>
              <a:gd name="connsiteY6160" fmla="*/ 619718 h 3722228"/>
              <a:gd name="connsiteX6161" fmla="*/ 4051363 w 6494035"/>
              <a:gd name="connsiteY6161" fmla="*/ 608786 h 3722228"/>
              <a:gd name="connsiteX6162" fmla="*/ 4054592 w 6494035"/>
              <a:gd name="connsiteY6162" fmla="*/ 608786 h 3722228"/>
              <a:gd name="connsiteX6163" fmla="*/ 4059009 w 6494035"/>
              <a:gd name="connsiteY6163" fmla="*/ 604250 h 3722228"/>
              <a:gd name="connsiteX6164" fmla="*/ 4046776 w 6494035"/>
              <a:gd name="connsiteY6164" fmla="*/ 577851 h 3722228"/>
              <a:gd name="connsiteX6165" fmla="*/ 4038960 w 6494035"/>
              <a:gd name="connsiteY6165" fmla="*/ 585585 h 3722228"/>
              <a:gd name="connsiteX6166" fmla="*/ 4038960 w 6494035"/>
              <a:gd name="connsiteY6166" fmla="*/ 570118 h 3722228"/>
              <a:gd name="connsiteX6167" fmla="*/ 4031314 w 6494035"/>
              <a:gd name="connsiteY6167" fmla="*/ 573241 h 3722228"/>
              <a:gd name="connsiteX6168" fmla="*/ 4035902 w 6494035"/>
              <a:gd name="connsiteY6168" fmla="*/ 562310 h 3722228"/>
              <a:gd name="connsiteX6169" fmla="*/ 4046776 w 6494035"/>
              <a:gd name="connsiteY6169" fmla="*/ 554576 h 3722228"/>
              <a:gd name="connsiteX6170" fmla="*/ 4051363 w 6494035"/>
              <a:gd name="connsiteY6170" fmla="*/ 535018 h 3722228"/>
              <a:gd name="connsiteX6171" fmla="*/ 4043548 w 6494035"/>
              <a:gd name="connsiteY6171" fmla="*/ 496275 h 3722228"/>
              <a:gd name="connsiteX6172" fmla="*/ 4100466 w 6494035"/>
              <a:gd name="connsiteY6172" fmla="*/ 496275 h 3722228"/>
              <a:gd name="connsiteX6173" fmla="*/ 4108282 w 6494035"/>
              <a:gd name="connsiteY6173" fmla="*/ 516353 h 3722228"/>
              <a:gd name="connsiteX6174" fmla="*/ 4108282 w 6494035"/>
              <a:gd name="connsiteY6174" fmla="*/ 542752 h 3722228"/>
              <a:gd name="connsiteX6175" fmla="*/ 4132409 w 6494035"/>
              <a:gd name="connsiteY6175" fmla="*/ 565507 h 3722228"/>
              <a:gd name="connsiteX6176" fmla="*/ 4163332 w 6494035"/>
              <a:gd name="connsiteY6176" fmla="*/ 635185 h 3722228"/>
              <a:gd name="connsiteX6177" fmla="*/ 4186609 w 6494035"/>
              <a:gd name="connsiteY6177" fmla="*/ 642993 h 3722228"/>
              <a:gd name="connsiteX6178" fmla="*/ 4178793 w 6494035"/>
              <a:gd name="connsiteY6178" fmla="*/ 650727 h 3722228"/>
              <a:gd name="connsiteX6179" fmla="*/ 4186609 w 6494035"/>
              <a:gd name="connsiteY6179" fmla="*/ 670285 h 3722228"/>
              <a:gd name="connsiteX6180" fmla="*/ 4171147 w 6494035"/>
              <a:gd name="connsiteY6180" fmla="*/ 696684 h 3722228"/>
              <a:gd name="connsiteX6181" fmla="*/ 4174375 w 6494035"/>
              <a:gd name="connsiteY6181" fmla="*/ 704492 h 3722228"/>
              <a:gd name="connsiteX6182" fmla="*/ 4159254 w 6494035"/>
              <a:gd name="connsiteY6182" fmla="*/ 712225 h 3722228"/>
              <a:gd name="connsiteX6183" fmla="*/ 4143792 w 6494035"/>
              <a:gd name="connsiteY6183" fmla="*/ 701294 h 3722228"/>
              <a:gd name="connsiteX6184" fmla="*/ 4125103 w 6494035"/>
              <a:gd name="connsiteY6184" fmla="*/ 709028 h 3722228"/>
              <a:gd name="connsiteX6185" fmla="*/ 4155686 w 6494035"/>
              <a:gd name="connsiteY6185" fmla="*/ 719959 h 3722228"/>
              <a:gd name="connsiteX6186" fmla="*/ 4194424 w 6494035"/>
              <a:gd name="connsiteY6186" fmla="*/ 716762 h 3722228"/>
              <a:gd name="connsiteX6187" fmla="*/ 4189837 w 6494035"/>
              <a:gd name="connsiteY6187" fmla="*/ 704492 h 3722228"/>
              <a:gd name="connsiteX6188" fmla="*/ 4209886 w 6494035"/>
              <a:gd name="connsiteY6188" fmla="*/ 688950 h 3722228"/>
              <a:gd name="connsiteX6189" fmla="*/ 4213114 w 6494035"/>
              <a:gd name="connsiteY6189" fmla="*/ 665749 h 3722228"/>
              <a:gd name="connsiteX6190" fmla="*/ 4194424 w 6494035"/>
              <a:gd name="connsiteY6190" fmla="*/ 635185 h 3722228"/>
              <a:gd name="connsiteX6191" fmla="*/ 4225347 w 6494035"/>
              <a:gd name="connsiteY6191" fmla="*/ 619718 h 3722228"/>
              <a:gd name="connsiteX6192" fmla="*/ 4244037 w 6494035"/>
              <a:gd name="connsiteY6192" fmla="*/ 632062 h 3722228"/>
              <a:gd name="connsiteX6193" fmla="*/ 4251683 w 6494035"/>
              <a:gd name="connsiteY6193" fmla="*/ 658461 h 3722228"/>
              <a:gd name="connsiteX6194" fmla="*/ 4286853 w 6494035"/>
              <a:gd name="connsiteY6194" fmla="*/ 662551 h 3722228"/>
              <a:gd name="connsiteX6195" fmla="*/ 4259498 w 6494035"/>
              <a:gd name="connsiteY6195" fmla="*/ 658461 h 3722228"/>
              <a:gd name="connsiteX6196" fmla="*/ 4255930 w 6494035"/>
              <a:gd name="connsiteY6196" fmla="*/ 642993 h 3722228"/>
              <a:gd name="connsiteX6197" fmla="*/ 4259498 w 6494035"/>
              <a:gd name="connsiteY6197" fmla="*/ 639350 h 3722228"/>
              <a:gd name="connsiteX6198" fmla="*/ 4244037 w 6494035"/>
              <a:gd name="connsiteY6198" fmla="*/ 619718 h 3722228"/>
              <a:gd name="connsiteX6199" fmla="*/ 4205298 w 6494035"/>
              <a:gd name="connsiteY6199" fmla="*/ 611984 h 3722228"/>
              <a:gd name="connsiteX6200" fmla="*/ 4178793 w 6494035"/>
              <a:gd name="connsiteY6200" fmla="*/ 624254 h 3722228"/>
              <a:gd name="connsiteX6201" fmla="*/ 4163332 w 6494035"/>
              <a:gd name="connsiteY6201" fmla="*/ 596517 h 3722228"/>
              <a:gd name="connsiteX6202" fmla="*/ 4159254 w 6494035"/>
              <a:gd name="connsiteY6202" fmla="*/ 562310 h 3722228"/>
              <a:gd name="connsiteX6203" fmla="*/ 4128331 w 6494035"/>
              <a:gd name="connsiteY6203" fmla="*/ 542752 h 3722228"/>
              <a:gd name="connsiteX6204" fmla="*/ 4128331 w 6494035"/>
              <a:gd name="connsiteY6204" fmla="*/ 527285 h 3722228"/>
              <a:gd name="connsiteX6205" fmla="*/ 4140224 w 6494035"/>
              <a:gd name="connsiteY6205" fmla="*/ 519551 h 3722228"/>
              <a:gd name="connsiteX6206" fmla="*/ 4132409 w 6494035"/>
              <a:gd name="connsiteY6206" fmla="*/ 485344 h 3722228"/>
              <a:gd name="connsiteX6207" fmla="*/ 4155686 w 6494035"/>
              <a:gd name="connsiteY6207" fmla="*/ 508619 h 3722228"/>
              <a:gd name="connsiteX6208" fmla="*/ 4155686 w 6494035"/>
              <a:gd name="connsiteY6208" fmla="*/ 524087 h 3722228"/>
              <a:gd name="connsiteX6209" fmla="*/ 4163332 w 6494035"/>
              <a:gd name="connsiteY6209" fmla="*/ 539108 h 3722228"/>
              <a:gd name="connsiteX6210" fmla="*/ 4178793 w 6494035"/>
              <a:gd name="connsiteY6210" fmla="*/ 542752 h 3722228"/>
              <a:gd name="connsiteX6211" fmla="*/ 4232993 w 6494035"/>
              <a:gd name="connsiteY6211" fmla="*/ 550486 h 3722228"/>
              <a:gd name="connsiteX6212" fmla="*/ 4166560 w 6494035"/>
              <a:gd name="connsiteY6212" fmla="*/ 519551 h 3722228"/>
              <a:gd name="connsiteX6213" fmla="*/ 4171147 w 6494035"/>
              <a:gd name="connsiteY6213" fmla="*/ 511743 h 3722228"/>
              <a:gd name="connsiteX6214" fmla="*/ 4202070 w 6494035"/>
              <a:gd name="connsiteY6214" fmla="*/ 511743 h 3722228"/>
              <a:gd name="connsiteX6215" fmla="*/ 4186609 w 6494035"/>
              <a:gd name="connsiteY6215" fmla="*/ 508619 h 3722228"/>
              <a:gd name="connsiteX6216" fmla="*/ 4194424 w 6494035"/>
              <a:gd name="connsiteY6216" fmla="*/ 496275 h 3722228"/>
              <a:gd name="connsiteX6217" fmla="*/ 4209886 w 6494035"/>
              <a:gd name="connsiteY6217" fmla="*/ 493078 h 3722228"/>
              <a:gd name="connsiteX6218" fmla="*/ 4251683 w 6494035"/>
              <a:gd name="connsiteY6218" fmla="*/ 508619 h 3722228"/>
              <a:gd name="connsiteX6219" fmla="*/ 4282266 w 6494035"/>
              <a:gd name="connsiteY6219" fmla="*/ 508619 h 3722228"/>
              <a:gd name="connsiteX6220" fmla="*/ 4282266 w 6494035"/>
              <a:gd name="connsiteY6220" fmla="*/ 519551 h 3722228"/>
              <a:gd name="connsiteX6221" fmla="*/ 4274450 w 6494035"/>
              <a:gd name="connsiteY6221" fmla="*/ 524087 h 3722228"/>
              <a:gd name="connsiteX6222" fmla="*/ 4279038 w 6494035"/>
              <a:gd name="connsiteY6222" fmla="*/ 535018 h 3722228"/>
              <a:gd name="connsiteX6223" fmla="*/ 4290082 w 6494035"/>
              <a:gd name="connsiteY6223" fmla="*/ 546842 h 3722228"/>
              <a:gd name="connsiteX6224" fmla="*/ 4290082 w 6494035"/>
              <a:gd name="connsiteY6224" fmla="*/ 539108 h 3722228"/>
              <a:gd name="connsiteX6225" fmla="*/ 4302315 w 6494035"/>
              <a:gd name="connsiteY6225" fmla="*/ 565507 h 3722228"/>
              <a:gd name="connsiteX6226" fmla="*/ 4317776 w 6494035"/>
              <a:gd name="connsiteY6226" fmla="*/ 570118 h 3722228"/>
              <a:gd name="connsiteX6227" fmla="*/ 4340544 w 6494035"/>
              <a:gd name="connsiteY6227" fmla="*/ 577851 h 3722228"/>
              <a:gd name="connsiteX6228" fmla="*/ 4348359 w 6494035"/>
              <a:gd name="connsiteY6228" fmla="*/ 570118 h 3722228"/>
              <a:gd name="connsiteX6229" fmla="*/ 4317776 w 6494035"/>
              <a:gd name="connsiteY6229" fmla="*/ 565507 h 3722228"/>
              <a:gd name="connsiteX6230" fmla="*/ 4305543 w 6494035"/>
              <a:gd name="connsiteY6230" fmla="*/ 558220 h 3722228"/>
              <a:gd name="connsiteX6231" fmla="*/ 4314208 w 6494035"/>
              <a:gd name="connsiteY6231" fmla="*/ 546842 h 3722228"/>
              <a:gd name="connsiteX6232" fmla="*/ 4290082 w 6494035"/>
              <a:gd name="connsiteY6232" fmla="*/ 527285 h 3722228"/>
              <a:gd name="connsiteX6233" fmla="*/ 4282266 w 6494035"/>
              <a:gd name="connsiteY6233" fmla="*/ 504009 h 3722228"/>
              <a:gd name="connsiteX6234" fmla="*/ 4266804 w 6494035"/>
              <a:gd name="connsiteY6234" fmla="*/ 500811 h 3722228"/>
              <a:gd name="connsiteX6235" fmla="*/ 4255930 w 6494035"/>
              <a:gd name="connsiteY6235" fmla="*/ 488541 h 3722228"/>
              <a:gd name="connsiteX6236" fmla="*/ 4228576 w 6494035"/>
              <a:gd name="connsiteY6236" fmla="*/ 485344 h 3722228"/>
              <a:gd name="connsiteX6237" fmla="*/ 4209886 w 6494035"/>
              <a:gd name="connsiteY6237" fmla="*/ 465340 h 3722228"/>
              <a:gd name="connsiteX6238" fmla="*/ 4202070 w 6494035"/>
              <a:gd name="connsiteY6238" fmla="*/ 446601 h 3722228"/>
              <a:gd name="connsiteX6239" fmla="*/ 4290082 w 6494035"/>
              <a:gd name="connsiteY6239" fmla="*/ 419309 h 3722228"/>
              <a:gd name="connsiteX6240" fmla="*/ 4294499 w 6494035"/>
              <a:gd name="connsiteY6240" fmla="*/ 423846 h 3722228"/>
              <a:gd name="connsiteX6241" fmla="*/ 4290082 w 6494035"/>
              <a:gd name="connsiteY6241" fmla="*/ 431579 h 3722228"/>
              <a:gd name="connsiteX6242" fmla="*/ 4302315 w 6494035"/>
              <a:gd name="connsiteY6242" fmla="*/ 427043 h 3722228"/>
              <a:gd name="connsiteX6243" fmla="*/ 4286853 w 6494035"/>
              <a:gd name="connsiteY6243" fmla="*/ 408378 h 3722228"/>
              <a:gd name="connsiteX6244" fmla="*/ 4302315 w 6494035"/>
              <a:gd name="connsiteY6244" fmla="*/ 411576 h 3722228"/>
              <a:gd name="connsiteX6245" fmla="*/ 4297727 w 6494035"/>
              <a:gd name="connsiteY6245" fmla="*/ 408378 h 3722228"/>
              <a:gd name="connsiteX6246" fmla="*/ 4263576 w 6494035"/>
              <a:gd name="connsiteY6246" fmla="*/ 400644 h 3722228"/>
              <a:gd name="connsiteX6247" fmla="*/ 4279038 w 6494035"/>
              <a:gd name="connsiteY6247" fmla="*/ 392910 h 3722228"/>
              <a:gd name="connsiteX6248" fmla="*/ 4259498 w 6494035"/>
              <a:gd name="connsiteY6248" fmla="*/ 388300 h 3722228"/>
              <a:gd name="connsiteX6249" fmla="*/ 4259498 w 6494035"/>
              <a:gd name="connsiteY6249" fmla="*/ 380566 h 3722228"/>
              <a:gd name="connsiteX6250" fmla="*/ 4266804 w 6494035"/>
              <a:gd name="connsiteY6250" fmla="*/ 380566 h 3722228"/>
              <a:gd name="connsiteX6251" fmla="*/ 4271392 w 6494035"/>
              <a:gd name="connsiteY6251" fmla="*/ 369635 h 3722228"/>
              <a:gd name="connsiteX6252" fmla="*/ 4279038 w 6494035"/>
              <a:gd name="connsiteY6252" fmla="*/ 369635 h 3722228"/>
              <a:gd name="connsiteX6253" fmla="*/ 4259498 w 6494035"/>
              <a:gd name="connsiteY6253" fmla="*/ 365099 h 3722228"/>
              <a:gd name="connsiteX6254" fmla="*/ 4279038 w 6494035"/>
              <a:gd name="connsiteY6254" fmla="*/ 365099 h 3722228"/>
              <a:gd name="connsiteX6255" fmla="*/ 4282266 w 6494035"/>
              <a:gd name="connsiteY6255" fmla="*/ 338700 h 3722228"/>
              <a:gd name="connsiteX6256" fmla="*/ 4286853 w 6494035"/>
              <a:gd name="connsiteY6256" fmla="*/ 346434 h 3722228"/>
              <a:gd name="connsiteX6257" fmla="*/ 4297727 w 6494035"/>
              <a:gd name="connsiteY6257" fmla="*/ 334610 h 3722228"/>
              <a:gd name="connsiteX6258" fmla="*/ 4325592 w 6494035"/>
              <a:gd name="connsiteY6258" fmla="*/ 331412 h 3722228"/>
              <a:gd name="connsiteX6259" fmla="*/ 4325592 w 6494035"/>
              <a:gd name="connsiteY6259" fmla="*/ 323678 h 3722228"/>
              <a:gd name="connsiteX6260" fmla="*/ 4352947 w 6494035"/>
              <a:gd name="connsiteY6260" fmla="*/ 311334 h 3722228"/>
              <a:gd name="connsiteX6261" fmla="*/ 4333238 w 6494035"/>
              <a:gd name="connsiteY6261" fmla="*/ 308137 h 3722228"/>
              <a:gd name="connsiteX6262" fmla="*/ 4356005 w 6494035"/>
              <a:gd name="connsiteY6262" fmla="*/ 300403 h 3722228"/>
              <a:gd name="connsiteX6263" fmla="*/ 4379282 w 6494035"/>
              <a:gd name="connsiteY6263" fmla="*/ 295867 h 3722228"/>
              <a:gd name="connsiteX6264" fmla="*/ 4379282 w 6494035"/>
              <a:gd name="connsiteY6264" fmla="*/ 308137 h 3722228"/>
              <a:gd name="connsiteX6265" fmla="*/ 4394744 w 6494035"/>
              <a:gd name="connsiteY6265" fmla="*/ 300403 h 3722228"/>
              <a:gd name="connsiteX6266" fmla="*/ 4394744 w 6494035"/>
              <a:gd name="connsiteY6266" fmla="*/ 308137 h 3722228"/>
              <a:gd name="connsiteX6267" fmla="*/ 4402559 w 6494035"/>
              <a:gd name="connsiteY6267" fmla="*/ 295867 h 3722228"/>
              <a:gd name="connsiteX6268" fmla="*/ 4407147 w 6494035"/>
              <a:gd name="connsiteY6268" fmla="*/ 295867 h 3722228"/>
              <a:gd name="connsiteX6269" fmla="*/ 4410205 w 6494035"/>
              <a:gd name="connsiteY6269" fmla="*/ 272665 h 3722228"/>
              <a:gd name="connsiteX6270" fmla="*/ 4414453 w 6494035"/>
              <a:gd name="connsiteY6270" fmla="*/ 284935 h 3722228"/>
              <a:gd name="connsiteX6271" fmla="*/ 4425837 w 6494035"/>
              <a:gd name="connsiteY6271" fmla="*/ 280399 h 3722228"/>
              <a:gd name="connsiteX6272" fmla="*/ 4394744 w 6494035"/>
              <a:gd name="connsiteY6272" fmla="*/ 257570 h 3722228"/>
              <a:gd name="connsiteX6273" fmla="*/ 4414453 w 6494035"/>
              <a:gd name="connsiteY6273" fmla="*/ 261734 h 3722228"/>
              <a:gd name="connsiteX6274" fmla="*/ 4429914 w 6494035"/>
              <a:gd name="connsiteY6274" fmla="*/ 253926 h 3722228"/>
              <a:gd name="connsiteX6275" fmla="*/ 4456250 w 6494035"/>
              <a:gd name="connsiteY6275" fmla="*/ 257570 h 3722228"/>
              <a:gd name="connsiteX6276" fmla="*/ 4456250 w 6494035"/>
              <a:gd name="connsiteY6276" fmla="*/ 238458 h 3722228"/>
              <a:gd name="connsiteX6277" fmla="*/ 4440788 w 6494035"/>
              <a:gd name="connsiteY6277" fmla="*/ 249836 h 3722228"/>
              <a:gd name="connsiteX6278" fmla="*/ 4429914 w 6494035"/>
              <a:gd name="connsiteY6278" fmla="*/ 246192 h 3722228"/>
              <a:gd name="connsiteX6279" fmla="*/ 4414453 w 6494035"/>
              <a:gd name="connsiteY6279" fmla="*/ 231171 h 3722228"/>
              <a:gd name="connsiteX6280" fmla="*/ 4410205 w 6494035"/>
              <a:gd name="connsiteY6280" fmla="*/ 189304 h 3722228"/>
              <a:gd name="connsiteX6281" fmla="*/ 4418021 w 6494035"/>
              <a:gd name="connsiteY6281" fmla="*/ 181496 h 3722228"/>
              <a:gd name="connsiteX6282" fmla="*/ 4437560 w 6494035"/>
              <a:gd name="connsiteY6282" fmla="*/ 184694 h 3722228"/>
              <a:gd name="connsiteX6283" fmla="*/ 4445376 w 6494035"/>
              <a:gd name="connsiteY6283" fmla="*/ 195625 h 3722228"/>
              <a:gd name="connsiteX6284" fmla="*/ 4433482 w 6494035"/>
              <a:gd name="connsiteY6284" fmla="*/ 207970 h 3722228"/>
              <a:gd name="connsiteX6285" fmla="*/ 4448604 w 6494035"/>
              <a:gd name="connsiteY6285" fmla="*/ 211167 h 3722228"/>
              <a:gd name="connsiteX6286" fmla="*/ 4453022 w 6494035"/>
              <a:gd name="connsiteY6286" fmla="*/ 207970 h 3722228"/>
              <a:gd name="connsiteX6287" fmla="*/ 4460837 w 6494035"/>
              <a:gd name="connsiteY6287" fmla="*/ 211167 h 3722228"/>
              <a:gd name="connsiteX6288" fmla="*/ 4464066 w 6494035"/>
              <a:gd name="connsiteY6288" fmla="*/ 223437 h 3722228"/>
              <a:gd name="connsiteX6289" fmla="*/ 4471711 w 6494035"/>
              <a:gd name="connsiteY6289" fmla="*/ 215703 h 3722228"/>
              <a:gd name="connsiteX6290" fmla="*/ 4484114 w 6494035"/>
              <a:gd name="connsiteY6290" fmla="*/ 223437 h 3722228"/>
              <a:gd name="connsiteX6291" fmla="*/ 4487173 w 6494035"/>
              <a:gd name="connsiteY6291" fmla="*/ 246192 h 3722228"/>
              <a:gd name="connsiteX6292" fmla="*/ 4499576 w 6494035"/>
              <a:gd name="connsiteY6292" fmla="*/ 238458 h 3722228"/>
              <a:gd name="connsiteX6293" fmla="*/ 4494988 w 6494035"/>
              <a:gd name="connsiteY6293" fmla="*/ 226635 h 3722228"/>
              <a:gd name="connsiteX6294" fmla="*/ 4526931 w 6494035"/>
              <a:gd name="connsiteY6294" fmla="*/ 215703 h 3722228"/>
              <a:gd name="connsiteX6295" fmla="*/ 4537805 w 6494035"/>
              <a:gd name="connsiteY6295" fmla="*/ 223437 h 3722228"/>
              <a:gd name="connsiteX6296" fmla="*/ 4537805 w 6494035"/>
              <a:gd name="connsiteY6296" fmla="*/ 215703 h 3722228"/>
              <a:gd name="connsiteX6297" fmla="*/ 4565669 w 6494035"/>
              <a:gd name="connsiteY6297" fmla="*/ 207970 h 3722228"/>
              <a:gd name="connsiteX6298" fmla="*/ 4607466 w 6494035"/>
              <a:gd name="connsiteY6298" fmla="*/ 218901 h 3722228"/>
              <a:gd name="connsiteX6299" fmla="*/ 4614772 w 6494035"/>
              <a:gd name="connsiteY6299" fmla="*/ 226635 h 3722228"/>
              <a:gd name="connsiteX6300" fmla="*/ 4614772 w 6494035"/>
              <a:gd name="connsiteY6300" fmla="*/ 218901 h 3722228"/>
              <a:gd name="connsiteX6301" fmla="*/ 4638049 w 6494035"/>
              <a:gd name="connsiteY6301" fmla="*/ 231171 h 3722228"/>
              <a:gd name="connsiteX6302" fmla="*/ 4642637 w 6494035"/>
              <a:gd name="connsiteY6302" fmla="*/ 249836 h 3722228"/>
              <a:gd name="connsiteX6303" fmla="*/ 4619360 w 6494035"/>
              <a:gd name="connsiteY6303" fmla="*/ 242102 h 3722228"/>
              <a:gd name="connsiteX6304" fmla="*/ 4630234 w 6494035"/>
              <a:gd name="connsiteY6304" fmla="*/ 257570 h 3722228"/>
              <a:gd name="connsiteX6305" fmla="*/ 4638049 w 6494035"/>
              <a:gd name="connsiteY6305" fmla="*/ 253926 h 3722228"/>
              <a:gd name="connsiteX6306" fmla="*/ 4653511 w 6494035"/>
              <a:gd name="connsiteY6306" fmla="*/ 261734 h 3722228"/>
              <a:gd name="connsiteX6307" fmla="*/ 4650283 w 6494035"/>
              <a:gd name="connsiteY6307" fmla="*/ 288133 h 3722228"/>
              <a:gd name="connsiteX6308" fmla="*/ 4653511 w 6494035"/>
              <a:gd name="connsiteY6308" fmla="*/ 292669 h 3722228"/>
              <a:gd name="connsiteX6309" fmla="*/ 4642637 w 6494035"/>
              <a:gd name="connsiteY6309" fmla="*/ 295867 h 3722228"/>
              <a:gd name="connsiteX6310" fmla="*/ 4638049 w 6494035"/>
              <a:gd name="connsiteY6310" fmla="*/ 315870 h 3722228"/>
              <a:gd name="connsiteX6311" fmla="*/ 4619360 w 6494035"/>
              <a:gd name="connsiteY6311" fmla="*/ 319068 h 3722228"/>
              <a:gd name="connsiteX6312" fmla="*/ 4630234 w 6494035"/>
              <a:gd name="connsiteY6312" fmla="*/ 323678 h 3722228"/>
              <a:gd name="connsiteX6313" fmla="*/ 4599821 w 6494035"/>
              <a:gd name="connsiteY6313" fmla="*/ 357811 h 3722228"/>
              <a:gd name="connsiteX6314" fmla="*/ 4588437 w 6494035"/>
              <a:gd name="connsiteY6314" fmla="*/ 357811 h 3722228"/>
              <a:gd name="connsiteX6315" fmla="*/ 4592005 w 6494035"/>
              <a:gd name="connsiteY6315" fmla="*/ 361901 h 3722228"/>
              <a:gd name="connsiteX6316" fmla="*/ 4588437 w 6494035"/>
              <a:gd name="connsiteY6316" fmla="*/ 396108 h 3722228"/>
              <a:gd name="connsiteX6317" fmla="*/ 4611544 w 6494035"/>
              <a:gd name="connsiteY6317" fmla="*/ 388300 h 3722228"/>
              <a:gd name="connsiteX6318" fmla="*/ 4599821 w 6494035"/>
              <a:gd name="connsiteY6318" fmla="*/ 385177 h 3722228"/>
              <a:gd name="connsiteX6319" fmla="*/ 4619360 w 6494035"/>
              <a:gd name="connsiteY6319" fmla="*/ 369635 h 3722228"/>
              <a:gd name="connsiteX6320" fmla="*/ 4622588 w 6494035"/>
              <a:gd name="connsiteY6320" fmla="*/ 372832 h 3722228"/>
              <a:gd name="connsiteX6321" fmla="*/ 4622588 w 6494035"/>
              <a:gd name="connsiteY6321" fmla="*/ 365099 h 3722228"/>
              <a:gd name="connsiteX6322" fmla="*/ 4642637 w 6494035"/>
              <a:gd name="connsiteY6322" fmla="*/ 361901 h 3722228"/>
              <a:gd name="connsiteX6323" fmla="*/ 4638049 w 6494035"/>
              <a:gd name="connsiteY6323" fmla="*/ 354167 h 3722228"/>
              <a:gd name="connsiteX6324" fmla="*/ 4658098 w 6494035"/>
              <a:gd name="connsiteY6324" fmla="*/ 357811 h 3722228"/>
              <a:gd name="connsiteX6325" fmla="*/ 4676788 w 6494035"/>
              <a:gd name="connsiteY6325" fmla="*/ 338700 h 3722228"/>
              <a:gd name="connsiteX6326" fmla="*/ 4658098 w 6494035"/>
              <a:gd name="connsiteY6326" fmla="*/ 338700 h 3722228"/>
              <a:gd name="connsiteX6327" fmla="*/ 4642637 w 6494035"/>
              <a:gd name="connsiteY6327" fmla="*/ 346434 h 3722228"/>
              <a:gd name="connsiteX6328" fmla="*/ 4638049 w 6494035"/>
              <a:gd name="connsiteY6328" fmla="*/ 338700 h 3722228"/>
              <a:gd name="connsiteX6329" fmla="*/ 4642637 w 6494035"/>
              <a:gd name="connsiteY6329" fmla="*/ 326802 h 3722228"/>
              <a:gd name="connsiteX6330" fmla="*/ 4676788 w 6494035"/>
              <a:gd name="connsiteY6330" fmla="*/ 323678 h 3722228"/>
              <a:gd name="connsiteX6331" fmla="*/ 4676788 w 6494035"/>
              <a:gd name="connsiteY6331" fmla="*/ 331412 h 3722228"/>
              <a:gd name="connsiteX6332" fmla="*/ 4696327 w 6494035"/>
              <a:gd name="connsiteY6332" fmla="*/ 331412 h 3722228"/>
              <a:gd name="connsiteX6333" fmla="*/ 4696327 w 6494035"/>
              <a:gd name="connsiteY6333" fmla="*/ 323678 h 3722228"/>
              <a:gd name="connsiteX6334" fmla="*/ 4711789 w 6494035"/>
              <a:gd name="connsiteY6334" fmla="*/ 331412 h 3722228"/>
              <a:gd name="connsiteX6335" fmla="*/ 4727250 w 6494035"/>
              <a:gd name="connsiteY6335" fmla="*/ 354167 h 3722228"/>
              <a:gd name="connsiteX6336" fmla="*/ 4735066 w 6494035"/>
              <a:gd name="connsiteY6336" fmla="*/ 342344 h 3722228"/>
              <a:gd name="connsiteX6337" fmla="*/ 4719604 w 6494035"/>
              <a:gd name="connsiteY6337" fmla="*/ 334610 h 3722228"/>
              <a:gd name="connsiteX6338" fmla="*/ 4739653 w 6494035"/>
              <a:gd name="connsiteY6338" fmla="*/ 326802 h 3722228"/>
              <a:gd name="connsiteX6339" fmla="*/ 4788756 w 6494035"/>
              <a:gd name="connsiteY6339" fmla="*/ 315870 h 3722228"/>
              <a:gd name="connsiteX6340" fmla="*/ 4793344 w 6494035"/>
              <a:gd name="connsiteY6340" fmla="*/ 319068 h 3722228"/>
              <a:gd name="connsiteX6341" fmla="*/ 4785528 w 6494035"/>
              <a:gd name="connsiteY6341" fmla="*/ 323678 h 3722228"/>
              <a:gd name="connsiteX6342" fmla="*/ 4788756 w 6494035"/>
              <a:gd name="connsiteY6342" fmla="*/ 331412 h 3722228"/>
              <a:gd name="connsiteX6343" fmla="*/ 4819849 w 6494035"/>
              <a:gd name="connsiteY6343" fmla="*/ 331412 h 3722228"/>
              <a:gd name="connsiteX6344" fmla="*/ 4816621 w 6494035"/>
              <a:gd name="connsiteY6344" fmla="*/ 326802 h 3722228"/>
              <a:gd name="connsiteX6345" fmla="*/ 4827495 w 6494035"/>
              <a:gd name="connsiteY6345" fmla="*/ 323678 h 3722228"/>
              <a:gd name="connsiteX6346" fmla="*/ 4850772 w 6494035"/>
              <a:gd name="connsiteY6346" fmla="*/ 319068 h 3722228"/>
              <a:gd name="connsiteX6347" fmla="*/ 4866233 w 6494035"/>
              <a:gd name="connsiteY6347" fmla="*/ 303600 h 3722228"/>
              <a:gd name="connsiteX6348" fmla="*/ 4839898 w 6494035"/>
              <a:gd name="connsiteY6348" fmla="*/ 295867 h 3722228"/>
              <a:gd name="connsiteX6349" fmla="*/ 4839898 w 6494035"/>
              <a:gd name="connsiteY6349" fmla="*/ 284935 h 3722228"/>
              <a:gd name="connsiteX6350" fmla="*/ 4847544 w 6494035"/>
              <a:gd name="connsiteY6350" fmla="*/ 288133 h 3722228"/>
              <a:gd name="connsiteX6351" fmla="*/ 4847544 w 6494035"/>
              <a:gd name="connsiteY6351" fmla="*/ 280399 h 3722228"/>
              <a:gd name="connsiteX6352" fmla="*/ 4858418 w 6494035"/>
              <a:gd name="connsiteY6352" fmla="*/ 272665 h 3722228"/>
              <a:gd name="connsiteX6353" fmla="*/ 4878127 w 6494035"/>
              <a:gd name="connsiteY6353" fmla="*/ 280399 h 3722228"/>
              <a:gd name="connsiteX6354" fmla="*/ 4947788 w 6494035"/>
              <a:gd name="connsiteY6354" fmla="*/ 277202 h 3722228"/>
              <a:gd name="connsiteX6355" fmla="*/ 4951866 w 6494035"/>
              <a:gd name="connsiteY6355" fmla="*/ 284935 h 3722228"/>
              <a:gd name="connsiteX6356" fmla="*/ 4939973 w 6494035"/>
              <a:gd name="connsiteY6356" fmla="*/ 292669 h 3722228"/>
              <a:gd name="connsiteX6357" fmla="*/ 4944050 w 6494035"/>
              <a:gd name="connsiteY6357" fmla="*/ 300403 h 3722228"/>
              <a:gd name="connsiteX6358" fmla="*/ 4928589 w 6494035"/>
              <a:gd name="connsiteY6358" fmla="*/ 319068 h 3722228"/>
              <a:gd name="connsiteX6359" fmla="*/ 4944050 w 6494035"/>
              <a:gd name="connsiteY6359" fmla="*/ 334610 h 3722228"/>
              <a:gd name="connsiteX6360" fmla="*/ 4951866 w 6494035"/>
              <a:gd name="connsiteY6360" fmla="*/ 334610 h 3722228"/>
              <a:gd name="connsiteX6361" fmla="*/ 4939973 w 6494035"/>
              <a:gd name="connsiteY6361" fmla="*/ 319068 h 3722228"/>
              <a:gd name="connsiteX6362" fmla="*/ 4990605 w 6494035"/>
              <a:gd name="connsiteY6362" fmla="*/ 334610 h 3722228"/>
              <a:gd name="connsiteX6363" fmla="*/ 4990605 w 6494035"/>
              <a:gd name="connsiteY6363" fmla="*/ 323678 h 3722228"/>
              <a:gd name="connsiteX6364" fmla="*/ 5006066 w 6494035"/>
              <a:gd name="connsiteY6364" fmla="*/ 331412 h 3722228"/>
              <a:gd name="connsiteX6365" fmla="*/ 4998420 w 6494035"/>
              <a:gd name="connsiteY6365" fmla="*/ 338700 h 3722228"/>
              <a:gd name="connsiteX6366" fmla="*/ 5059757 w 6494035"/>
              <a:gd name="connsiteY6366" fmla="*/ 361901 h 3722228"/>
              <a:gd name="connsiteX6367" fmla="*/ 5062985 w 6494035"/>
              <a:gd name="connsiteY6367" fmla="*/ 357811 h 3722228"/>
              <a:gd name="connsiteX6368" fmla="*/ 5059757 w 6494035"/>
              <a:gd name="connsiteY6368" fmla="*/ 334610 h 3722228"/>
              <a:gd name="connsiteX6369" fmla="*/ 5044295 w 6494035"/>
              <a:gd name="connsiteY6369" fmla="*/ 308137 h 3722228"/>
              <a:gd name="connsiteX6370" fmla="*/ 5079806 w 6494035"/>
              <a:gd name="connsiteY6370" fmla="*/ 323678 h 3722228"/>
              <a:gd name="connsiteX6371" fmla="*/ 5095437 w 6494035"/>
              <a:gd name="connsiteY6371" fmla="*/ 319068 h 3722228"/>
              <a:gd name="connsiteX6372" fmla="*/ 5106311 w 6494035"/>
              <a:gd name="connsiteY6372" fmla="*/ 303600 h 3722228"/>
              <a:gd name="connsiteX6373" fmla="*/ 5152355 w 6494035"/>
              <a:gd name="connsiteY6373" fmla="*/ 311334 h 3722228"/>
              <a:gd name="connsiteX6374" fmla="*/ 5144540 w 6494035"/>
              <a:gd name="connsiteY6374" fmla="*/ 295867 h 3722228"/>
              <a:gd name="connsiteX6375" fmla="*/ 5149127 w 6494035"/>
              <a:gd name="connsiteY6375" fmla="*/ 288133 h 3722228"/>
              <a:gd name="connsiteX6376" fmla="*/ 5164589 w 6494035"/>
              <a:gd name="connsiteY6376" fmla="*/ 295867 h 3722228"/>
              <a:gd name="connsiteX6377" fmla="*/ 5172404 w 6494035"/>
              <a:gd name="connsiteY6377" fmla="*/ 284935 h 3722228"/>
              <a:gd name="connsiteX6378" fmla="*/ 5149127 w 6494035"/>
              <a:gd name="connsiteY6378" fmla="*/ 277202 h 3722228"/>
              <a:gd name="connsiteX6379" fmla="*/ 5152355 w 6494035"/>
              <a:gd name="connsiteY6379" fmla="*/ 272665 h 3722228"/>
              <a:gd name="connsiteX6380" fmla="*/ 5144540 w 6494035"/>
              <a:gd name="connsiteY6380" fmla="*/ 264857 h 3722228"/>
              <a:gd name="connsiteX6381" fmla="*/ 5136894 w 6494035"/>
              <a:gd name="connsiteY6381" fmla="*/ 269468 h 3722228"/>
              <a:gd name="connsiteX6382" fmla="*/ 5129588 w 6494035"/>
              <a:gd name="connsiteY6382" fmla="*/ 257570 h 3722228"/>
              <a:gd name="connsiteX6383" fmla="*/ 5149127 w 6494035"/>
              <a:gd name="connsiteY6383" fmla="*/ 249836 h 3722228"/>
              <a:gd name="connsiteX6384" fmla="*/ 5129588 w 6494035"/>
              <a:gd name="connsiteY6384" fmla="*/ 234368 h 3722228"/>
              <a:gd name="connsiteX6385" fmla="*/ 5129588 w 6494035"/>
              <a:gd name="connsiteY6385" fmla="*/ 231171 h 3722228"/>
              <a:gd name="connsiteX6386" fmla="*/ 5236969 w 6494035"/>
              <a:gd name="connsiteY6386" fmla="*/ 223437 h 3722228"/>
              <a:gd name="connsiteX6387" fmla="*/ 5244784 w 6494035"/>
              <a:gd name="connsiteY6387" fmla="*/ 231171 h 3722228"/>
              <a:gd name="connsiteX6388" fmla="*/ 5222017 w 6494035"/>
              <a:gd name="connsiteY6388" fmla="*/ 226635 h 3722228"/>
              <a:gd name="connsiteX6389" fmla="*/ 5218279 w 6494035"/>
              <a:gd name="connsiteY6389" fmla="*/ 242102 h 3722228"/>
              <a:gd name="connsiteX6390" fmla="*/ 5233910 w 6494035"/>
              <a:gd name="connsiteY6390" fmla="*/ 234368 h 3722228"/>
              <a:gd name="connsiteX6391" fmla="*/ 5241556 w 6494035"/>
              <a:gd name="connsiteY6391" fmla="*/ 242102 h 3722228"/>
              <a:gd name="connsiteX6392" fmla="*/ 5229663 w 6494035"/>
              <a:gd name="connsiteY6392" fmla="*/ 246192 h 3722228"/>
              <a:gd name="connsiteX6393" fmla="*/ 5244784 w 6494035"/>
              <a:gd name="connsiteY6393" fmla="*/ 257570 h 3722228"/>
              <a:gd name="connsiteX6394" fmla="*/ 5249372 w 6494035"/>
              <a:gd name="connsiteY6394" fmla="*/ 218901 h 3722228"/>
              <a:gd name="connsiteX6395" fmla="*/ 5292188 w 6494035"/>
              <a:gd name="connsiteY6395" fmla="*/ 215703 h 3722228"/>
              <a:gd name="connsiteX6396" fmla="*/ 5307650 w 6494035"/>
              <a:gd name="connsiteY6396" fmla="*/ 223437 h 3722228"/>
              <a:gd name="connsiteX6397" fmla="*/ 5307650 w 6494035"/>
              <a:gd name="connsiteY6397" fmla="*/ 226635 h 3722228"/>
              <a:gd name="connsiteX6398" fmla="*/ 5288111 w 6494035"/>
              <a:gd name="connsiteY6398" fmla="*/ 223437 h 3722228"/>
              <a:gd name="connsiteX6399" fmla="*/ 5292188 w 6494035"/>
              <a:gd name="connsiteY6399" fmla="*/ 231171 h 3722228"/>
              <a:gd name="connsiteX6400" fmla="*/ 5333985 w 6494035"/>
              <a:gd name="connsiteY6400" fmla="*/ 238458 h 3722228"/>
              <a:gd name="connsiteX6401" fmla="*/ 5338573 w 6494035"/>
              <a:gd name="connsiteY6401" fmla="*/ 249836 h 3722228"/>
              <a:gd name="connsiteX6402" fmla="*/ 5341801 w 6494035"/>
              <a:gd name="connsiteY6402" fmla="*/ 238458 h 3722228"/>
              <a:gd name="connsiteX6403" fmla="*/ 5376802 w 6494035"/>
              <a:gd name="connsiteY6403" fmla="*/ 246192 h 3722228"/>
              <a:gd name="connsiteX6404" fmla="*/ 5369496 w 6494035"/>
              <a:gd name="connsiteY6404" fmla="*/ 249836 h 3722228"/>
              <a:gd name="connsiteX6405" fmla="*/ 5392433 w 6494035"/>
              <a:gd name="connsiteY6405" fmla="*/ 253926 h 3722228"/>
              <a:gd name="connsiteX6406" fmla="*/ 5438817 w 6494035"/>
              <a:gd name="connsiteY6406" fmla="*/ 218901 h 3722228"/>
              <a:gd name="connsiteX6407" fmla="*/ 5477046 w 6494035"/>
              <a:gd name="connsiteY6407" fmla="*/ 215703 h 3722228"/>
              <a:gd name="connsiteX6408" fmla="*/ 5515785 w 6494035"/>
              <a:gd name="connsiteY6408" fmla="*/ 223437 h 3722228"/>
              <a:gd name="connsiteX6409" fmla="*/ 5543649 w 6494035"/>
              <a:gd name="connsiteY6409" fmla="*/ 253926 h 3722228"/>
              <a:gd name="connsiteX6410" fmla="*/ 5574063 w 6494035"/>
              <a:gd name="connsiteY6410" fmla="*/ 261734 h 3722228"/>
              <a:gd name="connsiteX6411" fmla="*/ 5574063 w 6494035"/>
              <a:gd name="connsiteY6411" fmla="*/ 249836 h 3722228"/>
              <a:gd name="connsiteX6412" fmla="*/ 5585107 w 6494035"/>
              <a:gd name="connsiteY6412" fmla="*/ 261734 h 3722228"/>
              <a:gd name="connsiteX6413" fmla="*/ 5585107 w 6494035"/>
              <a:gd name="connsiteY6413" fmla="*/ 246192 h 3722228"/>
              <a:gd name="connsiteX6414" fmla="*/ 5612801 w 6494035"/>
              <a:gd name="connsiteY6414" fmla="*/ 231171 h 3722228"/>
              <a:gd name="connsiteX6415" fmla="*/ 5631491 w 6494035"/>
              <a:gd name="connsiteY6415" fmla="*/ 234368 h 3722228"/>
              <a:gd name="connsiteX6416" fmla="*/ 5663433 w 6494035"/>
              <a:gd name="connsiteY6416" fmla="*/ 226635 h 3722228"/>
              <a:gd name="connsiteX6417" fmla="*/ 5666492 w 6494035"/>
              <a:gd name="connsiteY6417" fmla="*/ 211167 h 3722228"/>
              <a:gd name="connsiteX6418" fmla="*/ 5697584 w 6494035"/>
              <a:gd name="connsiteY6418" fmla="*/ 226635 h 3722228"/>
              <a:gd name="connsiteX6419" fmla="*/ 5751785 w 6494035"/>
              <a:gd name="connsiteY6419" fmla="*/ 234368 h 3722228"/>
              <a:gd name="connsiteX6420" fmla="*/ 5740401 w 6494035"/>
              <a:gd name="connsiteY6420" fmla="*/ 215703 h 3722228"/>
              <a:gd name="connsiteX6421" fmla="*/ 5720862 w 6494035"/>
              <a:gd name="connsiteY6421" fmla="*/ 200236 h 3722228"/>
              <a:gd name="connsiteX6422" fmla="*/ 5709818 w 6494035"/>
              <a:gd name="connsiteY6422" fmla="*/ 203359 h 3722228"/>
              <a:gd name="connsiteX6423" fmla="*/ 5709818 w 6494035"/>
              <a:gd name="connsiteY6423" fmla="*/ 192428 h 3722228"/>
              <a:gd name="connsiteX6424" fmla="*/ 5694356 w 6494035"/>
              <a:gd name="connsiteY6424" fmla="*/ 176960 h 3722228"/>
              <a:gd name="connsiteX6425" fmla="*/ 5748047 w 6494035"/>
              <a:gd name="connsiteY6425" fmla="*/ 176960 h 3722228"/>
              <a:gd name="connsiteX6426" fmla="*/ 1344679 w 6494035"/>
              <a:gd name="connsiteY6426" fmla="*/ 130960 h 3722228"/>
              <a:gd name="connsiteX6427" fmla="*/ 1367911 w 6494035"/>
              <a:gd name="connsiteY6427" fmla="*/ 138733 h 3722228"/>
              <a:gd name="connsiteX6428" fmla="*/ 1367911 w 6494035"/>
              <a:gd name="connsiteY6428" fmla="*/ 130960 h 3722228"/>
              <a:gd name="connsiteX6429" fmla="*/ 1378839 w 6494035"/>
              <a:gd name="connsiteY6429" fmla="*/ 135532 h 3722228"/>
              <a:gd name="connsiteX6430" fmla="*/ 1386580 w 6494035"/>
              <a:gd name="connsiteY6430" fmla="*/ 146506 h 3722228"/>
              <a:gd name="connsiteX6431" fmla="*/ 1367911 w 6494035"/>
              <a:gd name="connsiteY6431" fmla="*/ 154276 h 3722228"/>
              <a:gd name="connsiteX6432" fmla="*/ 1363349 w 6494035"/>
              <a:gd name="connsiteY6432" fmla="*/ 166164 h 3722228"/>
              <a:gd name="connsiteX6433" fmla="*/ 1355608 w 6494035"/>
              <a:gd name="connsiteY6433" fmla="*/ 166164 h 3722228"/>
              <a:gd name="connsiteX6434" fmla="*/ 1355608 w 6494035"/>
              <a:gd name="connsiteY6434" fmla="*/ 173936 h 3722228"/>
              <a:gd name="connsiteX6435" fmla="*/ 1332375 w 6494035"/>
              <a:gd name="connsiteY6435" fmla="*/ 177594 h 3722228"/>
              <a:gd name="connsiteX6436" fmla="*/ 1324634 w 6494035"/>
              <a:gd name="connsiteY6436" fmla="*/ 185364 h 3722228"/>
              <a:gd name="connsiteX6437" fmla="*/ 1313698 w 6494035"/>
              <a:gd name="connsiteY6437" fmla="*/ 177594 h 3722228"/>
              <a:gd name="connsiteX6438" fmla="*/ 1332375 w 6494035"/>
              <a:gd name="connsiteY6438" fmla="*/ 154276 h 3722228"/>
              <a:gd name="connsiteX6439" fmla="*/ 1305957 w 6494035"/>
              <a:gd name="connsiteY6439" fmla="*/ 166164 h 3722228"/>
              <a:gd name="connsiteX6440" fmla="*/ 1301860 w 6494035"/>
              <a:gd name="connsiteY6440" fmla="*/ 173936 h 3722228"/>
              <a:gd name="connsiteX6441" fmla="*/ 1290474 w 6494035"/>
              <a:gd name="connsiteY6441" fmla="*/ 181706 h 3722228"/>
              <a:gd name="connsiteX6442" fmla="*/ 1294112 w 6494035"/>
              <a:gd name="connsiteY6442" fmla="*/ 173936 h 3722228"/>
              <a:gd name="connsiteX6443" fmla="*/ 1275442 w 6494035"/>
              <a:gd name="connsiteY6443" fmla="*/ 185364 h 3722228"/>
              <a:gd name="connsiteX6444" fmla="*/ 1259951 w 6494035"/>
              <a:gd name="connsiteY6444" fmla="*/ 193137 h 3722228"/>
              <a:gd name="connsiteX6445" fmla="*/ 1270879 w 6494035"/>
              <a:gd name="connsiteY6445" fmla="*/ 169822 h 3722228"/>
              <a:gd name="connsiteX6446" fmla="*/ 1252210 w 6494035"/>
              <a:gd name="connsiteY6446" fmla="*/ 181706 h 3722228"/>
              <a:gd name="connsiteX6447" fmla="*/ 1236719 w 6494035"/>
              <a:gd name="connsiteY6447" fmla="*/ 177594 h 3722228"/>
              <a:gd name="connsiteX6448" fmla="*/ 1239906 w 6494035"/>
              <a:gd name="connsiteY6448" fmla="*/ 162049 h 3722228"/>
              <a:gd name="connsiteX6449" fmla="*/ 1267693 w 6494035"/>
              <a:gd name="connsiteY6449" fmla="*/ 158848 h 3722228"/>
              <a:gd name="connsiteX6450" fmla="*/ 1286370 w 6494035"/>
              <a:gd name="connsiteY6450" fmla="*/ 151075 h 3722228"/>
              <a:gd name="connsiteX6451" fmla="*/ 1316892 w 6494035"/>
              <a:gd name="connsiteY6451" fmla="*/ 138733 h 3722228"/>
              <a:gd name="connsiteX6452" fmla="*/ 1445393 w 6494035"/>
              <a:gd name="connsiteY6452" fmla="*/ 127544 h 3722228"/>
              <a:gd name="connsiteX6453" fmla="*/ 1468396 w 6494035"/>
              <a:gd name="connsiteY6453" fmla="*/ 127544 h 3722228"/>
              <a:gd name="connsiteX6454" fmla="*/ 1495912 w 6494035"/>
              <a:gd name="connsiteY6454" fmla="*/ 138666 h 3722228"/>
              <a:gd name="connsiteX6455" fmla="*/ 1488243 w 6494035"/>
              <a:gd name="connsiteY6455" fmla="*/ 146546 h 3722228"/>
              <a:gd name="connsiteX6456" fmla="*/ 1472908 w 6494035"/>
              <a:gd name="connsiteY6456" fmla="*/ 143302 h 3722228"/>
              <a:gd name="connsiteX6457" fmla="*/ 1472908 w 6494035"/>
              <a:gd name="connsiteY6457" fmla="*/ 151179 h 3722228"/>
              <a:gd name="connsiteX6458" fmla="*/ 1476065 w 6494035"/>
              <a:gd name="connsiteY6458" fmla="*/ 154424 h 3722228"/>
              <a:gd name="connsiteX6459" fmla="*/ 1472908 w 6494035"/>
              <a:gd name="connsiteY6459" fmla="*/ 162303 h 3722228"/>
              <a:gd name="connsiteX6460" fmla="*/ 1453058 w 6494035"/>
              <a:gd name="connsiteY6460" fmla="*/ 166937 h 3722228"/>
              <a:gd name="connsiteX6461" fmla="*/ 1426897 w 6494035"/>
              <a:gd name="connsiteY6461" fmla="*/ 166937 h 3722228"/>
              <a:gd name="connsiteX6462" fmla="*/ 1426897 w 6494035"/>
              <a:gd name="connsiteY6462" fmla="*/ 154424 h 3722228"/>
              <a:gd name="connsiteX6463" fmla="*/ 1430054 w 6494035"/>
              <a:gd name="connsiteY6463" fmla="*/ 143302 h 3722228"/>
              <a:gd name="connsiteX6464" fmla="*/ 1484291 w 6494035"/>
              <a:gd name="connsiteY6464" fmla="*/ 104768 h 3722228"/>
              <a:gd name="connsiteX6465" fmla="*/ 1519821 w 6494035"/>
              <a:gd name="connsiteY6465" fmla="*/ 104768 h 3722228"/>
              <a:gd name="connsiteX6466" fmla="*/ 1519821 w 6494035"/>
              <a:gd name="connsiteY6466" fmla="*/ 120405 h 3722228"/>
              <a:gd name="connsiteX6467" fmla="*/ 1504333 w 6494035"/>
              <a:gd name="connsiteY6467" fmla="*/ 128222 h 3722228"/>
              <a:gd name="connsiteX6468" fmla="*/ 1481102 w 6494035"/>
              <a:gd name="connsiteY6468" fmla="*/ 120405 h 3722228"/>
              <a:gd name="connsiteX6469" fmla="*/ 1461061 w 6494035"/>
              <a:gd name="connsiteY6469" fmla="*/ 112586 h 3722228"/>
              <a:gd name="connsiteX6470" fmla="*/ 2604824 w 6494035"/>
              <a:gd name="connsiteY6470" fmla="*/ 58078 h 3722228"/>
              <a:gd name="connsiteX6471" fmla="*/ 2663531 w 6494035"/>
              <a:gd name="connsiteY6471" fmla="*/ 68989 h 3722228"/>
              <a:gd name="connsiteX6472" fmla="*/ 2694039 w 6494035"/>
              <a:gd name="connsiteY6472" fmla="*/ 84478 h 3722228"/>
              <a:gd name="connsiteX6473" fmla="*/ 2682206 w 6494035"/>
              <a:gd name="connsiteY6473" fmla="*/ 92245 h 3722228"/>
              <a:gd name="connsiteX6474" fmla="*/ 2651236 w 6494035"/>
              <a:gd name="connsiteY6474" fmla="*/ 92245 h 3722228"/>
              <a:gd name="connsiteX6475" fmla="*/ 2612546 w 6494035"/>
              <a:gd name="connsiteY6475" fmla="*/ 96776 h 3722228"/>
              <a:gd name="connsiteX6476" fmla="*/ 2586150 w 6494035"/>
              <a:gd name="connsiteY6476" fmla="*/ 99967 h 3722228"/>
              <a:gd name="connsiteX6477" fmla="*/ 2569784 w 6494035"/>
              <a:gd name="connsiteY6477" fmla="*/ 111849 h 3722228"/>
              <a:gd name="connsiteX6478" fmla="*/ 2609356 w 6494035"/>
              <a:gd name="connsiteY6478" fmla="*/ 104544 h 3722228"/>
              <a:gd name="connsiteX6479" fmla="*/ 2658999 w 6494035"/>
              <a:gd name="connsiteY6479" fmla="*/ 104544 h 3722228"/>
              <a:gd name="connsiteX6480" fmla="*/ 2701761 w 6494035"/>
              <a:gd name="connsiteY6480" fmla="*/ 99967 h 3722228"/>
              <a:gd name="connsiteX6481" fmla="*/ 2701761 w 6494035"/>
              <a:gd name="connsiteY6481" fmla="*/ 119570 h 3722228"/>
              <a:gd name="connsiteX6482" fmla="*/ 2712672 w 6494035"/>
              <a:gd name="connsiteY6482" fmla="*/ 123223 h 3722228"/>
              <a:gd name="connsiteX6483" fmla="*/ 2743641 w 6494035"/>
              <a:gd name="connsiteY6483" fmla="*/ 135059 h 3722228"/>
              <a:gd name="connsiteX6484" fmla="*/ 2724967 w 6494035"/>
              <a:gd name="connsiteY6484" fmla="*/ 145970 h 3722228"/>
              <a:gd name="connsiteX6485" fmla="*/ 2717246 w 6494035"/>
              <a:gd name="connsiteY6485" fmla="*/ 150547 h 3722228"/>
              <a:gd name="connsiteX6486" fmla="*/ 2701761 w 6494035"/>
              <a:gd name="connsiteY6486" fmla="*/ 150547 h 3722228"/>
              <a:gd name="connsiteX6487" fmla="*/ 2689927 w 6494035"/>
              <a:gd name="connsiteY6487" fmla="*/ 158268 h 3722228"/>
              <a:gd name="connsiteX6488" fmla="*/ 2666721 w 6494035"/>
              <a:gd name="connsiteY6488" fmla="*/ 153738 h 3722228"/>
              <a:gd name="connsiteX6489" fmla="*/ 2628030 w 6494035"/>
              <a:gd name="connsiteY6489" fmla="*/ 153738 h 3722228"/>
              <a:gd name="connsiteX6490" fmla="*/ 2569784 w 6494035"/>
              <a:gd name="connsiteY6490" fmla="*/ 173757 h 3722228"/>
              <a:gd name="connsiteX6491" fmla="*/ 2574316 w 6494035"/>
              <a:gd name="connsiteY6491" fmla="*/ 176947 h 3722228"/>
              <a:gd name="connsiteX6492" fmla="*/ 2628030 w 6494035"/>
              <a:gd name="connsiteY6492" fmla="*/ 166036 h 3722228"/>
              <a:gd name="connsiteX6493" fmla="*/ 2678555 w 6494035"/>
              <a:gd name="connsiteY6493" fmla="*/ 166036 h 3722228"/>
              <a:gd name="connsiteX6494" fmla="*/ 2682206 w 6494035"/>
              <a:gd name="connsiteY6494" fmla="*/ 176947 h 3722228"/>
              <a:gd name="connsiteX6495" fmla="*/ 2651236 w 6494035"/>
              <a:gd name="connsiteY6495" fmla="*/ 192436 h 3722228"/>
              <a:gd name="connsiteX6496" fmla="*/ 2658999 w 6494035"/>
              <a:gd name="connsiteY6496" fmla="*/ 200203 h 3722228"/>
              <a:gd name="connsiteX6497" fmla="*/ 2689927 w 6494035"/>
              <a:gd name="connsiteY6497" fmla="*/ 189246 h 3722228"/>
              <a:gd name="connsiteX6498" fmla="*/ 2694039 w 6494035"/>
              <a:gd name="connsiteY6498" fmla="*/ 169226 h 3722228"/>
              <a:gd name="connsiteX6499" fmla="*/ 2720435 w 6494035"/>
              <a:gd name="connsiteY6499" fmla="*/ 166036 h 3722228"/>
              <a:gd name="connsiteX6500" fmla="*/ 2720435 w 6494035"/>
              <a:gd name="connsiteY6500" fmla="*/ 176947 h 3722228"/>
              <a:gd name="connsiteX6501" fmla="*/ 2709482 w 6494035"/>
              <a:gd name="connsiteY6501" fmla="*/ 211115 h 3722228"/>
              <a:gd name="connsiteX6502" fmla="*/ 2678555 w 6494035"/>
              <a:gd name="connsiteY6502" fmla="*/ 246207 h 3722228"/>
              <a:gd name="connsiteX6503" fmla="*/ 2697229 w 6494035"/>
              <a:gd name="connsiteY6503" fmla="*/ 231181 h 3722228"/>
              <a:gd name="connsiteX6504" fmla="*/ 2724967 w 6494035"/>
              <a:gd name="connsiteY6504" fmla="*/ 211115 h 3722228"/>
              <a:gd name="connsiteX6505" fmla="*/ 2735878 w 6494035"/>
              <a:gd name="connsiteY6505" fmla="*/ 192436 h 3722228"/>
              <a:gd name="connsiteX6506" fmla="*/ 2743641 w 6494035"/>
              <a:gd name="connsiteY6506" fmla="*/ 189246 h 3722228"/>
              <a:gd name="connsiteX6507" fmla="*/ 2743641 w 6494035"/>
              <a:gd name="connsiteY6507" fmla="*/ 203394 h 3722228"/>
              <a:gd name="connsiteX6508" fmla="*/ 2767771 w 6494035"/>
              <a:gd name="connsiteY6508" fmla="*/ 203394 h 3722228"/>
              <a:gd name="connsiteX6509" fmla="*/ 2778681 w 6494035"/>
              <a:gd name="connsiteY6509" fmla="*/ 189246 h 3722228"/>
              <a:gd name="connsiteX6510" fmla="*/ 2809651 w 6494035"/>
              <a:gd name="connsiteY6510" fmla="*/ 181525 h 3722228"/>
              <a:gd name="connsiteX6511" fmla="*/ 2837389 w 6494035"/>
              <a:gd name="connsiteY6511" fmla="*/ 195626 h 3722228"/>
              <a:gd name="connsiteX6512" fmla="*/ 2832857 w 6494035"/>
              <a:gd name="connsiteY6512" fmla="*/ 211115 h 3722228"/>
              <a:gd name="connsiteX6513" fmla="*/ 2806462 w 6494035"/>
              <a:gd name="connsiteY6513" fmla="*/ 226603 h 3722228"/>
              <a:gd name="connsiteX6514" fmla="*/ 2809651 w 6494035"/>
              <a:gd name="connsiteY6514" fmla="*/ 234371 h 3722228"/>
              <a:gd name="connsiteX6515" fmla="*/ 2786403 w 6494035"/>
              <a:gd name="connsiteY6515" fmla="*/ 242092 h 3722228"/>
              <a:gd name="connsiteX6516" fmla="*/ 2759126 w 6494035"/>
              <a:gd name="connsiteY6516" fmla="*/ 246207 h 3722228"/>
              <a:gd name="connsiteX6517" fmla="*/ 2735878 w 6494035"/>
              <a:gd name="connsiteY6517" fmla="*/ 246207 h 3722228"/>
              <a:gd name="connsiteX6518" fmla="*/ 2767771 w 6494035"/>
              <a:gd name="connsiteY6518" fmla="*/ 249859 h 3722228"/>
              <a:gd name="connsiteX6519" fmla="*/ 2786403 w 6494035"/>
              <a:gd name="connsiteY6519" fmla="*/ 249859 h 3722228"/>
              <a:gd name="connsiteX6520" fmla="*/ 2775492 w 6494035"/>
              <a:gd name="connsiteY6520" fmla="*/ 269417 h 3722228"/>
              <a:gd name="connsiteX6521" fmla="*/ 2735878 w 6494035"/>
              <a:gd name="connsiteY6521" fmla="*/ 261695 h 3722228"/>
              <a:gd name="connsiteX6522" fmla="*/ 2724967 w 6494035"/>
              <a:gd name="connsiteY6522" fmla="*/ 284905 h 3722228"/>
              <a:gd name="connsiteX6523" fmla="*/ 2724967 w 6494035"/>
              <a:gd name="connsiteY6523" fmla="*/ 288095 h 3722228"/>
              <a:gd name="connsiteX6524" fmla="*/ 2740452 w 6494035"/>
              <a:gd name="connsiteY6524" fmla="*/ 277184 h 3722228"/>
              <a:gd name="connsiteX6525" fmla="*/ 2767771 w 6494035"/>
              <a:gd name="connsiteY6525" fmla="*/ 277184 h 3722228"/>
              <a:gd name="connsiteX6526" fmla="*/ 2735878 w 6494035"/>
              <a:gd name="connsiteY6526" fmla="*/ 311351 h 3722228"/>
              <a:gd name="connsiteX6527" fmla="*/ 2709482 w 6494035"/>
              <a:gd name="connsiteY6527" fmla="*/ 339138 h 3722228"/>
              <a:gd name="connsiteX6528" fmla="*/ 2704950 w 6494035"/>
              <a:gd name="connsiteY6528" fmla="*/ 369653 h 3722228"/>
              <a:gd name="connsiteX6529" fmla="*/ 2724967 w 6494035"/>
              <a:gd name="connsiteY6529" fmla="*/ 388332 h 3722228"/>
              <a:gd name="connsiteX6530" fmla="*/ 2712672 w 6494035"/>
              <a:gd name="connsiteY6530" fmla="*/ 392863 h 3722228"/>
              <a:gd name="connsiteX6531" fmla="*/ 2728156 w 6494035"/>
              <a:gd name="connsiteY6531" fmla="*/ 396053 h 3722228"/>
              <a:gd name="connsiteX6532" fmla="*/ 2732730 w 6494035"/>
              <a:gd name="connsiteY6532" fmla="*/ 423840 h 3722228"/>
              <a:gd name="connsiteX6533" fmla="*/ 2697229 w 6494035"/>
              <a:gd name="connsiteY6533" fmla="*/ 416119 h 3722228"/>
              <a:gd name="connsiteX6534" fmla="*/ 2686276 w 6494035"/>
              <a:gd name="connsiteY6534" fmla="*/ 431608 h 3722228"/>
              <a:gd name="connsiteX6535" fmla="*/ 2704950 w 6494035"/>
              <a:gd name="connsiteY6535" fmla="*/ 439329 h 3722228"/>
              <a:gd name="connsiteX6536" fmla="*/ 2709482 w 6494035"/>
              <a:gd name="connsiteY6536" fmla="*/ 480801 h 3722228"/>
              <a:gd name="connsiteX6537" fmla="*/ 2704950 w 6494035"/>
              <a:gd name="connsiteY6537" fmla="*/ 519500 h 3722228"/>
              <a:gd name="connsiteX6538" fmla="*/ 2686276 w 6494035"/>
              <a:gd name="connsiteY6538" fmla="*/ 550477 h 3722228"/>
              <a:gd name="connsiteX6539" fmla="*/ 2655810 w 6494035"/>
              <a:gd name="connsiteY6539" fmla="*/ 558244 h 3722228"/>
              <a:gd name="connsiteX6540" fmla="*/ 2632562 w 6494035"/>
              <a:gd name="connsiteY6540" fmla="*/ 547287 h 3722228"/>
              <a:gd name="connsiteX6541" fmla="*/ 2604824 w 6494035"/>
              <a:gd name="connsiteY6541" fmla="*/ 554592 h 3722228"/>
              <a:gd name="connsiteX6542" fmla="*/ 2612546 w 6494035"/>
              <a:gd name="connsiteY6542" fmla="*/ 573733 h 3722228"/>
              <a:gd name="connsiteX6543" fmla="*/ 2635751 w 6494035"/>
              <a:gd name="connsiteY6543" fmla="*/ 604248 h 3722228"/>
              <a:gd name="connsiteX6544" fmla="*/ 2648047 w 6494035"/>
              <a:gd name="connsiteY6544" fmla="*/ 619736 h 3722228"/>
              <a:gd name="connsiteX6545" fmla="*/ 2648047 w 6494035"/>
              <a:gd name="connsiteY6545" fmla="*/ 650714 h 3722228"/>
              <a:gd name="connsiteX6546" fmla="*/ 2628030 w 6494035"/>
              <a:gd name="connsiteY6546" fmla="*/ 654782 h 3722228"/>
              <a:gd name="connsiteX6547" fmla="*/ 2624841 w 6494035"/>
              <a:gd name="connsiteY6547" fmla="*/ 654782 h 3722228"/>
              <a:gd name="connsiteX6548" fmla="*/ 2609356 w 6494035"/>
              <a:gd name="connsiteY6548" fmla="*/ 647523 h 3722228"/>
              <a:gd name="connsiteX6549" fmla="*/ 2609356 w 6494035"/>
              <a:gd name="connsiteY6549" fmla="*/ 635225 h 3722228"/>
              <a:gd name="connsiteX6550" fmla="*/ 2597061 w 6494035"/>
              <a:gd name="connsiteY6550" fmla="*/ 624268 h 3722228"/>
              <a:gd name="connsiteX6551" fmla="*/ 2578428 w 6494035"/>
              <a:gd name="connsiteY6551" fmla="*/ 611969 h 3722228"/>
              <a:gd name="connsiteX6552" fmla="*/ 2551110 w 6494035"/>
              <a:gd name="connsiteY6552" fmla="*/ 593290 h 3722228"/>
              <a:gd name="connsiteX6553" fmla="*/ 2546578 w 6494035"/>
              <a:gd name="connsiteY6553" fmla="*/ 601058 h 3722228"/>
              <a:gd name="connsiteX6554" fmla="*/ 2569784 w 6494035"/>
              <a:gd name="connsiteY6554" fmla="*/ 616546 h 3722228"/>
              <a:gd name="connsiteX6555" fmla="*/ 2589801 w 6494035"/>
              <a:gd name="connsiteY6555" fmla="*/ 627458 h 3722228"/>
              <a:gd name="connsiteX6556" fmla="*/ 2554300 w 6494035"/>
              <a:gd name="connsiteY6556" fmla="*/ 632035 h 3722228"/>
              <a:gd name="connsiteX6557" fmla="*/ 2543389 w 6494035"/>
              <a:gd name="connsiteY6557" fmla="*/ 642946 h 3722228"/>
              <a:gd name="connsiteX6558" fmla="*/ 2538814 w 6494035"/>
              <a:gd name="connsiteY6558" fmla="*/ 650714 h 3722228"/>
              <a:gd name="connsiteX6559" fmla="*/ 2569784 w 6494035"/>
              <a:gd name="connsiteY6559" fmla="*/ 650714 h 3722228"/>
              <a:gd name="connsiteX6560" fmla="*/ 2531093 w 6494035"/>
              <a:gd name="connsiteY6560" fmla="*/ 658435 h 3722228"/>
              <a:gd name="connsiteX6561" fmla="*/ 2586150 w 6494035"/>
              <a:gd name="connsiteY6561" fmla="*/ 654782 h 3722228"/>
              <a:gd name="connsiteX6562" fmla="*/ 2635751 w 6494035"/>
              <a:gd name="connsiteY6562" fmla="*/ 666202 h 3722228"/>
              <a:gd name="connsiteX6563" fmla="*/ 2617120 w 6494035"/>
              <a:gd name="connsiteY6563" fmla="*/ 678039 h 3722228"/>
              <a:gd name="connsiteX6564" fmla="*/ 2566595 w 6494035"/>
              <a:gd name="connsiteY6564" fmla="*/ 704438 h 3722228"/>
              <a:gd name="connsiteX6565" fmla="*/ 2520182 w 6494035"/>
              <a:gd name="connsiteY6565" fmla="*/ 712206 h 3722228"/>
              <a:gd name="connsiteX6566" fmla="*/ 2477379 w 6494035"/>
              <a:gd name="connsiteY6566" fmla="*/ 719927 h 3722228"/>
              <a:gd name="connsiteX6567" fmla="*/ 2461894 w 6494035"/>
              <a:gd name="connsiteY6567" fmla="*/ 704438 h 3722228"/>
              <a:gd name="connsiteX6568" fmla="*/ 2466468 w 6494035"/>
              <a:gd name="connsiteY6568" fmla="*/ 724504 h 3722228"/>
              <a:gd name="connsiteX6569" fmla="*/ 2450983 w 6494035"/>
              <a:gd name="connsiteY6569" fmla="*/ 732225 h 3722228"/>
              <a:gd name="connsiteX6570" fmla="*/ 2420014 w 6494035"/>
              <a:gd name="connsiteY6570" fmla="*/ 758672 h 3722228"/>
              <a:gd name="connsiteX6571" fmla="*/ 2380441 w 6494035"/>
              <a:gd name="connsiteY6571" fmla="*/ 785996 h 3722228"/>
              <a:gd name="connsiteX6572" fmla="*/ 2361768 w 6494035"/>
              <a:gd name="connsiteY6572" fmla="*/ 785996 h 3722228"/>
              <a:gd name="connsiteX6573" fmla="*/ 2369488 w 6494035"/>
              <a:gd name="connsiteY6573" fmla="*/ 766393 h 3722228"/>
              <a:gd name="connsiteX6574" fmla="*/ 2357235 w 6494035"/>
              <a:gd name="connsiteY6574" fmla="*/ 766393 h 3722228"/>
              <a:gd name="connsiteX6575" fmla="*/ 2354046 w 6494035"/>
              <a:gd name="connsiteY6575" fmla="*/ 789186 h 3722228"/>
              <a:gd name="connsiteX6576" fmla="*/ 2330839 w 6494035"/>
              <a:gd name="connsiteY6576" fmla="*/ 793717 h 3722228"/>
              <a:gd name="connsiteX6577" fmla="*/ 2319006 w 6494035"/>
              <a:gd name="connsiteY6577" fmla="*/ 801485 h 3722228"/>
              <a:gd name="connsiteX6578" fmla="*/ 2303521 w 6494035"/>
              <a:gd name="connsiteY6578" fmla="*/ 824695 h 3722228"/>
              <a:gd name="connsiteX6579" fmla="*/ 2295758 w 6494035"/>
              <a:gd name="connsiteY6579" fmla="*/ 843373 h 3722228"/>
              <a:gd name="connsiteX6580" fmla="*/ 2277126 w 6494035"/>
              <a:gd name="connsiteY6580" fmla="*/ 874351 h 3722228"/>
              <a:gd name="connsiteX6581" fmla="*/ 2261641 w 6494035"/>
              <a:gd name="connsiteY6581" fmla="*/ 917164 h 3722228"/>
              <a:gd name="connsiteX6582" fmla="*/ 2218837 w 6494035"/>
              <a:gd name="connsiteY6582" fmla="*/ 982308 h 3722228"/>
              <a:gd name="connsiteX6583" fmla="*/ 2203394 w 6494035"/>
              <a:gd name="connsiteY6583" fmla="*/ 978656 h 3722228"/>
              <a:gd name="connsiteX6584" fmla="*/ 2180188 w 6494035"/>
              <a:gd name="connsiteY6584" fmla="*/ 948141 h 3722228"/>
              <a:gd name="connsiteX6585" fmla="*/ 2152870 w 6494035"/>
              <a:gd name="connsiteY6585" fmla="*/ 948141 h 3722228"/>
              <a:gd name="connsiteX6586" fmla="*/ 2133734 w 6494035"/>
              <a:gd name="connsiteY6586" fmla="*/ 920354 h 3722228"/>
              <a:gd name="connsiteX6587" fmla="*/ 2110989 w 6494035"/>
              <a:gd name="connsiteY6587" fmla="*/ 855672 h 3722228"/>
              <a:gd name="connsiteX6588" fmla="*/ 2103268 w 6494035"/>
              <a:gd name="connsiteY6588" fmla="*/ 781881 h 3722228"/>
              <a:gd name="connsiteX6589" fmla="*/ 2098694 w 6494035"/>
              <a:gd name="connsiteY6589" fmla="*/ 724504 h 3722228"/>
              <a:gd name="connsiteX6590" fmla="*/ 2118710 w 6494035"/>
              <a:gd name="connsiteY6590" fmla="*/ 681691 h 3722228"/>
              <a:gd name="connsiteX6591" fmla="*/ 2145106 w 6494035"/>
              <a:gd name="connsiteY6591" fmla="*/ 678039 h 3722228"/>
              <a:gd name="connsiteX6592" fmla="*/ 2164704 w 6494035"/>
              <a:gd name="connsiteY6592" fmla="*/ 666202 h 3722228"/>
              <a:gd name="connsiteX6593" fmla="*/ 2167892 w 6494035"/>
              <a:gd name="connsiteY6593" fmla="*/ 632035 h 3722228"/>
              <a:gd name="connsiteX6594" fmla="*/ 2133734 w 6494035"/>
              <a:gd name="connsiteY6594" fmla="*/ 601058 h 3722228"/>
              <a:gd name="connsiteX6595" fmla="*/ 2180188 w 6494035"/>
              <a:gd name="connsiteY6595" fmla="*/ 619736 h 3722228"/>
              <a:gd name="connsiteX6596" fmla="*/ 2156940 w 6494035"/>
              <a:gd name="connsiteY6596" fmla="*/ 580992 h 3722228"/>
              <a:gd name="connsiteX6597" fmla="*/ 2126012 w 6494035"/>
              <a:gd name="connsiteY6597" fmla="*/ 573733 h 3722228"/>
              <a:gd name="connsiteX6598" fmla="*/ 2133734 w 6494035"/>
              <a:gd name="connsiteY6598" fmla="*/ 550477 h 3722228"/>
              <a:gd name="connsiteX6599" fmla="*/ 2156940 w 6494035"/>
              <a:gd name="connsiteY6599" fmla="*/ 534989 h 3722228"/>
              <a:gd name="connsiteX6600" fmla="*/ 2149219 w 6494035"/>
              <a:gd name="connsiteY6600" fmla="*/ 434798 h 3722228"/>
              <a:gd name="connsiteX6601" fmla="*/ 2137385 w 6494035"/>
              <a:gd name="connsiteY6601" fmla="*/ 400630 h 3722228"/>
              <a:gd name="connsiteX6602" fmla="*/ 2106415 w 6494035"/>
              <a:gd name="connsiteY6602" fmla="*/ 380565 h 3722228"/>
              <a:gd name="connsiteX6603" fmla="*/ 2080020 w 6494035"/>
              <a:gd name="connsiteY6603" fmla="*/ 369653 h 3722228"/>
              <a:gd name="connsiteX6604" fmla="*/ 2056814 w 6494035"/>
              <a:gd name="connsiteY6604" fmla="*/ 377374 h 3722228"/>
              <a:gd name="connsiteX6605" fmla="*/ 2049092 w 6494035"/>
              <a:gd name="connsiteY6605" fmla="*/ 365539 h 3722228"/>
              <a:gd name="connsiteX6606" fmla="*/ 2033607 w 6494035"/>
              <a:gd name="connsiteY6606" fmla="*/ 361886 h 3722228"/>
              <a:gd name="connsiteX6607" fmla="*/ 2037258 w 6494035"/>
              <a:gd name="connsiteY6607" fmla="*/ 380565 h 3722228"/>
              <a:gd name="connsiteX6608" fmla="*/ 2014052 w 6494035"/>
              <a:gd name="connsiteY6608" fmla="*/ 369653 h 3722228"/>
              <a:gd name="connsiteX6609" fmla="*/ 2003099 w 6494035"/>
              <a:gd name="connsiteY6609" fmla="*/ 350050 h 3722228"/>
              <a:gd name="connsiteX6610" fmla="*/ 2018584 w 6494035"/>
              <a:gd name="connsiteY6610" fmla="*/ 346397 h 3722228"/>
              <a:gd name="connsiteX6611" fmla="*/ 2033607 w 6494035"/>
              <a:gd name="connsiteY6611" fmla="*/ 339138 h 3722228"/>
              <a:gd name="connsiteX6612" fmla="*/ 2021774 w 6494035"/>
              <a:gd name="connsiteY6612" fmla="*/ 339138 h 3722228"/>
              <a:gd name="connsiteX6613" fmla="*/ 2006288 w 6494035"/>
              <a:gd name="connsiteY6613" fmla="*/ 334561 h 3722228"/>
              <a:gd name="connsiteX6614" fmla="*/ 2021774 w 6494035"/>
              <a:gd name="connsiteY6614" fmla="*/ 323650 h 3722228"/>
              <a:gd name="connsiteX6615" fmla="*/ 2018584 w 6494035"/>
              <a:gd name="connsiteY6615" fmla="*/ 319073 h 3722228"/>
              <a:gd name="connsiteX6616" fmla="*/ 1998567 w 6494035"/>
              <a:gd name="connsiteY6616" fmla="*/ 326840 h 3722228"/>
              <a:gd name="connsiteX6617" fmla="*/ 2003099 w 6494035"/>
              <a:gd name="connsiteY6617" fmla="*/ 311351 h 3722228"/>
              <a:gd name="connsiteX6618" fmla="*/ 2033607 w 6494035"/>
              <a:gd name="connsiteY6618" fmla="*/ 311351 h 3722228"/>
              <a:gd name="connsiteX6619" fmla="*/ 2067766 w 6494035"/>
              <a:gd name="connsiteY6619" fmla="*/ 323650 h 3722228"/>
              <a:gd name="connsiteX6620" fmla="*/ 2080020 w 6494035"/>
              <a:gd name="connsiteY6620" fmla="*/ 303584 h 3722228"/>
              <a:gd name="connsiteX6621" fmla="*/ 2064577 w 6494035"/>
              <a:gd name="connsiteY6621" fmla="*/ 308161 h 3722228"/>
              <a:gd name="connsiteX6622" fmla="*/ 2044980 w 6494035"/>
              <a:gd name="connsiteY6622" fmla="*/ 308161 h 3722228"/>
              <a:gd name="connsiteX6623" fmla="*/ 2025886 w 6494035"/>
              <a:gd name="connsiteY6623" fmla="*/ 300394 h 3722228"/>
              <a:gd name="connsiteX6624" fmla="*/ 2037258 w 6494035"/>
              <a:gd name="connsiteY6624" fmla="*/ 295863 h 3722228"/>
              <a:gd name="connsiteX6625" fmla="*/ 2021774 w 6494035"/>
              <a:gd name="connsiteY6625" fmla="*/ 292673 h 3722228"/>
              <a:gd name="connsiteX6626" fmla="*/ 2006288 w 6494035"/>
              <a:gd name="connsiteY6626" fmla="*/ 280374 h 3722228"/>
              <a:gd name="connsiteX6627" fmla="*/ 1998567 w 6494035"/>
              <a:gd name="connsiteY6627" fmla="*/ 269417 h 3722228"/>
              <a:gd name="connsiteX6628" fmla="*/ 2006288 w 6494035"/>
              <a:gd name="connsiteY6628" fmla="*/ 249859 h 3722228"/>
              <a:gd name="connsiteX6629" fmla="*/ 2029536 w 6494035"/>
              <a:gd name="connsiteY6629" fmla="*/ 246207 h 3722228"/>
              <a:gd name="connsiteX6630" fmla="*/ 2049092 w 6494035"/>
              <a:gd name="connsiteY6630" fmla="*/ 246207 h 3722228"/>
              <a:gd name="connsiteX6631" fmla="*/ 2072298 w 6494035"/>
              <a:gd name="connsiteY6631" fmla="*/ 242092 h 3722228"/>
              <a:gd name="connsiteX6632" fmla="*/ 2072298 w 6494035"/>
              <a:gd name="connsiteY6632" fmla="*/ 238902 h 3722228"/>
              <a:gd name="connsiteX6633" fmla="*/ 2095504 w 6494035"/>
              <a:gd name="connsiteY6633" fmla="*/ 234371 h 3722228"/>
              <a:gd name="connsiteX6634" fmla="*/ 2110989 w 6494035"/>
              <a:gd name="connsiteY6634" fmla="*/ 234371 h 3722228"/>
              <a:gd name="connsiteX6635" fmla="*/ 2118710 w 6494035"/>
              <a:gd name="connsiteY6635" fmla="*/ 238902 h 3722228"/>
              <a:gd name="connsiteX6636" fmla="*/ 2145106 w 6494035"/>
              <a:gd name="connsiteY6636" fmla="*/ 223413 h 3722228"/>
              <a:gd name="connsiteX6637" fmla="*/ 2149219 w 6494035"/>
              <a:gd name="connsiteY6637" fmla="*/ 211115 h 3722228"/>
              <a:gd name="connsiteX6638" fmla="*/ 2164704 w 6494035"/>
              <a:gd name="connsiteY6638" fmla="*/ 207924 h 3722228"/>
              <a:gd name="connsiteX6639" fmla="*/ 2152870 w 6494035"/>
              <a:gd name="connsiteY6639" fmla="*/ 200203 h 3722228"/>
              <a:gd name="connsiteX6640" fmla="*/ 2172425 w 6494035"/>
              <a:gd name="connsiteY6640" fmla="*/ 195626 h 3722228"/>
              <a:gd name="connsiteX6641" fmla="*/ 2172425 w 6494035"/>
              <a:gd name="connsiteY6641" fmla="*/ 192436 h 3722228"/>
              <a:gd name="connsiteX6642" fmla="*/ 2164704 w 6494035"/>
              <a:gd name="connsiteY6642" fmla="*/ 195626 h 3722228"/>
              <a:gd name="connsiteX6643" fmla="*/ 2141498 w 6494035"/>
              <a:gd name="connsiteY6643" fmla="*/ 200203 h 3722228"/>
              <a:gd name="connsiteX6644" fmla="*/ 2137385 w 6494035"/>
              <a:gd name="connsiteY6644" fmla="*/ 192436 h 3722228"/>
              <a:gd name="connsiteX6645" fmla="*/ 2126012 w 6494035"/>
              <a:gd name="connsiteY6645" fmla="*/ 192436 h 3722228"/>
              <a:gd name="connsiteX6646" fmla="*/ 2129664 w 6494035"/>
              <a:gd name="connsiteY6646" fmla="*/ 184715 h 3722228"/>
              <a:gd name="connsiteX6647" fmla="*/ 2141498 w 6494035"/>
              <a:gd name="connsiteY6647" fmla="*/ 176947 h 3722228"/>
              <a:gd name="connsiteX6648" fmla="*/ 2167892 w 6494035"/>
              <a:gd name="connsiteY6648" fmla="*/ 161459 h 3722228"/>
              <a:gd name="connsiteX6649" fmla="*/ 2183336 w 6494035"/>
              <a:gd name="connsiteY6649" fmla="*/ 150547 h 3722228"/>
              <a:gd name="connsiteX6650" fmla="*/ 2203394 w 6494035"/>
              <a:gd name="connsiteY6650" fmla="*/ 145970 h 3722228"/>
              <a:gd name="connsiteX6651" fmla="*/ 2207465 w 6494035"/>
              <a:gd name="connsiteY6651" fmla="*/ 161459 h 3722228"/>
              <a:gd name="connsiteX6652" fmla="*/ 2211116 w 6494035"/>
              <a:gd name="connsiteY6652" fmla="*/ 161459 h 3722228"/>
              <a:gd name="connsiteX6653" fmla="*/ 2211116 w 6494035"/>
              <a:gd name="connsiteY6653" fmla="*/ 138711 h 3722228"/>
              <a:gd name="connsiteX6654" fmla="*/ 2222950 w 6494035"/>
              <a:gd name="connsiteY6654" fmla="*/ 138711 h 3722228"/>
              <a:gd name="connsiteX6655" fmla="*/ 2230671 w 6494035"/>
              <a:gd name="connsiteY6655" fmla="*/ 150547 h 3722228"/>
              <a:gd name="connsiteX6656" fmla="*/ 2241624 w 6494035"/>
              <a:gd name="connsiteY6656" fmla="*/ 145970 h 3722228"/>
              <a:gd name="connsiteX6657" fmla="*/ 2261641 w 6494035"/>
              <a:gd name="connsiteY6657" fmla="*/ 111849 h 3722228"/>
              <a:gd name="connsiteX6658" fmla="*/ 2277126 w 6494035"/>
              <a:gd name="connsiteY6658" fmla="*/ 115455 h 3722228"/>
              <a:gd name="connsiteX6659" fmla="*/ 2277126 w 6494035"/>
              <a:gd name="connsiteY6659" fmla="*/ 130944 h 3722228"/>
              <a:gd name="connsiteX6660" fmla="*/ 2295758 w 6494035"/>
              <a:gd name="connsiteY6660" fmla="*/ 153738 h 3722228"/>
              <a:gd name="connsiteX6661" fmla="*/ 2300331 w 6494035"/>
              <a:gd name="connsiteY6661" fmla="*/ 153738 h 3722228"/>
              <a:gd name="connsiteX6662" fmla="*/ 2284847 w 6494035"/>
              <a:gd name="connsiteY6662" fmla="*/ 107734 h 3722228"/>
              <a:gd name="connsiteX6663" fmla="*/ 2354046 w 6494035"/>
              <a:gd name="connsiteY6663" fmla="*/ 99967 h 3722228"/>
              <a:gd name="connsiteX6664" fmla="*/ 2357235 w 6494035"/>
              <a:gd name="connsiteY6664" fmla="*/ 127337 h 3722228"/>
              <a:gd name="connsiteX6665" fmla="*/ 2389086 w 6494035"/>
              <a:gd name="connsiteY6665" fmla="*/ 138711 h 3722228"/>
              <a:gd name="connsiteX6666" fmla="*/ 2392737 w 6494035"/>
              <a:gd name="connsiteY6666" fmla="*/ 135059 h 3722228"/>
              <a:gd name="connsiteX6667" fmla="*/ 2389086 w 6494035"/>
              <a:gd name="connsiteY6667" fmla="*/ 115455 h 3722228"/>
              <a:gd name="connsiteX6668" fmla="*/ 2396808 w 6494035"/>
              <a:gd name="connsiteY6668" fmla="*/ 99967 h 3722228"/>
              <a:gd name="connsiteX6669" fmla="*/ 2427777 w 6494035"/>
              <a:gd name="connsiteY6669" fmla="*/ 127337 h 3722228"/>
              <a:gd name="connsiteX6670" fmla="*/ 2446409 w 6494035"/>
              <a:gd name="connsiteY6670" fmla="*/ 158268 h 3722228"/>
              <a:gd name="connsiteX6671" fmla="*/ 2454172 w 6494035"/>
              <a:gd name="connsiteY6671" fmla="*/ 150547 h 3722228"/>
              <a:gd name="connsiteX6672" fmla="*/ 2450983 w 6494035"/>
              <a:gd name="connsiteY6672" fmla="*/ 135059 h 3722228"/>
              <a:gd name="connsiteX6673" fmla="*/ 2469658 w 6494035"/>
              <a:gd name="connsiteY6673" fmla="*/ 123223 h 3722228"/>
              <a:gd name="connsiteX6674" fmla="*/ 2481911 w 6494035"/>
              <a:gd name="connsiteY6674" fmla="*/ 130944 h 3722228"/>
              <a:gd name="connsiteX6675" fmla="*/ 2485100 w 6494035"/>
              <a:gd name="connsiteY6675" fmla="*/ 130944 h 3722228"/>
              <a:gd name="connsiteX6676" fmla="*/ 2461894 w 6494035"/>
              <a:gd name="connsiteY6676" fmla="*/ 92245 h 3722228"/>
              <a:gd name="connsiteX6677" fmla="*/ 2500585 w 6494035"/>
              <a:gd name="connsiteY6677" fmla="*/ 104544 h 3722228"/>
              <a:gd name="connsiteX6678" fmla="*/ 2520182 w 6494035"/>
              <a:gd name="connsiteY6678" fmla="*/ 123223 h 3722228"/>
              <a:gd name="connsiteX6679" fmla="*/ 2520182 w 6494035"/>
              <a:gd name="connsiteY6679" fmla="*/ 107734 h 3722228"/>
              <a:gd name="connsiteX6680" fmla="*/ 2508348 w 6494035"/>
              <a:gd name="connsiteY6680" fmla="*/ 92245 h 3722228"/>
              <a:gd name="connsiteX6681" fmla="*/ 2477379 w 6494035"/>
              <a:gd name="connsiteY6681" fmla="*/ 84478 h 3722228"/>
              <a:gd name="connsiteX6682" fmla="*/ 2469658 w 6494035"/>
              <a:gd name="connsiteY6682" fmla="*/ 65799 h 3722228"/>
              <a:gd name="connsiteX6683" fmla="*/ 2481911 w 6494035"/>
              <a:gd name="connsiteY6683" fmla="*/ 65799 h 3722228"/>
              <a:gd name="connsiteX6684" fmla="*/ 2551110 w 6494035"/>
              <a:gd name="connsiteY6684" fmla="*/ 65799 h 3722228"/>
              <a:gd name="connsiteX6685" fmla="*/ 1844248 w 6494035"/>
              <a:gd name="connsiteY6685" fmla="*/ 38719 h 3722228"/>
              <a:gd name="connsiteX6686" fmla="*/ 1859687 w 6494035"/>
              <a:gd name="connsiteY6686" fmla="*/ 54265 h 3722228"/>
              <a:gd name="connsiteX6687" fmla="*/ 1851967 w 6494035"/>
              <a:gd name="connsiteY6687" fmla="*/ 69810 h 3722228"/>
              <a:gd name="connsiteX6688" fmla="*/ 1851967 w 6494035"/>
              <a:gd name="connsiteY6688" fmla="*/ 93133 h 3722228"/>
              <a:gd name="connsiteX6689" fmla="*/ 1859687 w 6494035"/>
              <a:gd name="connsiteY6689" fmla="*/ 100911 h 3722228"/>
              <a:gd name="connsiteX6690" fmla="*/ 1855146 w 6494035"/>
              <a:gd name="connsiteY6690" fmla="*/ 120569 h 3722228"/>
              <a:gd name="connsiteX6691" fmla="*/ 1867407 w 6494035"/>
              <a:gd name="connsiteY6691" fmla="*/ 131547 h 3722228"/>
              <a:gd name="connsiteX6692" fmla="*/ 1851967 w 6494035"/>
              <a:gd name="connsiteY6692" fmla="*/ 159437 h 3722228"/>
              <a:gd name="connsiteX6693" fmla="*/ 1867407 w 6494035"/>
              <a:gd name="connsiteY6693" fmla="*/ 154861 h 3722228"/>
              <a:gd name="connsiteX6694" fmla="*/ 1875126 w 6494035"/>
              <a:gd name="connsiteY6694" fmla="*/ 178184 h 3722228"/>
              <a:gd name="connsiteX6695" fmla="*/ 1862866 w 6494035"/>
              <a:gd name="connsiteY6695" fmla="*/ 178184 h 3722228"/>
              <a:gd name="connsiteX6696" fmla="*/ 1844248 w 6494035"/>
              <a:gd name="connsiteY6696" fmla="*/ 185961 h 3722228"/>
              <a:gd name="connsiteX6697" fmla="*/ 1821089 w 6494035"/>
              <a:gd name="connsiteY6697" fmla="*/ 193729 h 3722228"/>
              <a:gd name="connsiteX6698" fmla="*/ 1828808 w 6494035"/>
              <a:gd name="connsiteY6698" fmla="*/ 174983 h 3722228"/>
              <a:gd name="connsiteX6699" fmla="*/ 1813369 w 6494035"/>
              <a:gd name="connsiteY6699" fmla="*/ 185961 h 3722228"/>
              <a:gd name="connsiteX6700" fmla="*/ 1808828 w 6494035"/>
              <a:gd name="connsiteY6700" fmla="*/ 201506 h 3722228"/>
              <a:gd name="connsiteX6701" fmla="*/ 1797026 w 6494035"/>
              <a:gd name="connsiteY6701" fmla="*/ 204707 h 3722228"/>
              <a:gd name="connsiteX6702" fmla="*/ 1781587 w 6494035"/>
              <a:gd name="connsiteY6702" fmla="*/ 217052 h 3722228"/>
              <a:gd name="connsiteX6703" fmla="*/ 1762970 w 6494035"/>
              <a:gd name="connsiteY6703" fmla="*/ 212475 h 3722228"/>
              <a:gd name="connsiteX6704" fmla="*/ 1750708 w 6494035"/>
              <a:gd name="connsiteY6704" fmla="*/ 209275 h 3722228"/>
              <a:gd name="connsiteX6705" fmla="*/ 1732091 w 6494035"/>
              <a:gd name="connsiteY6705" fmla="*/ 196930 h 3722228"/>
              <a:gd name="connsiteX6706" fmla="*/ 1732091 w 6494035"/>
              <a:gd name="connsiteY6706" fmla="*/ 174983 h 3722228"/>
              <a:gd name="connsiteX6707" fmla="*/ 1750708 w 6494035"/>
              <a:gd name="connsiteY6707" fmla="*/ 159437 h 3722228"/>
              <a:gd name="connsiteX6708" fmla="*/ 1793848 w 6494035"/>
              <a:gd name="connsiteY6708" fmla="*/ 167206 h 3722228"/>
              <a:gd name="connsiteX6709" fmla="*/ 1789307 w 6494035"/>
              <a:gd name="connsiteY6709" fmla="*/ 147092 h 3722228"/>
              <a:gd name="connsiteX6710" fmla="*/ 1755250 w 6494035"/>
              <a:gd name="connsiteY6710" fmla="*/ 143892 h 3722228"/>
              <a:gd name="connsiteX6711" fmla="*/ 1735270 w 6494035"/>
              <a:gd name="connsiteY6711" fmla="*/ 139315 h 3722228"/>
              <a:gd name="connsiteX6712" fmla="*/ 1762970 w 6494035"/>
              <a:gd name="connsiteY6712" fmla="*/ 123769 h 3722228"/>
              <a:gd name="connsiteX6713" fmla="*/ 1735270 w 6494035"/>
              <a:gd name="connsiteY6713" fmla="*/ 123769 h 3722228"/>
              <a:gd name="connsiteX6714" fmla="*/ 1750708 w 6494035"/>
              <a:gd name="connsiteY6714" fmla="*/ 97246 h 3722228"/>
              <a:gd name="connsiteX6715" fmla="*/ 1770690 w 6494035"/>
              <a:gd name="connsiteY6715" fmla="*/ 108223 h 3722228"/>
              <a:gd name="connsiteX6716" fmla="*/ 1789307 w 6494035"/>
              <a:gd name="connsiteY6716" fmla="*/ 97246 h 3722228"/>
              <a:gd name="connsiteX6717" fmla="*/ 1770690 w 6494035"/>
              <a:gd name="connsiteY6717" fmla="*/ 97246 h 3722228"/>
              <a:gd name="connsiteX6718" fmla="*/ 1762970 w 6494035"/>
              <a:gd name="connsiteY6718" fmla="*/ 85356 h 3722228"/>
              <a:gd name="connsiteX6719" fmla="*/ 1778409 w 6494035"/>
              <a:gd name="connsiteY6719" fmla="*/ 73932 h 3722228"/>
              <a:gd name="connsiteX6720" fmla="*/ 1801108 w 6494035"/>
              <a:gd name="connsiteY6720" fmla="*/ 81700 h 3722228"/>
              <a:gd name="connsiteX6721" fmla="*/ 1808828 w 6494035"/>
              <a:gd name="connsiteY6721" fmla="*/ 73932 h 3722228"/>
              <a:gd name="connsiteX6722" fmla="*/ 1801108 w 6494035"/>
              <a:gd name="connsiteY6722" fmla="*/ 66155 h 3722228"/>
              <a:gd name="connsiteX6723" fmla="*/ 1816548 w 6494035"/>
              <a:gd name="connsiteY6723" fmla="*/ 58842 h 3722228"/>
              <a:gd name="connsiteX6724" fmla="*/ 2114187 w 6494035"/>
              <a:gd name="connsiteY6724" fmla="*/ 0 h 3722228"/>
              <a:gd name="connsiteX6725" fmla="*/ 2149276 w 6494035"/>
              <a:gd name="connsiteY6725" fmla="*/ 12320 h 3722228"/>
              <a:gd name="connsiteX6726" fmla="*/ 2152476 w 6494035"/>
              <a:gd name="connsiteY6726" fmla="*/ 38773 h 3722228"/>
              <a:gd name="connsiteX6727" fmla="*/ 2164771 w 6494035"/>
              <a:gd name="connsiteY6727" fmla="*/ 15512 h 3722228"/>
              <a:gd name="connsiteX6728" fmla="*/ 2175719 w 6494035"/>
              <a:gd name="connsiteY6728" fmla="*/ 12320 h 3722228"/>
              <a:gd name="connsiteX6729" fmla="*/ 2180266 w 6494035"/>
              <a:gd name="connsiteY6729" fmla="*/ 27367 h 3722228"/>
              <a:gd name="connsiteX6730" fmla="*/ 2188014 w 6494035"/>
              <a:gd name="connsiteY6730" fmla="*/ 15512 h 3722228"/>
              <a:gd name="connsiteX6731" fmla="*/ 2203060 w 6494035"/>
              <a:gd name="connsiteY6731" fmla="*/ 15512 h 3722228"/>
              <a:gd name="connsiteX6732" fmla="*/ 2203060 w 6494035"/>
              <a:gd name="connsiteY6732" fmla="*/ 31025 h 3722228"/>
              <a:gd name="connsiteX6733" fmla="*/ 2238598 w 6494035"/>
              <a:gd name="connsiteY6733" fmla="*/ 38773 h 3722228"/>
              <a:gd name="connsiteX6734" fmla="*/ 2199860 w 6494035"/>
              <a:gd name="connsiteY6734" fmla="*/ 53819 h 3722228"/>
              <a:gd name="connsiteX6735" fmla="*/ 2238598 w 6494035"/>
              <a:gd name="connsiteY6735" fmla="*/ 50627 h 3722228"/>
              <a:gd name="connsiteX6736" fmla="*/ 2265041 w 6494035"/>
              <a:gd name="connsiteY6736" fmla="*/ 50627 h 3722228"/>
              <a:gd name="connsiteX6737" fmla="*/ 2280536 w 6494035"/>
              <a:gd name="connsiteY6737" fmla="*/ 84844 h 3722228"/>
              <a:gd name="connsiteX6738" fmla="*/ 2265041 w 6494035"/>
              <a:gd name="connsiteY6738" fmla="*/ 97164 h 3722228"/>
              <a:gd name="connsiteX6739" fmla="*/ 2238598 w 6494035"/>
              <a:gd name="connsiteY6739" fmla="*/ 108104 h 3722228"/>
              <a:gd name="connsiteX6740" fmla="*/ 2203060 w 6494035"/>
              <a:gd name="connsiteY6740" fmla="*/ 112660 h 3722228"/>
              <a:gd name="connsiteX6741" fmla="*/ 2160224 w 6494035"/>
              <a:gd name="connsiteY6741" fmla="*/ 112660 h 3722228"/>
              <a:gd name="connsiteX6742" fmla="*/ 2175719 w 6494035"/>
              <a:gd name="connsiteY6742" fmla="*/ 123616 h 3722228"/>
              <a:gd name="connsiteX6743" fmla="*/ 2215355 w 6494035"/>
              <a:gd name="connsiteY6743" fmla="*/ 119959 h 3722228"/>
              <a:gd name="connsiteX6744" fmla="*/ 2172519 w 6494035"/>
              <a:gd name="connsiteY6744" fmla="*/ 139129 h 3722228"/>
              <a:gd name="connsiteX6745" fmla="*/ 2149276 w 6494035"/>
              <a:gd name="connsiteY6745" fmla="*/ 146427 h 3722228"/>
              <a:gd name="connsiteX6746" fmla="*/ 2126061 w 6494035"/>
              <a:gd name="connsiteY6746" fmla="*/ 158731 h 3722228"/>
              <a:gd name="connsiteX6747" fmla="*/ 2106440 w 6494035"/>
              <a:gd name="connsiteY6747" fmla="*/ 169687 h 3722228"/>
              <a:gd name="connsiteX6748" fmla="*/ 2083225 w 6494035"/>
              <a:gd name="connsiteY6748" fmla="*/ 189755 h 3722228"/>
              <a:gd name="connsiteX6749" fmla="*/ 2056782 w 6494035"/>
              <a:gd name="connsiteY6749" fmla="*/ 196140 h 3722228"/>
              <a:gd name="connsiteX6750" fmla="*/ 2025791 w 6494035"/>
              <a:gd name="connsiteY6750" fmla="*/ 203888 h 3722228"/>
              <a:gd name="connsiteX6751" fmla="*/ 1998451 w 6494035"/>
              <a:gd name="connsiteY6751" fmla="*/ 200695 h 3722228"/>
              <a:gd name="connsiteX6752" fmla="*/ 1975207 w 6494035"/>
              <a:gd name="connsiteY6752" fmla="*/ 196140 h 3722228"/>
              <a:gd name="connsiteX6753" fmla="*/ 1947417 w 6494035"/>
              <a:gd name="connsiteY6753" fmla="*/ 216208 h 3722228"/>
              <a:gd name="connsiteX6754" fmla="*/ 1975207 w 6494035"/>
              <a:gd name="connsiteY6754" fmla="*/ 216208 h 3722228"/>
              <a:gd name="connsiteX6755" fmla="*/ 1990703 w 6494035"/>
              <a:gd name="connsiteY6755" fmla="*/ 231720 h 3722228"/>
              <a:gd name="connsiteX6756" fmla="*/ 1970660 w 6494035"/>
              <a:gd name="connsiteY6756" fmla="*/ 250425 h 3722228"/>
              <a:gd name="connsiteX6757" fmla="*/ 1959712 w 6494035"/>
              <a:gd name="connsiteY6757" fmla="*/ 262279 h 3722228"/>
              <a:gd name="connsiteX6758" fmla="*/ 1924623 w 6494035"/>
              <a:gd name="connsiteY6758" fmla="*/ 262279 h 3722228"/>
              <a:gd name="connsiteX6759" fmla="*/ 1916876 w 6494035"/>
              <a:gd name="connsiteY6759" fmla="*/ 273219 h 3722228"/>
              <a:gd name="connsiteX6760" fmla="*/ 1901381 w 6494035"/>
              <a:gd name="connsiteY6760" fmla="*/ 280984 h 3722228"/>
              <a:gd name="connsiteX6761" fmla="*/ 1874966 w 6494035"/>
              <a:gd name="connsiteY6761" fmla="*/ 280984 h 3722228"/>
              <a:gd name="connsiteX6762" fmla="*/ 1862643 w 6494035"/>
              <a:gd name="connsiteY6762" fmla="*/ 262279 h 3722228"/>
              <a:gd name="connsiteX6763" fmla="*/ 1851723 w 6494035"/>
              <a:gd name="connsiteY6763" fmla="*/ 280984 h 3722228"/>
              <a:gd name="connsiteX6764" fmla="*/ 1878138 w 6494035"/>
              <a:gd name="connsiteY6764" fmla="*/ 301051 h 3722228"/>
              <a:gd name="connsiteX6765" fmla="*/ 1898208 w 6494035"/>
              <a:gd name="connsiteY6765" fmla="*/ 301051 h 3722228"/>
              <a:gd name="connsiteX6766" fmla="*/ 1878138 w 6494035"/>
              <a:gd name="connsiteY6766" fmla="*/ 324312 h 3722228"/>
              <a:gd name="connsiteX6767" fmla="*/ 1862643 w 6494035"/>
              <a:gd name="connsiteY6767" fmla="*/ 332076 h 3722228"/>
              <a:gd name="connsiteX6768" fmla="*/ 1836228 w 6494035"/>
              <a:gd name="connsiteY6768" fmla="*/ 327504 h 3722228"/>
              <a:gd name="connsiteX6769" fmla="*/ 1843975 w 6494035"/>
              <a:gd name="connsiteY6769" fmla="*/ 319756 h 3722228"/>
              <a:gd name="connsiteX6770" fmla="*/ 1839877 w 6494035"/>
              <a:gd name="connsiteY6770" fmla="*/ 311992 h 3722228"/>
              <a:gd name="connsiteX6771" fmla="*/ 1828481 w 6494035"/>
              <a:gd name="connsiteY6771" fmla="*/ 301051 h 3722228"/>
              <a:gd name="connsiteX6772" fmla="*/ 1816634 w 6494035"/>
              <a:gd name="connsiteY6772" fmla="*/ 316564 h 3722228"/>
              <a:gd name="connsiteX6773" fmla="*/ 1773348 w 6494035"/>
              <a:gd name="connsiteY6773" fmla="*/ 311992 h 3722228"/>
              <a:gd name="connsiteX6774" fmla="*/ 1742807 w 6494035"/>
              <a:gd name="connsiteY6774" fmla="*/ 301051 h 3722228"/>
              <a:gd name="connsiteX6775" fmla="*/ 1719564 w 6494035"/>
              <a:gd name="connsiteY6775" fmla="*/ 288732 h 3722228"/>
              <a:gd name="connsiteX6776" fmla="*/ 1724111 w 6494035"/>
              <a:gd name="connsiteY6776" fmla="*/ 280984 h 3722228"/>
              <a:gd name="connsiteX6777" fmla="*/ 1735060 w 6494035"/>
              <a:gd name="connsiteY6777" fmla="*/ 270027 h 3722228"/>
              <a:gd name="connsiteX6778" fmla="*/ 1750555 w 6494035"/>
              <a:gd name="connsiteY6778" fmla="*/ 258172 h 3722228"/>
              <a:gd name="connsiteX6779" fmla="*/ 1777896 w 6494035"/>
              <a:gd name="connsiteY6779" fmla="*/ 270027 h 3722228"/>
              <a:gd name="connsiteX6780" fmla="*/ 1777896 w 6494035"/>
              <a:gd name="connsiteY6780" fmla="*/ 250425 h 3722228"/>
              <a:gd name="connsiteX6781" fmla="*/ 1781096 w 6494035"/>
              <a:gd name="connsiteY6781" fmla="*/ 234912 h 3722228"/>
              <a:gd name="connsiteX6782" fmla="*/ 1801139 w 6494035"/>
              <a:gd name="connsiteY6782" fmla="*/ 234912 h 3722228"/>
              <a:gd name="connsiteX6783" fmla="*/ 1805686 w 6494035"/>
              <a:gd name="connsiteY6783" fmla="*/ 254531 h 3722228"/>
              <a:gd name="connsiteX6784" fmla="*/ 1808886 w 6494035"/>
              <a:gd name="connsiteY6784" fmla="*/ 270027 h 3722228"/>
              <a:gd name="connsiteX6785" fmla="*/ 1828481 w 6494035"/>
              <a:gd name="connsiteY6785" fmla="*/ 270027 h 3722228"/>
              <a:gd name="connsiteX6786" fmla="*/ 1859470 w 6494035"/>
              <a:gd name="connsiteY6786" fmla="*/ 250425 h 3722228"/>
              <a:gd name="connsiteX6787" fmla="*/ 1847148 w 6494035"/>
              <a:gd name="connsiteY6787" fmla="*/ 250425 h 3722228"/>
              <a:gd name="connsiteX6788" fmla="*/ 1828481 w 6494035"/>
              <a:gd name="connsiteY6788" fmla="*/ 254531 h 3722228"/>
              <a:gd name="connsiteX6789" fmla="*/ 1854895 w 6494035"/>
              <a:gd name="connsiteY6789" fmla="*/ 192948 h 3722228"/>
              <a:gd name="connsiteX6790" fmla="*/ 1870390 w 6494035"/>
              <a:gd name="connsiteY6790" fmla="*/ 200695 h 3722228"/>
              <a:gd name="connsiteX6791" fmla="*/ 1885886 w 6494035"/>
              <a:gd name="connsiteY6791" fmla="*/ 219400 h 3722228"/>
              <a:gd name="connsiteX6792" fmla="*/ 1893632 w 6494035"/>
              <a:gd name="connsiteY6792" fmla="*/ 208460 h 3722228"/>
              <a:gd name="connsiteX6793" fmla="*/ 1909128 w 6494035"/>
              <a:gd name="connsiteY6793" fmla="*/ 196140 h 3722228"/>
              <a:gd name="connsiteX6794" fmla="*/ 1890461 w 6494035"/>
              <a:gd name="connsiteY6794" fmla="*/ 192948 h 3722228"/>
              <a:gd name="connsiteX6795" fmla="*/ 1882714 w 6494035"/>
              <a:gd name="connsiteY6795" fmla="*/ 177435 h 3722228"/>
              <a:gd name="connsiteX6796" fmla="*/ 1878138 w 6494035"/>
              <a:gd name="connsiteY6796" fmla="*/ 150983 h 3722228"/>
              <a:gd name="connsiteX6797" fmla="*/ 1885886 w 6494035"/>
              <a:gd name="connsiteY6797" fmla="*/ 127723 h 3722228"/>
              <a:gd name="connsiteX6798" fmla="*/ 1905956 w 6494035"/>
              <a:gd name="connsiteY6798" fmla="*/ 123616 h 3722228"/>
              <a:gd name="connsiteX6799" fmla="*/ 1920974 w 6494035"/>
              <a:gd name="connsiteY6799" fmla="*/ 131364 h 3722228"/>
              <a:gd name="connsiteX6800" fmla="*/ 1928722 w 6494035"/>
              <a:gd name="connsiteY6800" fmla="*/ 158731 h 3722228"/>
              <a:gd name="connsiteX6801" fmla="*/ 1932371 w 6494035"/>
              <a:gd name="connsiteY6801" fmla="*/ 182008 h 3722228"/>
              <a:gd name="connsiteX6802" fmla="*/ 1955165 w 6494035"/>
              <a:gd name="connsiteY6802" fmla="*/ 169687 h 3722228"/>
              <a:gd name="connsiteX6803" fmla="*/ 1940118 w 6494035"/>
              <a:gd name="connsiteY6803" fmla="*/ 154175 h 3722228"/>
              <a:gd name="connsiteX6804" fmla="*/ 1936469 w 6494035"/>
              <a:gd name="connsiteY6804" fmla="*/ 135471 h 3722228"/>
              <a:gd name="connsiteX6805" fmla="*/ 1955165 w 6494035"/>
              <a:gd name="connsiteY6805" fmla="*/ 135471 h 3722228"/>
              <a:gd name="connsiteX6806" fmla="*/ 1993902 w 6494035"/>
              <a:gd name="connsiteY6806" fmla="*/ 131364 h 3722228"/>
              <a:gd name="connsiteX6807" fmla="*/ 2036739 w 6494035"/>
              <a:gd name="connsiteY6807" fmla="*/ 119959 h 3722228"/>
              <a:gd name="connsiteX6808" fmla="*/ 2018043 w 6494035"/>
              <a:gd name="connsiteY6808" fmla="*/ 115852 h 3722228"/>
              <a:gd name="connsiteX6809" fmla="*/ 2056782 w 6494035"/>
              <a:gd name="connsiteY6809" fmla="*/ 89399 h 3722228"/>
              <a:gd name="connsiteX6810" fmla="*/ 2013945 w 6494035"/>
              <a:gd name="connsiteY6810" fmla="*/ 104912 h 3722228"/>
              <a:gd name="connsiteX6811" fmla="*/ 1975207 w 6494035"/>
              <a:gd name="connsiteY6811" fmla="*/ 123616 h 3722228"/>
              <a:gd name="connsiteX6812" fmla="*/ 1932371 w 6494035"/>
              <a:gd name="connsiteY6812" fmla="*/ 119959 h 3722228"/>
              <a:gd name="connsiteX6813" fmla="*/ 1909128 w 6494035"/>
              <a:gd name="connsiteY6813" fmla="*/ 108104 h 3722228"/>
              <a:gd name="connsiteX6814" fmla="*/ 1932371 w 6494035"/>
              <a:gd name="connsiteY6814" fmla="*/ 92592 h 3722228"/>
              <a:gd name="connsiteX6815" fmla="*/ 1986155 w 6494035"/>
              <a:gd name="connsiteY6815" fmla="*/ 84844 h 3722228"/>
              <a:gd name="connsiteX6816" fmla="*/ 1940118 w 6494035"/>
              <a:gd name="connsiteY6816" fmla="*/ 84844 h 3722228"/>
              <a:gd name="connsiteX6817" fmla="*/ 1901381 w 6494035"/>
              <a:gd name="connsiteY6817" fmla="*/ 100356 h 3722228"/>
              <a:gd name="connsiteX6818" fmla="*/ 1878138 w 6494035"/>
              <a:gd name="connsiteY6818" fmla="*/ 81652 h 3722228"/>
              <a:gd name="connsiteX6819" fmla="*/ 1959712 w 6494035"/>
              <a:gd name="connsiteY6819" fmla="*/ 73887 h 3722228"/>
              <a:gd name="connsiteX6820" fmla="*/ 1870390 w 6494035"/>
              <a:gd name="connsiteY6820" fmla="*/ 69332 h 3722228"/>
              <a:gd name="connsiteX6821" fmla="*/ 1928722 w 6494035"/>
              <a:gd name="connsiteY6821" fmla="*/ 53819 h 3722228"/>
              <a:gd name="connsiteX6822" fmla="*/ 1882714 w 6494035"/>
              <a:gd name="connsiteY6822" fmla="*/ 46520 h 3722228"/>
              <a:gd name="connsiteX6823" fmla="*/ 1882714 w 6494035"/>
              <a:gd name="connsiteY6823" fmla="*/ 35115 h 3722228"/>
              <a:gd name="connsiteX6824" fmla="*/ 1924623 w 6494035"/>
              <a:gd name="connsiteY6824" fmla="*/ 31025 h 3722228"/>
              <a:gd name="connsiteX6825" fmla="*/ 1951964 w 6494035"/>
              <a:gd name="connsiteY6825" fmla="*/ 23260 h 3722228"/>
              <a:gd name="connsiteX6826" fmla="*/ 1959712 w 6494035"/>
              <a:gd name="connsiteY6826" fmla="*/ 31025 h 3722228"/>
              <a:gd name="connsiteX6827" fmla="*/ 1990703 w 6494035"/>
              <a:gd name="connsiteY6827" fmla="*/ 38773 h 3722228"/>
              <a:gd name="connsiteX6828" fmla="*/ 1975207 w 6494035"/>
              <a:gd name="connsiteY6828" fmla="*/ 20068 h 3722228"/>
              <a:gd name="connsiteX6829" fmla="*/ 1998451 w 6494035"/>
              <a:gd name="connsiteY6829" fmla="*/ 7748 h 3722228"/>
              <a:gd name="connsiteX6830" fmla="*/ 2018043 w 6494035"/>
              <a:gd name="connsiteY6830" fmla="*/ 20068 h 3722228"/>
              <a:gd name="connsiteX6831" fmla="*/ 2013945 w 6494035"/>
              <a:gd name="connsiteY6831" fmla="*/ 38773 h 3722228"/>
              <a:gd name="connsiteX6832" fmla="*/ 2036739 w 6494035"/>
              <a:gd name="connsiteY6832" fmla="*/ 50627 h 3722228"/>
              <a:gd name="connsiteX6833" fmla="*/ 2033539 w 6494035"/>
              <a:gd name="connsiteY6833" fmla="*/ 23260 h 3722228"/>
              <a:gd name="connsiteX6834" fmla="*/ 2059982 w 6494035"/>
              <a:gd name="connsiteY6834" fmla="*/ 7748 h 3722228"/>
              <a:gd name="connsiteX6835" fmla="*/ 2095071 w 6494035"/>
              <a:gd name="connsiteY6835" fmla="*/ 4556 h 3722228"/>
              <a:gd name="connsiteX6836" fmla="*/ 2110566 w 6494035"/>
              <a:gd name="connsiteY6836" fmla="*/ 38773 h 372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</a:cxnLst>
            <a:rect l="l" t="t" r="r" b="b"/>
            <a:pathLst>
              <a:path w="6494035" h="3722228">
                <a:moveTo>
                  <a:pt x="1689094" y="3652082"/>
                </a:moveTo>
                <a:lnTo>
                  <a:pt x="1704611" y="3652082"/>
                </a:lnTo>
                <a:lnTo>
                  <a:pt x="1716471" y="3663086"/>
                </a:lnTo>
                <a:lnTo>
                  <a:pt x="1720126" y="3675463"/>
                </a:lnTo>
                <a:lnTo>
                  <a:pt x="1747503" y="3691053"/>
                </a:lnTo>
                <a:lnTo>
                  <a:pt x="1766215" y="3706642"/>
                </a:lnTo>
                <a:lnTo>
                  <a:pt x="1786293" y="3709851"/>
                </a:lnTo>
                <a:lnTo>
                  <a:pt x="1763019" y="3722228"/>
                </a:lnTo>
                <a:lnTo>
                  <a:pt x="1739745" y="3717643"/>
                </a:lnTo>
                <a:lnTo>
                  <a:pt x="1720126" y="3717643"/>
                </a:lnTo>
                <a:lnTo>
                  <a:pt x="1696852" y="3722228"/>
                </a:lnTo>
                <a:lnTo>
                  <a:pt x="1662624" y="3709851"/>
                </a:lnTo>
                <a:lnTo>
                  <a:pt x="1708713" y="3706642"/>
                </a:lnTo>
                <a:lnTo>
                  <a:pt x="1689094" y="3686467"/>
                </a:lnTo>
                <a:lnTo>
                  <a:pt x="1696852" y="3675463"/>
                </a:lnTo>
                <a:lnTo>
                  <a:pt x="1681336" y="3678672"/>
                </a:lnTo>
                <a:lnTo>
                  <a:pt x="1681336" y="3659877"/>
                </a:lnTo>
                <a:close/>
                <a:moveTo>
                  <a:pt x="1851701" y="3605393"/>
                </a:moveTo>
                <a:lnTo>
                  <a:pt x="1875118" y="3605393"/>
                </a:lnTo>
                <a:lnTo>
                  <a:pt x="1867313" y="3621029"/>
                </a:lnTo>
                <a:lnTo>
                  <a:pt x="1854915" y="3628847"/>
                </a:lnTo>
                <a:lnTo>
                  <a:pt x="1847108" y="3624248"/>
                </a:lnTo>
                <a:close/>
                <a:moveTo>
                  <a:pt x="1883087" y="3601976"/>
                </a:moveTo>
                <a:lnTo>
                  <a:pt x="1890685" y="3601976"/>
                </a:lnTo>
                <a:lnTo>
                  <a:pt x="1898281" y="3601976"/>
                </a:lnTo>
                <a:lnTo>
                  <a:pt x="1901410" y="3609553"/>
                </a:lnTo>
                <a:lnTo>
                  <a:pt x="1905879" y="3614008"/>
                </a:lnTo>
                <a:lnTo>
                  <a:pt x="1890685" y="3621138"/>
                </a:lnTo>
                <a:lnTo>
                  <a:pt x="1878620" y="3632278"/>
                </a:lnTo>
                <a:lnTo>
                  <a:pt x="1871023" y="3624704"/>
                </a:lnTo>
                <a:lnTo>
                  <a:pt x="1878620" y="3614008"/>
                </a:lnTo>
                <a:close/>
                <a:moveTo>
                  <a:pt x="6358915" y="3490376"/>
                </a:moveTo>
                <a:lnTo>
                  <a:pt x="6363027" y="3494930"/>
                </a:lnTo>
                <a:lnTo>
                  <a:pt x="6363027" y="3502661"/>
                </a:lnTo>
                <a:lnTo>
                  <a:pt x="6363027" y="3505850"/>
                </a:lnTo>
                <a:lnTo>
                  <a:pt x="6363027" y="3513581"/>
                </a:lnTo>
                <a:lnTo>
                  <a:pt x="6363027" y="3517676"/>
                </a:lnTo>
                <a:lnTo>
                  <a:pt x="6370804" y="3513581"/>
                </a:lnTo>
                <a:lnTo>
                  <a:pt x="6370804" y="3517676"/>
                </a:lnTo>
                <a:lnTo>
                  <a:pt x="6374460" y="3521313"/>
                </a:lnTo>
                <a:lnTo>
                  <a:pt x="6370804" y="3525408"/>
                </a:lnTo>
                <a:lnTo>
                  <a:pt x="6370804" y="3536328"/>
                </a:lnTo>
                <a:lnTo>
                  <a:pt x="6366683" y="3547707"/>
                </a:lnTo>
                <a:lnTo>
                  <a:pt x="6358915" y="3562722"/>
                </a:lnTo>
                <a:lnTo>
                  <a:pt x="6351137" y="3575007"/>
                </a:lnTo>
                <a:lnTo>
                  <a:pt x="6343369" y="3585927"/>
                </a:lnTo>
                <a:lnTo>
                  <a:pt x="6340169" y="3598212"/>
                </a:lnTo>
                <a:lnTo>
                  <a:pt x="6343369" y="3605954"/>
                </a:lnTo>
                <a:lnTo>
                  <a:pt x="6335592" y="3601400"/>
                </a:lnTo>
                <a:lnTo>
                  <a:pt x="6332391" y="3605954"/>
                </a:lnTo>
                <a:lnTo>
                  <a:pt x="6327814" y="3601400"/>
                </a:lnTo>
                <a:lnTo>
                  <a:pt x="6327814" y="3605954"/>
                </a:lnTo>
                <a:lnTo>
                  <a:pt x="6316845" y="3613685"/>
                </a:lnTo>
                <a:lnTo>
                  <a:pt x="6304500" y="3624605"/>
                </a:lnTo>
                <a:lnTo>
                  <a:pt x="6301299" y="3640079"/>
                </a:lnTo>
                <a:lnTo>
                  <a:pt x="6293522" y="3647362"/>
                </a:lnTo>
                <a:lnTo>
                  <a:pt x="6285754" y="3659648"/>
                </a:lnTo>
                <a:lnTo>
                  <a:pt x="6277976" y="3667379"/>
                </a:lnTo>
                <a:lnTo>
                  <a:pt x="6281177" y="3670568"/>
                </a:lnTo>
                <a:lnTo>
                  <a:pt x="6277976" y="3670568"/>
                </a:lnTo>
                <a:lnTo>
                  <a:pt x="6270199" y="3678299"/>
                </a:lnTo>
                <a:lnTo>
                  <a:pt x="6258319" y="3686031"/>
                </a:lnTo>
                <a:lnTo>
                  <a:pt x="6254653" y="3693773"/>
                </a:lnTo>
                <a:lnTo>
                  <a:pt x="6234995" y="3698316"/>
                </a:lnTo>
                <a:lnTo>
                  <a:pt x="6230418" y="3693773"/>
                </a:lnTo>
                <a:lnTo>
                  <a:pt x="6222650" y="3690584"/>
                </a:lnTo>
                <a:lnTo>
                  <a:pt x="6222650" y="3682853"/>
                </a:lnTo>
                <a:lnTo>
                  <a:pt x="6211672" y="3678299"/>
                </a:lnTo>
                <a:lnTo>
                  <a:pt x="6211672" y="3675111"/>
                </a:lnTo>
                <a:lnTo>
                  <a:pt x="6203904" y="3675111"/>
                </a:lnTo>
                <a:lnTo>
                  <a:pt x="6196127" y="3670568"/>
                </a:lnTo>
                <a:lnTo>
                  <a:pt x="6199327" y="3662826"/>
                </a:lnTo>
                <a:lnTo>
                  <a:pt x="6196127" y="3662826"/>
                </a:lnTo>
                <a:lnTo>
                  <a:pt x="6196127" y="3659648"/>
                </a:lnTo>
                <a:lnTo>
                  <a:pt x="6203904" y="3659648"/>
                </a:lnTo>
                <a:lnTo>
                  <a:pt x="6203904" y="3651906"/>
                </a:lnTo>
                <a:lnTo>
                  <a:pt x="6207104" y="3644174"/>
                </a:lnTo>
                <a:lnTo>
                  <a:pt x="6214873" y="3647362"/>
                </a:lnTo>
                <a:lnTo>
                  <a:pt x="6211672" y="3640079"/>
                </a:lnTo>
                <a:lnTo>
                  <a:pt x="6214873" y="3640079"/>
                </a:lnTo>
                <a:lnTo>
                  <a:pt x="6214873" y="3636432"/>
                </a:lnTo>
                <a:lnTo>
                  <a:pt x="6219450" y="3632337"/>
                </a:lnTo>
                <a:lnTo>
                  <a:pt x="6222650" y="3632337"/>
                </a:lnTo>
                <a:lnTo>
                  <a:pt x="6222650" y="3628700"/>
                </a:lnTo>
                <a:lnTo>
                  <a:pt x="6234995" y="3624605"/>
                </a:lnTo>
                <a:lnTo>
                  <a:pt x="6242764" y="3613685"/>
                </a:lnTo>
                <a:lnTo>
                  <a:pt x="6242764" y="3616874"/>
                </a:lnTo>
                <a:lnTo>
                  <a:pt x="6246885" y="3616874"/>
                </a:lnTo>
                <a:lnTo>
                  <a:pt x="6246885" y="3609132"/>
                </a:lnTo>
                <a:lnTo>
                  <a:pt x="6254653" y="3601400"/>
                </a:lnTo>
                <a:lnTo>
                  <a:pt x="6265631" y="3601400"/>
                </a:lnTo>
                <a:lnTo>
                  <a:pt x="6277976" y="3593669"/>
                </a:lnTo>
                <a:lnTo>
                  <a:pt x="6301299" y="3578195"/>
                </a:lnTo>
                <a:lnTo>
                  <a:pt x="6320045" y="3562722"/>
                </a:lnTo>
                <a:lnTo>
                  <a:pt x="6332391" y="3540882"/>
                </a:lnTo>
                <a:lnTo>
                  <a:pt x="6335592" y="3533150"/>
                </a:lnTo>
                <a:lnTo>
                  <a:pt x="6340169" y="3529055"/>
                </a:lnTo>
                <a:lnTo>
                  <a:pt x="6347937" y="3517676"/>
                </a:lnTo>
                <a:lnTo>
                  <a:pt x="6351137" y="3502661"/>
                </a:lnTo>
                <a:close/>
                <a:moveTo>
                  <a:pt x="5821217" y="3443683"/>
                </a:moveTo>
                <a:lnTo>
                  <a:pt x="5825758" y="3443683"/>
                </a:lnTo>
                <a:lnTo>
                  <a:pt x="5828938" y="3448259"/>
                </a:lnTo>
                <a:lnTo>
                  <a:pt x="5840744" y="3456042"/>
                </a:lnTo>
                <a:lnTo>
                  <a:pt x="5860726" y="3459245"/>
                </a:lnTo>
                <a:lnTo>
                  <a:pt x="5871625" y="3456042"/>
                </a:lnTo>
                <a:lnTo>
                  <a:pt x="5875711" y="3456042"/>
                </a:lnTo>
                <a:lnTo>
                  <a:pt x="5887063" y="3451466"/>
                </a:lnTo>
                <a:lnTo>
                  <a:pt x="5887063" y="3456042"/>
                </a:lnTo>
                <a:lnTo>
                  <a:pt x="5879342" y="3497699"/>
                </a:lnTo>
                <a:lnTo>
                  <a:pt x="5875711" y="3497699"/>
                </a:lnTo>
                <a:lnTo>
                  <a:pt x="5875711" y="3494491"/>
                </a:lnTo>
                <a:lnTo>
                  <a:pt x="5871625" y="3497699"/>
                </a:lnTo>
                <a:lnTo>
                  <a:pt x="5871625" y="3505477"/>
                </a:lnTo>
                <a:lnTo>
                  <a:pt x="5868446" y="3513261"/>
                </a:lnTo>
                <a:lnTo>
                  <a:pt x="5863905" y="3525162"/>
                </a:lnTo>
                <a:lnTo>
                  <a:pt x="5856185" y="3528822"/>
                </a:lnTo>
                <a:lnTo>
                  <a:pt x="5856185" y="3521044"/>
                </a:lnTo>
                <a:lnTo>
                  <a:pt x="5860726" y="3521044"/>
                </a:lnTo>
                <a:lnTo>
                  <a:pt x="5860726" y="3513261"/>
                </a:lnTo>
                <a:lnTo>
                  <a:pt x="5856185" y="3513261"/>
                </a:lnTo>
                <a:lnTo>
                  <a:pt x="5848464" y="3525162"/>
                </a:lnTo>
                <a:lnTo>
                  <a:pt x="5844378" y="3525162"/>
                </a:lnTo>
                <a:lnTo>
                  <a:pt x="5840744" y="3536606"/>
                </a:lnTo>
                <a:lnTo>
                  <a:pt x="5833023" y="3536606"/>
                </a:lnTo>
                <a:lnTo>
                  <a:pt x="5825758" y="3532945"/>
                </a:lnTo>
                <a:lnTo>
                  <a:pt x="5821217" y="3528822"/>
                </a:lnTo>
                <a:lnTo>
                  <a:pt x="5825758" y="3528822"/>
                </a:lnTo>
                <a:lnTo>
                  <a:pt x="5825758" y="3525162"/>
                </a:lnTo>
                <a:lnTo>
                  <a:pt x="5818038" y="3521044"/>
                </a:lnTo>
                <a:lnTo>
                  <a:pt x="5813497" y="3510058"/>
                </a:lnTo>
                <a:lnTo>
                  <a:pt x="5818038" y="3494491"/>
                </a:lnTo>
                <a:lnTo>
                  <a:pt x="5821217" y="3497699"/>
                </a:lnTo>
                <a:lnTo>
                  <a:pt x="5821217" y="3494491"/>
                </a:lnTo>
                <a:lnTo>
                  <a:pt x="5818038" y="3451466"/>
                </a:lnTo>
                <a:close/>
                <a:moveTo>
                  <a:pt x="6389263" y="3296783"/>
                </a:moveTo>
                <a:lnTo>
                  <a:pt x="6393822" y="3296783"/>
                </a:lnTo>
                <a:lnTo>
                  <a:pt x="6393822" y="3301349"/>
                </a:lnTo>
                <a:lnTo>
                  <a:pt x="6393822" y="3309122"/>
                </a:lnTo>
                <a:lnTo>
                  <a:pt x="6397010" y="3312318"/>
                </a:lnTo>
                <a:lnTo>
                  <a:pt x="6404752" y="3316883"/>
                </a:lnTo>
                <a:lnTo>
                  <a:pt x="6409305" y="3324188"/>
                </a:lnTo>
                <a:lnTo>
                  <a:pt x="6412494" y="3324188"/>
                </a:lnTo>
                <a:lnTo>
                  <a:pt x="6412494" y="3339722"/>
                </a:lnTo>
                <a:lnTo>
                  <a:pt x="6409305" y="3343374"/>
                </a:lnTo>
                <a:lnTo>
                  <a:pt x="6412494" y="3350691"/>
                </a:lnTo>
                <a:lnTo>
                  <a:pt x="6412494" y="3363018"/>
                </a:lnTo>
                <a:lnTo>
                  <a:pt x="6417053" y="3373986"/>
                </a:lnTo>
                <a:lnTo>
                  <a:pt x="6420241" y="3386313"/>
                </a:lnTo>
                <a:lnTo>
                  <a:pt x="6428895" y="3386313"/>
                </a:lnTo>
                <a:lnTo>
                  <a:pt x="6436637" y="3370791"/>
                </a:lnTo>
                <a:lnTo>
                  <a:pt x="6436637" y="3366213"/>
                </a:lnTo>
                <a:lnTo>
                  <a:pt x="6436637" y="3358452"/>
                </a:lnTo>
                <a:lnTo>
                  <a:pt x="6447573" y="3358452"/>
                </a:lnTo>
                <a:lnTo>
                  <a:pt x="6447573" y="3370791"/>
                </a:lnTo>
                <a:lnTo>
                  <a:pt x="6459868" y="3381748"/>
                </a:lnTo>
                <a:lnTo>
                  <a:pt x="6470804" y="3381748"/>
                </a:lnTo>
                <a:lnTo>
                  <a:pt x="6482646" y="3370791"/>
                </a:lnTo>
                <a:lnTo>
                  <a:pt x="6494035" y="3370791"/>
                </a:lnTo>
                <a:lnTo>
                  <a:pt x="6494035" y="3381748"/>
                </a:lnTo>
                <a:lnTo>
                  <a:pt x="6482646" y="3394086"/>
                </a:lnTo>
                <a:lnTo>
                  <a:pt x="6447573" y="3463516"/>
                </a:lnTo>
                <a:lnTo>
                  <a:pt x="6424342" y="3486812"/>
                </a:lnTo>
                <a:lnTo>
                  <a:pt x="6409305" y="3502346"/>
                </a:lnTo>
                <a:lnTo>
                  <a:pt x="6397010" y="3517424"/>
                </a:lnTo>
                <a:lnTo>
                  <a:pt x="6381521" y="3536611"/>
                </a:lnTo>
                <a:lnTo>
                  <a:pt x="6381521" y="3525185"/>
                </a:lnTo>
                <a:lnTo>
                  <a:pt x="6378332" y="3528850"/>
                </a:lnTo>
                <a:lnTo>
                  <a:pt x="6378332" y="3521076"/>
                </a:lnTo>
                <a:lnTo>
                  <a:pt x="6381521" y="3513315"/>
                </a:lnTo>
                <a:lnTo>
                  <a:pt x="6389263" y="3494585"/>
                </a:lnTo>
                <a:lnTo>
                  <a:pt x="6389263" y="3479051"/>
                </a:lnTo>
                <a:lnTo>
                  <a:pt x="6386074" y="3471289"/>
                </a:lnTo>
                <a:lnTo>
                  <a:pt x="6381521" y="3463516"/>
                </a:lnTo>
                <a:lnTo>
                  <a:pt x="6378332" y="3455755"/>
                </a:lnTo>
                <a:lnTo>
                  <a:pt x="6381521" y="3447994"/>
                </a:lnTo>
                <a:lnTo>
                  <a:pt x="6389263" y="3443873"/>
                </a:lnTo>
                <a:lnTo>
                  <a:pt x="6397010" y="3417382"/>
                </a:lnTo>
                <a:lnTo>
                  <a:pt x="6401563" y="3420578"/>
                </a:lnTo>
                <a:lnTo>
                  <a:pt x="6401563" y="3405043"/>
                </a:lnTo>
                <a:lnTo>
                  <a:pt x="6401563" y="3386313"/>
                </a:lnTo>
                <a:lnTo>
                  <a:pt x="6404752" y="3386313"/>
                </a:lnTo>
                <a:lnTo>
                  <a:pt x="6409305" y="3378552"/>
                </a:lnTo>
                <a:lnTo>
                  <a:pt x="6401563" y="3378552"/>
                </a:lnTo>
                <a:lnTo>
                  <a:pt x="6401563" y="3366213"/>
                </a:lnTo>
                <a:lnTo>
                  <a:pt x="6401563" y="3363018"/>
                </a:lnTo>
                <a:lnTo>
                  <a:pt x="6404752" y="3366213"/>
                </a:lnTo>
                <a:lnTo>
                  <a:pt x="6404752" y="3363018"/>
                </a:lnTo>
                <a:lnTo>
                  <a:pt x="6404752" y="3355256"/>
                </a:lnTo>
                <a:lnTo>
                  <a:pt x="6401563" y="3355256"/>
                </a:lnTo>
                <a:lnTo>
                  <a:pt x="6397010" y="3358452"/>
                </a:lnTo>
                <a:lnTo>
                  <a:pt x="6393822" y="3316883"/>
                </a:lnTo>
                <a:close/>
                <a:moveTo>
                  <a:pt x="6327067" y="2889116"/>
                </a:moveTo>
                <a:lnTo>
                  <a:pt x="6331681" y="2893605"/>
                </a:lnTo>
                <a:lnTo>
                  <a:pt x="6342751" y="2908865"/>
                </a:lnTo>
                <a:lnTo>
                  <a:pt x="6347363" y="2912007"/>
                </a:lnTo>
                <a:lnTo>
                  <a:pt x="6347363" y="2919639"/>
                </a:lnTo>
                <a:lnTo>
                  <a:pt x="6355205" y="2927270"/>
                </a:lnTo>
                <a:lnTo>
                  <a:pt x="6363047" y="2942530"/>
                </a:lnTo>
                <a:lnTo>
                  <a:pt x="6363047" y="2950161"/>
                </a:lnTo>
                <a:lnTo>
                  <a:pt x="6355205" y="2946570"/>
                </a:lnTo>
                <a:lnTo>
                  <a:pt x="6355205" y="2938939"/>
                </a:lnTo>
                <a:lnTo>
                  <a:pt x="6342751" y="2931310"/>
                </a:lnTo>
                <a:lnTo>
                  <a:pt x="6331681" y="2908865"/>
                </a:lnTo>
                <a:close/>
                <a:moveTo>
                  <a:pt x="4105236" y="2861766"/>
                </a:moveTo>
                <a:lnTo>
                  <a:pt x="4112842" y="2869957"/>
                </a:lnTo>
                <a:lnTo>
                  <a:pt x="4108368" y="2873811"/>
                </a:lnTo>
                <a:lnTo>
                  <a:pt x="4100763" y="2869957"/>
                </a:lnTo>
                <a:close/>
                <a:moveTo>
                  <a:pt x="4150996" y="2842407"/>
                </a:moveTo>
                <a:lnTo>
                  <a:pt x="4156057" y="2850150"/>
                </a:lnTo>
                <a:lnTo>
                  <a:pt x="4150996" y="2857895"/>
                </a:lnTo>
                <a:lnTo>
                  <a:pt x="4147453" y="2854250"/>
                </a:lnTo>
                <a:lnTo>
                  <a:pt x="4147453" y="2850150"/>
                </a:lnTo>
                <a:close/>
                <a:moveTo>
                  <a:pt x="3989393" y="2669311"/>
                </a:moveTo>
                <a:lnTo>
                  <a:pt x="3989393" y="2677054"/>
                </a:lnTo>
                <a:lnTo>
                  <a:pt x="3992582" y="2677054"/>
                </a:lnTo>
                <a:lnTo>
                  <a:pt x="3992582" y="2684811"/>
                </a:lnTo>
                <a:lnTo>
                  <a:pt x="3997134" y="2689373"/>
                </a:lnTo>
                <a:lnTo>
                  <a:pt x="4008063" y="2719006"/>
                </a:lnTo>
                <a:lnTo>
                  <a:pt x="4012622" y="2738608"/>
                </a:lnTo>
                <a:lnTo>
                  <a:pt x="4004874" y="2754108"/>
                </a:lnTo>
                <a:lnTo>
                  <a:pt x="3997134" y="2746351"/>
                </a:lnTo>
                <a:lnTo>
                  <a:pt x="3992582" y="2746351"/>
                </a:lnTo>
                <a:lnTo>
                  <a:pt x="3992582" y="2754108"/>
                </a:lnTo>
                <a:lnTo>
                  <a:pt x="3997134" y="2765046"/>
                </a:lnTo>
                <a:lnTo>
                  <a:pt x="3989393" y="2780546"/>
                </a:lnTo>
                <a:lnTo>
                  <a:pt x="3989393" y="2788289"/>
                </a:lnTo>
                <a:lnTo>
                  <a:pt x="3973905" y="2834789"/>
                </a:lnTo>
                <a:lnTo>
                  <a:pt x="3950668" y="2888586"/>
                </a:lnTo>
                <a:lnTo>
                  <a:pt x="3927439" y="2950572"/>
                </a:lnTo>
                <a:lnTo>
                  <a:pt x="3915593" y="2958330"/>
                </a:lnTo>
                <a:lnTo>
                  <a:pt x="3903301" y="2962432"/>
                </a:lnTo>
                <a:lnTo>
                  <a:pt x="3892364" y="2966073"/>
                </a:lnTo>
                <a:lnTo>
                  <a:pt x="3884624" y="2958330"/>
                </a:lnTo>
                <a:lnTo>
                  <a:pt x="3869135" y="2954674"/>
                </a:lnTo>
                <a:lnTo>
                  <a:pt x="3861387" y="2939635"/>
                </a:lnTo>
                <a:lnTo>
                  <a:pt x="3861387" y="2916392"/>
                </a:lnTo>
                <a:lnTo>
                  <a:pt x="3856835" y="2908634"/>
                </a:lnTo>
                <a:lnTo>
                  <a:pt x="3853647" y="2885391"/>
                </a:lnTo>
                <a:lnTo>
                  <a:pt x="3861387" y="2873086"/>
                </a:lnTo>
                <a:lnTo>
                  <a:pt x="3864576" y="2869891"/>
                </a:lnTo>
                <a:lnTo>
                  <a:pt x="3884624" y="2842532"/>
                </a:lnTo>
                <a:lnTo>
                  <a:pt x="3884624" y="2838891"/>
                </a:lnTo>
                <a:lnTo>
                  <a:pt x="3884624" y="2831594"/>
                </a:lnTo>
                <a:lnTo>
                  <a:pt x="3880064" y="2823851"/>
                </a:lnTo>
                <a:lnTo>
                  <a:pt x="3876876" y="2816094"/>
                </a:lnTo>
                <a:lnTo>
                  <a:pt x="3876876" y="2796046"/>
                </a:lnTo>
                <a:lnTo>
                  <a:pt x="3884624" y="2769594"/>
                </a:lnTo>
                <a:lnTo>
                  <a:pt x="3887813" y="2761851"/>
                </a:lnTo>
                <a:lnTo>
                  <a:pt x="3895553" y="2757289"/>
                </a:lnTo>
                <a:lnTo>
                  <a:pt x="3903301" y="2754108"/>
                </a:lnTo>
                <a:lnTo>
                  <a:pt x="3911042" y="2757289"/>
                </a:lnTo>
                <a:lnTo>
                  <a:pt x="3911042" y="2754108"/>
                </a:lnTo>
                <a:lnTo>
                  <a:pt x="3918782" y="2749992"/>
                </a:lnTo>
                <a:lnTo>
                  <a:pt x="3927439" y="2754108"/>
                </a:lnTo>
                <a:lnTo>
                  <a:pt x="3923342" y="2746351"/>
                </a:lnTo>
                <a:lnTo>
                  <a:pt x="3938376" y="2738608"/>
                </a:lnTo>
                <a:lnTo>
                  <a:pt x="3938376" y="2746351"/>
                </a:lnTo>
                <a:lnTo>
                  <a:pt x="3946116" y="2742249"/>
                </a:lnTo>
                <a:lnTo>
                  <a:pt x="3942928" y="2738608"/>
                </a:lnTo>
                <a:lnTo>
                  <a:pt x="3950668" y="2726749"/>
                </a:lnTo>
                <a:lnTo>
                  <a:pt x="3950668" y="2734507"/>
                </a:lnTo>
                <a:lnTo>
                  <a:pt x="3958416" y="2726749"/>
                </a:lnTo>
                <a:lnTo>
                  <a:pt x="3961605" y="2726749"/>
                </a:lnTo>
                <a:lnTo>
                  <a:pt x="3953856" y="2723554"/>
                </a:lnTo>
                <a:lnTo>
                  <a:pt x="3958416" y="2715811"/>
                </a:lnTo>
                <a:lnTo>
                  <a:pt x="3961605" y="2719006"/>
                </a:lnTo>
                <a:lnTo>
                  <a:pt x="3961605" y="2715811"/>
                </a:lnTo>
                <a:lnTo>
                  <a:pt x="3958416" y="2704413"/>
                </a:lnTo>
                <a:lnTo>
                  <a:pt x="3966157" y="2704413"/>
                </a:lnTo>
                <a:lnTo>
                  <a:pt x="3966157" y="2708054"/>
                </a:lnTo>
                <a:lnTo>
                  <a:pt x="3973905" y="2700311"/>
                </a:lnTo>
                <a:lnTo>
                  <a:pt x="3977093" y="2704413"/>
                </a:lnTo>
                <a:lnTo>
                  <a:pt x="3981645" y="2692554"/>
                </a:lnTo>
                <a:lnTo>
                  <a:pt x="3977093" y="2681616"/>
                </a:lnTo>
                <a:lnTo>
                  <a:pt x="3984834" y="2677054"/>
                </a:lnTo>
                <a:close/>
                <a:moveTo>
                  <a:pt x="5910115" y="2661341"/>
                </a:moveTo>
                <a:lnTo>
                  <a:pt x="5910115" y="2665909"/>
                </a:lnTo>
                <a:lnTo>
                  <a:pt x="5914198" y="2673645"/>
                </a:lnTo>
                <a:lnTo>
                  <a:pt x="5914198" y="2688713"/>
                </a:lnTo>
                <a:lnTo>
                  <a:pt x="5917382" y="2688713"/>
                </a:lnTo>
                <a:lnTo>
                  <a:pt x="5917382" y="2696449"/>
                </a:lnTo>
                <a:lnTo>
                  <a:pt x="5921955" y="2700096"/>
                </a:lnTo>
                <a:lnTo>
                  <a:pt x="5921955" y="2711038"/>
                </a:lnTo>
                <a:lnTo>
                  <a:pt x="5925139" y="2711038"/>
                </a:lnTo>
                <a:lnTo>
                  <a:pt x="5925139" y="2730636"/>
                </a:lnTo>
                <a:lnTo>
                  <a:pt x="5929671" y="2749351"/>
                </a:lnTo>
                <a:lnTo>
                  <a:pt x="5932896" y="2746146"/>
                </a:lnTo>
                <a:lnTo>
                  <a:pt x="5940612" y="2738410"/>
                </a:lnTo>
                <a:lnTo>
                  <a:pt x="5945185" y="2749351"/>
                </a:lnTo>
                <a:lnTo>
                  <a:pt x="5956085" y="2757087"/>
                </a:lnTo>
                <a:lnTo>
                  <a:pt x="5956085" y="2784901"/>
                </a:lnTo>
                <a:lnTo>
                  <a:pt x="5956085" y="2792638"/>
                </a:lnTo>
                <a:lnTo>
                  <a:pt x="5963842" y="2803579"/>
                </a:lnTo>
                <a:lnTo>
                  <a:pt x="5968414" y="2823215"/>
                </a:lnTo>
                <a:lnTo>
                  <a:pt x="5968414" y="2834156"/>
                </a:lnTo>
                <a:lnTo>
                  <a:pt x="5968414" y="2841892"/>
                </a:lnTo>
                <a:lnTo>
                  <a:pt x="5971599" y="2849629"/>
                </a:lnTo>
                <a:lnTo>
                  <a:pt x="5979315" y="2861970"/>
                </a:lnTo>
                <a:lnTo>
                  <a:pt x="5991154" y="2861970"/>
                </a:lnTo>
                <a:lnTo>
                  <a:pt x="5994828" y="2872911"/>
                </a:lnTo>
                <a:lnTo>
                  <a:pt x="5998911" y="2872911"/>
                </a:lnTo>
                <a:lnTo>
                  <a:pt x="6010301" y="2880647"/>
                </a:lnTo>
                <a:lnTo>
                  <a:pt x="6014384" y="2888384"/>
                </a:lnTo>
                <a:lnTo>
                  <a:pt x="6018017" y="2892952"/>
                </a:lnTo>
                <a:lnTo>
                  <a:pt x="6010301" y="2896157"/>
                </a:lnTo>
                <a:lnTo>
                  <a:pt x="6014384" y="2903894"/>
                </a:lnTo>
                <a:lnTo>
                  <a:pt x="6022140" y="2915756"/>
                </a:lnTo>
                <a:lnTo>
                  <a:pt x="6022140" y="2919403"/>
                </a:lnTo>
                <a:lnTo>
                  <a:pt x="6029857" y="2942207"/>
                </a:lnTo>
                <a:lnTo>
                  <a:pt x="6033082" y="2946775"/>
                </a:lnTo>
                <a:lnTo>
                  <a:pt x="6033082" y="2931266"/>
                </a:lnTo>
                <a:lnTo>
                  <a:pt x="6045370" y="2942207"/>
                </a:lnTo>
                <a:lnTo>
                  <a:pt x="6045370" y="2939002"/>
                </a:lnTo>
                <a:lnTo>
                  <a:pt x="6049902" y="2946775"/>
                </a:lnTo>
                <a:lnTo>
                  <a:pt x="6049902" y="2965453"/>
                </a:lnTo>
                <a:lnTo>
                  <a:pt x="6040798" y="2965453"/>
                </a:lnTo>
                <a:lnTo>
                  <a:pt x="6045370" y="2973189"/>
                </a:lnTo>
                <a:lnTo>
                  <a:pt x="6057659" y="2980962"/>
                </a:lnTo>
                <a:lnTo>
                  <a:pt x="6064926" y="2988699"/>
                </a:lnTo>
                <a:lnTo>
                  <a:pt x="6068600" y="3000561"/>
                </a:lnTo>
                <a:lnTo>
                  <a:pt x="6076316" y="3008298"/>
                </a:lnTo>
                <a:lnTo>
                  <a:pt x="6080439" y="3016071"/>
                </a:lnTo>
                <a:lnTo>
                  <a:pt x="6076316" y="3027012"/>
                </a:lnTo>
                <a:lnTo>
                  <a:pt x="6084073" y="3042522"/>
                </a:lnTo>
                <a:lnTo>
                  <a:pt x="6076316" y="3073504"/>
                </a:lnTo>
                <a:lnTo>
                  <a:pt x="6080439" y="3089013"/>
                </a:lnTo>
                <a:lnTo>
                  <a:pt x="6076316" y="3116348"/>
                </a:lnTo>
                <a:lnTo>
                  <a:pt x="6064926" y="3142799"/>
                </a:lnTo>
                <a:lnTo>
                  <a:pt x="6057659" y="3170613"/>
                </a:lnTo>
                <a:lnTo>
                  <a:pt x="6037613" y="3201153"/>
                </a:lnTo>
                <a:lnTo>
                  <a:pt x="6037613" y="3204800"/>
                </a:lnTo>
                <a:lnTo>
                  <a:pt x="6037613" y="3208927"/>
                </a:lnTo>
                <a:lnTo>
                  <a:pt x="6014384" y="3227604"/>
                </a:lnTo>
                <a:lnTo>
                  <a:pt x="6010301" y="3239909"/>
                </a:lnTo>
                <a:lnTo>
                  <a:pt x="6006668" y="3250850"/>
                </a:lnTo>
                <a:lnTo>
                  <a:pt x="5991154" y="3270928"/>
                </a:lnTo>
                <a:lnTo>
                  <a:pt x="5983887" y="3285958"/>
                </a:lnTo>
                <a:lnTo>
                  <a:pt x="5963842" y="3320182"/>
                </a:lnTo>
                <a:lnTo>
                  <a:pt x="5952901" y="3351165"/>
                </a:lnTo>
                <a:lnTo>
                  <a:pt x="5932896" y="3363469"/>
                </a:lnTo>
                <a:lnTo>
                  <a:pt x="5902359" y="3363469"/>
                </a:lnTo>
                <a:lnTo>
                  <a:pt x="5890968" y="3374410"/>
                </a:lnTo>
                <a:lnTo>
                  <a:pt x="5868229" y="3386273"/>
                </a:lnTo>
                <a:lnTo>
                  <a:pt x="5871413" y="3389920"/>
                </a:lnTo>
                <a:lnTo>
                  <a:pt x="5868229" y="3397693"/>
                </a:lnTo>
                <a:lnTo>
                  <a:pt x="5860472" y="3382184"/>
                </a:lnTo>
                <a:lnTo>
                  <a:pt x="5855899" y="3378536"/>
                </a:lnTo>
                <a:lnTo>
                  <a:pt x="5855899" y="3374410"/>
                </a:lnTo>
                <a:lnTo>
                  <a:pt x="5855899" y="3366674"/>
                </a:lnTo>
                <a:lnTo>
                  <a:pt x="5844060" y="3374410"/>
                </a:lnTo>
                <a:lnTo>
                  <a:pt x="5840426" y="3374410"/>
                </a:lnTo>
                <a:lnTo>
                  <a:pt x="5848183" y="3366674"/>
                </a:lnTo>
                <a:lnTo>
                  <a:pt x="5848183" y="3358938"/>
                </a:lnTo>
                <a:lnTo>
                  <a:pt x="5836344" y="3363469"/>
                </a:lnTo>
                <a:lnTo>
                  <a:pt x="5840426" y="3363469"/>
                </a:lnTo>
                <a:lnTo>
                  <a:pt x="5840426" y="3371242"/>
                </a:lnTo>
                <a:lnTo>
                  <a:pt x="5813114" y="3386273"/>
                </a:lnTo>
                <a:lnTo>
                  <a:pt x="5802173" y="3374410"/>
                </a:lnTo>
                <a:lnTo>
                  <a:pt x="5789884" y="3371242"/>
                </a:lnTo>
                <a:lnTo>
                  <a:pt x="5782128" y="3363469"/>
                </a:lnTo>
                <a:lnTo>
                  <a:pt x="5778943" y="3366674"/>
                </a:lnTo>
                <a:lnTo>
                  <a:pt x="5766655" y="3358938"/>
                </a:lnTo>
                <a:lnTo>
                  <a:pt x="5758939" y="3355733"/>
                </a:lnTo>
                <a:lnTo>
                  <a:pt x="5755714" y="3347996"/>
                </a:lnTo>
                <a:lnTo>
                  <a:pt x="5747998" y="3335655"/>
                </a:lnTo>
                <a:lnTo>
                  <a:pt x="5747998" y="3324714"/>
                </a:lnTo>
                <a:lnTo>
                  <a:pt x="5755714" y="3309241"/>
                </a:lnTo>
                <a:lnTo>
                  <a:pt x="5743425" y="3285958"/>
                </a:lnTo>
                <a:lnTo>
                  <a:pt x="5751182" y="3281869"/>
                </a:lnTo>
                <a:lnTo>
                  <a:pt x="5751182" y="3278664"/>
                </a:lnTo>
                <a:lnTo>
                  <a:pt x="5740241" y="3278664"/>
                </a:lnTo>
                <a:lnTo>
                  <a:pt x="5728401" y="3281869"/>
                </a:lnTo>
                <a:lnTo>
                  <a:pt x="5736158" y="3274133"/>
                </a:lnTo>
                <a:lnTo>
                  <a:pt x="5740241" y="3263191"/>
                </a:lnTo>
                <a:lnTo>
                  <a:pt x="5736158" y="3239909"/>
                </a:lnTo>
                <a:lnTo>
                  <a:pt x="5728401" y="3247682"/>
                </a:lnTo>
                <a:lnTo>
                  <a:pt x="5720685" y="3266360"/>
                </a:lnTo>
                <a:lnTo>
                  <a:pt x="5712929" y="3266360"/>
                </a:lnTo>
                <a:lnTo>
                  <a:pt x="5705172" y="3270928"/>
                </a:lnTo>
                <a:lnTo>
                  <a:pt x="5709744" y="3263191"/>
                </a:lnTo>
                <a:lnTo>
                  <a:pt x="5717011" y="3263191"/>
                </a:lnTo>
                <a:lnTo>
                  <a:pt x="5720685" y="3243114"/>
                </a:lnTo>
                <a:lnTo>
                  <a:pt x="5732525" y="3227604"/>
                </a:lnTo>
                <a:lnTo>
                  <a:pt x="5736158" y="3216663"/>
                </a:lnTo>
                <a:lnTo>
                  <a:pt x="5740241" y="3212574"/>
                </a:lnTo>
                <a:lnTo>
                  <a:pt x="5740241" y="3193417"/>
                </a:lnTo>
                <a:lnTo>
                  <a:pt x="5736158" y="3208927"/>
                </a:lnTo>
                <a:lnTo>
                  <a:pt x="5732525" y="3208927"/>
                </a:lnTo>
                <a:lnTo>
                  <a:pt x="5720685" y="3224436"/>
                </a:lnTo>
                <a:lnTo>
                  <a:pt x="5709744" y="3232172"/>
                </a:lnTo>
                <a:lnTo>
                  <a:pt x="5694271" y="3243114"/>
                </a:lnTo>
                <a:lnTo>
                  <a:pt x="5686514" y="3250850"/>
                </a:lnTo>
                <a:lnTo>
                  <a:pt x="5689699" y="3258623"/>
                </a:lnTo>
                <a:lnTo>
                  <a:pt x="5681942" y="3258623"/>
                </a:lnTo>
                <a:lnTo>
                  <a:pt x="5678758" y="3250850"/>
                </a:lnTo>
                <a:lnTo>
                  <a:pt x="5678758" y="3247682"/>
                </a:lnTo>
                <a:lnTo>
                  <a:pt x="5678758" y="3235377"/>
                </a:lnTo>
                <a:lnTo>
                  <a:pt x="5674226" y="3224436"/>
                </a:lnTo>
                <a:lnTo>
                  <a:pt x="5671042" y="3212574"/>
                </a:lnTo>
                <a:lnTo>
                  <a:pt x="5663285" y="3208927"/>
                </a:lnTo>
                <a:lnTo>
                  <a:pt x="5663285" y="3197064"/>
                </a:lnTo>
                <a:lnTo>
                  <a:pt x="5666469" y="3193417"/>
                </a:lnTo>
                <a:lnTo>
                  <a:pt x="5658753" y="3189328"/>
                </a:lnTo>
                <a:lnTo>
                  <a:pt x="5663285" y="3186123"/>
                </a:lnTo>
                <a:lnTo>
                  <a:pt x="5654630" y="3178386"/>
                </a:lnTo>
                <a:lnTo>
                  <a:pt x="5646914" y="3181555"/>
                </a:lnTo>
                <a:lnTo>
                  <a:pt x="5639157" y="3173818"/>
                </a:lnTo>
                <a:lnTo>
                  <a:pt x="5631400" y="3173818"/>
                </a:lnTo>
                <a:lnTo>
                  <a:pt x="5612743" y="3158309"/>
                </a:lnTo>
                <a:lnTo>
                  <a:pt x="5592698" y="3162877"/>
                </a:lnTo>
                <a:lnTo>
                  <a:pt x="5558567" y="3166045"/>
                </a:lnTo>
                <a:lnTo>
                  <a:pt x="5523498" y="3178386"/>
                </a:lnTo>
                <a:lnTo>
                  <a:pt x="5504800" y="3173818"/>
                </a:lnTo>
                <a:lnTo>
                  <a:pt x="5473855" y="3186123"/>
                </a:lnTo>
                <a:lnTo>
                  <a:pt x="5462015" y="3193417"/>
                </a:lnTo>
                <a:lnTo>
                  <a:pt x="5454258" y="3204800"/>
                </a:lnTo>
                <a:lnTo>
                  <a:pt x="5449727" y="3212574"/>
                </a:lnTo>
                <a:lnTo>
                  <a:pt x="5438786" y="3216663"/>
                </a:lnTo>
                <a:lnTo>
                  <a:pt x="5434213" y="3216663"/>
                </a:lnTo>
                <a:lnTo>
                  <a:pt x="5423313" y="3216663"/>
                </a:lnTo>
                <a:lnTo>
                  <a:pt x="5415556" y="3219868"/>
                </a:lnTo>
                <a:lnTo>
                  <a:pt x="5411024" y="3212574"/>
                </a:lnTo>
                <a:lnTo>
                  <a:pt x="5388244" y="3208927"/>
                </a:lnTo>
                <a:lnTo>
                  <a:pt x="5376853" y="3212574"/>
                </a:lnTo>
                <a:lnTo>
                  <a:pt x="5357257" y="3219868"/>
                </a:lnTo>
                <a:lnTo>
                  <a:pt x="5354073" y="3224436"/>
                </a:lnTo>
                <a:lnTo>
                  <a:pt x="5341784" y="3227604"/>
                </a:lnTo>
                <a:lnTo>
                  <a:pt x="5326311" y="3235377"/>
                </a:lnTo>
                <a:lnTo>
                  <a:pt x="5315370" y="3239909"/>
                </a:lnTo>
                <a:lnTo>
                  <a:pt x="5299897" y="3239909"/>
                </a:lnTo>
                <a:lnTo>
                  <a:pt x="5288058" y="3232172"/>
                </a:lnTo>
                <a:lnTo>
                  <a:pt x="5280301" y="3219868"/>
                </a:lnTo>
                <a:lnTo>
                  <a:pt x="5268013" y="3216663"/>
                </a:lnTo>
                <a:lnTo>
                  <a:pt x="5272585" y="3201153"/>
                </a:lnTo>
                <a:lnTo>
                  <a:pt x="5276668" y="3201153"/>
                </a:lnTo>
                <a:lnTo>
                  <a:pt x="5284425" y="3197064"/>
                </a:lnTo>
                <a:lnTo>
                  <a:pt x="5288058" y="3178386"/>
                </a:lnTo>
                <a:lnTo>
                  <a:pt x="5292141" y="3178386"/>
                </a:lnTo>
                <a:lnTo>
                  <a:pt x="5299897" y="3158309"/>
                </a:lnTo>
                <a:lnTo>
                  <a:pt x="5295325" y="3142799"/>
                </a:lnTo>
                <a:lnTo>
                  <a:pt x="5288058" y="3112259"/>
                </a:lnTo>
                <a:lnTo>
                  <a:pt x="5292141" y="3085808"/>
                </a:lnTo>
                <a:lnTo>
                  <a:pt x="5288058" y="3070299"/>
                </a:lnTo>
                <a:lnTo>
                  <a:pt x="5280301" y="3062562"/>
                </a:lnTo>
                <a:lnTo>
                  <a:pt x="5284425" y="3047053"/>
                </a:lnTo>
                <a:lnTo>
                  <a:pt x="5276668" y="3031580"/>
                </a:lnTo>
                <a:lnTo>
                  <a:pt x="5268013" y="3008298"/>
                </a:lnTo>
                <a:lnTo>
                  <a:pt x="5272585" y="3008298"/>
                </a:lnTo>
                <a:lnTo>
                  <a:pt x="5276668" y="3019718"/>
                </a:lnTo>
                <a:lnTo>
                  <a:pt x="5280301" y="3019718"/>
                </a:lnTo>
                <a:lnTo>
                  <a:pt x="5276668" y="3008298"/>
                </a:lnTo>
                <a:lnTo>
                  <a:pt x="5276668" y="2996472"/>
                </a:lnTo>
                <a:lnTo>
                  <a:pt x="5280301" y="3000561"/>
                </a:lnTo>
                <a:lnTo>
                  <a:pt x="5280301" y="3008298"/>
                </a:lnTo>
                <a:lnTo>
                  <a:pt x="5284425" y="3008298"/>
                </a:lnTo>
                <a:lnTo>
                  <a:pt x="5288058" y="3016071"/>
                </a:lnTo>
                <a:lnTo>
                  <a:pt x="5288058" y="3000561"/>
                </a:lnTo>
                <a:lnTo>
                  <a:pt x="5284425" y="2993267"/>
                </a:lnTo>
                <a:lnTo>
                  <a:pt x="5280301" y="2965453"/>
                </a:lnTo>
                <a:lnTo>
                  <a:pt x="5280301" y="2957717"/>
                </a:lnTo>
                <a:lnTo>
                  <a:pt x="5288058" y="2942207"/>
                </a:lnTo>
                <a:lnTo>
                  <a:pt x="5292141" y="2927140"/>
                </a:lnTo>
                <a:lnTo>
                  <a:pt x="5295325" y="2915756"/>
                </a:lnTo>
                <a:lnTo>
                  <a:pt x="5303082" y="2903894"/>
                </a:lnTo>
                <a:lnTo>
                  <a:pt x="5299897" y="2919403"/>
                </a:lnTo>
                <a:lnTo>
                  <a:pt x="5303082" y="2919403"/>
                </a:lnTo>
                <a:lnTo>
                  <a:pt x="5310839" y="2903894"/>
                </a:lnTo>
                <a:lnTo>
                  <a:pt x="5323127" y="2900247"/>
                </a:lnTo>
                <a:lnTo>
                  <a:pt x="5338600" y="2892952"/>
                </a:lnTo>
                <a:lnTo>
                  <a:pt x="5361830" y="2880647"/>
                </a:lnTo>
                <a:lnTo>
                  <a:pt x="5372771" y="2880647"/>
                </a:lnTo>
                <a:lnTo>
                  <a:pt x="5384610" y="2872911"/>
                </a:lnTo>
                <a:lnTo>
                  <a:pt x="5395511" y="2872911"/>
                </a:lnTo>
                <a:lnTo>
                  <a:pt x="5407799" y="2869706"/>
                </a:lnTo>
                <a:lnTo>
                  <a:pt x="5418740" y="2865138"/>
                </a:lnTo>
                <a:lnTo>
                  <a:pt x="5454258" y="2849629"/>
                </a:lnTo>
                <a:lnTo>
                  <a:pt x="5466098" y="2830951"/>
                </a:lnTo>
                <a:lnTo>
                  <a:pt x="5477039" y="2826862"/>
                </a:lnTo>
                <a:lnTo>
                  <a:pt x="5477039" y="2819088"/>
                </a:lnTo>
                <a:lnTo>
                  <a:pt x="5477039" y="2807705"/>
                </a:lnTo>
                <a:lnTo>
                  <a:pt x="5489328" y="2792638"/>
                </a:lnTo>
                <a:lnTo>
                  <a:pt x="5492512" y="2784901"/>
                </a:lnTo>
                <a:lnTo>
                  <a:pt x="5497084" y="2784901"/>
                </a:lnTo>
                <a:lnTo>
                  <a:pt x="5500269" y="2792638"/>
                </a:lnTo>
                <a:lnTo>
                  <a:pt x="5507985" y="2807705"/>
                </a:lnTo>
                <a:lnTo>
                  <a:pt x="5507985" y="2795843"/>
                </a:lnTo>
                <a:lnTo>
                  <a:pt x="5515742" y="2800411"/>
                </a:lnTo>
                <a:lnTo>
                  <a:pt x="5512557" y="2792638"/>
                </a:lnTo>
                <a:lnTo>
                  <a:pt x="5507985" y="2780333"/>
                </a:lnTo>
                <a:lnTo>
                  <a:pt x="5512557" y="2777165"/>
                </a:lnTo>
                <a:lnTo>
                  <a:pt x="5515742" y="2784901"/>
                </a:lnTo>
                <a:lnTo>
                  <a:pt x="5520314" y="2780333"/>
                </a:lnTo>
                <a:lnTo>
                  <a:pt x="5523498" y="2784901"/>
                </a:lnTo>
                <a:lnTo>
                  <a:pt x="5528030" y="2784901"/>
                </a:lnTo>
                <a:lnTo>
                  <a:pt x="5528030" y="2777165"/>
                </a:lnTo>
                <a:lnTo>
                  <a:pt x="5528030" y="2769392"/>
                </a:lnTo>
                <a:lnTo>
                  <a:pt x="5535787" y="2761655"/>
                </a:lnTo>
                <a:lnTo>
                  <a:pt x="5538971" y="2764824"/>
                </a:lnTo>
                <a:lnTo>
                  <a:pt x="5538971" y="2757087"/>
                </a:lnTo>
                <a:lnTo>
                  <a:pt x="5543054" y="2753882"/>
                </a:lnTo>
                <a:lnTo>
                  <a:pt x="5550811" y="2757087"/>
                </a:lnTo>
                <a:lnTo>
                  <a:pt x="5543054" y="2746146"/>
                </a:lnTo>
                <a:lnTo>
                  <a:pt x="5554444" y="2738410"/>
                </a:lnTo>
                <a:lnTo>
                  <a:pt x="5558567" y="2746146"/>
                </a:lnTo>
                <a:lnTo>
                  <a:pt x="5569468" y="2730636"/>
                </a:lnTo>
                <a:lnTo>
                  <a:pt x="5574040" y="2726547"/>
                </a:lnTo>
                <a:lnTo>
                  <a:pt x="5577225" y="2734283"/>
                </a:lnTo>
                <a:lnTo>
                  <a:pt x="5584982" y="2722900"/>
                </a:lnTo>
                <a:lnTo>
                  <a:pt x="5589513" y="2730636"/>
                </a:lnTo>
                <a:lnTo>
                  <a:pt x="5608170" y="2746146"/>
                </a:lnTo>
                <a:lnTo>
                  <a:pt x="5600454" y="2753882"/>
                </a:lnTo>
                <a:lnTo>
                  <a:pt x="5604986" y="2761655"/>
                </a:lnTo>
                <a:lnTo>
                  <a:pt x="5612743" y="2749351"/>
                </a:lnTo>
                <a:lnTo>
                  <a:pt x="5620500" y="2753882"/>
                </a:lnTo>
                <a:lnTo>
                  <a:pt x="5628216" y="2757087"/>
                </a:lnTo>
                <a:lnTo>
                  <a:pt x="5631400" y="2753882"/>
                </a:lnTo>
                <a:lnTo>
                  <a:pt x="5639157" y="2761655"/>
                </a:lnTo>
                <a:lnTo>
                  <a:pt x="5635973" y="2753882"/>
                </a:lnTo>
                <a:lnTo>
                  <a:pt x="5639157" y="2753882"/>
                </a:lnTo>
                <a:lnTo>
                  <a:pt x="5631400" y="2738410"/>
                </a:lnTo>
                <a:lnTo>
                  <a:pt x="5639157" y="2730636"/>
                </a:lnTo>
                <a:lnTo>
                  <a:pt x="5643239" y="2718774"/>
                </a:lnTo>
                <a:lnTo>
                  <a:pt x="5650996" y="2718774"/>
                </a:lnTo>
                <a:lnTo>
                  <a:pt x="5646914" y="2707833"/>
                </a:lnTo>
                <a:lnTo>
                  <a:pt x="5658753" y="2700096"/>
                </a:lnTo>
                <a:lnTo>
                  <a:pt x="5666469" y="2700096"/>
                </a:lnTo>
                <a:lnTo>
                  <a:pt x="5666469" y="2696449"/>
                </a:lnTo>
                <a:lnTo>
                  <a:pt x="5671042" y="2692360"/>
                </a:lnTo>
                <a:lnTo>
                  <a:pt x="5697456" y="2692360"/>
                </a:lnTo>
                <a:lnTo>
                  <a:pt x="5701987" y="2692360"/>
                </a:lnTo>
                <a:lnTo>
                  <a:pt x="5697456" y="2676850"/>
                </a:lnTo>
                <a:lnTo>
                  <a:pt x="5694271" y="2676850"/>
                </a:lnTo>
                <a:lnTo>
                  <a:pt x="5689699" y="2669077"/>
                </a:lnTo>
                <a:lnTo>
                  <a:pt x="5697456" y="2669077"/>
                </a:lnTo>
                <a:lnTo>
                  <a:pt x="5705172" y="2673645"/>
                </a:lnTo>
                <a:lnTo>
                  <a:pt x="5709744" y="2673645"/>
                </a:lnTo>
                <a:lnTo>
                  <a:pt x="5712929" y="2681419"/>
                </a:lnTo>
                <a:lnTo>
                  <a:pt x="5728401" y="2684587"/>
                </a:lnTo>
                <a:lnTo>
                  <a:pt x="5732525" y="2688713"/>
                </a:lnTo>
                <a:lnTo>
                  <a:pt x="5743425" y="2688713"/>
                </a:lnTo>
                <a:lnTo>
                  <a:pt x="5751182" y="2692360"/>
                </a:lnTo>
                <a:lnTo>
                  <a:pt x="5763470" y="2688713"/>
                </a:lnTo>
                <a:lnTo>
                  <a:pt x="5771227" y="2692360"/>
                </a:lnTo>
                <a:lnTo>
                  <a:pt x="5774412" y="2696449"/>
                </a:lnTo>
                <a:lnTo>
                  <a:pt x="5778943" y="2700096"/>
                </a:lnTo>
                <a:lnTo>
                  <a:pt x="5774412" y="2692360"/>
                </a:lnTo>
                <a:lnTo>
                  <a:pt x="5782128" y="2688713"/>
                </a:lnTo>
                <a:lnTo>
                  <a:pt x="5786700" y="2692360"/>
                </a:lnTo>
                <a:lnTo>
                  <a:pt x="5789884" y="2696449"/>
                </a:lnTo>
                <a:lnTo>
                  <a:pt x="5782128" y="2704185"/>
                </a:lnTo>
                <a:lnTo>
                  <a:pt x="5782128" y="2707833"/>
                </a:lnTo>
                <a:lnTo>
                  <a:pt x="5778943" y="2715127"/>
                </a:lnTo>
                <a:lnTo>
                  <a:pt x="5778943" y="2711038"/>
                </a:lnTo>
                <a:lnTo>
                  <a:pt x="5771227" y="2715127"/>
                </a:lnTo>
                <a:lnTo>
                  <a:pt x="5766655" y="2722900"/>
                </a:lnTo>
                <a:lnTo>
                  <a:pt x="5766655" y="2726547"/>
                </a:lnTo>
                <a:lnTo>
                  <a:pt x="5766655" y="2734283"/>
                </a:lnTo>
                <a:lnTo>
                  <a:pt x="5755714" y="2753882"/>
                </a:lnTo>
                <a:lnTo>
                  <a:pt x="5766655" y="2764824"/>
                </a:lnTo>
                <a:lnTo>
                  <a:pt x="5771227" y="2769392"/>
                </a:lnTo>
                <a:lnTo>
                  <a:pt x="5778943" y="2772597"/>
                </a:lnTo>
                <a:lnTo>
                  <a:pt x="5782128" y="2780333"/>
                </a:lnTo>
                <a:lnTo>
                  <a:pt x="5802173" y="2795843"/>
                </a:lnTo>
                <a:lnTo>
                  <a:pt x="5824954" y="2800411"/>
                </a:lnTo>
                <a:lnTo>
                  <a:pt x="5824954" y="2811352"/>
                </a:lnTo>
                <a:lnTo>
                  <a:pt x="5844060" y="2819088"/>
                </a:lnTo>
                <a:lnTo>
                  <a:pt x="5852715" y="2819088"/>
                </a:lnTo>
                <a:lnTo>
                  <a:pt x="5860472" y="2815441"/>
                </a:lnTo>
                <a:lnTo>
                  <a:pt x="5871413" y="2792638"/>
                </a:lnTo>
                <a:lnTo>
                  <a:pt x="5883701" y="2749351"/>
                </a:lnTo>
                <a:lnTo>
                  <a:pt x="5883701" y="2730636"/>
                </a:lnTo>
                <a:lnTo>
                  <a:pt x="5886886" y="2722900"/>
                </a:lnTo>
                <a:lnTo>
                  <a:pt x="5883701" y="2715127"/>
                </a:lnTo>
                <a:lnTo>
                  <a:pt x="5890968" y="2704185"/>
                </a:lnTo>
                <a:lnTo>
                  <a:pt x="5886886" y="2700096"/>
                </a:lnTo>
                <a:lnTo>
                  <a:pt x="5890968" y="2692360"/>
                </a:lnTo>
                <a:lnTo>
                  <a:pt x="5894643" y="2692360"/>
                </a:lnTo>
                <a:lnTo>
                  <a:pt x="5898725" y="2669077"/>
                </a:lnTo>
                <a:close/>
                <a:moveTo>
                  <a:pt x="3865035" y="2659062"/>
                </a:moveTo>
                <a:lnTo>
                  <a:pt x="3869176" y="2659062"/>
                </a:lnTo>
                <a:lnTo>
                  <a:pt x="3869176" y="2670012"/>
                </a:lnTo>
                <a:lnTo>
                  <a:pt x="3865035" y="2666508"/>
                </a:lnTo>
                <a:lnTo>
                  <a:pt x="3865035" y="2662128"/>
                </a:lnTo>
                <a:close/>
                <a:moveTo>
                  <a:pt x="6262177" y="2635149"/>
                </a:moveTo>
                <a:lnTo>
                  <a:pt x="6281032" y="2635149"/>
                </a:lnTo>
                <a:lnTo>
                  <a:pt x="6285630" y="2642677"/>
                </a:lnTo>
                <a:lnTo>
                  <a:pt x="6277813" y="2642677"/>
                </a:lnTo>
                <a:lnTo>
                  <a:pt x="6265396" y="2642677"/>
                </a:lnTo>
                <a:close/>
                <a:moveTo>
                  <a:pt x="5446605" y="2627176"/>
                </a:moveTo>
                <a:lnTo>
                  <a:pt x="5449833" y="2634994"/>
                </a:lnTo>
                <a:lnTo>
                  <a:pt x="5457675" y="2634994"/>
                </a:lnTo>
                <a:lnTo>
                  <a:pt x="5462289" y="2642813"/>
                </a:lnTo>
                <a:lnTo>
                  <a:pt x="5457675" y="2646032"/>
                </a:lnTo>
                <a:lnTo>
                  <a:pt x="5454447" y="2650631"/>
                </a:lnTo>
                <a:lnTo>
                  <a:pt x="5446605" y="2642813"/>
                </a:lnTo>
                <a:lnTo>
                  <a:pt x="5434151" y="2634994"/>
                </a:lnTo>
                <a:lnTo>
                  <a:pt x="5426309" y="2634994"/>
                </a:lnTo>
                <a:lnTo>
                  <a:pt x="5426309" y="2630395"/>
                </a:lnTo>
                <a:lnTo>
                  <a:pt x="5438762" y="2630395"/>
                </a:lnTo>
                <a:close/>
                <a:moveTo>
                  <a:pt x="6286091" y="2612373"/>
                </a:moveTo>
                <a:lnTo>
                  <a:pt x="6289279" y="2612373"/>
                </a:lnTo>
                <a:lnTo>
                  <a:pt x="6293834" y="2620270"/>
                </a:lnTo>
                <a:lnTo>
                  <a:pt x="6297023" y="2623521"/>
                </a:lnTo>
                <a:lnTo>
                  <a:pt x="6301579" y="2636062"/>
                </a:lnTo>
                <a:lnTo>
                  <a:pt x="6301579" y="2647211"/>
                </a:lnTo>
                <a:lnTo>
                  <a:pt x="6297023" y="2636062"/>
                </a:lnTo>
                <a:lnTo>
                  <a:pt x="6286091" y="2628165"/>
                </a:lnTo>
                <a:close/>
                <a:moveTo>
                  <a:pt x="5574578" y="2607817"/>
                </a:moveTo>
                <a:lnTo>
                  <a:pt x="5597811" y="2607817"/>
                </a:lnTo>
                <a:lnTo>
                  <a:pt x="5590066" y="2615682"/>
                </a:lnTo>
                <a:lnTo>
                  <a:pt x="5585512" y="2615682"/>
                </a:lnTo>
                <a:lnTo>
                  <a:pt x="5577768" y="2620308"/>
                </a:lnTo>
                <a:lnTo>
                  <a:pt x="5547250" y="2636036"/>
                </a:lnTo>
                <a:lnTo>
                  <a:pt x="5535861" y="2647139"/>
                </a:lnTo>
                <a:lnTo>
                  <a:pt x="5531761" y="2647139"/>
                </a:lnTo>
                <a:lnTo>
                  <a:pt x="5528572" y="2651767"/>
                </a:lnTo>
                <a:lnTo>
                  <a:pt x="5516273" y="2651767"/>
                </a:lnTo>
                <a:lnTo>
                  <a:pt x="5520827" y="2643902"/>
                </a:lnTo>
                <a:lnTo>
                  <a:pt x="5524017" y="2636036"/>
                </a:lnTo>
                <a:lnTo>
                  <a:pt x="5535861" y="2628173"/>
                </a:lnTo>
                <a:lnTo>
                  <a:pt x="5547250" y="2623545"/>
                </a:lnTo>
                <a:lnTo>
                  <a:pt x="5554535" y="2615682"/>
                </a:lnTo>
                <a:close/>
                <a:moveTo>
                  <a:pt x="5369141" y="2604400"/>
                </a:moveTo>
                <a:lnTo>
                  <a:pt x="5376886" y="2604400"/>
                </a:lnTo>
                <a:lnTo>
                  <a:pt x="5372330" y="2619888"/>
                </a:lnTo>
                <a:lnTo>
                  <a:pt x="5361398" y="2615332"/>
                </a:lnTo>
                <a:lnTo>
                  <a:pt x="5361398" y="2612143"/>
                </a:lnTo>
                <a:lnTo>
                  <a:pt x="5369141" y="2615332"/>
                </a:lnTo>
                <a:lnTo>
                  <a:pt x="5364586" y="2607588"/>
                </a:lnTo>
                <a:close/>
                <a:moveTo>
                  <a:pt x="5507879" y="2599845"/>
                </a:moveTo>
                <a:lnTo>
                  <a:pt x="5512405" y="2604400"/>
                </a:lnTo>
                <a:lnTo>
                  <a:pt x="5504709" y="2612144"/>
                </a:lnTo>
                <a:lnTo>
                  <a:pt x="5489321" y="2615332"/>
                </a:lnTo>
                <a:lnTo>
                  <a:pt x="5484795" y="2619888"/>
                </a:lnTo>
                <a:lnTo>
                  <a:pt x="5477102" y="2615332"/>
                </a:lnTo>
                <a:lnTo>
                  <a:pt x="5473932" y="2619888"/>
                </a:lnTo>
                <a:lnTo>
                  <a:pt x="5461714" y="2619888"/>
                </a:lnTo>
                <a:lnTo>
                  <a:pt x="5457640" y="2615332"/>
                </a:lnTo>
                <a:lnTo>
                  <a:pt x="5442252" y="2615332"/>
                </a:lnTo>
                <a:lnTo>
                  <a:pt x="5442252" y="2612144"/>
                </a:lnTo>
                <a:lnTo>
                  <a:pt x="5446778" y="2607589"/>
                </a:lnTo>
                <a:lnTo>
                  <a:pt x="5457640" y="2604400"/>
                </a:lnTo>
                <a:lnTo>
                  <a:pt x="5469406" y="2607589"/>
                </a:lnTo>
                <a:lnTo>
                  <a:pt x="5477102" y="2612144"/>
                </a:lnTo>
                <a:lnTo>
                  <a:pt x="5481628" y="2607589"/>
                </a:lnTo>
                <a:lnTo>
                  <a:pt x="5497017" y="2612144"/>
                </a:lnTo>
                <a:lnTo>
                  <a:pt x="5500183" y="2607589"/>
                </a:lnTo>
                <a:lnTo>
                  <a:pt x="5504709" y="2607589"/>
                </a:lnTo>
                <a:lnTo>
                  <a:pt x="5504709" y="2604400"/>
                </a:lnTo>
                <a:close/>
                <a:moveTo>
                  <a:pt x="5408419" y="2599845"/>
                </a:moveTo>
                <a:lnTo>
                  <a:pt x="5411593" y="2604400"/>
                </a:lnTo>
                <a:lnTo>
                  <a:pt x="5416129" y="2604400"/>
                </a:lnTo>
                <a:lnTo>
                  <a:pt x="5423838" y="2607589"/>
                </a:lnTo>
                <a:lnTo>
                  <a:pt x="5427013" y="2604400"/>
                </a:lnTo>
                <a:lnTo>
                  <a:pt x="5431548" y="2615332"/>
                </a:lnTo>
                <a:lnTo>
                  <a:pt x="5416129" y="2615332"/>
                </a:lnTo>
                <a:lnTo>
                  <a:pt x="5416129" y="2612144"/>
                </a:lnTo>
                <a:lnTo>
                  <a:pt x="5411593" y="2612144"/>
                </a:lnTo>
                <a:lnTo>
                  <a:pt x="5408419" y="2619888"/>
                </a:lnTo>
                <a:lnTo>
                  <a:pt x="5400712" y="2619888"/>
                </a:lnTo>
                <a:lnTo>
                  <a:pt x="5380757" y="2619888"/>
                </a:lnTo>
                <a:lnTo>
                  <a:pt x="5380757" y="2612144"/>
                </a:lnTo>
                <a:lnTo>
                  <a:pt x="5388467" y="2607589"/>
                </a:lnTo>
                <a:lnTo>
                  <a:pt x="5396176" y="2607589"/>
                </a:lnTo>
                <a:lnTo>
                  <a:pt x="5400712" y="2612144"/>
                </a:lnTo>
                <a:lnTo>
                  <a:pt x="5403886" y="2612144"/>
                </a:lnTo>
                <a:lnTo>
                  <a:pt x="5408419" y="2607589"/>
                </a:lnTo>
                <a:lnTo>
                  <a:pt x="5400712" y="2604400"/>
                </a:lnTo>
                <a:close/>
                <a:moveTo>
                  <a:pt x="5334067" y="2599845"/>
                </a:moveTo>
                <a:lnTo>
                  <a:pt x="5341873" y="2604725"/>
                </a:lnTo>
                <a:lnTo>
                  <a:pt x="5349680" y="2599845"/>
                </a:lnTo>
                <a:lnTo>
                  <a:pt x="5362077" y="2608142"/>
                </a:lnTo>
                <a:lnTo>
                  <a:pt x="5349680" y="2608142"/>
                </a:lnTo>
                <a:lnTo>
                  <a:pt x="5349680" y="2613022"/>
                </a:lnTo>
                <a:lnTo>
                  <a:pt x="5341873" y="2608142"/>
                </a:lnTo>
                <a:lnTo>
                  <a:pt x="5334067" y="2608142"/>
                </a:lnTo>
                <a:close/>
                <a:moveTo>
                  <a:pt x="6242818" y="2597568"/>
                </a:moveTo>
                <a:lnTo>
                  <a:pt x="6247410" y="2597568"/>
                </a:lnTo>
                <a:lnTo>
                  <a:pt x="6255216" y="2600720"/>
                </a:lnTo>
                <a:lnTo>
                  <a:pt x="6263023" y="2600720"/>
                </a:lnTo>
                <a:lnTo>
                  <a:pt x="6270828" y="2616478"/>
                </a:lnTo>
                <a:lnTo>
                  <a:pt x="6263023" y="2612876"/>
                </a:lnTo>
                <a:lnTo>
                  <a:pt x="6250624" y="2605222"/>
                </a:lnTo>
                <a:close/>
                <a:moveTo>
                  <a:pt x="5833240" y="2589597"/>
                </a:moveTo>
                <a:lnTo>
                  <a:pt x="5836946" y="2592816"/>
                </a:lnTo>
                <a:lnTo>
                  <a:pt x="5836946" y="2600634"/>
                </a:lnTo>
                <a:lnTo>
                  <a:pt x="5829071" y="2608452"/>
                </a:lnTo>
                <a:lnTo>
                  <a:pt x="5810079" y="2613051"/>
                </a:lnTo>
                <a:lnTo>
                  <a:pt x="5817954" y="2597414"/>
                </a:lnTo>
                <a:close/>
                <a:moveTo>
                  <a:pt x="5686407" y="2581625"/>
                </a:moveTo>
                <a:lnTo>
                  <a:pt x="5690052" y="2589279"/>
                </a:lnTo>
                <a:lnTo>
                  <a:pt x="5679119" y="2600535"/>
                </a:lnTo>
                <a:lnTo>
                  <a:pt x="5674564" y="2596933"/>
                </a:lnTo>
                <a:close/>
                <a:moveTo>
                  <a:pt x="6199543" y="2573655"/>
                </a:moveTo>
                <a:lnTo>
                  <a:pt x="6207287" y="2576843"/>
                </a:lnTo>
                <a:lnTo>
                  <a:pt x="6211842" y="2581398"/>
                </a:lnTo>
                <a:lnTo>
                  <a:pt x="6219586" y="2589143"/>
                </a:lnTo>
                <a:lnTo>
                  <a:pt x="6211842" y="2589143"/>
                </a:lnTo>
                <a:lnTo>
                  <a:pt x="6204097" y="2581398"/>
                </a:lnTo>
                <a:close/>
                <a:moveTo>
                  <a:pt x="5303320" y="2573654"/>
                </a:moveTo>
                <a:lnTo>
                  <a:pt x="5326773" y="2573654"/>
                </a:lnTo>
                <a:lnTo>
                  <a:pt x="5323094" y="2576754"/>
                </a:lnTo>
                <a:lnTo>
                  <a:pt x="5318956" y="2576754"/>
                </a:lnTo>
                <a:lnTo>
                  <a:pt x="5315737" y="2581182"/>
                </a:lnTo>
                <a:lnTo>
                  <a:pt x="5303320" y="2576754"/>
                </a:lnTo>
                <a:close/>
                <a:moveTo>
                  <a:pt x="5164519" y="2554294"/>
                </a:moveTo>
                <a:lnTo>
                  <a:pt x="5183564" y="2558783"/>
                </a:lnTo>
                <a:lnTo>
                  <a:pt x="5183564" y="2554294"/>
                </a:lnTo>
                <a:lnTo>
                  <a:pt x="5190814" y="2554294"/>
                </a:lnTo>
                <a:lnTo>
                  <a:pt x="5198517" y="2558783"/>
                </a:lnTo>
                <a:lnTo>
                  <a:pt x="5203054" y="2561925"/>
                </a:lnTo>
                <a:lnTo>
                  <a:pt x="5210757" y="2558783"/>
                </a:lnTo>
                <a:lnTo>
                  <a:pt x="5213933" y="2569557"/>
                </a:lnTo>
                <a:lnTo>
                  <a:pt x="5244765" y="2574043"/>
                </a:lnTo>
                <a:lnTo>
                  <a:pt x="5252469" y="2574043"/>
                </a:lnTo>
                <a:lnTo>
                  <a:pt x="5256552" y="2566414"/>
                </a:lnTo>
                <a:lnTo>
                  <a:pt x="5264255" y="2566414"/>
                </a:lnTo>
                <a:lnTo>
                  <a:pt x="5267885" y="2569557"/>
                </a:lnTo>
                <a:lnTo>
                  <a:pt x="5271958" y="2569557"/>
                </a:lnTo>
                <a:lnTo>
                  <a:pt x="5284199" y="2569557"/>
                </a:lnTo>
                <a:lnTo>
                  <a:pt x="5291911" y="2574043"/>
                </a:lnTo>
                <a:lnTo>
                  <a:pt x="5299615" y="2584816"/>
                </a:lnTo>
                <a:lnTo>
                  <a:pt x="5310494" y="2592448"/>
                </a:lnTo>
                <a:lnTo>
                  <a:pt x="5315031" y="2588857"/>
                </a:lnTo>
                <a:lnTo>
                  <a:pt x="5325910" y="2588857"/>
                </a:lnTo>
                <a:lnTo>
                  <a:pt x="5333613" y="2592448"/>
                </a:lnTo>
                <a:lnTo>
                  <a:pt x="5329984" y="2596488"/>
                </a:lnTo>
                <a:lnTo>
                  <a:pt x="5329984" y="2604116"/>
                </a:lnTo>
                <a:lnTo>
                  <a:pt x="5333613" y="2611748"/>
                </a:lnTo>
                <a:lnTo>
                  <a:pt x="5333613" y="2615339"/>
                </a:lnTo>
                <a:lnTo>
                  <a:pt x="5322280" y="2611748"/>
                </a:lnTo>
                <a:lnTo>
                  <a:pt x="5307318" y="2604116"/>
                </a:lnTo>
                <a:lnTo>
                  <a:pt x="5295078" y="2607708"/>
                </a:lnTo>
                <a:lnTo>
                  <a:pt x="5284199" y="2604116"/>
                </a:lnTo>
                <a:lnTo>
                  <a:pt x="5276495" y="2604116"/>
                </a:lnTo>
                <a:lnTo>
                  <a:pt x="5260172" y="2600079"/>
                </a:lnTo>
                <a:lnTo>
                  <a:pt x="5249293" y="2596488"/>
                </a:lnTo>
                <a:lnTo>
                  <a:pt x="5226173" y="2588857"/>
                </a:lnTo>
                <a:lnTo>
                  <a:pt x="5210757" y="2592448"/>
                </a:lnTo>
                <a:lnTo>
                  <a:pt x="5190814" y="2584816"/>
                </a:lnTo>
                <a:lnTo>
                  <a:pt x="5168148" y="2581674"/>
                </a:lnTo>
                <a:lnTo>
                  <a:pt x="5172231" y="2577185"/>
                </a:lnTo>
                <a:lnTo>
                  <a:pt x="5157269" y="2574043"/>
                </a:lnTo>
                <a:lnTo>
                  <a:pt x="5145029" y="2569557"/>
                </a:lnTo>
                <a:lnTo>
                  <a:pt x="5149566" y="2569557"/>
                </a:lnTo>
                <a:lnTo>
                  <a:pt x="5152732" y="2569557"/>
                </a:lnTo>
                <a:lnTo>
                  <a:pt x="5160445" y="2561925"/>
                </a:lnTo>
                <a:close/>
                <a:moveTo>
                  <a:pt x="6160825" y="2538351"/>
                </a:moveTo>
                <a:lnTo>
                  <a:pt x="6165417" y="2546229"/>
                </a:lnTo>
                <a:lnTo>
                  <a:pt x="6168631" y="2550864"/>
                </a:lnTo>
                <a:lnTo>
                  <a:pt x="6176438" y="2554109"/>
                </a:lnTo>
                <a:lnTo>
                  <a:pt x="6181030" y="2561987"/>
                </a:lnTo>
                <a:lnTo>
                  <a:pt x="6184244" y="2566158"/>
                </a:lnTo>
                <a:lnTo>
                  <a:pt x="6188835" y="2574038"/>
                </a:lnTo>
                <a:lnTo>
                  <a:pt x="6188835" y="2577745"/>
                </a:lnTo>
                <a:lnTo>
                  <a:pt x="6176438" y="2577745"/>
                </a:lnTo>
                <a:lnTo>
                  <a:pt x="6173223" y="2566158"/>
                </a:lnTo>
                <a:lnTo>
                  <a:pt x="6165417" y="2561987"/>
                </a:lnTo>
                <a:lnTo>
                  <a:pt x="6165417" y="2550864"/>
                </a:lnTo>
                <a:lnTo>
                  <a:pt x="6160825" y="2546229"/>
                </a:lnTo>
                <a:close/>
                <a:moveTo>
                  <a:pt x="6114818" y="2520130"/>
                </a:moveTo>
                <a:lnTo>
                  <a:pt x="6119374" y="2523303"/>
                </a:lnTo>
                <a:lnTo>
                  <a:pt x="6119374" y="2535543"/>
                </a:lnTo>
                <a:lnTo>
                  <a:pt x="6111628" y="2538715"/>
                </a:lnTo>
                <a:lnTo>
                  <a:pt x="6111628" y="2546422"/>
                </a:lnTo>
                <a:lnTo>
                  <a:pt x="6103887" y="2550955"/>
                </a:lnTo>
                <a:lnTo>
                  <a:pt x="6099330" y="2550955"/>
                </a:lnTo>
                <a:lnTo>
                  <a:pt x="6096141" y="2554128"/>
                </a:lnTo>
                <a:lnTo>
                  <a:pt x="6076100" y="2566368"/>
                </a:lnTo>
                <a:lnTo>
                  <a:pt x="6060613" y="2566368"/>
                </a:lnTo>
                <a:lnTo>
                  <a:pt x="6057423" y="2561834"/>
                </a:lnTo>
                <a:lnTo>
                  <a:pt x="6049677" y="2561834"/>
                </a:lnTo>
                <a:lnTo>
                  <a:pt x="6041022" y="2558662"/>
                </a:lnTo>
                <a:lnTo>
                  <a:pt x="6033281" y="2554128"/>
                </a:lnTo>
                <a:lnTo>
                  <a:pt x="6033281" y="2546422"/>
                </a:lnTo>
                <a:lnTo>
                  <a:pt x="6037838" y="2550955"/>
                </a:lnTo>
                <a:lnTo>
                  <a:pt x="6045579" y="2546422"/>
                </a:lnTo>
                <a:lnTo>
                  <a:pt x="6053325" y="2550955"/>
                </a:lnTo>
                <a:lnTo>
                  <a:pt x="6065165" y="2546422"/>
                </a:lnTo>
                <a:lnTo>
                  <a:pt x="6068354" y="2538715"/>
                </a:lnTo>
                <a:lnTo>
                  <a:pt x="6072911" y="2550955"/>
                </a:lnTo>
                <a:lnTo>
                  <a:pt x="6076100" y="2546422"/>
                </a:lnTo>
                <a:lnTo>
                  <a:pt x="6080653" y="2550955"/>
                </a:lnTo>
                <a:lnTo>
                  <a:pt x="6088399" y="2546422"/>
                </a:lnTo>
                <a:lnTo>
                  <a:pt x="6091588" y="2538715"/>
                </a:lnTo>
                <a:lnTo>
                  <a:pt x="6099330" y="2538715"/>
                </a:lnTo>
                <a:lnTo>
                  <a:pt x="6103887" y="2535543"/>
                </a:lnTo>
                <a:lnTo>
                  <a:pt x="6099330" y="2523303"/>
                </a:lnTo>
                <a:close/>
                <a:moveTo>
                  <a:pt x="5577767" y="2497355"/>
                </a:moveTo>
                <a:lnTo>
                  <a:pt x="5597542" y="2497355"/>
                </a:lnTo>
                <a:lnTo>
                  <a:pt x="5601221" y="2508287"/>
                </a:lnTo>
                <a:lnTo>
                  <a:pt x="5590185" y="2512843"/>
                </a:lnTo>
                <a:lnTo>
                  <a:pt x="5577767" y="2500543"/>
                </a:lnTo>
                <a:close/>
                <a:moveTo>
                  <a:pt x="5620843" y="2492799"/>
                </a:moveTo>
                <a:lnTo>
                  <a:pt x="5636385" y="2492799"/>
                </a:lnTo>
                <a:lnTo>
                  <a:pt x="5644158" y="2492799"/>
                </a:lnTo>
                <a:lnTo>
                  <a:pt x="5647358" y="2492799"/>
                </a:lnTo>
                <a:lnTo>
                  <a:pt x="5655131" y="2492799"/>
                </a:lnTo>
                <a:lnTo>
                  <a:pt x="5663815" y="2492799"/>
                </a:lnTo>
                <a:lnTo>
                  <a:pt x="5671588" y="2500543"/>
                </a:lnTo>
                <a:lnTo>
                  <a:pt x="5675246" y="2505098"/>
                </a:lnTo>
                <a:lnTo>
                  <a:pt x="5675246" y="2512842"/>
                </a:lnTo>
                <a:lnTo>
                  <a:pt x="5655131" y="2505098"/>
                </a:lnTo>
                <a:lnTo>
                  <a:pt x="5647358" y="2500543"/>
                </a:lnTo>
                <a:lnTo>
                  <a:pt x="5647358" y="2505098"/>
                </a:lnTo>
                <a:lnTo>
                  <a:pt x="5636385" y="2505098"/>
                </a:lnTo>
                <a:lnTo>
                  <a:pt x="5636385" y="2500543"/>
                </a:lnTo>
                <a:lnTo>
                  <a:pt x="5628615" y="2505098"/>
                </a:lnTo>
                <a:lnTo>
                  <a:pt x="5620843" y="2500543"/>
                </a:lnTo>
                <a:lnTo>
                  <a:pt x="5616270" y="2505098"/>
                </a:lnTo>
                <a:lnTo>
                  <a:pt x="5613070" y="2500543"/>
                </a:lnTo>
                <a:close/>
                <a:moveTo>
                  <a:pt x="5884086" y="2489383"/>
                </a:moveTo>
                <a:lnTo>
                  <a:pt x="5902693" y="2497103"/>
                </a:lnTo>
                <a:lnTo>
                  <a:pt x="5929930" y="2504832"/>
                </a:lnTo>
                <a:lnTo>
                  <a:pt x="5945365" y="2512552"/>
                </a:lnTo>
                <a:lnTo>
                  <a:pt x="5948547" y="2512552"/>
                </a:lnTo>
                <a:lnTo>
                  <a:pt x="5963973" y="2523457"/>
                </a:lnTo>
                <a:lnTo>
                  <a:pt x="5971696" y="2523457"/>
                </a:lnTo>
                <a:lnTo>
                  <a:pt x="5979409" y="2531177"/>
                </a:lnTo>
                <a:lnTo>
                  <a:pt x="5979409" y="2546625"/>
                </a:lnTo>
                <a:lnTo>
                  <a:pt x="6014368" y="2558439"/>
                </a:lnTo>
                <a:lnTo>
                  <a:pt x="6022081" y="2573888"/>
                </a:lnTo>
                <a:lnTo>
                  <a:pt x="6002557" y="2577064"/>
                </a:lnTo>
                <a:lnTo>
                  <a:pt x="6010280" y="2592513"/>
                </a:lnTo>
                <a:lnTo>
                  <a:pt x="6025262" y="2604777"/>
                </a:lnTo>
                <a:lnTo>
                  <a:pt x="6029794" y="2607962"/>
                </a:lnTo>
                <a:lnTo>
                  <a:pt x="6032975" y="2615682"/>
                </a:lnTo>
                <a:lnTo>
                  <a:pt x="6032975" y="2627945"/>
                </a:lnTo>
                <a:lnTo>
                  <a:pt x="6049770" y="2627945"/>
                </a:lnTo>
                <a:lnTo>
                  <a:pt x="6052952" y="2631130"/>
                </a:lnTo>
                <a:lnTo>
                  <a:pt x="6049770" y="2635674"/>
                </a:lnTo>
                <a:lnTo>
                  <a:pt x="6064753" y="2638850"/>
                </a:lnTo>
                <a:lnTo>
                  <a:pt x="6060665" y="2646579"/>
                </a:lnTo>
                <a:lnTo>
                  <a:pt x="6068388" y="2650664"/>
                </a:lnTo>
                <a:lnTo>
                  <a:pt x="6076101" y="2654299"/>
                </a:lnTo>
                <a:lnTo>
                  <a:pt x="6068388" y="2658393"/>
                </a:lnTo>
                <a:lnTo>
                  <a:pt x="6076101" y="2658393"/>
                </a:lnTo>
                <a:lnTo>
                  <a:pt x="6076101" y="2662028"/>
                </a:lnTo>
                <a:lnTo>
                  <a:pt x="6064753" y="2662028"/>
                </a:lnTo>
                <a:lnTo>
                  <a:pt x="6064753" y="2658393"/>
                </a:lnTo>
                <a:lnTo>
                  <a:pt x="6029794" y="2650664"/>
                </a:lnTo>
                <a:lnTo>
                  <a:pt x="6022081" y="2650664"/>
                </a:lnTo>
                <a:lnTo>
                  <a:pt x="6002557" y="2635674"/>
                </a:lnTo>
                <a:lnTo>
                  <a:pt x="5998932" y="2627945"/>
                </a:lnTo>
                <a:lnTo>
                  <a:pt x="5994844" y="2627945"/>
                </a:lnTo>
                <a:lnTo>
                  <a:pt x="5991663" y="2620225"/>
                </a:lnTo>
                <a:lnTo>
                  <a:pt x="5979409" y="2600233"/>
                </a:lnTo>
                <a:lnTo>
                  <a:pt x="5976237" y="2600233"/>
                </a:lnTo>
                <a:lnTo>
                  <a:pt x="5971696" y="2600233"/>
                </a:lnTo>
                <a:lnTo>
                  <a:pt x="5960801" y="2600233"/>
                </a:lnTo>
                <a:lnTo>
                  <a:pt x="5956260" y="2592513"/>
                </a:lnTo>
                <a:lnTo>
                  <a:pt x="5953078" y="2592513"/>
                </a:lnTo>
                <a:lnTo>
                  <a:pt x="5948547" y="2597057"/>
                </a:lnTo>
                <a:lnTo>
                  <a:pt x="5945365" y="2597057"/>
                </a:lnTo>
                <a:lnTo>
                  <a:pt x="5937653" y="2592513"/>
                </a:lnTo>
                <a:lnTo>
                  <a:pt x="5940824" y="2604777"/>
                </a:lnTo>
                <a:lnTo>
                  <a:pt x="5933111" y="2604777"/>
                </a:lnTo>
                <a:lnTo>
                  <a:pt x="5933111" y="2607962"/>
                </a:lnTo>
                <a:lnTo>
                  <a:pt x="5914494" y="2607962"/>
                </a:lnTo>
                <a:lnTo>
                  <a:pt x="5922217" y="2612505"/>
                </a:lnTo>
                <a:lnTo>
                  <a:pt x="5929930" y="2623410"/>
                </a:lnTo>
                <a:lnTo>
                  <a:pt x="5914494" y="2631130"/>
                </a:lnTo>
                <a:lnTo>
                  <a:pt x="5879545" y="2627945"/>
                </a:lnTo>
                <a:close/>
                <a:moveTo>
                  <a:pt x="6084527" y="2484828"/>
                </a:moveTo>
                <a:lnTo>
                  <a:pt x="6115351" y="2500247"/>
                </a:lnTo>
                <a:lnTo>
                  <a:pt x="6127136" y="2512490"/>
                </a:lnTo>
                <a:lnTo>
                  <a:pt x="6127136" y="2515665"/>
                </a:lnTo>
                <a:lnTo>
                  <a:pt x="6130764" y="2527910"/>
                </a:lnTo>
                <a:lnTo>
                  <a:pt x="6127136" y="2535619"/>
                </a:lnTo>
                <a:lnTo>
                  <a:pt x="6127136" y="2527910"/>
                </a:lnTo>
                <a:lnTo>
                  <a:pt x="6123058" y="2515665"/>
                </a:lnTo>
                <a:lnTo>
                  <a:pt x="6111724" y="2504783"/>
                </a:lnTo>
                <a:lnTo>
                  <a:pt x="6092233" y="2492538"/>
                </a:lnTo>
                <a:lnTo>
                  <a:pt x="6084527" y="2489363"/>
                </a:lnTo>
                <a:close/>
                <a:moveTo>
                  <a:pt x="5198323" y="2484828"/>
                </a:moveTo>
                <a:lnTo>
                  <a:pt x="5210623" y="2484828"/>
                </a:lnTo>
                <a:lnTo>
                  <a:pt x="5210623" y="2496907"/>
                </a:lnTo>
                <a:lnTo>
                  <a:pt x="5202878" y="2492433"/>
                </a:lnTo>
                <a:lnTo>
                  <a:pt x="5195135" y="2496907"/>
                </a:lnTo>
                <a:close/>
                <a:moveTo>
                  <a:pt x="5152626" y="2460913"/>
                </a:moveTo>
                <a:lnTo>
                  <a:pt x="5157094" y="2460913"/>
                </a:lnTo>
                <a:lnTo>
                  <a:pt x="5157094" y="2465535"/>
                </a:lnTo>
                <a:lnTo>
                  <a:pt x="5160223" y="2465535"/>
                </a:lnTo>
                <a:lnTo>
                  <a:pt x="5160223" y="2460913"/>
                </a:lnTo>
                <a:lnTo>
                  <a:pt x="5164691" y="2460913"/>
                </a:lnTo>
                <a:lnTo>
                  <a:pt x="5167819" y="2465535"/>
                </a:lnTo>
                <a:lnTo>
                  <a:pt x="5167819" y="2480784"/>
                </a:lnTo>
                <a:lnTo>
                  <a:pt x="5179885" y="2484481"/>
                </a:lnTo>
                <a:lnTo>
                  <a:pt x="5175416" y="2488639"/>
                </a:lnTo>
                <a:lnTo>
                  <a:pt x="5179885" y="2492337"/>
                </a:lnTo>
                <a:lnTo>
                  <a:pt x="5164691" y="2488639"/>
                </a:lnTo>
                <a:lnTo>
                  <a:pt x="5160223" y="2476625"/>
                </a:lnTo>
                <a:lnTo>
                  <a:pt x="5152626" y="2468770"/>
                </a:lnTo>
                <a:close/>
                <a:moveTo>
                  <a:pt x="5014069" y="2450665"/>
                </a:moveTo>
                <a:lnTo>
                  <a:pt x="5017135" y="2450665"/>
                </a:lnTo>
                <a:lnTo>
                  <a:pt x="5025019" y="2461597"/>
                </a:lnTo>
                <a:lnTo>
                  <a:pt x="5021515" y="2466153"/>
                </a:lnTo>
                <a:lnTo>
                  <a:pt x="5014069" y="2453853"/>
                </a:lnTo>
                <a:close/>
                <a:moveTo>
                  <a:pt x="5710030" y="2434722"/>
                </a:moveTo>
                <a:lnTo>
                  <a:pt x="5720935" y="2442466"/>
                </a:lnTo>
                <a:lnTo>
                  <a:pt x="5736390" y="2445650"/>
                </a:lnTo>
                <a:lnTo>
                  <a:pt x="5740480" y="2450209"/>
                </a:lnTo>
                <a:lnTo>
                  <a:pt x="5744108" y="2461138"/>
                </a:lnTo>
                <a:lnTo>
                  <a:pt x="5740480" y="2468881"/>
                </a:lnTo>
                <a:lnTo>
                  <a:pt x="5748208" y="2488928"/>
                </a:lnTo>
                <a:lnTo>
                  <a:pt x="5748208" y="2484369"/>
                </a:lnTo>
                <a:lnTo>
                  <a:pt x="5751836" y="2484369"/>
                </a:lnTo>
                <a:lnTo>
                  <a:pt x="5755925" y="2488928"/>
                </a:lnTo>
                <a:lnTo>
                  <a:pt x="5755925" y="2492113"/>
                </a:lnTo>
                <a:lnTo>
                  <a:pt x="5755925" y="2496672"/>
                </a:lnTo>
                <a:lnTo>
                  <a:pt x="5763653" y="2503960"/>
                </a:lnTo>
                <a:lnTo>
                  <a:pt x="5771381" y="2499856"/>
                </a:lnTo>
                <a:lnTo>
                  <a:pt x="5786836" y="2481184"/>
                </a:lnTo>
                <a:lnTo>
                  <a:pt x="5805469" y="2476625"/>
                </a:lnTo>
                <a:lnTo>
                  <a:pt x="5802292" y="2468881"/>
                </a:lnTo>
                <a:lnTo>
                  <a:pt x="5817737" y="2461138"/>
                </a:lnTo>
                <a:lnTo>
                  <a:pt x="5848197" y="2476625"/>
                </a:lnTo>
                <a:lnTo>
                  <a:pt x="5868193" y="2481184"/>
                </a:lnTo>
                <a:lnTo>
                  <a:pt x="5883649" y="2488928"/>
                </a:lnTo>
                <a:lnTo>
                  <a:pt x="5879098" y="2627860"/>
                </a:lnTo>
                <a:lnTo>
                  <a:pt x="5860465" y="2604629"/>
                </a:lnTo>
                <a:lnTo>
                  <a:pt x="5848197" y="2607813"/>
                </a:lnTo>
                <a:lnTo>
                  <a:pt x="5840470" y="2604629"/>
                </a:lnTo>
                <a:lnTo>
                  <a:pt x="5840470" y="2592326"/>
                </a:lnTo>
                <a:lnTo>
                  <a:pt x="5832742" y="2576838"/>
                </a:lnTo>
                <a:lnTo>
                  <a:pt x="5832742" y="2569095"/>
                </a:lnTo>
                <a:lnTo>
                  <a:pt x="5820925" y="2550423"/>
                </a:lnTo>
                <a:lnTo>
                  <a:pt x="5805469" y="2538575"/>
                </a:lnTo>
                <a:lnTo>
                  <a:pt x="5779108" y="2527192"/>
                </a:lnTo>
                <a:lnTo>
                  <a:pt x="5763653" y="2523087"/>
                </a:lnTo>
                <a:lnTo>
                  <a:pt x="5755925" y="2515344"/>
                </a:lnTo>
                <a:lnTo>
                  <a:pt x="5759113" y="2515344"/>
                </a:lnTo>
                <a:lnTo>
                  <a:pt x="5759113" y="2511704"/>
                </a:lnTo>
                <a:lnTo>
                  <a:pt x="5755925" y="2511704"/>
                </a:lnTo>
                <a:lnTo>
                  <a:pt x="5744108" y="2511704"/>
                </a:lnTo>
                <a:lnTo>
                  <a:pt x="5744108" y="2507600"/>
                </a:lnTo>
                <a:lnTo>
                  <a:pt x="5740480" y="2511704"/>
                </a:lnTo>
                <a:lnTo>
                  <a:pt x="5732752" y="2503960"/>
                </a:lnTo>
                <a:lnTo>
                  <a:pt x="5736390" y="2496672"/>
                </a:lnTo>
                <a:lnTo>
                  <a:pt x="5736390" y="2492113"/>
                </a:lnTo>
                <a:lnTo>
                  <a:pt x="5732752" y="2496672"/>
                </a:lnTo>
                <a:lnTo>
                  <a:pt x="5728663" y="2503960"/>
                </a:lnTo>
                <a:lnTo>
                  <a:pt x="5725475" y="2511704"/>
                </a:lnTo>
                <a:lnTo>
                  <a:pt x="5717747" y="2515344"/>
                </a:lnTo>
                <a:lnTo>
                  <a:pt x="5713207" y="2507600"/>
                </a:lnTo>
                <a:lnTo>
                  <a:pt x="5717747" y="2499856"/>
                </a:lnTo>
                <a:lnTo>
                  <a:pt x="5713207" y="2496672"/>
                </a:lnTo>
                <a:lnTo>
                  <a:pt x="5710030" y="2492113"/>
                </a:lnTo>
                <a:lnTo>
                  <a:pt x="5697752" y="2492113"/>
                </a:lnTo>
                <a:lnTo>
                  <a:pt x="5705479" y="2488928"/>
                </a:lnTo>
                <a:lnTo>
                  <a:pt x="5713207" y="2488928"/>
                </a:lnTo>
                <a:lnTo>
                  <a:pt x="5725475" y="2484369"/>
                </a:lnTo>
                <a:lnTo>
                  <a:pt x="5728663" y="2484369"/>
                </a:lnTo>
                <a:lnTo>
                  <a:pt x="5732752" y="2484369"/>
                </a:lnTo>
                <a:lnTo>
                  <a:pt x="5736390" y="2481184"/>
                </a:lnTo>
                <a:lnTo>
                  <a:pt x="5732752" y="2476625"/>
                </a:lnTo>
                <a:lnTo>
                  <a:pt x="5720935" y="2476625"/>
                </a:lnTo>
                <a:lnTo>
                  <a:pt x="5705479" y="2481184"/>
                </a:lnTo>
                <a:lnTo>
                  <a:pt x="5702302" y="2468881"/>
                </a:lnTo>
                <a:lnTo>
                  <a:pt x="5702302" y="2465697"/>
                </a:lnTo>
                <a:lnTo>
                  <a:pt x="5694574" y="2461138"/>
                </a:lnTo>
                <a:lnTo>
                  <a:pt x="5679119" y="2457953"/>
                </a:lnTo>
                <a:lnTo>
                  <a:pt x="5679119" y="2453394"/>
                </a:lnTo>
                <a:lnTo>
                  <a:pt x="5682296" y="2445650"/>
                </a:lnTo>
                <a:lnTo>
                  <a:pt x="5694574" y="2442466"/>
                </a:lnTo>
                <a:close/>
                <a:moveTo>
                  <a:pt x="4986509" y="2397142"/>
                </a:moveTo>
                <a:lnTo>
                  <a:pt x="4998809" y="2407654"/>
                </a:lnTo>
                <a:lnTo>
                  <a:pt x="4994253" y="2419479"/>
                </a:lnTo>
                <a:lnTo>
                  <a:pt x="4983321" y="2400208"/>
                </a:lnTo>
                <a:close/>
                <a:moveTo>
                  <a:pt x="5554517" y="2392586"/>
                </a:moveTo>
                <a:lnTo>
                  <a:pt x="5559088" y="2397138"/>
                </a:lnTo>
                <a:lnTo>
                  <a:pt x="5554517" y="2408074"/>
                </a:lnTo>
                <a:lnTo>
                  <a:pt x="5546748" y="2415815"/>
                </a:lnTo>
                <a:lnTo>
                  <a:pt x="5543550" y="2423563"/>
                </a:lnTo>
                <a:lnTo>
                  <a:pt x="5523442" y="2423563"/>
                </a:lnTo>
                <a:lnTo>
                  <a:pt x="5515673" y="2423563"/>
                </a:lnTo>
                <a:lnTo>
                  <a:pt x="5496931" y="2423563"/>
                </a:lnTo>
                <a:lnTo>
                  <a:pt x="5484591" y="2420375"/>
                </a:lnTo>
                <a:lnTo>
                  <a:pt x="5477280" y="2420375"/>
                </a:lnTo>
                <a:lnTo>
                  <a:pt x="5465856" y="2420375"/>
                </a:lnTo>
                <a:lnTo>
                  <a:pt x="5457171" y="2420375"/>
                </a:lnTo>
                <a:lnTo>
                  <a:pt x="5453967" y="2431303"/>
                </a:lnTo>
                <a:lnTo>
                  <a:pt x="5453967" y="2446792"/>
                </a:lnTo>
                <a:lnTo>
                  <a:pt x="5461742" y="2450889"/>
                </a:lnTo>
                <a:lnTo>
                  <a:pt x="5465856" y="2458638"/>
                </a:lnTo>
                <a:lnTo>
                  <a:pt x="5473625" y="2458638"/>
                </a:lnTo>
                <a:lnTo>
                  <a:pt x="5481393" y="2446792"/>
                </a:lnTo>
                <a:lnTo>
                  <a:pt x="5489162" y="2450889"/>
                </a:lnTo>
                <a:lnTo>
                  <a:pt x="5492360" y="2450889"/>
                </a:lnTo>
                <a:lnTo>
                  <a:pt x="5496931" y="2446792"/>
                </a:lnTo>
                <a:lnTo>
                  <a:pt x="5507897" y="2446792"/>
                </a:lnTo>
                <a:lnTo>
                  <a:pt x="5512468" y="2443149"/>
                </a:lnTo>
                <a:lnTo>
                  <a:pt x="5515673" y="2443149"/>
                </a:lnTo>
                <a:lnTo>
                  <a:pt x="5523442" y="2446792"/>
                </a:lnTo>
                <a:lnTo>
                  <a:pt x="5520237" y="2450889"/>
                </a:lnTo>
                <a:lnTo>
                  <a:pt x="5512468" y="2450889"/>
                </a:lnTo>
                <a:lnTo>
                  <a:pt x="5500129" y="2458638"/>
                </a:lnTo>
                <a:lnTo>
                  <a:pt x="5484591" y="2469567"/>
                </a:lnTo>
                <a:lnTo>
                  <a:pt x="5477280" y="2469567"/>
                </a:lnTo>
                <a:lnTo>
                  <a:pt x="5500129" y="2492796"/>
                </a:lnTo>
                <a:lnTo>
                  <a:pt x="5500129" y="2500544"/>
                </a:lnTo>
                <a:lnTo>
                  <a:pt x="5496931" y="2508284"/>
                </a:lnTo>
                <a:lnTo>
                  <a:pt x="5504700" y="2508284"/>
                </a:lnTo>
                <a:lnTo>
                  <a:pt x="5504700" y="2516033"/>
                </a:lnTo>
                <a:lnTo>
                  <a:pt x="5512468" y="2516033"/>
                </a:lnTo>
                <a:lnTo>
                  <a:pt x="5512468" y="2523773"/>
                </a:lnTo>
                <a:lnTo>
                  <a:pt x="5500129" y="2523773"/>
                </a:lnTo>
                <a:lnTo>
                  <a:pt x="5492360" y="2528333"/>
                </a:lnTo>
                <a:lnTo>
                  <a:pt x="5492360" y="2531521"/>
                </a:lnTo>
                <a:lnTo>
                  <a:pt x="5481393" y="2531521"/>
                </a:lnTo>
                <a:lnTo>
                  <a:pt x="5484591" y="2516033"/>
                </a:lnTo>
                <a:lnTo>
                  <a:pt x="5469511" y="2505096"/>
                </a:lnTo>
                <a:lnTo>
                  <a:pt x="5469511" y="2500544"/>
                </a:lnTo>
                <a:lnTo>
                  <a:pt x="5473625" y="2492796"/>
                </a:lnTo>
                <a:lnTo>
                  <a:pt x="5469511" y="2485055"/>
                </a:lnTo>
                <a:lnTo>
                  <a:pt x="5465856" y="2489607"/>
                </a:lnTo>
                <a:lnTo>
                  <a:pt x="5457171" y="2492796"/>
                </a:lnTo>
                <a:lnTo>
                  <a:pt x="5457171" y="2497355"/>
                </a:lnTo>
                <a:lnTo>
                  <a:pt x="5457171" y="2508284"/>
                </a:lnTo>
                <a:lnTo>
                  <a:pt x="5457171" y="2523773"/>
                </a:lnTo>
                <a:lnTo>
                  <a:pt x="5457171" y="2536073"/>
                </a:lnTo>
                <a:lnTo>
                  <a:pt x="5457171" y="2551561"/>
                </a:lnTo>
                <a:lnTo>
                  <a:pt x="5449403" y="2547002"/>
                </a:lnTo>
                <a:lnTo>
                  <a:pt x="5446198" y="2551561"/>
                </a:lnTo>
                <a:lnTo>
                  <a:pt x="5438429" y="2547002"/>
                </a:lnTo>
                <a:lnTo>
                  <a:pt x="5438429" y="2539261"/>
                </a:lnTo>
                <a:lnTo>
                  <a:pt x="5441627" y="2528333"/>
                </a:lnTo>
                <a:lnTo>
                  <a:pt x="5438429" y="2512844"/>
                </a:lnTo>
                <a:lnTo>
                  <a:pt x="5438429" y="2505096"/>
                </a:lnTo>
                <a:lnTo>
                  <a:pt x="5426089" y="2505096"/>
                </a:lnTo>
                <a:lnTo>
                  <a:pt x="5426089" y="2492796"/>
                </a:lnTo>
                <a:lnTo>
                  <a:pt x="5422892" y="2489607"/>
                </a:lnTo>
                <a:lnTo>
                  <a:pt x="5430661" y="2485055"/>
                </a:lnTo>
                <a:lnTo>
                  <a:pt x="5433858" y="2477315"/>
                </a:lnTo>
                <a:lnTo>
                  <a:pt x="5438429" y="2469567"/>
                </a:lnTo>
                <a:lnTo>
                  <a:pt x="5433858" y="2462281"/>
                </a:lnTo>
                <a:lnTo>
                  <a:pt x="5438429" y="2450889"/>
                </a:lnTo>
                <a:lnTo>
                  <a:pt x="5446198" y="2446792"/>
                </a:lnTo>
                <a:lnTo>
                  <a:pt x="5449403" y="2431303"/>
                </a:lnTo>
                <a:lnTo>
                  <a:pt x="5449403" y="2427660"/>
                </a:lnTo>
                <a:lnTo>
                  <a:pt x="5453967" y="2412626"/>
                </a:lnTo>
                <a:lnTo>
                  <a:pt x="5457171" y="2408074"/>
                </a:lnTo>
                <a:lnTo>
                  <a:pt x="5461742" y="2415815"/>
                </a:lnTo>
                <a:lnTo>
                  <a:pt x="5465856" y="2412626"/>
                </a:lnTo>
                <a:lnTo>
                  <a:pt x="5469511" y="2404886"/>
                </a:lnTo>
                <a:lnTo>
                  <a:pt x="5481393" y="2404886"/>
                </a:lnTo>
                <a:lnTo>
                  <a:pt x="5481393" y="2408074"/>
                </a:lnTo>
                <a:lnTo>
                  <a:pt x="5496931" y="2408074"/>
                </a:lnTo>
                <a:lnTo>
                  <a:pt x="5515673" y="2412626"/>
                </a:lnTo>
                <a:lnTo>
                  <a:pt x="5538979" y="2412626"/>
                </a:lnTo>
                <a:lnTo>
                  <a:pt x="5551319" y="2400326"/>
                </a:lnTo>
                <a:close/>
                <a:moveTo>
                  <a:pt x="5616189" y="2384615"/>
                </a:moveTo>
                <a:lnTo>
                  <a:pt x="5612954" y="2392306"/>
                </a:lnTo>
                <a:lnTo>
                  <a:pt x="5616189" y="2404067"/>
                </a:lnTo>
                <a:lnTo>
                  <a:pt x="5608333" y="2407686"/>
                </a:lnTo>
                <a:lnTo>
                  <a:pt x="5612954" y="2411758"/>
                </a:lnTo>
                <a:lnTo>
                  <a:pt x="5616189" y="2407686"/>
                </a:lnTo>
                <a:lnTo>
                  <a:pt x="5620810" y="2407686"/>
                </a:lnTo>
                <a:lnTo>
                  <a:pt x="5620810" y="2404067"/>
                </a:lnTo>
                <a:lnTo>
                  <a:pt x="5631901" y="2399998"/>
                </a:lnTo>
                <a:lnTo>
                  <a:pt x="5631901" y="2407686"/>
                </a:lnTo>
                <a:lnTo>
                  <a:pt x="5620810" y="2414925"/>
                </a:lnTo>
                <a:lnTo>
                  <a:pt x="5636521" y="2427141"/>
                </a:lnTo>
                <a:lnTo>
                  <a:pt x="5616189" y="2422617"/>
                </a:lnTo>
                <a:lnTo>
                  <a:pt x="5616189" y="2427141"/>
                </a:lnTo>
                <a:lnTo>
                  <a:pt x="5620810" y="2450212"/>
                </a:lnTo>
                <a:lnTo>
                  <a:pt x="5612954" y="2437996"/>
                </a:lnTo>
                <a:lnTo>
                  <a:pt x="5608333" y="2427141"/>
                </a:lnTo>
                <a:lnTo>
                  <a:pt x="5608333" y="2422617"/>
                </a:lnTo>
                <a:lnTo>
                  <a:pt x="5605098" y="2414925"/>
                </a:lnTo>
                <a:lnTo>
                  <a:pt x="5605098" y="2407686"/>
                </a:lnTo>
                <a:lnTo>
                  <a:pt x="5608333" y="2396831"/>
                </a:lnTo>
                <a:close/>
                <a:moveTo>
                  <a:pt x="4951435" y="2365256"/>
                </a:moveTo>
                <a:lnTo>
                  <a:pt x="4966923" y="2376188"/>
                </a:lnTo>
                <a:lnTo>
                  <a:pt x="4966923" y="2380744"/>
                </a:lnTo>
                <a:lnTo>
                  <a:pt x="4951435" y="2368444"/>
                </a:lnTo>
                <a:close/>
                <a:moveTo>
                  <a:pt x="5206479" y="2342480"/>
                </a:moveTo>
                <a:lnTo>
                  <a:pt x="5211297" y="2345546"/>
                </a:lnTo>
                <a:lnTo>
                  <a:pt x="5215151" y="2353430"/>
                </a:lnTo>
                <a:lnTo>
                  <a:pt x="5206479" y="2353430"/>
                </a:lnTo>
                <a:lnTo>
                  <a:pt x="5203107" y="2345546"/>
                </a:lnTo>
                <a:close/>
                <a:moveTo>
                  <a:pt x="4515281" y="2326537"/>
                </a:moveTo>
                <a:lnTo>
                  <a:pt x="4519709" y="2326537"/>
                </a:lnTo>
                <a:lnTo>
                  <a:pt x="4519709" y="2330080"/>
                </a:lnTo>
                <a:lnTo>
                  <a:pt x="4522809" y="2335141"/>
                </a:lnTo>
                <a:lnTo>
                  <a:pt x="4519709" y="2335141"/>
                </a:lnTo>
                <a:lnTo>
                  <a:pt x="4515281" y="2335141"/>
                </a:lnTo>
                <a:close/>
                <a:moveTo>
                  <a:pt x="4940047" y="2311733"/>
                </a:moveTo>
                <a:lnTo>
                  <a:pt x="4952347" y="2311733"/>
                </a:lnTo>
                <a:lnTo>
                  <a:pt x="4971016" y="2319471"/>
                </a:lnTo>
                <a:lnTo>
                  <a:pt x="4986507" y="2319471"/>
                </a:lnTo>
                <a:lnTo>
                  <a:pt x="5001546" y="2334946"/>
                </a:lnTo>
                <a:lnTo>
                  <a:pt x="5001546" y="2342684"/>
                </a:lnTo>
                <a:lnTo>
                  <a:pt x="5029325" y="2361337"/>
                </a:lnTo>
                <a:lnTo>
                  <a:pt x="5040261" y="2369074"/>
                </a:lnTo>
                <a:lnTo>
                  <a:pt x="5052561" y="2384089"/>
                </a:lnTo>
                <a:lnTo>
                  <a:pt x="5060306" y="2380911"/>
                </a:lnTo>
                <a:lnTo>
                  <a:pt x="5063485" y="2384089"/>
                </a:lnTo>
                <a:lnTo>
                  <a:pt x="5068051" y="2396375"/>
                </a:lnTo>
                <a:lnTo>
                  <a:pt x="5075785" y="2396375"/>
                </a:lnTo>
                <a:lnTo>
                  <a:pt x="5079889" y="2404112"/>
                </a:lnTo>
                <a:lnTo>
                  <a:pt x="5087634" y="2407302"/>
                </a:lnTo>
                <a:lnTo>
                  <a:pt x="5098570" y="2415040"/>
                </a:lnTo>
                <a:lnTo>
                  <a:pt x="5103124" y="2419588"/>
                </a:lnTo>
                <a:lnTo>
                  <a:pt x="5095379" y="2422777"/>
                </a:lnTo>
                <a:lnTo>
                  <a:pt x="5103124" y="2422777"/>
                </a:lnTo>
                <a:lnTo>
                  <a:pt x="5110870" y="2419588"/>
                </a:lnTo>
                <a:lnTo>
                  <a:pt x="5114049" y="2422777"/>
                </a:lnTo>
                <a:lnTo>
                  <a:pt x="5118604" y="2430515"/>
                </a:lnTo>
                <a:lnTo>
                  <a:pt x="5110870" y="2435063"/>
                </a:lnTo>
                <a:lnTo>
                  <a:pt x="5118604" y="2435063"/>
                </a:lnTo>
                <a:lnTo>
                  <a:pt x="5110870" y="2442801"/>
                </a:lnTo>
                <a:lnTo>
                  <a:pt x="5118604" y="2445978"/>
                </a:lnTo>
                <a:lnTo>
                  <a:pt x="5129539" y="2450078"/>
                </a:lnTo>
                <a:lnTo>
                  <a:pt x="5134094" y="2461454"/>
                </a:lnTo>
                <a:lnTo>
                  <a:pt x="5141839" y="2473291"/>
                </a:lnTo>
                <a:lnTo>
                  <a:pt x="5137285" y="2481028"/>
                </a:lnTo>
                <a:lnTo>
                  <a:pt x="5145030" y="2476468"/>
                </a:lnTo>
                <a:lnTo>
                  <a:pt x="5152775" y="2476468"/>
                </a:lnTo>
                <a:lnTo>
                  <a:pt x="5160520" y="2488766"/>
                </a:lnTo>
                <a:lnTo>
                  <a:pt x="5165075" y="2491944"/>
                </a:lnTo>
                <a:lnTo>
                  <a:pt x="5157330" y="2504229"/>
                </a:lnTo>
                <a:lnTo>
                  <a:pt x="5160520" y="2507419"/>
                </a:lnTo>
                <a:lnTo>
                  <a:pt x="5160520" y="2519705"/>
                </a:lnTo>
                <a:lnTo>
                  <a:pt x="5157330" y="2550195"/>
                </a:lnTo>
                <a:lnTo>
                  <a:pt x="5145030" y="2542457"/>
                </a:lnTo>
                <a:lnTo>
                  <a:pt x="5141839" y="2550195"/>
                </a:lnTo>
                <a:lnTo>
                  <a:pt x="5134094" y="2546107"/>
                </a:lnTo>
                <a:lnTo>
                  <a:pt x="5134094" y="2553833"/>
                </a:lnTo>
                <a:lnTo>
                  <a:pt x="5121794" y="2535180"/>
                </a:lnTo>
                <a:lnTo>
                  <a:pt x="5114049" y="2530632"/>
                </a:lnTo>
                <a:lnTo>
                  <a:pt x="5106304" y="2522894"/>
                </a:lnTo>
                <a:lnTo>
                  <a:pt x="5087634" y="2511967"/>
                </a:lnTo>
                <a:lnTo>
                  <a:pt x="5087634" y="2504229"/>
                </a:lnTo>
                <a:lnTo>
                  <a:pt x="5071230" y="2491944"/>
                </a:lnTo>
                <a:lnTo>
                  <a:pt x="5060306" y="2473291"/>
                </a:lnTo>
                <a:lnTo>
                  <a:pt x="5060306" y="2469191"/>
                </a:lnTo>
                <a:lnTo>
                  <a:pt x="5048006" y="2453716"/>
                </a:lnTo>
                <a:lnTo>
                  <a:pt x="5048006" y="2450078"/>
                </a:lnTo>
                <a:lnTo>
                  <a:pt x="5037070" y="2435063"/>
                </a:lnTo>
                <a:lnTo>
                  <a:pt x="5032516" y="2427325"/>
                </a:lnTo>
                <a:lnTo>
                  <a:pt x="5024770" y="2422777"/>
                </a:lnTo>
                <a:lnTo>
                  <a:pt x="5013835" y="2396375"/>
                </a:lnTo>
                <a:lnTo>
                  <a:pt x="5017025" y="2391827"/>
                </a:lnTo>
                <a:lnTo>
                  <a:pt x="4994252" y="2380911"/>
                </a:lnTo>
                <a:lnTo>
                  <a:pt x="4990610" y="2369074"/>
                </a:lnTo>
                <a:lnTo>
                  <a:pt x="4986507" y="2369074"/>
                </a:lnTo>
                <a:lnTo>
                  <a:pt x="4975120" y="2353599"/>
                </a:lnTo>
                <a:lnTo>
                  <a:pt x="4971016" y="2353599"/>
                </a:lnTo>
                <a:lnTo>
                  <a:pt x="4944601" y="2330386"/>
                </a:lnTo>
                <a:lnTo>
                  <a:pt x="4940047" y="2319471"/>
                </a:lnTo>
                <a:close/>
                <a:moveTo>
                  <a:pt x="5380818" y="2280986"/>
                </a:moveTo>
                <a:lnTo>
                  <a:pt x="5385364" y="2284165"/>
                </a:lnTo>
                <a:lnTo>
                  <a:pt x="5385364" y="2291894"/>
                </a:lnTo>
                <a:lnTo>
                  <a:pt x="5388548" y="2284165"/>
                </a:lnTo>
                <a:lnTo>
                  <a:pt x="5393105" y="2284165"/>
                </a:lnTo>
                <a:lnTo>
                  <a:pt x="5393105" y="2291894"/>
                </a:lnTo>
                <a:lnTo>
                  <a:pt x="5400835" y="2291894"/>
                </a:lnTo>
                <a:lnTo>
                  <a:pt x="5400835" y="2299624"/>
                </a:lnTo>
                <a:lnTo>
                  <a:pt x="5404019" y="2304175"/>
                </a:lnTo>
                <a:lnTo>
                  <a:pt x="5408576" y="2304175"/>
                </a:lnTo>
                <a:lnTo>
                  <a:pt x="5408576" y="2307354"/>
                </a:lnTo>
                <a:lnTo>
                  <a:pt x="5404019" y="2311905"/>
                </a:lnTo>
                <a:lnTo>
                  <a:pt x="5411760" y="2311905"/>
                </a:lnTo>
                <a:lnTo>
                  <a:pt x="5415848" y="2307354"/>
                </a:lnTo>
                <a:lnTo>
                  <a:pt x="5427231" y="2315084"/>
                </a:lnTo>
                <a:lnTo>
                  <a:pt x="5434961" y="2315084"/>
                </a:lnTo>
                <a:lnTo>
                  <a:pt x="5434961" y="2322813"/>
                </a:lnTo>
                <a:lnTo>
                  <a:pt x="5427231" y="2322813"/>
                </a:lnTo>
                <a:lnTo>
                  <a:pt x="5419490" y="2326907"/>
                </a:lnTo>
                <a:lnTo>
                  <a:pt x="5415848" y="2326907"/>
                </a:lnTo>
                <a:lnTo>
                  <a:pt x="5411760" y="2326907"/>
                </a:lnTo>
                <a:lnTo>
                  <a:pt x="5423589" y="2338273"/>
                </a:lnTo>
                <a:lnTo>
                  <a:pt x="5408576" y="2342366"/>
                </a:lnTo>
                <a:lnTo>
                  <a:pt x="5404019" y="2338273"/>
                </a:lnTo>
                <a:lnTo>
                  <a:pt x="5400835" y="2342366"/>
                </a:lnTo>
                <a:lnTo>
                  <a:pt x="5404019" y="2350084"/>
                </a:lnTo>
                <a:lnTo>
                  <a:pt x="5404019" y="2353275"/>
                </a:lnTo>
                <a:lnTo>
                  <a:pt x="5400835" y="2357814"/>
                </a:lnTo>
                <a:lnTo>
                  <a:pt x="5400835" y="2361005"/>
                </a:lnTo>
                <a:lnTo>
                  <a:pt x="5396289" y="2361005"/>
                </a:lnTo>
                <a:lnTo>
                  <a:pt x="5396289" y="2365544"/>
                </a:lnTo>
                <a:lnTo>
                  <a:pt x="5404019" y="2368734"/>
                </a:lnTo>
                <a:lnTo>
                  <a:pt x="5408576" y="2376464"/>
                </a:lnTo>
                <a:lnTo>
                  <a:pt x="5408576" y="2381003"/>
                </a:lnTo>
                <a:lnTo>
                  <a:pt x="5404019" y="2388733"/>
                </a:lnTo>
                <a:lnTo>
                  <a:pt x="5411760" y="2391912"/>
                </a:lnTo>
                <a:lnTo>
                  <a:pt x="5423589" y="2404193"/>
                </a:lnTo>
                <a:lnTo>
                  <a:pt x="5431319" y="2407371"/>
                </a:lnTo>
                <a:lnTo>
                  <a:pt x="5427231" y="2411465"/>
                </a:lnTo>
                <a:lnTo>
                  <a:pt x="5408576" y="2415101"/>
                </a:lnTo>
                <a:lnTo>
                  <a:pt x="5400835" y="2419195"/>
                </a:lnTo>
                <a:lnTo>
                  <a:pt x="5396289" y="2434654"/>
                </a:lnTo>
                <a:lnTo>
                  <a:pt x="5400835" y="2445562"/>
                </a:lnTo>
                <a:lnTo>
                  <a:pt x="5385364" y="2457843"/>
                </a:lnTo>
                <a:lnTo>
                  <a:pt x="5373077" y="2465561"/>
                </a:lnTo>
                <a:lnTo>
                  <a:pt x="5377634" y="2468752"/>
                </a:lnTo>
                <a:lnTo>
                  <a:pt x="5373077" y="2488751"/>
                </a:lnTo>
                <a:lnTo>
                  <a:pt x="5365347" y="2503753"/>
                </a:lnTo>
                <a:lnTo>
                  <a:pt x="5338951" y="2515118"/>
                </a:lnTo>
                <a:lnTo>
                  <a:pt x="5334862" y="2499659"/>
                </a:lnTo>
                <a:lnTo>
                  <a:pt x="5327122" y="2499659"/>
                </a:lnTo>
                <a:lnTo>
                  <a:pt x="5319391" y="2503753"/>
                </a:lnTo>
                <a:lnTo>
                  <a:pt x="5319391" y="2491929"/>
                </a:lnTo>
                <a:lnTo>
                  <a:pt x="5315750" y="2496480"/>
                </a:lnTo>
                <a:lnTo>
                  <a:pt x="5308467" y="2491929"/>
                </a:lnTo>
                <a:lnTo>
                  <a:pt x="5303920" y="2496480"/>
                </a:lnTo>
                <a:lnTo>
                  <a:pt x="5296179" y="2499659"/>
                </a:lnTo>
                <a:lnTo>
                  <a:pt x="5292996" y="2496480"/>
                </a:lnTo>
                <a:lnTo>
                  <a:pt x="5285255" y="2503753"/>
                </a:lnTo>
                <a:lnTo>
                  <a:pt x="5280708" y="2491929"/>
                </a:lnTo>
                <a:lnTo>
                  <a:pt x="5272978" y="2488751"/>
                </a:lnTo>
                <a:lnTo>
                  <a:pt x="5261138" y="2491929"/>
                </a:lnTo>
                <a:lnTo>
                  <a:pt x="5257507" y="2488751"/>
                </a:lnTo>
                <a:lnTo>
                  <a:pt x="5249766" y="2491929"/>
                </a:lnTo>
                <a:lnTo>
                  <a:pt x="5249766" y="2476481"/>
                </a:lnTo>
                <a:lnTo>
                  <a:pt x="5249766" y="2468752"/>
                </a:lnTo>
                <a:lnTo>
                  <a:pt x="5245667" y="2453292"/>
                </a:lnTo>
                <a:lnTo>
                  <a:pt x="5237937" y="2445562"/>
                </a:lnTo>
                <a:lnTo>
                  <a:pt x="5230196" y="2445562"/>
                </a:lnTo>
                <a:lnTo>
                  <a:pt x="5234753" y="2442384"/>
                </a:lnTo>
                <a:lnTo>
                  <a:pt x="5227012" y="2437833"/>
                </a:lnTo>
                <a:lnTo>
                  <a:pt x="5230196" y="2430560"/>
                </a:lnTo>
                <a:lnTo>
                  <a:pt x="5222466" y="2422831"/>
                </a:lnTo>
                <a:lnTo>
                  <a:pt x="5222466" y="2411465"/>
                </a:lnTo>
                <a:lnTo>
                  <a:pt x="5227012" y="2399641"/>
                </a:lnTo>
                <a:lnTo>
                  <a:pt x="5230196" y="2391912"/>
                </a:lnTo>
                <a:lnTo>
                  <a:pt x="5234753" y="2388733"/>
                </a:lnTo>
                <a:lnTo>
                  <a:pt x="5237937" y="2388733"/>
                </a:lnTo>
                <a:lnTo>
                  <a:pt x="5242483" y="2391912"/>
                </a:lnTo>
                <a:lnTo>
                  <a:pt x="5253408" y="2391912"/>
                </a:lnTo>
                <a:lnTo>
                  <a:pt x="5261138" y="2396463"/>
                </a:lnTo>
                <a:lnTo>
                  <a:pt x="5265237" y="2396463"/>
                </a:lnTo>
                <a:lnTo>
                  <a:pt x="5268879" y="2384182"/>
                </a:lnTo>
                <a:lnTo>
                  <a:pt x="5272978" y="2373274"/>
                </a:lnTo>
                <a:lnTo>
                  <a:pt x="5285255" y="2368734"/>
                </a:lnTo>
                <a:lnTo>
                  <a:pt x="5308467" y="2361005"/>
                </a:lnTo>
                <a:lnTo>
                  <a:pt x="5331221" y="2334637"/>
                </a:lnTo>
                <a:lnTo>
                  <a:pt x="5334862" y="2330543"/>
                </a:lnTo>
                <a:lnTo>
                  <a:pt x="5346692" y="2322813"/>
                </a:lnTo>
                <a:lnTo>
                  <a:pt x="5346692" y="2330543"/>
                </a:lnTo>
                <a:lnTo>
                  <a:pt x="5349876" y="2326907"/>
                </a:lnTo>
                <a:lnTo>
                  <a:pt x="5354422" y="2315084"/>
                </a:lnTo>
                <a:lnTo>
                  <a:pt x="5362163" y="2311905"/>
                </a:lnTo>
                <a:lnTo>
                  <a:pt x="5365347" y="2315084"/>
                </a:lnTo>
                <a:lnTo>
                  <a:pt x="5373077" y="2296445"/>
                </a:lnTo>
                <a:close/>
                <a:moveTo>
                  <a:pt x="5558405" y="2222908"/>
                </a:moveTo>
                <a:lnTo>
                  <a:pt x="5569793" y="2230596"/>
                </a:lnTo>
                <a:lnTo>
                  <a:pt x="5577539" y="2235116"/>
                </a:lnTo>
                <a:lnTo>
                  <a:pt x="5577539" y="2245968"/>
                </a:lnTo>
                <a:lnTo>
                  <a:pt x="5573893" y="2250036"/>
                </a:lnTo>
                <a:lnTo>
                  <a:pt x="5581638" y="2250036"/>
                </a:lnTo>
                <a:lnTo>
                  <a:pt x="5581638" y="2265413"/>
                </a:lnTo>
                <a:lnTo>
                  <a:pt x="5585280" y="2276265"/>
                </a:lnTo>
                <a:lnTo>
                  <a:pt x="5577539" y="2280784"/>
                </a:lnTo>
                <a:lnTo>
                  <a:pt x="5581638" y="2296156"/>
                </a:lnTo>
                <a:lnTo>
                  <a:pt x="5577539" y="2296156"/>
                </a:lnTo>
                <a:lnTo>
                  <a:pt x="5569793" y="2276265"/>
                </a:lnTo>
                <a:lnTo>
                  <a:pt x="5558405" y="2288473"/>
                </a:lnTo>
                <a:lnTo>
                  <a:pt x="5566151" y="2299325"/>
                </a:lnTo>
                <a:lnTo>
                  <a:pt x="5562052" y="2314697"/>
                </a:lnTo>
                <a:lnTo>
                  <a:pt x="5558405" y="2311081"/>
                </a:lnTo>
                <a:lnTo>
                  <a:pt x="5558405" y="2307009"/>
                </a:lnTo>
                <a:lnTo>
                  <a:pt x="5558405" y="2303393"/>
                </a:lnTo>
                <a:lnTo>
                  <a:pt x="5554306" y="2307009"/>
                </a:lnTo>
                <a:lnTo>
                  <a:pt x="5538819" y="2303393"/>
                </a:lnTo>
                <a:lnTo>
                  <a:pt x="5531078" y="2283948"/>
                </a:lnTo>
                <a:lnTo>
                  <a:pt x="5535630" y="2276265"/>
                </a:lnTo>
                <a:lnTo>
                  <a:pt x="5531078" y="2268576"/>
                </a:lnTo>
                <a:lnTo>
                  <a:pt x="5520143" y="2265413"/>
                </a:lnTo>
                <a:lnTo>
                  <a:pt x="5523332" y="2276265"/>
                </a:lnTo>
                <a:lnTo>
                  <a:pt x="5515591" y="2273096"/>
                </a:lnTo>
                <a:lnTo>
                  <a:pt x="5512402" y="2268576"/>
                </a:lnTo>
                <a:lnTo>
                  <a:pt x="5512402" y="2273096"/>
                </a:lnTo>
                <a:lnTo>
                  <a:pt x="5507845" y="2273096"/>
                </a:lnTo>
                <a:lnTo>
                  <a:pt x="5504656" y="2265413"/>
                </a:lnTo>
                <a:lnTo>
                  <a:pt x="5496915" y="2273096"/>
                </a:lnTo>
                <a:lnTo>
                  <a:pt x="5492358" y="2283948"/>
                </a:lnTo>
                <a:lnTo>
                  <a:pt x="5492358" y="2276265"/>
                </a:lnTo>
                <a:lnTo>
                  <a:pt x="5492358" y="2260888"/>
                </a:lnTo>
                <a:lnTo>
                  <a:pt x="5507845" y="2257724"/>
                </a:lnTo>
                <a:lnTo>
                  <a:pt x="5512402" y="2250036"/>
                </a:lnTo>
                <a:lnTo>
                  <a:pt x="5523332" y="2245968"/>
                </a:lnTo>
                <a:lnTo>
                  <a:pt x="5527889" y="2253656"/>
                </a:lnTo>
                <a:lnTo>
                  <a:pt x="5523332" y="2257724"/>
                </a:lnTo>
                <a:lnTo>
                  <a:pt x="5523332" y="2260888"/>
                </a:lnTo>
                <a:lnTo>
                  <a:pt x="5535630" y="2253656"/>
                </a:lnTo>
                <a:lnTo>
                  <a:pt x="5538819" y="2245968"/>
                </a:lnTo>
                <a:lnTo>
                  <a:pt x="5546565" y="2250036"/>
                </a:lnTo>
                <a:lnTo>
                  <a:pt x="5546565" y="2238280"/>
                </a:lnTo>
                <a:lnTo>
                  <a:pt x="5550664" y="2242352"/>
                </a:lnTo>
                <a:lnTo>
                  <a:pt x="5554306" y="2238280"/>
                </a:lnTo>
                <a:lnTo>
                  <a:pt x="5562052" y="2238280"/>
                </a:lnTo>
                <a:close/>
                <a:moveTo>
                  <a:pt x="4623200" y="2222908"/>
                </a:moveTo>
                <a:lnTo>
                  <a:pt x="4642691" y="2235207"/>
                </a:lnTo>
                <a:lnTo>
                  <a:pt x="4642691" y="2238396"/>
                </a:lnTo>
                <a:lnTo>
                  <a:pt x="4650397" y="2250240"/>
                </a:lnTo>
                <a:lnTo>
                  <a:pt x="4661731" y="2268914"/>
                </a:lnTo>
                <a:lnTo>
                  <a:pt x="4658103" y="2292147"/>
                </a:lnTo>
                <a:lnTo>
                  <a:pt x="4635440" y="2304446"/>
                </a:lnTo>
                <a:lnTo>
                  <a:pt x="4627734" y="2292147"/>
                </a:lnTo>
                <a:lnTo>
                  <a:pt x="4623200" y="2273469"/>
                </a:lnTo>
                <a:lnTo>
                  <a:pt x="4615494" y="2257984"/>
                </a:lnTo>
                <a:lnTo>
                  <a:pt x="4620027" y="2257984"/>
                </a:lnTo>
                <a:lnTo>
                  <a:pt x="4623200" y="2242496"/>
                </a:lnTo>
                <a:lnTo>
                  <a:pt x="4620027" y="2238396"/>
                </a:lnTo>
                <a:lnTo>
                  <a:pt x="4623200" y="2235207"/>
                </a:lnTo>
                <a:lnTo>
                  <a:pt x="4627734" y="2227463"/>
                </a:lnTo>
                <a:close/>
                <a:moveTo>
                  <a:pt x="5538592" y="2214936"/>
                </a:moveTo>
                <a:lnTo>
                  <a:pt x="5543148" y="2219410"/>
                </a:lnTo>
                <a:lnTo>
                  <a:pt x="5538592" y="2227016"/>
                </a:lnTo>
                <a:lnTo>
                  <a:pt x="5527660" y="2222542"/>
                </a:lnTo>
                <a:lnTo>
                  <a:pt x="5530848" y="2219410"/>
                </a:lnTo>
                <a:close/>
                <a:moveTo>
                  <a:pt x="5515769" y="2196715"/>
                </a:moveTo>
                <a:lnTo>
                  <a:pt x="5520367" y="2199886"/>
                </a:lnTo>
                <a:lnTo>
                  <a:pt x="5515769" y="2212119"/>
                </a:lnTo>
                <a:lnTo>
                  <a:pt x="5512550" y="2227071"/>
                </a:lnTo>
                <a:lnTo>
                  <a:pt x="5515769" y="2238397"/>
                </a:lnTo>
                <a:lnTo>
                  <a:pt x="5512550" y="2238397"/>
                </a:lnTo>
                <a:lnTo>
                  <a:pt x="5504731" y="2230695"/>
                </a:lnTo>
                <a:lnTo>
                  <a:pt x="5500133" y="2230695"/>
                </a:lnTo>
                <a:lnTo>
                  <a:pt x="5496914" y="2219822"/>
                </a:lnTo>
                <a:lnTo>
                  <a:pt x="5504731" y="2215290"/>
                </a:lnTo>
                <a:lnTo>
                  <a:pt x="5512550" y="2199886"/>
                </a:lnTo>
                <a:close/>
                <a:moveTo>
                  <a:pt x="5528353" y="2192160"/>
                </a:moveTo>
                <a:lnTo>
                  <a:pt x="5528353" y="2211822"/>
                </a:lnTo>
                <a:lnTo>
                  <a:pt x="5523879" y="2214950"/>
                </a:lnTo>
                <a:lnTo>
                  <a:pt x="5520747" y="2227016"/>
                </a:lnTo>
                <a:lnTo>
                  <a:pt x="5516273" y="2227016"/>
                </a:lnTo>
                <a:lnTo>
                  <a:pt x="5523879" y="2207354"/>
                </a:lnTo>
                <a:close/>
                <a:moveTo>
                  <a:pt x="1720476" y="2188744"/>
                </a:moveTo>
                <a:lnTo>
                  <a:pt x="1732774" y="2188744"/>
                </a:lnTo>
                <a:lnTo>
                  <a:pt x="1728218" y="2199694"/>
                </a:lnTo>
                <a:lnTo>
                  <a:pt x="1712731" y="2199694"/>
                </a:lnTo>
                <a:lnTo>
                  <a:pt x="1720476" y="2196190"/>
                </a:lnTo>
                <a:close/>
                <a:moveTo>
                  <a:pt x="5535632" y="2184189"/>
                </a:moveTo>
                <a:lnTo>
                  <a:pt x="5538783" y="2188646"/>
                </a:lnTo>
                <a:lnTo>
                  <a:pt x="5546437" y="2188646"/>
                </a:lnTo>
                <a:lnTo>
                  <a:pt x="5546437" y="2196220"/>
                </a:lnTo>
                <a:lnTo>
                  <a:pt x="5554541" y="2210925"/>
                </a:lnTo>
                <a:lnTo>
                  <a:pt x="5550939" y="2214490"/>
                </a:lnTo>
                <a:lnTo>
                  <a:pt x="5543285" y="2196220"/>
                </a:lnTo>
                <a:lnTo>
                  <a:pt x="5538783" y="2196220"/>
                </a:lnTo>
                <a:close/>
                <a:moveTo>
                  <a:pt x="5434986" y="2184189"/>
                </a:moveTo>
                <a:lnTo>
                  <a:pt x="5434986" y="2191880"/>
                </a:lnTo>
                <a:lnTo>
                  <a:pt x="5434986" y="2196405"/>
                </a:lnTo>
                <a:lnTo>
                  <a:pt x="5439521" y="2207260"/>
                </a:lnTo>
                <a:lnTo>
                  <a:pt x="5431811" y="2211332"/>
                </a:lnTo>
                <a:lnTo>
                  <a:pt x="5431811" y="2219024"/>
                </a:lnTo>
                <a:lnTo>
                  <a:pt x="5424101" y="2222191"/>
                </a:lnTo>
                <a:lnTo>
                  <a:pt x="5416391" y="2234403"/>
                </a:lnTo>
                <a:lnTo>
                  <a:pt x="5408684" y="2237570"/>
                </a:lnTo>
                <a:lnTo>
                  <a:pt x="5396439" y="2245262"/>
                </a:lnTo>
                <a:lnTo>
                  <a:pt x="5388729" y="2249786"/>
                </a:lnTo>
                <a:lnTo>
                  <a:pt x="5400974" y="2237570"/>
                </a:lnTo>
                <a:lnTo>
                  <a:pt x="5408684" y="2234403"/>
                </a:lnTo>
                <a:lnTo>
                  <a:pt x="5416391" y="2219024"/>
                </a:lnTo>
                <a:lnTo>
                  <a:pt x="5424101" y="2211332"/>
                </a:lnTo>
                <a:lnTo>
                  <a:pt x="5431811" y="2207260"/>
                </a:lnTo>
                <a:lnTo>
                  <a:pt x="5431811" y="2196405"/>
                </a:lnTo>
                <a:close/>
                <a:moveTo>
                  <a:pt x="5485526" y="2176217"/>
                </a:moveTo>
                <a:lnTo>
                  <a:pt x="5493343" y="2176217"/>
                </a:lnTo>
                <a:lnTo>
                  <a:pt x="5497943" y="2184059"/>
                </a:lnTo>
                <a:lnTo>
                  <a:pt x="5501162" y="2180830"/>
                </a:lnTo>
                <a:lnTo>
                  <a:pt x="5508979" y="2184059"/>
                </a:lnTo>
                <a:lnTo>
                  <a:pt x="5508979" y="2191901"/>
                </a:lnTo>
                <a:lnTo>
                  <a:pt x="5505300" y="2196513"/>
                </a:lnTo>
                <a:lnTo>
                  <a:pt x="5485526" y="2212197"/>
                </a:lnTo>
                <a:lnTo>
                  <a:pt x="5485526" y="2188671"/>
                </a:lnTo>
                <a:close/>
                <a:moveTo>
                  <a:pt x="5550948" y="2160274"/>
                </a:moveTo>
                <a:lnTo>
                  <a:pt x="5554645" y="2164887"/>
                </a:lnTo>
                <a:lnTo>
                  <a:pt x="5558803" y="2168116"/>
                </a:lnTo>
                <a:lnTo>
                  <a:pt x="5554645" y="2175958"/>
                </a:lnTo>
                <a:lnTo>
                  <a:pt x="5562500" y="2196254"/>
                </a:lnTo>
                <a:lnTo>
                  <a:pt x="5554645" y="2191640"/>
                </a:lnTo>
                <a:lnTo>
                  <a:pt x="5546789" y="2180570"/>
                </a:lnTo>
                <a:lnTo>
                  <a:pt x="5538933" y="2175958"/>
                </a:lnTo>
                <a:lnTo>
                  <a:pt x="5531077" y="2164887"/>
                </a:lnTo>
                <a:close/>
                <a:moveTo>
                  <a:pt x="1758283" y="2134083"/>
                </a:moveTo>
                <a:lnTo>
                  <a:pt x="1762712" y="2134083"/>
                </a:lnTo>
                <a:lnTo>
                  <a:pt x="1765812" y="2142273"/>
                </a:lnTo>
                <a:lnTo>
                  <a:pt x="1762712" y="2146127"/>
                </a:lnTo>
                <a:close/>
                <a:moveTo>
                  <a:pt x="1732091" y="2119278"/>
                </a:moveTo>
                <a:lnTo>
                  <a:pt x="1735128" y="2119278"/>
                </a:lnTo>
                <a:lnTo>
                  <a:pt x="1735128" y="2122378"/>
                </a:lnTo>
                <a:lnTo>
                  <a:pt x="1732091" y="2126807"/>
                </a:lnTo>
                <a:close/>
                <a:moveTo>
                  <a:pt x="1727535" y="2098780"/>
                </a:moveTo>
                <a:lnTo>
                  <a:pt x="1735064" y="2103660"/>
                </a:lnTo>
                <a:lnTo>
                  <a:pt x="1735064" y="2111957"/>
                </a:lnTo>
                <a:lnTo>
                  <a:pt x="1731963" y="2111957"/>
                </a:lnTo>
                <a:close/>
                <a:moveTo>
                  <a:pt x="1110114" y="2065069"/>
                </a:moveTo>
                <a:lnTo>
                  <a:pt x="1110114" y="2065069"/>
                </a:lnTo>
                <a:lnTo>
                  <a:pt x="1133063" y="2065069"/>
                </a:lnTo>
                <a:lnTo>
                  <a:pt x="1133063" y="2065069"/>
                </a:lnTo>
                <a:close/>
                <a:moveTo>
                  <a:pt x="1727170" y="2064616"/>
                </a:moveTo>
                <a:lnTo>
                  <a:pt x="1731644" y="2068159"/>
                </a:lnTo>
                <a:lnTo>
                  <a:pt x="1724038" y="2068159"/>
                </a:lnTo>
                <a:lnTo>
                  <a:pt x="1724038" y="2073220"/>
                </a:lnTo>
                <a:lnTo>
                  <a:pt x="1719564" y="2073220"/>
                </a:lnTo>
                <a:lnTo>
                  <a:pt x="1719564" y="2068159"/>
                </a:lnTo>
                <a:close/>
                <a:moveTo>
                  <a:pt x="5446426" y="2030453"/>
                </a:moveTo>
                <a:lnTo>
                  <a:pt x="5454202" y="2030453"/>
                </a:lnTo>
                <a:lnTo>
                  <a:pt x="5469764" y="2034986"/>
                </a:lnTo>
                <a:lnTo>
                  <a:pt x="5473882" y="2030453"/>
                </a:lnTo>
                <a:lnTo>
                  <a:pt x="5477084" y="2034986"/>
                </a:lnTo>
                <a:lnTo>
                  <a:pt x="5477084" y="2042690"/>
                </a:lnTo>
                <a:lnTo>
                  <a:pt x="5477084" y="2053565"/>
                </a:lnTo>
                <a:lnTo>
                  <a:pt x="5484865" y="2061269"/>
                </a:lnTo>
                <a:lnTo>
                  <a:pt x="5484865" y="2068980"/>
                </a:lnTo>
                <a:lnTo>
                  <a:pt x="5481663" y="2084388"/>
                </a:lnTo>
                <a:lnTo>
                  <a:pt x="5469764" y="2088467"/>
                </a:lnTo>
                <a:lnTo>
                  <a:pt x="5466101" y="2099342"/>
                </a:lnTo>
                <a:lnTo>
                  <a:pt x="5473882" y="2111580"/>
                </a:lnTo>
                <a:lnTo>
                  <a:pt x="5473882" y="2114751"/>
                </a:lnTo>
                <a:lnTo>
                  <a:pt x="5473882" y="2122461"/>
                </a:lnTo>
                <a:lnTo>
                  <a:pt x="5484865" y="2130166"/>
                </a:lnTo>
                <a:lnTo>
                  <a:pt x="5489444" y="2126988"/>
                </a:lnTo>
                <a:lnTo>
                  <a:pt x="5489444" y="2122461"/>
                </a:lnTo>
                <a:lnTo>
                  <a:pt x="5500427" y="2122461"/>
                </a:lnTo>
                <a:lnTo>
                  <a:pt x="5505001" y="2134699"/>
                </a:lnTo>
                <a:lnTo>
                  <a:pt x="5508203" y="2134699"/>
                </a:lnTo>
                <a:lnTo>
                  <a:pt x="5508203" y="2130166"/>
                </a:lnTo>
                <a:lnTo>
                  <a:pt x="5523765" y="2134699"/>
                </a:lnTo>
                <a:lnTo>
                  <a:pt x="5515984" y="2137870"/>
                </a:lnTo>
                <a:lnTo>
                  <a:pt x="5520562" y="2145574"/>
                </a:lnTo>
                <a:lnTo>
                  <a:pt x="5528343" y="2150107"/>
                </a:lnTo>
                <a:lnTo>
                  <a:pt x="5528343" y="2165515"/>
                </a:lnTo>
                <a:lnTo>
                  <a:pt x="5523765" y="2157811"/>
                </a:lnTo>
                <a:lnTo>
                  <a:pt x="5515984" y="2153278"/>
                </a:lnTo>
                <a:lnTo>
                  <a:pt x="5512781" y="2150107"/>
                </a:lnTo>
                <a:lnTo>
                  <a:pt x="5505001" y="2142403"/>
                </a:lnTo>
                <a:lnTo>
                  <a:pt x="5500427" y="2137870"/>
                </a:lnTo>
                <a:lnTo>
                  <a:pt x="5497220" y="2130166"/>
                </a:lnTo>
                <a:lnTo>
                  <a:pt x="5492646" y="2134699"/>
                </a:lnTo>
                <a:lnTo>
                  <a:pt x="5500427" y="2150107"/>
                </a:lnTo>
                <a:lnTo>
                  <a:pt x="5497220" y="2150107"/>
                </a:lnTo>
                <a:lnTo>
                  <a:pt x="5489444" y="2137870"/>
                </a:lnTo>
                <a:lnTo>
                  <a:pt x="5473882" y="2134699"/>
                </a:lnTo>
                <a:lnTo>
                  <a:pt x="5469764" y="2137870"/>
                </a:lnTo>
                <a:lnTo>
                  <a:pt x="5466101" y="2137870"/>
                </a:lnTo>
                <a:lnTo>
                  <a:pt x="5461983" y="2134699"/>
                </a:lnTo>
                <a:lnTo>
                  <a:pt x="5454202" y="2130166"/>
                </a:lnTo>
                <a:lnTo>
                  <a:pt x="5457409" y="2122461"/>
                </a:lnTo>
                <a:lnTo>
                  <a:pt x="5457409" y="2114751"/>
                </a:lnTo>
                <a:lnTo>
                  <a:pt x="5454202" y="2114751"/>
                </a:lnTo>
                <a:lnTo>
                  <a:pt x="5449628" y="2122461"/>
                </a:lnTo>
                <a:lnTo>
                  <a:pt x="5446426" y="2119284"/>
                </a:lnTo>
                <a:lnTo>
                  <a:pt x="5438645" y="2096171"/>
                </a:lnTo>
                <a:lnTo>
                  <a:pt x="5430864" y="2080763"/>
                </a:lnTo>
                <a:lnTo>
                  <a:pt x="5438645" y="2084388"/>
                </a:lnTo>
                <a:lnTo>
                  <a:pt x="5441847" y="2088467"/>
                </a:lnTo>
                <a:lnTo>
                  <a:pt x="5446426" y="2084388"/>
                </a:lnTo>
                <a:lnTo>
                  <a:pt x="5441847" y="2068980"/>
                </a:lnTo>
                <a:lnTo>
                  <a:pt x="5441847" y="2053565"/>
                </a:lnTo>
                <a:close/>
                <a:moveTo>
                  <a:pt x="1128743" y="2026373"/>
                </a:moveTo>
                <a:lnTo>
                  <a:pt x="1128544" y="2026772"/>
                </a:lnTo>
                <a:lnTo>
                  <a:pt x="1163559" y="2026772"/>
                </a:lnTo>
                <a:lnTo>
                  <a:pt x="1163915" y="2026373"/>
                </a:lnTo>
                <a:close/>
                <a:moveTo>
                  <a:pt x="1616988" y="2019065"/>
                </a:moveTo>
                <a:lnTo>
                  <a:pt x="1635308" y="2022253"/>
                </a:lnTo>
                <a:lnTo>
                  <a:pt x="1647374" y="2026808"/>
                </a:lnTo>
                <a:lnTo>
                  <a:pt x="1639777" y="2034553"/>
                </a:lnTo>
                <a:lnTo>
                  <a:pt x="1612518" y="2029997"/>
                </a:lnTo>
                <a:close/>
                <a:moveTo>
                  <a:pt x="1394740" y="2014510"/>
                </a:moveTo>
                <a:lnTo>
                  <a:pt x="1417385" y="2019065"/>
                </a:lnTo>
                <a:lnTo>
                  <a:pt x="1426445" y="2029998"/>
                </a:lnTo>
                <a:lnTo>
                  <a:pt x="1410139" y="2029998"/>
                </a:lnTo>
                <a:lnTo>
                  <a:pt x="1394740" y="2029998"/>
                </a:lnTo>
                <a:lnTo>
                  <a:pt x="1387039" y="2022253"/>
                </a:lnTo>
                <a:close/>
                <a:moveTo>
                  <a:pt x="5241161" y="1996289"/>
                </a:moveTo>
                <a:lnTo>
                  <a:pt x="5244789" y="1999460"/>
                </a:lnTo>
                <a:lnTo>
                  <a:pt x="5244789" y="2007162"/>
                </a:lnTo>
                <a:lnTo>
                  <a:pt x="5237083" y="2014864"/>
                </a:lnTo>
                <a:lnTo>
                  <a:pt x="5237083" y="2026645"/>
                </a:lnTo>
                <a:lnTo>
                  <a:pt x="5225749" y="2030269"/>
                </a:lnTo>
                <a:lnTo>
                  <a:pt x="5218498" y="2037971"/>
                </a:lnTo>
                <a:lnTo>
                  <a:pt x="5198552" y="2030269"/>
                </a:lnTo>
                <a:lnTo>
                  <a:pt x="5198552" y="2014864"/>
                </a:lnTo>
                <a:lnTo>
                  <a:pt x="5210792" y="2007162"/>
                </a:lnTo>
                <a:lnTo>
                  <a:pt x="5210792" y="1999460"/>
                </a:lnTo>
                <a:lnTo>
                  <a:pt x="5213964" y="1999460"/>
                </a:lnTo>
                <a:lnTo>
                  <a:pt x="5218498" y="1999460"/>
                </a:lnTo>
                <a:lnTo>
                  <a:pt x="5237083" y="1999460"/>
                </a:lnTo>
                <a:close/>
                <a:moveTo>
                  <a:pt x="1488722" y="1988318"/>
                </a:moveTo>
                <a:lnTo>
                  <a:pt x="1507298" y="1988318"/>
                </a:lnTo>
                <a:lnTo>
                  <a:pt x="1519078" y="1991507"/>
                </a:lnTo>
                <a:lnTo>
                  <a:pt x="1522700" y="1991507"/>
                </a:lnTo>
                <a:lnTo>
                  <a:pt x="1537653" y="1991507"/>
                </a:lnTo>
                <a:lnTo>
                  <a:pt x="1557587" y="1996062"/>
                </a:lnTo>
                <a:lnTo>
                  <a:pt x="1565292" y="2003806"/>
                </a:lnTo>
                <a:lnTo>
                  <a:pt x="1591565" y="2011550"/>
                </a:lnTo>
                <a:lnTo>
                  <a:pt x="1583867" y="2022481"/>
                </a:lnTo>
                <a:lnTo>
                  <a:pt x="1553056" y="2022481"/>
                </a:lnTo>
                <a:lnTo>
                  <a:pt x="1542185" y="2022481"/>
                </a:lnTo>
                <a:lnTo>
                  <a:pt x="1526776" y="2037969"/>
                </a:lnTo>
                <a:lnTo>
                  <a:pt x="1519078" y="2026582"/>
                </a:lnTo>
                <a:lnTo>
                  <a:pt x="1476486" y="2026582"/>
                </a:lnTo>
                <a:lnTo>
                  <a:pt x="1465615" y="2022481"/>
                </a:lnTo>
                <a:lnTo>
                  <a:pt x="1468788" y="2011550"/>
                </a:lnTo>
                <a:lnTo>
                  <a:pt x="1511374" y="2014737"/>
                </a:lnTo>
                <a:lnTo>
                  <a:pt x="1499593" y="2006995"/>
                </a:lnTo>
                <a:lnTo>
                  <a:pt x="1496426" y="1999251"/>
                </a:lnTo>
                <a:close/>
                <a:moveTo>
                  <a:pt x="1491580" y="1957571"/>
                </a:moveTo>
                <a:lnTo>
                  <a:pt x="1499324" y="1957571"/>
                </a:lnTo>
                <a:lnTo>
                  <a:pt x="1495680" y="1965100"/>
                </a:lnTo>
                <a:lnTo>
                  <a:pt x="1488391" y="1965100"/>
                </a:lnTo>
                <a:lnTo>
                  <a:pt x="1483836" y="1960671"/>
                </a:lnTo>
                <a:close/>
                <a:moveTo>
                  <a:pt x="1499779" y="1930240"/>
                </a:moveTo>
                <a:lnTo>
                  <a:pt x="1507308" y="1934381"/>
                </a:lnTo>
                <a:lnTo>
                  <a:pt x="1499779" y="1934381"/>
                </a:lnTo>
                <a:close/>
                <a:moveTo>
                  <a:pt x="1314381" y="1910881"/>
                </a:moveTo>
                <a:lnTo>
                  <a:pt x="1337611" y="1910881"/>
                </a:lnTo>
                <a:lnTo>
                  <a:pt x="1364033" y="1918691"/>
                </a:lnTo>
                <a:lnTo>
                  <a:pt x="1391362" y="1934316"/>
                </a:lnTo>
                <a:lnTo>
                  <a:pt x="1414603" y="1945344"/>
                </a:lnTo>
                <a:lnTo>
                  <a:pt x="1445576" y="1960969"/>
                </a:lnTo>
                <a:lnTo>
                  <a:pt x="1442384" y="1968780"/>
                </a:lnTo>
                <a:lnTo>
                  <a:pt x="1461063" y="1973372"/>
                </a:lnTo>
                <a:lnTo>
                  <a:pt x="1476550" y="1981187"/>
                </a:lnTo>
                <a:lnTo>
                  <a:pt x="1402751" y="1988997"/>
                </a:lnTo>
                <a:lnTo>
                  <a:pt x="1414603" y="1973372"/>
                </a:lnTo>
                <a:lnTo>
                  <a:pt x="1391362" y="1965562"/>
                </a:lnTo>
                <a:lnTo>
                  <a:pt x="1383619" y="1945344"/>
                </a:lnTo>
                <a:lnTo>
                  <a:pt x="1356290" y="1945344"/>
                </a:lnTo>
                <a:lnTo>
                  <a:pt x="1317574" y="1929719"/>
                </a:lnTo>
                <a:lnTo>
                  <a:pt x="1325317" y="1926506"/>
                </a:lnTo>
                <a:lnTo>
                  <a:pt x="1302539" y="1921909"/>
                </a:lnTo>
                <a:lnTo>
                  <a:pt x="1283407" y="1937534"/>
                </a:lnTo>
                <a:lnTo>
                  <a:pt x="1256079" y="1937534"/>
                </a:lnTo>
                <a:lnTo>
                  <a:pt x="1271566" y="1929719"/>
                </a:lnTo>
                <a:lnTo>
                  <a:pt x="1287053" y="1918691"/>
                </a:lnTo>
                <a:close/>
                <a:moveTo>
                  <a:pt x="1457644" y="1902909"/>
                </a:moveTo>
                <a:lnTo>
                  <a:pt x="1465174" y="1919117"/>
                </a:lnTo>
                <a:lnTo>
                  <a:pt x="1465174" y="1922930"/>
                </a:lnTo>
                <a:close/>
                <a:moveTo>
                  <a:pt x="1414991" y="1891521"/>
                </a:moveTo>
                <a:lnTo>
                  <a:pt x="1414991" y="1899050"/>
                </a:lnTo>
                <a:lnTo>
                  <a:pt x="1409815" y="1899050"/>
                </a:lnTo>
                <a:lnTo>
                  <a:pt x="1409815" y="1895950"/>
                </a:lnTo>
                <a:close/>
                <a:moveTo>
                  <a:pt x="1453045" y="1875578"/>
                </a:moveTo>
                <a:lnTo>
                  <a:pt x="1461717" y="1891066"/>
                </a:lnTo>
                <a:lnTo>
                  <a:pt x="1453045" y="1891066"/>
                </a:lnTo>
                <a:lnTo>
                  <a:pt x="1453045" y="1887421"/>
                </a:lnTo>
                <a:lnTo>
                  <a:pt x="1449672" y="1880133"/>
                </a:lnTo>
                <a:close/>
                <a:moveTo>
                  <a:pt x="1402632" y="1868745"/>
                </a:moveTo>
                <a:lnTo>
                  <a:pt x="1410517" y="1868745"/>
                </a:lnTo>
                <a:lnTo>
                  <a:pt x="1410517" y="1880339"/>
                </a:lnTo>
                <a:lnTo>
                  <a:pt x="1402632" y="1884205"/>
                </a:lnTo>
                <a:lnTo>
                  <a:pt x="1399566" y="1880339"/>
                </a:lnTo>
                <a:lnTo>
                  <a:pt x="1402632" y="1875992"/>
                </a:lnTo>
                <a:close/>
                <a:moveTo>
                  <a:pt x="5441861" y="1864190"/>
                </a:moveTo>
                <a:lnTo>
                  <a:pt x="5454317" y="1872018"/>
                </a:lnTo>
                <a:lnTo>
                  <a:pt x="5454317" y="1883066"/>
                </a:lnTo>
                <a:lnTo>
                  <a:pt x="5449703" y="1890890"/>
                </a:lnTo>
                <a:lnTo>
                  <a:pt x="5446475" y="1918975"/>
                </a:lnTo>
                <a:lnTo>
                  <a:pt x="5441861" y="1934627"/>
                </a:lnTo>
                <a:lnTo>
                  <a:pt x="5438633" y="1950279"/>
                </a:lnTo>
                <a:lnTo>
                  <a:pt x="5434021" y="1950279"/>
                </a:lnTo>
                <a:lnTo>
                  <a:pt x="5434021" y="1942451"/>
                </a:lnTo>
                <a:lnTo>
                  <a:pt x="5426179" y="1934627"/>
                </a:lnTo>
                <a:lnTo>
                  <a:pt x="5418337" y="1918975"/>
                </a:lnTo>
                <a:lnTo>
                  <a:pt x="5418337" y="1906542"/>
                </a:lnTo>
                <a:lnTo>
                  <a:pt x="5422950" y="1898718"/>
                </a:lnTo>
                <a:lnTo>
                  <a:pt x="5434021" y="1872018"/>
                </a:lnTo>
                <a:close/>
                <a:moveTo>
                  <a:pt x="1434868" y="1857358"/>
                </a:moveTo>
                <a:lnTo>
                  <a:pt x="1445801" y="1869184"/>
                </a:lnTo>
                <a:lnTo>
                  <a:pt x="1445801" y="1879695"/>
                </a:lnTo>
                <a:lnTo>
                  <a:pt x="1438056" y="1875316"/>
                </a:lnTo>
                <a:lnTo>
                  <a:pt x="1442157" y="1869184"/>
                </a:lnTo>
                <a:lnTo>
                  <a:pt x="1430314" y="1861738"/>
                </a:lnTo>
                <a:close/>
                <a:moveTo>
                  <a:pt x="1391594" y="1830027"/>
                </a:moveTo>
                <a:lnTo>
                  <a:pt x="1399412" y="1830027"/>
                </a:lnTo>
                <a:lnTo>
                  <a:pt x="1410450" y="1830027"/>
                </a:lnTo>
                <a:lnTo>
                  <a:pt x="1415049" y="1830027"/>
                </a:lnTo>
                <a:lnTo>
                  <a:pt x="1394813" y="1838631"/>
                </a:lnTo>
                <a:close/>
                <a:moveTo>
                  <a:pt x="5577329" y="1825472"/>
                </a:moveTo>
                <a:lnTo>
                  <a:pt x="5569445" y="1840959"/>
                </a:lnTo>
                <a:lnTo>
                  <a:pt x="5573825" y="1845515"/>
                </a:lnTo>
                <a:lnTo>
                  <a:pt x="5566379" y="1845515"/>
                </a:lnTo>
                <a:lnTo>
                  <a:pt x="5566379" y="1840959"/>
                </a:lnTo>
                <a:lnTo>
                  <a:pt x="5569445" y="1833216"/>
                </a:lnTo>
                <a:lnTo>
                  <a:pt x="5569445" y="1830027"/>
                </a:lnTo>
                <a:lnTo>
                  <a:pt x="5573825" y="1830027"/>
                </a:lnTo>
                <a:close/>
                <a:moveTo>
                  <a:pt x="1414370" y="1823194"/>
                </a:moveTo>
                <a:lnTo>
                  <a:pt x="1422114" y="1826313"/>
                </a:lnTo>
                <a:lnTo>
                  <a:pt x="1429858" y="1841464"/>
                </a:lnTo>
                <a:lnTo>
                  <a:pt x="1426214" y="1853496"/>
                </a:lnTo>
                <a:lnTo>
                  <a:pt x="1422114" y="1845921"/>
                </a:lnTo>
                <a:lnTo>
                  <a:pt x="1422114" y="1841464"/>
                </a:lnTo>
                <a:lnTo>
                  <a:pt x="1422114" y="1830770"/>
                </a:lnTo>
                <a:lnTo>
                  <a:pt x="1414370" y="1826313"/>
                </a:lnTo>
                <a:close/>
                <a:moveTo>
                  <a:pt x="2671145" y="1818639"/>
                </a:moveTo>
                <a:lnTo>
                  <a:pt x="2666717" y="1830719"/>
                </a:lnTo>
                <a:lnTo>
                  <a:pt x="2663617" y="1826245"/>
                </a:lnTo>
                <a:close/>
                <a:moveTo>
                  <a:pt x="2651791" y="1815223"/>
                </a:moveTo>
                <a:lnTo>
                  <a:pt x="2648287" y="1822669"/>
                </a:lnTo>
                <a:lnTo>
                  <a:pt x="2643907" y="1826173"/>
                </a:lnTo>
                <a:lnTo>
                  <a:pt x="2640841" y="1818289"/>
                </a:lnTo>
                <a:close/>
                <a:moveTo>
                  <a:pt x="5601200" y="1784475"/>
                </a:moveTo>
                <a:lnTo>
                  <a:pt x="5597346" y="1787575"/>
                </a:lnTo>
                <a:lnTo>
                  <a:pt x="5592528" y="1792004"/>
                </a:lnTo>
                <a:lnTo>
                  <a:pt x="5589155" y="1787575"/>
                </a:lnTo>
                <a:close/>
                <a:moveTo>
                  <a:pt x="3671812" y="1747909"/>
                </a:moveTo>
                <a:lnTo>
                  <a:pt x="3672458" y="1749137"/>
                </a:lnTo>
                <a:lnTo>
                  <a:pt x="3671204" y="1751521"/>
                </a:lnTo>
                <a:lnTo>
                  <a:pt x="3672564" y="1749202"/>
                </a:lnTo>
                <a:close/>
                <a:moveTo>
                  <a:pt x="2636286" y="1718426"/>
                </a:moveTo>
                <a:lnTo>
                  <a:pt x="2640759" y="1718426"/>
                </a:lnTo>
                <a:lnTo>
                  <a:pt x="2648365" y="1722567"/>
                </a:lnTo>
                <a:lnTo>
                  <a:pt x="2643891" y="1722567"/>
                </a:lnTo>
                <a:close/>
                <a:moveTo>
                  <a:pt x="3660737" y="1653515"/>
                </a:moveTo>
                <a:lnTo>
                  <a:pt x="3653035" y="1664170"/>
                </a:lnTo>
                <a:lnTo>
                  <a:pt x="3653035" y="1668608"/>
                </a:lnTo>
                <a:lnTo>
                  <a:pt x="3649411" y="1668608"/>
                </a:lnTo>
                <a:lnTo>
                  <a:pt x="3642162" y="1675711"/>
                </a:lnTo>
                <a:lnTo>
                  <a:pt x="3634459" y="1675711"/>
                </a:lnTo>
                <a:lnTo>
                  <a:pt x="3634459" y="1679263"/>
                </a:lnTo>
                <a:lnTo>
                  <a:pt x="3622225" y="1675711"/>
                </a:lnTo>
                <a:lnTo>
                  <a:pt x="3619055" y="1668608"/>
                </a:lnTo>
                <a:lnTo>
                  <a:pt x="3622225" y="1668608"/>
                </a:lnTo>
                <a:lnTo>
                  <a:pt x="3626757" y="1664170"/>
                </a:lnTo>
                <a:lnTo>
                  <a:pt x="3629928" y="1664170"/>
                </a:lnTo>
                <a:lnTo>
                  <a:pt x="3634459" y="1661062"/>
                </a:lnTo>
                <a:lnTo>
                  <a:pt x="3642162" y="1661062"/>
                </a:lnTo>
                <a:close/>
                <a:moveTo>
                  <a:pt x="3455753" y="1653515"/>
                </a:moveTo>
                <a:lnTo>
                  <a:pt x="3460309" y="1661258"/>
                </a:lnTo>
                <a:lnTo>
                  <a:pt x="3471242" y="1661258"/>
                </a:lnTo>
                <a:lnTo>
                  <a:pt x="3475795" y="1661258"/>
                </a:lnTo>
                <a:lnTo>
                  <a:pt x="3486727" y="1661258"/>
                </a:lnTo>
                <a:lnTo>
                  <a:pt x="3491283" y="1664447"/>
                </a:lnTo>
                <a:lnTo>
                  <a:pt x="3499026" y="1664447"/>
                </a:lnTo>
                <a:lnTo>
                  <a:pt x="3499026" y="1669003"/>
                </a:lnTo>
                <a:lnTo>
                  <a:pt x="3471242" y="1669003"/>
                </a:lnTo>
                <a:lnTo>
                  <a:pt x="3468052" y="1664447"/>
                </a:lnTo>
                <a:lnTo>
                  <a:pt x="3452564" y="1664447"/>
                </a:lnTo>
                <a:lnTo>
                  <a:pt x="3444821" y="1664447"/>
                </a:lnTo>
                <a:lnTo>
                  <a:pt x="3444821" y="1656703"/>
                </a:lnTo>
                <a:lnTo>
                  <a:pt x="3452564" y="1656703"/>
                </a:lnTo>
                <a:close/>
                <a:moveTo>
                  <a:pt x="3262617" y="1645544"/>
                </a:moveTo>
                <a:lnTo>
                  <a:pt x="3266666" y="1648644"/>
                </a:lnTo>
                <a:lnTo>
                  <a:pt x="3266666" y="1653073"/>
                </a:lnTo>
                <a:close/>
                <a:moveTo>
                  <a:pt x="3536619" y="1637572"/>
                </a:moveTo>
                <a:lnTo>
                  <a:pt x="3532191" y="1645762"/>
                </a:lnTo>
                <a:lnTo>
                  <a:pt x="3529091" y="1649616"/>
                </a:lnTo>
                <a:lnTo>
                  <a:pt x="3529091" y="1640945"/>
                </a:lnTo>
                <a:close/>
                <a:moveTo>
                  <a:pt x="3231870" y="1595437"/>
                </a:moveTo>
                <a:lnTo>
                  <a:pt x="3235057" y="1599906"/>
                </a:lnTo>
                <a:lnTo>
                  <a:pt x="3239613" y="1595437"/>
                </a:lnTo>
                <a:lnTo>
                  <a:pt x="3242802" y="1595437"/>
                </a:lnTo>
                <a:lnTo>
                  <a:pt x="3255101" y="1599906"/>
                </a:lnTo>
                <a:lnTo>
                  <a:pt x="3281519" y="1595437"/>
                </a:lnTo>
                <a:lnTo>
                  <a:pt x="3281519" y="1603034"/>
                </a:lnTo>
                <a:lnTo>
                  <a:pt x="3277876" y="1610631"/>
                </a:lnTo>
                <a:lnTo>
                  <a:pt x="3281519" y="1622696"/>
                </a:lnTo>
                <a:lnTo>
                  <a:pt x="3277876" y="1630293"/>
                </a:lnTo>
                <a:lnTo>
                  <a:pt x="3266034" y="1625824"/>
                </a:lnTo>
                <a:lnTo>
                  <a:pt x="3262388" y="1622696"/>
                </a:lnTo>
                <a:lnTo>
                  <a:pt x="3250545" y="1618227"/>
                </a:lnTo>
                <a:lnTo>
                  <a:pt x="3235057" y="1610631"/>
                </a:lnTo>
                <a:lnTo>
                  <a:pt x="3227314" y="1607502"/>
                </a:lnTo>
                <a:lnTo>
                  <a:pt x="3227314" y="1599906"/>
                </a:lnTo>
                <a:close/>
                <a:moveTo>
                  <a:pt x="3857330" y="1586986"/>
                </a:moveTo>
                <a:lnTo>
                  <a:pt x="3857330" y="1590899"/>
                </a:lnTo>
                <a:lnTo>
                  <a:pt x="3857461" y="1591211"/>
                </a:lnTo>
                <a:lnTo>
                  <a:pt x="3857461" y="1587464"/>
                </a:lnTo>
                <a:close/>
                <a:moveTo>
                  <a:pt x="3485818" y="1584050"/>
                </a:moveTo>
                <a:lnTo>
                  <a:pt x="3490246" y="1587150"/>
                </a:lnTo>
                <a:lnTo>
                  <a:pt x="3493346" y="1591579"/>
                </a:lnTo>
                <a:lnTo>
                  <a:pt x="3490246" y="1591579"/>
                </a:lnTo>
                <a:close/>
                <a:moveTo>
                  <a:pt x="3854137" y="1575550"/>
                </a:moveTo>
                <a:lnTo>
                  <a:pt x="3854998" y="1578467"/>
                </a:lnTo>
                <a:lnTo>
                  <a:pt x="3854340" y="1576062"/>
                </a:lnTo>
                <a:close/>
                <a:moveTo>
                  <a:pt x="3011640" y="1571523"/>
                </a:moveTo>
                <a:lnTo>
                  <a:pt x="3011640" y="1579051"/>
                </a:lnTo>
                <a:lnTo>
                  <a:pt x="3004111" y="1575951"/>
                </a:lnTo>
                <a:close/>
                <a:moveTo>
                  <a:pt x="3436813" y="1571342"/>
                </a:moveTo>
                <a:lnTo>
                  <a:pt x="3444119" y="1579076"/>
                </a:lnTo>
                <a:lnTo>
                  <a:pt x="3451934" y="1579076"/>
                </a:lnTo>
                <a:lnTo>
                  <a:pt x="3455502" y="1590899"/>
                </a:lnTo>
                <a:lnTo>
                  <a:pt x="3459580" y="1594097"/>
                </a:lnTo>
                <a:lnTo>
                  <a:pt x="3459580" y="1598633"/>
                </a:lnTo>
                <a:lnTo>
                  <a:pt x="3455502" y="1598633"/>
                </a:lnTo>
                <a:lnTo>
                  <a:pt x="3447857" y="1590899"/>
                </a:lnTo>
                <a:lnTo>
                  <a:pt x="3440041" y="1583166"/>
                </a:lnTo>
                <a:lnTo>
                  <a:pt x="3432225" y="1575432"/>
                </a:lnTo>
                <a:close/>
                <a:moveTo>
                  <a:pt x="3493333" y="1563551"/>
                </a:moveTo>
                <a:lnTo>
                  <a:pt x="3497889" y="1568612"/>
                </a:lnTo>
                <a:lnTo>
                  <a:pt x="3497889" y="1572155"/>
                </a:lnTo>
                <a:lnTo>
                  <a:pt x="3490144" y="1572155"/>
                </a:lnTo>
                <a:lnTo>
                  <a:pt x="3490144" y="1568612"/>
                </a:lnTo>
                <a:lnTo>
                  <a:pt x="3485589" y="1572155"/>
                </a:lnTo>
                <a:lnTo>
                  <a:pt x="3482401" y="1568612"/>
                </a:lnTo>
                <a:close/>
                <a:moveTo>
                  <a:pt x="3042603" y="1553303"/>
                </a:moveTo>
                <a:lnTo>
                  <a:pt x="3042603" y="1556491"/>
                </a:lnTo>
                <a:lnTo>
                  <a:pt x="3050347" y="1556491"/>
                </a:lnTo>
                <a:lnTo>
                  <a:pt x="3045791" y="1561046"/>
                </a:lnTo>
                <a:lnTo>
                  <a:pt x="3042603" y="1568791"/>
                </a:lnTo>
                <a:lnTo>
                  <a:pt x="3038048" y="1564235"/>
                </a:lnTo>
                <a:lnTo>
                  <a:pt x="3038048" y="1561046"/>
                </a:lnTo>
                <a:lnTo>
                  <a:pt x="3030304" y="1561046"/>
                </a:lnTo>
                <a:close/>
                <a:moveTo>
                  <a:pt x="3053080" y="1548747"/>
                </a:moveTo>
                <a:lnTo>
                  <a:pt x="3060608" y="1548747"/>
                </a:lnTo>
                <a:lnTo>
                  <a:pt x="3060608" y="1552888"/>
                </a:lnTo>
                <a:close/>
                <a:moveTo>
                  <a:pt x="3854102" y="1548066"/>
                </a:moveTo>
                <a:lnTo>
                  <a:pt x="3854102" y="1555800"/>
                </a:lnTo>
                <a:lnTo>
                  <a:pt x="3846287" y="1555800"/>
                </a:lnTo>
                <a:lnTo>
                  <a:pt x="3850477" y="1566326"/>
                </a:lnTo>
                <a:lnTo>
                  <a:pt x="3846584" y="1556515"/>
                </a:lnTo>
                <a:lnTo>
                  <a:pt x="3854340" y="1556515"/>
                </a:lnTo>
                <a:lnTo>
                  <a:pt x="3854340" y="1548778"/>
                </a:lnTo>
                <a:lnTo>
                  <a:pt x="3857461" y="1556515"/>
                </a:lnTo>
                <a:lnTo>
                  <a:pt x="3869377" y="1568800"/>
                </a:lnTo>
                <a:lnTo>
                  <a:pt x="3896237" y="1571990"/>
                </a:lnTo>
                <a:lnTo>
                  <a:pt x="3903519" y="1564252"/>
                </a:lnTo>
                <a:lnTo>
                  <a:pt x="3923254" y="1553497"/>
                </a:lnTo>
                <a:lnTo>
                  <a:pt x="3923254" y="1552602"/>
                </a:lnTo>
                <a:lnTo>
                  <a:pt x="3903715" y="1563534"/>
                </a:lnTo>
                <a:lnTo>
                  <a:pt x="3896069" y="1571342"/>
                </a:lnTo>
                <a:lnTo>
                  <a:pt x="3869564" y="1567698"/>
                </a:lnTo>
                <a:lnTo>
                  <a:pt x="3857330" y="1555800"/>
                </a:lnTo>
                <a:close/>
                <a:moveTo>
                  <a:pt x="3162174" y="1522555"/>
                </a:moveTo>
                <a:lnTo>
                  <a:pt x="3165748" y="1522555"/>
                </a:lnTo>
                <a:lnTo>
                  <a:pt x="3173345" y="1538043"/>
                </a:lnTo>
                <a:lnTo>
                  <a:pt x="3169771" y="1541230"/>
                </a:lnTo>
                <a:lnTo>
                  <a:pt x="3169771" y="1545786"/>
                </a:lnTo>
                <a:lnTo>
                  <a:pt x="3165748" y="1572207"/>
                </a:lnTo>
                <a:lnTo>
                  <a:pt x="3158151" y="1569018"/>
                </a:lnTo>
                <a:lnTo>
                  <a:pt x="3154576" y="1576760"/>
                </a:lnTo>
                <a:lnTo>
                  <a:pt x="3146086" y="1572207"/>
                </a:lnTo>
                <a:lnTo>
                  <a:pt x="3146086" y="1561275"/>
                </a:lnTo>
                <a:lnTo>
                  <a:pt x="3146086" y="1556719"/>
                </a:lnTo>
                <a:lnTo>
                  <a:pt x="3146086" y="1548976"/>
                </a:lnTo>
                <a:lnTo>
                  <a:pt x="3146086" y="1545786"/>
                </a:lnTo>
                <a:lnTo>
                  <a:pt x="3138489" y="1533487"/>
                </a:lnTo>
                <a:lnTo>
                  <a:pt x="3142958" y="1530298"/>
                </a:lnTo>
                <a:lnTo>
                  <a:pt x="3146086" y="1530298"/>
                </a:lnTo>
                <a:close/>
                <a:moveTo>
                  <a:pt x="5743527" y="1401844"/>
                </a:moveTo>
                <a:lnTo>
                  <a:pt x="5748084" y="1406410"/>
                </a:lnTo>
                <a:lnTo>
                  <a:pt x="5755834" y="1406410"/>
                </a:lnTo>
                <a:lnTo>
                  <a:pt x="5759028" y="1425140"/>
                </a:lnTo>
                <a:lnTo>
                  <a:pt x="5766778" y="1432902"/>
                </a:lnTo>
                <a:lnTo>
                  <a:pt x="5774538" y="1448437"/>
                </a:lnTo>
                <a:lnTo>
                  <a:pt x="5779095" y="1460311"/>
                </a:lnTo>
                <a:lnTo>
                  <a:pt x="5782288" y="1460311"/>
                </a:lnTo>
                <a:lnTo>
                  <a:pt x="5782288" y="1475846"/>
                </a:lnTo>
                <a:lnTo>
                  <a:pt x="5774538" y="1483608"/>
                </a:lnTo>
                <a:lnTo>
                  <a:pt x="5782288" y="1499143"/>
                </a:lnTo>
                <a:lnTo>
                  <a:pt x="5774538" y="1499143"/>
                </a:lnTo>
                <a:lnTo>
                  <a:pt x="5771344" y="1502338"/>
                </a:lnTo>
                <a:lnTo>
                  <a:pt x="5771344" y="1514666"/>
                </a:lnTo>
                <a:lnTo>
                  <a:pt x="5779095" y="1541170"/>
                </a:lnTo>
                <a:lnTo>
                  <a:pt x="5779095" y="1568567"/>
                </a:lnTo>
                <a:lnTo>
                  <a:pt x="5786845" y="1576341"/>
                </a:lnTo>
                <a:lnTo>
                  <a:pt x="5779095" y="1579536"/>
                </a:lnTo>
                <a:lnTo>
                  <a:pt x="5779095" y="1591863"/>
                </a:lnTo>
                <a:lnTo>
                  <a:pt x="5766778" y="1599637"/>
                </a:lnTo>
                <a:lnTo>
                  <a:pt x="5771344" y="1584102"/>
                </a:lnTo>
                <a:lnTo>
                  <a:pt x="5763584" y="1579536"/>
                </a:lnTo>
                <a:lnTo>
                  <a:pt x="5763584" y="1587297"/>
                </a:lnTo>
                <a:lnTo>
                  <a:pt x="5763584" y="1591863"/>
                </a:lnTo>
                <a:lnTo>
                  <a:pt x="5759028" y="1587297"/>
                </a:lnTo>
                <a:lnTo>
                  <a:pt x="5755834" y="1591863"/>
                </a:lnTo>
                <a:lnTo>
                  <a:pt x="5755834" y="1602832"/>
                </a:lnTo>
                <a:lnTo>
                  <a:pt x="5751277" y="1610594"/>
                </a:lnTo>
                <a:lnTo>
                  <a:pt x="5743527" y="1595071"/>
                </a:lnTo>
                <a:lnTo>
                  <a:pt x="5740333" y="1599637"/>
                </a:lnTo>
                <a:lnTo>
                  <a:pt x="5735767" y="1610594"/>
                </a:lnTo>
                <a:lnTo>
                  <a:pt x="5728017" y="1607398"/>
                </a:lnTo>
                <a:lnTo>
                  <a:pt x="5717073" y="1615160"/>
                </a:lnTo>
                <a:lnTo>
                  <a:pt x="5720266" y="1607398"/>
                </a:lnTo>
                <a:lnTo>
                  <a:pt x="5709322" y="1607398"/>
                </a:lnTo>
                <a:lnTo>
                  <a:pt x="5709322" y="1599637"/>
                </a:lnTo>
                <a:lnTo>
                  <a:pt x="5705213" y="1599637"/>
                </a:lnTo>
                <a:lnTo>
                  <a:pt x="5705213" y="1610594"/>
                </a:lnTo>
                <a:lnTo>
                  <a:pt x="5712964" y="1615160"/>
                </a:lnTo>
                <a:lnTo>
                  <a:pt x="5712964" y="1622933"/>
                </a:lnTo>
                <a:lnTo>
                  <a:pt x="5701562" y="1626129"/>
                </a:lnTo>
                <a:lnTo>
                  <a:pt x="5697463" y="1646230"/>
                </a:lnTo>
                <a:lnTo>
                  <a:pt x="5689713" y="1641664"/>
                </a:lnTo>
                <a:lnTo>
                  <a:pt x="5678759" y="1633890"/>
                </a:lnTo>
                <a:lnTo>
                  <a:pt x="5678759" y="1630695"/>
                </a:lnTo>
                <a:lnTo>
                  <a:pt x="5678759" y="1622933"/>
                </a:lnTo>
                <a:lnTo>
                  <a:pt x="5681953" y="1615160"/>
                </a:lnTo>
                <a:lnTo>
                  <a:pt x="5678759" y="1610594"/>
                </a:lnTo>
                <a:lnTo>
                  <a:pt x="5666452" y="1610594"/>
                </a:lnTo>
                <a:lnTo>
                  <a:pt x="5658702" y="1615160"/>
                </a:lnTo>
                <a:lnTo>
                  <a:pt x="5639092" y="1622933"/>
                </a:lnTo>
                <a:lnTo>
                  <a:pt x="5623582" y="1630695"/>
                </a:lnTo>
                <a:lnTo>
                  <a:pt x="5623582" y="1626129"/>
                </a:lnTo>
                <a:lnTo>
                  <a:pt x="5619931" y="1622933"/>
                </a:lnTo>
                <a:lnTo>
                  <a:pt x="5619931" y="1626129"/>
                </a:lnTo>
                <a:lnTo>
                  <a:pt x="5619931" y="1633890"/>
                </a:lnTo>
                <a:lnTo>
                  <a:pt x="5619931" y="1638456"/>
                </a:lnTo>
                <a:lnTo>
                  <a:pt x="5612638" y="1633890"/>
                </a:lnTo>
                <a:lnTo>
                  <a:pt x="5604888" y="1633890"/>
                </a:lnTo>
                <a:lnTo>
                  <a:pt x="5592571" y="1638456"/>
                </a:lnTo>
                <a:lnTo>
                  <a:pt x="5592571" y="1626129"/>
                </a:lnTo>
                <a:lnTo>
                  <a:pt x="5600321" y="1622933"/>
                </a:lnTo>
                <a:lnTo>
                  <a:pt x="5604888" y="1618367"/>
                </a:lnTo>
                <a:lnTo>
                  <a:pt x="5612638" y="1615160"/>
                </a:lnTo>
                <a:lnTo>
                  <a:pt x="5615831" y="1602832"/>
                </a:lnTo>
                <a:lnTo>
                  <a:pt x="5623582" y="1599637"/>
                </a:lnTo>
                <a:lnTo>
                  <a:pt x="5619931" y="1591863"/>
                </a:lnTo>
                <a:lnTo>
                  <a:pt x="5631332" y="1587297"/>
                </a:lnTo>
                <a:lnTo>
                  <a:pt x="5631332" y="1591863"/>
                </a:lnTo>
                <a:lnTo>
                  <a:pt x="5635441" y="1591863"/>
                </a:lnTo>
                <a:lnTo>
                  <a:pt x="5639092" y="1591863"/>
                </a:lnTo>
                <a:lnTo>
                  <a:pt x="5666452" y="1584102"/>
                </a:lnTo>
                <a:lnTo>
                  <a:pt x="5671009" y="1579536"/>
                </a:lnTo>
                <a:lnTo>
                  <a:pt x="5674202" y="1584102"/>
                </a:lnTo>
                <a:lnTo>
                  <a:pt x="5678759" y="1587297"/>
                </a:lnTo>
                <a:lnTo>
                  <a:pt x="5681953" y="1584102"/>
                </a:lnTo>
                <a:lnTo>
                  <a:pt x="5689713" y="1579536"/>
                </a:lnTo>
                <a:lnTo>
                  <a:pt x="5681953" y="1572227"/>
                </a:lnTo>
                <a:lnTo>
                  <a:pt x="5686519" y="1564466"/>
                </a:lnTo>
                <a:lnTo>
                  <a:pt x="5693812" y="1548931"/>
                </a:lnTo>
                <a:lnTo>
                  <a:pt x="5689713" y="1533396"/>
                </a:lnTo>
                <a:lnTo>
                  <a:pt x="5701562" y="1525634"/>
                </a:lnTo>
                <a:lnTo>
                  <a:pt x="5701562" y="1533396"/>
                </a:lnTo>
                <a:lnTo>
                  <a:pt x="5697463" y="1537962"/>
                </a:lnTo>
                <a:lnTo>
                  <a:pt x="5697463" y="1541170"/>
                </a:lnTo>
                <a:lnTo>
                  <a:pt x="5701562" y="1548931"/>
                </a:lnTo>
                <a:lnTo>
                  <a:pt x="5705213" y="1548931"/>
                </a:lnTo>
                <a:lnTo>
                  <a:pt x="5709322" y="1545271"/>
                </a:lnTo>
                <a:lnTo>
                  <a:pt x="5724823" y="1537962"/>
                </a:lnTo>
                <a:lnTo>
                  <a:pt x="5732573" y="1514666"/>
                </a:lnTo>
                <a:lnTo>
                  <a:pt x="5735767" y="1514666"/>
                </a:lnTo>
                <a:lnTo>
                  <a:pt x="5735767" y="1494577"/>
                </a:lnTo>
                <a:lnTo>
                  <a:pt x="5740333" y="1475846"/>
                </a:lnTo>
                <a:lnTo>
                  <a:pt x="5735767" y="1452550"/>
                </a:lnTo>
                <a:lnTo>
                  <a:pt x="5735767" y="1456198"/>
                </a:lnTo>
                <a:lnTo>
                  <a:pt x="5732573" y="1452550"/>
                </a:lnTo>
                <a:lnTo>
                  <a:pt x="5732573" y="1448437"/>
                </a:lnTo>
                <a:lnTo>
                  <a:pt x="5732573" y="1432902"/>
                </a:lnTo>
                <a:lnTo>
                  <a:pt x="5735767" y="1425140"/>
                </a:lnTo>
                <a:lnTo>
                  <a:pt x="5732573" y="1417379"/>
                </a:lnTo>
                <a:lnTo>
                  <a:pt x="5740333" y="1414172"/>
                </a:lnTo>
                <a:lnTo>
                  <a:pt x="5743527" y="1425140"/>
                </a:lnTo>
                <a:lnTo>
                  <a:pt x="5748084" y="1421945"/>
                </a:lnTo>
                <a:lnTo>
                  <a:pt x="5751277" y="1421945"/>
                </a:lnTo>
                <a:lnTo>
                  <a:pt x="5751277" y="1414172"/>
                </a:lnTo>
                <a:lnTo>
                  <a:pt x="5743527" y="1414172"/>
                </a:lnTo>
                <a:close/>
                <a:moveTo>
                  <a:pt x="3966318" y="1356090"/>
                </a:moveTo>
                <a:lnTo>
                  <a:pt x="3946740" y="1360638"/>
                </a:lnTo>
                <a:lnTo>
                  <a:pt x="3938985" y="1368375"/>
                </a:lnTo>
                <a:lnTo>
                  <a:pt x="3923569" y="1375637"/>
                </a:lnTo>
                <a:lnTo>
                  <a:pt x="3922569" y="1375637"/>
                </a:lnTo>
                <a:lnTo>
                  <a:pt x="3907793" y="1390491"/>
                </a:lnTo>
                <a:lnTo>
                  <a:pt x="3888253" y="1393689"/>
                </a:lnTo>
                <a:lnTo>
                  <a:pt x="3877379" y="1424624"/>
                </a:lnTo>
                <a:lnTo>
                  <a:pt x="3888253" y="1424624"/>
                </a:lnTo>
                <a:lnTo>
                  <a:pt x="3880438" y="1429160"/>
                </a:lnTo>
                <a:lnTo>
                  <a:pt x="3892331" y="1436893"/>
                </a:lnTo>
                <a:lnTo>
                  <a:pt x="3896069" y="1444702"/>
                </a:lnTo>
                <a:lnTo>
                  <a:pt x="3896069" y="1463367"/>
                </a:lnTo>
                <a:lnTo>
                  <a:pt x="3907793" y="1478834"/>
                </a:lnTo>
                <a:lnTo>
                  <a:pt x="3927842" y="1501589"/>
                </a:lnTo>
                <a:lnTo>
                  <a:pt x="3943303" y="1521667"/>
                </a:lnTo>
                <a:lnTo>
                  <a:pt x="3961993" y="1529401"/>
                </a:lnTo>
                <a:lnTo>
                  <a:pt x="3943303" y="1537135"/>
                </a:lnTo>
                <a:lnTo>
                  <a:pt x="3943303" y="1552602"/>
                </a:lnTo>
                <a:lnTo>
                  <a:pt x="3943303" y="1559890"/>
                </a:lnTo>
                <a:lnTo>
                  <a:pt x="3938885" y="1555800"/>
                </a:lnTo>
                <a:lnTo>
                  <a:pt x="3931070" y="1559890"/>
                </a:lnTo>
                <a:lnTo>
                  <a:pt x="3938885" y="1579076"/>
                </a:lnTo>
                <a:lnTo>
                  <a:pt x="3923569" y="1571498"/>
                </a:lnTo>
                <a:lnTo>
                  <a:pt x="3923569" y="1571990"/>
                </a:lnTo>
                <a:lnTo>
                  <a:pt x="3938985" y="1579727"/>
                </a:lnTo>
                <a:lnTo>
                  <a:pt x="3935864" y="1583799"/>
                </a:lnTo>
                <a:lnTo>
                  <a:pt x="3950902" y="1602939"/>
                </a:lnTo>
                <a:lnTo>
                  <a:pt x="3966318" y="1607079"/>
                </a:lnTo>
                <a:lnTo>
                  <a:pt x="3985044" y="1618006"/>
                </a:lnTo>
                <a:lnTo>
                  <a:pt x="4015970" y="1622554"/>
                </a:lnTo>
                <a:lnTo>
                  <a:pt x="4039236" y="1614817"/>
                </a:lnTo>
                <a:lnTo>
                  <a:pt x="4043775" y="1614817"/>
                </a:lnTo>
                <a:lnTo>
                  <a:pt x="4036020" y="1618006"/>
                </a:lnTo>
                <a:lnTo>
                  <a:pt x="4036020" y="1622554"/>
                </a:lnTo>
                <a:lnTo>
                  <a:pt x="4046991" y="1618006"/>
                </a:lnTo>
                <a:lnTo>
                  <a:pt x="4043775" y="1607079"/>
                </a:lnTo>
                <a:lnTo>
                  <a:pt x="4039236" y="1568800"/>
                </a:lnTo>
                <a:lnTo>
                  <a:pt x="4020510" y="1556515"/>
                </a:lnTo>
                <a:lnTo>
                  <a:pt x="4020510" y="1548778"/>
                </a:lnTo>
                <a:lnTo>
                  <a:pt x="4031481" y="1548778"/>
                </a:lnTo>
                <a:lnTo>
                  <a:pt x="4023725" y="1540972"/>
                </a:lnTo>
                <a:lnTo>
                  <a:pt x="4012849" y="1545588"/>
                </a:lnTo>
                <a:lnTo>
                  <a:pt x="4008215" y="1517760"/>
                </a:lnTo>
                <a:lnTo>
                  <a:pt x="4012849" y="1517760"/>
                </a:lnTo>
                <a:lnTo>
                  <a:pt x="4023725" y="1517760"/>
                </a:lnTo>
                <a:lnTo>
                  <a:pt x="4039236" y="1522308"/>
                </a:lnTo>
                <a:lnTo>
                  <a:pt x="4043775" y="1517760"/>
                </a:lnTo>
                <a:lnTo>
                  <a:pt x="4043775" y="1510023"/>
                </a:lnTo>
                <a:lnTo>
                  <a:pt x="4031481" y="1502761"/>
                </a:lnTo>
                <a:lnTo>
                  <a:pt x="4023725" y="1487286"/>
                </a:lnTo>
                <a:lnTo>
                  <a:pt x="4012849" y="1483621"/>
                </a:lnTo>
                <a:lnTo>
                  <a:pt x="4005094" y="1495023"/>
                </a:lnTo>
                <a:lnTo>
                  <a:pt x="4008215" y="1510023"/>
                </a:lnTo>
                <a:lnTo>
                  <a:pt x="3997339" y="1495023"/>
                </a:lnTo>
                <a:lnTo>
                  <a:pt x="3997339" y="1475883"/>
                </a:lnTo>
                <a:lnTo>
                  <a:pt x="3997339" y="1468553"/>
                </a:lnTo>
                <a:lnTo>
                  <a:pt x="3985044" y="1464006"/>
                </a:lnTo>
                <a:lnTo>
                  <a:pt x="3974073" y="1464006"/>
                </a:lnTo>
                <a:lnTo>
                  <a:pt x="3958562" y="1433057"/>
                </a:lnTo>
                <a:lnTo>
                  <a:pt x="3946740" y="1425319"/>
                </a:lnTo>
                <a:lnTo>
                  <a:pt x="3958562" y="1425319"/>
                </a:lnTo>
                <a:lnTo>
                  <a:pt x="3970006" y="1425319"/>
                </a:lnTo>
                <a:lnTo>
                  <a:pt x="3958562" y="1414392"/>
                </a:lnTo>
                <a:lnTo>
                  <a:pt x="3966318" y="1406654"/>
                </a:lnTo>
                <a:lnTo>
                  <a:pt x="4005094" y="1402039"/>
                </a:lnTo>
                <a:lnTo>
                  <a:pt x="3992799" y="1394777"/>
                </a:lnTo>
                <a:lnTo>
                  <a:pt x="3992799" y="1360638"/>
                </a:lnTo>
                <a:lnTo>
                  <a:pt x="3974073" y="1363828"/>
                </a:lnTo>
                <a:close/>
                <a:moveTo>
                  <a:pt x="3726370" y="1352887"/>
                </a:moveTo>
                <a:lnTo>
                  <a:pt x="3706802" y="1363772"/>
                </a:lnTo>
                <a:lnTo>
                  <a:pt x="3664921" y="1379204"/>
                </a:lnTo>
                <a:lnTo>
                  <a:pt x="3668119" y="1399167"/>
                </a:lnTo>
                <a:lnTo>
                  <a:pt x="3660379" y="1383735"/>
                </a:lnTo>
                <a:lnTo>
                  <a:pt x="3641717" y="1394628"/>
                </a:lnTo>
                <a:lnTo>
                  <a:pt x="3645353" y="1406879"/>
                </a:lnTo>
                <a:lnTo>
                  <a:pt x="3680400" y="1414133"/>
                </a:lnTo>
                <a:lnTo>
                  <a:pt x="3683584" y="1417764"/>
                </a:lnTo>
                <a:lnTo>
                  <a:pt x="3675844" y="1417764"/>
                </a:lnTo>
                <a:lnTo>
                  <a:pt x="3664921" y="1417764"/>
                </a:lnTo>
                <a:lnTo>
                  <a:pt x="3652640" y="1425476"/>
                </a:lnTo>
                <a:lnTo>
                  <a:pt x="3633977" y="1437277"/>
                </a:lnTo>
                <a:lnTo>
                  <a:pt x="3622149" y="1433188"/>
                </a:lnTo>
                <a:lnTo>
                  <a:pt x="3626238" y="1421845"/>
                </a:lnTo>
                <a:lnTo>
                  <a:pt x="3611226" y="1414133"/>
                </a:lnTo>
                <a:lnTo>
                  <a:pt x="3603486" y="1410052"/>
                </a:lnTo>
                <a:lnTo>
                  <a:pt x="3611226" y="1406879"/>
                </a:lnTo>
                <a:lnTo>
                  <a:pt x="3626238" y="1399167"/>
                </a:lnTo>
                <a:lnTo>
                  <a:pt x="3622149" y="1394628"/>
                </a:lnTo>
                <a:lnTo>
                  <a:pt x="3591191" y="1391447"/>
                </a:lnTo>
                <a:lnTo>
                  <a:pt x="3588007" y="1383735"/>
                </a:lnTo>
                <a:lnTo>
                  <a:pt x="3591191" y="1383735"/>
                </a:lnTo>
                <a:lnTo>
                  <a:pt x="3595747" y="1383735"/>
                </a:lnTo>
                <a:lnTo>
                  <a:pt x="3588007" y="1371492"/>
                </a:lnTo>
                <a:lnTo>
                  <a:pt x="3588007" y="1379204"/>
                </a:lnTo>
                <a:lnTo>
                  <a:pt x="3583452" y="1376023"/>
                </a:lnTo>
                <a:lnTo>
                  <a:pt x="3580268" y="1376023"/>
                </a:lnTo>
                <a:lnTo>
                  <a:pt x="3567987" y="1379204"/>
                </a:lnTo>
                <a:lnTo>
                  <a:pt x="3557064" y="1399167"/>
                </a:lnTo>
                <a:lnTo>
                  <a:pt x="3549324" y="1410052"/>
                </a:lnTo>
                <a:lnTo>
                  <a:pt x="3549324" y="1425476"/>
                </a:lnTo>
                <a:lnTo>
                  <a:pt x="3537495" y="1429557"/>
                </a:lnTo>
                <a:lnTo>
                  <a:pt x="3537495" y="1421845"/>
                </a:lnTo>
                <a:lnTo>
                  <a:pt x="3532940" y="1421845"/>
                </a:lnTo>
                <a:lnTo>
                  <a:pt x="3532940" y="1429557"/>
                </a:lnTo>
                <a:lnTo>
                  <a:pt x="3532940" y="1433188"/>
                </a:lnTo>
                <a:lnTo>
                  <a:pt x="3532940" y="1437277"/>
                </a:lnTo>
                <a:lnTo>
                  <a:pt x="3529756" y="1452701"/>
                </a:lnTo>
                <a:lnTo>
                  <a:pt x="3529756" y="1463586"/>
                </a:lnTo>
                <a:lnTo>
                  <a:pt x="3525200" y="1463586"/>
                </a:lnTo>
                <a:lnTo>
                  <a:pt x="3517461" y="1471298"/>
                </a:lnTo>
                <a:lnTo>
                  <a:pt x="3522017" y="1483548"/>
                </a:lnTo>
                <a:lnTo>
                  <a:pt x="3514277" y="1486721"/>
                </a:lnTo>
                <a:lnTo>
                  <a:pt x="3525200" y="1498972"/>
                </a:lnTo>
                <a:lnTo>
                  <a:pt x="3522017" y="1506684"/>
                </a:lnTo>
                <a:lnTo>
                  <a:pt x="3545221" y="1517578"/>
                </a:lnTo>
                <a:lnTo>
                  <a:pt x="3564803" y="1517578"/>
                </a:lnTo>
                <a:lnTo>
                  <a:pt x="3567987" y="1517578"/>
                </a:lnTo>
                <a:lnTo>
                  <a:pt x="3575726" y="1522116"/>
                </a:lnTo>
                <a:lnTo>
                  <a:pt x="3588007" y="1522116"/>
                </a:lnTo>
                <a:lnTo>
                  <a:pt x="3591191" y="1514396"/>
                </a:lnTo>
                <a:lnTo>
                  <a:pt x="3603486" y="1509866"/>
                </a:lnTo>
                <a:lnTo>
                  <a:pt x="3614409" y="1502154"/>
                </a:lnTo>
                <a:lnTo>
                  <a:pt x="3629888" y="1498972"/>
                </a:lnTo>
                <a:lnTo>
                  <a:pt x="3657196" y="1498972"/>
                </a:lnTo>
                <a:lnTo>
                  <a:pt x="3657196" y="1494433"/>
                </a:lnTo>
                <a:lnTo>
                  <a:pt x="3660379" y="1494433"/>
                </a:lnTo>
                <a:lnTo>
                  <a:pt x="3660379" y="1498972"/>
                </a:lnTo>
                <a:lnTo>
                  <a:pt x="3672661" y="1506684"/>
                </a:lnTo>
                <a:lnTo>
                  <a:pt x="3680400" y="1506684"/>
                </a:lnTo>
                <a:lnTo>
                  <a:pt x="3691323" y="1514396"/>
                </a:lnTo>
                <a:lnTo>
                  <a:pt x="3691323" y="1509866"/>
                </a:lnTo>
                <a:lnTo>
                  <a:pt x="3695879" y="1514396"/>
                </a:lnTo>
                <a:lnTo>
                  <a:pt x="3710891" y="1522116"/>
                </a:lnTo>
                <a:lnTo>
                  <a:pt x="3714541" y="1517578"/>
                </a:lnTo>
                <a:lnTo>
                  <a:pt x="3722281" y="1522116"/>
                </a:lnTo>
                <a:lnTo>
                  <a:pt x="3746391" y="1517578"/>
                </a:lnTo>
                <a:lnTo>
                  <a:pt x="3754130" y="1522116"/>
                </a:lnTo>
                <a:lnTo>
                  <a:pt x="3772793" y="1517578"/>
                </a:lnTo>
                <a:lnTo>
                  <a:pt x="3788271" y="1506684"/>
                </a:lnTo>
                <a:lnTo>
                  <a:pt x="3788271" y="1491260"/>
                </a:lnTo>
                <a:lnTo>
                  <a:pt x="3776896" y="1471298"/>
                </a:lnTo>
                <a:lnTo>
                  <a:pt x="3754130" y="1460413"/>
                </a:lnTo>
                <a:lnTo>
                  <a:pt x="3734109" y="1444989"/>
                </a:lnTo>
                <a:lnTo>
                  <a:pt x="3718630" y="1433188"/>
                </a:lnTo>
                <a:lnTo>
                  <a:pt x="3691323" y="1417764"/>
                </a:lnTo>
                <a:lnTo>
                  <a:pt x="3691323" y="1410052"/>
                </a:lnTo>
                <a:lnTo>
                  <a:pt x="3718630" y="1376023"/>
                </a:lnTo>
                <a:lnTo>
                  <a:pt x="3730006" y="1376023"/>
                </a:lnTo>
                <a:lnTo>
                  <a:pt x="3734109" y="1360599"/>
                </a:lnTo>
                <a:close/>
                <a:moveTo>
                  <a:pt x="5520536" y="1313940"/>
                </a:moveTo>
                <a:lnTo>
                  <a:pt x="5520391" y="1314146"/>
                </a:lnTo>
                <a:lnTo>
                  <a:pt x="5535716" y="1360080"/>
                </a:lnTo>
                <a:lnTo>
                  <a:pt x="5535834" y="1359482"/>
                </a:lnTo>
                <a:close/>
                <a:moveTo>
                  <a:pt x="3880679" y="1309598"/>
                </a:moveTo>
                <a:lnTo>
                  <a:pt x="3882964" y="1316082"/>
                </a:lnTo>
                <a:lnTo>
                  <a:pt x="3880726" y="1309598"/>
                </a:lnTo>
                <a:close/>
                <a:moveTo>
                  <a:pt x="5725556" y="1275439"/>
                </a:moveTo>
                <a:lnTo>
                  <a:pt x="5736467" y="1283206"/>
                </a:lnTo>
                <a:lnTo>
                  <a:pt x="5756010" y="1301951"/>
                </a:lnTo>
                <a:lnTo>
                  <a:pt x="5774650" y="1314289"/>
                </a:lnTo>
                <a:lnTo>
                  <a:pt x="5782374" y="1314289"/>
                </a:lnTo>
                <a:lnTo>
                  <a:pt x="5790104" y="1322063"/>
                </a:lnTo>
                <a:lnTo>
                  <a:pt x="5797829" y="1322063"/>
                </a:lnTo>
                <a:lnTo>
                  <a:pt x="5802378" y="1306522"/>
                </a:lnTo>
                <a:lnTo>
                  <a:pt x="5805558" y="1309719"/>
                </a:lnTo>
                <a:lnTo>
                  <a:pt x="5805558" y="1325260"/>
                </a:lnTo>
                <a:lnTo>
                  <a:pt x="5813283" y="1340801"/>
                </a:lnTo>
                <a:lnTo>
                  <a:pt x="5821012" y="1337149"/>
                </a:lnTo>
                <a:lnTo>
                  <a:pt x="5821012" y="1340801"/>
                </a:lnTo>
                <a:lnTo>
                  <a:pt x="5813283" y="1344916"/>
                </a:lnTo>
                <a:lnTo>
                  <a:pt x="5809648" y="1348575"/>
                </a:lnTo>
                <a:lnTo>
                  <a:pt x="5794648" y="1352690"/>
                </a:lnTo>
                <a:lnTo>
                  <a:pt x="5786918" y="1360458"/>
                </a:lnTo>
                <a:lnTo>
                  <a:pt x="5786918" y="1375999"/>
                </a:lnTo>
                <a:lnTo>
                  <a:pt x="5786918" y="1383767"/>
                </a:lnTo>
                <a:lnTo>
                  <a:pt x="5756010" y="1371429"/>
                </a:lnTo>
                <a:lnTo>
                  <a:pt x="5744191" y="1368225"/>
                </a:lnTo>
                <a:lnTo>
                  <a:pt x="5740556" y="1371429"/>
                </a:lnTo>
                <a:lnTo>
                  <a:pt x="5736467" y="1379196"/>
                </a:lnTo>
                <a:lnTo>
                  <a:pt x="5732826" y="1371429"/>
                </a:lnTo>
                <a:lnTo>
                  <a:pt x="5725556" y="1375999"/>
                </a:lnTo>
                <a:lnTo>
                  <a:pt x="5725556" y="1379196"/>
                </a:lnTo>
                <a:lnTo>
                  <a:pt x="5736467" y="1383767"/>
                </a:lnTo>
                <a:lnTo>
                  <a:pt x="5740556" y="1391541"/>
                </a:lnTo>
                <a:lnTo>
                  <a:pt x="5744191" y="1391541"/>
                </a:lnTo>
                <a:lnTo>
                  <a:pt x="5740556" y="1399308"/>
                </a:lnTo>
                <a:lnTo>
                  <a:pt x="5736467" y="1399308"/>
                </a:lnTo>
                <a:lnTo>
                  <a:pt x="5732826" y="1407082"/>
                </a:lnTo>
                <a:lnTo>
                  <a:pt x="5728737" y="1407082"/>
                </a:lnTo>
                <a:lnTo>
                  <a:pt x="5725556" y="1402512"/>
                </a:lnTo>
                <a:lnTo>
                  <a:pt x="5725556" y="1391541"/>
                </a:lnTo>
                <a:lnTo>
                  <a:pt x="5713283" y="1383767"/>
                </a:lnTo>
                <a:lnTo>
                  <a:pt x="5713283" y="1371429"/>
                </a:lnTo>
                <a:lnTo>
                  <a:pt x="5721012" y="1360458"/>
                </a:lnTo>
                <a:lnTo>
                  <a:pt x="5713283" y="1348575"/>
                </a:lnTo>
                <a:lnTo>
                  <a:pt x="5717826" y="1344916"/>
                </a:lnTo>
                <a:lnTo>
                  <a:pt x="5725556" y="1348575"/>
                </a:lnTo>
                <a:lnTo>
                  <a:pt x="5736467" y="1348575"/>
                </a:lnTo>
                <a:lnTo>
                  <a:pt x="5732826" y="1333034"/>
                </a:lnTo>
                <a:lnTo>
                  <a:pt x="5736467" y="1333034"/>
                </a:lnTo>
                <a:lnTo>
                  <a:pt x="5732826" y="1317493"/>
                </a:lnTo>
                <a:lnTo>
                  <a:pt x="5728737" y="1294177"/>
                </a:lnTo>
                <a:lnTo>
                  <a:pt x="5721012" y="1278636"/>
                </a:lnTo>
                <a:close/>
                <a:moveTo>
                  <a:pt x="1778781" y="1256079"/>
                </a:moveTo>
                <a:lnTo>
                  <a:pt x="1786488" y="1256079"/>
                </a:lnTo>
                <a:lnTo>
                  <a:pt x="1809607" y="1267982"/>
                </a:lnTo>
                <a:lnTo>
                  <a:pt x="1821392" y="1275476"/>
                </a:lnTo>
                <a:lnTo>
                  <a:pt x="1825019" y="1282968"/>
                </a:lnTo>
                <a:lnTo>
                  <a:pt x="1805979" y="1282968"/>
                </a:lnTo>
                <a:lnTo>
                  <a:pt x="1789660" y="1271067"/>
                </a:lnTo>
                <a:close/>
                <a:moveTo>
                  <a:pt x="3884659" y="1240779"/>
                </a:moveTo>
                <a:lnTo>
                  <a:pt x="3861918" y="1308915"/>
                </a:lnTo>
                <a:lnTo>
                  <a:pt x="3862319" y="1308915"/>
                </a:lnTo>
                <a:close/>
                <a:moveTo>
                  <a:pt x="3927842" y="1231949"/>
                </a:moveTo>
                <a:lnTo>
                  <a:pt x="3885025" y="1239683"/>
                </a:lnTo>
                <a:lnTo>
                  <a:pt x="3884796" y="1240369"/>
                </a:lnTo>
                <a:lnTo>
                  <a:pt x="3928109" y="1232632"/>
                </a:lnTo>
                <a:lnTo>
                  <a:pt x="3974073" y="1244917"/>
                </a:lnTo>
                <a:lnTo>
                  <a:pt x="4100710" y="1260391"/>
                </a:lnTo>
                <a:lnTo>
                  <a:pt x="4100227" y="1259286"/>
                </a:lnTo>
                <a:lnTo>
                  <a:pt x="3973886" y="1244219"/>
                </a:lnTo>
                <a:close/>
                <a:moveTo>
                  <a:pt x="1960256" y="1217361"/>
                </a:moveTo>
                <a:lnTo>
                  <a:pt x="1947930" y="1237341"/>
                </a:lnTo>
                <a:lnTo>
                  <a:pt x="1916898" y="1271398"/>
                </a:lnTo>
                <a:lnTo>
                  <a:pt x="1932414" y="1263678"/>
                </a:lnTo>
                <a:lnTo>
                  <a:pt x="1940172" y="1267761"/>
                </a:lnTo>
                <a:lnTo>
                  <a:pt x="1932414" y="1279118"/>
                </a:lnTo>
                <a:lnTo>
                  <a:pt x="1955688" y="1279118"/>
                </a:lnTo>
                <a:lnTo>
                  <a:pt x="1978962" y="1286378"/>
                </a:lnTo>
                <a:lnTo>
                  <a:pt x="1971204" y="1298639"/>
                </a:lnTo>
                <a:lnTo>
                  <a:pt x="1971204" y="1309537"/>
                </a:lnTo>
                <a:lnTo>
                  <a:pt x="1983070" y="1306359"/>
                </a:lnTo>
                <a:lnTo>
                  <a:pt x="1986720" y="1317257"/>
                </a:lnTo>
                <a:lnTo>
                  <a:pt x="1986720" y="1329517"/>
                </a:lnTo>
                <a:lnTo>
                  <a:pt x="1983070" y="1340415"/>
                </a:lnTo>
                <a:lnTo>
                  <a:pt x="1971204" y="1360396"/>
                </a:lnTo>
                <a:lnTo>
                  <a:pt x="1955688" y="1352676"/>
                </a:lnTo>
                <a:lnTo>
                  <a:pt x="1963446" y="1332696"/>
                </a:lnTo>
                <a:lnTo>
                  <a:pt x="1960256" y="1329517"/>
                </a:lnTo>
                <a:lnTo>
                  <a:pt x="1947930" y="1340415"/>
                </a:lnTo>
                <a:lnTo>
                  <a:pt x="1921466" y="1348135"/>
                </a:lnTo>
                <a:lnTo>
                  <a:pt x="1940172" y="1332696"/>
                </a:lnTo>
                <a:lnTo>
                  <a:pt x="1921466" y="1332696"/>
                </a:lnTo>
                <a:lnTo>
                  <a:pt x="1863052" y="1329517"/>
                </a:lnTo>
                <a:lnTo>
                  <a:pt x="1863052" y="1317257"/>
                </a:lnTo>
                <a:lnTo>
                  <a:pt x="1878567" y="1306359"/>
                </a:lnTo>
                <a:lnTo>
                  <a:pt x="1867613" y="1301817"/>
                </a:lnTo>
                <a:lnTo>
                  <a:pt x="1890434" y="1286378"/>
                </a:lnTo>
                <a:lnTo>
                  <a:pt x="1890434" y="1279118"/>
                </a:lnTo>
                <a:lnTo>
                  <a:pt x="1909140" y="1255959"/>
                </a:lnTo>
                <a:lnTo>
                  <a:pt x="1924656" y="1229622"/>
                </a:lnTo>
                <a:lnTo>
                  <a:pt x="1947930" y="1221902"/>
                </a:lnTo>
                <a:close/>
                <a:moveTo>
                  <a:pt x="5235305" y="1171848"/>
                </a:moveTo>
                <a:lnTo>
                  <a:pt x="5236969" y="1174541"/>
                </a:lnTo>
                <a:lnTo>
                  <a:pt x="5218279" y="1193206"/>
                </a:lnTo>
                <a:lnTo>
                  <a:pt x="5202818" y="1190008"/>
                </a:lnTo>
                <a:lnTo>
                  <a:pt x="5195512" y="1190008"/>
                </a:lnTo>
                <a:lnTo>
                  <a:pt x="5172404" y="1190008"/>
                </a:lnTo>
                <a:lnTo>
                  <a:pt x="5136894" y="1178184"/>
                </a:lnTo>
                <a:lnTo>
                  <a:pt x="5125850" y="1205550"/>
                </a:lnTo>
                <a:lnTo>
                  <a:pt x="5083034" y="1221018"/>
                </a:lnTo>
                <a:lnTo>
                  <a:pt x="5055679" y="1221018"/>
                </a:lnTo>
                <a:lnTo>
                  <a:pt x="5044295" y="1221018"/>
                </a:lnTo>
                <a:lnTo>
                  <a:pt x="5029000" y="1213367"/>
                </a:lnTo>
                <a:lnTo>
                  <a:pt x="5029352" y="1213967"/>
                </a:lnTo>
                <a:lnTo>
                  <a:pt x="5044390" y="1221705"/>
                </a:lnTo>
                <a:lnTo>
                  <a:pt x="5055834" y="1221705"/>
                </a:lnTo>
                <a:lnTo>
                  <a:pt x="5083166" y="1221705"/>
                </a:lnTo>
                <a:lnTo>
                  <a:pt x="5125915" y="1206230"/>
                </a:lnTo>
                <a:lnTo>
                  <a:pt x="5137358" y="1178878"/>
                </a:lnTo>
                <a:lnTo>
                  <a:pt x="5172446" y="1190687"/>
                </a:lnTo>
                <a:lnTo>
                  <a:pt x="5195617" y="1190687"/>
                </a:lnTo>
                <a:lnTo>
                  <a:pt x="5203372" y="1190687"/>
                </a:lnTo>
                <a:lnTo>
                  <a:pt x="5218410" y="1194352"/>
                </a:lnTo>
                <a:lnTo>
                  <a:pt x="5237514" y="1175213"/>
                </a:lnTo>
                <a:close/>
                <a:moveTo>
                  <a:pt x="3188552" y="1155866"/>
                </a:moveTo>
                <a:lnTo>
                  <a:pt x="3193370" y="1160295"/>
                </a:lnTo>
                <a:lnTo>
                  <a:pt x="3197224" y="1160295"/>
                </a:lnTo>
                <a:lnTo>
                  <a:pt x="3197224" y="1163395"/>
                </a:lnTo>
                <a:lnTo>
                  <a:pt x="3193370" y="1163395"/>
                </a:lnTo>
                <a:lnTo>
                  <a:pt x="3185180" y="1163395"/>
                </a:lnTo>
                <a:close/>
                <a:moveTo>
                  <a:pt x="4832082" y="1154983"/>
                </a:moveTo>
                <a:lnTo>
                  <a:pt x="4832082" y="1162717"/>
                </a:lnTo>
                <a:lnTo>
                  <a:pt x="4824267" y="1174541"/>
                </a:lnTo>
                <a:lnTo>
                  <a:pt x="4819849" y="1178184"/>
                </a:lnTo>
                <a:lnTo>
                  <a:pt x="4820059" y="1178723"/>
                </a:lnTo>
                <a:lnTo>
                  <a:pt x="4824406" y="1175213"/>
                </a:lnTo>
                <a:lnTo>
                  <a:pt x="4832161" y="1163403"/>
                </a:lnTo>
                <a:lnTo>
                  <a:pt x="4832161" y="1155666"/>
                </a:lnTo>
                <a:lnTo>
                  <a:pt x="4893636" y="1171140"/>
                </a:lnTo>
                <a:lnTo>
                  <a:pt x="4921441" y="1201615"/>
                </a:lnTo>
                <a:lnTo>
                  <a:pt x="4940167" y="1201615"/>
                </a:lnTo>
                <a:lnTo>
                  <a:pt x="4975160" y="1190687"/>
                </a:lnTo>
                <a:lnTo>
                  <a:pt x="4990671" y="1194352"/>
                </a:lnTo>
                <a:lnTo>
                  <a:pt x="5024813" y="1206230"/>
                </a:lnTo>
                <a:lnTo>
                  <a:pt x="5027790" y="1211304"/>
                </a:lnTo>
                <a:lnTo>
                  <a:pt x="5024756" y="1205550"/>
                </a:lnTo>
                <a:lnTo>
                  <a:pt x="4990605" y="1193206"/>
                </a:lnTo>
                <a:lnTo>
                  <a:pt x="4975143" y="1190008"/>
                </a:lnTo>
                <a:lnTo>
                  <a:pt x="4939973" y="1200939"/>
                </a:lnTo>
                <a:lnTo>
                  <a:pt x="4921283" y="1200939"/>
                </a:lnTo>
                <a:lnTo>
                  <a:pt x="4893588" y="1170451"/>
                </a:lnTo>
                <a:close/>
                <a:moveTo>
                  <a:pt x="3250090" y="1147895"/>
                </a:moveTo>
                <a:lnTo>
                  <a:pt x="3258694" y="1152323"/>
                </a:lnTo>
                <a:lnTo>
                  <a:pt x="3255151" y="1155423"/>
                </a:lnTo>
                <a:lnTo>
                  <a:pt x="3250090" y="1152323"/>
                </a:lnTo>
                <a:close/>
                <a:moveTo>
                  <a:pt x="2848388" y="1144478"/>
                </a:moveTo>
                <a:lnTo>
                  <a:pt x="2856169" y="1147659"/>
                </a:lnTo>
                <a:lnTo>
                  <a:pt x="2848388" y="1155388"/>
                </a:lnTo>
                <a:lnTo>
                  <a:pt x="2856169" y="1152208"/>
                </a:lnTo>
                <a:lnTo>
                  <a:pt x="2868523" y="1147659"/>
                </a:lnTo>
                <a:lnTo>
                  <a:pt x="2871726" y="1147659"/>
                </a:lnTo>
                <a:lnTo>
                  <a:pt x="2879507" y="1159932"/>
                </a:lnTo>
                <a:lnTo>
                  <a:pt x="2876304" y="1163113"/>
                </a:lnTo>
                <a:lnTo>
                  <a:pt x="2879507" y="1163113"/>
                </a:lnTo>
                <a:lnTo>
                  <a:pt x="2884085" y="1175386"/>
                </a:lnTo>
                <a:lnTo>
                  <a:pt x="2871726" y="1182662"/>
                </a:lnTo>
                <a:lnTo>
                  <a:pt x="2868523" y="1186297"/>
                </a:lnTo>
                <a:lnTo>
                  <a:pt x="2863945" y="1182662"/>
                </a:lnTo>
                <a:lnTo>
                  <a:pt x="2868523" y="1194027"/>
                </a:lnTo>
                <a:lnTo>
                  <a:pt x="2868523" y="1201751"/>
                </a:lnTo>
                <a:lnTo>
                  <a:pt x="2868523" y="1205846"/>
                </a:lnTo>
                <a:lnTo>
                  <a:pt x="2868523" y="1216751"/>
                </a:lnTo>
                <a:lnTo>
                  <a:pt x="2863945" y="1221300"/>
                </a:lnTo>
                <a:lnTo>
                  <a:pt x="2863945" y="1224481"/>
                </a:lnTo>
                <a:lnTo>
                  <a:pt x="2863945" y="1236754"/>
                </a:lnTo>
                <a:lnTo>
                  <a:pt x="2852962" y="1236754"/>
                </a:lnTo>
                <a:lnTo>
                  <a:pt x="2837405" y="1239935"/>
                </a:lnTo>
                <a:lnTo>
                  <a:pt x="2829624" y="1247665"/>
                </a:lnTo>
                <a:lnTo>
                  <a:pt x="2829624" y="1244479"/>
                </a:lnTo>
                <a:lnTo>
                  <a:pt x="2821843" y="1247665"/>
                </a:lnTo>
                <a:lnTo>
                  <a:pt x="2809944" y="1252208"/>
                </a:lnTo>
                <a:lnTo>
                  <a:pt x="2802168" y="1252208"/>
                </a:lnTo>
                <a:lnTo>
                  <a:pt x="2794387" y="1252208"/>
                </a:lnTo>
                <a:lnTo>
                  <a:pt x="2802168" y="1244479"/>
                </a:lnTo>
                <a:lnTo>
                  <a:pt x="2791184" y="1244479"/>
                </a:lnTo>
                <a:lnTo>
                  <a:pt x="2791184" y="1239935"/>
                </a:lnTo>
                <a:lnTo>
                  <a:pt x="2798960" y="1236754"/>
                </a:lnTo>
                <a:lnTo>
                  <a:pt x="2786606" y="1236754"/>
                </a:lnTo>
                <a:lnTo>
                  <a:pt x="2791184" y="1232205"/>
                </a:lnTo>
                <a:lnTo>
                  <a:pt x="2798960" y="1232205"/>
                </a:lnTo>
                <a:lnTo>
                  <a:pt x="2798960" y="1229024"/>
                </a:lnTo>
                <a:lnTo>
                  <a:pt x="2802168" y="1224481"/>
                </a:lnTo>
                <a:lnTo>
                  <a:pt x="2814062" y="1221300"/>
                </a:lnTo>
                <a:lnTo>
                  <a:pt x="2817725" y="1221300"/>
                </a:lnTo>
                <a:lnTo>
                  <a:pt x="2814062" y="1216751"/>
                </a:lnTo>
                <a:lnTo>
                  <a:pt x="2809944" y="1221300"/>
                </a:lnTo>
                <a:lnTo>
                  <a:pt x="2802168" y="1221300"/>
                </a:lnTo>
                <a:lnTo>
                  <a:pt x="2806286" y="1216751"/>
                </a:lnTo>
                <a:lnTo>
                  <a:pt x="2809944" y="1209026"/>
                </a:lnTo>
                <a:lnTo>
                  <a:pt x="2814062" y="1205846"/>
                </a:lnTo>
                <a:lnTo>
                  <a:pt x="2802168" y="1201751"/>
                </a:lnTo>
                <a:lnTo>
                  <a:pt x="2794387" y="1194027"/>
                </a:lnTo>
                <a:lnTo>
                  <a:pt x="2802168" y="1190386"/>
                </a:lnTo>
                <a:lnTo>
                  <a:pt x="2806286" y="1190386"/>
                </a:lnTo>
                <a:lnTo>
                  <a:pt x="2802168" y="1186297"/>
                </a:lnTo>
                <a:lnTo>
                  <a:pt x="2798960" y="1178572"/>
                </a:lnTo>
                <a:lnTo>
                  <a:pt x="2794387" y="1182662"/>
                </a:lnTo>
                <a:lnTo>
                  <a:pt x="2798960" y="1175386"/>
                </a:lnTo>
                <a:lnTo>
                  <a:pt x="2806286" y="1175386"/>
                </a:lnTo>
                <a:lnTo>
                  <a:pt x="2814062" y="1178572"/>
                </a:lnTo>
                <a:lnTo>
                  <a:pt x="2821843" y="1175386"/>
                </a:lnTo>
                <a:lnTo>
                  <a:pt x="2825506" y="1175386"/>
                </a:lnTo>
                <a:lnTo>
                  <a:pt x="2829624" y="1170843"/>
                </a:lnTo>
                <a:lnTo>
                  <a:pt x="2832826" y="1167662"/>
                </a:lnTo>
                <a:lnTo>
                  <a:pt x="2832826" y="1163113"/>
                </a:lnTo>
                <a:lnTo>
                  <a:pt x="2821843" y="1163113"/>
                </a:lnTo>
                <a:lnTo>
                  <a:pt x="2825506" y="1159932"/>
                </a:lnTo>
                <a:lnTo>
                  <a:pt x="2829624" y="1155388"/>
                </a:lnTo>
                <a:lnTo>
                  <a:pt x="2840607" y="1147659"/>
                </a:lnTo>
                <a:close/>
                <a:moveTo>
                  <a:pt x="3173337" y="1139923"/>
                </a:moveTo>
                <a:lnTo>
                  <a:pt x="3177893" y="1152003"/>
                </a:lnTo>
                <a:lnTo>
                  <a:pt x="3170148" y="1152003"/>
                </a:lnTo>
                <a:lnTo>
                  <a:pt x="3165593" y="1147529"/>
                </a:lnTo>
                <a:lnTo>
                  <a:pt x="3162405" y="1144397"/>
                </a:lnTo>
                <a:close/>
                <a:moveTo>
                  <a:pt x="3204172" y="1123980"/>
                </a:moveTo>
                <a:lnTo>
                  <a:pt x="3208341" y="1123980"/>
                </a:lnTo>
                <a:lnTo>
                  <a:pt x="3212047" y="1136457"/>
                </a:lnTo>
                <a:lnTo>
                  <a:pt x="3204172" y="1139692"/>
                </a:lnTo>
                <a:lnTo>
                  <a:pt x="3208341" y="1143851"/>
                </a:lnTo>
                <a:lnTo>
                  <a:pt x="3204172" y="1147548"/>
                </a:lnTo>
                <a:lnTo>
                  <a:pt x="3204172" y="1155404"/>
                </a:lnTo>
                <a:lnTo>
                  <a:pt x="3200929" y="1155404"/>
                </a:lnTo>
                <a:lnTo>
                  <a:pt x="3196298" y="1147548"/>
                </a:lnTo>
                <a:lnTo>
                  <a:pt x="3185180" y="1131837"/>
                </a:lnTo>
                <a:lnTo>
                  <a:pt x="3188423" y="1131837"/>
                </a:lnTo>
                <a:lnTo>
                  <a:pt x="3193055" y="1128602"/>
                </a:lnTo>
                <a:lnTo>
                  <a:pt x="3196298" y="1131837"/>
                </a:lnTo>
                <a:lnTo>
                  <a:pt x="3200929" y="1128602"/>
                </a:lnTo>
                <a:close/>
                <a:moveTo>
                  <a:pt x="4297727" y="1120776"/>
                </a:moveTo>
                <a:lnTo>
                  <a:pt x="4244037" y="1136318"/>
                </a:lnTo>
                <a:lnTo>
                  <a:pt x="4186609" y="1131707"/>
                </a:lnTo>
                <a:lnTo>
                  <a:pt x="4100466" y="1147249"/>
                </a:lnTo>
                <a:lnTo>
                  <a:pt x="4090255" y="1199810"/>
                </a:lnTo>
                <a:lnTo>
                  <a:pt x="4100710" y="1147928"/>
                </a:lnTo>
                <a:lnTo>
                  <a:pt x="4186774" y="1132386"/>
                </a:lnTo>
                <a:lnTo>
                  <a:pt x="4244182" y="1136933"/>
                </a:lnTo>
                <a:lnTo>
                  <a:pt x="4297901" y="1121458"/>
                </a:lnTo>
                <a:lnTo>
                  <a:pt x="4340744" y="1155666"/>
                </a:lnTo>
                <a:lnTo>
                  <a:pt x="4402692" y="1147928"/>
                </a:lnTo>
                <a:lnTo>
                  <a:pt x="4468706" y="1190687"/>
                </a:lnTo>
                <a:lnTo>
                  <a:pt x="4511549" y="1232632"/>
                </a:lnTo>
                <a:lnTo>
                  <a:pt x="4565741" y="1240369"/>
                </a:lnTo>
                <a:lnTo>
                  <a:pt x="4599883" y="1255844"/>
                </a:lnTo>
                <a:lnTo>
                  <a:pt x="4634970" y="1263581"/>
                </a:lnTo>
                <a:lnTo>
                  <a:pt x="4645941" y="1260391"/>
                </a:lnTo>
                <a:lnTo>
                  <a:pt x="4650481" y="1252654"/>
                </a:lnTo>
                <a:lnTo>
                  <a:pt x="4676868" y="1240369"/>
                </a:lnTo>
                <a:lnTo>
                  <a:pt x="4676868" y="1232632"/>
                </a:lnTo>
                <a:lnTo>
                  <a:pt x="4688690" y="1221705"/>
                </a:lnTo>
                <a:lnTo>
                  <a:pt x="4692378" y="1217157"/>
                </a:lnTo>
                <a:lnTo>
                  <a:pt x="4704200" y="1209420"/>
                </a:lnTo>
                <a:lnTo>
                  <a:pt x="4727466" y="1206230"/>
                </a:lnTo>
                <a:lnTo>
                  <a:pt x="4735126" y="1213967"/>
                </a:lnTo>
                <a:lnTo>
                  <a:pt x="4758392" y="1209420"/>
                </a:lnTo>
                <a:lnTo>
                  <a:pt x="4762459" y="1221705"/>
                </a:lnTo>
                <a:lnTo>
                  <a:pt x="4777969" y="1224894"/>
                </a:lnTo>
                <a:lnTo>
                  <a:pt x="4804356" y="1224894"/>
                </a:lnTo>
                <a:lnTo>
                  <a:pt x="4839917" y="1221705"/>
                </a:lnTo>
                <a:lnTo>
                  <a:pt x="4839505" y="1221053"/>
                </a:lnTo>
                <a:lnTo>
                  <a:pt x="4804218" y="1224215"/>
                </a:lnTo>
                <a:lnTo>
                  <a:pt x="4777882" y="1224215"/>
                </a:lnTo>
                <a:lnTo>
                  <a:pt x="4762421" y="1221018"/>
                </a:lnTo>
                <a:lnTo>
                  <a:pt x="4758343" y="1208748"/>
                </a:lnTo>
                <a:lnTo>
                  <a:pt x="4735066" y="1213284"/>
                </a:lnTo>
                <a:lnTo>
                  <a:pt x="4727250" y="1205550"/>
                </a:lnTo>
                <a:lnTo>
                  <a:pt x="4704143" y="1208748"/>
                </a:lnTo>
                <a:lnTo>
                  <a:pt x="4692250" y="1216481"/>
                </a:lnTo>
                <a:lnTo>
                  <a:pt x="4688512" y="1221018"/>
                </a:lnTo>
                <a:lnTo>
                  <a:pt x="4676788" y="1231949"/>
                </a:lnTo>
                <a:lnTo>
                  <a:pt x="4676788" y="1239683"/>
                </a:lnTo>
                <a:lnTo>
                  <a:pt x="4650283" y="1252027"/>
                </a:lnTo>
                <a:lnTo>
                  <a:pt x="4645695" y="1259315"/>
                </a:lnTo>
                <a:lnTo>
                  <a:pt x="4634821" y="1262958"/>
                </a:lnTo>
                <a:lnTo>
                  <a:pt x="4599821" y="1255150"/>
                </a:lnTo>
                <a:lnTo>
                  <a:pt x="4565669" y="1239683"/>
                </a:lnTo>
                <a:lnTo>
                  <a:pt x="4511469" y="1231949"/>
                </a:lnTo>
                <a:lnTo>
                  <a:pt x="4468653" y="1190008"/>
                </a:lnTo>
                <a:lnTo>
                  <a:pt x="4402559" y="1147249"/>
                </a:lnTo>
                <a:lnTo>
                  <a:pt x="4340544" y="1154983"/>
                </a:lnTo>
                <a:close/>
                <a:moveTo>
                  <a:pt x="572505" y="1101204"/>
                </a:moveTo>
                <a:lnTo>
                  <a:pt x="610847" y="1124496"/>
                </a:lnTo>
                <a:lnTo>
                  <a:pt x="614005" y="1147328"/>
                </a:lnTo>
                <a:lnTo>
                  <a:pt x="621674" y="1162856"/>
                </a:lnTo>
                <a:lnTo>
                  <a:pt x="633850" y="1190709"/>
                </a:lnTo>
                <a:lnTo>
                  <a:pt x="610847" y="1182950"/>
                </a:lnTo>
                <a:lnTo>
                  <a:pt x="598667" y="1167422"/>
                </a:lnTo>
                <a:lnTo>
                  <a:pt x="583331" y="1155092"/>
                </a:lnTo>
                <a:lnTo>
                  <a:pt x="564836" y="1128602"/>
                </a:lnTo>
                <a:lnTo>
                  <a:pt x="564836" y="1105770"/>
                </a:lnTo>
                <a:close/>
                <a:moveTo>
                  <a:pt x="5241489" y="1101110"/>
                </a:moveTo>
                <a:lnTo>
                  <a:pt x="5233910" y="1139441"/>
                </a:lnTo>
                <a:lnTo>
                  <a:pt x="5229663" y="1162717"/>
                </a:lnTo>
                <a:lnTo>
                  <a:pt x="5229833" y="1162992"/>
                </a:lnTo>
                <a:lnTo>
                  <a:pt x="5233920" y="1140123"/>
                </a:lnTo>
                <a:lnTo>
                  <a:pt x="5241676" y="1101436"/>
                </a:lnTo>
                <a:close/>
                <a:moveTo>
                  <a:pt x="3289505" y="1082984"/>
                </a:moveTo>
                <a:lnTo>
                  <a:pt x="3286405" y="1098267"/>
                </a:lnTo>
                <a:lnTo>
                  <a:pt x="3281976" y="1116699"/>
                </a:lnTo>
                <a:lnTo>
                  <a:pt x="3281976" y="1105910"/>
                </a:lnTo>
                <a:lnTo>
                  <a:pt x="3286405" y="1093773"/>
                </a:lnTo>
                <a:lnTo>
                  <a:pt x="3286405" y="1086130"/>
                </a:lnTo>
                <a:close/>
                <a:moveTo>
                  <a:pt x="2849239" y="1082984"/>
                </a:moveTo>
                <a:lnTo>
                  <a:pt x="2853380" y="1086084"/>
                </a:lnTo>
                <a:lnTo>
                  <a:pt x="2853380" y="1090513"/>
                </a:lnTo>
                <a:lnTo>
                  <a:pt x="2849239" y="1090513"/>
                </a:lnTo>
                <a:close/>
                <a:moveTo>
                  <a:pt x="2863778" y="1075013"/>
                </a:moveTo>
                <a:lnTo>
                  <a:pt x="2868280" y="1078201"/>
                </a:lnTo>
                <a:lnTo>
                  <a:pt x="2868280" y="1075013"/>
                </a:lnTo>
                <a:lnTo>
                  <a:pt x="2871432" y="1075013"/>
                </a:lnTo>
                <a:lnTo>
                  <a:pt x="2871432" y="1085945"/>
                </a:lnTo>
                <a:lnTo>
                  <a:pt x="2879536" y="1085945"/>
                </a:lnTo>
                <a:lnTo>
                  <a:pt x="2875934" y="1090501"/>
                </a:lnTo>
                <a:lnTo>
                  <a:pt x="2871432" y="1090501"/>
                </a:lnTo>
                <a:lnTo>
                  <a:pt x="2868280" y="1090501"/>
                </a:lnTo>
                <a:lnTo>
                  <a:pt x="2863778" y="1082756"/>
                </a:lnTo>
                <a:lnTo>
                  <a:pt x="2860626" y="1082756"/>
                </a:lnTo>
                <a:close/>
                <a:moveTo>
                  <a:pt x="2844683" y="1075013"/>
                </a:moveTo>
                <a:lnTo>
                  <a:pt x="2853287" y="1075013"/>
                </a:lnTo>
                <a:lnTo>
                  <a:pt x="2853287" y="1079062"/>
                </a:lnTo>
                <a:close/>
                <a:moveTo>
                  <a:pt x="3317050" y="1067041"/>
                </a:moveTo>
                <a:lnTo>
                  <a:pt x="3324795" y="1067041"/>
                </a:lnTo>
                <a:lnTo>
                  <a:pt x="3320239" y="1070276"/>
                </a:lnTo>
                <a:lnTo>
                  <a:pt x="3320239" y="1082753"/>
                </a:lnTo>
                <a:lnTo>
                  <a:pt x="3320239" y="1085988"/>
                </a:lnTo>
                <a:lnTo>
                  <a:pt x="3312495" y="1098465"/>
                </a:lnTo>
                <a:lnTo>
                  <a:pt x="3309307" y="1074898"/>
                </a:lnTo>
                <a:close/>
                <a:moveTo>
                  <a:pt x="2869248" y="1052237"/>
                </a:moveTo>
                <a:lnTo>
                  <a:pt x="2869248" y="1055389"/>
                </a:lnTo>
                <a:lnTo>
                  <a:pt x="2864367" y="1063042"/>
                </a:lnTo>
                <a:lnTo>
                  <a:pt x="2869248" y="1063042"/>
                </a:lnTo>
                <a:lnTo>
                  <a:pt x="2864367" y="1067544"/>
                </a:lnTo>
                <a:lnTo>
                  <a:pt x="2856071" y="1071146"/>
                </a:lnTo>
                <a:lnTo>
                  <a:pt x="2856071" y="1067544"/>
                </a:lnTo>
                <a:lnTo>
                  <a:pt x="2856071" y="1063042"/>
                </a:lnTo>
                <a:lnTo>
                  <a:pt x="2856071" y="1059890"/>
                </a:lnTo>
                <a:lnTo>
                  <a:pt x="2860951" y="1059890"/>
                </a:lnTo>
                <a:lnTo>
                  <a:pt x="2860951" y="1055389"/>
                </a:lnTo>
                <a:close/>
                <a:moveTo>
                  <a:pt x="5276727" y="1047008"/>
                </a:moveTo>
                <a:lnTo>
                  <a:pt x="5264833" y="1051544"/>
                </a:lnTo>
                <a:lnTo>
                  <a:pt x="5229663" y="1066565"/>
                </a:lnTo>
                <a:lnTo>
                  <a:pt x="5222017" y="1085751"/>
                </a:lnTo>
                <a:lnTo>
                  <a:pt x="5222260" y="1085751"/>
                </a:lnTo>
                <a:lnTo>
                  <a:pt x="5229759" y="1067704"/>
                </a:lnTo>
                <a:lnTo>
                  <a:pt x="5264847" y="1052229"/>
                </a:lnTo>
                <a:lnTo>
                  <a:pt x="5277142" y="1047682"/>
                </a:lnTo>
                <a:lnTo>
                  <a:pt x="5288113" y="1052229"/>
                </a:lnTo>
                <a:lnTo>
                  <a:pt x="5311284" y="1055419"/>
                </a:lnTo>
                <a:lnTo>
                  <a:pt x="5323200" y="1059967"/>
                </a:lnTo>
                <a:lnTo>
                  <a:pt x="5330861" y="1063157"/>
                </a:lnTo>
                <a:lnTo>
                  <a:pt x="5365097" y="1113721"/>
                </a:lnTo>
                <a:lnTo>
                  <a:pt x="5380513" y="1129196"/>
                </a:lnTo>
                <a:lnTo>
                  <a:pt x="5392430" y="1152476"/>
                </a:lnTo>
                <a:lnTo>
                  <a:pt x="5400091" y="1163403"/>
                </a:lnTo>
                <a:lnTo>
                  <a:pt x="5407846" y="1171140"/>
                </a:lnTo>
                <a:lnTo>
                  <a:pt x="5426572" y="1171140"/>
                </a:lnTo>
                <a:lnTo>
                  <a:pt x="5438867" y="1171140"/>
                </a:lnTo>
                <a:lnTo>
                  <a:pt x="5469793" y="1186615"/>
                </a:lnTo>
                <a:lnTo>
                  <a:pt x="5489370" y="1224894"/>
                </a:lnTo>
                <a:lnTo>
                  <a:pt x="5497126" y="1224894"/>
                </a:lnTo>
                <a:lnTo>
                  <a:pt x="5515852" y="1221705"/>
                </a:lnTo>
                <a:lnTo>
                  <a:pt x="5523607" y="1209420"/>
                </a:lnTo>
                <a:lnTo>
                  <a:pt x="5543562" y="1201615"/>
                </a:lnTo>
                <a:lnTo>
                  <a:pt x="5558601" y="1194573"/>
                </a:lnTo>
                <a:lnTo>
                  <a:pt x="5558601" y="1193206"/>
                </a:lnTo>
                <a:lnTo>
                  <a:pt x="5543649" y="1200939"/>
                </a:lnTo>
                <a:lnTo>
                  <a:pt x="5523601" y="1208748"/>
                </a:lnTo>
                <a:lnTo>
                  <a:pt x="5515785" y="1221018"/>
                </a:lnTo>
                <a:lnTo>
                  <a:pt x="5497095" y="1224215"/>
                </a:lnTo>
                <a:lnTo>
                  <a:pt x="5489449" y="1224215"/>
                </a:lnTo>
                <a:lnTo>
                  <a:pt x="5469740" y="1185472"/>
                </a:lnTo>
                <a:lnTo>
                  <a:pt x="5438817" y="1170451"/>
                </a:lnTo>
                <a:lnTo>
                  <a:pt x="5426584" y="1170451"/>
                </a:lnTo>
                <a:lnTo>
                  <a:pt x="5407894" y="1170451"/>
                </a:lnTo>
                <a:lnTo>
                  <a:pt x="5400079" y="1162717"/>
                </a:lnTo>
                <a:lnTo>
                  <a:pt x="5392433" y="1151786"/>
                </a:lnTo>
                <a:lnTo>
                  <a:pt x="5380539" y="1128510"/>
                </a:lnTo>
                <a:lnTo>
                  <a:pt x="5365078" y="1113042"/>
                </a:lnTo>
                <a:lnTo>
                  <a:pt x="5330927" y="1062475"/>
                </a:lnTo>
                <a:lnTo>
                  <a:pt x="5323111" y="1058832"/>
                </a:lnTo>
                <a:lnTo>
                  <a:pt x="5310878" y="1054742"/>
                </a:lnTo>
                <a:lnTo>
                  <a:pt x="5288111" y="1051544"/>
                </a:lnTo>
                <a:close/>
                <a:moveTo>
                  <a:pt x="2895173" y="1044265"/>
                </a:moveTo>
                <a:lnTo>
                  <a:pt x="2910612" y="1047459"/>
                </a:lnTo>
                <a:lnTo>
                  <a:pt x="2926051" y="1044265"/>
                </a:lnTo>
                <a:lnTo>
                  <a:pt x="2926051" y="1055201"/>
                </a:lnTo>
                <a:lnTo>
                  <a:pt x="2910612" y="1067502"/>
                </a:lnTo>
                <a:lnTo>
                  <a:pt x="2910612" y="1070684"/>
                </a:lnTo>
                <a:lnTo>
                  <a:pt x="2906974" y="1078425"/>
                </a:lnTo>
                <a:lnTo>
                  <a:pt x="2918331" y="1075243"/>
                </a:lnTo>
                <a:lnTo>
                  <a:pt x="2945572" y="1075243"/>
                </a:lnTo>
                <a:lnTo>
                  <a:pt x="2948751" y="1082985"/>
                </a:lnTo>
                <a:lnTo>
                  <a:pt x="2941031" y="1093921"/>
                </a:lnTo>
                <a:lnTo>
                  <a:pt x="2930133" y="1113500"/>
                </a:lnTo>
                <a:lnTo>
                  <a:pt x="2933771" y="1117145"/>
                </a:lnTo>
                <a:lnTo>
                  <a:pt x="2926051" y="1121241"/>
                </a:lnTo>
                <a:lnTo>
                  <a:pt x="2918331" y="1124435"/>
                </a:lnTo>
                <a:lnTo>
                  <a:pt x="2933771" y="1124435"/>
                </a:lnTo>
                <a:lnTo>
                  <a:pt x="2953292" y="1144478"/>
                </a:lnTo>
                <a:lnTo>
                  <a:pt x="2965553" y="1167715"/>
                </a:lnTo>
                <a:lnTo>
                  <a:pt x="2980992" y="1178638"/>
                </a:lnTo>
                <a:lnTo>
                  <a:pt x="2984170" y="1194134"/>
                </a:lnTo>
                <a:lnTo>
                  <a:pt x="2980992" y="1194134"/>
                </a:lnTo>
                <a:lnTo>
                  <a:pt x="2988712" y="1209617"/>
                </a:lnTo>
                <a:lnTo>
                  <a:pt x="2984170" y="1213713"/>
                </a:lnTo>
                <a:lnTo>
                  <a:pt x="2988712" y="1221454"/>
                </a:lnTo>
                <a:lnTo>
                  <a:pt x="2991890" y="1216907"/>
                </a:lnTo>
                <a:lnTo>
                  <a:pt x="2999610" y="1213713"/>
                </a:lnTo>
                <a:lnTo>
                  <a:pt x="3015049" y="1224649"/>
                </a:lnTo>
                <a:lnTo>
                  <a:pt x="3007329" y="1244691"/>
                </a:lnTo>
                <a:lnTo>
                  <a:pt x="2999610" y="1247886"/>
                </a:lnTo>
                <a:lnTo>
                  <a:pt x="2995972" y="1252433"/>
                </a:lnTo>
                <a:lnTo>
                  <a:pt x="2991890" y="1255627"/>
                </a:lnTo>
                <a:lnTo>
                  <a:pt x="3007329" y="1260174"/>
                </a:lnTo>
                <a:lnTo>
                  <a:pt x="2999610" y="1271110"/>
                </a:lnTo>
                <a:lnTo>
                  <a:pt x="2988712" y="1275670"/>
                </a:lnTo>
                <a:lnTo>
                  <a:pt x="2973273" y="1271110"/>
                </a:lnTo>
                <a:lnTo>
                  <a:pt x="2965553" y="1271110"/>
                </a:lnTo>
                <a:lnTo>
                  <a:pt x="2945572" y="1275670"/>
                </a:lnTo>
                <a:lnTo>
                  <a:pt x="2930133" y="1275670"/>
                </a:lnTo>
                <a:lnTo>
                  <a:pt x="2918331" y="1278851"/>
                </a:lnTo>
                <a:lnTo>
                  <a:pt x="2910612" y="1286593"/>
                </a:lnTo>
                <a:lnTo>
                  <a:pt x="2902892" y="1286593"/>
                </a:lnTo>
                <a:lnTo>
                  <a:pt x="2884275" y="1294347"/>
                </a:lnTo>
                <a:lnTo>
                  <a:pt x="2876555" y="1290702"/>
                </a:lnTo>
                <a:lnTo>
                  <a:pt x="2887453" y="1282960"/>
                </a:lnTo>
                <a:lnTo>
                  <a:pt x="2899255" y="1267928"/>
                </a:lnTo>
                <a:lnTo>
                  <a:pt x="2906974" y="1263369"/>
                </a:lnTo>
                <a:lnTo>
                  <a:pt x="2922414" y="1263369"/>
                </a:lnTo>
                <a:lnTo>
                  <a:pt x="2930133" y="1252433"/>
                </a:lnTo>
                <a:lnTo>
                  <a:pt x="2918331" y="1255627"/>
                </a:lnTo>
                <a:lnTo>
                  <a:pt x="2902892" y="1252433"/>
                </a:lnTo>
                <a:lnTo>
                  <a:pt x="2899255" y="1247886"/>
                </a:lnTo>
                <a:lnTo>
                  <a:pt x="2891994" y="1252433"/>
                </a:lnTo>
                <a:lnTo>
                  <a:pt x="2887453" y="1244691"/>
                </a:lnTo>
                <a:lnTo>
                  <a:pt x="2906974" y="1229208"/>
                </a:lnTo>
                <a:lnTo>
                  <a:pt x="2906974" y="1216907"/>
                </a:lnTo>
                <a:lnTo>
                  <a:pt x="2899255" y="1216907"/>
                </a:lnTo>
                <a:lnTo>
                  <a:pt x="2895173" y="1216907"/>
                </a:lnTo>
                <a:lnTo>
                  <a:pt x="2899255" y="1213713"/>
                </a:lnTo>
                <a:lnTo>
                  <a:pt x="2914694" y="1205971"/>
                </a:lnTo>
                <a:lnTo>
                  <a:pt x="2930133" y="1205971"/>
                </a:lnTo>
                <a:lnTo>
                  <a:pt x="2926051" y="1198230"/>
                </a:lnTo>
                <a:lnTo>
                  <a:pt x="2926051" y="1186380"/>
                </a:lnTo>
                <a:lnTo>
                  <a:pt x="2926051" y="1183198"/>
                </a:lnTo>
                <a:lnTo>
                  <a:pt x="2922414" y="1183198"/>
                </a:lnTo>
                <a:lnTo>
                  <a:pt x="2918331" y="1167715"/>
                </a:lnTo>
                <a:lnTo>
                  <a:pt x="2918331" y="1163155"/>
                </a:lnTo>
                <a:lnTo>
                  <a:pt x="2926051" y="1155414"/>
                </a:lnTo>
                <a:lnTo>
                  <a:pt x="2918331" y="1155414"/>
                </a:lnTo>
                <a:lnTo>
                  <a:pt x="2906974" y="1159961"/>
                </a:lnTo>
                <a:lnTo>
                  <a:pt x="2895173" y="1163155"/>
                </a:lnTo>
                <a:lnTo>
                  <a:pt x="2887453" y="1159961"/>
                </a:lnTo>
                <a:lnTo>
                  <a:pt x="2895173" y="1139918"/>
                </a:lnTo>
                <a:lnTo>
                  <a:pt x="2895173" y="1136737"/>
                </a:lnTo>
                <a:lnTo>
                  <a:pt x="2895173" y="1128995"/>
                </a:lnTo>
                <a:lnTo>
                  <a:pt x="2884275" y="1128995"/>
                </a:lnTo>
                <a:lnTo>
                  <a:pt x="2879733" y="1144478"/>
                </a:lnTo>
                <a:lnTo>
                  <a:pt x="2879733" y="1132177"/>
                </a:lnTo>
                <a:lnTo>
                  <a:pt x="2879733" y="1117145"/>
                </a:lnTo>
                <a:lnTo>
                  <a:pt x="2887453" y="1105758"/>
                </a:lnTo>
                <a:lnTo>
                  <a:pt x="2879733" y="1109403"/>
                </a:lnTo>
                <a:lnTo>
                  <a:pt x="2872014" y="1101662"/>
                </a:lnTo>
                <a:lnTo>
                  <a:pt x="2879733" y="1093921"/>
                </a:lnTo>
                <a:lnTo>
                  <a:pt x="2884275" y="1086167"/>
                </a:lnTo>
                <a:lnTo>
                  <a:pt x="2876555" y="1082985"/>
                </a:lnTo>
                <a:lnTo>
                  <a:pt x="2879733" y="1070684"/>
                </a:lnTo>
                <a:lnTo>
                  <a:pt x="2887453" y="1067502"/>
                </a:lnTo>
                <a:lnTo>
                  <a:pt x="2887453" y="1059748"/>
                </a:lnTo>
                <a:lnTo>
                  <a:pt x="2891994" y="1059748"/>
                </a:lnTo>
                <a:close/>
                <a:moveTo>
                  <a:pt x="2922121" y="1028322"/>
                </a:moveTo>
                <a:lnTo>
                  <a:pt x="2925494" y="1031865"/>
                </a:lnTo>
                <a:lnTo>
                  <a:pt x="2934166" y="1031865"/>
                </a:lnTo>
                <a:lnTo>
                  <a:pt x="2934166" y="1036926"/>
                </a:lnTo>
                <a:lnTo>
                  <a:pt x="2922121" y="1036926"/>
                </a:lnTo>
                <a:close/>
                <a:moveTo>
                  <a:pt x="2960473" y="982771"/>
                </a:moveTo>
                <a:lnTo>
                  <a:pt x="2960473" y="990589"/>
                </a:lnTo>
                <a:lnTo>
                  <a:pt x="2964947" y="998408"/>
                </a:lnTo>
                <a:lnTo>
                  <a:pt x="2955999" y="1006226"/>
                </a:lnTo>
                <a:lnTo>
                  <a:pt x="2955999" y="998408"/>
                </a:lnTo>
                <a:lnTo>
                  <a:pt x="2952868" y="995189"/>
                </a:lnTo>
                <a:lnTo>
                  <a:pt x="2955999" y="995189"/>
                </a:lnTo>
                <a:lnTo>
                  <a:pt x="2952868" y="987370"/>
                </a:lnTo>
                <a:close/>
                <a:moveTo>
                  <a:pt x="2860951" y="928109"/>
                </a:moveTo>
                <a:lnTo>
                  <a:pt x="2869248" y="936406"/>
                </a:lnTo>
                <a:lnTo>
                  <a:pt x="2864367" y="941286"/>
                </a:lnTo>
                <a:lnTo>
                  <a:pt x="2856071" y="932989"/>
                </a:lnTo>
                <a:close/>
                <a:moveTo>
                  <a:pt x="3115180" y="912634"/>
                </a:moveTo>
                <a:lnTo>
                  <a:pt x="3119428" y="912634"/>
                </a:lnTo>
                <a:lnTo>
                  <a:pt x="3117857" y="913655"/>
                </a:lnTo>
                <a:close/>
                <a:moveTo>
                  <a:pt x="3103797" y="909436"/>
                </a:moveTo>
                <a:lnTo>
                  <a:pt x="3115180" y="912634"/>
                </a:lnTo>
                <a:lnTo>
                  <a:pt x="3103797" y="912634"/>
                </a:lnTo>
                <a:close/>
                <a:moveTo>
                  <a:pt x="1607503" y="827896"/>
                </a:moveTo>
                <a:lnTo>
                  <a:pt x="1607503" y="840373"/>
                </a:lnTo>
                <a:lnTo>
                  <a:pt x="1591867" y="859320"/>
                </a:lnTo>
                <a:lnTo>
                  <a:pt x="1584049" y="851464"/>
                </a:lnTo>
                <a:lnTo>
                  <a:pt x="1596466" y="832518"/>
                </a:lnTo>
                <a:close/>
                <a:moveTo>
                  <a:pt x="1545852" y="801704"/>
                </a:moveTo>
                <a:lnTo>
                  <a:pt x="1573350" y="809579"/>
                </a:lnTo>
                <a:lnTo>
                  <a:pt x="1565686" y="817453"/>
                </a:lnTo>
                <a:lnTo>
                  <a:pt x="1542697" y="828572"/>
                </a:lnTo>
                <a:lnTo>
                  <a:pt x="1530526" y="824866"/>
                </a:lnTo>
                <a:lnTo>
                  <a:pt x="1530526" y="817453"/>
                </a:lnTo>
                <a:close/>
                <a:moveTo>
                  <a:pt x="1639849" y="793733"/>
                </a:moveTo>
                <a:lnTo>
                  <a:pt x="1650799" y="796921"/>
                </a:lnTo>
                <a:lnTo>
                  <a:pt x="1650799" y="804665"/>
                </a:lnTo>
                <a:lnTo>
                  <a:pt x="1642915" y="809221"/>
                </a:lnTo>
                <a:close/>
                <a:moveTo>
                  <a:pt x="1658070" y="789177"/>
                </a:moveTo>
                <a:lnTo>
                  <a:pt x="1665676" y="789177"/>
                </a:lnTo>
                <a:lnTo>
                  <a:pt x="1670150" y="797474"/>
                </a:lnTo>
                <a:lnTo>
                  <a:pt x="1662544" y="802354"/>
                </a:lnTo>
                <a:close/>
                <a:moveTo>
                  <a:pt x="2617117" y="774374"/>
                </a:moveTo>
                <a:lnTo>
                  <a:pt x="2632231" y="789830"/>
                </a:lnTo>
                <a:lnTo>
                  <a:pt x="2628104" y="805287"/>
                </a:lnTo>
                <a:lnTo>
                  <a:pt x="2632231" y="817108"/>
                </a:lnTo>
                <a:lnTo>
                  <a:pt x="2640011" y="805287"/>
                </a:lnTo>
                <a:lnTo>
                  <a:pt x="2643673" y="809379"/>
                </a:lnTo>
                <a:lnTo>
                  <a:pt x="2647791" y="809379"/>
                </a:lnTo>
                <a:lnTo>
                  <a:pt x="2647791" y="794374"/>
                </a:lnTo>
                <a:lnTo>
                  <a:pt x="2651454" y="789830"/>
                </a:lnTo>
                <a:lnTo>
                  <a:pt x="2659234" y="805287"/>
                </a:lnTo>
                <a:lnTo>
                  <a:pt x="2663361" y="801651"/>
                </a:lnTo>
                <a:lnTo>
                  <a:pt x="2663361" y="794374"/>
                </a:lnTo>
                <a:lnTo>
                  <a:pt x="2671141" y="789830"/>
                </a:lnTo>
                <a:lnTo>
                  <a:pt x="2678921" y="797559"/>
                </a:lnTo>
                <a:lnTo>
                  <a:pt x="2686710" y="801651"/>
                </a:lnTo>
                <a:lnTo>
                  <a:pt x="2682128" y="789830"/>
                </a:lnTo>
                <a:lnTo>
                  <a:pt x="2694491" y="797559"/>
                </a:lnTo>
                <a:lnTo>
                  <a:pt x="2702271" y="789830"/>
                </a:lnTo>
                <a:lnTo>
                  <a:pt x="2710051" y="794374"/>
                </a:lnTo>
                <a:lnTo>
                  <a:pt x="2713258" y="789830"/>
                </a:lnTo>
                <a:lnTo>
                  <a:pt x="2713258" y="782102"/>
                </a:lnTo>
                <a:lnTo>
                  <a:pt x="2721038" y="778917"/>
                </a:lnTo>
                <a:lnTo>
                  <a:pt x="2725621" y="789830"/>
                </a:lnTo>
                <a:lnTo>
                  <a:pt x="2744388" y="786646"/>
                </a:lnTo>
                <a:lnTo>
                  <a:pt x="2736608" y="794374"/>
                </a:lnTo>
                <a:lnTo>
                  <a:pt x="2744388" y="794374"/>
                </a:lnTo>
                <a:lnTo>
                  <a:pt x="2740725" y="805287"/>
                </a:lnTo>
                <a:lnTo>
                  <a:pt x="2744388" y="805287"/>
                </a:lnTo>
                <a:lnTo>
                  <a:pt x="2759957" y="820743"/>
                </a:lnTo>
                <a:lnTo>
                  <a:pt x="2759957" y="828015"/>
                </a:lnTo>
                <a:lnTo>
                  <a:pt x="2756295" y="832564"/>
                </a:lnTo>
                <a:lnTo>
                  <a:pt x="2752168" y="843472"/>
                </a:lnTo>
                <a:lnTo>
                  <a:pt x="2744388" y="848021"/>
                </a:lnTo>
                <a:lnTo>
                  <a:pt x="2740725" y="855743"/>
                </a:lnTo>
                <a:lnTo>
                  <a:pt x="2725621" y="858928"/>
                </a:lnTo>
                <a:lnTo>
                  <a:pt x="2710051" y="866656"/>
                </a:lnTo>
                <a:lnTo>
                  <a:pt x="2697697" y="874385"/>
                </a:lnTo>
                <a:lnTo>
                  <a:pt x="2682128" y="882113"/>
                </a:lnTo>
                <a:lnTo>
                  <a:pt x="2666558" y="886656"/>
                </a:lnTo>
                <a:lnTo>
                  <a:pt x="2643673" y="878928"/>
                </a:lnTo>
                <a:lnTo>
                  <a:pt x="2632231" y="871200"/>
                </a:lnTo>
                <a:lnTo>
                  <a:pt x="2601557" y="871200"/>
                </a:lnTo>
                <a:lnTo>
                  <a:pt x="2601557" y="863472"/>
                </a:lnTo>
                <a:lnTo>
                  <a:pt x="2604764" y="863472"/>
                </a:lnTo>
                <a:lnTo>
                  <a:pt x="2617117" y="855743"/>
                </a:lnTo>
                <a:lnTo>
                  <a:pt x="2609337" y="848021"/>
                </a:lnTo>
                <a:lnTo>
                  <a:pt x="2609337" y="835743"/>
                </a:lnTo>
                <a:lnTo>
                  <a:pt x="2585987" y="835743"/>
                </a:lnTo>
                <a:lnTo>
                  <a:pt x="2581414" y="832564"/>
                </a:lnTo>
                <a:lnTo>
                  <a:pt x="2601557" y="828015"/>
                </a:lnTo>
                <a:lnTo>
                  <a:pt x="2620324" y="828015"/>
                </a:lnTo>
                <a:lnTo>
                  <a:pt x="2624906" y="824836"/>
                </a:lnTo>
                <a:lnTo>
                  <a:pt x="2620324" y="824836"/>
                </a:lnTo>
                <a:lnTo>
                  <a:pt x="2612544" y="820743"/>
                </a:lnTo>
                <a:lnTo>
                  <a:pt x="2620324" y="813015"/>
                </a:lnTo>
                <a:lnTo>
                  <a:pt x="2604764" y="805287"/>
                </a:lnTo>
                <a:lnTo>
                  <a:pt x="2589194" y="813015"/>
                </a:lnTo>
                <a:lnTo>
                  <a:pt x="2578207" y="809379"/>
                </a:lnTo>
                <a:lnTo>
                  <a:pt x="2585987" y="801651"/>
                </a:lnTo>
                <a:lnTo>
                  <a:pt x="2593776" y="805287"/>
                </a:lnTo>
                <a:lnTo>
                  <a:pt x="2596974" y="801651"/>
                </a:lnTo>
                <a:lnTo>
                  <a:pt x="2589194" y="797559"/>
                </a:lnTo>
                <a:lnTo>
                  <a:pt x="2593776" y="794374"/>
                </a:lnTo>
                <a:lnTo>
                  <a:pt x="2596974" y="786646"/>
                </a:lnTo>
                <a:lnTo>
                  <a:pt x="2604764" y="794374"/>
                </a:lnTo>
                <a:lnTo>
                  <a:pt x="2612544" y="794374"/>
                </a:lnTo>
                <a:lnTo>
                  <a:pt x="2604764" y="782102"/>
                </a:lnTo>
                <a:close/>
                <a:moveTo>
                  <a:pt x="3270135" y="719959"/>
                </a:moveTo>
                <a:lnTo>
                  <a:pt x="3262829" y="724495"/>
                </a:lnTo>
                <a:lnTo>
                  <a:pt x="3270135" y="724495"/>
                </a:lnTo>
                <a:close/>
                <a:moveTo>
                  <a:pt x="3231423" y="716750"/>
                </a:moveTo>
                <a:lnTo>
                  <a:pt x="3226949" y="720395"/>
                </a:lnTo>
                <a:lnTo>
                  <a:pt x="3223817" y="720395"/>
                </a:lnTo>
                <a:close/>
                <a:moveTo>
                  <a:pt x="3242907" y="709463"/>
                </a:moveTo>
                <a:lnTo>
                  <a:pt x="3247506" y="717117"/>
                </a:lnTo>
                <a:lnTo>
                  <a:pt x="3250725" y="709463"/>
                </a:lnTo>
                <a:lnTo>
                  <a:pt x="3255323" y="717117"/>
                </a:lnTo>
                <a:lnTo>
                  <a:pt x="3242907" y="724771"/>
                </a:lnTo>
                <a:lnTo>
                  <a:pt x="3239687" y="728373"/>
                </a:lnTo>
                <a:lnTo>
                  <a:pt x="3235088" y="728373"/>
                </a:lnTo>
                <a:lnTo>
                  <a:pt x="3231869" y="720269"/>
                </a:lnTo>
                <a:close/>
                <a:moveTo>
                  <a:pt x="3226949" y="704907"/>
                </a:moveTo>
                <a:lnTo>
                  <a:pt x="3231423" y="709462"/>
                </a:lnTo>
                <a:lnTo>
                  <a:pt x="3231423" y="716750"/>
                </a:lnTo>
                <a:lnTo>
                  <a:pt x="3226949" y="716750"/>
                </a:lnTo>
                <a:lnTo>
                  <a:pt x="3219344" y="720395"/>
                </a:lnTo>
                <a:lnTo>
                  <a:pt x="3219344" y="712650"/>
                </a:lnTo>
                <a:lnTo>
                  <a:pt x="3226949" y="712650"/>
                </a:lnTo>
                <a:close/>
                <a:moveTo>
                  <a:pt x="1553196" y="686687"/>
                </a:moveTo>
                <a:lnTo>
                  <a:pt x="1553196" y="709811"/>
                </a:lnTo>
                <a:lnTo>
                  <a:pt x="1565517" y="705277"/>
                </a:lnTo>
                <a:lnTo>
                  <a:pt x="1588789" y="736112"/>
                </a:lnTo>
                <a:lnTo>
                  <a:pt x="1591987" y="758785"/>
                </a:lnTo>
                <a:lnTo>
                  <a:pt x="1607500" y="766497"/>
                </a:lnTo>
                <a:lnTo>
                  <a:pt x="1612062" y="778738"/>
                </a:lnTo>
                <a:lnTo>
                  <a:pt x="1596549" y="786449"/>
                </a:lnTo>
                <a:lnTo>
                  <a:pt x="1568708" y="774203"/>
                </a:lnTo>
                <a:lnTo>
                  <a:pt x="1568708" y="755613"/>
                </a:lnTo>
                <a:lnTo>
                  <a:pt x="1557758" y="758785"/>
                </a:lnTo>
                <a:lnTo>
                  <a:pt x="1538140" y="774203"/>
                </a:lnTo>
                <a:lnTo>
                  <a:pt x="1522621" y="786449"/>
                </a:lnTo>
                <a:lnTo>
                  <a:pt x="1507109" y="786449"/>
                </a:lnTo>
                <a:lnTo>
                  <a:pt x="1503917" y="778738"/>
                </a:lnTo>
                <a:lnTo>
                  <a:pt x="1483836" y="778738"/>
                </a:lnTo>
                <a:lnTo>
                  <a:pt x="1488398" y="771031"/>
                </a:lnTo>
                <a:lnTo>
                  <a:pt x="1507109" y="758785"/>
                </a:lnTo>
                <a:lnTo>
                  <a:pt x="1522621" y="720694"/>
                </a:lnTo>
                <a:lnTo>
                  <a:pt x="1538140" y="702105"/>
                </a:lnTo>
                <a:close/>
                <a:moveTo>
                  <a:pt x="1747635" y="632025"/>
                </a:moveTo>
                <a:lnTo>
                  <a:pt x="1758969" y="639882"/>
                </a:lnTo>
                <a:lnTo>
                  <a:pt x="1751263" y="658828"/>
                </a:lnTo>
                <a:lnTo>
                  <a:pt x="1732677" y="663449"/>
                </a:lnTo>
                <a:lnTo>
                  <a:pt x="1712732" y="658828"/>
                </a:lnTo>
                <a:lnTo>
                  <a:pt x="1717265" y="647737"/>
                </a:lnTo>
                <a:lnTo>
                  <a:pt x="1728144" y="635260"/>
                </a:lnTo>
                <a:close/>
                <a:moveTo>
                  <a:pt x="1422285" y="509036"/>
                </a:moveTo>
                <a:lnTo>
                  <a:pt x="1434170" y="532268"/>
                </a:lnTo>
                <a:lnTo>
                  <a:pt x="1437828" y="550943"/>
                </a:lnTo>
                <a:lnTo>
                  <a:pt x="1430056" y="558687"/>
                </a:lnTo>
                <a:lnTo>
                  <a:pt x="1409940" y="558687"/>
                </a:lnTo>
                <a:lnTo>
                  <a:pt x="1394395" y="550943"/>
                </a:lnTo>
                <a:lnTo>
                  <a:pt x="1375651" y="535455"/>
                </a:lnTo>
                <a:lnTo>
                  <a:pt x="1391197" y="532268"/>
                </a:lnTo>
                <a:lnTo>
                  <a:pt x="1402167" y="519969"/>
                </a:lnTo>
                <a:close/>
                <a:moveTo>
                  <a:pt x="1781783" y="427044"/>
                </a:moveTo>
                <a:lnTo>
                  <a:pt x="1794126" y="434938"/>
                </a:lnTo>
                <a:lnTo>
                  <a:pt x="1825213" y="442832"/>
                </a:lnTo>
                <a:lnTo>
                  <a:pt x="1832986" y="474409"/>
                </a:lnTo>
                <a:lnTo>
                  <a:pt x="1813786" y="466515"/>
                </a:lnTo>
                <a:lnTo>
                  <a:pt x="1797326" y="466515"/>
                </a:lnTo>
                <a:lnTo>
                  <a:pt x="1778583" y="466515"/>
                </a:lnTo>
                <a:lnTo>
                  <a:pt x="1770811" y="458621"/>
                </a:lnTo>
                <a:lnTo>
                  <a:pt x="1778583" y="447477"/>
                </a:lnTo>
                <a:lnTo>
                  <a:pt x="1774011" y="439583"/>
                </a:lnTo>
                <a:close/>
                <a:moveTo>
                  <a:pt x="1669963" y="404268"/>
                </a:moveTo>
                <a:lnTo>
                  <a:pt x="1715996" y="408827"/>
                </a:lnTo>
                <a:lnTo>
                  <a:pt x="1700508" y="416568"/>
                </a:lnTo>
                <a:lnTo>
                  <a:pt x="1680901" y="427490"/>
                </a:lnTo>
                <a:lnTo>
                  <a:pt x="1657660" y="442970"/>
                </a:lnTo>
                <a:lnTo>
                  <a:pt x="1657660" y="458000"/>
                </a:lnTo>
                <a:lnTo>
                  <a:pt x="1646722" y="478016"/>
                </a:lnTo>
                <a:lnTo>
                  <a:pt x="1654476" y="496702"/>
                </a:lnTo>
                <a:lnTo>
                  <a:pt x="1627115" y="512183"/>
                </a:lnTo>
                <a:lnTo>
                  <a:pt x="1649906" y="516718"/>
                </a:lnTo>
                <a:lnTo>
                  <a:pt x="1669963" y="493497"/>
                </a:lnTo>
                <a:lnTo>
                  <a:pt x="1662210" y="488962"/>
                </a:lnTo>
                <a:lnTo>
                  <a:pt x="1669963" y="470275"/>
                </a:lnTo>
                <a:lnTo>
                  <a:pt x="1680901" y="465740"/>
                </a:lnTo>
                <a:lnTo>
                  <a:pt x="1685470" y="450711"/>
                </a:lnTo>
                <a:lnTo>
                  <a:pt x="1700508" y="439337"/>
                </a:lnTo>
                <a:lnTo>
                  <a:pt x="1723750" y="427490"/>
                </a:lnTo>
                <a:lnTo>
                  <a:pt x="1765681" y="424308"/>
                </a:lnTo>
                <a:lnTo>
                  <a:pt x="1762498" y="439337"/>
                </a:lnTo>
                <a:lnTo>
                  <a:pt x="1765681" y="447054"/>
                </a:lnTo>
                <a:lnTo>
                  <a:pt x="1757927" y="465740"/>
                </a:lnTo>
                <a:lnTo>
                  <a:pt x="1739237" y="493497"/>
                </a:lnTo>
                <a:lnTo>
                  <a:pt x="1757927" y="481222"/>
                </a:lnTo>
                <a:lnTo>
                  <a:pt x="1765681" y="485756"/>
                </a:lnTo>
                <a:lnTo>
                  <a:pt x="1785738" y="493497"/>
                </a:lnTo>
                <a:lnTo>
                  <a:pt x="1781168" y="481222"/>
                </a:lnTo>
                <a:lnTo>
                  <a:pt x="1796676" y="473481"/>
                </a:lnTo>
                <a:lnTo>
                  <a:pt x="1813081" y="478016"/>
                </a:lnTo>
                <a:lnTo>
                  <a:pt x="1836322" y="485756"/>
                </a:lnTo>
                <a:lnTo>
                  <a:pt x="1839524" y="496702"/>
                </a:lnTo>
                <a:lnTo>
                  <a:pt x="1820834" y="501237"/>
                </a:lnTo>
                <a:lnTo>
                  <a:pt x="1836322" y="508978"/>
                </a:lnTo>
                <a:lnTo>
                  <a:pt x="1820834" y="516718"/>
                </a:lnTo>
                <a:lnTo>
                  <a:pt x="1844075" y="519924"/>
                </a:lnTo>
                <a:lnTo>
                  <a:pt x="1847259" y="539488"/>
                </a:lnTo>
                <a:lnTo>
                  <a:pt x="1862766" y="524008"/>
                </a:lnTo>
                <a:lnTo>
                  <a:pt x="1874620" y="531748"/>
                </a:lnTo>
                <a:lnTo>
                  <a:pt x="1878253" y="543145"/>
                </a:lnTo>
                <a:lnTo>
                  <a:pt x="1878253" y="554969"/>
                </a:lnTo>
                <a:lnTo>
                  <a:pt x="1893291" y="565892"/>
                </a:lnTo>
                <a:lnTo>
                  <a:pt x="1905595" y="578191"/>
                </a:lnTo>
                <a:lnTo>
                  <a:pt x="1893291" y="589113"/>
                </a:lnTo>
                <a:lnTo>
                  <a:pt x="1908798" y="589113"/>
                </a:lnTo>
                <a:lnTo>
                  <a:pt x="1916552" y="604594"/>
                </a:lnTo>
                <a:lnTo>
                  <a:pt x="1890108" y="609152"/>
                </a:lnTo>
                <a:lnTo>
                  <a:pt x="1921102" y="624182"/>
                </a:lnTo>
                <a:lnTo>
                  <a:pt x="1905595" y="624182"/>
                </a:lnTo>
                <a:lnTo>
                  <a:pt x="1885558" y="631923"/>
                </a:lnTo>
                <a:lnTo>
                  <a:pt x="1897862" y="647404"/>
                </a:lnTo>
                <a:lnTo>
                  <a:pt x="1908798" y="666066"/>
                </a:lnTo>
                <a:lnTo>
                  <a:pt x="1932039" y="673807"/>
                </a:lnTo>
                <a:lnTo>
                  <a:pt x="1939793" y="704769"/>
                </a:lnTo>
                <a:lnTo>
                  <a:pt x="1959382" y="704769"/>
                </a:lnTo>
                <a:lnTo>
                  <a:pt x="1970787" y="712509"/>
                </a:lnTo>
                <a:lnTo>
                  <a:pt x="1967135" y="724333"/>
                </a:lnTo>
                <a:lnTo>
                  <a:pt x="1944343" y="743019"/>
                </a:lnTo>
                <a:lnTo>
                  <a:pt x="1924286" y="750760"/>
                </a:lnTo>
                <a:lnTo>
                  <a:pt x="1913349" y="773957"/>
                </a:lnTo>
                <a:lnTo>
                  <a:pt x="1897862" y="758500"/>
                </a:lnTo>
                <a:lnTo>
                  <a:pt x="1885558" y="732074"/>
                </a:lnTo>
                <a:lnTo>
                  <a:pt x="1878253" y="712509"/>
                </a:lnTo>
                <a:lnTo>
                  <a:pt x="1862766" y="712509"/>
                </a:lnTo>
                <a:lnTo>
                  <a:pt x="1866867" y="727990"/>
                </a:lnTo>
                <a:lnTo>
                  <a:pt x="1847259" y="732074"/>
                </a:lnTo>
                <a:lnTo>
                  <a:pt x="1855012" y="755295"/>
                </a:lnTo>
                <a:lnTo>
                  <a:pt x="1866867" y="773957"/>
                </a:lnTo>
                <a:lnTo>
                  <a:pt x="1882354" y="793997"/>
                </a:lnTo>
                <a:lnTo>
                  <a:pt x="1885558" y="824508"/>
                </a:lnTo>
                <a:lnTo>
                  <a:pt x="1874620" y="847729"/>
                </a:lnTo>
                <a:lnTo>
                  <a:pt x="1866867" y="855469"/>
                </a:lnTo>
                <a:lnTo>
                  <a:pt x="1855012" y="847729"/>
                </a:lnTo>
                <a:lnTo>
                  <a:pt x="1836322" y="827689"/>
                </a:lnTo>
                <a:lnTo>
                  <a:pt x="1808530" y="804919"/>
                </a:lnTo>
                <a:lnTo>
                  <a:pt x="1824017" y="839988"/>
                </a:lnTo>
                <a:lnTo>
                  <a:pt x="1839524" y="863210"/>
                </a:lnTo>
                <a:lnTo>
                  <a:pt x="1839524" y="878691"/>
                </a:lnTo>
                <a:lnTo>
                  <a:pt x="1824017" y="878691"/>
                </a:lnTo>
                <a:lnTo>
                  <a:pt x="1808530" y="870950"/>
                </a:lnTo>
                <a:lnTo>
                  <a:pt x="1781168" y="843170"/>
                </a:lnTo>
                <a:lnTo>
                  <a:pt x="1762498" y="832248"/>
                </a:lnTo>
                <a:lnTo>
                  <a:pt x="1750174" y="812659"/>
                </a:lnTo>
                <a:lnTo>
                  <a:pt x="1754744" y="809027"/>
                </a:lnTo>
                <a:lnTo>
                  <a:pt x="1757927" y="801286"/>
                </a:lnTo>
                <a:lnTo>
                  <a:pt x="1742440" y="789438"/>
                </a:lnTo>
                <a:lnTo>
                  <a:pt x="1731503" y="770776"/>
                </a:lnTo>
                <a:lnTo>
                  <a:pt x="1723750" y="763035"/>
                </a:lnTo>
                <a:lnTo>
                  <a:pt x="1719648" y="770776"/>
                </a:lnTo>
                <a:lnTo>
                  <a:pt x="1704141" y="766217"/>
                </a:lnTo>
                <a:lnTo>
                  <a:pt x="1696407" y="766217"/>
                </a:lnTo>
                <a:lnTo>
                  <a:pt x="1680901" y="770776"/>
                </a:lnTo>
                <a:lnTo>
                  <a:pt x="1662210" y="758500"/>
                </a:lnTo>
                <a:lnTo>
                  <a:pt x="1665412" y="739814"/>
                </a:lnTo>
                <a:lnTo>
                  <a:pt x="1680901" y="724333"/>
                </a:lnTo>
                <a:lnTo>
                  <a:pt x="1688653" y="727990"/>
                </a:lnTo>
                <a:lnTo>
                  <a:pt x="1715996" y="735279"/>
                </a:lnTo>
                <a:lnTo>
                  <a:pt x="1734687" y="727990"/>
                </a:lnTo>
                <a:lnTo>
                  <a:pt x="1746991" y="732074"/>
                </a:lnTo>
                <a:lnTo>
                  <a:pt x="1750174" y="720249"/>
                </a:lnTo>
                <a:lnTo>
                  <a:pt x="1742440" y="704769"/>
                </a:lnTo>
                <a:lnTo>
                  <a:pt x="1754744" y="701587"/>
                </a:lnTo>
                <a:lnTo>
                  <a:pt x="1773434" y="689287"/>
                </a:lnTo>
                <a:lnTo>
                  <a:pt x="1788922" y="673807"/>
                </a:lnTo>
                <a:lnTo>
                  <a:pt x="1788922" y="658326"/>
                </a:lnTo>
                <a:lnTo>
                  <a:pt x="1788922" y="639663"/>
                </a:lnTo>
                <a:lnTo>
                  <a:pt x="1777985" y="624182"/>
                </a:lnTo>
                <a:lnTo>
                  <a:pt x="1773434" y="612334"/>
                </a:lnTo>
                <a:lnTo>
                  <a:pt x="1746991" y="616442"/>
                </a:lnTo>
                <a:lnTo>
                  <a:pt x="1750174" y="604594"/>
                </a:lnTo>
                <a:lnTo>
                  <a:pt x="1765681" y="604594"/>
                </a:lnTo>
                <a:lnTo>
                  <a:pt x="1750174" y="585931"/>
                </a:lnTo>
                <a:lnTo>
                  <a:pt x="1750174" y="562710"/>
                </a:lnTo>
                <a:lnTo>
                  <a:pt x="1739237" y="547229"/>
                </a:lnTo>
                <a:lnTo>
                  <a:pt x="1723750" y="547229"/>
                </a:lnTo>
                <a:lnTo>
                  <a:pt x="1731503" y="554969"/>
                </a:lnTo>
                <a:lnTo>
                  <a:pt x="1726933" y="570450"/>
                </a:lnTo>
                <a:lnTo>
                  <a:pt x="1715996" y="570450"/>
                </a:lnTo>
                <a:lnTo>
                  <a:pt x="1688653" y="554969"/>
                </a:lnTo>
                <a:lnTo>
                  <a:pt x="1693204" y="570450"/>
                </a:lnTo>
                <a:lnTo>
                  <a:pt x="1680901" y="562710"/>
                </a:lnTo>
                <a:lnTo>
                  <a:pt x="1657660" y="554969"/>
                </a:lnTo>
                <a:lnTo>
                  <a:pt x="1631215" y="547229"/>
                </a:lnTo>
                <a:lnTo>
                  <a:pt x="1611626" y="531748"/>
                </a:lnTo>
                <a:lnTo>
                  <a:pt x="1588386" y="527664"/>
                </a:lnTo>
                <a:lnTo>
                  <a:pt x="1580632" y="501237"/>
                </a:lnTo>
                <a:lnTo>
                  <a:pt x="1607076" y="504443"/>
                </a:lnTo>
                <a:lnTo>
                  <a:pt x="1607076" y="493497"/>
                </a:lnTo>
                <a:lnTo>
                  <a:pt x="1580632" y="485756"/>
                </a:lnTo>
                <a:lnTo>
                  <a:pt x="1591570" y="458000"/>
                </a:lnTo>
                <a:lnTo>
                  <a:pt x="1603873" y="454795"/>
                </a:lnTo>
                <a:lnTo>
                  <a:pt x="1599323" y="450711"/>
                </a:lnTo>
                <a:lnTo>
                  <a:pt x="1623482" y="431597"/>
                </a:lnTo>
                <a:lnTo>
                  <a:pt x="1642172" y="419749"/>
                </a:lnTo>
                <a:close/>
                <a:moveTo>
                  <a:pt x="1561045" y="373521"/>
                </a:moveTo>
                <a:lnTo>
                  <a:pt x="1596117" y="373521"/>
                </a:lnTo>
                <a:lnTo>
                  <a:pt x="1634841" y="393048"/>
                </a:lnTo>
                <a:lnTo>
                  <a:pt x="1603861" y="408489"/>
                </a:lnTo>
                <a:lnTo>
                  <a:pt x="1576079" y="431650"/>
                </a:lnTo>
                <a:lnTo>
                  <a:pt x="1537814" y="411668"/>
                </a:lnTo>
                <a:lnTo>
                  <a:pt x="1534627" y="423929"/>
                </a:lnTo>
                <a:lnTo>
                  <a:pt x="1553301" y="427109"/>
                </a:lnTo>
                <a:lnTo>
                  <a:pt x="1530070" y="447087"/>
                </a:lnTo>
                <a:lnTo>
                  <a:pt x="1514583" y="439367"/>
                </a:lnTo>
                <a:lnTo>
                  <a:pt x="1522327" y="419388"/>
                </a:lnTo>
                <a:lnTo>
                  <a:pt x="1537814" y="393048"/>
                </a:lnTo>
                <a:close/>
                <a:moveTo>
                  <a:pt x="1472791" y="358717"/>
                </a:moveTo>
                <a:lnTo>
                  <a:pt x="1483705" y="358717"/>
                </a:lnTo>
                <a:lnTo>
                  <a:pt x="1495977" y="370964"/>
                </a:lnTo>
                <a:lnTo>
                  <a:pt x="1518705" y="366428"/>
                </a:lnTo>
                <a:lnTo>
                  <a:pt x="1530069" y="374139"/>
                </a:lnTo>
                <a:lnTo>
                  <a:pt x="1522340" y="378675"/>
                </a:lnTo>
                <a:lnTo>
                  <a:pt x="1510976" y="378675"/>
                </a:lnTo>
                <a:lnTo>
                  <a:pt x="1514612" y="381850"/>
                </a:lnTo>
                <a:lnTo>
                  <a:pt x="1506884" y="381850"/>
                </a:lnTo>
                <a:lnTo>
                  <a:pt x="1488248" y="389555"/>
                </a:lnTo>
                <a:lnTo>
                  <a:pt x="1488248" y="397267"/>
                </a:lnTo>
                <a:lnTo>
                  <a:pt x="1495977" y="397267"/>
                </a:lnTo>
                <a:lnTo>
                  <a:pt x="1503704" y="397267"/>
                </a:lnTo>
                <a:lnTo>
                  <a:pt x="1506884" y="419943"/>
                </a:lnTo>
                <a:lnTo>
                  <a:pt x="1491433" y="439902"/>
                </a:lnTo>
                <a:lnTo>
                  <a:pt x="1475977" y="450787"/>
                </a:lnTo>
                <a:lnTo>
                  <a:pt x="1460520" y="447613"/>
                </a:lnTo>
                <a:lnTo>
                  <a:pt x="1465063" y="439902"/>
                </a:lnTo>
                <a:lnTo>
                  <a:pt x="1452792" y="447613"/>
                </a:lnTo>
                <a:lnTo>
                  <a:pt x="1452792" y="455324"/>
                </a:lnTo>
                <a:lnTo>
                  <a:pt x="1441879" y="463029"/>
                </a:lnTo>
                <a:lnTo>
                  <a:pt x="1434150" y="458498"/>
                </a:lnTo>
                <a:lnTo>
                  <a:pt x="1437786" y="443076"/>
                </a:lnTo>
                <a:lnTo>
                  <a:pt x="1434150" y="427655"/>
                </a:lnTo>
                <a:lnTo>
                  <a:pt x="1430058" y="416769"/>
                </a:lnTo>
                <a:lnTo>
                  <a:pt x="1417786" y="404977"/>
                </a:lnTo>
                <a:lnTo>
                  <a:pt x="1417786" y="385931"/>
                </a:lnTo>
                <a:lnTo>
                  <a:pt x="1434150" y="378675"/>
                </a:lnTo>
                <a:lnTo>
                  <a:pt x="1434150" y="397267"/>
                </a:lnTo>
                <a:lnTo>
                  <a:pt x="1441879" y="404977"/>
                </a:lnTo>
                <a:lnTo>
                  <a:pt x="1452792" y="393642"/>
                </a:lnTo>
                <a:lnTo>
                  <a:pt x="1460520" y="381850"/>
                </a:lnTo>
                <a:lnTo>
                  <a:pt x="1472791" y="381850"/>
                </a:lnTo>
                <a:lnTo>
                  <a:pt x="1472791" y="374139"/>
                </a:lnTo>
                <a:lnTo>
                  <a:pt x="1460520" y="366428"/>
                </a:lnTo>
                <a:close/>
                <a:moveTo>
                  <a:pt x="1386854" y="334803"/>
                </a:moveTo>
                <a:lnTo>
                  <a:pt x="1402612" y="339439"/>
                </a:lnTo>
                <a:lnTo>
                  <a:pt x="1410490" y="350561"/>
                </a:lnTo>
                <a:lnTo>
                  <a:pt x="1406783" y="362609"/>
                </a:lnTo>
                <a:lnTo>
                  <a:pt x="1394732" y="370489"/>
                </a:lnTo>
                <a:lnTo>
                  <a:pt x="1383610" y="374196"/>
                </a:lnTo>
                <a:lnTo>
                  <a:pt x="1378974" y="350561"/>
                </a:lnTo>
                <a:lnTo>
                  <a:pt x="1371096" y="342681"/>
                </a:lnTo>
                <a:close/>
                <a:moveTo>
                  <a:pt x="1252692" y="316582"/>
                </a:moveTo>
                <a:lnTo>
                  <a:pt x="1248132" y="335233"/>
                </a:lnTo>
                <a:lnTo>
                  <a:pt x="1229392" y="347518"/>
                </a:lnTo>
                <a:lnTo>
                  <a:pt x="1252692" y="347518"/>
                </a:lnTo>
                <a:lnTo>
                  <a:pt x="1263661" y="342976"/>
                </a:lnTo>
                <a:lnTo>
                  <a:pt x="1279204" y="355261"/>
                </a:lnTo>
                <a:lnTo>
                  <a:pt x="1275552" y="362534"/>
                </a:lnTo>
                <a:lnTo>
                  <a:pt x="1260465" y="370276"/>
                </a:lnTo>
                <a:lnTo>
                  <a:pt x="1279204" y="370276"/>
                </a:lnTo>
                <a:lnTo>
                  <a:pt x="1294747" y="373912"/>
                </a:lnTo>
                <a:lnTo>
                  <a:pt x="1302050" y="362534"/>
                </a:lnTo>
                <a:lnTo>
                  <a:pt x="1302050" y="347518"/>
                </a:lnTo>
                <a:lnTo>
                  <a:pt x="1309822" y="350707"/>
                </a:lnTo>
                <a:lnTo>
                  <a:pt x="1317593" y="366181"/>
                </a:lnTo>
                <a:lnTo>
                  <a:pt x="1309822" y="385749"/>
                </a:lnTo>
                <a:lnTo>
                  <a:pt x="1302050" y="404401"/>
                </a:lnTo>
                <a:lnTo>
                  <a:pt x="1309822" y="408954"/>
                </a:lnTo>
                <a:lnTo>
                  <a:pt x="1322168" y="401212"/>
                </a:lnTo>
                <a:lnTo>
                  <a:pt x="1329939" y="381654"/>
                </a:lnTo>
                <a:lnTo>
                  <a:pt x="1337697" y="362534"/>
                </a:lnTo>
                <a:lnTo>
                  <a:pt x="1353240" y="347518"/>
                </a:lnTo>
                <a:lnTo>
                  <a:pt x="1364208" y="350707"/>
                </a:lnTo>
                <a:lnTo>
                  <a:pt x="1371980" y="366181"/>
                </a:lnTo>
                <a:lnTo>
                  <a:pt x="1376087" y="378007"/>
                </a:lnTo>
                <a:lnTo>
                  <a:pt x="1368329" y="393481"/>
                </a:lnTo>
                <a:lnTo>
                  <a:pt x="1361012" y="412132"/>
                </a:lnTo>
                <a:lnTo>
                  <a:pt x="1353240" y="427605"/>
                </a:lnTo>
                <a:lnTo>
                  <a:pt x="1345469" y="439891"/>
                </a:lnTo>
                <a:lnTo>
                  <a:pt x="1348665" y="450810"/>
                </a:lnTo>
                <a:lnTo>
                  <a:pt x="1356437" y="466284"/>
                </a:lnTo>
                <a:lnTo>
                  <a:pt x="1361012" y="462637"/>
                </a:lnTo>
                <a:lnTo>
                  <a:pt x="1368329" y="478111"/>
                </a:lnTo>
                <a:lnTo>
                  <a:pt x="1379752" y="489031"/>
                </a:lnTo>
                <a:lnTo>
                  <a:pt x="1368329" y="504504"/>
                </a:lnTo>
                <a:lnTo>
                  <a:pt x="1356437" y="496773"/>
                </a:lnTo>
                <a:lnTo>
                  <a:pt x="1340908" y="496773"/>
                </a:lnTo>
                <a:lnTo>
                  <a:pt x="1329939" y="496773"/>
                </a:lnTo>
                <a:lnTo>
                  <a:pt x="1322168" y="516789"/>
                </a:lnTo>
                <a:lnTo>
                  <a:pt x="1340908" y="509057"/>
                </a:lnTo>
                <a:lnTo>
                  <a:pt x="1340908" y="519977"/>
                </a:lnTo>
                <a:lnTo>
                  <a:pt x="1325365" y="524521"/>
                </a:lnTo>
                <a:lnTo>
                  <a:pt x="1306625" y="524521"/>
                </a:lnTo>
                <a:lnTo>
                  <a:pt x="1283310" y="516789"/>
                </a:lnTo>
                <a:lnTo>
                  <a:pt x="1271433" y="504504"/>
                </a:lnTo>
                <a:lnTo>
                  <a:pt x="1271433" y="489031"/>
                </a:lnTo>
                <a:lnTo>
                  <a:pt x="1252692" y="501316"/>
                </a:lnTo>
                <a:lnTo>
                  <a:pt x="1229392" y="504504"/>
                </a:lnTo>
                <a:lnTo>
                  <a:pt x="1197396" y="509057"/>
                </a:lnTo>
                <a:lnTo>
                  <a:pt x="1163113" y="501316"/>
                </a:lnTo>
                <a:lnTo>
                  <a:pt x="1139812" y="496773"/>
                </a:lnTo>
                <a:lnTo>
                  <a:pt x="1139812" y="485853"/>
                </a:lnTo>
                <a:lnTo>
                  <a:pt x="1143464" y="473567"/>
                </a:lnTo>
                <a:lnTo>
                  <a:pt x="1127934" y="462637"/>
                </a:lnTo>
                <a:lnTo>
                  <a:pt x="1109195" y="454906"/>
                </a:lnTo>
                <a:lnTo>
                  <a:pt x="1104620" y="439891"/>
                </a:lnTo>
                <a:lnTo>
                  <a:pt x="1109195" y="427605"/>
                </a:lnTo>
                <a:lnTo>
                  <a:pt x="1139812" y="427605"/>
                </a:lnTo>
                <a:lnTo>
                  <a:pt x="1166324" y="432159"/>
                </a:lnTo>
                <a:lnTo>
                  <a:pt x="1186428" y="439891"/>
                </a:lnTo>
                <a:lnTo>
                  <a:pt x="1212939" y="443079"/>
                </a:lnTo>
                <a:lnTo>
                  <a:pt x="1205168" y="435337"/>
                </a:lnTo>
                <a:lnTo>
                  <a:pt x="1178657" y="416685"/>
                </a:lnTo>
                <a:lnTo>
                  <a:pt x="1150781" y="416685"/>
                </a:lnTo>
                <a:lnTo>
                  <a:pt x="1120163" y="408954"/>
                </a:lnTo>
                <a:lnTo>
                  <a:pt x="1116966" y="393481"/>
                </a:lnTo>
                <a:lnTo>
                  <a:pt x="1124269" y="385749"/>
                </a:lnTo>
                <a:lnTo>
                  <a:pt x="1147584" y="385749"/>
                </a:lnTo>
                <a:lnTo>
                  <a:pt x="1186428" y="385749"/>
                </a:lnTo>
                <a:lnTo>
                  <a:pt x="1135693" y="373912"/>
                </a:lnTo>
                <a:lnTo>
                  <a:pt x="1143464" y="370276"/>
                </a:lnTo>
                <a:lnTo>
                  <a:pt x="1127934" y="362534"/>
                </a:lnTo>
                <a:lnTo>
                  <a:pt x="1135693" y="350707"/>
                </a:lnTo>
                <a:lnTo>
                  <a:pt x="1150781" y="347518"/>
                </a:lnTo>
                <a:lnTo>
                  <a:pt x="1163113" y="342976"/>
                </a:lnTo>
                <a:lnTo>
                  <a:pt x="1158552" y="335233"/>
                </a:lnTo>
                <a:lnTo>
                  <a:pt x="1166324" y="332055"/>
                </a:lnTo>
                <a:lnTo>
                  <a:pt x="1181854" y="332055"/>
                </a:lnTo>
                <a:lnTo>
                  <a:pt x="1201971" y="324314"/>
                </a:lnTo>
                <a:lnTo>
                  <a:pt x="1220710" y="319771"/>
                </a:lnTo>
                <a:close/>
                <a:moveTo>
                  <a:pt x="1618978" y="304055"/>
                </a:moveTo>
                <a:lnTo>
                  <a:pt x="1623458" y="311719"/>
                </a:lnTo>
                <a:lnTo>
                  <a:pt x="1623458" y="323890"/>
                </a:lnTo>
                <a:lnTo>
                  <a:pt x="1603744" y="346879"/>
                </a:lnTo>
                <a:lnTo>
                  <a:pt x="1581341" y="339215"/>
                </a:lnTo>
                <a:lnTo>
                  <a:pt x="1569244" y="323890"/>
                </a:lnTo>
                <a:lnTo>
                  <a:pt x="1592096" y="311719"/>
                </a:lnTo>
                <a:close/>
                <a:moveTo>
                  <a:pt x="1627090" y="247116"/>
                </a:moveTo>
                <a:lnTo>
                  <a:pt x="1647108" y="247116"/>
                </a:lnTo>
                <a:lnTo>
                  <a:pt x="1670319" y="262582"/>
                </a:lnTo>
                <a:lnTo>
                  <a:pt x="1681243" y="270312"/>
                </a:lnTo>
                <a:lnTo>
                  <a:pt x="1700803" y="285771"/>
                </a:lnTo>
                <a:lnTo>
                  <a:pt x="1708545" y="300781"/>
                </a:lnTo>
                <a:lnTo>
                  <a:pt x="1696715" y="300781"/>
                </a:lnTo>
                <a:lnTo>
                  <a:pt x="1693073" y="308511"/>
                </a:lnTo>
                <a:lnTo>
                  <a:pt x="1693073" y="316241"/>
                </a:lnTo>
                <a:lnTo>
                  <a:pt x="1700803" y="331706"/>
                </a:lnTo>
                <a:lnTo>
                  <a:pt x="1719458" y="334888"/>
                </a:lnTo>
                <a:lnTo>
                  <a:pt x="1739486" y="342625"/>
                </a:lnTo>
                <a:lnTo>
                  <a:pt x="1770428" y="342625"/>
                </a:lnTo>
                <a:lnTo>
                  <a:pt x="1793172" y="339436"/>
                </a:lnTo>
                <a:lnTo>
                  <a:pt x="1820931" y="347173"/>
                </a:lnTo>
                <a:lnTo>
                  <a:pt x="1836402" y="358083"/>
                </a:lnTo>
                <a:lnTo>
                  <a:pt x="1836402" y="365813"/>
                </a:lnTo>
                <a:lnTo>
                  <a:pt x="1820931" y="373550"/>
                </a:lnTo>
                <a:lnTo>
                  <a:pt x="1813200" y="385372"/>
                </a:lnTo>
                <a:lnTo>
                  <a:pt x="1800913" y="389009"/>
                </a:lnTo>
                <a:lnTo>
                  <a:pt x="1773612" y="389009"/>
                </a:lnTo>
                <a:lnTo>
                  <a:pt x="1750400" y="381279"/>
                </a:lnTo>
                <a:lnTo>
                  <a:pt x="1719458" y="377642"/>
                </a:lnTo>
                <a:lnTo>
                  <a:pt x="1685333" y="370361"/>
                </a:lnTo>
                <a:lnTo>
                  <a:pt x="1654849" y="362631"/>
                </a:lnTo>
                <a:lnTo>
                  <a:pt x="1634831" y="347173"/>
                </a:lnTo>
                <a:lnTo>
                  <a:pt x="1642561" y="331706"/>
                </a:lnTo>
                <a:lnTo>
                  <a:pt x="1650302" y="316241"/>
                </a:lnTo>
                <a:lnTo>
                  <a:pt x="1654849" y="296689"/>
                </a:lnTo>
                <a:lnTo>
                  <a:pt x="1650302" y="285771"/>
                </a:lnTo>
                <a:lnTo>
                  <a:pt x="1631637" y="278041"/>
                </a:lnTo>
                <a:lnTo>
                  <a:pt x="1623906" y="262582"/>
                </a:lnTo>
                <a:close/>
                <a:moveTo>
                  <a:pt x="1133218" y="231173"/>
                </a:moveTo>
                <a:lnTo>
                  <a:pt x="1159603" y="234378"/>
                </a:lnTo>
                <a:lnTo>
                  <a:pt x="1163703" y="238958"/>
                </a:lnTo>
                <a:lnTo>
                  <a:pt x="1194645" y="242164"/>
                </a:lnTo>
                <a:lnTo>
                  <a:pt x="1194645" y="249942"/>
                </a:lnTo>
                <a:lnTo>
                  <a:pt x="1202375" y="257727"/>
                </a:lnTo>
                <a:lnTo>
                  <a:pt x="1190088" y="265513"/>
                </a:lnTo>
                <a:lnTo>
                  <a:pt x="1205559" y="262308"/>
                </a:lnTo>
                <a:lnTo>
                  <a:pt x="1210116" y="262308"/>
                </a:lnTo>
                <a:lnTo>
                  <a:pt x="1205559" y="273291"/>
                </a:lnTo>
                <a:lnTo>
                  <a:pt x="1217846" y="265513"/>
                </a:lnTo>
                <a:lnTo>
                  <a:pt x="1217846" y="262308"/>
                </a:lnTo>
                <a:lnTo>
                  <a:pt x="1233318" y="265513"/>
                </a:lnTo>
                <a:lnTo>
                  <a:pt x="1241058" y="270086"/>
                </a:lnTo>
                <a:lnTo>
                  <a:pt x="1241058" y="292982"/>
                </a:lnTo>
                <a:lnTo>
                  <a:pt x="1248788" y="308546"/>
                </a:lnTo>
                <a:lnTo>
                  <a:pt x="1229676" y="311751"/>
                </a:lnTo>
                <a:lnTo>
                  <a:pt x="1205559" y="316332"/>
                </a:lnTo>
                <a:lnTo>
                  <a:pt x="1179174" y="319536"/>
                </a:lnTo>
                <a:lnTo>
                  <a:pt x="1163703" y="324110"/>
                </a:lnTo>
                <a:lnTo>
                  <a:pt x="1148690" y="335100"/>
                </a:lnTo>
                <a:lnTo>
                  <a:pt x="1133218" y="335100"/>
                </a:lnTo>
                <a:lnTo>
                  <a:pt x="1128662" y="331895"/>
                </a:lnTo>
                <a:lnTo>
                  <a:pt x="1113190" y="347459"/>
                </a:lnTo>
                <a:lnTo>
                  <a:pt x="1102277" y="362570"/>
                </a:lnTo>
                <a:lnTo>
                  <a:pt x="1086806" y="358450"/>
                </a:lnTo>
                <a:lnTo>
                  <a:pt x="1063594" y="366229"/>
                </a:lnTo>
                <a:lnTo>
                  <a:pt x="1051764" y="366229"/>
                </a:lnTo>
                <a:lnTo>
                  <a:pt x="1056310" y="350664"/>
                </a:lnTo>
                <a:lnTo>
                  <a:pt x="1056310" y="339681"/>
                </a:lnTo>
                <a:lnTo>
                  <a:pt x="1048580" y="331895"/>
                </a:lnTo>
                <a:lnTo>
                  <a:pt x="1036293" y="319536"/>
                </a:lnTo>
                <a:lnTo>
                  <a:pt x="1059495" y="308546"/>
                </a:lnTo>
                <a:lnTo>
                  <a:pt x="1071334" y="292982"/>
                </a:lnTo>
                <a:lnTo>
                  <a:pt x="1086806" y="292982"/>
                </a:lnTo>
                <a:lnTo>
                  <a:pt x="1089989" y="288862"/>
                </a:lnTo>
                <a:lnTo>
                  <a:pt x="1086806" y="281077"/>
                </a:lnTo>
                <a:lnTo>
                  <a:pt x="1089989" y="281077"/>
                </a:lnTo>
                <a:lnTo>
                  <a:pt x="1094536" y="281077"/>
                </a:lnTo>
                <a:lnTo>
                  <a:pt x="1125478" y="262308"/>
                </a:lnTo>
                <a:lnTo>
                  <a:pt x="1120931" y="254523"/>
                </a:lnTo>
                <a:close/>
                <a:moveTo>
                  <a:pt x="1512078" y="224340"/>
                </a:moveTo>
                <a:lnTo>
                  <a:pt x="1519824" y="232028"/>
                </a:lnTo>
                <a:lnTo>
                  <a:pt x="1523012" y="247401"/>
                </a:lnTo>
                <a:lnTo>
                  <a:pt x="1530754" y="273625"/>
                </a:lnTo>
                <a:lnTo>
                  <a:pt x="1543052" y="247401"/>
                </a:lnTo>
                <a:lnTo>
                  <a:pt x="1550340" y="273625"/>
                </a:lnTo>
                <a:lnTo>
                  <a:pt x="1553986" y="247401"/>
                </a:lnTo>
                <a:lnTo>
                  <a:pt x="1569474" y="247401"/>
                </a:lnTo>
                <a:lnTo>
                  <a:pt x="1592702" y="255089"/>
                </a:lnTo>
                <a:lnTo>
                  <a:pt x="1589059" y="277697"/>
                </a:lnTo>
                <a:lnTo>
                  <a:pt x="1573573" y="300758"/>
                </a:lnTo>
                <a:lnTo>
                  <a:pt x="1550340" y="316130"/>
                </a:lnTo>
                <a:lnTo>
                  <a:pt x="1519824" y="311610"/>
                </a:lnTo>
                <a:lnTo>
                  <a:pt x="1543052" y="285381"/>
                </a:lnTo>
                <a:lnTo>
                  <a:pt x="1504337" y="280861"/>
                </a:lnTo>
                <a:lnTo>
                  <a:pt x="1499779" y="270009"/>
                </a:lnTo>
                <a:lnTo>
                  <a:pt x="1504337" y="247401"/>
                </a:lnTo>
                <a:close/>
                <a:moveTo>
                  <a:pt x="1363462" y="185622"/>
                </a:moveTo>
                <a:lnTo>
                  <a:pt x="1363462" y="204177"/>
                </a:lnTo>
                <a:lnTo>
                  <a:pt x="1375776" y="204177"/>
                </a:lnTo>
                <a:lnTo>
                  <a:pt x="1383525" y="211872"/>
                </a:lnTo>
                <a:lnTo>
                  <a:pt x="1378961" y="227256"/>
                </a:lnTo>
                <a:lnTo>
                  <a:pt x="1375776" y="242640"/>
                </a:lnTo>
                <a:lnTo>
                  <a:pt x="1386720" y="247168"/>
                </a:lnTo>
                <a:lnTo>
                  <a:pt x="1402220" y="254857"/>
                </a:lnTo>
                <a:lnTo>
                  <a:pt x="1414077" y="242640"/>
                </a:lnTo>
                <a:lnTo>
                  <a:pt x="1421837" y="227256"/>
                </a:lnTo>
                <a:lnTo>
                  <a:pt x="1434150" y="208701"/>
                </a:lnTo>
                <a:lnTo>
                  <a:pt x="1457409" y="196483"/>
                </a:lnTo>
                <a:lnTo>
                  <a:pt x="1449650" y="216395"/>
                </a:lnTo>
                <a:lnTo>
                  <a:pt x="1441900" y="239473"/>
                </a:lnTo>
                <a:lnTo>
                  <a:pt x="1445095" y="250334"/>
                </a:lnTo>
                <a:lnTo>
                  <a:pt x="1460595" y="242640"/>
                </a:lnTo>
                <a:lnTo>
                  <a:pt x="1465158" y="254857"/>
                </a:lnTo>
                <a:lnTo>
                  <a:pt x="1449650" y="277485"/>
                </a:lnTo>
                <a:lnTo>
                  <a:pt x="1429586" y="288801"/>
                </a:lnTo>
                <a:lnTo>
                  <a:pt x="1391275" y="281107"/>
                </a:lnTo>
                <a:lnTo>
                  <a:pt x="1394470" y="273412"/>
                </a:lnTo>
                <a:lnTo>
                  <a:pt x="1309642" y="285180"/>
                </a:lnTo>
                <a:lnTo>
                  <a:pt x="1298697" y="269796"/>
                </a:lnTo>
                <a:lnTo>
                  <a:pt x="1321499" y="265723"/>
                </a:lnTo>
                <a:lnTo>
                  <a:pt x="1352517" y="265723"/>
                </a:lnTo>
                <a:lnTo>
                  <a:pt x="1368016" y="254857"/>
                </a:lnTo>
                <a:lnTo>
                  <a:pt x="1325150" y="250334"/>
                </a:lnTo>
                <a:lnTo>
                  <a:pt x="1340660" y="239473"/>
                </a:lnTo>
                <a:lnTo>
                  <a:pt x="1337008" y="234950"/>
                </a:lnTo>
                <a:lnTo>
                  <a:pt x="1306447" y="250334"/>
                </a:lnTo>
                <a:lnTo>
                  <a:pt x="1286383" y="247168"/>
                </a:lnTo>
                <a:lnTo>
                  <a:pt x="1275438" y="227256"/>
                </a:lnTo>
                <a:lnTo>
                  <a:pt x="1301892" y="216395"/>
                </a:lnTo>
                <a:lnTo>
                  <a:pt x="1317391" y="201006"/>
                </a:lnTo>
                <a:lnTo>
                  <a:pt x="1340660" y="190146"/>
                </a:lnTo>
                <a:close/>
                <a:moveTo>
                  <a:pt x="483286" y="185622"/>
                </a:moveTo>
                <a:lnTo>
                  <a:pt x="506523" y="196514"/>
                </a:lnTo>
                <a:lnTo>
                  <a:pt x="545252" y="185622"/>
                </a:lnTo>
                <a:lnTo>
                  <a:pt x="549370" y="196514"/>
                </a:lnTo>
                <a:lnTo>
                  <a:pt x="526525" y="208839"/>
                </a:lnTo>
                <a:lnTo>
                  <a:pt x="557116" y="204253"/>
                </a:lnTo>
                <a:lnTo>
                  <a:pt x="552998" y="219731"/>
                </a:lnTo>
                <a:lnTo>
                  <a:pt x="564862" y="216578"/>
                </a:lnTo>
                <a:lnTo>
                  <a:pt x="575745" y="219731"/>
                </a:lnTo>
                <a:lnTo>
                  <a:pt x="588099" y="232056"/>
                </a:lnTo>
                <a:lnTo>
                  <a:pt x="575745" y="235305"/>
                </a:lnTo>
                <a:lnTo>
                  <a:pt x="583492" y="243044"/>
                </a:lnTo>
                <a:lnTo>
                  <a:pt x="575745" y="243044"/>
                </a:lnTo>
                <a:lnTo>
                  <a:pt x="591237" y="250783"/>
                </a:lnTo>
                <a:lnTo>
                  <a:pt x="580353" y="265784"/>
                </a:lnTo>
                <a:lnTo>
                  <a:pt x="611338" y="250783"/>
                </a:lnTo>
                <a:lnTo>
                  <a:pt x="622220" y="254796"/>
                </a:lnTo>
                <a:lnTo>
                  <a:pt x="629966" y="258522"/>
                </a:lnTo>
                <a:lnTo>
                  <a:pt x="637712" y="273523"/>
                </a:lnTo>
                <a:lnTo>
                  <a:pt x="637712" y="281262"/>
                </a:lnTo>
                <a:lnTo>
                  <a:pt x="657323" y="281262"/>
                </a:lnTo>
                <a:lnTo>
                  <a:pt x="669578" y="296740"/>
                </a:lnTo>
                <a:lnTo>
                  <a:pt x="696052" y="301326"/>
                </a:lnTo>
                <a:lnTo>
                  <a:pt x="723309" y="332282"/>
                </a:lnTo>
                <a:lnTo>
                  <a:pt x="742527" y="339544"/>
                </a:lnTo>
                <a:lnTo>
                  <a:pt x="757528" y="378239"/>
                </a:lnTo>
                <a:lnTo>
                  <a:pt x="788512" y="396966"/>
                </a:lnTo>
                <a:lnTo>
                  <a:pt x="788512" y="389226"/>
                </a:lnTo>
                <a:lnTo>
                  <a:pt x="796259" y="393717"/>
                </a:lnTo>
                <a:lnTo>
                  <a:pt x="800769" y="409195"/>
                </a:lnTo>
                <a:lnTo>
                  <a:pt x="808515" y="389226"/>
                </a:lnTo>
                <a:lnTo>
                  <a:pt x="831360" y="378239"/>
                </a:lnTo>
                <a:lnTo>
                  <a:pt x="920584" y="366009"/>
                </a:lnTo>
                <a:lnTo>
                  <a:pt x="916466" y="373748"/>
                </a:lnTo>
                <a:lnTo>
                  <a:pt x="885483" y="381487"/>
                </a:lnTo>
                <a:lnTo>
                  <a:pt x="843616" y="385978"/>
                </a:lnTo>
                <a:lnTo>
                  <a:pt x="823614" y="401456"/>
                </a:lnTo>
                <a:lnTo>
                  <a:pt x="834988" y="404704"/>
                </a:lnTo>
                <a:lnTo>
                  <a:pt x="877737" y="389226"/>
                </a:lnTo>
                <a:lnTo>
                  <a:pt x="869991" y="396966"/>
                </a:lnTo>
                <a:lnTo>
                  <a:pt x="920584" y="381487"/>
                </a:lnTo>
                <a:lnTo>
                  <a:pt x="916466" y="385978"/>
                </a:lnTo>
                <a:lnTo>
                  <a:pt x="920584" y="393717"/>
                </a:lnTo>
                <a:lnTo>
                  <a:pt x="954804" y="373748"/>
                </a:lnTo>
                <a:lnTo>
                  <a:pt x="954804" y="366009"/>
                </a:lnTo>
                <a:lnTo>
                  <a:pt x="962451" y="362761"/>
                </a:lnTo>
                <a:lnTo>
                  <a:pt x="954804" y="409195"/>
                </a:lnTo>
                <a:lnTo>
                  <a:pt x="962451" y="420183"/>
                </a:lnTo>
                <a:lnTo>
                  <a:pt x="985689" y="393717"/>
                </a:lnTo>
                <a:lnTo>
                  <a:pt x="1001182" y="389226"/>
                </a:lnTo>
                <a:lnTo>
                  <a:pt x="997553" y="409195"/>
                </a:lnTo>
                <a:lnTo>
                  <a:pt x="982552" y="424673"/>
                </a:lnTo>
                <a:lnTo>
                  <a:pt x="1005299" y="424673"/>
                </a:lnTo>
                <a:lnTo>
                  <a:pt x="1016673" y="412444"/>
                </a:lnTo>
                <a:lnTo>
                  <a:pt x="1036283" y="416934"/>
                </a:lnTo>
                <a:lnTo>
                  <a:pt x="1048637" y="435661"/>
                </a:lnTo>
                <a:lnTo>
                  <a:pt x="1082759" y="466139"/>
                </a:lnTo>
                <a:lnTo>
                  <a:pt x="1110114" y="470726"/>
                </a:lnTo>
                <a:lnTo>
                  <a:pt x="1120998" y="493943"/>
                </a:lnTo>
                <a:lnTo>
                  <a:pt x="1117860" y="504835"/>
                </a:lnTo>
                <a:lnTo>
                  <a:pt x="1102368" y="501682"/>
                </a:lnTo>
                <a:lnTo>
                  <a:pt x="1086877" y="509421"/>
                </a:lnTo>
                <a:lnTo>
                  <a:pt x="1133352" y="528052"/>
                </a:lnTo>
                <a:lnTo>
                  <a:pt x="1175219" y="528052"/>
                </a:lnTo>
                <a:lnTo>
                  <a:pt x="1194828" y="551269"/>
                </a:lnTo>
                <a:lnTo>
                  <a:pt x="1194828" y="570856"/>
                </a:lnTo>
                <a:lnTo>
                  <a:pt x="1182965" y="566365"/>
                </a:lnTo>
                <a:lnTo>
                  <a:pt x="1190711" y="597321"/>
                </a:lnTo>
                <a:lnTo>
                  <a:pt x="1190711" y="581843"/>
                </a:lnTo>
                <a:lnTo>
                  <a:pt x="1198456" y="574104"/>
                </a:lnTo>
                <a:lnTo>
                  <a:pt x="1202574" y="578595"/>
                </a:lnTo>
                <a:lnTo>
                  <a:pt x="1210320" y="547638"/>
                </a:lnTo>
                <a:lnTo>
                  <a:pt x="1218066" y="535791"/>
                </a:lnTo>
                <a:lnTo>
                  <a:pt x="1249050" y="535791"/>
                </a:lnTo>
                <a:lnTo>
                  <a:pt x="1264542" y="524899"/>
                </a:lnTo>
                <a:lnTo>
                  <a:pt x="1213458" y="528052"/>
                </a:lnTo>
                <a:lnTo>
                  <a:pt x="1210320" y="524899"/>
                </a:lnTo>
                <a:lnTo>
                  <a:pt x="1225813" y="517160"/>
                </a:lnTo>
                <a:lnTo>
                  <a:pt x="1268562" y="512574"/>
                </a:lnTo>
                <a:lnTo>
                  <a:pt x="1276308" y="543530"/>
                </a:lnTo>
                <a:lnTo>
                  <a:pt x="1284053" y="551269"/>
                </a:lnTo>
                <a:lnTo>
                  <a:pt x="1295035" y="551269"/>
                </a:lnTo>
                <a:lnTo>
                  <a:pt x="1302781" y="574104"/>
                </a:lnTo>
                <a:lnTo>
                  <a:pt x="1310527" y="570856"/>
                </a:lnTo>
                <a:lnTo>
                  <a:pt x="1361120" y="581843"/>
                </a:lnTo>
                <a:lnTo>
                  <a:pt x="1368866" y="570856"/>
                </a:lnTo>
                <a:lnTo>
                  <a:pt x="1376514" y="581843"/>
                </a:lnTo>
                <a:lnTo>
                  <a:pt x="1387496" y="586334"/>
                </a:lnTo>
                <a:lnTo>
                  <a:pt x="1376514" y="570856"/>
                </a:lnTo>
                <a:lnTo>
                  <a:pt x="1379750" y="559008"/>
                </a:lnTo>
                <a:lnTo>
                  <a:pt x="1395241" y="559008"/>
                </a:lnTo>
                <a:lnTo>
                  <a:pt x="1407498" y="570856"/>
                </a:lnTo>
                <a:lnTo>
                  <a:pt x="1399751" y="578595"/>
                </a:lnTo>
                <a:lnTo>
                  <a:pt x="1418479" y="574104"/>
                </a:lnTo>
                <a:lnTo>
                  <a:pt x="1395241" y="601907"/>
                </a:lnTo>
                <a:lnTo>
                  <a:pt x="1402987" y="609646"/>
                </a:lnTo>
                <a:lnTo>
                  <a:pt x="1392006" y="609646"/>
                </a:lnTo>
                <a:lnTo>
                  <a:pt x="1392006" y="628278"/>
                </a:lnTo>
                <a:lnTo>
                  <a:pt x="1395241" y="617385"/>
                </a:lnTo>
                <a:lnTo>
                  <a:pt x="1407498" y="617385"/>
                </a:lnTo>
                <a:lnTo>
                  <a:pt x="1415244" y="589582"/>
                </a:lnTo>
                <a:lnTo>
                  <a:pt x="1422990" y="578595"/>
                </a:lnTo>
                <a:lnTo>
                  <a:pt x="1434853" y="581843"/>
                </a:lnTo>
                <a:lnTo>
                  <a:pt x="1465837" y="570856"/>
                </a:lnTo>
                <a:lnTo>
                  <a:pt x="1469073" y="555378"/>
                </a:lnTo>
                <a:lnTo>
                  <a:pt x="1450345" y="563117"/>
                </a:lnTo>
                <a:lnTo>
                  <a:pt x="1458091" y="551269"/>
                </a:lnTo>
                <a:lnTo>
                  <a:pt x="1469073" y="543530"/>
                </a:lnTo>
                <a:lnTo>
                  <a:pt x="1476818" y="539899"/>
                </a:lnTo>
                <a:lnTo>
                  <a:pt x="1473583" y="547638"/>
                </a:lnTo>
                <a:lnTo>
                  <a:pt x="1481329" y="543530"/>
                </a:lnTo>
                <a:lnTo>
                  <a:pt x="1484564" y="535791"/>
                </a:lnTo>
                <a:lnTo>
                  <a:pt x="1473583" y="539899"/>
                </a:lnTo>
                <a:lnTo>
                  <a:pt x="1469073" y="528052"/>
                </a:lnTo>
                <a:lnTo>
                  <a:pt x="1461327" y="528052"/>
                </a:lnTo>
                <a:lnTo>
                  <a:pt x="1445835" y="517160"/>
                </a:lnTo>
                <a:lnTo>
                  <a:pt x="1445835" y="509421"/>
                </a:lnTo>
                <a:lnTo>
                  <a:pt x="1461327" y="493943"/>
                </a:lnTo>
                <a:lnTo>
                  <a:pt x="1469073" y="493943"/>
                </a:lnTo>
                <a:lnTo>
                  <a:pt x="1465837" y="478465"/>
                </a:lnTo>
                <a:lnTo>
                  <a:pt x="1476818" y="470726"/>
                </a:lnTo>
                <a:lnTo>
                  <a:pt x="1489075" y="462986"/>
                </a:lnTo>
                <a:lnTo>
                  <a:pt x="1492310" y="470726"/>
                </a:lnTo>
                <a:lnTo>
                  <a:pt x="1499958" y="458878"/>
                </a:lnTo>
                <a:lnTo>
                  <a:pt x="1492310" y="455247"/>
                </a:lnTo>
                <a:lnTo>
                  <a:pt x="1512312" y="451139"/>
                </a:lnTo>
                <a:lnTo>
                  <a:pt x="1530942" y="458878"/>
                </a:lnTo>
                <a:lnTo>
                  <a:pt x="1530942" y="478465"/>
                </a:lnTo>
                <a:lnTo>
                  <a:pt x="1523196" y="501682"/>
                </a:lnTo>
                <a:lnTo>
                  <a:pt x="1527314" y="520313"/>
                </a:lnTo>
                <a:lnTo>
                  <a:pt x="1515450" y="517160"/>
                </a:lnTo>
                <a:lnTo>
                  <a:pt x="1519568" y="524899"/>
                </a:lnTo>
                <a:lnTo>
                  <a:pt x="1504567" y="532638"/>
                </a:lnTo>
                <a:lnTo>
                  <a:pt x="1512312" y="543530"/>
                </a:lnTo>
                <a:lnTo>
                  <a:pt x="1519568" y="539899"/>
                </a:lnTo>
                <a:lnTo>
                  <a:pt x="1530942" y="547638"/>
                </a:lnTo>
                <a:lnTo>
                  <a:pt x="1519568" y="551269"/>
                </a:lnTo>
                <a:lnTo>
                  <a:pt x="1512312" y="589582"/>
                </a:lnTo>
                <a:lnTo>
                  <a:pt x="1550552" y="559008"/>
                </a:lnTo>
                <a:lnTo>
                  <a:pt x="1561534" y="581843"/>
                </a:lnTo>
                <a:lnTo>
                  <a:pt x="1553787" y="597321"/>
                </a:lnTo>
                <a:lnTo>
                  <a:pt x="1542805" y="605060"/>
                </a:lnTo>
                <a:lnTo>
                  <a:pt x="1542805" y="636017"/>
                </a:lnTo>
                <a:lnTo>
                  <a:pt x="1581535" y="612799"/>
                </a:lnTo>
                <a:lnTo>
                  <a:pt x="1600263" y="586334"/>
                </a:lnTo>
                <a:lnTo>
                  <a:pt x="1616637" y="581843"/>
                </a:lnTo>
                <a:lnTo>
                  <a:pt x="1612519" y="574104"/>
                </a:lnTo>
                <a:lnTo>
                  <a:pt x="1619775" y="555378"/>
                </a:lnTo>
                <a:lnTo>
                  <a:pt x="1666250" y="570856"/>
                </a:lnTo>
                <a:lnTo>
                  <a:pt x="1658504" y="574104"/>
                </a:lnTo>
                <a:lnTo>
                  <a:pt x="1673996" y="589582"/>
                </a:lnTo>
                <a:lnTo>
                  <a:pt x="1663112" y="594168"/>
                </a:lnTo>
                <a:lnTo>
                  <a:pt x="1670858" y="597321"/>
                </a:lnTo>
                <a:lnTo>
                  <a:pt x="1666250" y="609646"/>
                </a:lnTo>
                <a:lnTo>
                  <a:pt x="1643012" y="609646"/>
                </a:lnTo>
                <a:lnTo>
                  <a:pt x="1647621" y="643756"/>
                </a:lnTo>
                <a:lnTo>
                  <a:pt x="1639875" y="659234"/>
                </a:lnTo>
                <a:lnTo>
                  <a:pt x="1592516" y="674234"/>
                </a:lnTo>
                <a:lnTo>
                  <a:pt x="1592516" y="655603"/>
                </a:lnTo>
                <a:lnTo>
                  <a:pt x="1584771" y="647864"/>
                </a:lnTo>
                <a:lnTo>
                  <a:pt x="1577025" y="651495"/>
                </a:lnTo>
                <a:lnTo>
                  <a:pt x="1584771" y="678821"/>
                </a:lnTo>
                <a:lnTo>
                  <a:pt x="1538688" y="659234"/>
                </a:lnTo>
                <a:lnTo>
                  <a:pt x="1550552" y="674234"/>
                </a:lnTo>
                <a:lnTo>
                  <a:pt x="1515450" y="702038"/>
                </a:lnTo>
                <a:lnTo>
                  <a:pt x="1504567" y="697452"/>
                </a:lnTo>
                <a:lnTo>
                  <a:pt x="1481329" y="671081"/>
                </a:lnTo>
                <a:lnTo>
                  <a:pt x="1473583" y="671081"/>
                </a:lnTo>
                <a:lnTo>
                  <a:pt x="1484564" y="694299"/>
                </a:lnTo>
                <a:lnTo>
                  <a:pt x="1515450" y="705286"/>
                </a:lnTo>
                <a:lnTo>
                  <a:pt x="1489075" y="740351"/>
                </a:lnTo>
                <a:lnTo>
                  <a:pt x="1473583" y="748090"/>
                </a:lnTo>
                <a:lnTo>
                  <a:pt x="1458091" y="743982"/>
                </a:lnTo>
                <a:lnTo>
                  <a:pt x="1453581" y="736242"/>
                </a:lnTo>
                <a:lnTo>
                  <a:pt x="1438481" y="759460"/>
                </a:lnTo>
                <a:lnTo>
                  <a:pt x="1422990" y="759460"/>
                </a:lnTo>
                <a:lnTo>
                  <a:pt x="1384260" y="732994"/>
                </a:lnTo>
                <a:lnTo>
                  <a:pt x="1384260" y="740351"/>
                </a:lnTo>
                <a:lnTo>
                  <a:pt x="1402987" y="748090"/>
                </a:lnTo>
                <a:lnTo>
                  <a:pt x="1427107" y="771307"/>
                </a:lnTo>
                <a:lnTo>
                  <a:pt x="1418479" y="782199"/>
                </a:lnTo>
                <a:lnTo>
                  <a:pt x="1387496" y="782199"/>
                </a:lnTo>
                <a:lnTo>
                  <a:pt x="1392006" y="789938"/>
                </a:lnTo>
                <a:lnTo>
                  <a:pt x="1341510" y="828633"/>
                </a:lnTo>
                <a:lnTo>
                  <a:pt x="1310527" y="859590"/>
                </a:lnTo>
                <a:lnTo>
                  <a:pt x="1291799" y="913381"/>
                </a:lnTo>
                <a:lnTo>
                  <a:pt x="1299545" y="921120"/>
                </a:lnTo>
                <a:lnTo>
                  <a:pt x="1318273" y="925611"/>
                </a:lnTo>
                <a:lnTo>
                  <a:pt x="1315037" y="974816"/>
                </a:lnTo>
                <a:lnTo>
                  <a:pt x="1307291" y="987141"/>
                </a:lnTo>
                <a:lnTo>
                  <a:pt x="1345628" y="982555"/>
                </a:lnTo>
                <a:lnTo>
                  <a:pt x="1379750" y="1002619"/>
                </a:lnTo>
                <a:lnTo>
                  <a:pt x="1387496" y="1021250"/>
                </a:lnTo>
                <a:lnTo>
                  <a:pt x="1387496" y="1032238"/>
                </a:lnTo>
                <a:lnTo>
                  <a:pt x="1415244" y="1044563"/>
                </a:lnTo>
                <a:lnTo>
                  <a:pt x="1430735" y="1060041"/>
                </a:lnTo>
                <a:lnTo>
                  <a:pt x="1481329" y="1070933"/>
                </a:lnTo>
                <a:lnTo>
                  <a:pt x="1461327" y="1136954"/>
                </a:lnTo>
                <a:lnTo>
                  <a:pt x="1465837" y="1155681"/>
                </a:lnTo>
                <a:lnTo>
                  <a:pt x="1458091" y="1163420"/>
                </a:lnTo>
                <a:lnTo>
                  <a:pt x="1481329" y="1175172"/>
                </a:lnTo>
                <a:lnTo>
                  <a:pt x="1484564" y="1190745"/>
                </a:lnTo>
                <a:lnTo>
                  <a:pt x="1492310" y="1198484"/>
                </a:lnTo>
                <a:lnTo>
                  <a:pt x="1504567" y="1186637"/>
                </a:lnTo>
                <a:lnTo>
                  <a:pt x="1507704" y="1194376"/>
                </a:lnTo>
                <a:lnTo>
                  <a:pt x="1523196" y="1160171"/>
                </a:lnTo>
                <a:lnTo>
                  <a:pt x="1519568" y="1090520"/>
                </a:lnTo>
                <a:lnTo>
                  <a:pt x="1589281" y="1055455"/>
                </a:lnTo>
                <a:lnTo>
                  <a:pt x="1600263" y="1025836"/>
                </a:lnTo>
                <a:lnTo>
                  <a:pt x="1597027" y="990294"/>
                </a:lnTo>
                <a:lnTo>
                  <a:pt x="1577025" y="963924"/>
                </a:lnTo>
                <a:lnTo>
                  <a:pt x="1616637" y="921120"/>
                </a:lnTo>
                <a:lnTo>
                  <a:pt x="1612519" y="886915"/>
                </a:lnTo>
                <a:lnTo>
                  <a:pt x="1632129" y="863698"/>
                </a:lnTo>
                <a:lnTo>
                  <a:pt x="1627520" y="840481"/>
                </a:lnTo>
                <a:lnTo>
                  <a:pt x="1647621" y="828633"/>
                </a:lnTo>
                <a:lnTo>
                  <a:pt x="1689488" y="851851"/>
                </a:lnTo>
                <a:lnTo>
                  <a:pt x="1712725" y="844111"/>
                </a:lnTo>
                <a:lnTo>
                  <a:pt x="1735473" y="879176"/>
                </a:lnTo>
                <a:lnTo>
                  <a:pt x="1732336" y="890164"/>
                </a:lnTo>
                <a:lnTo>
                  <a:pt x="1771064" y="902393"/>
                </a:lnTo>
                <a:lnTo>
                  <a:pt x="1755573" y="952076"/>
                </a:lnTo>
                <a:lnTo>
                  <a:pt x="1743219" y="963924"/>
                </a:lnTo>
                <a:lnTo>
                  <a:pt x="1755573" y="963924"/>
                </a:lnTo>
                <a:lnTo>
                  <a:pt x="1755573" y="971663"/>
                </a:lnTo>
                <a:lnTo>
                  <a:pt x="1735473" y="974816"/>
                </a:lnTo>
                <a:lnTo>
                  <a:pt x="1740081" y="982555"/>
                </a:lnTo>
                <a:lnTo>
                  <a:pt x="1766457" y="974816"/>
                </a:lnTo>
                <a:lnTo>
                  <a:pt x="1774202" y="1002619"/>
                </a:lnTo>
                <a:lnTo>
                  <a:pt x="1809304" y="982555"/>
                </a:lnTo>
                <a:lnTo>
                  <a:pt x="1848033" y="928859"/>
                </a:lnTo>
                <a:lnTo>
                  <a:pt x="1852544" y="933445"/>
                </a:lnTo>
                <a:lnTo>
                  <a:pt x="1879017" y="1047716"/>
                </a:lnTo>
                <a:lnTo>
                  <a:pt x="1867643" y="1067780"/>
                </a:lnTo>
                <a:lnTo>
                  <a:pt x="1886763" y="1090520"/>
                </a:lnTo>
                <a:lnTo>
                  <a:pt x="1886763" y="1105998"/>
                </a:lnTo>
                <a:lnTo>
                  <a:pt x="1909510" y="1105998"/>
                </a:lnTo>
                <a:lnTo>
                  <a:pt x="1937258" y="1129215"/>
                </a:lnTo>
                <a:lnTo>
                  <a:pt x="1894509" y="1144693"/>
                </a:lnTo>
                <a:lnTo>
                  <a:pt x="1875390" y="1155681"/>
                </a:lnTo>
                <a:lnTo>
                  <a:pt x="1875390" y="1167910"/>
                </a:lnTo>
                <a:lnTo>
                  <a:pt x="1925002" y="1144693"/>
                </a:lnTo>
                <a:lnTo>
                  <a:pt x="1937258" y="1152432"/>
                </a:lnTo>
                <a:lnTo>
                  <a:pt x="1932748" y="1163420"/>
                </a:lnTo>
                <a:lnTo>
                  <a:pt x="1948240" y="1155681"/>
                </a:lnTo>
                <a:lnTo>
                  <a:pt x="1960496" y="1167910"/>
                </a:lnTo>
                <a:lnTo>
                  <a:pt x="1955986" y="1190745"/>
                </a:lnTo>
                <a:lnTo>
                  <a:pt x="1945004" y="1209376"/>
                </a:lnTo>
                <a:lnTo>
                  <a:pt x="1901764" y="1224854"/>
                </a:lnTo>
                <a:lnTo>
                  <a:pt x="1863525" y="1252658"/>
                </a:lnTo>
                <a:lnTo>
                  <a:pt x="1763319" y="1244919"/>
                </a:lnTo>
                <a:lnTo>
                  <a:pt x="1735473" y="1248072"/>
                </a:lnTo>
                <a:lnTo>
                  <a:pt x="1670858" y="1294506"/>
                </a:lnTo>
                <a:lnTo>
                  <a:pt x="1635266" y="1329571"/>
                </a:lnTo>
                <a:lnTo>
                  <a:pt x="1681742" y="1294506"/>
                </a:lnTo>
                <a:lnTo>
                  <a:pt x="1732336" y="1271289"/>
                </a:lnTo>
                <a:lnTo>
                  <a:pt x="1755573" y="1275397"/>
                </a:lnTo>
                <a:lnTo>
                  <a:pt x="1774202" y="1286767"/>
                </a:lnTo>
                <a:lnTo>
                  <a:pt x="1766457" y="1298614"/>
                </a:lnTo>
                <a:lnTo>
                  <a:pt x="1747827" y="1309602"/>
                </a:lnTo>
                <a:lnTo>
                  <a:pt x="1727727" y="1306354"/>
                </a:lnTo>
                <a:lnTo>
                  <a:pt x="1743219" y="1317341"/>
                </a:lnTo>
                <a:lnTo>
                  <a:pt x="1755573" y="1317341"/>
                </a:lnTo>
                <a:lnTo>
                  <a:pt x="1743219" y="1332819"/>
                </a:lnTo>
                <a:lnTo>
                  <a:pt x="1763319" y="1360527"/>
                </a:lnTo>
                <a:lnTo>
                  <a:pt x="1817050" y="1386993"/>
                </a:lnTo>
                <a:lnTo>
                  <a:pt x="1750965" y="1401993"/>
                </a:lnTo>
                <a:lnTo>
                  <a:pt x="1747827" y="1409732"/>
                </a:lnTo>
                <a:lnTo>
                  <a:pt x="1720472" y="1429796"/>
                </a:lnTo>
                <a:lnTo>
                  <a:pt x="1712725" y="1422057"/>
                </a:lnTo>
                <a:lnTo>
                  <a:pt x="1716843" y="1406579"/>
                </a:lnTo>
                <a:lnTo>
                  <a:pt x="1732336" y="1391101"/>
                </a:lnTo>
                <a:lnTo>
                  <a:pt x="1766457" y="1379254"/>
                </a:lnTo>
                <a:lnTo>
                  <a:pt x="1747827" y="1379254"/>
                </a:lnTo>
                <a:lnTo>
                  <a:pt x="1755573" y="1368266"/>
                </a:lnTo>
                <a:lnTo>
                  <a:pt x="1697234" y="1383362"/>
                </a:lnTo>
                <a:lnTo>
                  <a:pt x="1693606" y="1398840"/>
                </a:lnTo>
                <a:lnTo>
                  <a:pt x="1666250" y="1398840"/>
                </a:lnTo>
                <a:lnTo>
                  <a:pt x="1650758" y="1414318"/>
                </a:lnTo>
                <a:lnTo>
                  <a:pt x="1627520" y="1429796"/>
                </a:lnTo>
                <a:lnTo>
                  <a:pt x="1612519" y="1453014"/>
                </a:lnTo>
                <a:lnTo>
                  <a:pt x="1616637" y="1463906"/>
                </a:lnTo>
                <a:lnTo>
                  <a:pt x="1627520" y="1463906"/>
                </a:lnTo>
                <a:lnTo>
                  <a:pt x="1627520" y="1471645"/>
                </a:lnTo>
                <a:lnTo>
                  <a:pt x="1600263" y="1475753"/>
                </a:lnTo>
                <a:lnTo>
                  <a:pt x="1581535" y="1479384"/>
                </a:lnTo>
                <a:lnTo>
                  <a:pt x="1550552" y="1487123"/>
                </a:lnTo>
                <a:lnTo>
                  <a:pt x="1577025" y="1487123"/>
                </a:lnTo>
                <a:lnTo>
                  <a:pt x="1550552" y="1494957"/>
                </a:lnTo>
                <a:lnTo>
                  <a:pt x="1538688" y="1498970"/>
                </a:lnTo>
                <a:lnTo>
                  <a:pt x="1542805" y="1502219"/>
                </a:lnTo>
                <a:lnTo>
                  <a:pt x="1535060" y="1517697"/>
                </a:lnTo>
                <a:lnTo>
                  <a:pt x="1519568" y="1537761"/>
                </a:lnTo>
                <a:lnTo>
                  <a:pt x="1507704" y="1525436"/>
                </a:lnTo>
                <a:lnTo>
                  <a:pt x="1507704" y="1533175"/>
                </a:lnTo>
                <a:lnTo>
                  <a:pt x="1512312" y="1545500"/>
                </a:lnTo>
                <a:lnTo>
                  <a:pt x="1496821" y="1568717"/>
                </a:lnTo>
                <a:lnTo>
                  <a:pt x="1492310" y="1548653"/>
                </a:lnTo>
                <a:lnTo>
                  <a:pt x="1489075" y="1537761"/>
                </a:lnTo>
                <a:lnTo>
                  <a:pt x="1496821" y="1522283"/>
                </a:lnTo>
                <a:lnTo>
                  <a:pt x="1484564" y="1525436"/>
                </a:lnTo>
                <a:lnTo>
                  <a:pt x="1481329" y="1553239"/>
                </a:lnTo>
                <a:lnTo>
                  <a:pt x="1465837" y="1548653"/>
                </a:lnTo>
                <a:lnTo>
                  <a:pt x="1484564" y="1564131"/>
                </a:lnTo>
                <a:lnTo>
                  <a:pt x="1481329" y="1571870"/>
                </a:lnTo>
                <a:lnTo>
                  <a:pt x="1476818" y="1587349"/>
                </a:lnTo>
                <a:lnTo>
                  <a:pt x="1489075" y="1591457"/>
                </a:lnTo>
                <a:lnTo>
                  <a:pt x="1489075" y="1610088"/>
                </a:lnTo>
                <a:lnTo>
                  <a:pt x="1484564" y="1599196"/>
                </a:lnTo>
                <a:lnTo>
                  <a:pt x="1481329" y="1606935"/>
                </a:lnTo>
                <a:lnTo>
                  <a:pt x="1469073" y="1610088"/>
                </a:lnTo>
                <a:lnTo>
                  <a:pt x="1489075" y="1614674"/>
                </a:lnTo>
                <a:lnTo>
                  <a:pt x="1481329" y="1630152"/>
                </a:lnTo>
                <a:lnTo>
                  <a:pt x="1465837" y="1625566"/>
                </a:lnTo>
                <a:lnTo>
                  <a:pt x="1473583" y="1637891"/>
                </a:lnTo>
                <a:lnTo>
                  <a:pt x="1434853" y="1661109"/>
                </a:lnTo>
                <a:lnTo>
                  <a:pt x="1407498" y="1676205"/>
                </a:lnTo>
                <a:lnTo>
                  <a:pt x="1379750" y="1695313"/>
                </a:lnTo>
                <a:lnTo>
                  <a:pt x="1357002" y="1725792"/>
                </a:lnTo>
                <a:lnTo>
                  <a:pt x="1361120" y="1764487"/>
                </a:lnTo>
                <a:lnTo>
                  <a:pt x="1364749" y="1799552"/>
                </a:lnTo>
                <a:lnTo>
                  <a:pt x="1372494" y="1826018"/>
                </a:lnTo>
                <a:lnTo>
                  <a:pt x="1361120" y="1864713"/>
                </a:lnTo>
                <a:lnTo>
                  <a:pt x="1345628" y="1864713"/>
                </a:lnTo>
                <a:lnTo>
                  <a:pt x="1333765" y="1849235"/>
                </a:lnTo>
                <a:lnTo>
                  <a:pt x="1326019" y="1822769"/>
                </a:lnTo>
                <a:lnTo>
                  <a:pt x="1326019" y="1802800"/>
                </a:lnTo>
                <a:lnTo>
                  <a:pt x="1318273" y="1799552"/>
                </a:lnTo>
                <a:lnTo>
                  <a:pt x="1322783" y="1784074"/>
                </a:lnTo>
                <a:lnTo>
                  <a:pt x="1315037" y="1764487"/>
                </a:lnTo>
                <a:lnTo>
                  <a:pt x="1299545" y="1749009"/>
                </a:lnTo>
                <a:lnTo>
                  <a:pt x="1276308" y="1761334"/>
                </a:lnTo>
                <a:lnTo>
                  <a:pt x="1260815" y="1741270"/>
                </a:lnTo>
                <a:lnTo>
                  <a:pt x="1230323" y="1741270"/>
                </a:lnTo>
                <a:lnTo>
                  <a:pt x="1221204" y="1738117"/>
                </a:lnTo>
                <a:lnTo>
                  <a:pt x="1194828" y="1741270"/>
                </a:lnTo>
                <a:lnTo>
                  <a:pt x="1171591" y="1741270"/>
                </a:lnTo>
                <a:lnTo>
                  <a:pt x="1190711" y="1753595"/>
                </a:lnTo>
                <a:lnTo>
                  <a:pt x="1194828" y="1764487"/>
                </a:lnTo>
                <a:lnTo>
                  <a:pt x="1175219" y="1769073"/>
                </a:lnTo>
                <a:lnTo>
                  <a:pt x="1148843" y="1756748"/>
                </a:lnTo>
                <a:lnTo>
                  <a:pt x="1117860" y="1753595"/>
                </a:lnTo>
                <a:lnTo>
                  <a:pt x="1090504" y="1753595"/>
                </a:lnTo>
                <a:lnTo>
                  <a:pt x="1067266" y="1769073"/>
                </a:lnTo>
                <a:lnTo>
                  <a:pt x="1040891" y="1779965"/>
                </a:lnTo>
                <a:lnTo>
                  <a:pt x="1016673" y="1802800"/>
                </a:lnTo>
                <a:lnTo>
                  <a:pt x="1020791" y="1833757"/>
                </a:lnTo>
                <a:lnTo>
                  <a:pt x="1016673" y="1849235"/>
                </a:lnTo>
                <a:lnTo>
                  <a:pt x="1008927" y="1853725"/>
                </a:lnTo>
                <a:lnTo>
                  <a:pt x="1005299" y="1872452"/>
                </a:lnTo>
                <a:lnTo>
                  <a:pt x="1001182" y="1895669"/>
                </a:lnTo>
                <a:lnTo>
                  <a:pt x="997553" y="1922039"/>
                </a:lnTo>
                <a:lnTo>
                  <a:pt x="1005299" y="1941626"/>
                </a:lnTo>
                <a:lnTo>
                  <a:pt x="997553" y="1937135"/>
                </a:lnTo>
                <a:lnTo>
                  <a:pt x="1005299" y="1957104"/>
                </a:lnTo>
                <a:lnTo>
                  <a:pt x="1016673" y="1980417"/>
                </a:lnTo>
                <a:lnTo>
                  <a:pt x="1024419" y="2003634"/>
                </a:lnTo>
                <a:lnTo>
                  <a:pt x="1044028" y="2010895"/>
                </a:lnTo>
                <a:lnTo>
                  <a:pt x="1056383" y="2018634"/>
                </a:lnTo>
                <a:lnTo>
                  <a:pt x="1086877" y="2014526"/>
                </a:lnTo>
                <a:lnTo>
                  <a:pt x="1105506" y="2006787"/>
                </a:lnTo>
                <a:lnTo>
                  <a:pt x="1133352" y="1995895"/>
                </a:lnTo>
                <a:lnTo>
                  <a:pt x="1141098" y="1983570"/>
                </a:lnTo>
                <a:lnTo>
                  <a:pt x="1148843" y="1960353"/>
                </a:lnTo>
                <a:lnTo>
                  <a:pt x="1156589" y="1952613"/>
                </a:lnTo>
                <a:lnTo>
                  <a:pt x="1179337" y="1944874"/>
                </a:lnTo>
                <a:lnTo>
                  <a:pt x="1194828" y="1941626"/>
                </a:lnTo>
                <a:lnTo>
                  <a:pt x="1218066" y="1944874"/>
                </a:lnTo>
                <a:lnTo>
                  <a:pt x="1218066" y="1960353"/>
                </a:lnTo>
                <a:lnTo>
                  <a:pt x="1205712" y="1975831"/>
                </a:lnTo>
                <a:lnTo>
                  <a:pt x="1194828" y="1988156"/>
                </a:lnTo>
                <a:lnTo>
                  <a:pt x="1202574" y="1991309"/>
                </a:lnTo>
                <a:lnTo>
                  <a:pt x="1194828" y="2014526"/>
                </a:lnTo>
                <a:lnTo>
                  <a:pt x="1187082" y="2006787"/>
                </a:lnTo>
                <a:lnTo>
                  <a:pt x="1182965" y="2014526"/>
                </a:lnTo>
                <a:lnTo>
                  <a:pt x="1182247" y="2014526"/>
                </a:lnTo>
                <a:lnTo>
                  <a:pt x="1186797" y="2019045"/>
                </a:lnTo>
                <a:lnTo>
                  <a:pt x="1182231" y="2037774"/>
                </a:lnTo>
                <a:lnTo>
                  <a:pt x="1179070" y="2053227"/>
                </a:lnTo>
                <a:lnTo>
                  <a:pt x="1171344" y="2060954"/>
                </a:lnTo>
                <a:lnTo>
                  <a:pt x="1163559" y="2068261"/>
                </a:lnTo>
                <a:lnTo>
                  <a:pt x="1167246" y="2072796"/>
                </a:lnTo>
                <a:lnTo>
                  <a:pt x="1171344" y="2072796"/>
                </a:lnTo>
                <a:lnTo>
                  <a:pt x="1182231" y="2072796"/>
                </a:lnTo>
                <a:lnTo>
                  <a:pt x="1205469" y="2072796"/>
                </a:lnTo>
                <a:lnTo>
                  <a:pt x="1233273" y="2068261"/>
                </a:lnTo>
                <a:lnTo>
                  <a:pt x="1248257" y="2072796"/>
                </a:lnTo>
                <a:lnTo>
                  <a:pt x="1263768" y="2072796"/>
                </a:lnTo>
                <a:lnTo>
                  <a:pt x="1268334" y="2080522"/>
                </a:lnTo>
                <a:lnTo>
                  <a:pt x="1260549" y="2083714"/>
                </a:lnTo>
                <a:lnTo>
                  <a:pt x="1279221" y="2088333"/>
                </a:lnTo>
                <a:lnTo>
                  <a:pt x="1279221" y="2099251"/>
                </a:lnTo>
                <a:lnTo>
                  <a:pt x="1276061" y="2111513"/>
                </a:lnTo>
                <a:lnTo>
                  <a:pt x="1271495" y="2126966"/>
                </a:lnTo>
                <a:lnTo>
                  <a:pt x="1268334" y="2145695"/>
                </a:lnTo>
                <a:lnTo>
                  <a:pt x="1268334" y="2165264"/>
                </a:lnTo>
                <a:lnTo>
                  <a:pt x="1268334" y="2180717"/>
                </a:lnTo>
                <a:lnTo>
                  <a:pt x="1276061" y="2191719"/>
                </a:lnTo>
                <a:lnTo>
                  <a:pt x="1279221" y="2199446"/>
                </a:lnTo>
                <a:lnTo>
                  <a:pt x="1287007" y="2203981"/>
                </a:lnTo>
                <a:lnTo>
                  <a:pt x="1291513" y="2207172"/>
                </a:lnTo>
                <a:lnTo>
                  <a:pt x="1294733" y="2214899"/>
                </a:lnTo>
                <a:lnTo>
                  <a:pt x="1302459" y="2214899"/>
                </a:lnTo>
                <a:lnTo>
                  <a:pt x="1314282" y="2222626"/>
                </a:lnTo>
                <a:lnTo>
                  <a:pt x="1333423" y="2214899"/>
                </a:lnTo>
                <a:lnTo>
                  <a:pt x="1345247" y="2207172"/>
                </a:lnTo>
                <a:lnTo>
                  <a:pt x="1368485" y="2211708"/>
                </a:lnTo>
                <a:lnTo>
                  <a:pt x="1387157" y="2222626"/>
                </a:lnTo>
                <a:lnTo>
                  <a:pt x="1394884" y="2227245"/>
                </a:lnTo>
                <a:lnTo>
                  <a:pt x="1402610" y="2242194"/>
                </a:lnTo>
                <a:lnTo>
                  <a:pt x="1402610" y="2227245"/>
                </a:lnTo>
                <a:lnTo>
                  <a:pt x="1418121" y="2211708"/>
                </a:lnTo>
                <a:lnTo>
                  <a:pt x="1429945" y="2207172"/>
                </a:lnTo>
                <a:lnTo>
                  <a:pt x="1434511" y="2188528"/>
                </a:lnTo>
                <a:lnTo>
                  <a:pt x="1449963" y="2176182"/>
                </a:lnTo>
                <a:lnTo>
                  <a:pt x="1457748" y="2180717"/>
                </a:lnTo>
                <a:lnTo>
                  <a:pt x="1460909" y="2172990"/>
                </a:lnTo>
                <a:lnTo>
                  <a:pt x="1491874" y="2165264"/>
                </a:lnTo>
                <a:lnTo>
                  <a:pt x="1499600" y="2161148"/>
                </a:lnTo>
                <a:lnTo>
                  <a:pt x="1503697" y="2153422"/>
                </a:lnTo>
                <a:lnTo>
                  <a:pt x="1514644" y="2145695"/>
                </a:lnTo>
                <a:lnTo>
                  <a:pt x="1522369" y="2153422"/>
                </a:lnTo>
                <a:lnTo>
                  <a:pt x="1506917" y="2168455"/>
                </a:lnTo>
                <a:lnTo>
                  <a:pt x="1506917" y="2176182"/>
                </a:lnTo>
                <a:lnTo>
                  <a:pt x="1506917" y="2191719"/>
                </a:lnTo>
                <a:lnTo>
                  <a:pt x="1499600" y="2203981"/>
                </a:lnTo>
                <a:lnTo>
                  <a:pt x="1506917" y="2219434"/>
                </a:lnTo>
                <a:lnTo>
                  <a:pt x="1519209" y="2219434"/>
                </a:lnTo>
                <a:lnTo>
                  <a:pt x="1522369" y="2203981"/>
                </a:lnTo>
                <a:lnTo>
                  <a:pt x="1519209" y="2183908"/>
                </a:lnTo>
                <a:lnTo>
                  <a:pt x="1526936" y="2176182"/>
                </a:lnTo>
                <a:lnTo>
                  <a:pt x="1545607" y="2172990"/>
                </a:lnTo>
                <a:lnTo>
                  <a:pt x="1542447" y="2165264"/>
                </a:lnTo>
                <a:lnTo>
                  <a:pt x="1545607" y="2153422"/>
                </a:lnTo>
                <a:lnTo>
                  <a:pt x="1553334" y="2168455"/>
                </a:lnTo>
                <a:lnTo>
                  <a:pt x="1561119" y="2168455"/>
                </a:lnTo>
                <a:lnTo>
                  <a:pt x="1576572" y="2176182"/>
                </a:lnTo>
                <a:lnTo>
                  <a:pt x="1580669" y="2188528"/>
                </a:lnTo>
                <a:lnTo>
                  <a:pt x="1603907" y="2188528"/>
                </a:lnTo>
                <a:lnTo>
                  <a:pt x="1623925" y="2188528"/>
                </a:lnTo>
                <a:lnTo>
                  <a:pt x="1631652" y="2196254"/>
                </a:lnTo>
                <a:lnTo>
                  <a:pt x="1654421" y="2199446"/>
                </a:lnTo>
                <a:lnTo>
                  <a:pt x="1673094" y="2191719"/>
                </a:lnTo>
                <a:lnTo>
                  <a:pt x="1662206" y="2188528"/>
                </a:lnTo>
                <a:lnTo>
                  <a:pt x="1711784" y="2188528"/>
                </a:lnTo>
                <a:lnTo>
                  <a:pt x="1693112" y="2191719"/>
                </a:lnTo>
                <a:lnTo>
                  <a:pt x="1700897" y="2203981"/>
                </a:lnTo>
                <a:lnTo>
                  <a:pt x="1719569" y="2203981"/>
                </a:lnTo>
                <a:lnTo>
                  <a:pt x="1731861" y="2214899"/>
                </a:lnTo>
                <a:lnTo>
                  <a:pt x="1735022" y="2230352"/>
                </a:lnTo>
                <a:lnTo>
                  <a:pt x="1742748" y="2230352"/>
                </a:lnTo>
                <a:lnTo>
                  <a:pt x="1754630" y="2238163"/>
                </a:lnTo>
                <a:lnTo>
                  <a:pt x="1781029" y="2257732"/>
                </a:lnTo>
                <a:lnTo>
                  <a:pt x="1773303" y="2276376"/>
                </a:lnTo>
                <a:lnTo>
                  <a:pt x="1785595" y="2268650"/>
                </a:lnTo>
                <a:lnTo>
                  <a:pt x="1808774" y="2284103"/>
                </a:lnTo>
                <a:lnTo>
                  <a:pt x="1832012" y="2291914"/>
                </a:lnTo>
                <a:lnTo>
                  <a:pt x="1851621" y="2284103"/>
                </a:lnTo>
                <a:lnTo>
                  <a:pt x="1874800" y="2291914"/>
                </a:lnTo>
                <a:lnTo>
                  <a:pt x="1893472" y="2299640"/>
                </a:lnTo>
                <a:lnTo>
                  <a:pt x="1913081" y="2315094"/>
                </a:lnTo>
                <a:lnTo>
                  <a:pt x="1916710" y="2327439"/>
                </a:lnTo>
                <a:lnTo>
                  <a:pt x="1920807" y="2322820"/>
                </a:lnTo>
                <a:lnTo>
                  <a:pt x="1928534" y="2330631"/>
                </a:lnTo>
                <a:lnTo>
                  <a:pt x="1939480" y="2368844"/>
                </a:lnTo>
                <a:lnTo>
                  <a:pt x="1954932" y="2373379"/>
                </a:lnTo>
                <a:lnTo>
                  <a:pt x="1951772" y="2388917"/>
                </a:lnTo>
                <a:lnTo>
                  <a:pt x="1928534" y="2407562"/>
                </a:lnTo>
                <a:lnTo>
                  <a:pt x="1916710" y="2423015"/>
                </a:lnTo>
                <a:lnTo>
                  <a:pt x="1901257" y="2442667"/>
                </a:lnTo>
                <a:lnTo>
                  <a:pt x="1928534" y="2434857"/>
                </a:lnTo>
                <a:lnTo>
                  <a:pt x="1944045" y="2415288"/>
                </a:lnTo>
                <a:lnTo>
                  <a:pt x="1985897" y="2419823"/>
                </a:lnTo>
                <a:lnTo>
                  <a:pt x="1975009" y="2442667"/>
                </a:lnTo>
                <a:lnTo>
                  <a:pt x="1939480" y="2450394"/>
                </a:lnTo>
                <a:lnTo>
                  <a:pt x="1967224" y="2454005"/>
                </a:lnTo>
                <a:lnTo>
                  <a:pt x="1998189" y="2423015"/>
                </a:lnTo>
                <a:lnTo>
                  <a:pt x="2020958" y="2430825"/>
                </a:lnTo>
                <a:lnTo>
                  <a:pt x="2048762" y="2438552"/>
                </a:lnTo>
                <a:lnTo>
                  <a:pt x="2067434" y="2454005"/>
                </a:lnTo>
                <a:lnTo>
                  <a:pt x="2064215" y="2469039"/>
                </a:lnTo>
                <a:lnTo>
                  <a:pt x="2090672" y="2461312"/>
                </a:lnTo>
                <a:lnTo>
                  <a:pt x="2121168" y="2469039"/>
                </a:lnTo>
                <a:lnTo>
                  <a:pt x="2152132" y="2469039"/>
                </a:lnTo>
                <a:lnTo>
                  <a:pt x="2187194" y="2489111"/>
                </a:lnTo>
                <a:lnTo>
                  <a:pt x="2214938" y="2512291"/>
                </a:lnTo>
                <a:lnTo>
                  <a:pt x="2245434" y="2515483"/>
                </a:lnTo>
                <a:lnTo>
                  <a:pt x="2256848" y="2535051"/>
                </a:lnTo>
                <a:lnTo>
                  <a:pt x="2264575" y="2558315"/>
                </a:lnTo>
                <a:lnTo>
                  <a:pt x="2256848" y="2597033"/>
                </a:lnTo>
                <a:lnTo>
                  <a:pt x="2241337" y="2615677"/>
                </a:lnTo>
                <a:lnTo>
                  <a:pt x="2225884" y="2638941"/>
                </a:lnTo>
                <a:lnTo>
                  <a:pt x="2210431" y="2666237"/>
                </a:lnTo>
                <a:lnTo>
                  <a:pt x="2194920" y="2673963"/>
                </a:lnTo>
                <a:lnTo>
                  <a:pt x="2183096" y="2689501"/>
                </a:lnTo>
                <a:lnTo>
                  <a:pt x="2183096" y="2715872"/>
                </a:lnTo>
                <a:lnTo>
                  <a:pt x="2187194" y="2739136"/>
                </a:lnTo>
                <a:lnTo>
                  <a:pt x="2183096" y="2777433"/>
                </a:lnTo>
                <a:lnTo>
                  <a:pt x="2175369" y="2792887"/>
                </a:lnTo>
                <a:lnTo>
                  <a:pt x="2172150" y="2816067"/>
                </a:lnTo>
                <a:lnTo>
                  <a:pt x="2152132" y="2854784"/>
                </a:lnTo>
                <a:lnTo>
                  <a:pt x="2148913" y="2873512"/>
                </a:lnTo>
                <a:lnTo>
                  <a:pt x="2133460" y="2893081"/>
                </a:lnTo>
                <a:lnTo>
                  <a:pt x="2113441" y="2893081"/>
                </a:lnTo>
                <a:lnTo>
                  <a:pt x="2082887" y="2900808"/>
                </a:lnTo>
                <a:lnTo>
                  <a:pt x="2051923" y="2916345"/>
                </a:lnTo>
                <a:lnTo>
                  <a:pt x="2025524" y="2931799"/>
                </a:lnTo>
                <a:lnTo>
                  <a:pt x="2005974" y="2950444"/>
                </a:lnTo>
                <a:lnTo>
                  <a:pt x="2002287" y="2981434"/>
                </a:lnTo>
                <a:lnTo>
                  <a:pt x="2002287" y="3008729"/>
                </a:lnTo>
                <a:lnTo>
                  <a:pt x="1993682" y="3024267"/>
                </a:lnTo>
                <a:lnTo>
                  <a:pt x="1978170" y="3047447"/>
                </a:lnTo>
                <a:lnTo>
                  <a:pt x="1970444" y="3066175"/>
                </a:lnTo>
                <a:lnTo>
                  <a:pt x="1959498" y="3085744"/>
                </a:lnTo>
                <a:lnTo>
                  <a:pt x="1944045" y="3101197"/>
                </a:lnTo>
                <a:lnTo>
                  <a:pt x="1936319" y="3119926"/>
                </a:lnTo>
                <a:lnTo>
                  <a:pt x="1920807" y="3139915"/>
                </a:lnTo>
                <a:lnTo>
                  <a:pt x="1908983" y="3158643"/>
                </a:lnTo>
                <a:lnTo>
                  <a:pt x="1898038" y="3170485"/>
                </a:lnTo>
                <a:lnTo>
                  <a:pt x="1870293" y="3174097"/>
                </a:lnTo>
                <a:lnTo>
                  <a:pt x="1851621" y="3162675"/>
                </a:lnTo>
                <a:lnTo>
                  <a:pt x="1836109" y="3158643"/>
                </a:lnTo>
                <a:lnTo>
                  <a:pt x="1820656" y="3150833"/>
                </a:lnTo>
                <a:lnTo>
                  <a:pt x="1820656" y="3158643"/>
                </a:lnTo>
                <a:lnTo>
                  <a:pt x="1824286" y="3170485"/>
                </a:lnTo>
                <a:lnTo>
                  <a:pt x="1836109" y="3174097"/>
                </a:lnTo>
                <a:lnTo>
                  <a:pt x="1847056" y="3185939"/>
                </a:lnTo>
                <a:lnTo>
                  <a:pt x="1847056" y="3189130"/>
                </a:lnTo>
                <a:lnTo>
                  <a:pt x="1847056" y="3201392"/>
                </a:lnTo>
                <a:lnTo>
                  <a:pt x="1862508" y="3209203"/>
                </a:lnTo>
                <a:lnTo>
                  <a:pt x="1862508" y="3216929"/>
                </a:lnTo>
                <a:lnTo>
                  <a:pt x="1854782" y="3235574"/>
                </a:lnTo>
                <a:lnTo>
                  <a:pt x="1847056" y="3255143"/>
                </a:lnTo>
                <a:lnTo>
                  <a:pt x="1816559" y="3266565"/>
                </a:lnTo>
                <a:lnTo>
                  <a:pt x="1785595" y="3270680"/>
                </a:lnTo>
                <a:lnTo>
                  <a:pt x="1754630" y="3270680"/>
                </a:lnTo>
                <a:lnTo>
                  <a:pt x="1765986" y="3281598"/>
                </a:lnTo>
                <a:lnTo>
                  <a:pt x="1765986" y="3293860"/>
                </a:lnTo>
                <a:lnTo>
                  <a:pt x="1762357" y="3309397"/>
                </a:lnTo>
                <a:lnTo>
                  <a:pt x="1765986" y="3317124"/>
                </a:lnTo>
                <a:lnTo>
                  <a:pt x="1758260" y="3328042"/>
                </a:lnTo>
                <a:lnTo>
                  <a:pt x="1731861" y="3328042"/>
                </a:lnTo>
                <a:lnTo>
                  <a:pt x="1711784" y="3320315"/>
                </a:lnTo>
                <a:lnTo>
                  <a:pt x="1711784" y="3332577"/>
                </a:lnTo>
                <a:lnTo>
                  <a:pt x="1716350" y="3343495"/>
                </a:lnTo>
                <a:lnTo>
                  <a:pt x="1724076" y="3355337"/>
                </a:lnTo>
                <a:lnTo>
                  <a:pt x="1742748" y="3355337"/>
                </a:lnTo>
                <a:lnTo>
                  <a:pt x="1746845" y="3359032"/>
                </a:lnTo>
                <a:lnTo>
                  <a:pt x="1746845" y="3370874"/>
                </a:lnTo>
                <a:lnTo>
                  <a:pt x="1739588" y="3374486"/>
                </a:lnTo>
                <a:lnTo>
                  <a:pt x="1735022" y="3366759"/>
                </a:lnTo>
                <a:lnTo>
                  <a:pt x="1724076" y="3366759"/>
                </a:lnTo>
                <a:lnTo>
                  <a:pt x="1724076" y="3374486"/>
                </a:lnTo>
                <a:lnTo>
                  <a:pt x="1731861" y="3381792"/>
                </a:lnTo>
                <a:lnTo>
                  <a:pt x="1719569" y="3389519"/>
                </a:lnTo>
                <a:lnTo>
                  <a:pt x="1724076" y="3409592"/>
                </a:lnTo>
                <a:lnTo>
                  <a:pt x="1724076" y="3432772"/>
                </a:lnTo>
                <a:lnTo>
                  <a:pt x="1708624" y="3432772"/>
                </a:lnTo>
                <a:lnTo>
                  <a:pt x="1693112" y="3451500"/>
                </a:lnTo>
                <a:lnTo>
                  <a:pt x="1688604" y="3471069"/>
                </a:lnTo>
                <a:lnTo>
                  <a:pt x="1711784" y="3489714"/>
                </a:lnTo>
                <a:lnTo>
                  <a:pt x="1731861" y="3494249"/>
                </a:lnTo>
                <a:lnTo>
                  <a:pt x="1724076" y="3520704"/>
                </a:lnTo>
                <a:lnTo>
                  <a:pt x="1704058" y="3540693"/>
                </a:lnTo>
                <a:lnTo>
                  <a:pt x="1704058" y="3559422"/>
                </a:lnTo>
                <a:lnTo>
                  <a:pt x="1688604" y="3578066"/>
                </a:lnTo>
                <a:lnTo>
                  <a:pt x="1685385" y="3597635"/>
                </a:lnTo>
                <a:lnTo>
                  <a:pt x="1693112" y="3616364"/>
                </a:lnTo>
                <a:lnTo>
                  <a:pt x="1704058" y="3639544"/>
                </a:lnTo>
                <a:lnTo>
                  <a:pt x="1688604" y="3644079"/>
                </a:lnTo>
                <a:lnTo>
                  <a:pt x="1673094" y="3655081"/>
                </a:lnTo>
                <a:lnTo>
                  <a:pt x="1669932" y="3667343"/>
                </a:lnTo>
                <a:lnTo>
                  <a:pt x="1669932" y="3685988"/>
                </a:lnTo>
                <a:lnTo>
                  <a:pt x="1662206" y="3693798"/>
                </a:lnTo>
                <a:lnTo>
                  <a:pt x="1650324" y="3690103"/>
                </a:lnTo>
                <a:lnTo>
                  <a:pt x="1642597" y="3678261"/>
                </a:lnTo>
                <a:lnTo>
                  <a:pt x="1650324" y="3670534"/>
                </a:lnTo>
                <a:lnTo>
                  <a:pt x="1662206" y="3667343"/>
                </a:lnTo>
                <a:lnTo>
                  <a:pt x="1650324" y="3651890"/>
                </a:lnTo>
                <a:lnTo>
                  <a:pt x="1631652" y="3655081"/>
                </a:lnTo>
                <a:lnTo>
                  <a:pt x="1646694" y="3667343"/>
                </a:lnTo>
                <a:lnTo>
                  <a:pt x="1639437" y="3674650"/>
                </a:lnTo>
                <a:lnTo>
                  <a:pt x="1639437" y="3678261"/>
                </a:lnTo>
                <a:lnTo>
                  <a:pt x="1627145" y="3674650"/>
                </a:lnTo>
                <a:lnTo>
                  <a:pt x="1631652" y="3667343"/>
                </a:lnTo>
                <a:lnTo>
                  <a:pt x="1616199" y="3662808"/>
                </a:lnTo>
                <a:lnTo>
                  <a:pt x="1619360" y="3651890"/>
                </a:lnTo>
                <a:lnTo>
                  <a:pt x="1611633" y="3659616"/>
                </a:lnTo>
                <a:lnTo>
                  <a:pt x="1611633" y="3644079"/>
                </a:lnTo>
                <a:lnTo>
                  <a:pt x="1627145" y="3644079"/>
                </a:lnTo>
                <a:lnTo>
                  <a:pt x="1627145" y="3631817"/>
                </a:lnTo>
                <a:lnTo>
                  <a:pt x="1616199" y="3628626"/>
                </a:lnTo>
                <a:lnTo>
                  <a:pt x="1611633" y="3636352"/>
                </a:lnTo>
                <a:lnTo>
                  <a:pt x="1599809" y="3624090"/>
                </a:lnTo>
                <a:lnTo>
                  <a:pt x="1592083" y="3605446"/>
                </a:lnTo>
                <a:lnTo>
                  <a:pt x="1592083" y="3601330"/>
                </a:lnTo>
                <a:lnTo>
                  <a:pt x="1576572" y="3585793"/>
                </a:lnTo>
                <a:lnTo>
                  <a:pt x="1584298" y="3582182"/>
                </a:lnTo>
                <a:lnTo>
                  <a:pt x="1580669" y="3570340"/>
                </a:lnTo>
                <a:lnTo>
                  <a:pt x="1588395" y="3570340"/>
                </a:lnTo>
                <a:lnTo>
                  <a:pt x="1576572" y="3562613"/>
                </a:lnTo>
                <a:lnTo>
                  <a:pt x="1573411" y="3540693"/>
                </a:lnTo>
                <a:lnTo>
                  <a:pt x="1573411" y="3528431"/>
                </a:lnTo>
                <a:lnTo>
                  <a:pt x="1588395" y="3528431"/>
                </a:lnTo>
                <a:lnTo>
                  <a:pt x="1576572" y="3512978"/>
                </a:lnTo>
                <a:lnTo>
                  <a:pt x="1561119" y="3512978"/>
                </a:lnTo>
                <a:lnTo>
                  <a:pt x="1568845" y="3497440"/>
                </a:lnTo>
                <a:lnTo>
                  <a:pt x="1545607" y="3486522"/>
                </a:lnTo>
                <a:lnTo>
                  <a:pt x="1537881" y="3489714"/>
                </a:lnTo>
                <a:lnTo>
                  <a:pt x="1542447" y="3466954"/>
                </a:lnTo>
                <a:lnTo>
                  <a:pt x="1561119" y="3466954"/>
                </a:lnTo>
                <a:lnTo>
                  <a:pt x="1568845" y="3486522"/>
                </a:lnTo>
                <a:lnTo>
                  <a:pt x="1576572" y="3466954"/>
                </a:lnTo>
                <a:lnTo>
                  <a:pt x="1568845" y="3440498"/>
                </a:lnTo>
                <a:lnTo>
                  <a:pt x="1573411" y="3435963"/>
                </a:lnTo>
                <a:lnTo>
                  <a:pt x="1580669" y="3420510"/>
                </a:lnTo>
                <a:lnTo>
                  <a:pt x="1568845" y="3417318"/>
                </a:lnTo>
                <a:lnTo>
                  <a:pt x="1568845" y="3401781"/>
                </a:lnTo>
                <a:lnTo>
                  <a:pt x="1568845" y="3374486"/>
                </a:lnTo>
                <a:lnTo>
                  <a:pt x="1568845" y="3348114"/>
                </a:lnTo>
                <a:lnTo>
                  <a:pt x="1553334" y="3348114"/>
                </a:lnTo>
                <a:lnTo>
                  <a:pt x="1545607" y="3343495"/>
                </a:lnTo>
                <a:lnTo>
                  <a:pt x="1542447" y="3324850"/>
                </a:lnTo>
                <a:lnTo>
                  <a:pt x="1545607" y="3301586"/>
                </a:lnTo>
                <a:lnTo>
                  <a:pt x="1537881" y="3274291"/>
                </a:lnTo>
                <a:lnTo>
                  <a:pt x="1530154" y="3240109"/>
                </a:lnTo>
                <a:lnTo>
                  <a:pt x="1537881" y="3224656"/>
                </a:lnTo>
                <a:lnTo>
                  <a:pt x="1545607" y="3193665"/>
                </a:lnTo>
                <a:lnTo>
                  <a:pt x="1553334" y="3158643"/>
                </a:lnTo>
                <a:lnTo>
                  <a:pt x="1553334" y="3132188"/>
                </a:lnTo>
                <a:lnTo>
                  <a:pt x="1553334" y="3119926"/>
                </a:lnTo>
                <a:lnTo>
                  <a:pt x="1545607" y="3088935"/>
                </a:lnTo>
                <a:lnTo>
                  <a:pt x="1545607" y="3066175"/>
                </a:lnTo>
                <a:lnTo>
                  <a:pt x="1545607" y="3035185"/>
                </a:lnTo>
                <a:lnTo>
                  <a:pt x="1550173" y="3001003"/>
                </a:lnTo>
                <a:lnTo>
                  <a:pt x="1553334" y="2970012"/>
                </a:lnTo>
                <a:lnTo>
                  <a:pt x="1553334" y="2939525"/>
                </a:lnTo>
                <a:lnTo>
                  <a:pt x="1550173" y="2908535"/>
                </a:lnTo>
                <a:lnTo>
                  <a:pt x="1553334" y="2896273"/>
                </a:lnTo>
                <a:lnTo>
                  <a:pt x="1553334" y="2873512"/>
                </a:lnTo>
                <a:lnTo>
                  <a:pt x="1553334" y="2831604"/>
                </a:lnTo>
                <a:lnTo>
                  <a:pt x="1545607" y="2796078"/>
                </a:lnTo>
                <a:lnTo>
                  <a:pt x="1526936" y="2781045"/>
                </a:lnTo>
                <a:lnTo>
                  <a:pt x="1506917" y="2765591"/>
                </a:lnTo>
                <a:lnTo>
                  <a:pt x="1473201" y="2746863"/>
                </a:lnTo>
                <a:lnTo>
                  <a:pt x="1445456" y="2731409"/>
                </a:lnTo>
                <a:lnTo>
                  <a:pt x="1418121" y="2700419"/>
                </a:lnTo>
                <a:lnTo>
                  <a:pt x="1410394" y="2669428"/>
                </a:lnTo>
                <a:lnTo>
                  <a:pt x="1394884" y="2658510"/>
                </a:lnTo>
                <a:lnTo>
                  <a:pt x="1387157" y="2635330"/>
                </a:lnTo>
                <a:lnTo>
                  <a:pt x="1371646" y="2612486"/>
                </a:lnTo>
                <a:lnTo>
                  <a:pt x="1360758" y="2584771"/>
                </a:lnTo>
                <a:lnTo>
                  <a:pt x="1340681" y="2554200"/>
                </a:lnTo>
                <a:lnTo>
                  <a:pt x="1310186" y="2527829"/>
                </a:lnTo>
                <a:lnTo>
                  <a:pt x="1310186" y="2496838"/>
                </a:lnTo>
                <a:lnTo>
                  <a:pt x="1317970" y="2484576"/>
                </a:lnTo>
                <a:lnTo>
                  <a:pt x="1333423" y="2476766"/>
                </a:lnTo>
                <a:lnTo>
                  <a:pt x="1337520" y="2476766"/>
                </a:lnTo>
                <a:lnTo>
                  <a:pt x="1340681" y="2461312"/>
                </a:lnTo>
                <a:lnTo>
                  <a:pt x="1337520" y="2454005"/>
                </a:lnTo>
                <a:lnTo>
                  <a:pt x="1329794" y="2461312"/>
                </a:lnTo>
                <a:lnTo>
                  <a:pt x="1314282" y="2454005"/>
                </a:lnTo>
                <a:lnTo>
                  <a:pt x="1322067" y="2446279"/>
                </a:lnTo>
                <a:lnTo>
                  <a:pt x="1317970" y="2427634"/>
                </a:lnTo>
                <a:lnTo>
                  <a:pt x="1325697" y="2423015"/>
                </a:lnTo>
                <a:lnTo>
                  <a:pt x="1325697" y="2415288"/>
                </a:lnTo>
                <a:lnTo>
                  <a:pt x="1333423" y="2404370"/>
                </a:lnTo>
                <a:lnTo>
                  <a:pt x="1333423" y="2392108"/>
                </a:lnTo>
                <a:lnTo>
                  <a:pt x="1340681" y="2388917"/>
                </a:lnTo>
                <a:lnTo>
                  <a:pt x="1360758" y="2376571"/>
                </a:lnTo>
                <a:lnTo>
                  <a:pt x="1356193" y="2368844"/>
                </a:lnTo>
                <a:lnTo>
                  <a:pt x="1363919" y="2353811"/>
                </a:lnTo>
                <a:lnTo>
                  <a:pt x="1387157" y="2338358"/>
                </a:lnTo>
                <a:lnTo>
                  <a:pt x="1391723" y="2327439"/>
                </a:lnTo>
                <a:lnTo>
                  <a:pt x="1387157" y="2319629"/>
                </a:lnTo>
                <a:lnTo>
                  <a:pt x="1391723" y="2307367"/>
                </a:lnTo>
                <a:lnTo>
                  <a:pt x="1387157" y="2291914"/>
                </a:lnTo>
                <a:lnTo>
                  <a:pt x="1391723" y="2276376"/>
                </a:lnTo>
                <a:lnTo>
                  <a:pt x="1387157" y="2268650"/>
                </a:lnTo>
                <a:lnTo>
                  <a:pt x="1379431" y="2257732"/>
                </a:lnTo>
                <a:lnTo>
                  <a:pt x="1371646" y="2238163"/>
                </a:lnTo>
                <a:lnTo>
                  <a:pt x="1376211" y="2230352"/>
                </a:lnTo>
                <a:lnTo>
                  <a:pt x="1368485" y="2230352"/>
                </a:lnTo>
                <a:lnTo>
                  <a:pt x="1360758" y="2222626"/>
                </a:lnTo>
                <a:lnTo>
                  <a:pt x="1348467" y="2222626"/>
                </a:lnTo>
                <a:lnTo>
                  <a:pt x="1329794" y="2238163"/>
                </a:lnTo>
                <a:lnTo>
                  <a:pt x="1337520" y="2253616"/>
                </a:lnTo>
                <a:lnTo>
                  <a:pt x="1322067" y="2257732"/>
                </a:lnTo>
                <a:lnTo>
                  <a:pt x="1314282" y="2245890"/>
                </a:lnTo>
                <a:lnTo>
                  <a:pt x="1310186" y="2245890"/>
                </a:lnTo>
                <a:lnTo>
                  <a:pt x="1299298" y="2238163"/>
                </a:lnTo>
                <a:lnTo>
                  <a:pt x="1283787" y="2234468"/>
                </a:lnTo>
                <a:lnTo>
                  <a:pt x="1279221" y="2242194"/>
                </a:lnTo>
                <a:lnTo>
                  <a:pt x="1276061" y="2238163"/>
                </a:lnTo>
                <a:lnTo>
                  <a:pt x="1271495" y="2227245"/>
                </a:lnTo>
                <a:lnTo>
                  <a:pt x="1268334" y="2230352"/>
                </a:lnTo>
                <a:lnTo>
                  <a:pt x="1263768" y="2227245"/>
                </a:lnTo>
                <a:lnTo>
                  <a:pt x="1263768" y="2214899"/>
                </a:lnTo>
                <a:lnTo>
                  <a:pt x="1248257" y="2207172"/>
                </a:lnTo>
                <a:lnTo>
                  <a:pt x="1233273" y="2191719"/>
                </a:lnTo>
                <a:lnTo>
                  <a:pt x="1237370" y="2203981"/>
                </a:lnTo>
                <a:lnTo>
                  <a:pt x="1217761" y="2191719"/>
                </a:lnTo>
                <a:lnTo>
                  <a:pt x="1220980" y="2183908"/>
                </a:lnTo>
                <a:lnTo>
                  <a:pt x="1220980" y="2172990"/>
                </a:lnTo>
                <a:lnTo>
                  <a:pt x="1213195" y="2161148"/>
                </a:lnTo>
                <a:lnTo>
                  <a:pt x="1202308" y="2149810"/>
                </a:lnTo>
                <a:lnTo>
                  <a:pt x="1186797" y="2130158"/>
                </a:lnTo>
                <a:lnTo>
                  <a:pt x="1194523" y="2130158"/>
                </a:lnTo>
                <a:lnTo>
                  <a:pt x="1190016" y="2126966"/>
                </a:lnTo>
                <a:lnTo>
                  <a:pt x="1186797" y="2122431"/>
                </a:lnTo>
                <a:lnTo>
                  <a:pt x="1179070" y="2126966"/>
                </a:lnTo>
                <a:lnTo>
                  <a:pt x="1155833" y="2122431"/>
                </a:lnTo>
                <a:lnTo>
                  <a:pt x="1140789" y="2114704"/>
                </a:lnTo>
                <a:lnTo>
                  <a:pt x="1113044" y="2111513"/>
                </a:lnTo>
                <a:lnTo>
                  <a:pt x="1094372" y="2096060"/>
                </a:lnTo>
                <a:lnTo>
                  <a:pt x="1094528" y="2095903"/>
                </a:lnTo>
                <a:lnTo>
                  <a:pt x="1082759" y="2080547"/>
                </a:lnTo>
                <a:lnTo>
                  <a:pt x="1056383" y="2065069"/>
                </a:lnTo>
                <a:lnTo>
                  <a:pt x="1040891" y="2065069"/>
                </a:lnTo>
                <a:lnTo>
                  <a:pt x="1008927" y="2076056"/>
                </a:lnTo>
                <a:lnTo>
                  <a:pt x="967060" y="2052744"/>
                </a:lnTo>
                <a:lnTo>
                  <a:pt x="931566" y="2041852"/>
                </a:lnTo>
                <a:lnTo>
                  <a:pt x="900975" y="2022265"/>
                </a:lnTo>
                <a:lnTo>
                  <a:pt x="874599" y="2014526"/>
                </a:lnTo>
                <a:lnTo>
                  <a:pt x="846754" y="1995895"/>
                </a:lnTo>
                <a:lnTo>
                  <a:pt x="831360" y="1968092"/>
                </a:lnTo>
                <a:lnTo>
                  <a:pt x="839008" y="1964843"/>
                </a:lnTo>
                <a:lnTo>
                  <a:pt x="839008" y="1952613"/>
                </a:lnTo>
                <a:lnTo>
                  <a:pt x="843616" y="1944874"/>
                </a:lnTo>
                <a:lnTo>
                  <a:pt x="834988" y="1922039"/>
                </a:lnTo>
                <a:lnTo>
                  <a:pt x="823614" y="1895669"/>
                </a:lnTo>
                <a:lnTo>
                  <a:pt x="804004" y="1869299"/>
                </a:lnTo>
                <a:lnTo>
                  <a:pt x="769784" y="1833757"/>
                </a:lnTo>
                <a:lnTo>
                  <a:pt x="777531" y="1822769"/>
                </a:lnTo>
                <a:lnTo>
                  <a:pt x="773020" y="1810539"/>
                </a:lnTo>
                <a:lnTo>
                  <a:pt x="754293" y="1795444"/>
                </a:lnTo>
                <a:lnTo>
                  <a:pt x="754293" y="1784074"/>
                </a:lnTo>
                <a:lnTo>
                  <a:pt x="746547" y="1784074"/>
                </a:lnTo>
                <a:lnTo>
                  <a:pt x="734781" y="1764487"/>
                </a:lnTo>
                <a:lnTo>
                  <a:pt x="719289" y="1733531"/>
                </a:lnTo>
                <a:lnTo>
                  <a:pt x="719289" y="1702575"/>
                </a:lnTo>
                <a:lnTo>
                  <a:pt x="685070" y="1679835"/>
                </a:lnTo>
                <a:lnTo>
                  <a:pt x="680560" y="1722639"/>
                </a:lnTo>
                <a:lnTo>
                  <a:pt x="696052" y="1741270"/>
                </a:lnTo>
                <a:lnTo>
                  <a:pt x="708308" y="1769073"/>
                </a:lnTo>
                <a:lnTo>
                  <a:pt x="708308" y="1779965"/>
                </a:lnTo>
                <a:lnTo>
                  <a:pt x="716055" y="1787704"/>
                </a:lnTo>
                <a:lnTo>
                  <a:pt x="727035" y="1815030"/>
                </a:lnTo>
                <a:lnTo>
                  <a:pt x="727035" y="1802800"/>
                </a:lnTo>
                <a:lnTo>
                  <a:pt x="742527" y="1853725"/>
                </a:lnTo>
                <a:lnTo>
                  <a:pt x="749783" y="1869299"/>
                </a:lnTo>
                <a:lnTo>
                  <a:pt x="754293" y="1880191"/>
                </a:lnTo>
                <a:lnTo>
                  <a:pt x="757528" y="1898822"/>
                </a:lnTo>
                <a:lnTo>
                  <a:pt x="749783" y="1906561"/>
                </a:lnTo>
                <a:lnTo>
                  <a:pt x="742527" y="1891083"/>
                </a:lnTo>
                <a:lnTo>
                  <a:pt x="708308" y="1853725"/>
                </a:lnTo>
                <a:lnTo>
                  <a:pt x="711543" y="1822769"/>
                </a:lnTo>
                <a:lnTo>
                  <a:pt x="696052" y="1802800"/>
                </a:lnTo>
                <a:lnTo>
                  <a:pt x="688306" y="1807291"/>
                </a:lnTo>
                <a:lnTo>
                  <a:pt x="665068" y="1779965"/>
                </a:lnTo>
                <a:lnTo>
                  <a:pt x="680560" y="1784074"/>
                </a:lnTo>
                <a:lnTo>
                  <a:pt x="685070" y="1764487"/>
                </a:lnTo>
                <a:lnTo>
                  <a:pt x="669578" y="1741270"/>
                </a:lnTo>
                <a:lnTo>
                  <a:pt x="657323" y="1725792"/>
                </a:lnTo>
                <a:lnTo>
                  <a:pt x="649577" y="1687574"/>
                </a:lnTo>
                <a:lnTo>
                  <a:pt x="642321" y="1661109"/>
                </a:lnTo>
                <a:lnTo>
                  <a:pt x="637712" y="1637891"/>
                </a:lnTo>
                <a:lnTo>
                  <a:pt x="622220" y="1622413"/>
                </a:lnTo>
                <a:lnTo>
                  <a:pt x="606729" y="1610088"/>
                </a:lnTo>
                <a:lnTo>
                  <a:pt x="583492" y="1606935"/>
                </a:lnTo>
                <a:lnTo>
                  <a:pt x="583492" y="1583718"/>
                </a:lnTo>
                <a:lnTo>
                  <a:pt x="568489" y="1553239"/>
                </a:lnTo>
                <a:lnTo>
                  <a:pt x="572609" y="1540914"/>
                </a:lnTo>
                <a:lnTo>
                  <a:pt x="564862" y="1533175"/>
                </a:lnTo>
                <a:lnTo>
                  <a:pt x="564862" y="1517697"/>
                </a:lnTo>
                <a:lnTo>
                  <a:pt x="572609" y="1522283"/>
                </a:lnTo>
                <a:lnTo>
                  <a:pt x="568489" y="1502219"/>
                </a:lnTo>
                <a:lnTo>
                  <a:pt x="557116" y="1506709"/>
                </a:lnTo>
                <a:lnTo>
                  <a:pt x="549370" y="1479384"/>
                </a:lnTo>
                <a:lnTo>
                  <a:pt x="549370" y="1453014"/>
                </a:lnTo>
                <a:lnTo>
                  <a:pt x="545252" y="1440688"/>
                </a:lnTo>
                <a:lnTo>
                  <a:pt x="557116" y="1406579"/>
                </a:lnTo>
                <a:lnTo>
                  <a:pt x="560744" y="1363775"/>
                </a:lnTo>
                <a:lnTo>
                  <a:pt x="583492" y="1317341"/>
                </a:lnTo>
                <a:lnTo>
                  <a:pt x="598983" y="1275397"/>
                </a:lnTo>
                <a:lnTo>
                  <a:pt x="606729" y="1244919"/>
                </a:lnTo>
                <a:lnTo>
                  <a:pt x="611338" y="1194376"/>
                </a:lnTo>
                <a:lnTo>
                  <a:pt x="637712" y="1206223"/>
                </a:lnTo>
                <a:lnTo>
                  <a:pt x="637712" y="1221702"/>
                </a:lnTo>
                <a:lnTo>
                  <a:pt x="634575" y="1237180"/>
                </a:lnTo>
                <a:lnTo>
                  <a:pt x="649577" y="1224854"/>
                </a:lnTo>
                <a:lnTo>
                  <a:pt x="654087" y="1190745"/>
                </a:lnTo>
                <a:lnTo>
                  <a:pt x="649577" y="1175172"/>
                </a:lnTo>
                <a:lnTo>
                  <a:pt x="634575" y="1155681"/>
                </a:lnTo>
                <a:lnTo>
                  <a:pt x="626829" y="1124629"/>
                </a:lnTo>
                <a:lnTo>
                  <a:pt x="588099" y="1098259"/>
                </a:lnTo>
                <a:lnTo>
                  <a:pt x="583492" y="1086411"/>
                </a:lnTo>
                <a:lnTo>
                  <a:pt x="591237" y="1010358"/>
                </a:lnTo>
                <a:lnTo>
                  <a:pt x="603592" y="994880"/>
                </a:lnTo>
                <a:lnTo>
                  <a:pt x="580353" y="1010358"/>
                </a:lnTo>
                <a:lnTo>
                  <a:pt x="572609" y="971663"/>
                </a:lnTo>
                <a:lnTo>
                  <a:pt x="591237" y="948446"/>
                </a:lnTo>
                <a:lnTo>
                  <a:pt x="603592" y="917871"/>
                </a:lnTo>
                <a:lnTo>
                  <a:pt x="598983" y="925611"/>
                </a:lnTo>
                <a:lnTo>
                  <a:pt x="583492" y="948446"/>
                </a:lnTo>
                <a:lnTo>
                  <a:pt x="572609" y="956185"/>
                </a:lnTo>
                <a:lnTo>
                  <a:pt x="572609" y="944337"/>
                </a:lnTo>
                <a:lnTo>
                  <a:pt x="583492" y="928859"/>
                </a:lnTo>
                <a:lnTo>
                  <a:pt x="580353" y="913381"/>
                </a:lnTo>
                <a:lnTo>
                  <a:pt x="572609" y="913381"/>
                </a:lnTo>
                <a:lnTo>
                  <a:pt x="560744" y="921120"/>
                </a:lnTo>
                <a:lnTo>
                  <a:pt x="557116" y="921120"/>
                </a:lnTo>
                <a:lnTo>
                  <a:pt x="568489" y="910132"/>
                </a:lnTo>
                <a:lnTo>
                  <a:pt x="572609" y="894654"/>
                </a:lnTo>
                <a:lnTo>
                  <a:pt x="575745" y="882425"/>
                </a:lnTo>
                <a:lnTo>
                  <a:pt x="568489" y="882425"/>
                </a:lnTo>
                <a:lnTo>
                  <a:pt x="568489" y="874686"/>
                </a:lnTo>
                <a:lnTo>
                  <a:pt x="560744" y="859590"/>
                </a:lnTo>
                <a:lnTo>
                  <a:pt x="568489" y="848220"/>
                </a:lnTo>
                <a:lnTo>
                  <a:pt x="572609" y="851851"/>
                </a:lnTo>
                <a:lnTo>
                  <a:pt x="568489" y="836372"/>
                </a:lnTo>
                <a:lnTo>
                  <a:pt x="560744" y="825480"/>
                </a:lnTo>
                <a:lnTo>
                  <a:pt x="568489" y="813155"/>
                </a:lnTo>
                <a:lnTo>
                  <a:pt x="564862" y="817741"/>
                </a:lnTo>
                <a:lnTo>
                  <a:pt x="557116" y="810002"/>
                </a:lnTo>
                <a:lnTo>
                  <a:pt x="560744" y="774460"/>
                </a:lnTo>
                <a:lnTo>
                  <a:pt x="545252" y="813155"/>
                </a:lnTo>
                <a:lnTo>
                  <a:pt x="537506" y="805416"/>
                </a:lnTo>
                <a:lnTo>
                  <a:pt x="542016" y="782199"/>
                </a:lnTo>
                <a:lnTo>
                  <a:pt x="534271" y="789938"/>
                </a:lnTo>
                <a:lnTo>
                  <a:pt x="526525" y="779046"/>
                </a:lnTo>
                <a:lnTo>
                  <a:pt x="529761" y="805416"/>
                </a:lnTo>
                <a:lnTo>
                  <a:pt x="518877" y="810002"/>
                </a:lnTo>
                <a:lnTo>
                  <a:pt x="511133" y="797677"/>
                </a:lnTo>
                <a:lnTo>
                  <a:pt x="503386" y="771307"/>
                </a:lnTo>
                <a:lnTo>
                  <a:pt x="506523" y="767199"/>
                </a:lnTo>
                <a:lnTo>
                  <a:pt x="498778" y="767199"/>
                </a:lnTo>
                <a:lnTo>
                  <a:pt x="487893" y="748090"/>
                </a:lnTo>
                <a:lnTo>
                  <a:pt x="491032" y="740351"/>
                </a:lnTo>
                <a:lnTo>
                  <a:pt x="495640" y="732994"/>
                </a:lnTo>
                <a:lnTo>
                  <a:pt x="498778" y="743982"/>
                </a:lnTo>
                <a:lnTo>
                  <a:pt x="506523" y="736242"/>
                </a:lnTo>
                <a:lnTo>
                  <a:pt x="503386" y="728503"/>
                </a:lnTo>
                <a:lnTo>
                  <a:pt x="487893" y="736242"/>
                </a:lnTo>
                <a:lnTo>
                  <a:pt x="475539" y="736242"/>
                </a:lnTo>
                <a:lnTo>
                  <a:pt x="468284" y="728503"/>
                </a:lnTo>
                <a:lnTo>
                  <a:pt x="472402" y="720764"/>
                </a:lnTo>
                <a:lnTo>
                  <a:pt x="460537" y="725255"/>
                </a:lnTo>
                <a:lnTo>
                  <a:pt x="448184" y="713025"/>
                </a:lnTo>
                <a:lnTo>
                  <a:pt x="421809" y="709777"/>
                </a:lnTo>
                <a:lnTo>
                  <a:pt x="409552" y="694299"/>
                </a:lnTo>
                <a:lnTo>
                  <a:pt x="417298" y="689713"/>
                </a:lnTo>
                <a:lnTo>
                  <a:pt x="417298" y="681974"/>
                </a:lnTo>
                <a:lnTo>
                  <a:pt x="406317" y="689713"/>
                </a:lnTo>
                <a:lnTo>
                  <a:pt x="398572" y="681974"/>
                </a:lnTo>
                <a:lnTo>
                  <a:pt x="386707" y="671081"/>
                </a:lnTo>
                <a:lnTo>
                  <a:pt x="390825" y="663342"/>
                </a:lnTo>
                <a:lnTo>
                  <a:pt x="401808" y="655603"/>
                </a:lnTo>
                <a:lnTo>
                  <a:pt x="383079" y="659234"/>
                </a:lnTo>
                <a:lnTo>
                  <a:pt x="371214" y="659234"/>
                </a:lnTo>
                <a:lnTo>
                  <a:pt x="368078" y="655603"/>
                </a:lnTo>
                <a:lnTo>
                  <a:pt x="363470" y="655603"/>
                </a:lnTo>
                <a:lnTo>
                  <a:pt x="355724" y="666973"/>
                </a:lnTo>
                <a:lnTo>
                  <a:pt x="360331" y="674234"/>
                </a:lnTo>
                <a:lnTo>
                  <a:pt x="337094" y="694299"/>
                </a:lnTo>
                <a:lnTo>
                  <a:pt x="321603" y="689713"/>
                </a:lnTo>
                <a:lnTo>
                  <a:pt x="294247" y="705286"/>
                </a:lnTo>
                <a:lnTo>
                  <a:pt x="278754" y="713025"/>
                </a:lnTo>
                <a:lnTo>
                  <a:pt x="263264" y="713025"/>
                </a:lnTo>
                <a:lnTo>
                  <a:pt x="267872" y="705286"/>
                </a:lnTo>
                <a:lnTo>
                  <a:pt x="290620" y="694299"/>
                </a:lnTo>
                <a:lnTo>
                  <a:pt x="275126" y="694299"/>
                </a:lnTo>
                <a:lnTo>
                  <a:pt x="275126" y="689713"/>
                </a:lnTo>
                <a:lnTo>
                  <a:pt x="286500" y="678821"/>
                </a:lnTo>
                <a:lnTo>
                  <a:pt x="306109" y="655603"/>
                </a:lnTo>
                <a:lnTo>
                  <a:pt x="324741" y="647864"/>
                </a:lnTo>
                <a:lnTo>
                  <a:pt x="329348" y="651495"/>
                </a:lnTo>
                <a:lnTo>
                  <a:pt x="340231" y="647864"/>
                </a:lnTo>
                <a:lnTo>
                  <a:pt x="337094" y="643756"/>
                </a:lnTo>
                <a:lnTo>
                  <a:pt x="347977" y="636017"/>
                </a:lnTo>
                <a:lnTo>
                  <a:pt x="332486" y="636017"/>
                </a:lnTo>
                <a:lnTo>
                  <a:pt x="337094" y="625125"/>
                </a:lnTo>
                <a:lnTo>
                  <a:pt x="321603" y="636017"/>
                </a:lnTo>
                <a:lnTo>
                  <a:pt x="298365" y="647864"/>
                </a:lnTo>
                <a:lnTo>
                  <a:pt x="275126" y="666973"/>
                </a:lnTo>
                <a:lnTo>
                  <a:pt x="267872" y="666973"/>
                </a:lnTo>
                <a:lnTo>
                  <a:pt x="271008" y="674234"/>
                </a:lnTo>
                <a:lnTo>
                  <a:pt x="263264" y="678821"/>
                </a:lnTo>
                <a:lnTo>
                  <a:pt x="243261" y="689713"/>
                </a:lnTo>
                <a:lnTo>
                  <a:pt x="216788" y="709777"/>
                </a:lnTo>
                <a:lnTo>
                  <a:pt x="224533" y="713025"/>
                </a:lnTo>
                <a:lnTo>
                  <a:pt x="227768" y="720764"/>
                </a:lnTo>
                <a:lnTo>
                  <a:pt x="197276" y="743982"/>
                </a:lnTo>
                <a:lnTo>
                  <a:pt x="166292" y="759460"/>
                </a:lnTo>
                <a:lnTo>
                  <a:pt x="139819" y="774460"/>
                </a:lnTo>
                <a:lnTo>
                  <a:pt x="104815" y="797677"/>
                </a:lnTo>
                <a:lnTo>
                  <a:pt x="86088" y="810002"/>
                </a:lnTo>
                <a:lnTo>
                  <a:pt x="69223" y="820894"/>
                </a:lnTo>
                <a:lnTo>
                  <a:pt x="46475" y="833219"/>
                </a:lnTo>
                <a:lnTo>
                  <a:pt x="46475" y="825480"/>
                </a:lnTo>
                <a:lnTo>
                  <a:pt x="35101" y="828633"/>
                </a:lnTo>
                <a:lnTo>
                  <a:pt x="7746" y="836372"/>
                </a:lnTo>
                <a:lnTo>
                  <a:pt x="12257" y="828633"/>
                </a:lnTo>
                <a:lnTo>
                  <a:pt x="4510" y="833219"/>
                </a:lnTo>
                <a:lnTo>
                  <a:pt x="0" y="836372"/>
                </a:lnTo>
                <a:lnTo>
                  <a:pt x="0" y="828633"/>
                </a:lnTo>
                <a:lnTo>
                  <a:pt x="0" y="820894"/>
                </a:lnTo>
                <a:lnTo>
                  <a:pt x="7746" y="813155"/>
                </a:lnTo>
                <a:lnTo>
                  <a:pt x="30984" y="813155"/>
                </a:lnTo>
                <a:lnTo>
                  <a:pt x="27356" y="817741"/>
                </a:lnTo>
                <a:lnTo>
                  <a:pt x="30984" y="820894"/>
                </a:lnTo>
                <a:lnTo>
                  <a:pt x="35101" y="817741"/>
                </a:lnTo>
                <a:lnTo>
                  <a:pt x="38730" y="820894"/>
                </a:lnTo>
                <a:lnTo>
                  <a:pt x="38730" y="810002"/>
                </a:lnTo>
                <a:lnTo>
                  <a:pt x="50595" y="797677"/>
                </a:lnTo>
                <a:lnTo>
                  <a:pt x="78341" y="782199"/>
                </a:lnTo>
                <a:lnTo>
                  <a:pt x="89323" y="786785"/>
                </a:lnTo>
                <a:lnTo>
                  <a:pt x="97070" y="771307"/>
                </a:lnTo>
                <a:lnTo>
                  <a:pt x="120209" y="759460"/>
                </a:lnTo>
                <a:lnTo>
                  <a:pt x="124326" y="759460"/>
                </a:lnTo>
                <a:lnTo>
                  <a:pt x="124326" y="755829"/>
                </a:lnTo>
                <a:lnTo>
                  <a:pt x="135308" y="732994"/>
                </a:lnTo>
                <a:lnTo>
                  <a:pt x="143054" y="725255"/>
                </a:lnTo>
                <a:lnTo>
                  <a:pt x="166292" y="702038"/>
                </a:lnTo>
                <a:lnTo>
                  <a:pt x="132072" y="709777"/>
                </a:lnTo>
                <a:lnTo>
                  <a:pt x="139819" y="689713"/>
                </a:lnTo>
                <a:lnTo>
                  <a:pt x="116582" y="717516"/>
                </a:lnTo>
                <a:lnTo>
                  <a:pt x="112561" y="694299"/>
                </a:lnTo>
                <a:lnTo>
                  <a:pt x="108835" y="697452"/>
                </a:lnTo>
                <a:lnTo>
                  <a:pt x="104815" y="686560"/>
                </a:lnTo>
                <a:lnTo>
                  <a:pt x="78341" y="697452"/>
                </a:lnTo>
                <a:lnTo>
                  <a:pt x="66085" y="694299"/>
                </a:lnTo>
                <a:lnTo>
                  <a:pt x="73831" y="689713"/>
                </a:lnTo>
                <a:lnTo>
                  <a:pt x="78341" y="674234"/>
                </a:lnTo>
                <a:lnTo>
                  <a:pt x="89323" y="663342"/>
                </a:lnTo>
                <a:lnTo>
                  <a:pt x="101089" y="620539"/>
                </a:lnTo>
                <a:lnTo>
                  <a:pt x="89323" y="640125"/>
                </a:lnTo>
                <a:lnTo>
                  <a:pt x="73831" y="640125"/>
                </a:lnTo>
                <a:lnTo>
                  <a:pt x="58339" y="636017"/>
                </a:lnTo>
                <a:lnTo>
                  <a:pt x="58339" y="617385"/>
                </a:lnTo>
                <a:lnTo>
                  <a:pt x="50595" y="601907"/>
                </a:lnTo>
                <a:lnTo>
                  <a:pt x="66085" y="589582"/>
                </a:lnTo>
                <a:lnTo>
                  <a:pt x="81578" y="601907"/>
                </a:lnTo>
                <a:lnTo>
                  <a:pt x="81578" y="609646"/>
                </a:lnTo>
                <a:lnTo>
                  <a:pt x="93834" y="597321"/>
                </a:lnTo>
                <a:lnTo>
                  <a:pt x="97070" y="578595"/>
                </a:lnTo>
                <a:lnTo>
                  <a:pt x="86088" y="586334"/>
                </a:lnTo>
                <a:lnTo>
                  <a:pt x="78341" y="589582"/>
                </a:lnTo>
                <a:lnTo>
                  <a:pt x="66085" y="581843"/>
                </a:lnTo>
                <a:lnTo>
                  <a:pt x="61477" y="563117"/>
                </a:lnTo>
                <a:lnTo>
                  <a:pt x="66085" y="551269"/>
                </a:lnTo>
                <a:lnTo>
                  <a:pt x="69223" y="543530"/>
                </a:lnTo>
                <a:lnTo>
                  <a:pt x="78341" y="543530"/>
                </a:lnTo>
                <a:lnTo>
                  <a:pt x="86088" y="528052"/>
                </a:lnTo>
                <a:lnTo>
                  <a:pt x="104815" y="512574"/>
                </a:lnTo>
                <a:lnTo>
                  <a:pt x="124326" y="504835"/>
                </a:lnTo>
                <a:lnTo>
                  <a:pt x="116582" y="504835"/>
                </a:lnTo>
                <a:lnTo>
                  <a:pt x="132072" y="489357"/>
                </a:lnTo>
                <a:lnTo>
                  <a:pt x="147564" y="486204"/>
                </a:lnTo>
                <a:lnTo>
                  <a:pt x="143054" y="497096"/>
                </a:lnTo>
                <a:lnTo>
                  <a:pt x="158547" y="497096"/>
                </a:lnTo>
                <a:lnTo>
                  <a:pt x="181783" y="481617"/>
                </a:lnTo>
                <a:lnTo>
                  <a:pt x="189530" y="486204"/>
                </a:lnTo>
                <a:lnTo>
                  <a:pt x="216788" y="473878"/>
                </a:lnTo>
                <a:lnTo>
                  <a:pt x="224533" y="455247"/>
                </a:lnTo>
                <a:lnTo>
                  <a:pt x="224533" y="443400"/>
                </a:lnTo>
                <a:lnTo>
                  <a:pt x="240024" y="435661"/>
                </a:lnTo>
                <a:lnTo>
                  <a:pt x="243261" y="424673"/>
                </a:lnTo>
                <a:lnTo>
                  <a:pt x="232278" y="427922"/>
                </a:lnTo>
                <a:lnTo>
                  <a:pt x="201296" y="439769"/>
                </a:lnTo>
                <a:lnTo>
                  <a:pt x="194041" y="432412"/>
                </a:lnTo>
                <a:lnTo>
                  <a:pt x="186294" y="424673"/>
                </a:lnTo>
                <a:lnTo>
                  <a:pt x="166292" y="424673"/>
                </a:lnTo>
                <a:lnTo>
                  <a:pt x="147564" y="409195"/>
                </a:lnTo>
                <a:lnTo>
                  <a:pt x="155311" y="393717"/>
                </a:lnTo>
                <a:lnTo>
                  <a:pt x="155311" y="373748"/>
                </a:lnTo>
                <a:lnTo>
                  <a:pt x="163056" y="381487"/>
                </a:lnTo>
                <a:lnTo>
                  <a:pt x="170802" y="389226"/>
                </a:lnTo>
                <a:lnTo>
                  <a:pt x="181783" y="385978"/>
                </a:lnTo>
                <a:lnTo>
                  <a:pt x="170802" y="381487"/>
                </a:lnTo>
                <a:lnTo>
                  <a:pt x="155311" y="366009"/>
                </a:lnTo>
                <a:lnTo>
                  <a:pt x="147564" y="358652"/>
                </a:lnTo>
                <a:lnTo>
                  <a:pt x="150801" y="347283"/>
                </a:lnTo>
                <a:lnTo>
                  <a:pt x="155311" y="347283"/>
                </a:lnTo>
                <a:lnTo>
                  <a:pt x="197276" y="335435"/>
                </a:lnTo>
                <a:lnTo>
                  <a:pt x="197276" y="339544"/>
                </a:lnTo>
                <a:lnTo>
                  <a:pt x="209042" y="339544"/>
                </a:lnTo>
                <a:lnTo>
                  <a:pt x="209042" y="335435"/>
                </a:lnTo>
                <a:lnTo>
                  <a:pt x="235514" y="324543"/>
                </a:lnTo>
                <a:lnTo>
                  <a:pt x="251007" y="327696"/>
                </a:lnTo>
                <a:lnTo>
                  <a:pt x="240024" y="339544"/>
                </a:lnTo>
                <a:lnTo>
                  <a:pt x="235514" y="350913"/>
                </a:lnTo>
                <a:lnTo>
                  <a:pt x="267872" y="366009"/>
                </a:lnTo>
                <a:lnTo>
                  <a:pt x="282873" y="358652"/>
                </a:lnTo>
                <a:lnTo>
                  <a:pt x="278754" y="370500"/>
                </a:lnTo>
                <a:lnTo>
                  <a:pt x="286500" y="358652"/>
                </a:lnTo>
                <a:lnTo>
                  <a:pt x="282873" y="350913"/>
                </a:lnTo>
                <a:lnTo>
                  <a:pt x="275126" y="350913"/>
                </a:lnTo>
                <a:lnTo>
                  <a:pt x="282873" y="324543"/>
                </a:lnTo>
                <a:lnTo>
                  <a:pt x="286500" y="324543"/>
                </a:lnTo>
                <a:lnTo>
                  <a:pt x="286500" y="343174"/>
                </a:lnTo>
                <a:lnTo>
                  <a:pt x="294247" y="355022"/>
                </a:lnTo>
                <a:lnTo>
                  <a:pt x="309248" y="358652"/>
                </a:lnTo>
                <a:lnTo>
                  <a:pt x="321603" y="347283"/>
                </a:lnTo>
                <a:lnTo>
                  <a:pt x="294247" y="339544"/>
                </a:lnTo>
                <a:lnTo>
                  <a:pt x="290620" y="335435"/>
                </a:lnTo>
                <a:lnTo>
                  <a:pt x="301502" y="324543"/>
                </a:lnTo>
                <a:lnTo>
                  <a:pt x="271008" y="309065"/>
                </a:lnTo>
                <a:lnTo>
                  <a:pt x="278754" y="281262"/>
                </a:lnTo>
                <a:lnTo>
                  <a:pt x="267872" y="243044"/>
                </a:lnTo>
                <a:lnTo>
                  <a:pt x="278754" y="243044"/>
                </a:lnTo>
                <a:lnTo>
                  <a:pt x="298365" y="224317"/>
                </a:lnTo>
                <a:lnTo>
                  <a:pt x="306109" y="232056"/>
                </a:lnTo>
                <a:lnTo>
                  <a:pt x="332486" y="235305"/>
                </a:lnTo>
                <a:lnTo>
                  <a:pt x="360331" y="227566"/>
                </a:lnTo>
                <a:lnTo>
                  <a:pt x="378960" y="211992"/>
                </a:lnTo>
                <a:lnTo>
                  <a:pt x="417298" y="196514"/>
                </a:lnTo>
                <a:lnTo>
                  <a:pt x="456910" y="193361"/>
                </a:lnTo>
                <a:lnTo>
                  <a:pt x="448184" y="208839"/>
                </a:lnTo>
                <a:lnTo>
                  <a:pt x="464657" y="201100"/>
                </a:lnTo>
                <a:lnTo>
                  <a:pt x="464657" y="193361"/>
                </a:lnTo>
                <a:close/>
                <a:moveTo>
                  <a:pt x="5782198" y="158295"/>
                </a:moveTo>
                <a:lnTo>
                  <a:pt x="5794601" y="161493"/>
                </a:lnTo>
                <a:lnTo>
                  <a:pt x="5790013" y="158295"/>
                </a:lnTo>
                <a:lnTo>
                  <a:pt x="5891617" y="169226"/>
                </a:lnTo>
                <a:lnTo>
                  <a:pt x="5894846" y="161493"/>
                </a:lnTo>
                <a:lnTo>
                  <a:pt x="5929846" y="176960"/>
                </a:lnTo>
                <a:lnTo>
                  <a:pt x="5991862" y="189304"/>
                </a:lnTo>
                <a:lnTo>
                  <a:pt x="6010552" y="200236"/>
                </a:lnTo>
                <a:lnTo>
                  <a:pt x="6006814" y="192428"/>
                </a:lnTo>
                <a:lnTo>
                  <a:pt x="6037737" y="203359"/>
                </a:lnTo>
                <a:lnTo>
                  <a:pt x="6065601" y="231171"/>
                </a:lnTo>
                <a:lnTo>
                  <a:pt x="6088369" y="242102"/>
                </a:lnTo>
                <a:lnTo>
                  <a:pt x="6088369" y="234368"/>
                </a:lnTo>
                <a:lnTo>
                  <a:pt x="6096184" y="246192"/>
                </a:lnTo>
                <a:lnTo>
                  <a:pt x="6088369" y="226635"/>
                </a:lnTo>
                <a:lnTo>
                  <a:pt x="6057786" y="207970"/>
                </a:lnTo>
                <a:lnTo>
                  <a:pt x="6068830" y="207970"/>
                </a:lnTo>
                <a:lnTo>
                  <a:pt x="6084291" y="211167"/>
                </a:lnTo>
                <a:lnTo>
                  <a:pt x="6092107" y="207970"/>
                </a:lnTo>
                <a:lnTo>
                  <a:pt x="6084291" y="203359"/>
                </a:lnTo>
                <a:lnTo>
                  <a:pt x="6103830" y="200236"/>
                </a:lnTo>
                <a:lnTo>
                  <a:pt x="6173152" y="223437"/>
                </a:lnTo>
                <a:lnTo>
                  <a:pt x="6165846" y="242102"/>
                </a:lnTo>
                <a:lnTo>
                  <a:pt x="6176720" y="257570"/>
                </a:lnTo>
                <a:lnTo>
                  <a:pt x="6150384" y="246192"/>
                </a:lnTo>
                <a:lnTo>
                  <a:pt x="6173152" y="269468"/>
                </a:lnTo>
                <a:lnTo>
                  <a:pt x="6134923" y="264857"/>
                </a:lnTo>
                <a:lnTo>
                  <a:pt x="6153443" y="272665"/>
                </a:lnTo>
                <a:lnTo>
                  <a:pt x="6158030" y="280399"/>
                </a:lnTo>
                <a:lnTo>
                  <a:pt x="6153443" y="288133"/>
                </a:lnTo>
                <a:lnTo>
                  <a:pt x="6169074" y="295867"/>
                </a:lnTo>
                <a:lnTo>
                  <a:pt x="6161258" y="315870"/>
                </a:lnTo>
                <a:lnTo>
                  <a:pt x="6192181" y="331412"/>
                </a:lnTo>
                <a:lnTo>
                  <a:pt x="6180798" y="326802"/>
                </a:lnTo>
                <a:lnTo>
                  <a:pt x="6184536" y="342344"/>
                </a:lnTo>
                <a:lnTo>
                  <a:pt x="6165846" y="326802"/>
                </a:lnTo>
                <a:lnTo>
                  <a:pt x="6173152" y="342344"/>
                </a:lnTo>
                <a:lnTo>
                  <a:pt x="6134923" y="319068"/>
                </a:lnTo>
                <a:lnTo>
                  <a:pt x="6130336" y="326802"/>
                </a:lnTo>
                <a:lnTo>
                  <a:pt x="6111646" y="319068"/>
                </a:lnTo>
                <a:lnTo>
                  <a:pt x="6092107" y="295867"/>
                </a:lnTo>
                <a:lnTo>
                  <a:pt x="6072907" y="295867"/>
                </a:lnTo>
                <a:lnTo>
                  <a:pt x="6068830" y="288133"/>
                </a:lnTo>
                <a:lnTo>
                  <a:pt x="6068830" y="303600"/>
                </a:lnTo>
                <a:lnTo>
                  <a:pt x="6050140" y="308137"/>
                </a:lnTo>
                <a:lnTo>
                  <a:pt x="6026013" y="288133"/>
                </a:lnTo>
                <a:lnTo>
                  <a:pt x="6014629" y="261734"/>
                </a:lnTo>
                <a:lnTo>
                  <a:pt x="6018197" y="277202"/>
                </a:lnTo>
                <a:lnTo>
                  <a:pt x="6006814" y="269468"/>
                </a:lnTo>
                <a:lnTo>
                  <a:pt x="6010552" y="277202"/>
                </a:lnTo>
                <a:lnTo>
                  <a:pt x="6006814" y="280399"/>
                </a:lnTo>
                <a:lnTo>
                  <a:pt x="6037737" y="315870"/>
                </a:lnTo>
                <a:lnTo>
                  <a:pt x="6040965" y="357811"/>
                </a:lnTo>
                <a:lnTo>
                  <a:pt x="6037737" y="372832"/>
                </a:lnTo>
                <a:lnTo>
                  <a:pt x="6033319" y="369635"/>
                </a:lnTo>
                <a:lnTo>
                  <a:pt x="6022275" y="372832"/>
                </a:lnTo>
                <a:lnTo>
                  <a:pt x="5991862" y="357811"/>
                </a:lnTo>
                <a:lnTo>
                  <a:pt x="5984046" y="365099"/>
                </a:lnTo>
                <a:lnTo>
                  <a:pt x="5999168" y="361901"/>
                </a:lnTo>
                <a:lnTo>
                  <a:pt x="6002736" y="369635"/>
                </a:lnTo>
                <a:lnTo>
                  <a:pt x="5987275" y="369635"/>
                </a:lnTo>
                <a:lnTo>
                  <a:pt x="5994920" y="392910"/>
                </a:lnTo>
                <a:lnTo>
                  <a:pt x="6006814" y="372832"/>
                </a:lnTo>
                <a:lnTo>
                  <a:pt x="6030091" y="392910"/>
                </a:lnTo>
                <a:lnTo>
                  <a:pt x="6037737" y="385177"/>
                </a:lnTo>
                <a:lnTo>
                  <a:pt x="6050140" y="396108"/>
                </a:lnTo>
                <a:lnTo>
                  <a:pt x="6050140" y="403842"/>
                </a:lnTo>
                <a:lnTo>
                  <a:pt x="6057786" y="403842"/>
                </a:lnTo>
                <a:lnTo>
                  <a:pt x="6068830" y="419309"/>
                </a:lnTo>
                <a:lnTo>
                  <a:pt x="6065601" y="419309"/>
                </a:lnTo>
                <a:lnTo>
                  <a:pt x="6065601" y="427043"/>
                </a:lnTo>
                <a:lnTo>
                  <a:pt x="6072907" y="427043"/>
                </a:lnTo>
                <a:lnTo>
                  <a:pt x="6111646" y="458053"/>
                </a:lnTo>
                <a:lnTo>
                  <a:pt x="6114874" y="485344"/>
                </a:lnTo>
                <a:lnTo>
                  <a:pt x="6076475" y="469876"/>
                </a:lnTo>
                <a:lnTo>
                  <a:pt x="6080553" y="480808"/>
                </a:lnTo>
                <a:lnTo>
                  <a:pt x="6053368" y="508619"/>
                </a:lnTo>
                <a:lnTo>
                  <a:pt x="6050140" y="531821"/>
                </a:lnTo>
                <a:lnTo>
                  <a:pt x="6040965" y="539108"/>
                </a:lnTo>
                <a:lnTo>
                  <a:pt x="6033319" y="535018"/>
                </a:lnTo>
                <a:lnTo>
                  <a:pt x="6033319" y="554576"/>
                </a:lnTo>
                <a:lnTo>
                  <a:pt x="6030091" y="554576"/>
                </a:lnTo>
                <a:lnTo>
                  <a:pt x="6033319" y="558220"/>
                </a:lnTo>
                <a:lnTo>
                  <a:pt x="6030091" y="562310"/>
                </a:lnTo>
                <a:lnTo>
                  <a:pt x="6033319" y="573241"/>
                </a:lnTo>
                <a:lnTo>
                  <a:pt x="6026013" y="573241"/>
                </a:lnTo>
                <a:lnTo>
                  <a:pt x="6030091" y="577851"/>
                </a:lnTo>
                <a:lnTo>
                  <a:pt x="6018197" y="611984"/>
                </a:lnTo>
                <a:lnTo>
                  <a:pt x="6026013" y="635185"/>
                </a:lnTo>
                <a:lnTo>
                  <a:pt x="6014629" y="632062"/>
                </a:lnTo>
                <a:lnTo>
                  <a:pt x="5987275" y="608786"/>
                </a:lnTo>
                <a:lnTo>
                  <a:pt x="5971813" y="611984"/>
                </a:lnTo>
                <a:lnTo>
                  <a:pt x="5956352" y="627452"/>
                </a:lnTo>
                <a:lnTo>
                  <a:pt x="5953123" y="662551"/>
                </a:lnTo>
                <a:lnTo>
                  <a:pt x="5940720" y="627452"/>
                </a:lnTo>
                <a:lnTo>
                  <a:pt x="5929846" y="665749"/>
                </a:lnTo>
                <a:lnTo>
                  <a:pt x="5917953" y="658461"/>
                </a:lnTo>
                <a:lnTo>
                  <a:pt x="5906569" y="662551"/>
                </a:lnTo>
                <a:lnTo>
                  <a:pt x="5902491" y="670285"/>
                </a:lnTo>
                <a:lnTo>
                  <a:pt x="5917953" y="701294"/>
                </a:lnTo>
                <a:lnTo>
                  <a:pt x="5910307" y="701294"/>
                </a:lnTo>
                <a:lnTo>
                  <a:pt x="5914385" y="739517"/>
                </a:lnTo>
                <a:lnTo>
                  <a:pt x="5925768" y="758702"/>
                </a:lnTo>
                <a:lnTo>
                  <a:pt x="5933074" y="762792"/>
                </a:lnTo>
                <a:lnTo>
                  <a:pt x="5929846" y="755059"/>
                </a:lnTo>
                <a:lnTo>
                  <a:pt x="5948536" y="758702"/>
                </a:lnTo>
                <a:lnTo>
                  <a:pt x="5956352" y="796925"/>
                </a:lnTo>
                <a:lnTo>
                  <a:pt x="5960769" y="804659"/>
                </a:lnTo>
                <a:lnTo>
                  <a:pt x="5968585" y="801461"/>
                </a:lnTo>
                <a:lnTo>
                  <a:pt x="5979459" y="824737"/>
                </a:lnTo>
                <a:lnTo>
                  <a:pt x="5976401" y="832024"/>
                </a:lnTo>
                <a:lnTo>
                  <a:pt x="5968585" y="827934"/>
                </a:lnTo>
                <a:lnTo>
                  <a:pt x="5968585" y="809195"/>
                </a:lnTo>
                <a:lnTo>
                  <a:pt x="5960769" y="817003"/>
                </a:lnTo>
                <a:lnTo>
                  <a:pt x="5968585" y="870693"/>
                </a:lnTo>
                <a:lnTo>
                  <a:pt x="5984046" y="881625"/>
                </a:lnTo>
                <a:lnTo>
                  <a:pt x="5979459" y="897166"/>
                </a:lnTo>
                <a:lnTo>
                  <a:pt x="5968585" y="893969"/>
                </a:lnTo>
                <a:lnTo>
                  <a:pt x="5956352" y="912634"/>
                </a:lnTo>
                <a:lnTo>
                  <a:pt x="5960769" y="935835"/>
                </a:lnTo>
                <a:lnTo>
                  <a:pt x="5976401" y="955467"/>
                </a:lnTo>
                <a:lnTo>
                  <a:pt x="5963997" y="955467"/>
                </a:lnTo>
                <a:lnTo>
                  <a:pt x="5953123" y="966398"/>
                </a:lnTo>
                <a:lnTo>
                  <a:pt x="5945308" y="963201"/>
                </a:lnTo>
                <a:lnTo>
                  <a:pt x="5956352" y="1005067"/>
                </a:lnTo>
                <a:lnTo>
                  <a:pt x="5956352" y="1025145"/>
                </a:lnTo>
                <a:lnTo>
                  <a:pt x="5945308" y="1051544"/>
                </a:lnTo>
                <a:lnTo>
                  <a:pt x="5856107" y="889433"/>
                </a:lnTo>
                <a:lnTo>
                  <a:pt x="5832830" y="832024"/>
                </a:lnTo>
                <a:lnTo>
                  <a:pt x="5840645" y="801461"/>
                </a:lnTo>
                <a:lnTo>
                  <a:pt x="5828752" y="778260"/>
                </a:lnTo>
                <a:lnTo>
                  <a:pt x="5840645" y="781458"/>
                </a:lnTo>
                <a:lnTo>
                  <a:pt x="5840645" y="770526"/>
                </a:lnTo>
                <a:lnTo>
                  <a:pt x="5848291" y="765990"/>
                </a:lnTo>
                <a:lnTo>
                  <a:pt x="5863753" y="688950"/>
                </a:lnTo>
                <a:lnTo>
                  <a:pt x="5863753" y="647083"/>
                </a:lnTo>
                <a:lnTo>
                  <a:pt x="5887030" y="619718"/>
                </a:lnTo>
                <a:lnTo>
                  <a:pt x="5876156" y="616520"/>
                </a:lnTo>
                <a:lnTo>
                  <a:pt x="5879214" y="604250"/>
                </a:lnTo>
                <a:lnTo>
                  <a:pt x="5856107" y="554576"/>
                </a:lnTo>
                <a:lnTo>
                  <a:pt x="5871568" y="546842"/>
                </a:lnTo>
                <a:lnTo>
                  <a:pt x="5876156" y="542752"/>
                </a:lnTo>
                <a:lnTo>
                  <a:pt x="5852879" y="535018"/>
                </a:lnTo>
                <a:lnTo>
                  <a:pt x="5836398" y="546842"/>
                </a:lnTo>
                <a:lnTo>
                  <a:pt x="5852879" y="585585"/>
                </a:lnTo>
                <a:lnTo>
                  <a:pt x="5860694" y="588783"/>
                </a:lnTo>
                <a:lnTo>
                  <a:pt x="5856107" y="596517"/>
                </a:lnTo>
                <a:lnTo>
                  <a:pt x="5848291" y="588783"/>
                </a:lnTo>
                <a:lnTo>
                  <a:pt x="5844214" y="593319"/>
                </a:lnTo>
                <a:lnTo>
                  <a:pt x="5832830" y="639350"/>
                </a:lnTo>
                <a:lnTo>
                  <a:pt x="5825014" y="647083"/>
                </a:lnTo>
                <a:lnTo>
                  <a:pt x="5820936" y="632062"/>
                </a:lnTo>
                <a:lnTo>
                  <a:pt x="5813291" y="635185"/>
                </a:lnTo>
                <a:lnTo>
                  <a:pt x="5797829" y="588783"/>
                </a:lnTo>
                <a:lnTo>
                  <a:pt x="5790013" y="604250"/>
                </a:lnTo>
                <a:lnTo>
                  <a:pt x="5774552" y="596517"/>
                </a:lnTo>
                <a:lnTo>
                  <a:pt x="5763678" y="611984"/>
                </a:lnTo>
                <a:lnTo>
                  <a:pt x="5751785" y="608786"/>
                </a:lnTo>
                <a:lnTo>
                  <a:pt x="5740401" y="704492"/>
                </a:lnTo>
                <a:lnTo>
                  <a:pt x="5743969" y="724495"/>
                </a:lnTo>
                <a:lnTo>
                  <a:pt x="5759091" y="719959"/>
                </a:lnTo>
                <a:lnTo>
                  <a:pt x="5766736" y="732229"/>
                </a:lnTo>
                <a:lnTo>
                  <a:pt x="5736323" y="735427"/>
                </a:lnTo>
                <a:lnTo>
                  <a:pt x="5732585" y="750894"/>
                </a:lnTo>
                <a:lnTo>
                  <a:pt x="5724939" y="747250"/>
                </a:lnTo>
                <a:lnTo>
                  <a:pt x="5705230" y="758702"/>
                </a:lnTo>
                <a:lnTo>
                  <a:pt x="5697584" y="750894"/>
                </a:lnTo>
                <a:lnTo>
                  <a:pt x="5717633" y="739517"/>
                </a:lnTo>
                <a:lnTo>
                  <a:pt x="5694356" y="732229"/>
                </a:lnTo>
                <a:lnTo>
                  <a:pt x="5686541" y="732229"/>
                </a:lnTo>
                <a:lnTo>
                  <a:pt x="5686541" y="739517"/>
                </a:lnTo>
                <a:lnTo>
                  <a:pt x="5658846" y="732229"/>
                </a:lnTo>
                <a:lnTo>
                  <a:pt x="5651030" y="739517"/>
                </a:lnTo>
                <a:lnTo>
                  <a:pt x="5651030" y="750894"/>
                </a:lnTo>
                <a:lnTo>
                  <a:pt x="5646952" y="755059"/>
                </a:lnTo>
                <a:lnTo>
                  <a:pt x="5639307" y="750894"/>
                </a:lnTo>
                <a:lnTo>
                  <a:pt x="5631491" y="758702"/>
                </a:lnTo>
                <a:lnTo>
                  <a:pt x="5608214" y="755059"/>
                </a:lnTo>
                <a:lnTo>
                  <a:pt x="5605155" y="765990"/>
                </a:lnTo>
                <a:lnTo>
                  <a:pt x="5597340" y="758702"/>
                </a:lnTo>
                <a:lnTo>
                  <a:pt x="5546708" y="770526"/>
                </a:lnTo>
                <a:lnTo>
                  <a:pt x="5508139" y="889433"/>
                </a:lnTo>
                <a:lnTo>
                  <a:pt x="5508139" y="897166"/>
                </a:lnTo>
                <a:lnTo>
                  <a:pt x="5515785" y="901703"/>
                </a:lnTo>
                <a:lnTo>
                  <a:pt x="5504911" y="904900"/>
                </a:lnTo>
                <a:lnTo>
                  <a:pt x="5481634" y="974132"/>
                </a:lnTo>
                <a:lnTo>
                  <a:pt x="5497095" y="978668"/>
                </a:lnTo>
                <a:lnTo>
                  <a:pt x="5515785" y="974132"/>
                </a:lnTo>
                <a:lnTo>
                  <a:pt x="5523601" y="1005067"/>
                </a:lnTo>
                <a:lnTo>
                  <a:pt x="5531246" y="997333"/>
                </a:lnTo>
                <a:lnTo>
                  <a:pt x="5528018" y="989600"/>
                </a:lnTo>
                <a:lnTo>
                  <a:pt x="5535834" y="981866"/>
                </a:lnTo>
                <a:lnTo>
                  <a:pt x="5539062" y="1009678"/>
                </a:lnTo>
                <a:lnTo>
                  <a:pt x="5554523" y="994136"/>
                </a:lnTo>
                <a:lnTo>
                  <a:pt x="5558601" y="1009678"/>
                </a:lnTo>
                <a:lnTo>
                  <a:pt x="5562339" y="997333"/>
                </a:lnTo>
                <a:lnTo>
                  <a:pt x="5554523" y="978668"/>
                </a:lnTo>
                <a:lnTo>
                  <a:pt x="5577801" y="974132"/>
                </a:lnTo>
                <a:lnTo>
                  <a:pt x="5620617" y="1009678"/>
                </a:lnTo>
                <a:lnTo>
                  <a:pt x="5620617" y="1017411"/>
                </a:lnTo>
                <a:lnTo>
                  <a:pt x="5612801" y="1017411"/>
                </a:lnTo>
                <a:lnTo>
                  <a:pt x="5636078" y="1047008"/>
                </a:lnTo>
                <a:lnTo>
                  <a:pt x="5631491" y="1074374"/>
                </a:lnTo>
                <a:lnTo>
                  <a:pt x="5658846" y="1182274"/>
                </a:lnTo>
                <a:lnTo>
                  <a:pt x="5643724" y="1228751"/>
                </a:lnTo>
                <a:lnTo>
                  <a:pt x="5643724" y="1267048"/>
                </a:lnTo>
                <a:lnTo>
                  <a:pt x="5616029" y="1344460"/>
                </a:lnTo>
                <a:lnTo>
                  <a:pt x="5592752" y="1370859"/>
                </a:lnTo>
                <a:lnTo>
                  <a:pt x="5577801" y="1374949"/>
                </a:lnTo>
                <a:lnTo>
                  <a:pt x="5562339" y="1370859"/>
                </a:lnTo>
                <a:lnTo>
                  <a:pt x="5558601" y="1363125"/>
                </a:lnTo>
                <a:lnTo>
                  <a:pt x="5546708" y="1363125"/>
                </a:lnTo>
                <a:lnTo>
                  <a:pt x="5531268" y="1393645"/>
                </a:lnTo>
                <a:lnTo>
                  <a:pt x="5531268" y="1394777"/>
                </a:lnTo>
                <a:lnTo>
                  <a:pt x="5528147" y="1398849"/>
                </a:lnTo>
                <a:lnTo>
                  <a:pt x="5523607" y="1409844"/>
                </a:lnTo>
                <a:lnTo>
                  <a:pt x="5520391" y="1425319"/>
                </a:lnTo>
                <a:lnTo>
                  <a:pt x="5523607" y="1425319"/>
                </a:lnTo>
                <a:lnTo>
                  <a:pt x="5528147" y="1440794"/>
                </a:lnTo>
                <a:lnTo>
                  <a:pt x="5520391" y="1448531"/>
                </a:lnTo>
                <a:lnTo>
                  <a:pt x="5515852" y="1453079"/>
                </a:lnTo>
                <a:lnTo>
                  <a:pt x="5508096" y="1460816"/>
                </a:lnTo>
                <a:lnTo>
                  <a:pt x="5508096" y="1464006"/>
                </a:lnTo>
                <a:lnTo>
                  <a:pt x="5497126" y="1468553"/>
                </a:lnTo>
                <a:lnTo>
                  <a:pt x="5493059" y="1479481"/>
                </a:lnTo>
                <a:lnTo>
                  <a:pt x="5493059" y="1487286"/>
                </a:lnTo>
                <a:lnTo>
                  <a:pt x="5489370" y="1487286"/>
                </a:lnTo>
                <a:lnTo>
                  <a:pt x="5497126" y="1495023"/>
                </a:lnTo>
                <a:lnTo>
                  <a:pt x="5512636" y="1506833"/>
                </a:lnTo>
                <a:lnTo>
                  <a:pt x="5515852" y="1506833"/>
                </a:lnTo>
                <a:lnTo>
                  <a:pt x="5535902" y="1537782"/>
                </a:lnTo>
                <a:lnTo>
                  <a:pt x="5551318" y="1561062"/>
                </a:lnTo>
                <a:lnTo>
                  <a:pt x="5551318" y="1579727"/>
                </a:lnTo>
                <a:lnTo>
                  <a:pt x="5554533" y="1583799"/>
                </a:lnTo>
                <a:lnTo>
                  <a:pt x="5554533" y="1595202"/>
                </a:lnTo>
                <a:lnTo>
                  <a:pt x="5551318" y="1607079"/>
                </a:lnTo>
                <a:lnTo>
                  <a:pt x="5543562" y="1607079"/>
                </a:lnTo>
                <a:lnTo>
                  <a:pt x="5539023" y="1607079"/>
                </a:lnTo>
                <a:lnTo>
                  <a:pt x="5539023" y="1614817"/>
                </a:lnTo>
                <a:lnTo>
                  <a:pt x="5531268" y="1610269"/>
                </a:lnTo>
                <a:lnTo>
                  <a:pt x="5531268" y="1607079"/>
                </a:lnTo>
                <a:lnTo>
                  <a:pt x="5528147" y="1614817"/>
                </a:lnTo>
                <a:lnTo>
                  <a:pt x="5528147" y="1618006"/>
                </a:lnTo>
                <a:lnTo>
                  <a:pt x="5523607" y="1614817"/>
                </a:lnTo>
                <a:lnTo>
                  <a:pt x="5520391" y="1618006"/>
                </a:lnTo>
                <a:lnTo>
                  <a:pt x="5523607" y="1622554"/>
                </a:lnTo>
                <a:lnTo>
                  <a:pt x="5520391" y="1625744"/>
                </a:lnTo>
                <a:lnTo>
                  <a:pt x="5515852" y="1622554"/>
                </a:lnTo>
                <a:lnTo>
                  <a:pt x="5512636" y="1625744"/>
                </a:lnTo>
                <a:lnTo>
                  <a:pt x="5504881" y="1630291"/>
                </a:lnTo>
                <a:lnTo>
                  <a:pt x="5504881" y="1614817"/>
                </a:lnTo>
                <a:lnTo>
                  <a:pt x="5500341" y="1618006"/>
                </a:lnTo>
                <a:lnTo>
                  <a:pt x="5497126" y="1602939"/>
                </a:lnTo>
                <a:lnTo>
                  <a:pt x="5500341" y="1599342"/>
                </a:lnTo>
                <a:lnTo>
                  <a:pt x="5497126" y="1595202"/>
                </a:lnTo>
                <a:lnTo>
                  <a:pt x="5497126" y="1591537"/>
                </a:lnTo>
                <a:lnTo>
                  <a:pt x="5500341" y="1587464"/>
                </a:lnTo>
                <a:lnTo>
                  <a:pt x="5500341" y="1583799"/>
                </a:lnTo>
                <a:lnTo>
                  <a:pt x="5497126" y="1579727"/>
                </a:lnTo>
                <a:lnTo>
                  <a:pt x="5489370" y="1564252"/>
                </a:lnTo>
                <a:lnTo>
                  <a:pt x="5485304" y="1561062"/>
                </a:lnTo>
                <a:lnTo>
                  <a:pt x="5485304" y="1556515"/>
                </a:lnTo>
                <a:lnTo>
                  <a:pt x="5497126" y="1561062"/>
                </a:lnTo>
                <a:lnTo>
                  <a:pt x="5493059" y="1553325"/>
                </a:lnTo>
                <a:lnTo>
                  <a:pt x="5489370" y="1548778"/>
                </a:lnTo>
                <a:lnTo>
                  <a:pt x="5485304" y="1540972"/>
                </a:lnTo>
                <a:lnTo>
                  <a:pt x="5481615" y="1537782"/>
                </a:lnTo>
                <a:lnTo>
                  <a:pt x="5489370" y="1537782"/>
                </a:lnTo>
                <a:lnTo>
                  <a:pt x="5489370" y="1533235"/>
                </a:lnTo>
                <a:lnTo>
                  <a:pt x="5477548" y="1537782"/>
                </a:lnTo>
                <a:lnTo>
                  <a:pt x="5469793" y="1530045"/>
                </a:lnTo>
                <a:lnTo>
                  <a:pt x="5466199" y="1530045"/>
                </a:lnTo>
                <a:lnTo>
                  <a:pt x="5466199" y="1537782"/>
                </a:lnTo>
                <a:lnTo>
                  <a:pt x="5462038" y="1533235"/>
                </a:lnTo>
                <a:lnTo>
                  <a:pt x="5454377" y="1533235"/>
                </a:lnTo>
                <a:lnTo>
                  <a:pt x="5457498" y="1525498"/>
                </a:lnTo>
                <a:lnTo>
                  <a:pt x="5446622" y="1525498"/>
                </a:lnTo>
                <a:lnTo>
                  <a:pt x="5449743" y="1514570"/>
                </a:lnTo>
                <a:lnTo>
                  <a:pt x="5454377" y="1510023"/>
                </a:lnTo>
                <a:lnTo>
                  <a:pt x="5457498" y="1510023"/>
                </a:lnTo>
                <a:lnTo>
                  <a:pt x="5449743" y="1506833"/>
                </a:lnTo>
                <a:lnTo>
                  <a:pt x="5449743" y="1495023"/>
                </a:lnTo>
                <a:lnTo>
                  <a:pt x="5454377" y="1487286"/>
                </a:lnTo>
                <a:lnTo>
                  <a:pt x="5449743" y="1483621"/>
                </a:lnTo>
                <a:lnTo>
                  <a:pt x="5446622" y="1483621"/>
                </a:lnTo>
                <a:lnTo>
                  <a:pt x="5434327" y="1479481"/>
                </a:lnTo>
                <a:lnTo>
                  <a:pt x="5434327" y="1483621"/>
                </a:lnTo>
                <a:lnTo>
                  <a:pt x="5431112" y="1483621"/>
                </a:lnTo>
                <a:lnTo>
                  <a:pt x="5423356" y="1479481"/>
                </a:lnTo>
                <a:lnTo>
                  <a:pt x="5407846" y="1483621"/>
                </a:lnTo>
                <a:lnTo>
                  <a:pt x="5396024" y="1491358"/>
                </a:lnTo>
                <a:lnTo>
                  <a:pt x="5385148" y="1502761"/>
                </a:lnTo>
                <a:lnTo>
                  <a:pt x="5372853" y="1514570"/>
                </a:lnTo>
                <a:lnTo>
                  <a:pt x="5369637" y="1510023"/>
                </a:lnTo>
                <a:lnTo>
                  <a:pt x="5377392" y="1502761"/>
                </a:lnTo>
                <a:lnTo>
                  <a:pt x="5377392" y="1499096"/>
                </a:lnTo>
                <a:lnTo>
                  <a:pt x="5380513" y="1495023"/>
                </a:lnTo>
                <a:lnTo>
                  <a:pt x="5372853" y="1491358"/>
                </a:lnTo>
                <a:lnTo>
                  <a:pt x="5369637" y="1483621"/>
                </a:lnTo>
                <a:lnTo>
                  <a:pt x="5380513" y="1460816"/>
                </a:lnTo>
                <a:lnTo>
                  <a:pt x="5365097" y="1448531"/>
                </a:lnTo>
                <a:lnTo>
                  <a:pt x="5349587" y="1456269"/>
                </a:lnTo>
                <a:lnTo>
                  <a:pt x="5338616" y="1479481"/>
                </a:lnTo>
                <a:lnTo>
                  <a:pt x="5326321" y="1491358"/>
                </a:lnTo>
                <a:lnTo>
                  <a:pt x="5323200" y="1502761"/>
                </a:lnTo>
                <a:lnTo>
                  <a:pt x="5315445" y="1506833"/>
                </a:lnTo>
                <a:lnTo>
                  <a:pt x="5299935" y="1506833"/>
                </a:lnTo>
                <a:lnTo>
                  <a:pt x="5303623" y="1525498"/>
                </a:lnTo>
                <a:lnTo>
                  <a:pt x="5311284" y="1540972"/>
                </a:lnTo>
                <a:lnTo>
                  <a:pt x="5318566" y="1537782"/>
                </a:lnTo>
                <a:lnTo>
                  <a:pt x="5330861" y="1545588"/>
                </a:lnTo>
                <a:lnTo>
                  <a:pt x="5334077" y="1556515"/>
                </a:lnTo>
                <a:lnTo>
                  <a:pt x="5341832" y="1564252"/>
                </a:lnTo>
                <a:lnTo>
                  <a:pt x="5349587" y="1561062"/>
                </a:lnTo>
                <a:lnTo>
                  <a:pt x="5361882" y="1548778"/>
                </a:lnTo>
                <a:lnTo>
                  <a:pt x="5369637" y="1540972"/>
                </a:lnTo>
                <a:lnTo>
                  <a:pt x="5385148" y="1548778"/>
                </a:lnTo>
                <a:lnTo>
                  <a:pt x="5396024" y="1548778"/>
                </a:lnTo>
                <a:lnTo>
                  <a:pt x="5407846" y="1548778"/>
                </a:lnTo>
                <a:lnTo>
                  <a:pt x="5407846" y="1564252"/>
                </a:lnTo>
                <a:lnTo>
                  <a:pt x="5396024" y="1561062"/>
                </a:lnTo>
                <a:lnTo>
                  <a:pt x="5377392" y="1571990"/>
                </a:lnTo>
                <a:lnTo>
                  <a:pt x="5380513" y="1576062"/>
                </a:lnTo>
                <a:lnTo>
                  <a:pt x="5365097" y="1595202"/>
                </a:lnTo>
                <a:lnTo>
                  <a:pt x="5354127" y="1614817"/>
                </a:lnTo>
                <a:lnTo>
                  <a:pt x="5354127" y="1625744"/>
                </a:lnTo>
                <a:lnTo>
                  <a:pt x="5377392" y="1638029"/>
                </a:lnTo>
                <a:lnTo>
                  <a:pt x="5392430" y="1668978"/>
                </a:lnTo>
                <a:lnTo>
                  <a:pt x="5400091" y="1672168"/>
                </a:lnTo>
                <a:lnTo>
                  <a:pt x="5403779" y="1684045"/>
                </a:lnTo>
                <a:lnTo>
                  <a:pt x="5415601" y="1695448"/>
                </a:lnTo>
                <a:lnTo>
                  <a:pt x="5423356" y="1703185"/>
                </a:lnTo>
                <a:lnTo>
                  <a:pt x="5403779" y="1699520"/>
                </a:lnTo>
                <a:lnTo>
                  <a:pt x="5396024" y="1695448"/>
                </a:lnTo>
                <a:lnTo>
                  <a:pt x="5392430" y="1699520"/>
                </a:lnTo>
                <a:lnTo>
                  <a:pt x="5400091" y="1699520"/>
                </a:lnTo>
                <a:lnTo>
                  <a:pt x="5411534" y="1710448"/>
                </a:lnTo>
                <a:lnTo>
                  <a:pt x="5426572" y="1725922"/>
                </a:lnTo>
                <a:lnTo>
                  <a:pt x="5415601" y="1730470"/>
                </a:lnTo>
                <a:lnTo>
                  <a:pt x="5411534" y="1738207"/>
                </a:lnTo>
                <a:lnTo>
                  <a:pt x="5400091" y="1738207"/>
                </a:lnTo>
                <a:lnTo>
                  <a:pt x="5396024" y="1746012"/>
                </a:lnTo>
                <a:lnTo>
                  <a:pt x="5403779" y="1741397"/>
                </a:lnTo>
                <a:lnTo>
                  <a:pt x="5403779" y="1749202"/>
                </a:lnTo>
                <a:lnTo>
                  <a:pt x="5419290" y="1741397"/>
                </a:lnTo>
                <a:lnTo>
                  <a:pt x="5431112" y="1749202"/>
                </a:lnTo>
                <a:lnTo>
                  <a:pt x="5434327" y="1753750"/>
                </a:lnTo>
                <a:lnTo>
                  <a:pt x="5426572" y="1761487"/>
                </a:lnTo>
                <a:lnTo>
                  <a:pt x="5434327" y="1761487"/>
                </a:lnTo>
                <a:lnTo>
                  <a:pt x="5434327" y="1769224"/>
                </a:lnTo>
                <a:lnTo>
                  <a:pt x="5426572" y="1769224"/>
                </a:lnTo>
                <a:lnTo>
                  <a:pt x="5431112" y="1772414"/>
                </a:lnTo>
                <a:lnTo>
                  <a:pt x="5431112" y="1780152"/>
                </a:lnTo>
                <a:lnTo>
                  <a:pt x="5426572" y="1780152"/>
                </a:lnTo>
                <a:lnTo>
                  <a:pt x="5426572" y="1784224"/>
                </a:lnTo>
                <a:lnTo>
                  <a:pt x="5434327" y="1787889"/>
                </a:lnTo>
                <a:lnTo>
                  <a:pt x="5426572" y="1791961"/>
                </a:lnTo>
                <a:lnTo>
                  <a:pt x="5426572" y="1787889"/>
                </a:lnTo>
                <a:lnTo>
                  <a:pt x="5423356" y="1791961"/>
                </a:lnTo>
                <a:lnTo>
                  <a:pt x="5415601" y="1810694"/>
                </a:lnTo>
                <a:lnTo>
                  <a:pt x="5407846" y="1830716"/>
                </a:lnTo>
                <a:lnTo>
                  <a:pt x="5400091" y="1830716"/>
                </a:lnTo>
                <a:lnTo>
                  <a:pt x="5400091" y="1833906"/>
                </a:lnTo>
                <a:lnTo>
                  <a:pt x="5403779" y="1838453"/>
                </a:lnTo>
                <a:lnTo>
                  <a:pt x="5400091" y="1846191"/>
                </a:lnTo>
                <a:lnTo>
                  <a:pt x="5400091" y="1857118"/>
                </a:lnTo>
                <a:lnTo>
                  <a:pt x="5400091" y="1864855"/>
                </a:lnTo>
                <a:lnTo>
                  <a:pt x="5392430" y="1875783"/>
                </a:lnTo>
                <a:lnTo>
                  <a:pt x="5385148" y="1883520"/>
                </a:lnTo>
                <a:lnTo>
                  <a:pt x="5372853" y="1888135"/>
                </a:lnTo>
                <a:lnTo>
                  <a:pt x="5377392" y="1891325"/>
                </a:lnTo>
                <a:lnTo>
                  <a:pt x="5365097" y="1903610"/>
                </a:lnTo>
                <a:lnTo>
                  <a:pt x="5357342" y="1906800"/>
                </a:lnTo>
                <a:lnTo>
                  <a:pt x="5354127" y="1906800"/>
                </a:lnTo>
                <a:lnTo>
                  <a:pt x="5346371" y="1926347"/>
                </a:lnTo>
                <a:lnTo>
                  <a:pt x="5330861" y="1930012"/>
                </a:lnTo>
                <a:lnTo>
                  <a:pt x="5326321" y="1934084"/>
                </a:lnTo>
                <a:lnTo>
                  <a:pt x="5318566" y="1930012"/>
                </a:lnTo>
                <a:lnTo>
                  <a:pt x="5315445" y="1934084"/>
                </a:lnTo>
                <a:lnTo>
                  <a:pt x="5311284" y="1930012"/>
                </a:lnTo>
                <a:lnTo>
                  <a:pt x="5299935" y="1937274"/>
                </a:lnTo>
                <a:lnTo>
                  <a:pt x="5288113" y="1926347"/>
                </a:lnTo>
                <a:lnTo>
                  <a:pt x="5292179" y="1945012"/>
                </a:lnTo>
                <a:lnTo>
                  <a:pt x="5272602" y="1952817"/>
                </a:lnTo>
                <a:lnTo>
                  <a:pt x="5268062" y="1949627"/>
                </a:lnTo>
                <a:lnTo>
                  <a:pt x="5268062" y="1952817"/>
                </a:lnTo>
                <a:lnTo>
                  <a:pt x="5260307" y="1957364"/>
                </a:lnTo>
                <a:lnTo>
                  <a:pt x="5252552" y="1960554"/>
                </a:lnTo>
                <a:lnTo>
                  <a:pt x="5241676" y="1965102"/>
                </a:lnTo>
                <a:lnTo>
                  <a:pt x="5229759" y="1968292"/>
                </a:lnTo>
                <a:lnTo>
                  <a:pt x="5229759" y="1965102"/>
                </a:lnTo>
                <a:lnTo>
                  <a:pt x="5226165" y="1976029"/>
                </a:lnTo>
                <a:lnTo>
                  <a:pt x="5233920" y="1983766"/>
                </a:lnTo>
                <a:lnTo>
                  <a:pt x="5222004" y="1988314"/>
                </a:lnTo>
                <a:lnTo>
                  <a:pt x="5218410" y="1972839"/>
                </a:lnTo>
                <a:lnTo>
                  <a:pt x="5214343" y="1965102"/>
                </a:lnTo>
                <a:lnTo>
                  <a:pt x="5222004" y="1960554"/>
                </a:lnTo>
                <a:lnTo>
                  <a:pt x="5211128" y="1952817"/>
                </a:lnTo>
                <a:lnTo>
                  <a:pt x="5206588" y="1960554"/>
                </a:lnTo>
                <a:lnTo>
                  <a:pt x="5198833" y="1957364"/>
                </a:lnTo>
                <a:lnTo>
                  <a:pt x="5191078" y="1952817"/>
                </a:lnTo>
                <a:lnTo>
                  <a:pt x="5187862" y="1952817"/>
                </a:lnTo>
                <a:lnTo>
                  <a:pt x="5187862" y="1960554"/>
                </a:lnTo>
                <a:lnTo>
                  <a:pt x="5180107" y="1960554"/>
                </a:lnTo>
                <a:lnTo>
                  <a:pt x="5175567" y="1965102"/>
                </a:lnTo>
                <a:lnTo>
                  <a:pt x="5167812" y="1965102"/>
                </a:lnTo>
                <a:lnTo>
                  <a:pt x="5167812" y="1972839"/>
                </a:lnTo>
                <a:lnTo>
                  <a:pt x="5160151" y="1972839"/>
                </a:lnTo>
                <a:lnTo>
                  <a:pt x="5152396" y="1980576"/>
                </a:lnTo>
                <a:lnTo>
                  <a:pt x="5152396" y="1991504"/>
                </a:lnTo>
                <a:lnTo>
                  <a:pt x="5149180" y="1996051"/>
                </a:lnTo>
                <a:lnTo>
                  <a:pt x="5141425" y="1999241"/>
                </a:lnTo>
                <a:lnTo>
                  <a:pt x="5137358" y="2018856"/>
                </a:lnTo>
                <a:lnTo>
                  <a:pt x="5152396" y="2037521"/>
                </a:lnTo>
                <a:lnTo>
                  <a:pt x="5160151" y="2052995"/>
                </a:lnTo>
                <a:lnTo>
                  <a:pt x="5180107" y="2073017"/>
                </a:lnTo>
                <a:lnTo>
                  <a:pt x="5187862" y="2076207"/>
                </a:lnTo>
                <a:lnTo>
                  <a:pt x="5191078" y="2080755"/>
                </a:lnTo>
                <a:lnTo>
                  <a:pt x="5198833" y="2088560"/>
                </a:lnTo>
                <a:lnTo>
                  <a:pt x="5206588" y="2099487"/>
                </a:lnTo>
                <a:lnTo>
                  <a:pt x="5211128" y="2099487"/>
                </a:lnTo>
                <a:lnTo>
                  <a:pt x="5211128" y="2111297"/>
                </a:lnTo>
                <a:lnTo>
                  <a:pt x="5222004" y="2142314"/>
                </a:lnTo>
                <a:lnTo>
                  <a:pt x="5222004" y="2150052"/>
                </a:lnTo>
                <a:lnTo>
                  <a:pt x="5226165" y="2153241"/>
                </a:lnTo>
                <a:lnTo>
                  <a:pt x="5222004" y="2157789"/>
                </a:lnTo>
                <a:lnTo>
                  <a:pt x="5222004" y="2160979"/>
                </a:lnTo>
                <a:lnTo>
                  <a:pt x="5226165" y="2165526"/>
                </a:lnTo>
                <a:lnTo>
                  <a:pt x="5222004" y="2173264"/>
                </a:lnTo>
                <a:lnTo>
                  <a:pt x="5226165" y="2176454"/>
                </a:lnTo>
                <a:lnTo>
                  <a:pt x="5218410" y="2188738"/>
                </a:lnTo>
                <a:lnTo>
                  <a:pt x="5206588" y="2196476"/>
                </a:lnTo>
                <a:lnTo>
                  <a:pt x="5198833" y="2196476"/>
                </a:lnTo>
                <a:lnTo>
                  <a:pt x="5195617" y="2204213"/>
                </a:lnTo>
                <a:lnTo>
                  <a:pt x="5175567" y="2211543"/>
                </a:lnTo>
                <a:lnTo>
                  <a:pt x="5172446" y="2215140"/>
                </a:lnTo>
                <a:lnTo>
                  <a:pt x="5167812" y="2227018"/>
                </a:lnTo>
                <a:lnTo>
                  <a:pt x="5160151" y="2219281"/>
                </a:lnTo>
                <a:lnTo>
                  <a:pt x="5160151" y="2234755"/>
                </a:lnTo>
                <a:lnTo>
                  <a:pt x="5149180" y="2234755"/>
                </a:lnTo>
                <a:lnTo>
                  <a:pt x="5133670" y="2245683"/>
                </a:lnTo>
                <a:lnTo>
                  <a:pt x="5133670" y="2222878"/>
                </a:lnTo>
                <a:lnTo>
                  <a:pt x="5137358" y="2219281"/>
                </a:lnTo>
                <a:lnTo>
                  <a:pt x="5133670" y="2211543"/>
                </a:lnTo>
                <a:lnTo>
                  <a:pt x="5129603" y="2211543"/>
                </a:lnTo>
                <a:lnTo>
                  <a:pt x="5125915" y="2207403"/>
                </a:lnTo>
                <a:lnTo>
                  <a:pt x="5114093" y="2204213"/>
                </a:lnTo>
                <a:lnTo>
                  <a:pt x="5110499" y="2204213"/>
                </a:lnTo>
                <a:lnTo>
                  <a:pt x="5110499" y="2196476"/>
                </a:lnTo>
                <a:lnTo>
                  <a:pt x="5106337" y="2191928"/>
                </a:lnTo>
                <a:lnTo>
                  <a:pt x="5103216" y="2196476"/>
                </a:lnTo>
                <a:lnTo>
                  <a:pt x="5095461" y="2188738"/>
                </a:lnTo>
                <a:lnTo>
                  <a:pt x="5095461" y="2181001"/>
                </a:lnTo>
                <a:lnTo>
                  <a:pt x="5087706" y="2173264"/>
                </a:lnTo>
                <a:lnTo>
                  <a:pt x="5067656" y="2160979"/>
                </a:lnTo>
                <a:lnTo>
                  <a:pt x="5048079" y="2157789"/>
                </a:lnTo>
                <a:lnTo>
                  <a:pt x="5052145" y="2142314"/>
                </a:lnTo>
                <a:lnTo>
                  <a:pt x="5032568" y="2145436"/>
                </a:lnTo>
                <a:lnTo>
                  <a:pt x="5032568" y="2160979"/>
                </a:lnTo>
                <a:lnTo>
                  <a:pt x="5032568" y="2173264"/>
                </a:lnTo>
                <a:lnTo>
                  <a:pt x="5024813" y="2188738"/>
                </a:lnTo>
                <a:lnTo>
                  <a:pt x="5021692" y="2207403"/>
                </a:lnTo>
                <a:lnTo>
                  <a:pt x="5017058" y="2215140"/>
                </a:lnTo>
                <a:lnTo>
                  <a:pt x="5021692" y="2238420"/>
                </a:lnTo>
                <a:lnTo>
                  <a:pt x="5032568" y="2234755"/>
                </a:lnTo>
                <a:lnTo>
                  <a:pt x="5036635" y="2250230"/>
                </a:lnTo>
                <a:lnTo>
                  <a:pt x="5040323" y="2250230"/>
                </a:lnTo>
                <a:lnTo>
                  <a:pt x="5048079" y="2281179"/>
                </a:lnTo>
                <a:lnTo>
                  <a:pt x="5059901" y="2284369"/>
                </a:lnTo>
                <a:lnTo>
                  <a:pt x="5070871" y="2284369"/>
                </a:lnTo>
                <a:lnTo>
                  <a:pt x="5079951" y="2299912"/>
                </a:lnTo>
                <a:lnTo>
                  <a:pt x="5106337" y="2330861"/>
                </a:lnTo>
                <a:lnTo>
                  <a:pt x="5106337" y="2350476"/>
                </a:lnTo>
                <a:lnTo>
                  <a:pt x="5110499" y="2361404"/>
                </a:lnTo>
                <a:lnTo>
                  <a:pt x="5110499" y="2369141"/>
                </a:lnTo>
                <a:lnTo>
                  <a:pt x="5118159" y="2373688"/>
                </a:lnTo>
                <a:lnTo>
                  <a:pt x="5125915" y="2400090"/>
                </a:lnTo>
                <a:lnTo>
                  <a:pt x="5121848" y="2392353"/>
                </a:lnTo>
                <a:lnTo>
                  <a:pt x="5118159" y="2400090"/>
                </a:lnTo>
                <a:lnTo>
                  <a:pt x="5114093" y="2404638"/>
                </a:lnTo>
                <a:lnTo>
                  <a:pt x="5110499" y="2400090"/>
                </a:lnTo>
                <a:lnTo>
                  <a:pt x="5098582" y="2389163"/>
                </a:lnTo>
                <a:lnTo>
                  <a:pt x="5083166" y="2381426"/>
                </a:lnTo>
                <a:lnTo>
                  <a:pt x="5067656" y="2365951"/>
                </a:lnTo>
                <a:lnTo>
                  <a:pt x="5063589" y="2358214"/>
                </a:lnTo>
                <a:lnTo>
                  <a:pt x="5052145" y="2345929"/>
                </a:lnTo>
                <a:lnTo>
                  <a:pt x="5052145" y="2338599"/>
                </a:lnTo>
                <a:lnTo>
                  <a:pt x="5052145" y="2327196"/>
                </a:lnTo>
                <a:lnTo>
                  <a:pt x="5048079" y="2323124"/>
                </a:lnTo>
                <a:lnTo>
                  <a:pt x="5044390" y="2307649"/>
                </a:lnTo>
                <a:lnTo>
                  <a:pt x="5040323" y="2292175"/>
                </a:lnTo>
                <a:lnTo>
                  <a:pt x="5032568" y="2281179"/>
                </a:lnTo>
                <a:lnTo>
                  <a:pt x="5024813" y="2273442"/>
                </a:lnTo>
                <a:lnTo>
                  <a:pt x="5013937" y="2257967"/>
                </a:lnTo>
                <a:lnTo>
                  <a:pt x="5009397" y="2250230"/>
                </a:lnTo>
                <a:lnTo>
                  <a:pt x="5006181" y="2253420"/>
                </a:lnTo>
                <a:lnTo>
                  <a:pt x="5006181" y="2261157"/>
                </a:lnTo>
                <a:lnTo>
                  <a:pt x="5001642" y="2257967"/>
                </a:lnTo>
                <a:lnTo>
                  <a:pt x="4998426" y="2242493"/>
                </a:lnTo>
                <a:lnTo>
                  <a:pt x="5001642" y="2227018"/>
                </a:lnTo>
                <a:lnTo>
                  <a:pt x="5006181" y="2219281"/>
                </a:lnTo>
                <a:lnTo>
                  <a:pt x="5006181" y="2215140"/>
                </a:lnTo>
                <a:lnTo>
                  <a:pt x="5001642" y="2204213"/>
                </a:lnTo>
                <a:lnTo>
                  <a:pt x="5006181" y="2196476"/>
                </a:lnTo>
                <a:lnTo>
                  <a:pt x="5006181" y="2176454"/>
                </a:lnTo>
                <a:lnTo>
                  <a:pt x="5001642" y="2176454"/>
                </a:lnTo>
                <a:lnTo>
                  <a:pt x="5006181" y="2173264"/>
                </a:lnTo>
                <a:lnTo>
                  <a:pt x="5006181" y="2153241"/>
                </a:lnTo>
                <a:lnTo>
                  <a:pt x="4993886" y="2130437"/>
                </a:lnTo>
                <a:lnTo>
                  <a:pt x="4993886" y="2138174"/>
                </a:lnTo>
                <a:lnTo>
                  <a:pt x="4990671" y="2138174"/>
                </a:lnTo>
                <a:lnTo>
                  <a:pt x="4986131" y="2119034"/>
                </a:lnTo>
                <a:lnTo>
                  <a:pt x="4982916" y="2099487"/>
                </a:lnTo>
                <a:lnTo>
                  <a:pt x="4978376" y="2083945"/>
                </a:lnTo>
                <a:lnTo>
                  <a:pt x="4978376" y="2073017"/>
                </a:lnTo>
                <a:lnTo>
                  <a:pt x="4970621" y="2073017"/>
                </a:lnTo>
                <a:lnTo>
                  <a:pt x="4967405" y="2065280"/>
                </a:lnTo>
                <a:lnTo>
                  <a:pt x="4962866" y="2057543"/>
                </a:lnTo>
                <a:lnTo>
                  <a:pt x="4959745" y="2060733"/>
                </a:lnTo>
                <a:lnTo>
                  <a:pt x="4959745" y="2073017"/>
                </a:lnTo>
                <a:lnTo>
                  <a:pt x="4951989" y="2080755"/>
                </a:lnTo>
                <a:lnTo>
                  <a:pt x="4936479" y="2088560"/>
                </a:lnTo>
                <a:lnTo>
                  <a:pt x="4932412" y="2091750"/>
                </a:lnTo>
                <a:lnTo>
                  <a:pt x="4924657" y="2088560"/>
                </a:lnTo>
                <a:lnTo>
                  <a:pt x="4916902" y="2088560"/>
                </a:lnTo>
                <a:lnTo>
                  <a:pt x="4916902" y="2083945"/>
                </a:lnTo>
                <a:lnTo>
                  <a:pt x="4909146" y="2088560"/>
                </a:lnTo>
                <a:lnTo>
                  <a:pt x="4909146" y="2065280"/>
                </a:lnTo>
                <a:lnTo>
                  <a:pt x="4913686" y="2045258"/>
                </a:lnTo>
                <a:lnTo>
                  <a:pt x="4909146" y="2034331"/>
                </a:lnTo>
                <a:lnTo>
                  <a:pt x="4898175" y="2018856"/>
                </a:lnTo>
                <a:lnTo>
                  <a:pt x="4898175" y="2022453"/>
                </a:lnTo>
                <a:lnTo>
                  <a:pt x="4885881" y="2011118"/>
                </a:lnTo>
                <a:lnTo>
                  <a:pt x="4893636" y="2014716"/>
                </a:lnTo>
                <a:lnTo>
                  <a:pt x="4898175" y="2011118"/>
                </a:lnTo>
                <a:lnTo>
                  <a:pt x="4885881" y="2003788"/>
                </a:lnTo>
                <a:lnTo>
                  <a:pt x="4881814" y="1996051"/>
                </a:lnTo>
                <a:lnTo>
                  <a:pt x="4878220" y="1991504"/>
                </a:lnTo>
                <a:lnTo>
                  <a:pt x="4870465" y="1988314"/>
                </a:lnTo>
                <a:lnTo>
                  <a:pt x="4866303" y="1988314"/>
                </a:lnTo>
                <a:lnTo>
                  <a:pt x="4855427" y="1972839"/>
                </a:lnTo>
                <a:lnTo>
                  <a:pt x="4850887" y="1960554"/>
                </a:lnTo>
                <a:lnTo>
                  <a:pt x="4847672" y="1945012"/>
                </a:lnTo>
                <a:lnTo>
                  <a:pt x="4835377" y="1934084"/>
                </a:lnTo>
                <a:lnTo>
                  <a:pt x="4824406" y="1930012"/>
                </a:lnTo>
                <a:lnTo>
                  <a:pt x="4819867" y="1918610"/>
                </a:lnTo>
                <a:lnTo>
                  <a:pt x="4808990" y="1914537"/>
                </a:lnTo>
                <a:lnTo>
                  <a:pt x="4808990" y="1922275"/>
                </a:lnTo>
                <a:lnTo>
                  <a:pt x="4816651" y="1922275"/>
                </a:lnTo>
                <a:lnTo>
                  <a:pt x="4819867" y="1934084"/>
                </a:lnTo>
                <a:lnTo>
                  <a:pt x="4816651" y="1937274"/>
                </a:lnTo>
                <a:lnTo>
                  <a:pt x="4819867" y="1945012"/>
                </a:lnTo>
                <a:lnTo>
                  <a:pt x="4816651" y="1957364"/>
                </a:lnTo>
                <a:lnTo>
                  <a:pt x="4808990" y="1949627"/>
                </a:lnTo>
                <a:lnTo>
                  <a:pt x="4808990" y="1945012"/>
                </a:lnTo>
                <a:lnTo>
                  <a:pt x="4804356" y="1949627"/>
                </a:lnTo>
                <a:lnTo>
                  <a:pt x="4808990" y="1957364"/>
                </a:lnTo>
                <a:lnTo>
                  <a:pt x="4801235" y="1957364"/>
                </a:lnTo>
                <a:lnTo>
                  <a:pt x="4796695" y="1957364"/>
                </a:lnTo>
                <a:lnTo>
                  <a:pt x="4785725" y="1960554"/>
                </a:lnTo>
                <a:lnTo>
                  <a:pt x="4785725" y="1952817"/>
                </a:lnTo>
                <a:lnTo>
                  <a:pt x="4777969" y="1965102"/>
                </a:lnTo>
                <a:lnTo>
                  <a:pt x="4773903" y="1960554"/>
                </a:lnTo>
                <a:lnTo>
                  <a:pt x="4773903" y="1949627"/>
                </a:lnTo>
                <a:lnTo>
                  <a:pt x="4770214" y="1949627"/>
                </a:lnTo>
                <a:lnTo>
                  <a:pt x="4770214" y="1957364"/>
                </a:lnTo>
                <a:lnTo>
                  <a:pt x="4754704" y="1965102"/>
                </a:lnTo>
                <a:lnTo>
                  <a:pt x="4747421" y="1968292"/>
                </a:lnTo>
                <a:lnTo>
                  <a:pt x="4747421" y="1972839"/>
                </a:lnTo>
                <a:lnTo>
                  <a:pt x="4750637" y="1983766"/>
                </a:lnTo>
                <a:lnTo>
                  <a:pt x="4747421" y="1991504"/>
                </a:lnTo>
                <a:lnTo>
                  <a:pt x="4742882" y="1996051"/>
                </a:lnTo>
                <a:lnTo>
                  <a:pt x="4739761" y="2003788"/>
                </a:lnTo>
                <a:lnTo>
                  <a:pt x="4724250" y="2006978"/>
                </a:lnTo>
                <a:lnTo>
                  <a:pt x="4724250" y="2003788"/>
                </a:lnTo>
                <a:lnTo>
                  <a:pt x="4716495" y="2006978"/>
                </a:lnTo>
                <a:lnTo>
                  <a:pt x="4719710" y="2006978"/>
                </a:lnTo>
                <a:lnTo>
                  <a:pt x="4700984" y="2034331"/>
                </a:lnTo>
                <a:lnTo>
                  <a:pt x="4684623" y="2045258"/>
                </a:lnTo>
                <a:lnTo>
                  <a:pt x="4669112" y="2060733"/>
                </a:lnTo>
                <a:lnTo>
                  <a:pt x="4661357" y="2068470"/>
                </a:lnTo>
                <a:lnTo>
                  <a:pt x="4665897" y="2073017"/>
                </a:lnTo>
                <a:lnTo>
                  <a:pt x="4650481" y="2080755"/>
                </a:lnTo>
                <a:lnTo>
                  <a:pt x="4642726" y="2083945"/>
                </a:lnTo>
                <a:lnTo>
                  <a:pt x="4634970" y="2091750"/>
                </a:lnTo>
                <a:lnTo>
                  <a:pt x="4630431" y="2091750"/>
                </a:lnTo>
                <a:lnTo>
                  <a:pt x="4622675" y="2096297"/>
                </a:lnTo>
                <a:lnTo>
                  <a:pt x="4619460" y="2111297"/>
                </a:lnTo>
                <a:lnTo>
                  <a:pt x="4622675" y="2122699"/>
                </a:lnTo>
                <a:lnTo>
                  <a:pt x="4622675" y="2130437"/>
                </a:lnTo>
                <a:lnTo>
                  <a:pt x="4622675" y="2142314"/>
                </a:lnTo>
                <a:lnTo>
                  <a:pt x="4619460" y="2142314"/>
                </a:lnTo>
                <a:lnTo>
                  <a:pt x="4627215" y="2153241"/>
                </a:lnTo>
                <a:lnTo>
                  <a:pt x="4619460" y="2168716"/>
                </a:lnTo>
                <a:lnTo>
                  <a:pt x="4614920" y="2181001"/>
                </a:lnTo>
                <a:lnTo>
                  <a:pt x="4619460" y="2211543"/>
                </a:lnTo>
                <a:lnTo>
                  <a:pt x="4607165" y="2211543"/>
                </a:lnTo>
                <a:lnTo>
                  <a:pt x="4599883" y="2227018"/>
                </a:lnTo>
                <a:lnTo>
                  <a:pt x="4611705" y="2230683"/>
                </a:lnTo>
                <a:lnTo>
                  <a:pt x="4607165" y="2234755"/>
                </a:lnTo>
                <a:lnTo>
                  <a:pt x="4592127" y="2234755"/>
                </a:lnTo>
                <a:lnTo>
                  <a:pt x="4584372" y="2242493"/>
                </a:lnTo>
                <a:lnTo>
                  <a:pt x="4584372" y="2250230"/>
                </a:lnTo>
                <a:lnTo>
                  <a:pt x="4573496" y="2257967"/>
                </a:lnTo>
                <a:lnTo>
                  <a:pt x="4545691" y="2219281"/>
                </a:lnTo>
                <a:lnTo>
                  <a:pt x="4550230" y="2222878"/>
                </a:lnTo>
                <a:lnTo>
                  <a:pt x="4534720" y="2188738"/>
                </a:lnTo>
                <a:lnTo>
                  <a:pt x="4522425" y="2168716"/>
                </a:lnTo>
                <a:lnTo>
                  <a:pt x="4507009" y="2138174"/>
                </a:lnTo>
                <a:lnTo>
                  <a:pt x="4499727" y="2114962"/>
                </a:lnTo>
                <a:lnTo>
                  <a:pt x="4487432" y="2096297"/>
                </a:lnTo>
                <a:lnTo>
                  <a:pt x="4468706" y="2037521"/>
                </a:lnTo>
                <a:lnTo>
                  <a:pt x="4464166" y="2022453"/>
                </a:lnTo>
                <a:lnTo>
                  <a:pt x="4460950" y="1996051"/>
                </a:lnTo>
                <a:lnTo>
                  <a:pt x="4460950" y="1980576"/>
                </a:lnTo>
                <a:lnTo>
                  <a:pt x="4456411" y="1972839"/>
                </a:lnTo>
                <a:lnTo>
                  <a:pt x="4456411" y="1968292"/>
                </a:lnTo>
                <a:lnTo>
                  <a:pt x="4460950" y="1965102"/>
                </a:lnTo>
                <a:lnTo>
                  <a:pt x="4456411" y="1960554"/>
                </a:lnTo>
                <a:lnTo>
                  <a:pt x="4453195" y="1952817"/>
                </a:lnTo>
                <a:lnTo>
                  <a:pt x="4460950" y="1952817"/>
                </a:lnTo>
                <a:lnTo>
                  <a:pt x="4460950" y="1949627"/>
                </a:lnTo>
                <a:lnTo>
                  <a:pt x="4448655" y="1949627"/>
                </a:lnTo>
                <a:lnTo>
                  <a:pt x="4448655" y="1957364"/>
                </a:lnTo>
                <a:lnTo>
                  <a:pt x="4440900" y="1960554"/>
                </a:lnTo>
                <a:lnTo>
                  <a:pt x="4448655" y="1965102"/>
                </a:lnTo>
                <a:lnTo>
                  <a:pt x="4445534" y="1976029"/>
                </a:lnTo>
                <a:lnTo>
                  <a:pt x="4422269" y="1983766"/>
                </a:lnTo>
                <a:lnTo>
                  <a:pt x="4406758" y="1976029"/>
                </a:lnTo>
                <a:lnTo>
                  <a:pt x="4379426" y="1949627"/>
                </a:lnTo>
                <a:lnTo>
                  <a:pt x="4387181" y="1949627"/>
                </a:lnTo>
                <a:lnTo>
                  <a:pt x="4406758" y="1941822"/>
                </a:lnTo>
                <a:lnTo>
                  <a:pt x="4406758" y="1934084"/>
                </a:lnTo>
                <a:lnTo>
                  <a:pt x="4391721" y="1941822"/>
                </a:lnTo>
                <a:lnTo>
                  <a:pt x="4371671" y="1930012"/>
                </a:lnTo>
                <a:lnTo>
                  <a:pt x="4368550" y="1918610"/>
                </a:lnTo>
                <a:lnTo>
                  <a:pt x="4371671" y="1914537"/>
                </a:lnTo>
                <a:lnTo>
                  <a:pt x="4368550" y="1914537"/>
                </a:lnTo>
                <a:lnTo>
                  <a:pt x="4364010" y="1918610"/>
                </a:lnTo>
                <a:lnTo>
                  <a:pt x="4345284" y="1910872"/>
                </a:lnTo>
                <a:lnTo>
                  <a:pt x="4340744" y="1899063"/>
                </a:lnTo>
                <a:lnTo>
                  <a:pt x="4337529" y="1891325"/>
                </a:lnTo>
                <a:lnTo>
                  <a:pt x="4329773" y="1891325"/>
                </a:lnTo>
                <a:lnTo>
                  <a:pt x="4325707" y="1880330"/>
                </a:lnTo>
                <a:lnTo>
                  <a:pt x="4317951" y="1875783"/>
                </a:lnTo>
                <a:lnTo>
                  <a:pt x="4310196" y="1880330"/>
                </a:lnTo>
                <a:lnTo>
                  <a:pt x="4287025" y="1883520"/>
                </a:lnTo>
                <a:lnTo>
                  <a:pt x="4287025" y="1888135"/>
                </a:lnTo>
                <a:lnTo>
                  <a:pt x="4279270" y="1883520"/>
                </a:lnTo>
                <a:lnTo>
                  <a:pt x="4271515" y="1880330"/>
                </a:lnTo>
                <a:lnTo>
                  <a:pt x="4256004" y="1883520"/>
                </a:lnTo>
                <a:lnTo>
                  <a:pt x="4240494" y="1883520"/>
                </a:lnTo>
                <a:lnTo>
                  <a:pt x="4228672" y="1888135"/>
                </a:lnTo>
                <a:lnTo>
                  <a:pt x="4217795" y="1883520"/>
                </a:lnTo>
                <a:lnTo>
                  <a:pt x="4197745" y="1880330"/>
                </a:lnTo>
                <a:lnTo>
                  <a:pt x="4179019" y="1880330"/>
                </a:lnTo>
                <a:lnTo>
                  <a:pt x="4158969" y="1875783"/>
                </a:lnTo>
                <a:lnTo>
                  <a:pt x="4136271" y="1872593"/>
                </a:lnTo>
                <a:lnTo>
                  <a:pt x="4128516" y="1853928"/>
                </a:lnTo>
                <a:lnTo>
                  <a:pt x="4117545" y="1841643"/>
                </a:lnTo>
                <a:lnTo>
                  <a:pt x="4105250" y="1846191"/>
                </a:lnTo>
                <a:lnTo>
                  <a:pt x="4097495" y="1849381"/>
                </a:lnTo>
                <a:lnTo>
                  <a:pt x="4089739" y="1853928"/>
                </a:lnTo>
                <a:lnTo>
                  <a:pt x="4082079" y="1857118"/>
                </a:lnTo>
                <a:lnTo>
                  <a:pt x="4066568" y="1853928"/>
                </a:lnTo>
                <a:lnTo>
                  <a:pt x="4051058" y="1846191"/>
                </a:lnTo>
                <a:lnTo>
                  <a:pt x="4039236" y="1838453"/>
                </a:lnTo>
                <a:lnTo>
                  <a:pt x="4031481" y="1830716"/>
                </a:lnTo>
                <a:lnTo>
                  <a:pt x="4015970" y="1826169"/>
                </a:lnTo>
                <a:lnTo>
                  <a:pt x="4005094" y="1807504"/>
                </a:lnTo>
                <a:lnTo>
                  <a:pt x="4000554" y="1799766"/>
                </a:lnTo>
                <a:lnTo>
                  <a:pt x="3992799" y="1795626"/>
                </a:lnTo>
                <a:lnTo>
                  <a:pt x="3985044" y="1780152"/>
                </a:lnTo>
                <a:lnTo>
                  <a:pt x="3981828" y="1772414"/>
                </a:lnTo>
                <a:lnTo>
                  <a:pt x="3974073" y="1780152"/>
                </a:lnTo>
                <a:lnTo>
                  <a:pt x="3962251" y="1772414"/>
                </a:lnTo>
                <a:lnTo>
                  <a:pt x="3962251" y="1769224"/>
                </a:lnTo>
                <a:lnTo>
                  <a:pt x="3958562" y="1769224"/>
                </a:lnTo>
                <a:lnTo>
                  <a:pt x="3958562" y="1780152"/>
                </a:lnTo>
                <a:lnTo>
                  <a:pt x="3950902" y="1780152"/>
                </a:lnTo>
                <a:lnTo>
                  <a:pt x="3946740" y="1780152"/>
                </a:lnTo>
                <a:lnTo>
                  <a:pt x="3938985" y="1780152"/>
                </a:lnTo>
                <a:lnTo>
                  <a:pt x="3943146" y="1784224"/>
                </a:lnTo>
                <a:lnTo>
                  <a:pt x="3946740" y="1784224"/>
                </a:lnTo>
                <a:lnTo>
                  <a:pt x="3946740" y="1787889"/>
                </a:lnTo>
                <a:lnTo>
                  <a:pt x="3938985" y="1791961"/>
                </a:lnTo>
                <a:lnTo>
                  <a:pt x="3943146" y="1795626"/>
                </a:lnTo>
                <a:lnTo>
                  <a:pt x="3950902" y="1810694"/>
                </a:lnTo>
                <a:lnTo>
                  <a:pt x="3954496" y="1822979"/>
                </a:lnTo>
                <a:lnTo>
                  <a:pt x="3962251" y="1826169"/>
                </a:lnTo>
                <a:lnTo>
                  <a:pt x="3962251" y="1833906"/>
                </a:lnTo>
                <a:lnTo>
                  <a:pt x="3970006" y="1833906"/>
                </a:lnTo>
                <a:lnTo>
                  <a:pt x="3970006" y="1838453"/>
                </a:lnTo>
                <a:lnTo>
                  <a:pt x="3977288" y="1846191"/>
                </a:lnTo>
                <a:lnTo>
                  <a:pt x="3985044" y="1849381"/>
                </a:lnTo>
                <a:lnTo>
                  <a:pt x="3989583" y="1861665"/>
                </a:lnTo>
                <a:lnTo>
                  <a:pt x="3989583" y="1864855"/>
                </a:lnTo>
                <a:lnTo>
                  <a:pt x="3985044" y="1864855"/>
                </a:lnTo>
                <a:lnTo>
                  <a:pt x="3989583" y="1872593"/>
                </a:lnTo>
                <a:lnTo>
                  <a:pt x="3992799" y="1880330"/>
                </a:lnTo>
                <a:lnTo>
                  <a:pt x="4000554" y="1888135"/>
                </a:lnTo>
                <a:lnTo>
                  <a:pt x="4008215" y="1899063"/>
                </a:lnTo>
                <a:lnTo>
                  <a:pt x="4005094" y="1880330"/>
                </a:lnTo>
                <a:lnTo>
                  <a:pt x="4008215" y="1875783"/>
                </a:lnTo>
                <a:lnTo>
                  <a:pt x="4012849" y="1869403"/>
                </a:lnTo>
                <a:lnTo>
                  <a:pt x="4020510" y="1875783"/>
                </a:lnTo>
                <a:lnTo>
                  <a:pt x="4020510" y="1888135"/>
                </a:lnTo>
                <a:lnTo>
                  <a:pt x="4020510" y="1899063"/>
                </a:lnTo>
                <a:lnTo>
                  <a:pt x="4020510" y="1906800"/>
                </a:lnTo>
                <a:lnTo>
                  <a:pt x="4023725" y="1910872"/>
                </a:lnTo>
                <a:lnTo>
                  <a:pt x="4028265" y="1914537"/>
                </a:lnTo>
                <a:lnTo>
                  <a:pt x="4039236" y="1914537"/>
                </a:lnTo>
                <a:lnTo>
                  <a:pt x="4043775" y="1910872"/>
                </a:lnTo>
                <a:lnTo>
                  <a:pt x="4066568" y="1910872"/>
                </a:lnTo>
                <a:lnTo>
                  <a:pt x="4077444" y="1906800"/>
                </a:lnTo>
                <a:lnTo>
                  <a:pt x="4085200" y="1899063"/>
                </a:lnTo>
                <a:lnTo>
                  <a:pt x="4097495" y="1883520"/>
                </a:lnTo>
                <a:lnTo>
                  <a:pt x="4108465" y="1872593"/>
                </a:lnTo>
                <a:lnTo>
                  <a:pt x="4113005" y="1864855"/>
                </a:lnTo>
                <a:lnTo>
                  <a:pt x="4117545" y="1869403"/>
                </a:lnTo>
                <a:lnTo>
                  <a:pt x="4117545" y="1875783"/>
                </a:lnTo>
                <a:lnTo>
                  <a:pt x="4117545" y="1888135"/>
                </a:lnTo>
                <a:lnTo>
                  <a:pt x="4132582" y="1910872"/>
                </a:lnTo>
                <a:lnTo>
                  <a:pt x="4158969" y="1918610"/>
                </a:lnTo>
                <a:lnTo>
                  <a:pt x="4171264" y="1922275"/>
                </a:lnTo>
                <a:lnTo>
                  <a:pt x="4186774" y="1941822"/>
                </a:lnTo>
                <a:lnTo>
                  <a:pt x="4194530" y="1945012"/>
                </a:lnTo>
                <a:lnTo>
                  <a:pt x="4186774" y="1968292"/>
                </a:lnTo>
                <a:lnTo>
                  <a:pt x="4171264" y="1991504"/>
                </a:lnTo>
                <a:lnTo>
                  <a:pt x="4166724" y="1991504"/>
                </a:lnTo>
                <a:lnTo>
                  <a:pt x="4163603" y="1988314"/>
                </a:lnTo>
                <a:lnTo>
                  <a:pt x="4158969" y="1999241"/>
                </a:lnTo>
                <a:lnTo>
                  <a:pt x="4155848" y="2011118"/>
                </a:lnTo>
                <a:lnTo>
                  <a:pt x="4158969" y="2022453"/>
                </a:lnTo>
                <a:lnTo>
                  <a:pt x="4140338" y="2026593"/>
                </a:lnTo>
                <a:lnTo>
                  <a:pt x="4132582" y="2034331"/>
                </a:lnTo>
                <a:lnTo>
                  <a:pt x="4132582" y="2042068"/>
                </a:lnTo>
                <a:lnTo>
                  <a:pt x="4128516" y="2045258"/>
                </a:lnTo>
                <a:lnTo>
                  <a:pt x="4108465" y="2049805"/>
                </a:lnTo>
                <a:lnTo>
                  <a:pt x="4108465" y="2060733"/>
                </a:lnTo>
                <a:lnTo>
                  <a:pt x="4105250" y="2065280"/>
                </a:lnTo>
                <a:lnTo>
                  <a:pt x="4097495" y="2065280"/>
                </a:lnTo>
                <a:lnTo>
                  <a:pt x="4077444" y="2068470"/>
                </a:lnTo>
                <a:lnTo>
                  <a:pt x="4066568" y="2073017"/>
                </a:lnTo>
                <a:lnTo>
                  <a:pt x="4051058" y="2080755"/>
                </a:lnTo>
                <a:lnTo>
                  <a:pt x="4046991" y="2091750"/>
                </a:lnTo>
                <a:lnTo>
                  <a:pt x="4046991" y="2096297"/>
                </a:lnTo>
                <a:lnTo>
                  <a:pt x="3997339" y="2114962"/>
                </a:lnTo>
                <a:lnTo>
                  <a:pt x="3985044" y="2119034"/>
                </a:lnTo>
                <a:lnTo>
                  <a:pt x="3977288" y="2130437"/>
                </a:lnTo>
                <a:lnTo>
                  <a:pt x="3966318" y="2130437"/>
                </a:lnTo>
                <a:lnTo>
                  <a:pt x="3962251" y="2130437"/>
                </a:lnTo>
                <a:lnTo>
                  <a:pt x="3943146" y="2142314"/>
                </a:lnTo>
                <a:lnTo>
                  <a:pt x="3915814" y="2145436"/>
                </a:lnTo>
                <a:lnTo>
                  <a:pt x="3903519" y="2150052"/>
                </a:lnTo>
                <a:lnTo>
                  <a:pt x="3903519" y="2157789"/>
                </a:lnTo>
                <a:lnTo>
                  <a:pt x="3892548" y="2157789"/>
                </a:lnTo>
                <a:lnTo>
                  <a:pt x="3877038" y="2157789"/>
                </a:lnTo>
                <a:lnTo>
                  <a:pt x="3869377" y="2153241"/>
                </a:lnTo>
                <a:lnTo>
                  <a:pt x="3865216" y="2142314"/>
                </a:lnTo>
                <a:lnTo>
                  <a:pt x="3862095" y="2119034"/>
                </a:lnTo>
                <a:lnTo>
                  <a:pt x="3854340" y="2099487"/>
                </a:lnTo>
                <a:lnTo>
                  <a:pt x="3854340" y="2088560"/>
                </a:lnTo>
                <a:lnTo>
                  <a:pt x="3854340" y="2080755"/>
                </a:lnTo>
                <a:lnTo>
                  <a:pt x="3842045" y="2057543"/>
                </a:lnTo>
                <a:lnTo>
                  <a:pt x="3831074" y="2045258"/>
                </a:lnTo>
                <a:lnTo>
                  <a:pt x="3811024" y="2014716"/>
                </a:lnTo>
                <a:lnTo>
                  <a:pt x="3800147" y="1996051"/>
                </a:lnTo>
                <a:lnTo>
                  <a:pt x="3784637" y="1991504"/>
                </a:lnTo>
                <a:lnTo>
                  <a:pt x="3772815" y="1972839"/>
                </a:lnTo>
                <a:lnTo>
                  <a:pt x="3772815" y="1957364"/>
                </a:lnTo>
                <a:lnTo>
                  <a:pt x="3772815" y="1949627"/>
                </a:lnTo>
                <a:lnTo>
                  <a:pt x="3754089" y="1914537"/>
                </a:lnTo>
                <a:lnTo>
                  <a:pt x="3738578" y="1906800"/>
                </a:lnTo>
                <a:lnTo>
                  <a:pt x="3729499" y="1895873"/>
                </a:lnTo>
                <a:lnTo>
                  <a:pt x="3734039" y="1891325"/>
                </a:lnTo>
                <a:lnTo>
                  <a:pt x="3718623" y="1872593"/>
                </a:lnTo>
                <a:lnTo>
                  <a:pt x="3703112" y="1846191"/>
                </a:lnTo>
                <a:lnTo>
                  <a:pt x="3691290" y="1826169"/>
                </a:lnTo>
                <a:lnTo>
                  <a:pt x="3683535" y="1822979"/>
                </a:lnTo>
                <a:lnTo>
                  <a:pt x="3675780" y="1822979"/>
                </a:lnTo>
                <a:lnTo>
                  <a:pt x="3680320" y="1807504"/>
                </a:lnTo>
                <a:lnTo>
                  <a:pt x="3680320" y="1795626"/>
                </a:lnTo>
                <a:lnTo>
                  <a:pt x="3680320" y="1780152"/>
                </a:lnTo>
                <a:lnTo>
                  <a:pt x="3679548" y="1778294"/>
                </a:lnTo>
                <a:lnTo>
                  <a:pt x="3680199" y="1780102"/>
                </a:lnTo>
                <a:lnTo>
                  <a:pt x="3680199" y="1795624"/>
                </a:lnTo>
                <a:lnTo>
                  <a:pt x="3676118" y="1795624"/>
                </a:lnTo>
                <a:lnTo>
                  <a:pt x="3676118" y="1802919"/>
                </a:lnTo>
                <a:lnTo>
                  <a:pt x="3672458" y="1822942"/>
                </a:lnTo>
                <a:lnTo>
                  <a:pt x="3668376" y="1830703"/>
                </a:lnTo>
                <a:lnTo>
                  <a:pt x="3649656" y="1815181"/>
                </a:lnTo>
                <a:lnTo>
                  <a:pt x="3645152" y="1802919"/>
                </a:lnTo>
                <a:lnTo>
                  <a:pt x="3641914" y="1799737"/>
                </a:lnTo>
                <a:lnTo>
                  <a:pt x="3634173" y="1787863"/>
                </a:lnTo>
                <a:lnTo>
                  <a:pt x="3629598" y="1787863"/>
                </a:lnTo>
                <a:lnTo>
                  <a:pt x="3629598" y="1791976"/>
                </a:lnTo>
                <a:lnTo>
                  <a:pt x="3634173" y="1799737"/>
                </a:lnTo>
                <a:lnTo>
                  <a:pt x="3652893" y="1826124"/>
                </a:lnTo>
                <a:lnTo>
                  <a:pt x="3652893" y="1833885"/>
                </a:lnTo>
                <a:lnTo>
                  <a:pt x="3664716" y="1853908"/>
                </a:lnTo>
                <a:lnTo>
                  <a:pt x="3676118" y="1872611"/>
                </a:lnTo>
                <a:lnTo>
                  <a:pt x="3698920" y="1914520"/>
                </a:lnTo>
                <a:lnTo>
                  <a:pt x="3703424" y="1918555"/>
                </a:lnTo>
                <a:lnTo>
                  <a:pt x="3698920" y="1918555"/>
                </a:lnTo>
                <a:lnTo>
                  <a:pt x="3706661" y="1941838"/>
                </a:lnTo>
                <a:lnTo>
                  <a:pt x="3714403" y="1945020"/>
                </a:lnTo>
                <a:lnTo>
                  <a:pt x="3718907" y="1952703"/>
                </a:lnTo>
                <a:lnTo>
                  <a:pt x="3726719" y="1960464"/>
                </a:lnTo>
                <a:lnTo>
                  <a:pt x="3729886" y="1972803"/>
                </a:lnTo>
                <a:lnTo>
                  <a:pt x="3738542" y="1980486"/>
                </a:lnTo>
                <a:lnTo>
                  <a:pt x="3734460" y="1980486"/>
                </a:lnTo>
                <a:lnTo>
                  <a:pt x="3746283" y="2026508"/>
                </a:lnTo>
                <a:lnTo>
                  <a:pt x="3754025" y="2034269"/>
                </a:lnTo>
                <a:lnTo>
                  <a:pt x="3764933" y="2042030"/>
                </a:lnTo>
                <a:lnTo>
                  <a:pt x="3769508" y="2045212"/>
                </a:lnTo>
                <a:lnTo>
                  <a:pt x="3777249" y="2068416"/>
                </a:lnTo>
                <a:lnTo>
                  <a:pt x="3784991" y="2091621"/>
                </a:lnTo>
                <a:lnTo>
                  <a:pt x="3792732" y="2107143"/>
                </a:lnTo>
                <a:lnTo>
                  <a:pt x="3795969" y="2107143"/>
                </a:lnTo>
                <a:lnTo>
                  <a:pt x="3795969" y="2099382"/>
                </a:lnTo>
                <a:lnTo>
                  <a:pt x="3803711" y="2111256"/>
                </a:lnTo>
                <a:lnTo>
                  <a:pt x="3808285" y="2111256"/>
                </a:lnTo>
                <a:lnTo>
                  <a:pt x="3819194" y="2114904"/>
                </a:lnTo>
                <a:lnTo>
                  <a:pt x="3834677" y="2129882"/>
                </a:lnTo>
                <a:lnTo>
                  <a:pt x="3846500" y="2145404"/>
                </a:lnTo>
                <a:lnTo>
                  <a:pt x="3857901" y="2153165"/>
                </a:lnTo>
                <a:lnTo>
                  <a:pt x="3862053" y="2153165"/>
                </a:lnTo>
                <a:lnTo>
                  <a:pt x="3865220" y="2157666"/>
                </a:lnTo>
                <a:lnTo>
                  <a:pt x="3869795" y="2173187"/>
                </a:lnTo>
                <a:lnTo>
                  <a:pt x="3854242" y="2180948"/>
                </a:lnTo>
                <a:lnTo>
                  <a:pt x="3854242" y="2184130"/>
                </a:lnTo>
                <a:lnTo>
                  <a:pt x="3865220" y="2180948"/>
                </a:lnTo>
                <a:lnTo>
                  <a:pt x="3869795" y="2184130"/>
                </a:lnTo>
                <a:lnTo>
                  <a:pt x="3885278" y="2203687"/>
                </a:lnTo>
                <a:lnTo>
                  <a:pt x="3896186" y="2207335"/>
                </a:lnTo>
                <a:lnTo>
                  <a:pt x="3919411" y="2196392"/>
                </a:lnTo>
                <a:lnTo>
                  <a:pt x="3935808" y="2199574"/>
                </a:lnTo>
                <a:lnTo>
                  <a:pt x="3954529" y="2191813"/>
                </a:lnTo>
                <a:lnTo>
                  <a:pt x="3962270" y="2191813"/>
                </a:lnTo>
                <a:lnTo>
                  <a:pt x="3982327" y="2188632"/>
                </a:lnTo>
                <a:lnTo>
                  <a:pt x="3993236" y="2188632"/>
                </a:lnTo>
                <a:lnTo>
                  <a:pt x="4008719" y="2184130"/>
                </a:lnTo>
                <a:lnTo>
                  <a:pt x="4016460" y="2180948"/>
                </a:lnTo>
                <a:lnTo>
                  <a:pt x="4020612" y="2173187"/>
                </a:lnTo>
                <a:lnTo>
                  <a:pt x="4032014" y="2176369"/>
                </a:lnTo>
                <a:lnTo>
                  <a:pt x="4028354" y="2188632"/>
                </a:lnTo>
                <a:lnTo>
                  <a:pt x="4028354" y="2191813"/>
                </a:lnTo>
                <a:lnTo>
                  <a:pt x="4028354" y="2207335"/>
                </a:lnTo>
                <a:lnTo>
                  <a:pt x="4024202" y="2226892"/>
                </a:lnTo>
                <a:lnTo>
                  <a:pt x="4008719" y="2250175"/>
                </a:lnTo>
                <a:lnTo>
                  <a:pt x="4005552" y="2257858"/>
                </a:lnTo>
                <a:lnTo>
                  <a:pt x="4005552" y="2265619"/>
                </a:lnTo>
                <a:lnTo>
                  <a:pt x="3990069" y="2288824"/>
                </a:lnTo>
                <a:lnTo>
                  <a:pt x="3990069" y="2296584"/>
                </a:lnTo>
                <a:lnTo>
                  <a:pt x="3966845" y="2330732"/>
                </a:lnTo>
                <a:lnTo>
                  <a:pt x="3931726" y="2365811"/>
                </a:lnTo>
                <a:lnTo>
                  <a:pt x="3908502" y="2384514"/>
                </a:lnTo>
                <a:lnTo>
                  <a:pt x="3869795" y="2415480"/>
                </a:lnTo>
                <a:lnTo>
                  <a:pt x="3838759" y="2450559"/>
                </a:lnTo>
                <a:lnTo>
                  <a:pt x="3834677" y="2458320"/>
                </a:lnTo>
                <a:lnTo>
                  <a:pt x="3823768" y="2466003"/>
                </a:lnTo>
                <a:lnTo>
                  <a:pt x="3823768" y="2469185"/>
                </a:lnTo>
                <a:lnTo>
                  <a:pt x="3816027" y="2473764"/>
                </a:lnTo>
                <a:lnTo>
                  <a:pt x="3808285" y="2476946"/>
                </a:lnTo>
                <a:lnTo>
                  <a:pt x="3803711" y="2489285"/>
                </a:lnTo>
                <a:lnTo>
                  <a:pt x="3795969" y="2507911"/>
                </a:lnTo>
                <a:lnTo>
                  <a:pt x="3788228" y="2519785"/>
                </a:lnTo>
                <a:lnTo>
                  <a:pt x="3780487" y="2535230"/>
                </a:lnTo>
                <a:lnTo>
                  <a:pt x="3780487" y="2550751"/>
                </a:lnTo>
                <a:lnTo>
                  <a:pt x="3784991" y="2558512"/>
                </a:lnTo>
                <a:lnTo>
                  <a:pt x="3788228" y="2561694"/>
                </a:lnTo>
                <a:lnTo>
                  <a:pt x="3792732" y="2566195"/>
                </a:lnTo>
                <a:lnTo>
                  <a:pt x="3792732" y="2569377"/>
                </a:lnTo>
                <a:lnTo>
                  <a:pt x="3788228" y="2573956"/>
                </a:lnTo>
                <a:lnTo>
                  <a:pt x="3792732" y="2584899"/>
                </a:lnTo>
                <a:lnTo>
                  <a:pt x="3788228" y="2597161"/>
                </a:lnTo>
                <a:lnTo>
                  <a:pt x="3792732" y="2612217"/>
                </a:lnTo>
                <a:lnTo>
                  <a:pt x="3795969" y="2627738"/>
                </a:lnTo>
                <a:lnTo>
                  <a:pt x="3803711" y="2631386"/>
                </a:lnTo>
                <a:lnTo>
                  <a:pt x="3808285" y="2635422"/>
                </a:lnTo>
                <a:lnTo>
                  <a:pt x="3808285" y="2638604"/>
                </a:lnTo>
                <a:lnTo>
                  <a:pt x="3811452" y="2646364"/>
                </a:lnTo>
                <a:lnTo>
                  <a:pt x="3808285" y="2658704"/>
                </a:lnTo>
                <a:lnTo>
                  <a:pt x="3808285" y="2669647"/>
                </a:lnTo>
                <a:lnTo>
                  <a:pt x="3808285" y="2681909"/>
                </a:lnTo>
                <a:lnTo>
                  <a:pt x="3811452" y="2689670"/>
                </a:lnTo>
                <a:lnTo>
                  <a:pt x="3808285" y="2692852"/>
                </a:lnTo>
                <a:lnTo>
                  <a:pt x="3811452" y="2700612"/>
                </a:lnTo>
                <a:lnTo>
                  <a:pt x="3811452" y="2719238"/>
                </a:lnTo>
                <a:lnTo>
                  <a:pt x="3816027" y="2723817"/>
                </a:lnTo>
                <a:lnTo>
                  <a:pt x="3811452" y="2731578"/>
                </a:lnTo>
                <a:lnTo>
                  <a:pt x="3808285" y="2734760"/>
                </a:lnTo>
                <a:lnTo>
                  <a:pt x="3811452" y="2739261"/>
                </a:lnTo>
                <a:lnTo>
                  <a:pt x="3803711" y="2746556"/>
                </a:lnTo>
                <a:lnTo>
                  <a:pt x="3795969" y="2757965"/>
                </a:lnTo>
                <a:lnTo>
                  <a:pt x="3792732" y="2762078"/>
                </a:lnTo>
                <a:lnTo>
                  <a:pt x="3788228" y="2765726"/>
                </a:lnTo>
                <a:lnTo>
                  <a:pt x="3777249" y="2769839"/>
                </a:lnTo>
                <a:lnTo>
                  <a:pt x="3772675" y="2777522"/>
                </a:lnTo>
                <a:lnTo>
                  <a:pt x="3749943" y="2785283"/>
                </a:lnTo>
                <a:lnTo>
                  <a:pt x="3734460" y="2793044"/>
                </a:lnTo>
                <a:lnTo>
                  <a:pt x="3729886" y="2796226"/>
                </a:lnTo>
                <a:lnTo>
                  <a:pt x="3729886" y="2800805"/>
                </a:lnTo>
                <a:lnTo>
                  <a:pt x="3718907" y="2811747"/>
                </a:lnTo>
                <a:lnTo>
                  <a:pt x="3706661" y="2819431"/>
                </a:lnTo>
                <a:lnTo>
                  <a:pt x="3687941" y="2839531"/>
                </a:lnTo>
                <a:lnTo>
                  <a:pt x="3683859" y="2846749"/>
                </a:lnTo>
                <a:lnTo>
                  <a:pt x="3687941" y="2858157"/>
                </a:lnTo>
                <a:lnTo>
                  <a:pt x="3691178" y="2873213"/>
                </a:lnTo>
                <a:lnTo>
                  <a:pt x="3695682" y="2888657"/>
                </a:lnTo>
                <a:lnTo>
                  <a:pt x="3695682" y="2885475"/>
                </a:lnTo>
                <a:lnTo>
                  <a:pt x="3698920" y="2888657"/>
                </a:lnTo>
                <a:lnTo>
                  <a:pt x="3698920" y="2904179"/>
                </a:lnTo>
                <a:lnTo>
                  <a:pt x="3695682" y="2911940"/>
                </a:lnTo>
                <a:lnTo>
                  <a:pt x="3691178" y="2927384"/>
                </a:lnTo>
                <a:lnTo>
                  <a:pt x="3695682" y="2924202"/>
                </a:lnTo>
                <a:lnTo>
                  <a:pt x="3698920" y="2931963"/>
                </a:lnTo>
                <a:lnTo>
                  <a:pt x="3687941" y="2939724"/>
                </a:lnTo>
                <a:lnTo>
                  <a:pt x="3657397" y="2950589"/>
                </a:lnTo>
                <a:lnTo>
                  <a:pt x="3649656" y="2954702"/>
                </a:lnTo>
                <a:lnTo>
                  <a:pt x="3641914" y="2962463"/>
                </a:lnTo>
                <a:lnTo>
                  <a:pt x="3634173" y="2966110"/>
                </a:lnTo>
                <a:lnTo>
                  <a:pt x="3637410" y="2973405"/>
                </a:lnTo>
                <a:lnTo>
                  <a:pt x="3641914" y="2970224"/>
                </a:lnTo>
                <a:lnTo>
                  <a:pt x="3641914" y="2973405"/>
                </a:lnTo>
                <a:lnTo>
                  <a:pt x="3641914" y="2988849"/>
                </a:lnTo>
                <a:lnTo>
                  <a:pt x="3634173" y="3008950"/>
                </a:lnTo>
                <a:lnTo>
                  <a:pt x="3626431" y="3027576"/>
                </a:lnTo>
                <a:lnTo>
                  <a:pt x="3598633" y="3050858"/>
                </a:lnTo>
                <a:lnTo>
                  <a:pt x="3598633" y="3058542"/>
                </a:lnTo>
                <a:lnTo>
                  <a:pt x="3583642" y="3073598"/>
                </a:lnTo>
                <a:lnTo>
                  <a:pt x="3583642" y="3081358"/>
                </a:lnTo>
                <a:lnTo>
                  <a:pt x="3564500" y="3096802"/>
                </a:lnTo>
                <a:lnTo>
                  <a:pt x="3544865" y="3116825"/>
                </a:lnTo>
                <a:lnTo>
                  <a:pt x="3506157" y="3143290"/>
                </a:lnTo>
                <a:lnTo>
                  <a:pt x="3490674" y="3143290"/>
                </a:lnTo>
                <a:lnTo>
                  <a:pt x="3486522" y="3147403"/>
                </a:lnTo>
                <a:lnTo>
                  <a:pt x="3475614" y="3147403"/>
                </a:lnTo>
                <a:lnTo>
                  <a:pt x="3471039" y="3151051"/>
                </a:lnTo>
                <a:lnTo>
                  <a:pt x="3447815" y="3147403"/>
                </a:lnTo>
                <a:lnTo>
                  <a:pt x="3436906" y="3147403"/>
                </a:lnTo>
                <a:lnTo>
                  <a:pt x="3416849" y="3147403"/>
                </a:lnTo>
                <a:lnTo>
                  <a:pt x="3416849" y="3151051"/>
                </a:lnTo>
                <a:lnTo>
                  <a:pt x="3401788" y="3155086"/>
                </a:lnTo>
                <a:lnTo>
                  <a:pt x="3382646" y="3155086"/>
                </a:lnTo>
                <a:lnTo>
                  <a:pt x="3378564" y="3158734"/>
                </a:lnTo>
                <a:lnTo>
                  <a:pt x="3375397" y="3166495"/>
                </a:lnTo>
                <a:lnTo>
                  <a:pt x="3363081" y="3162847"/>
                </a:lnTo>
                <a:lnTo>
                  <a:pt x="3355340" y="3155086"/>
                </a:lnTo>
                <a:lnTo>
                  <a:pt x="3352102" y="3155086"/>
                </a:lnTo>
                <a:lnTo>
                  <a:pt x="3352102" y="3147403"/>
                </a:lnTo>
                <a:lnTo>
                  <a:pt x="3343024" y="3147403"/>
                </a:lnTo>
                <a:lnTo>
                  <a:pt x="3343024" y="3151051"/>
                </a:lnTo>
                <a:lnTo>
                  <a:pt x="3339857" y="3151051"/>
                </a:lnTo>
                <a:lnTo>
                  <a:pt x="3343024" y="3140108"/>
                </a:lnTo>
                <a:lnTo>
                  <a:pt x="3332115" y="3120085"/>
                </a:lnTo>
                <a:lnTo>
                  <a:pt x="3332115" y="3116825"/>
                </a:lnTo>
                <a:lnTo>
                  <a:pt x="3339857" y="3116825"/>
                </a:lnTo>
                <a:lnTo>
                  <a:pt x="3343024" y="3104563"/>
                </a:lnTo>
                <a:lnTo>
                  <a:pt x="3339857" y="3093620"/>
                </a:lnTo>
                <a:lnTo>
                  <a:pt x="3324303" y="3062655"/>
                </a:lnTo>
                <a:lnTo>
                  <a:pt x="3312480" y="3035337"/>
                </a:lnTo>
                <a:lnTo>
                  <a:pt x="3308820" y="3024394"/>
                </a:lnTo>
                <a:lnTo>
                  <a:pt x="3293830" y="3008950"/>
                </a:lnTo>
                <a:lnTo>
                  <a:pt x="3286089" y="2988849"/>
                </a:lnTo>
                <a:lnTo>
                  <a:pt x="3286089" y="2981166"/>
                </a:lnTo>
                <a:lnTo>
                  <a:pt x="3281514" y="2973405"/>
                </a:lnTo>
                <a:lnTo>
                  <a:pt x="3278347" y="2946941"/>
                </a:lnTo>
                <a:lnTo>
                  <a:pt x="3273773" y="2935145"/>
                </a:lnTo>
                <a:lnTo>
                  <a:pt x="3270535" y="2916441"/>
                </a:lnTo>
                <a:lnTo>
                  <a:pt x="3270535" y="2900997"/>
                </a:lnTo>
                <a:lnTo>
                  <a:pt x="3270535" y="2888657"/>
                </a:lnTo>
                <a:lnTo>
                  <a:pt x="3262794" y="2877714"/>
                </a:lnTo>
                <a:lnTo>
                  <a:pt x="3247311" y="2842713"/>
                </a:lnTo>
                <a:lnTo>
                  <a:pt x="3231828" y="2816249"/>
                </a:lnTo>
                <a:lnTo>
                  <a:pt x="3227746" y="2803986"/>
                </a:lnTo>
                <a:lnTo>
                  <a:pt x="3220005" y="2788465"/>
                </a:lnTo>
                <a:lnTo>
                  <a:pt x="3220005" y="2777522"/>
                </a:lnTo>
                <a:lnTo>
                  <a:pt x="3220005" y="2762078"/>
                </a:lnTo>
                <a:lnTo>
                  <a:pt x="3216345" y="2750204"/>
                </a:lnTo>
                <a:lnTo>
                  <a:pt x="3224087" y="2746556"/>
                </a:lnTo>
                <a:lnTo>
                  <a:pt x="3231828" y="2726999"/>
                </a:lnTo>
                <a:lnTo>
                  <a:pt x="3231828" y="2708296"/>
                </a:lnTo>
                <a:lnTo>
                  <a:pt x="3239570" y="2692852"/>
                </a:lnTo>
                <a:lnTo>
                  <a:pt x="3242807" y="2685091"/>
                </a:lnTo>
                <a:lnTo>
                  <a:pt x="3250548" y="2677330"/>
                </a:lnTo>
                <a:lnTo>
                  <a:pt x="3258290" y="2674148"/>
                </a:lnTo>
                <a:lnTo>
                  <a:pt x="3262794" y="2654125"/>
                </a:lnTo>
                <a:lnTo>
                  <a:pt x="3258290" y="2638604"/>
                </a:lnTo>
                <a:lnTo>
                  <a:pt x="3250548" y="2623625"/>
                </a:lnTo>
                <a:lnTo>
                  <a:pt x="3247311" y="2604922"/>
                </a:lnTo>
                <a:lnTo>
                  <a:pt x="3255053" y="2597161"/>
                </a:lnTo>
                <a:lnTo>
                  <a:pt x="3242807" y="2561694"/>
                </a:lnTo>
                <a:lnTo>
                  <a:pt x="3231828" y="2542990"/>
                </a:lnTo>
                <a:lnTo>
                  <a:pt x="3242807" y="2542990"/>
                </a:lnTo>
                <a:lnTo>
                  <a:pt x="3247311" y="2538411"/>
                </a:lnTo>
                <a:lnTo>
                  <a:pt x="3234995" y="2538411"/>
                </a:lnTo>
                <a:lnTo>
                  <a:pt x="3231828" y="2535230"/>
                </a:lnTo>
                <a:lnTo>
                  <a:pt x="3231828" y="2531194"/>
                </a:lnTo>
                <a:lnTo>
                  <a:pt x="3227746" y="2523433"/>
                </a:lnTo>
                <a:lnTo>
                  <a:pt x="3224087" y="2515672"/>
                </a:lnTo>
                <a:lnTo>
                  <a:pt x="3208604" y="2496969"/>
                </a:lnTo>
                <a:lnTo>
                  <a:pt x="3189039" y="2476946"/>
                </a:lnTo>
                <a:lnTo>
                  <a:pt x="3181227" y="2469185"/>
                </a:lnTo>
                <a:lnTo>
                  <a:pt x="3189039" y="2473764"/>
                </a:lnTo>
                <a:lnTo>
                  <a:pt x="3189039" y="2469185"/>
                </a:lnTo>
                <a:lnTo>
                  <a:pt x="3178060" y="2466003"/>
                </a:lnTo>
                <a:lnTo>
                  <a:pt x="3173486" y="2458320"/>
                </a:lnTo>
                <a:lnTo>
                  <a:pt x="3178060" y="2458320"/>
                </a:lnTo>
                <a:lnTo>
                  <a:pt x="3173486" y="2453741"/>
                </a:lnTo>
                <a:lnTo>
                  <a:pt x="3178060" y="2450559"/>
                </a:lnTo>
                <a:lnTo>
                  <a:pt x="3173486" y="2445980"/>
                </a:lnTo>
                <a:lnTo>
                  <a:pt x="3170319" y="2450559"/>
                </a:lnTo>
                <a:lnTo>
                  <a:pt x="3165744" y="2438219"/>
                </a:lnTo>
                <a:lnTo>
                  <a:pt x="3162577" y="2430924"/>
                </a:lnTo>
                <a:lnTo>
                  <a:pt x="3170319" y="2430924"/>
                </a:lnTo>
                <a:lnTo>
                  <a:pt x="3173486" y="2415480"/>
                </a:lnTo>
                <a:lnTo>
                  <a:pt x="3178060" y="2419593"/>
                </a:lnTo>
                <a:lnTo>
                  <a:pt x="3185802" y="2415480"/>
                </a:lnTo>
                <a:lnTo>
                  <a:pt x="3173486" y="2411833"/>
                </a:lnTo>
                <a:lnTo>
                  <a:pt x="3173486" y="2404537"/>
                </a:lnTo>
                <a:lnTo>
                  <a:pt x="3178060" y="2404537"/>
                </a:lnTo>
                <a:lnTo>
                  <a:pt x="3178060" y="2396777"/>
                </a:lnTo>
                <a:lnTo>
                  <a:pt x="3173486" y="2392275"/>
                </a:lnTo>
                <a:lnTo>
                  <a:pt x="3181227" y="2376754"/>
                </a:lnTo>
                <a:lnTo>
                  <a:pt x="3181227" y="2365811"/>
                </a:lnTo>
                <a:lnTo>
                  <a:pt x="3181227" y="2350367"/>
                </a:lnTo>
                <a:lnTo>
                  <a:pt x="3181227" y="2338027"/>
                </a:lnTo>
                <a:lnTo>
                  <a:pt x="3173486" y="2334845"/>
                </a:lnTo>
                <a:lnTo>
                  <a:pt x="3170319" y="2334845"/>
                </a:lnTo>
                <a:lnTo>
                  <a:pt x="3165744" y="2327084"/>
                </a:lnTo>
                <a:lnTo>
                  <a:pt x="3158003" y="2323049"/>
                </a:lnTo>
                <a:lnTo>
                  <a:pt x="3154836" y="2323049"/>
                </a:lnTo>
                <a:lnTo>
                  <a:pt x="3150261" y="2319401"/>
                </a:lnTo>
                <a:lnTo>
                  <a:pt x="3150261" y="2323049"/>
                </a:lnTo>
                <a:lnTo>
                  <a:pt x="3134778" y="2327084"/>
                </a:lnTo>
                <a:lnTo>
                  <a:pt x="3122955" y="2323049"/>
                </a:lnTo>
                <a:lnTo>
                  <a:pt x="3122955" y="2327084"/>
                </a:lnTo>
                <a:lnTo>
                  <a:pt x="3107472" y="2330732"/>
                </a:lnTo>
                <a:lnTo>
                  <a:pt x="3099731" y="2327084"/>
                </a:lnTo>
                <a:lnTo>
                  <a:pt x="3088752" y="2311640"/>
                </a:lnTo>
                <a:lnTo>
                  <a:pt x="3091919" y="2307527"/>
                </a:lnTo>
                <a:lnTo>
                  <a:pt x="3091919" y="2303880"/>
                </a:lnTo>
                <a:lnTo>
                  <a:pt x="3084177" y="2303880"/>
                </a:lnTo>
                <a:lnTo>
                  <a:pt x="3081010" y="2292083"/>
                </a:lnTo>
                <a:lnTo>
                  <a:pt x="3065528" y="2284322"/>
                </a:lnTo>
                <a:lnTo>
                  <a:pt x="3042303" y="2284322"/>
                </a:lnTo>
                <a:lnTo>
                  <a:pt x="3030409" y="2284322"/>
                </a:lnTo>
                <a:lnTo>
                  <a:pt x="3014927" y="2288824"/>
                </a:lnTo>
                <a:lnTo>
                  <a:pt x="3011760" y="2288824"/>
                </a:lnTo>
                <a:lnTo>
                  <a:pt x="3004018" y="2292083"/>
                </a:lnTo>
                <a:lnTo>
                  <a:pt x="2999444" y="2296584"/>
                </a:lnTo>
                <a:lnTo>
                  <a:pt x="2983961" y="2299766"/>
                </a:lnTo>
                <a:lnTo>
                  <a:pt x="2973052" y="2303880"/>
                </a:lnTo>
                <a:lnTo>
                  <a:pt x="2948843" y="2311640"/>
                </a:lnTo>
                <a:lnTo>
                  <a:pt x="2937934" y="2315288"/>
                </a:lnTo>
                <a:lnTo>
                  <a:pt x="2922451" y="2315288"/>
                </a:lnTo>
                <a:lnTo>
                  <a:pt x="2914710" y="2311640"/>
                </a:lnTo>
                <a:lnTo>
                  <a:pt x="2914710" y="2303880"/>
                </a:lnTo>
                <a:lnTo>
                  <a:pt x="2910135" y="2311640"/>
                </a:lnTo>
                <a:lnTo>
                  <a:pt x="2899227" y="2307527"/>
                </a:lnTo>
                <a:lnTo>
                  <a:pt x="2891485" y="2311640"/>
                </a:lnTo>
                <a:lnTo>
                  <a:pt x="2868191" y="2311640"/>
                </a:lnTo>
                <a:lnTo>
                  <a:pt x="2848626" y="2315288"/>
                </a:lnTo>
                <a:lnTo>
                  <a:pt x="2825402" y="2327084"/>
                </a:lnTo>
                <a:lnTo>
                  <a:pt x="2806681" y="2323049"/>
                </a:lnTo>
                <a:lnTo>
                  <a:pt x="2771634" y="2296584"/>
                </a:lnTo>
                <a:lnTo>
                  <a:pt x="2748409" y="2276562"/>
                </a:lnTo>
                <a:lnTo>
                  <a:pt x="2732856" y="2268801"/>
                </a:lnTo>
                <a:lnTo>
                  <a:pt x="2712869" y="2261040"/>
                </a:lnTo>
                <a:lnTo>
                  <a:pt x="2712869" y="2253357"/>
                </a:lnTo>
                <a:lnTo>
                  <a:pt x="2705550" y="2242414"/>
                </a:lnTo>
                <a:lnTo>
                  <a:pt x="2705550" y="2234653"/>
                </a:lnTo>
                <a:lnTo>
                  <a:pt x="2705550" y="2230540"/>
                </a:lnTo>
                <a:lnTo>
                  <a:pt x="2701890" y="2222857"/>
                </a:lnTo>
                <a:lnTo>
                  <a:pt x="2697808" y="2215096"/>
                </a:lnTo>
                <a:lnTo>
                  <a:pt x="2682325" y="2203687"/>
                </a:lnTo>
                <a:lnTo>
                  <a:pt x="2678666" y="2196392"/>
                </a:lnTo>
                <a:lnTo>
                  <a:pt x="2671347" y="2191813"/>
                </a:lnTo>
                <a:lnTo>
                  <a:pt x="2666842" y="2184130"/>
                </a:lnTo>
                <a:lnTo>
                  <a:pt x="2663605" y="2188632"/>
                </a:lnTo>
                <a:lnTo>
                  <a:pt x="2663605" y="2173187"/>
                </a:lnTo>
                <a:lnTo>
                  <a:pt x="2651359" y="2173187"/>
                </a:lnTo>
                <a:lnTo>
                  <a:pt x="2651359" y="2168609"/>
                </a:lnTo>
                <a:lnTo>
                  <a:pt x="2643548" y="2165427"/>
                </a:lnTo>
                <a:lnTo>
                  <a:pt x="2635806" y="2160848"/>
                </a:lnTo>
                <a:lnTo>
                  <a:pt x="2651359" y="2153165"/>
                </a:lnTo>
                <a:lnTo>
                  <a:pt x="2635806" y="2153165"/>
                </a:lnTo>
                <a:lnTo>
                  <a:pt x="2632639" y="2145404"/>
                </a:lnTo>
                <a:lnTo>
                  <a:pt x="2632639" y="2142222"/>
                </a:lnTo>
                <a:lnTo>
                  <a:pt x="2635806" y="2137643"/>
                </a:lnTo>
                <a:lnTo>
                  <a:pt x="2635806" y="2134461"/>
                </a:lnTo>
                <a:lnTo>
                  <a:pt x="2635806" y="2129882"/>
                </a:lnTo>
                <a:lnTo>
                  <a:pt x="2640381" y="2126700"/>
                </a:lnTo>
                <a:lnTo>
                  <a:pt x="2632639" y="2126700"/>
                </a:lnTo>
                <a:lnTo>
                  <a:pt x="2628065" y="2122587"/>
                </a:lnTo>
                <a:lnTo>
                  <a:pt x="2624898" y="2111256"/>
                </a:lnTo>
                <a:lnTo>
                  <a:pt x="2628065" y="2103495"/>
                </a:lnTo>
                <a:lnTo>
                  <a:pt x="2635806" y="2091621"/>
                </a:lnTo>
                <a:lnTo>
                  <a:pt x="2640381" y="2080756"/>
                </a:lnTo>
                <a:lnTo>
                  <a:pt x="2643548" y="2065235"/>
                </a:lnTo>
                <a:lnTo>
                  <a:pt x="2651359" y="2045212"/>
                </a:lnTo>
                <a:lnTo>
                  <a:pt x="2648122" y="2022395"/>
                </a:lnTo>
                <a:lnTo>
                  <a:pt x="2640381" y="2011064"/>
                </a:lnTo>
                <a:lnTo>
                  <a:pt x="2648122" y="2011064"/>
                </a:lnTo>
                <a:lnTo>
                  <a:pt x="2648122" y="1999190"/>
                </a:lnTo>
                <a:lnTo>
                  <a:pt x="2643548" y="1983746"/>
                </a:lnTo>
                <a:lnTo>
                  <a:pt x="2640381" y="1988247"/>
                </a:lnTo>
                <a:lnTo>
                  <a:pt x="2635806" y="1975985"/>
                </a:lnTo>
                <a:lnTo>
                  <a:pt x="2632639" y="1975985"/>
                </a:lnTo>
                <a:lnTo>
                  <a:pt x="2635806" y="1957282"/>
                </a:lnTo>
                <a:lnTo>
                  <a:pt x="2643548" y="1949521"/>
                </a:lnTo>
                <a:lnTo>
                  <a:pt x="2648122" y="1941838"/>
                </a:lnTo>
                <a:lnTo>
                  <a:pt x="2651359" y="1934077"/>
                </a:lnTo>
                <a:lnTo>
                  <a:pt x="2655864" y="1926316"/>
                </a:lnTo>
                <a:lnTo>
                  <a:pt x="2663605" y="1914520"/>
                </a:lnTo>
                <a:lnTo>
                  <a:pt x="2678666" y="1898998"/>
                </a:lnTo>
                <a:lnTo>
                  <a:pt x="2678666" y="1883476"/>
                </a:lnTo>
                <a:lnTo>
                  <a:pt x="2686407" y="1868964"/>
                </a:lnTo>
                <a:lnTo>
                  <a:pt x="2705550" y="1849329"/>
                </a:lnTo>
                <a:lnTo>
                  <a:pt x="2717373" y="1830703"/>
                </a:lnTo>
                <a:lnTo>
                  <a:pt x="2740668" y="1822942"/>
                </a:lnTo>
                <a:lnTo>
                  <a:pt x="2756151" y="1815181"/>
                </a:lnTo>
                <a:lnTo>
                  <a:pt x="2775715" y="1795624"/>
                </a:lnTo>
                <a:lnTo>
                  <a:pt x="2786624" y="1776455"/>
                </a:lnTo>
                <a:lnTo>
                  <a:pt x="2783457" y="1768771"/>
                </a:lnTo>
                <a:lnTo>
                  <a:pt x="2783457" y="1749137"/>
                </a:lnTo>
                <a:lnTo>
                  <a:pt x="2791198" y="1738194"/>
                </a:lnTo>
                <a:lnTo>
                  <a:pt x="2794436" y="1725932"/>
                </a:lnTo>
                <a:lnTo>
                  <a:pt x="2806681" y="1710410"/>
                </a:lnTo>
                <a:lnTo>
                  <a:pt x="2822164" y="1702727"/>
                </a:lnTo>
                <a:lnTo>
                  <a:pt x="2845459" y="1691784"/>
                </a:lnTo>
                <a:lnTo>
                  <a:pt x="2852708" y="1672149"/>
                </a:lnTo>
                <a:lnTo>
                  <a:pt x="2860449" y="1653523"/>
                </a:lnTo>
                <a:lnTo>
                  <a:pt x="2871850" y="1653523"/>
                </a:lnTo>
                <a:lnTo>
                  <a:pt x="2883744" y="1664466"/>
                </a:lnTo>
                <a:lnTo>
                  <a:pt x="2902394" y="1664466"/>
                </a:lnTo>
                <a:lnTo>
                  <a:pt x="2914710" y="1664466"/>
                </a:lnTo>
                <a:lnTo>
                  <a:pt x="2922451" y="1661284"/>
                </a:lnTo>
                <a:lnTo>
                  <a:pt x="2925618" y="1668502"/>
                </a:lnTo>
                <a:lnTo>
                  <a:pt x="2937934" y="1668502"/>
                </a:lnTo>
                <a:lnTo>
                  <a:pt x="2945676" y="1668502"/>
                </a:lnTo>
                <a:lnTo>
                  <a:pt x="2953417" y="1661284"/>
                </a:lnTo>
                <a:lnTo>
                  <a:pt x="2965311" y="1656705"/>
                </a:lnTo>
                <a:lnTo>
                  <a:pt x="2973052" y="1653523"/>
                </a:lnTo>
                <a:lnTo>
                  <a:pt x="2980794" y="1648944"/>
                </a:lnTo>
                <a:lnTo>
                  <a:pt x="2991702" y="1641184"/>
                </a:lnTo>
                <a:lnTo>
                  <a:pt x="3014927" y="1633500"/>
                </a:lnTo>
                <a:lnTo>
                  <a:pt x="3034562" y="1633500"/>
                </a:lnTo>
                <a:lnTo>
                  <a:pt x="3045963" y="1630319"/>
                </a:lnTo>
                <a:lnTo>
                  <a:pt x="3053704" y="1625740"/>
                </a:lnTo>
                <a:lnTo>
                  <a:pt x="3068694" y="1625740"/>
                </a:lnTo>
                <a:lnTo>
                  <a:pt x="3081010" y="1633500"/>
                </a:lnTo>
                <a:lnTo>
                  <a:pt x="3088752" y="1633500"/>
                </a:lnTo>
                <a:lnTo>
                  <a:pt x="3096493" y="1630319"/>
                </a:lnTo>
                <a:lnTo>
                  <a:pt x="3107472" y="1622558"/>
                </a:lnTo>
                <a:lnTo>
                  <a:pt x="3111976" y="1622558"/>
                </a:lnTo>
                <a:lnTo>
                  <a:pt x="3119718" y="1625740"/>
                </a:lnTo>
                <a:lnTo>
                  <a:pt x="3122955" y="1622558"/>
                </a:lnTo>
                <a:lnTo>
                  <a:pt x="3138438" y="1630319"/>
                </a:lnTo>
                <a:lnTo>
                  <a:pt x="3154836" y="1625740"/>
                </a:lnTo>
                <a:lnTo>
                  <a:pt x="3162577" y="1617979"/>
                </a:lnTo>
                <a:lnTo>
                  <a:pt x="3173486" y="1614797"/>
                </a:lnTo>
                <a:lnTo>
                  <a:pt x="3181227" y="1617979"/>
                </a:lnTo>
                <a:lnTo>
                  <a:pt x="3185802" y="1630319"/>
                </a:lnTo>
                <a:lnTo>
                  <a:pt x="3196780" y="1622558"/>
                </a:lnTo>
                <a:lnTo>
                  <a:pt x="3201285" y="1625740"/>
                </a:lnTo>
                <a:lnTo>
                  <a:pt x="3193543" y="1633500"/>
                </a:lnTo>
                <a:lnTo>
                  <a:pt x="3189039" y="1645763"/>
                </a:lnTo>
                <a:lnTo>
                  <a:pt x="3196780" y="1653523"/>
                </a:lnTo>
                <a:lnTo>
                  <a:pt x="3201285" y="1664466"/>
                </a:lnTo>
                <a:lnTo>
                  <a:pt x="3193543" y="1676263"/>
                </a:lnTo>
                <a:lnTo>
                  <a:pt x="3181227" y="1687671"/>
                </a:lnTo>
                <a:lnTo>
                  <a:pt x="3185802" y="1699545"/>
                </a:lnTo>
                <a:lnTo>
                  <a:pt x="3193543" y="1699545"/>
                </a:lnTo>
                <a:lnTo>
                  <a:pt x="3193543" y="1702727"/>
                </a:lnTo>
                <a:lnTo>
                  <a:pt x="3201285" y="1702727"/>
                </a:lnTo>
                <a:lnTo>
                  <a:pt x="3204522" y="1707228"/>
                </a:lnTo>
                <a:lnTo>
                  <a:pt x="3212263" y="1714989"/>
                </a:lnTo>
                <a:lnTo>
                  <a:pt x="3231828" y="1718171"/>
                </a:lnTo>
                <a:lnTo>
                  <a:pt x="3255053" y="1722750"/>
                </a:lnTo>
                <a:lnTo>
                  <a:pt x="3266031" y="1725932"/>
                </a:lnTo>
                <a:lnTo>
                  <a:pt x="3286089" y="1730511"/>
                </a:lnTo>
                <a:lnTo>
                  <a:pt x="3293830" y="1749137"/>
                </a:lnTo>
                <a:lnTo>
                  <a:pt x="3324303" y="1756897"/>
                </a:lnTo>
                <a:lnTo>
                  <a:pt x="3367656" y="1780102"/>
                </a:lnTo>
                <a:lnTo>
                  <a:pt x="3378564" y="1768771"/>
                </a:lnTo>
                <a:lnTo>
                  <a:pt x="3382646" y="1756897"/>
                </a:lnTo>
                <a:lnTo>
                  <a:pt x="3378564" y="1738194"/>
                </a:lnTo>
                <a:lnTo>
                  <a:pt x="3386305" y="1725932"/>
                </a:lnTo>
                <a:lnTo>
                  <a:pt x="3401788" y="1722750"/>
                </a:lnTo>
                <a:lnTo>
                  <a:pt x="3405870" y="1722750"/>
                </a:lnTo>
                <a:lnTo>
                  <a:pt x="3409530" y="1718171"/>
                </a:lnTo>
                <a:lnTo>
                  <a:pt x="3424590" y="1718171"/>
                </a:lnTo>
                <a:lnTo>
                  <a:pt x="3436906" y="1722750"/>
                </a:lnTo>
                <a:lnTo>
                  <a:pt x="3440073" y="1730511"/>
                </a:lnTo>
                <a:lnTo>
                  <a:pt x="3460131" y="1738194"/>
                </a:lnTo>
                <a:lnTo>
                  <a:pt x="3482933" y="1749137"/>
                </a:lnTo>
                <a:lnTo>
                  <a:pt x="3494334" y="1749137"/>
                </a:lnTo>
                <a:lnTo>
                  <a:pt x="3509817" y="1749137"/>
                </a:lnTo>
                <a:lnTo>
                  <a:pt x="3560348" y="1761476"/>
                </a:lnTo>
                <a:lnTo>
                  <a:pt x="3587724" y="1756897"/>
                </a:lnTo>
                <a:lnTo>
                  <a:pt x="3587724" y="1749137"/>
                </a:lnTo>
                <a:lnTo>
                  <a:pt x="3595466" y="1753715"/>
                </a:lnTo>
                <a:lnTo>
                  <a:pt x="3598633" y="1749137"/>
                </a:lnTo>
                <a:lnTo>
                  <a:pt x="3614115" y="1753715"/>
                </a:lnTo>
                <a:lnTo>
                  <a:pt x="3621857" y="1761476"/>
                </a:lnTo>
                <a:lnTo>
                  <a:pt x="3621857" y="1753715"/>
                </a:lnTo>
                <a:lnTo>
                  <a:pt x="3626431" y="1753715"/>
                </a:lnTo>
                <a:lnTo>
                  <a:pt x="3629598" y="1756897"/>
                </a:lnTo>
                <a:lnTo>
                  <a:pt x="3645152" y="1756897"/>
                </a:lnTo>
                <a:lnTo>
                  <a:pt x="3664716" y="1753715"/>
                </a:lnTo>
                <a:lnTo>
                  <a:pt x="3668253" y="1741790"/>
                </a:lnTo>
                <a:lnTo>
                  <a:pt x="3668025" y="1741397"/>
                </a:lnTo>
                <a:lnTo>
                  <a:pt x="3672564" y="1738207"/>
                </a:lnTo>
                <a:lnTo>
                  <a:pt x="3675780" y="1725922"/>
                </a:lnTo>
                <a:lnTo>
                  <a:pt x="3680320" y="1710448"/>
                </a:lnTo>
                <a:lnTo>
                  <a:pt x="3680320" y="1703185"/>
                </a:lnTo>
                <a:lnTo>
                  <a:pt x="3683535" y="1695448"/>
                </a:lnTo>
                <a:lnTo>
                  <a:pt x="3688075" y="1684045"/>
                </a:lnTo>
                <a:lnTo>
                  <a:pt x="3691290" y="1676308"/>
                </a:lnTo>
                <a:lnTo>
                  <a:pt x="3691290" y="1668978"/>
                </a:lnTo>
                <a:lnTo>
                  <a:pt x="3691290" y="1661241"/>
                </a:lnTo>
                <a:lnTo>
                  <a:pt x="3688075" y="1653503"/>
                </a:lnTo>
                <a:lnTo>
                  <a:pt x="3691290" y="1641219"/>
                </a:lnTo>
                <a:lnTo>
                  <a:pt x="3695357" y="1645766"/>
                </a:lnTo>
                <a:lnTo>
                  <a:pt x="3703112" y="1641219"/>
                </a:lnTo>
                <a:lnTo>
                  <a:pt x="3706706" y="1638029"/>
                </a:lnTo>
                <a:lnTo>
                  <a:pt x="3706706" y="1633481"/>
                </a:lnTo>
                <a:lnTo>
                  <a:pt x="3706706" y="1622554"/>
                </a:lnTo>
                <a:lnTo>
                  <a:pt x="3710868" y="1622554"/>
                </a:lnTo>
                <a:lnTo>
                  <a:pt x="3714462" y="1625744"/>
                </a:lnTo>
                <a:lnTo>
                  <a:pt x="3726284" y="1625744"/>
                </a:lnTo>
                <a:lnTo>
                  <a:pt x="3738578" y="1622554"/>
                </a:lnTo>
                <a:lnTo>
                  <a:pt x="3754089" y="1625744"/>
                </a:lnTo>
                <a:lnTo>
                  <a:pt x="3769127" y="1625744"/>
                </a:lnTo>
                <a:lnTo>
                  <a:pt x="3784637" y="1614817"/>
                </a:lnTo>
                <a:lnTo>
                  <a:pt x="3795513" y="1614817"/>
                </a:lnTo>
                <a:lnTo>
                  <a:pt x="3803269" y="1614817"/>
                </a:lnTo>
                <a:lnTo>
                  <a:pt x="3811024" y="1610269"/>
                </a:lnTo>
                <a:lnTo>
                  <a:pt x="3815563" y="1614817"/>
                </a:lnTo>
                <a:lnTo>
                  <a:pt x="3826534" y="1607079"/>
                </a:lnTo>
                <a:lnTo>
                  <a:pt x="3838829" y="1610269"/>
                </a:lnTo>
                <a:lnTo>
                  <a:pt x="3857461" y="1614817"/>
                </a:lnTo>
                <a:lnTo>
                  <a:pt x="3865216" y="1614817"/>
                </a:lnTo>
                <a:lnTo>
                  <a:pt x="3864020" y="1610265"/>
                </a:lnTo>
                <a:lnTo>
                  <a:pt x="3864976" y="1614101"/>
                </a:lnTo>
                <a:lnTo>
                  <a:pt x="3857330" y="1614101"/>
                </a:lnTo>
                <a:lnTo>
                  <a:pt x="3838641" y="1609564"/>
                </a:lnTo>
                <a:lnTo>
                  <a:pt x="3826238" y="1606367"/>
                </a:lnTo>
                <a:lnTo>
                  <a:pt x="3815364" y="1614101"/>
                </a:lnTo>
                <a:lnTo>
                  <a:pt x="3811286" y="1609564"/>
                </a:lnTo>
                <a:lnTo>
                  <a:pt x="3803470" y="1614101"/>
                </a:lnTo>
                <a:lnTo>
                  <a:pt x="3795824" y="1614101"/>
                </a:lnTo>
                <a:lnTo>
                  <a:pt x="3784781" y="1614101"/>
                </a:lnTo>
                <a:lnTo>
                  <a:pt x="3769319" y="1625032"/>
                </a:lnTo>
                <a:lnTo>
                  <a:pt x="3753858" y="1625032"/>
                </a:lnTo>
                <a:lnTo>
                  <a:pt x="3738396" y="1621834"/>
                </a:lnTo>
                <a:lnTo>
                  <a:pt x="3726163" y="1625032"/>
                </a:lnTo>
                <a:lnTo>
                  <a:pt x="3714269" y="1625032"/>
                </a:lnTo>
                <a:lnTo>
                  <a:pt x="3711041" y="1621834"/>
                </a:lnTo>
                <a:lnTo>
                  <a:pt x="3706454" y="1621834"/>
                </a:lnTo>
                <a:lnTo>
                  <a:pt x="3706454" y="1632766"/>
                </a:lnTo>
                <a:lnTo>
                  <a:pt x="3706454" y="1637376"/>
                </a:lnTo>
                <a:lnTo>
                  <a:pt x="3703395" y="1640574"/>
                </a:lnTo>
                <a:lnTo>
                  <a:pt x="3695580" y="1645110"/>
                </a:lnTo>
                <a:lnTo>
                  <a:pt x="3690992" y="1640574"/>
                </a:lnTo>
                <a:lnTo>
                  <a:pt x="3687764" y="1632766"/>
                </a:lnTo>
                <a:lnTo>
                  <a:pt x="3690992" y="1625032"/>
                </a:lnTo>
                <a:lnTo>
                  <a:pt x="3690992" y="1621834"/>
                </a:lnTo>
                <a:lnTo>
                  <a:pt x="3680118" y="1629642"/>
                </a:lnTo>
                <a:lnTo>
                  <a:pt x="3660069" y="1621834"/>
                </a:lnTo>
                <a:lnTo>
                  <a:pt x="3649025" y="1637376"/>
                </a:lnTo>
                <a:lnTo>
                  <a:pt x="3629486" y="1640574"/>
                </a:lnTo>
                <a:lnTo>
                  <a:pt x="3618103" y="1640574"/>
                </a:lnTo>
                <a:lnTo>
                  <a:pt x="3614025" y="1632766"/>
                </a:lnTo>
                <a:lnTo>
                  <a:pt x="3595335" y="1625032"/>
                </a:lnTo>
                <a:lnTo>
                  <a:pt x="3583102" y="1625032"/>
                </a:lnTo>
                <a:lnTo>
                  <a:pt x="3583102" y="1637376"/>
                </a:lnTo>
                <a:lnTo>
                  <a:pt x="3579874" y="1637376"/>
                </a:lnTo>
                <a:lnTo>
                  <a:pt x="3567640" y="1640574"/>
                </a:lnTo>
                <a:lnTo>
                  <a:pt x="3556597" y="1637376"/>
                </a:lnTo>
                <a:lnTo>
                  <a:pt x="3552009" y="1629642"/>
                </a:lnTo>
                <a:lnTo>
                  <a:pt x="3541135" y="1625032"/>
                </a:lnTo>
                <a:lnTo>
                  <a:pt x="3537057" y="1625032"/>
                </a:lnTo>
                <a:lnTo>
                  <a:pt x="3532470" y="1629642"/>
                </a:lnTo>
                <a:lnTo>
                  <a:pt x="3521596" y="1629642"/>
                </a:lnTo>
                <a:lnTo>
                  <a:pt x="3521596" y="1625032"/>
                </a:lnTo>
                <a:lnTo>
                  <a:pt x="3537057" y="1621834"/>
                </a:lnTo>
                <a:lnTo>
                  <a:pt x="3517008" y="1621834"/>
                </a:lnTo>
                <a:lnTo>
                  <a:pt x="3513780" y="1617298"/>
                </a:lnTo>
                <a:lnTo>
                  <a:pt x="3521596" y="1617298"/>
                </a:lnTo>
                <a:lnTo>
                  <a:pt x="3521596" y="1614101"/>
                </a:lnTo>
                <a:lnTo>
                  <a:pt x="3513780" y="1614101"/>
                </a:lnTo>
                <a:lnTo>
                  <a:pt x="3513780" y="1606367"/>
                </a:lnTo>
                <a:lnTo>
                  <a:pt x="3513780" y="1598633"/>
                </a:lnTo>
                <a:lnTo>
                  <a:pt x="3506134" y="1590899"/>
                </a:lnTo>
                <a:lnTo>
                  <a:pt x="3493731" y="1590899"/>
                </a:lnTo>
                <a:lnTo>
                  <a:pt x="3498319" y="1586363"/>
                </a:lnTo>
                <a:lnTo>
                  <a:pt x="3493731" y="1583166"/>
                </a:lnTo>
                <a:lnTo>
                  <a:pt x="3498319" y="1583166"/>
                </a:lnTo>
                <a:lnTo>
                  <a:pt x="3501547" y="1586363"/>
                </a:lnTo>
                <a:lnTo>
                  <a:pt x="3509193" y="1586363"/>
                </a:lnTo>
                <a:lnTo>
                  <a:pt x="3506134" y="1583166"/>
                </a:lnTo>
                <a:lnTo>
                  <a:pt x="3509193" y="1575432"/>
                </a:lnTo>
                <a:lnTo>
                  <a:pt x="3506134" y="1575432"/>
                </a:lnTo>
                <a:lnTo>
                  <a:pt x="3501547" y="1567698"/>
                </a:lnTo>
                <a:lnTo>
                  <a:pt x="3506134" y="1559890"/>
                </a:lnTo>
                <a:lnTo>
                  <a:pt x="3490673" y="1559890"/>
                </a:lnTo>
                <a:lnTo>
                  <a:pt x="3490673" y="1548066"/>
                </a:lnTo>
                <a:lnTo>
                  <a:pt x="3501547" y="1540332"/>
                </a:lnTo>
                <a:lnTo>
                  <a:pt x="3509193" y="1537135"/>
                </a:lnTo>
                <a:lnTo>
                  <a:pt x="3521596" y="1540332"/>
                </a:lnTo>
                <a:lnTo>
                  <a:pt x="3521596" y="1537135"/>
                </a:lnTo>
                <a:lnTo>
                  <a:pt x="3524824" y="1532599"/>
                </a:lnTo>
                <a:lnTo>
                  <a:pt x="3529242" y="1537135"/>
                </a:lnTo>
                <a:lnTo>
                  <a:pt x="3544363" y="1537135"/>
                </a:lnTo>
                <a:lnTo>
                  <a:pt x="3544363" y="1532599"/>
                </a:lnTo>
                <a:lnTo>
                  <a:pt x="3559825" y="1524865"/>
                </a:lnTo>
                <a:lnTo>
                  <a:pt x="3552009" y="1524865"/>
                </a:lnTo>
                <a:lnTo>
                  <a:pt x="3532470" y="1521667"/>
                </a:lnTo>
                <a:lnTo>
                  <a:pt x="3513780" y="1524865"/>
                </a:lnTo>
                <a:lnTo>
                  <a:pt x="3509193" y="1529401"/>
                </a:lnTo>
                <a:lnTo>
                  <a:pt x="3498319" y="1537135"/>
                </a:lnTo>
                <a:lnTo>
                  <a:pt x="3490673" y="1544869"/>
                </a:lnTo>
                <a:lnTo>
                  <a:pt x="3490673" y="1537135"/>
                </a:lnTo>
                <a:lnTo>
                  <a:pt x="3498319" y="1529401"/>
                </a:lnTo>
                <a:lnTo>
                  <a:pt x="3490673" y="1529401"/>
                </a:lnTo>
                <a:lnTo>
                  <a:pt x="3490673" y="1532599"/>
                </a:lnTo>
                <a:lnTo>
                  <a:pt x="3486085" y="1529401"/>
                </a:lnTo>
                <a:lnTo>
                  <a:pt x="3470624" y="1524865"/>
                </a:lnTo>
                <a:lnTo>
                  <a:pt x="3467396" y="1521667"/>
                </a:lnTo>
                <a:lnTo>
                  <a:pt x="3459580" y="1524865"/>
                </a:lnTo>
                <a:lnTo>
                  <a:pt x="3455502" y="1524865"/>
                </a:lnTo>
                <a:lnTo>
                  <a:pt x="3451934" y="1529401"/>
                </a:lnTo>
                <a:lnTo>
                  <a:pt x="3444119" y="1532599"/>
                </a:lnTo>
                <a:lnTo>
                  <a:pt x="3451934" y="1544869"/>
                </a:lnTo>
                <a:lnTo>
                  <a:pt x="3447857" y="1540332"/>
                </a:lnTo>
                <a:lnTo>
                  <a:pt x="3444119" y="1540332"/>
                </a:lnTo>
                <a:lnTo>
                  <a:pt x="3447857" y="1544869"/>
                </a:lnTo>
                <a:lnTo>
                  <a:pt x="3447857" y="1548066"/>
                </a:lnTo>
                <a:lnTo>
                  <a:pt x="3436813" y="1544869"/>
                </a:lnTo>
                <a:lnTo>
                  <a:pt x="3424579" y="1537135"/>
                </a:lnTo>
                <a:lnTo>
                  <a:pt x="3429167" y="1537135"/>
                </a:lnTo>
                <a:lnTo>
                  <a:pt x="3429167" y="1532599"/>
                </a:lnTo>
                <a:lnTo>
                  <a:pt x="3421351" y="1537135"/>
                </a:lnTo>
                <a:lnTo>
                  <a:pt x="3421351" y="1548066"/>
                </a:lnTo>
                <a:lnTo>
                  <a:pt x="3436813" y="1567698"/>
                </a:lnTo>
                <a:lnTo>
                  <a:pt x="3429167" y="1575432"/>
                </a:lnTo>
                <a:lnTo>
                  <a:pt x="3421351" y="1575432"/>
                </a:lnTo>
                <a:lnTo>
                  <a:pt x="3432225" y="1579076"/>
                </a:lnTo>
                <a:lnTo>
                  <a:pt x="3447857" y="1590899"/>
                </a:lnTo>
                <a:lnTo>
                  <a:pt x="3451934" y="1606367"/>
                </a:lnTo>
                <a:lnTo>
                  <a:pt x="3440041" y="1598633"/>
                </a:lnTo>
                <a:lnTo>
                  <a:pt x="3432225" y="1601831"/>
                </a:lnTo>
                <a:lnTo>
                  <a:pt x="3440041" y="1614101"/>
                </a:lnTo>
                <a:lnTo>
                  <a:pt x="3436813" y="1614101"/>
                </a:lnTo>
                <a:lnTo>
                  <a:pt x="3424579" y="1606367"/>
                </a:lnTo>
                <a:lnTo>
                  <a:pt x="3436813" y="1625032"/>
                </a:lnTo>
                <a:lnTo>
                  <a:pt x="3436813" y="1629642"/>
                </a:lnTo>
                <a:lnTo>
                  <a:pt x="3436813" y="1632766"/>
                </a:lnTo>
                <a:lnTo>
                  <a:pt x="3424579" y="1625032"/>
                </a:lnTo>
                <a:lnTo>
                  <a:pt x="3424579" y="1629642"/>
                </a:lnTo>
                <a:lnTo>
                  <a:pt x="3424579" y="1632766"/>
                </a:lnTo>
                <a:lnTo>
                  <a:pt x="3421351" y="1632766"/>
                </a:lnTo>
                <a:lnTo>
                  <a:pt x="3416764" y="1621834"/>
                </a:lnTo>
                <a:lnTo>
                  <a:pt x="3409118" y="1621834"/>
                </a:lnTo>
                <a:lnTo>
                  <a:pt x="3413536" y="1629642"/>
                </a:lnTo>
                <a:lnTo>
                  <a:pt x="3409118" y="1625032"/>
                </a:lnTo>
                <a:lnTo>
                  <a:pt x="3405890" y="1617298"/>
                </a:lnTo>
                <a:lnTo>
                  <a:pt x="3405890" y="1609564"/>
                </a:lnTo>
                <a:lnTo>
                  <a:pt x="3393487" y="1601831"/>
                </a:lnTo>
                <a:lnTo>
                  <a:pt x="3401302" y="1594097"/>
                </a:lnTo>
                <a:lnTo>
                  <a:pt x="3413536" y="1590899"/>
                </a:lnTo>
                <a:lnTo>
                  <a:pt x="3429167" y="1598633"/>
                </a:lnTo>
                <a:lnTo>
                  <a:pt x="3432225" y="1594097"/>
                </a:lnTo>
                <a:lnTo>
                  <a:pt x="3421351" y="1586363"/>
                </a:lnTo>
                <a:lnTo>
                  <a:pt x="3413536" y="1586363"/>
                </a:lnTo>
                <a:lnTo>
                  <a:pt x="3393487" y="1590899"/>
                </a:lnTo>
                <a:lnTo>
                  <a:pt x="3385841" y="1575432"/>
                </a:lnTo>
                <a:lnTo>
                  <a:pt x="3393487" y="1575432"/>
                </a:lnTo>
                <a:lnTo>
                  <a:pt x="3393487" y="1571342"/>
                </a:lnTo>
                <a:lnTo>
                  <a:pt x="3385841" y="1571342"/>
                </a:lnTo>
                <a:lnTo>
                  <a:pt x="3374967" y="1559890"/>
                </a:lnTo>
                <a:lnTo>
                  <a:pt x="3374967" y="1555800"/>
                </a:lnTo>
                <a:lnTo>
                  <a:pt x="3367151" y="1548066"/>
                </a:lnTo>
                <a:lnTo>
                  <a:pt x="3355258" y="1540332"/>
                </a:lnTo>
                <a:lnTo>
                  <a:pt x="3359335" y="1540332"/>
                </a:lnTo>
                <a:lnTo>
                  <a:pt x="3359335" y="1529401"/>
                </a:lnTo>
                <a:lnTo>
                  <a:pt x="3363073" y="1524865"/>
                </a:lnTo>
                <a:lnTo>
                  <a:pt x="3359335" y="1521667"/>
                </a:lnTo>
                <a:lnTo>
                  <a:pt x="3359335" y="1509323"/>
                </a:lnTo>
                <a:lnTo>
                  <a:pt x="3351690" y="1501589"/>
                </a:lnTo>
                <a:lnTo>
                  <a:pt x="3339796" y="1486122"/>
                </a:lnTo>
                <a:lnTo>
                  <a:pt x="3327563" y="1482924"/>
                </a:lnTo>
                <a:lnTo>
                  <a:pt x="3312102" y="1478834"/>
                </a:lnTo>
                <a:lnTo>
                  <a:pt x="3312102" y="1475190"/>
                </a:lnTo>
                <a:lnTo>
                  <a:pt x="3319747" y="1478834"/>
                </a:lnTo>
                <a:lnTo>
                  <a:pt x="3308873" y="1467457"/>
                </a:lnTo>
                <a:lnTo>
                  <a:pt x="3296470" y="1463367"/>
                </a:lnTo>
                <a:lnTo>
                  <a:pt x="3289334" y="1467457"/>
                </a:lnTo>
                <a:lnTo>
                  <a:pt x="3270135" y="1447899"/>
                </a:lnTo>
                <a:lnTo>
                  <a:pt x="3281518" y="1444702"/>
                </a:lnTo>
                <a:lnTo>
                  <a:pt x="3266057" y="1432357"/>
                </a:lnTo>
                <a:lnTo>
                  <a:pt x="3266057" y="1424624"/>
                </a:lnTo>
                <a:lnTo>
                  <a:pt x="3255013" y="1416890"/>
                </a:lnTo>
                <a:lnTo>
                  <a:pt x="3247367" y="1429160"/>
                </a:lnTo>
                <a:lnTo>
                  <a:pt x="3239552" y="1413692"/>
                </a:lnTo>
                <a:lnTo>
                  <a:pt x="3242780" y="1409156"/>
                </a:lnTo>
                <a:lnTo>
                  <a:pt x="3239552" y="1405958"/>
                </a:lnTo>
                <a:lnTo>
                  <a:pt x="3231906" y="1405958"/>
                </a:lnTo>
                <a:lnTo>
                  <a:pt x="3231906" y="1409156"/>
                </a:lnTo>
                <a:lnTo>
                  <a:pt x="3224090" y="1413692"/>
                </a:lnTo>
                <a:lnTo>
                  <a:pt x="3216444" y="1416890"/>
                </a:lnTo>
                <a:lnTo>
                  <a:pt x="3219503" y="1424624"/>
                </a:lnTo>
                <a:lnTo>
                  <a:pt x="3216444" y="1429160"/>
                </a:lnTo>
                <a:lnTo>
                  <a:pt x="3216444" y="1436893"/>
                </a:lnTo>
                <a:lnTo>
                  <a:pt x="3242780" y="1463367"/>
                </a:lnTo>
                <a:lnTo>
                  <a:pt x="3258241" y="1490658"/>
                </a:lnTo>
                <a:lnTo>
                  <a:pt x="3281518" y="1501589"/>
                </a:lnTo>
                <a:lnTo>
                  <a:pt x="3289334" y="1501589"/>
                </a:lnTo>
                <a:lnTo>
                  <a:pt x="3293412" y="1506200"/>
                </a:lnTo>
                <a:lnTo>
                  <a:pt x="3289334" y="1509323"/>
                </a:lnTo>
                <a:lnTo>
                  <a:pt x="3289334" y="1513934"/>
                </a:lnTo>
                <a:lnTo>
                  <a:pt x="3304286" y="1521667"/>
                </a:lnTo>
                <a:lnTo>
                  <a:pt x="3324335" y="1529401"/>
                </a:lnTo>
                <a:lnTo>
                  <a:pt x="3339796" y="1544869"/>
                </a:lnTo>
                <a:lnTo>
                  <a:pt x="3339796" y="1552602"/>
                </a:lnTo>
                <a:lnTo>
                  <a:pt x="3332150" y="1552602"/>
                </a:lnTo>
                <a:lnTo>
                  <a:pt x="3327563" y="1548066"/>
                </a:lnTo>
                <a:lnTo>
                  <a:pt x="3324335" y="1540332"/>
                </a:lnTo>
                <a:lnTo>
                  <a:pt x="3312102" y="1537135"/>
                </a:lnTo>
                <a:lnTo>
                  <a:pt x="3308873" y="1540332"/>
                </a:lnTo>
                <a:lnTo>
                  <a:pt x="3301058" y="1555800"/>
                </a:lnTo>
                <a:lnTo>
                  <a:pt x="3308873" y="1559890"/>
                </a:lnTo>
                <a:lnTo>
                  <a:pt x="3312102" y="1559890"/>
                </a:lnTo>
                <a:lnTo>
                  <a:pt x="3316519" y="1575432"/>
                </a:lnTo>
                <a:lnTo>
                  <a:pt x="3304286" y="1579076"/>
                </a:lnTo>
                <a:lnTo>
                  <a:pt x="3304286" y="1586363"/>
                </a:lnTo>
                <a:lnTo>
                  <a:pt x="3296470" y="1598633"/>
                </a:lnTo>
                <a:lnTo>
                  <a:pt x="3289334" y="1601831"/>
                </a:lnTo>
                <a:lnTo>
                  <a:pt x="3289334" y="1594097"/>
                </a:lnTo>
                <a:lnTo>
                  <a:pt x="3293412" y="1590899"/>
                </a:lnTo>
                <a:lnTo>
                  <a:pt x="3293412" y="1583166"/>
                </a:lnTo>
                <a:lnTo>
                  <a:pt x="3296470" y="1579076"/>
                </a:lnTo>
                <a:lnTo>
                  <a:pt x="3285596" y="1548066"/>
                </a:lnTo>
                <a:lnTo>
                  <a:pt x="3281518" y="1548066"/>
                </a:lnTo>
                <a:lnTo>
                  <a:pt x="3273703" y="1544869"/>
                </a:lnTo>
                <a:lnTo>
                  <a:pt x="3273703" y="1540332"/>
                </a:lnTo>
                <a:lnTo>
                  <a:pt x="3270135" y="1532599"/>
                </a:lnTo>
                <a:lnTo>
                  <a:pt x="3262829" y="1532599"/>
                </a:lnTo>
                <a:lnTo>
                  <a:pt x="3258241" y="1529401"/>
                </a:lnTo>
                <a:lnTo>
                  <a:pt x="3255013" y="1529401"/>
                </a:lnTo>
                <a:lnTo>
                  <a:pt x="3250595" y="1524865"/>
                </a:lnTo>
                <a:lnTo>
                  <a:pt x="3250595" y="1517131"/>
                </a:lnTo>
                <a:lnTo>
                  <a:pt x="3234964" y="1517131"/>
                </a:lnTo>
                <a:lnTo>
                  <a:pt x="3224090" y="1513934"/>
                </a:lnTo>
                <a:lnTo>
                  <a:pt x="3211857" y="1498392"/>
                </a:lnTo>
                <a:lnTo>
                  <a:pt x="3208629" y="1493856"/>
                </a:lnTo>
                <a:lnTo>
                  <a:pt x="3196395" y="1482924"/>
                </a:lnTo>
                <a:lnTo>
                  <a:pt x="3189089" y="1478834"/>
                </a:lnTo>
                <a:lnTo>
                  <a:pt x="3181274" y="1478834"/>
                </a:lnTo>
                <a:lnTo>
                  <a:pt x="3185351" y="1471100"/>
                </a:lnTo>
                <a:lnTo>
                  <a:pt x="3181274" y="1467457"/>
                </a:lnTo>
                <a:lnTo>
                  <a:pt x="3177706" y="1455633"/>
                </a:lnTo>
                <a:lnTo>
                  <a:pt x="3173628" y="1447899"/>
                </a:lnTo>
                <a:lnTo>
                  <a:pt x="3162584" y="1444702"/>
                </a:lnTo>
                <a:lnTo>
                  <a:pt x="3150351" y="1444702"/>
                </a:lnTo>
                <a:lnTo>
                  <a:pt x="3142535" y="1447899"/>
                </a:lnTo>
                <a:lnTo>
                  <a:pt x="3134889" y="1455633"/>
                </a:lnTo>
                <a:lnTo>
                  <a:pt x="3130302" y="1455633"/>
                </a:lnTo>
                <a:lnTo>
                  <a:pt x="3127074" y="1459723"/>
                </a:lnTo>
                <a:lnTo>
                  <a:pt x="3122486" y="1459723"/>
                </a:lnTo>
                <a:lnTo>
                  <a:pt x="3122486" y="1463367"/>
                </a:lnTo>
                <a:lnTo>
                  <a:pt x="3115180" y="1463367"/>
                </a:lnTo>
                <a:lnTo>
                  <a:pt x="3107534" y="1467457"/>
                </a:lnTo>
                <a:lnTo>
                  <a:pt x="3107534" y="1475190"/>
                </a:lnTo>
                <a:lnTo>
                  <a:pt x="3092073" y="1475190"/>
                </a:lnTo>
                <a:lnTo>
                  <a:pt x="3084257" y="1471100"/>
                </a:lnTo>
                <a:lnTo>
                  <a:pt x="3081029" y="1467457"/>
                </a:lnTo>
                <a:lnTo>
                  <a:pt x="3076612" y="1467457"/>
                </a:lnTo>
                <a:lnTo>
                  <a:pt x="3068796" y="1467457"/>
                </a:lnTo>
                <a:lnTo>
                  <a:pt x="3068796" y="1463367"/>
                </a:lnTo>
                <a:lnTo>
                  <a:pt x="3060980" y="1463367"/>
                </a:lnTo>
                <a:lnTo>
                  <a:pt x="3057922" y="1463367"/>
                </a:lnTo>
                <a:lnTo>
                  <a:pt x="3053334" y="1467457"/>
                </a:lnTo>
                <a:lnTo>
                  <a:pt x="3042290" y="1475190"/>
                </a:lnTo>
                <a:lnTo>
                  <a:pt x="3042290" y="1486122"/>
                </a:lnTo>
                <a:lnTo>
                  <a:pt x="3045519" y="1490658"/>
                </a:lnTo>
                <a:lnTo>
                  <a:pt x="3042290" y="1493856"/>
                </a:lnTo>
                <a:lnTo>
                  <a:pt x="3042290" y="1501589"/>
                </a:lnTo>
                <a:lnTo>
                  <a:pt x="3034645" y="1509323"/>
                </a:lnTo>
                <a:lnTo>
                  <a:pt x="3022242" y="1521667"/>
                </a:lnTo>
                <a:lnTo>
                  <a:pt x="3007290" y="1521667"/>
                </a:lnTo>
                <a:lnTo>
                  <a:pt x="2999474" y="1524865"/>
                </a:lnTo>
                <a:lnTo>
                  <a:pt x="2995906" y="1524865"/>
                </a:lnTo>
                <a:lnTo>
                  <a:pt x="2995906" y="1537135"/>
                </a:lnTo>
                <a:lnTo>
                  <a:pt x="2988600" y="1544869"/>
                </a:lnTo>
                <a:lnTo>
                  <a:pt x="2973139" y="1559890"/>
                </a:lnTo>
                <a:lnTo>
                  <a:pt x="2976367" y="1567698"/>
                </a:lnTo>
                <a:lnTo>
                  <a:pt x="2984013" y="1579076"/>
                </a:lnTo>
                <a:lnTo>
                  <a:pt x="2984013" y="1583166"/>
                </a:lnTo>
                <a:lnTo>
                  <a:pt x="2976367" y="1586363"/>
                </a:lnTo>
                <a:lnTo>
                  <a:pt x="2968551" y="1594097"/>
                </a:lnTo>
                <a:lnTo>
                  <a:pt x="2965323" y="1601831"/>
                </a:lnTo>
                <a:lnTo>
                  <a:pt x="2965323" y="1606367"/>
                </a:lnTo>
                <a:lnTo>
                  <a:pt x="2960905" y="1609564"/>
                </a:lnTo>
                <a:lnTo>
                  <a:pt x="2948502" y="1609564"/>
                </a:lnTo>
                <a:lnTo>
                  <a:pt x="2941196" y="1617298"/>
                </a:lnTo>
                <a:lnTo>
                  <a:pt x="2937628" y="1629642"/>
                </a:lnTo>
                <a:lnTo>
                  <a:pt x="2933551" y="1625032"/>
                </a:lnTo>
                <a:lnTo>
                  <a:pt x="2929813" y="1625032"/>
                </a:lnTo>
                <a:lnTo>
                  <a:pt x="2925735" y="1629642"/>
                </a:lnTo>
                <a:lnTo>
                  <a:pt x="2922167" y="1629642"/>
                </a:lnTo>
                <a:lnTo>
                  <a:pt x="2914861" y="1629642"/>
                </a:lnTo>
                <a:lnTo>
                  <a:pt x="2910273" y="1629642"/>
                </a:lnTo>
                <a:lnTo>
                  <a:pt x="2899399" y="1629642"/>
                </a:lnTo>
                <a:lnTo>
                  <a:pt x="2891584" y="1632766"/>
                </a:lnTo>
                <a:lnTo>
                  <a:pt x="2883768" y="1632766"/>
                </a:lnTo>
                <a:lnTo>
                  <a:pt x="2871535" y="1645110"/>
                </a:lnTo>
                <a:lnTo>
                  <a:pt x="2856073" y="1637376"/>
                </a:lnTo>
                <a:lnTo>
                  <a:pt x="2852845" y="1629642"/>
                </a:lnTo>
                <a:lnTo>
                  <a:pt x="2852845" y="1621834"/>
                </a:lnTo>
                <a:lnTo>
                  <a:pt x="2840952" y="1617298"/>
                </a:lnTo>
                <a:lnTo>
                  <a:pt x="2837384" y="1617298"/>
                </a:lnTo>
                <a:lnTo>
                  <a:pt x="2821922" y="1621834"/>
                </a:lnTo>
                <a:lnTo>
                  <a:pt x="2814616" y="1617298"/>
                </a:lnTo>
                <a:lnTo>
                  <a:pt x="2802383" y="1617298"/>
                </a:lnTo>
                <a:lnTo>
                  <a:pt x="2806800" y="1609564"/>
                </a:lnTo>
                <a:lnTo>
                  <a:pt x="2806800" y="1586363"/>
                </a:lnTo>
                <a:lnTo>
                  <a:pt x="2806800" y="1583166"/>
                </a:lnTo>
                <a:lnTo>
                  <a:pt x="2802383" y="1583166"/>
                </a:lnTo>
                <a:lnTo>
                  <a:pt x="2802383" y="1579076"/>
                </a:lnTo>
                <a:lnTo>
                  <a:pt x="2794567" y="1579076"/>
                </a:lnTo>
                <a:lnTo>
                  <a:pt x="2799155" y="1563534"/>
                </a:lnTo>
                <a:lnTo>
                  <a:pt x="2802383" y="1559890"/>
                </a:lnTo>
                <a:lnTo>
                  <a:pt x="2814616" y="1529401"/>
                </a:lnTo>
                <a:lnTo>
                  <a:pt x="2810029" y="1493856"/>
                </a:lnTo>
                <a:lnTo>
                  <a:pt x="2814616" y="1490658"/>
                </a:lnTo>
                <a:lnTo>
                  <a:pt x="2810029" y="1482924"/>
                </a:lnTo>
                <a:lnTo>
                  <a:pt x="2806800" y="1482924"/>
                </a:lnTo>
                <a:lnTo>
                  <a:pt x="2806800" y="1478834"/>
                </a:lnTo>
                <a:lnTo>
                  <a:pt x="2802383" y="1467457"/>
                </a:lnTo>
                <a:lnTo>
                  <a:pt x="2810029" y="1463367"/>
                </a:lnTo>
                <a:lnTo>
                  <a:pt x="2821922" y="1463367"/>
                </a:lnTo>
                <a:lnTo>
                  <a:pt x="2821922" y="1459723"/>
                </a:lnTo>
                <a:lnTo>
                  <a:pt x="2829568" y="1455633"/>
                </a:lnTo>
                <a:lnTo>
                  <a:pt x="2837384" y="1459723"/>
                </a:lnTo>
                <a:lnTo>
                  <a:pt x="2856073" y="1459723"/>
                </a:lnTo>
                <a:lnTo>
                  <a:pt x="2868307" y="1459723"/>
                </a:lnTo>
                <a:lnTo>
                  <a:pt x="2886996" y="1463367"/>
                </a:lnTo>
                <a:lnTo>
                  <a:pt x="2910273" y="1463367"/>
                </a:lnTo>
                <a:lnTo>
                  <a:pt x="2929813" y="1463367"/>
                </a:lnTo>
                <a:lnTo>
                  <a:pt x="2948502" y="1463367"/>
                </a:lnTo>
                <a:lnTo>
                  <a:pt x="2956318" y="1436893"/>
                </a:lnTo>
                <a:lnTo>
                  <a:pt x="2960905" y="1432357"/>
                </a:lnTo>
                <a:lnTo>
                  <a:pt x="2956318" y="1429160"/>
                </a:lnTo>
                <a:lnTo>
                  <a:pt x="2960905" y="1409156"/>
                </a:lnTo>
                <a:lnTo>
                  <a:pt x="2968551" y="1421426"/>
                </a:lnTo>
                <a:lnTo>
                  <a:pt x="2965323" y="1409156"/>
                </a:lnTo>
                <a:lnTo>
                  <a:pt x="2956318" y="1405958"/>
                </a:lnTo>
                <a:lnTo>
                  <a:pt x="2956318" y="1393689"/>
                </a:lnTo>
                <a:lnTo>
                  <a:pt x="2941196" y="1378593"/>
                </a:lnTo>
                <a:lnTo>
                  <a:pt x="2941196" y="1367215"/>
                </a:lnTo>
                <a:lnTo>
                  <a:pt x="2933551" y="1363125"/>
                </a:lnTo>
                <a:lnTo>
                  <a:pt x="2922167" y="1359482"/>
                </a:lnTo>
                <a:lnTo>
                  <a:pt x="2899399" y="1352194"/>
                </a:lnTo>
                <a:lnTo>
                  <a:pt x="2894812" y="1344460"/>
                </a:lnTo>
                <a:lnTo>
                  <a:pt x="2899399" y="1344460"/>
                </a:lnTo>
                <a:lnTo>
                  <a:pt x="2894812" y="1339924"/>
                </a:lnTo>
                <a:lnTo>
                  <a:pt x="2902458" y="1339924"/>
                </a:lnTo>
                <a:lnTo>
                  <a:pt x="2899399" y="1336726"/>
                </a:lnTo>
                <a:lnTo>
                  <a:pt x="2891584" y="1336726"/>
                </a:lnTo>
                <a:lnTo>
                  <a:pt x="2894812" y="1332190"/>
                </a:lnTo>
                <a:lnTo>
                  <a:pt x="2907045" y="1328993"/>
                </a:lnTo>
                <a:lnTo>
                  <a:pt x="2914861" y="1328993"/>
                </a:lnTo>
                <a:lnTo>
                  <a:pt x="2922167" y="1328993"/>
                </a:lnTo>
                <a:lnTo>
                  <a:pt x="2933551" y="1336726"/>
                </a:lnTo>
                <a:lnTo>
                  <a:pt x="2937628" y="1332190"/>
                </a:lnTo>
                <a:lnTo>
                  <a:pt x="2945274" y="1332190"/>
                </a:lnTo>
                <a:lnTo>
                  <a:pt x="2953090" y="1332190"/>
                </a:lnTo>
                <a:lnTo>
                  <a:pt x="2948502" y="1316648"/>
                </a:lnTo>
                <a:lnTo>
                  <a:pt x="2945274" y="1301181"/>
                </a:lnTo>
                <a:lnTo>
                  <a:pt x="2953090" y="1301181"/>
                </a:lnTo>
                <a:lnTo>
                  <a:pt x="2960905" y="1301181"/>
                </a:lnTo>
                <a:lnTo>
                  <a:pt x="2960905" y="1308915"/>
                </a:lnTo>
                <a:lnTo>
                  <a:pt x="2968551" y="1313451"/>
                </a:lnTo>
                <a:lnTo>
                  <a:pt x="2980954" y="1313451"/>
                </a:lnTo>
                <a:lnTo>
                  <a:pt x="2984013" y="1305717"/>
                </a:lnTo>
                <a:lnTo>
                  <a:pt x="2991828" y="1301181"/>
                </a:lnTo>
                <a:lnTo>
                  <a:pt x="3007290" y="1297983"/>
                </a:lnTo>
                <a:lnTo>
                  <a:pt x="3011368" y="1290250"/>
                </a:lnTo>
                <a:lnTo>
                  <a:pt x="3011368" y="1270692"/>
                </a:lnTo>
                <a:lnTo>
                  <a:pt x="3034645" y="1267048"/>
                </a:lnTo>
                <a:lnTo>
                  <a:pt x="3045519" y="1259315"/>
                </a:lnTo>
                <a:lnTo>
                  <a:pt x="3050106" y="1259315"/>
                </a:lnTo>
                <a:lnTo>
                  <a:pt x="3050106" y="1252027"/>
                </a:lnTo>
                <a:lnTo>
                  <a:pt x="3057922" y="1247416"/>
                </a:lnTo>
                <a:lnTo>
                  <a:pt x="3068796" y="1247416"/>
                </a:lnTo>
                <a:lnTo>
                  <a:pt x="3060980" y="1244219"/>
                </a:lnTo>
                <a:lnTo>
                  <a:pt x="3057922" y="1239683"/>
                </a:lnTo>
                <a:lnTo>
                  <a:pt x="3065568" y="1228751"/>
                </a:lnTo>
                <a:lnTo>
                  <a:pt x="3068796" y="1208748"/>
                </a:lnTo>
                <a:lnTo>
                  <a:pt x="3076612" y="1221018"/>
                </a:lnTo>
                <a:lnTo>
                  <a:pt x="3081029" y="1231949"/>
                </a:lnTo>
                <a:lnTo>
                  <a:pt x="3088845" y="1236485"/>
                </a:lnTo>
                <a:lnTo>
                  <a:pt x="3084257" y="1224215"/>
                </a:lnTo>
                <a:lnTo>
                  <a:pt x="3088845" y="1216481"/>
                </a:lnTo>
                <a:lnTo>
                  <a:pt x="3084257" y="1216481"/>
                </a:lnTo>
                <a:lnTo>
                  <a:pt x="3084257" y="1208748"/>
                </a:lnTo>
                <a:lnTo>
                  <a:pt x="3096151" y="1200939"/>
                </a:lnTo>
                <a:lnTo>
                  <a:pt x="3107534" y="1197816"/>
                </a:lnTo>
                <a:lnTo>
                  <a:pt x="3111612" y="1205550"/>
                </a:lnTo>
                <a:lnTo>
                  <a:pt x="3111612" y="1200939"/>
                </a:lnTo>
                <a:lnTo>
                  <a:pt x="3115180" y="1193206"/>
                </a:lnTo>
                <a:lnTo>
                  <a:pt x="3130302" y="1193206"/>
                </a:lnTo>
                <a:lnTo>
                  <a:pt x="3134889" y="1200939"/>
                </a:lnTo>
                <a:lnTo>
                  <a:pt x="3137948" y="1190008"/>
                </a:lnTo>
                <a:lnTo>
                  <a:pt x="3145763" y="1190008"/>
                </a:lnTo>
                <a:lnTo>
                  <a:pt x="3142535" y="1185472"/>
                </a:lnTo>
                <a:lnTo>
                  <a:pt x="3145763" y="1178184"/>
                </a:lnTo>
                <a:lnTo>
                  <a:pt x="3142535" y="1178184"/>
                </a:lnTo>
                <a:lnTo>
                  <a:pt x="3142535" y="1174541"/>
                </a:lnTo>
                <a:lnTo>
                  <a:pt x="3142535" y="1166807"/>
                </a:lnTo>
                <a:lnTo>
                  <a:pt x="3137948" y="1159073"/>
                </a:lnTo>
                <a:lnTo>
                  <a:pt x="3130302" y="1159073"/>
                </a:lnTo>
                <a:lnTo>
                  <a:pt x="3134889" y="1154983"/>
                </a:lnTo>
                <a:lnTo>
                  <a:pt x="3137948" y="1154983"/>
                </a:lnTo>
                <a:lnTo>
                  <a:pt x="3137948" y="1139441"/>
                </a:lnTo>
                <a:lnTo>
                  <a:pt x="3134889" y="1136318"/>
                </a:lnTo>
                <a:lnTo>
                  <a:pt x="3130302" y="1139441"/>
                </a:lnTo>
                <a:lnTo>
                  <a:pt x="3130302" y="1120776"/>
                </a:lnTo>
                <a:lnTo>
                  <a:pt x="3130302" y="1108506"/>
                </a:lnTo>
                <a:lnTo>
                  <a:pt x="3137948" y="1113042"/>
                </a:lnTo>
                <a:lnTo>
                  <a:pt x="3142535" y="1100772"/>
                </a:lnTo>
                <a:lnTo>
                  <a:pt x="3150351" y="1105309"/>
                </a:lnTo>
                <a:lnTo>
                  <a:pt x="3150351" y="1097575"/>
                </a:lnTo>
                <a:lnTo>
                  <a:pt x="3165812" y="1097575"/>
                </a:lnTo>
                <a:lnTo>
                  <a:pt x="3173628" y="1108506"/>
                </a:lnTo>
                <a:lnTo>
                  <a:pt x="3181274" y="1113042"/>
                </a:lnTo>
                <a:lnTo>
                  <a:pt x="3177706" y="1120776"/>
                </a:lnTo>
                <a:lnTo>
                  <a:pt x="3169890" y="1120776"/>
                </a:lnTo>
                <a:lnTo>
                  <a:pt x="3169890" y="1123974"/>
                </a:lnTo>
                <a:lnTo>
                  <a:pt x="3169890" y="1128510"/>
                </a:lnTo>
                <a:lnTo>
                  <a:pt x="3165812" y="1136318"/>
                </a:lnTo>
                <a:lnTo>
                  <a:pt x="3157997" y="1139441"/>
                </a:lnTo>
                <a:lnTo>
                  <a:pt x="3157997" y="1151786"/>
                </a:lnTo>
                <a:lnTo>
                  <a:pt x="3157997" y="1159073"/>
                </a:lnTo>
                <a:lnTo>
                  <a:pt x="3165812" y="1162717"/>
                </a:lnTo>
                <a:lnTo>
                  <a:pt x="3165812" y="1166807"/>
                </a:lnTo>
                <a:lnTo>
                  <a:pt x="3165812" y="1170451"/>
                </a:lnTo>
                <a:lnTo>
                  <a:pt x="3169890" y="1174541"/>
                </a:lnTo>
                <a:lnTo>
                  <a:pt x="3177706" y="1174541"/>
                </a:lnTo>
                <a:lnTo>
                  <a:pt x="3185351" y="1174541"/>
                </a:lnTo>
                <a:lnTo>
                  <a:pt x="3181274" y="1185472"/>
                </a:lnTo>
                <a:lnTo>
                  <a:pt x="3193167" y="1185472"/>
                </a:lnTo>
                <a:lnTo>
                  <a:pt x="3196395" y="1178184"/>
                </a:lnTo>
                <a:lnTo>
                  <a:pt x="3211857" y="1166807"/>
                </a:lnTo>
                <a:lnTo>
                  <a:pt x="3216444" y="1174541"/>
                </a:lnTo>
                <a:lnTo>
                  <a:pt x="3231906" y="1182274"/>
                </a:lnTo>
                <a:lnTo>
                  <a:pt x="3234964" y="1185472"/>
                </a:lnTo>
                <a:lnTo>
                  <a:pt x="3247367" y="1193206"/>
                </a:lnTo>
                <a:lnTo>
                  <a:pt x="3250595" y="1190008"/>
                </a:lnTo>
                <a:lnTo>
                  <a:pt x="3255013" y="1190008"/>
                </a:lnTo>
                <a:lnTo>
                  <a:pt x="3255013" y="1182274"/>
                </a:lnTo>
                <a:lnTo>
                  <a:pt x="3277950" y="1174541"/>
                </a:lnTo>
                <a:lnTo>
                  <a:pt x="3281518" y="1166807"/>
                </a:lnTo>
                <a:lnTo>
                  <a:pt x="3289334" y="1162717"/>
                </a:lnTo>
                <a:lnTo>
                  <a:pt x="3293412" y="1162717"/>
                </a:lnTo>
                <a:lnTo>
                  <a:pt x="3316519" y="1159073"/>
                </a:lnTo>
                <a:lnTo>
                  <a:pt x="3319747" y="1166807"/>
                </a:lnTo>
                <a:lnTo>
                  <a:pt x="3324335" y="1170451"/>
                </a:lnTo>
                <a:lnTo>
                  <a:pt x="3332150" y="1170451"/>
                </a:lnTo>
                <a:lnTo>
                  <a:pt x="3339796" y="1174541"/>
                </a:lnTo>
                <a:lnTo>
                  <a:pt x="3343024" y="1166807"/>
                </a:lnTo>
                <a:lnTo>
                  <a:pt x="3355258" y="1159073"/>
                </a:lnTo>
                <a:lnTo>
                  <a:pt x="3343024" y="1162717"/>
                </a:lnTo>
                <a:lnTo>
                  <a:pt x="3347612" y="1154983"/>
                </a:lnTo>
                <a:lnTo>
                  <a:pt x="3370379" y="1154983"/>
                </a:lnTo>
                <a:lnTo>
                  <a:pt x="3359335" y="1113042"/>
                </a:lnTo>
                <a:lnTo>
                  <a:pt x="3367151" y="1082107"/>
                </a:lnTo>
                <a:lnTo>
                  <a:pt x="3385841" y="1066565"/>
                </a:lnTo>
                <a:lnTo>
                  <a:pt x="3401302" y="1089841"/>
                </a:lnTo>
                <a:lnTo>
                  <a:pt x="3409118" y="1089841"/>
                </a:lnTo>
                <a:lnTo>
                  <a:pt x="3416764" y="1085751"/>
                </a:lnTo>
                <a:lnTo>
                  <a:pt x="3416764" y="1066565"/>
                </a:lnTo>
                <a:lnTo>
                  <a:pt x="3416764" y="1051544"/>
                </a:lnTo>
                <a:lnTo>
                  <a:pt x="3413536" y="1054742"/>
                </a:lnTo>
                <a:lnTo>
                  <a:pt x="3401302" y="1039274"/>
                </a:lnTo>
                <a:lnTo>
                  <a:pt x="3398074" y="1025145"/>
                </a:lnTo>
                <a:lnTo>
                  <a:pt x="3440041" y="1009678"/>
                </a:lnTo>
                <a:lnTo>
                  <a:pt x="3463318" y="1012875"/>
                </a:lnTo>
                <a:lnTo>
                  <a:pt x="3475042" y="1012875"/>
                </a:lnTo>
                <a:lnTo>
                  <a:pt x="3475042" y="1005067"/>
                </a:lnTo>
                <a:lnTo>
                  <a:pt x="3493731" y="997333"/>
                </a:lnTo>
                <a:lnTo>
                  <a:pt x="3513780" y="1001944"/>
                </a:lnTo>
                <a:lnTo>
                  <a:pt x="3506134" y="989600"/>
                </a:lnTo>
                <a:lnTo>
                  <a:pt x="3490673" y="989600"/>
                </a:lnTo>
                <a:lnTo>
                  <a:pt x="3482857" y="970935"/>
                </a:lnTo>
                <a:lnTo>
                  <a:pt x="3470624" y="978668"/>
                </a:lnTo>
                <a:lnTo>
                  <a:pt x="3463318" y="981866"/>
                </a:lnTo>
                <a:lnTo>
                  <a:pt x="3444119" y="981866"/>
                </a:lnTo>
                <a:lnTo>
                  <a:pt x="3429167" y="989600"/>
                </a:lnTo>
                <a:lnTo>
                  <a:pt x="3413536" y="994136"/>
                </a:lnTo>
                <a:lnTo>
                  <a:pt x="3390428" y="1005067"/>
                </a:lnTo>
                <a:lnTo>
                  <a:pt x="3378025" y="997333"/>
                </a:lnTo>
                <a:lnTo>
                  <a:pt x="3378025" y="994136"/>
                </a:lnTo>
                <a:lnTo>
                  <a:pt x="3382613" y="994136"/>
                </a:lnTo>
                <a:lnTo>
                  <a:pt x="3385841" y="994136"/>
                </a:lnTo>
                <a:lnTo>
                  <a:pt x="3385841" y="986402"/>
                </a:lnTo>
                <a:lnTo>
                  <a:pt x="3382613" y="994136"/>
                </a:lnTo>
                <a:lnTo>
                  <a:pt x="3378025" y="989600"/>
                </a:lnTo>
                <a:lnTo>
                  <a:pt x="3378025" y="986402"/>
                </a:lnTo>
                <a:lnTo>
                  <a:pt x="3370379" y="981866"/>
                </a:lnTo>
                <a:lnTo>
                  <a:pt x="3363073" y="981866"/>
                </a:lnTo>
                <a:lnTo>
                  <a:pt x="3359335" y="978668"/>
                </a:lnTo>
                <a:lnTo>
                  <a:pt x="3355258" y="966398"/>
                </a:lnTo>
                <a:lnTo>
                  <a:pt x="3359335" y="963201"/>
                </a:lnTo>
                <a:lnTo>
                  <a:pt x="3355258" y="951377"/>
                </a:lnTo>
                <a:lnTo>
                  <a:pt x="3359335" y="951377"/>
                </a:lnTo>
                <a:lnTo>
                  <a:pt x="3351690" y="935835"/>
                </a:lnTo>
                <a:lnTo>
                  <a:pt x="3347612" y="912634"/>
                </a:lnTo>
                <a:lnTo>
                  <a:pt x="3347612" y="909436"/>
                </a:lnTo>
                <a:lnTo>
                  <a:pt x="3355258" y="901703"/>
                </a:lnTo>
                <a:lnTo>
                  <a:pt x="3355258" y="893969"/>
                </a:lnTo>
                <a:lnTo>
                  <a:pt x="3359335" y="893969"/>
                </a:lnTo>
                <a:lnTo>
                  <a:pt x="3367151" y="889433"/>
                </a:lnTo>
                <a:lnTo>
                  <a:pt x="3363073" y="886235"/>
                </a:lnTo>
                <a:lnTo>
                  <a:pt x="3370379" y="881625"/>
                </a:lnTo>
                <a:lnTo>
                  <a:pt x="3370379" y="878501"/>
                </a:lnTo>
                <a:lnTo>
                  <a:pt x="3378025" y="873891"/>
                </a:lnTo>
                <a:lnTo>
                  <a:pt x="3382613" y="862959"/>
                </a:lnTo>
                <a:lnTo>
                  <a:pt x="3393487" y="847492"/>
                </a:lnTo>
                <a:lnTo>
                  <a:pt x="3398074" y="839758"/>
                </a:lnTo>
                <a:lnTo>
                  <a:pt x="3405890" y="832024"/>
                </a:lnTo>
                <a:lnTo>
                  <a:pt x="3413536" y="832024"/>
                </a:lnTo>
                <a:lnTo>
                  <a:pt x="3409118" y="824737"/>
                </a:lnTo>
                <a:lnTo>
                  <a:pt x="3409118" y="812393"/>
                </a:lnTo>
                <a:lnTo>
                  <a:pt x="3398074" y="804659"/>
                </a:lnTo>
                <a:lnTo>
                  <a:pt x="3393487" y="801461"/>
                </a:lnTo>
                <a:lnTo>
                  <a:pt x="3385841" y="801461"/>
                </a:lnTo>
                <a:lnTo>
                  <a:pt x="3370379" y="801461"/>
                </a:lnTo>
                <a:lnTo>
                  <a:pt x="3370379" y="804659"/>
                </a:lnTo>
                <a:lnTo>
                  <a:pt x="3355258" y="801461"/>
                </a:lnTo>
                <a:lnTo>
                  <a:pt x="3351690" y="817003"/>
                </a:lnTo>
                <a:lnTo>
                  <a:pt x="3343024" y="820126"/>
                </a:lnTo>
                <a:lnTo>
                  <a:pt x="3347612" y="824737"/>
                </a:lnTo>
                <a:lnTo>
                  <a:pt x="3343024" y="835668"/>
                </a:lnTo>
                <a:lnTo>
                  <a:pt x="3339796" y="843402"/>
                </a:lnTo>
                <a:lnTo>
                  <a:pt x="3343024" y="847492"/>
                </a:lnTo>
                <a:lnTo>
                  <a:pt x="3347612" y="851136"/>
                </a:lnTo>
                <a:lnTo>
                  <a:pt x="3339796" y="862959"/>
                </a:lnTo>
                <a:lnTo>
                  <a:pt x="3335209" y="873891"/>
                </a:lnTo>
                <a:lnTo>
                  <a:pt x="3332150" y="878501"/>
                </a:lnTo>
                <a:lnTo>
                  <a:pt x="3319747" y="886235"/>
                </a:lnTo>
                <a:lnTo>
                  <a:pt x="3316519" y="881625"/>
                </a:lnTo>
                <a:lnTo>
                  <a:pt x="3316519" y="886235"/>
                </a:lnTo>
                <a:lnTo>
                  <a:pt x="3312102" y="889433"/>
                </a:lnTo>
                <a:lnTo>
                  <a:pt x="3308873" y="897166"/>
                </a:lnTo>
                <a:lnTo>
                  <a:pt x="3301058" y="897166"/>
                </a:lnTo>
                <a:lnTo>
                  <a:pt x="3296470" y="904900"/>
                </a:lnTo>
                <a:lnTo>
                  <a:pt x="3301058" y="909436"/>
                </a:lnTo>
                <a:lnTo>
                  <a:pt x="3296470" y="909436"/>
                </a:lnTo>
                <a:lnTo>
                  <a:pt x="3293412" y="909436"/>
                </a:lnTo>
                <a:lnTo>
                  <a:pt x="3293412" y="920368"/>
                </a:lnTo>
                <a:lnTo>
                  <a:pt x="3289334" y="920368"/>
                </a:lnTo>
                <a:lnTo>
                  <a:pt x="3285596" y="920368"/>
                </a:lnTo>
                <a:lnTo>
                  <a:pt x="3285596" y="924904"/>
                </a:lnTo>
                <a:lnTo>
                  <a:pt x="3285596" y="932191"/>
                </a:lnTo>
                <a:lnTo>
                  <a:pt x="3285596" y="943569"/>
                </a:lnTo>
                <a:lnTo>
                  <a:pt x="3285596" y="947733"/>
                </a:lnTo>
                <a:lnTo>
                  <a:pt x="3281518" y="947733"/>
                </a:lnTo>
                <a:lnTo>
                  <a:pt x="3281518" y="955467"/>
                </a:lnTo>
                <a:lnTo>
                  <a:pt x="3281518" y="966398"/>
                </a:lnTo>
                <a:lnTo>
                  <a:pt x="3289334" y="981866"/>
                </a:lnTo>
                <a:lnTo>
                  <a:pt x="3293412" y="986402"/>
                </a:lnTo>
                <a:lnTo>
                  <a:pt x="3296470" y="981866"/>
                </a:lnTo>
                <a:lnTo>
                  <a:pt x="3304286" y="994136"/>
                </a:lnTo>
                <a:lnTo>
                  <a:pt x="3312102" y="997333"/>
                </a:lnTo>
                <a:lnTo>
                  <a:pt x="3316519" y="1009678"/>
                </a:lnTo>
                <a:lnTo>
                  <a:pt x="3304286" y="1020609"/>
                </a:lnTo>
                <a:lnTo>
                  <a:pt x="3308873" y="1028343"/>
                </a:lnTo>
                <a:lnTo>
                  <a:pt x="3301058" y="1031540"/>
                </a:lnTo>
                <a:lnTo>
                  <a:pt x="3301058" y="1036077"/>
                </a:lnTo>
                <a:lnTo>
                  <a:pt x="3296470" y="1031540"/>
                </a:lnTo>
                <a:lnTo>
                  <a:pt x="3289334" y="1039274"/>
                </a:lnTo>
                <a:lnTo>
                  <a:pt x="3281518" y="1043810"/>
                </a:lnTo>
                <a:lnTo>
                  <a:pt x="3273703" y="1043810"/>
                </a:lnTo>
                <a:lnTo>
                  <a:pt x="3281518" y="1047008"/>
                </a:lnTo>
                <a:lnTo>
                  <a:pt x="3281518" y="1058832"/>
                </a:lnTo>
                <a:lnTo>
                  <a:pt x="3281518" y="1066565"/>
                </a:lnTo>
                <a:lnTo>
                  <a:pt x="3277950" y="1070209"/>
                </a:lnTo>
                <a:lnTo>
                  <a:pt x="3281518" y="1074374"/>
                </a:lnTo>
                <a:lnTo>
                  <a:pt x="3277950" y="1097575"/>
                </a:lnTo>
                <a:lnTo>
                  <a:pt x="3270135" y="1120776"/>
                </a:lnTo>
                <a:lnTo>
                  <a:pt x="3250595" y="1120776"/>
                </a:lnTo>
                <a:lnTo>
                  <a:pt x="3247367" y="1123974"/>
                </a:lnTo>
                <a:lnTo>
                  <a:pt x="3239552" y="1128510"/>
                </a:lnTo>
                <a:lnTo>
                  <a:pt x="3239552" y="1131707"/>
                </a:lnTo>
                <a:lnTo>
                  <a:pt x="3242780" y="1136318"/>
                </a:lnTo>
                <a:lnTo>
                  <a:pt x="3239552" y="1144052"/>
                </a:lnTo>
                <a:lnTo>
                  <a:pt x="3231906" y="1144052"/>
                </a:lnTo>
                <a:lnTo>
                  <a:pt x="3224090" y="1144052"/>
                </a:lnTo>
                <a:lnTo>
                  <a:pt x="3219503" y="1144052"/>
                </a:lnTo>
                <a:lnTo>
                  <a:pt x="3219503" y="1131707"/>
                </a:lnTo>
                <a:lnTo>
                  <a:pt x="3211857" y="1120776"/>
                </a:lnTo>
                <a:lnTo>
                  <a:pt x="3216444" y="1116240"/>
                </a:lnTo>
                <a:lnTo>
                  <a:pt x="3211857" y="1113042"/>
                </a:lnTo>
                <a:lnTo>
                  <a:pt x="3216444" y="1113042"/>
                </a:lnTo>
                <a:lnTo>
                  <a:pt x="3216444" y="1105309"/>
                </a:lnTo>
                <a:lnTo>
                  <a:pt x="3208629" y="1097575"/>
                </a:lnTo>
                <a:lnTo>
                  <a:pt x="3200813" y="1082107"/>
                </a:lnTo>
                <a:lnTo>
                  <a:pt x="3193167" y="1070209"/>
                </a:lnTo>
                <a:lnTo>
                  <a:pt x="3196395" y="1062475"/>
                </a:lnTo>
                <a:lnTo>
                  <a:pt x="3193167" y="1054742"/>
                </a:lnTo>
                <a:lnTo>
                  <a:pt x="3189089" y="1058832"/>
                </a:lnTo>
                <a:lnTo>
                  <a:pt x="3185351" y="1051544"/>
                </a:lnTo>
                <a:lnTo>
                  <a:pt x="3181274" y="1036077"/>
                </a:lnTo>
                <a:lnTo>
                  <a:pt x="3181274" y="1031540"/>
                </a:lnTo>
                <a:lnTo>
                  <a:pt x="3173628" y="1025145"/>
                </a:lnTo>
                <a:lnTo>
                  <a:pt x="3173628" y="1009678"/>
                </a:lnTo>
                <a:lnTo>
                  <a:pt x="3173628" y="1005067"/>
                </a:lnTo>
                <a:lnTo>
                  <a:pt x="3169890" y="1009678"/>
                </a:lnTo>
                <a:lnTo>
                  <a:pt x="3169890" y="1017411"/>
                </a:lnTo>
                <a:lnTo>
                  <a:pt x="3165812" y="1017411"/>
                </a:lnTo>
                <a:lnTo>
                  <a:pt x="3169890" y="1025145"/>
                </a:lnTo>
                <a:lnTo>
                  <a:pt x="3162584" y="1036077"/>
                </a:lnTo>
                <a:lnTo>
                  <a:pt x="3154938" y="1028343"/>
                </a:lnTo>
                <a:lnTo>
                  <a:pt x="3150351" y="1031540"/>
                </a:lnTo>
                <a:lnTo>
                  <a:pt x="3154938" y="1036077"/>
                </a:lnTo>
                <a:lnTo>
                  <a:pt x="3142535" y="1051544"/>
                </a:lnTo>
                <a:lnTo>
                  <a:pt x="3130302" y="1062475"/>
                </a:lnTo>
                <a:lnTo>
                  <a:pt x="3111612" y="1066565"/>
                </a:lnTo>
                <a:lnTo>
                  <a:pt x="3096151" y="1058832"/>
                </a:lnTo>
                <a:lnTo>
                  <a:pt x="3081029" y="1043810"/>
                </a:lnTo>
                <a:lnTo>
                  <a:pt x="3081029" y="1036077"/>
                </a:lnTo>
                <a:lnTo>
                  <a:pt x="3092073" y="1039274"/>
                </a:lnTo>
                <a:lnTo>
                  <a:pt x="3088845" y="1031540"/>
                </a:lnTo>
                <a:lnTo>
                  <a:pt x="3092073" y="1020609"/>
                </a:lnTo>
                <a:lnTo>
                  <a:pt x="3088845" y="1020609"/>
                </a:lnTo>
                <a:lnTo>
                  <a:pt x="3084257" y="1025145"/>
                </a:lnTo>
                <a:lnTo>
                  <a:pt x="3076612" y="1031540"/>
                </a:lnTo>
                <a:lnTo>
                  <a:pt x="3073383" y="1025145"/>
                </a:lnTo>
                <a:lnTo>
                  <a:pt x="3081029" y="1012875"/>
                </a:lnTo>
                <a:lnTo>
                  <a:pt x="3084257" y="1012875"/>
                </a:lnTo>
                <a:lnTo>
                  <a:pt x="3088845" y="1009678"/>
                </a:lnTo>
                <a:lnTo>
                  <a:pt x="3084257" y="1009678"/>
                </a:lnTo>
                <a:lnTo>
                  <a:pt x="3092073" y="1001944"/>
                </a:lnTo>
                <a:lnTo>
                  <a:pt x="3103797" y="989600"/>
                </a:lnTo>
                <a:lnTo>
                  <a:pt x="3088845" y="994136"/>
                </a:lnTo>
                <a:lnTo>
                  <a:pt x="3084257" y="1001944"/>
                </a:lnTo>
                <a:lnTo>
                  <a:pt x="3081029" y="994136"/>
                </a:lnTo>
                <a:lnTo>
                  <a:pt x="3076612" y="1001944"/>
                </a:lnTo>
                <a:lnTo>
                  <a:pt x="3076612" y="989600"/>
                </a:lnTo>
                <a:lnTo>
                  <a:pt x="3073383" y="978668"/>
                </a:lnTo>
                <a:lnTo>
                  <a:pt x="3073383" y="970935"/>
                </a:lnTo>
                <a:lnTo>
                  <a:pt x="3096151" y="970935"/>
                </a:lnTo>
                <a:lnTo>
                  <a:pt x="3111612" y="970935"/>
                </a:lnTo>
                <a:lnTo>
                  <a:pt x="3115180" y="966398"/>
                </a:lnTo>
                <a:lnTo>
                  <a:pt x="3111612" y="963201"/>
                </a:lnTo>
                <a:lnTo>
                  <a:pt x="3111612" y="966398"/>
                </a:lnTo>
                <a:lnTo>
                  <a:pt x="3103797" y="966398"/>
                </a:lnTo>
                <a:lnTo>
                  <a:pt x="3096151" y="966398"/>
                </a:lnTo>
                <a:lnTo>
                  <a:pt x="3076612" y="966398"/>
                </a:lnTo>
                <a:lnTo>
                  <a:pt x="3073383" y="963201"/>
                </a:lnTo>
                <a:lnTo>
                  <a:pt x="3073383" y="958665"/>
                </a:lnTo>
                <a:lnTo>
                  <a:pt x="3076612" y="955467"/>
                </a:lnTo>
                <a:lnTo>
                  <a:pt x="3068796" y="951377"/>
                </a:lnTo>
                <a:lnTo>
                  <a:pt x="3076612" y="947733"/>
                </a:lnTo>
                <a:lnTo>
                  <a:pt x="3092073" y="947733"/>
                </a:lnTo>
                <a:lnTo>
                  <a:pt x="3096151" y="947733"/>
                </a:lnTo>
                <a:lnTo>
                  <a:pt x="3084257" y="939925"/>
                </a:lnTo>
                <a:lnTo>
                  <a:pt x="3073383" y="939925"/>
                </a:lnTo>
                <a:lnTo>
                  <a:pt x="3073383" y="935835"/>
                </a:lnTo>
                <a:lnTo>
                  <a:pt x="3081029" y="935835"/>
                </a:lnTo>
                <a:lnTo>
                  <a:pt x="3088845" y="932191"/>
                </a:lnTo>
                <a:lnTo>
                  <a:pt x="3103797" y="928101"/>
                </a:lnTo>
                <a:lnTo>
                  <a:pt x="3103797" y="932191"/>
                </a:lnTo>
                <a:lnTo>
                  <a:pt x="3107534" y="932191"/>
                </a:lnTo>
                <a:lnTo>
                  <a:pt x="3103797" y="924904"/>
                </a:lnTo>
                <a:lnTo>
                  <a:pt x="3088845" y="924904"/>
                </a:lnTo>
                <a:lnTo>
                  <a:pt x="3088845" y="920368"/>
                </a:lnTo>
                <a:lnTo>
                  <a:pt x="3103797" y="917170"/>
                </a:lnTo>
                <a:lnTo>
                  <a:pt x="3107534" y="920368"/>
                </a:lnTo>
                <a:lnTo>
                  <a:pt x="3117857" y="913655"/>
                </a:lnTo>
                <a:lnTo>
                  <a:pt x="3127074" y="917170"/>
                </a:lnTo>
                <a:lnTo>
                  <a:pt x="3119428" y="909436"/>
                </a:lnTo>
                <a:lnTo>
                  <a:pt x="3122486" y="904900"/>
                </a:lnTo>
                <a:lnTo>
                  <a:pt x="3134889" y="912634"/>
                </a:lnTo>
                <a:lnTo>
                  <a:pt x="3130302" y="904900"/>
                </a:lnTo>
                <a:lnTo>
                  <a:pt x="3127074" y="901703"/>
                </a:lnTo>
                <a:lnTo>
                  <a:pt x="3130302" y="901703"/>
                </a:lnTo>
                <a:lnTo>
                  <a:pt x="3130302" y="893969"/>
                </a:lnTo>
                <a:lnTo>
                  <a:pt x="3150351" y="886235"/>
                </a:lnTo>
                <a:lnTo>
                  <a:pt x="3154938" y="893969"/>
                </a:lnTo>
                <a:lnTo>
                  <a:pt x="3169890" y="889433"/>
                </a:lnTo>
                <a:lnTo>
                  <a:pt x="3177706" y="878501"/>
                </a:lnTo>
                <a:lnTo>
                  <a:pt x="3177706" y="873891"/>
                </a:lnTo>
                <a:lnTo>
                  <a:pt x="3177706" y="870693"/>
                </a:lnTo>
                <a:lnTo>
                  <a:pt x="3169890" y="878501"/>
                </a:lnTo>
                <a:lnTo>
                  <a:pt x="3157997" y="889433"/>
                </a:lnTo>
                <a:lnTo>
                  <a:pt x="3145763" y="881625"/>
                </a:lnTo>
                <a:lnTo>
                  <a:pt x="3157997" y="873891"/>
                </a:lnTo>
                <a:lnTo>
                  <a:pt x="3157997" y="870693"/>
                </a:lnTo>
                <a:lnTo>
                  <a:pt x="3169890" y="855226"/>
                </a:lnTo>
                <a:lnTo>
                  <a:pt x="3177706" y="858869"/>
                </a:lnTo>
                <a:lnTo>
                  <a:pt x="3181274" y="851136"/>
                </a:lnTo>
                <a:lnTo>
                  <a:pt x="3177706" y="851136"/>
                </a:lnTo>
                <a:lnTo>
                  <a:pt x="3185351" y="839758"/>
                </a:lnTo>
                <a:lnTo>
                  <a:pt x="3189089" y="832024"/>
                </a:lnTo>
                <a:lnTo>
                  <a:pt x="3196395" y="835668"/>
                </a:lnTo>
                <a:lnTo>
                  <a:pt x="3200813" y="827934"/>
                </a:lnTo>
                <a:lnTo>
                  <a:pt x="3193167" y="827934"/>
                </a:lnTo>
                <a:lnTo>
                  <a:pt x="3193167" y="824737"/>
                </a:lnTo>
                <a:lnTo>
                  <a:pt x="3189089" y="827934"/>
                </a:lnTo>
                <a:lnTo>
                  <a:pt x="3189089" y="817003"/>
                </a:lnTo>
                <a:lnTo>
                  <a:pt x="3196395" y="820126"/>
                </a:lnTo>
                <a:lnTo>
                  <a:pt x="3193167" y="817003"/>
                </a:lnTo>
                <a:lnTo>
                  <a:pt x="3196395" y="804659"/>
                </a:lnTo>
                <a:lnTo>
                  <a:pt x="3204041" y="804659"/>
                </a:lnTo>
                <a:lnTo>
                  <a:pt x="3200813" y="796925"/>
                </a:lnTo>
                <a:lnTo>
                  <a:pt x="3219503" y="793727"/>
                </a:lnTo>
                <a:lnTo>
                  <a:pt x="3219503" y="789191"/>
                </a:lnTo>
                <a:lnTo>
                  <a:pt x="3200813" y="793727"/>
                </a:lnTo>
                <a:lnTo>
                  <a:pt x="3200813" y="781458"/>
                </a:lnTo>
                <a:lnTo>
                  <a:pt x="3208629" y="770526"/>
                </a:lnTo>
                <a:lnTo>
                  <a:pt x="3216444" y="762792"/>
                </a:lnTo>
                <a:lnTo>
                  <a:pt x="3239552" y="762792"/>
                </a:lnTo>
                <a:lnTo>
                  <a:pt x="3239552" y="758702"/>
                </a:lnTo>
                <a:lnTo>
                  <a:pt x="3219503" y="758702"/>
                </a:lnTo>
                <a:lnTo>
                  <a:pt x="3231906" y="750894"/>
                </a:lnTo>
                <a:lnTo>
                  <a:pt x="3234964" y="750894"/>
                </a:lnTo>
                <a:lnTo>
                  <a:pt x="3239552" y="755059"/>
                </a:lnTo>
                <a:lnTo>
                  <a:pt x="3239552" y="750894"/>
                </a:lnTo>
                <a:lnTo>
                  <a:pt x="3234964" y="747250"/>
                </a:lnTo>
                <a:lnTo>
                  <a:pt x="3239552" y="743160"/>
                </a:lnTo>
                <a:lnTo>
                  <a:pt x="3231906" y="747250"/>
                </a:lnTo>
                <a:lnTo>
                  <a:pt x="3227318" y="743160"/>
                </a:lnTo>
                <a:lnTo>
                  <a:pt x="3239552" y="739517"/>
                </a:lnTo>
                <a:lnTo>
                  <a:pt x="3242780" y="739517"/>
                </a:lnTo>
                <a:lnTo>
                  <a:pt x="3242780" y="735427"/>
                </a:lnTo>
                <a:lnTo>
                  <a:pt x="3250595" y="735427"/>
                </a:lnTo>
                <a:lnTo>
                  <a:pt x="3250595" y="739517"/>
                </a:lnTo>
                <a:lnTo>
                  <a:pt x="3255013" y="735427"/>
                </a:lnTo>
                <a:lnTo>
                  <a:pt x="3250595" y="735427"/>
                </a:lnTo>
                <a:lnTo>
                  <a:pt x="3255013" y="724495"/>
                </a:lnTo>
                <a:lnTo>
                  <a:pt x="3258241" y="716762"/>
                </a:lnTo>
                <a:lnTo>
                  <a:pt x="3262829" y="716762"/>
                </a:lnTo>
                <a:lnTo>
                  <a:pt x="3270135" y="709028"/>
                </a:lnTo>
                <a:lnTo>
                  <a:pt x="3270135" y="704492"/>
                </a:lnTo>
                <a:lnTo>
                  <a:pt x="3273703" y="701294"/>
                </a:lnTo>
                <a:lnTo>
                  <a:pt x="3270135" y="701294"/>
                </a:lnTo>
                <a:lnTo>
                  <a:pt x="3262829" y="704492"/>
                </a:lnTo>
                <a:lnTo>
                  <a:pt x="3258241" y="701294"/>
                </a:lnTo>
                <a:lnTo>
                  <a:pt x="3262829" y="693560"/>
                </a:lnTo>
                <a:lnTo>
                  <a:pt x="3285596" y="688950"/>
                </a:lnTo>
                <a:lnTo>
                  <a:pt x="3288505" y="691828"/>
                </a:lnTo>
                <a:lnTo>
                  <a:pt x="3289334" y="693560"/>
                </a:lnTo>
                <a:lnTo>
                  <a:pt x="3290256" y="693560"/>
                </a:lnTo>
                <a:lnTo>
                  <a:pt x="3293412" y="696684"/>
                </a:lnTo>
                <a:lnTo>
                  <a:pt x="3296470" y="696684"/>
                </a:lnTo>
                <a:lnTo>
                  <a:pt x="3296470" y="693560"/>
                </a:lnTo>
                <a:lnTo>
                  <a:pt x="3290256" y="693560"/>
                </a:lnTo>
                <a:lnTo>
                  <a:pt x="3288505" y="691828"/>
                </a:lnTo>
                <a:lnTo>
                  <a:pt x="3285596" y="685752"/>
                </a:lnTo>
                <a:lnTo>
                  <a:pt x="3296470" y="678018"/>
                </a:lnTo>
                <a:lnTo>
                  <a:pt x="3301058" y="688950"/>
                </a:lnTo>
                <a:lnTo>
                  <a:pt x="3301058" y="681216"/>
                </a:lnTo>
                <a:lnTo>
                  <a:pt x="3304286" y="678018"/>
                </a:lnTo>
                <a:lnTo>
                  <a:pt x="3308873" y="693560"/>
                </a:lnTo>
                <a:lnTo>
                  <a:pt x="3312102" y="693560"/>
                </a:lnTo>
                <a:lnTo>
                  <a:pt x="3316519" y="688950"/>
                </a:lnTo>
                <a:lnTo>
                  <a:pt x="3312102" y="681216"/>
                </a:lnTo>
                <a:lnTo>
                  <a:pt x="3319747" y="678018"/>
                </a:lnTo>
                <a:lnTo>
                  <a:pt x="3324335" y="673482"/>
                </a:lnTo>
                <a:lnTo>
                  <a:pt x="3335209" y="681216"/>
                </a:lnTo>
                <a:lnTo>
                  <a:pt x="3335209" y="670285"/>
                </a:lnTo>
                <a:lnTo>
                  <a:pt x="3327563" y="670285"/>
                </a:lnTo>
                <a:lnTo>
                  <a:pt x="3319747" y="662551"/>
                </a:lnTo>
                <a:lnTo>
                  <a:pt x="3332150" y="662551"/>
                </a:lnTo>
                <a:lnTo>
                  <a:pt x="3347612" y="662551"/>
                </a:lnTo>
                <a:lnTo>
                  <a:pt x="3351690" y="665749"/>
                </a:lnTo>
                <a:lnTo>
                  <a:pt x="3359335" y="658461"/>
                </a:lnTo>
                <a:lnTo>
                  <a:pt x="3359335" y="647083"/>
                </a:lnTo>
                <a:lnTo>
                  <a:pt x="3367151" y="654817"/>
                </a:lnTo>
                <a:lnTo>
                  <a:pt x="3370379" y="650727"/>
                </a:lnTo>
                <a:lnTo>
                  <a:pt x="3367151" y="647083"/>
                </a:lnTo>
                <a:lnTo>
                  <a:pt x="3370379" y="639350"/>
                </a:lnTo>
                <a:lnTo>
                  <a:pt x="3382613" y="639350"/>
                </a:lnTo>
                <a:lnTo>
                  <a:pt x="3390428" y="639350"/>
                </a:lnTo>
                <a:lnTo>
                  <a:pt x="3382613" y="650727"/>
                </a:lnTo>
                <a:lnTo>
                  <a:pt x="3382613" y="662551"/>
                </a:lnTo>
                <a:lnTo>
                  <a:pt x="3385841" y="665749"/>
                </a:lnTo>
                <a:lnTo>
                  <a:pt x="3385841" y="658461"/>
                </a:lnTo>
                <a:lnTo>
                  <a:pt x="3401302" y="639350"/>
                </a:lnTo>
                <a:lnTo>
                  <a:pt x="3401302" y="647083"/>
                </a:lnTo>
                <a:lnTo>
                  <a:pt x="3405890" y="654817"/>
                </a:lnTo>
                <a:lnTo>
                  <a:pt x="3409118" y="650727"/>
                </a:lnTo>
                <a:lnTo>
                  <a:pt x="3413536" y="647083"/>
                </a:lnTo>
                <a:lnTo>
                  <a:pt x="3416764" y="642993"/>
                </a:lnTo>
                <a:lnTo>
                  <a:pt x="3409118" y="639350"/>
                </a:lnTo>
                <a:lnTo>
                  <a:pt x="3413536" y="632062"/>
                </a:lnTo>
                <a:lnTo>
                  <a:pt x="3424579" y="632062"/>
                </a:lnTo>
                <a:lnTo>
                  <a:pt x="3432225" y="635185"/>
                </a:lnTo>
                <a:lnTo>
                  <a:pt x="3432225" y="639350"/>
                </a:lnTo>
                <a:lnTo>
                  <a:pt x="3424579" y="642993"/>
                </a:lnTo>
                <a:lnTo>
                  <a:pt x="3432225" y="647083"/>
                </a:lnTo>
                <a:lnTo>
                  <a:pt x="3424579" y="650727"/>
                </a:lnTo>
                <a:lnTo>
                  <a:pt x="3432225" y="650727"/>
                </a:lnTo>
                <a:lnTo>
                  <a:pt x="3440041" y="639350"/>
                </a:lnTo>
                <a:lnTo>
                  <a:pt x="3444119" y="639350"/>
                </a:lnTo>
                <a:lnTo>
                  <a:pt x="3447857" y="642993"/>
                </a:lnTo>
                <a:lnTo>
                  <a:pt x="3451934" y="639350"/>
                </a:lnTo>
                <a:lnTo>
                  <a:pt x="3463318" y="647083"/>
                </a:lnTo>
                <a:lnTo>
                  <a:pt x="3467396" y="647083"/>
                </a:lnTo>
                <a:lnTo>
                  <a:pt x="3475042" y="654817"/>
                </a:lnTo>
                <a:lnTo>
                  <a:pt x="3463318" y="662551"/>
                </a:lnTo>
                <a:lnTo>
                  <a:pt x="3440041" y="662551"/>
                </a:lnTo>
                <a:lnTo>
                  <a:pt x="3451934" y="665749"/>
                </a:lnTo>
                <a:lnTo>
                  <a:pt x="3459580" y="673482"/>
                </a:lnTo>
                <a:lnTo>
                  <a:pt x="3463318" y="670285"/>
                </a:lnTo>
                <a:lnTo>
                  <a:pt x="3470624" y="670285"/>
                </a:lnTo>
                <a:lnTo>
                  <a:pt x="3478270" y="673482"/>
                </a:lnTo>
                <a:lnTo>
                  <a:pt x="3513780" y="673482"/>
                </a:lnTo>
                <a:lnTo>
                  <a:pt x="3501547" y="678018"/>
                </a:lnTo>
                <a:lnTo>
                  <a:pt x="3521596" y="681216"/>
                </a:lnTo>
                <a:lnTo>
                  <a:pt x="3521596" y="693560"/>
                </a:lnTo>
                <a:lnTo>
                  <a:pt x="3524824" y="685752"/>
                </a:lnTo>
                <a:lnTo>
                  <a:pt x="3556597" y="685752"/>
                </a:lnTo>
                <a:lnTo>
                  <a:pt x="3637302" y="716762"/>
                </a:lnTo>
                <a:lnTo>
                  <a:pt x="3667715" y="743160"/>
                </a:lnTo>
                <a:lnTo>
                  <a:pt x="3649025" y="770526"/>
                </a:lnTo>
                <a:lnTo>
                  <a:pt x="3621841" y="781458"/>
                </a:lnTo>
                <a:lnTo>
                  <a:pt x="3513780" y="750894"/>
                </a:lnTo>
                <a:lnTo>
                  <a:pt x="3567640" y="793727"/>
                </a:lnTo>
                <a:lnTo>
                  <a:pt x="3564412" y="812393"/>
                </a:lnTo>
                <a:lnTo>
                  <a:pt x="3575286" y="843402"/>
                </a:lnTo>
                <a:lnTo>
                  <a:pt x="3621841" y="862959"/>
                </a:lnTo>
                <a:lnTo>
                  <a:pt x="3633564" y="858869"/>
                </a:lnTo>
                <a:lnTo>
                  <a:pt x="3625918" y="843402"/>
                </a:lnTo>
                <a:lnTo>
                  <a:pt x="3614025" y="839758"/>
                </a:lnTo>
                <a:lnTo>
                  <a:pt x="3598563" y="824737"/>
                </a:lnTo>
                <a:lnTo>
                  <a:pt x="3606209" y="812393"/>
                </a:lnTo>
                <a:lnTo>
                  <a:pt x="3629486" y="824737"/>
                </a:lnTo>
                <a:lnTo>
                  <a:pt x="3629486" y="832024"/>
                </a:lnTo>
                <a:lnTo>
                  <a:pt x="3672303" y="832024"/>
                </a:lnTo>
                <a:lnTo>
                  <a:pt x="3652254" y="796925"/>
                </a:lnTo>
                <a:lnTo>
                  <a:pt x="3664657" y="781458"/>
                </a:lnTo>
                <a:lnTo>
                  <a:pt x="3683347" y="762792"/>
                </a:lnTo>
                <a:lnTo>
                  <a:pt x="3706454" y="762792"/>
                </a:lnTo>
                <a:lnTo>
                  <a:pt x="3721915" y="773724"/>
                </a:lnTo>
                <a:lnTo>
                  <a:pt x="3721915" y="747250"/>
                </a:lnTo>
                <a:lnTo>
                  <a:pt x="3706454" y="735427"/>
                </a:lnTo>
                <a:lnTo>
                  <a:pt x="3703395" y="701294"/>
                </a:lnTo>
                <a:lnTo>
                  <a:pt x="3687764" y="693560"/>
                </a:lnTo>
                <a:lnTo>
                  <a:pt x="3733809" y="696684"/>
                </a:lnTo>
                <a:lnTo>
                  <a:pt x="3749270" y="712225"/>
                </a:lnTo>
                <a:lnTo>
                  <a:pt x="3726163" y="719959"/>
                </a:lnTo>
                <a:lnTo>
                  <a:pt x="3726163" y="727693"/>
                </a:lnTo>
                <a:lnTo>
                  <a:pt x="3753858" y="747250"/>
                </a:lnTo>
                <a:lnTo>
                  <a:pt x="3772547" y="739517"/>
                </a:lnTo>
                <a:lnTo>
                  <a:pt x="3772547" y="719959"/>
                </a:lnTo>
                <a:lnTo>
                  <a:pt x="3788009" y="716762"/>
                </a:lnTo>
                <a:lnTo>
                  <a:pt x="3780363" y="709028"/>
                </a:lnTo>
                <a:lnTo>
                  <a:pt x="3830825" y="681216"/>
                </a:lnTo>
                <a:lnTo>
                  <a:pt x="3838641" y="693560"/>
                </a:lnTo>
                <a:lnTo>
                  <a:pt x="3841869" y="685752"/>
                </a:lnTo>
                <a:lnTo>
                  <a:pt x="3834053" y="681216"/>
                </a:lnTo>
                <a:lnTo>
                  <a:pt x="3857330" y="665749"/>
                </a:lnTo>
                <a:lnTo>
                  <a:pt x="3864976" y="665749"/>
                </a:lnTo>
                <a:lnTo>
                  <a:pt x="3854102" y="670285"/>
                </a:lnTo>
                <a:lnTo>
                  <a:pt x="3861918" y="685752"/>
                </a:lnTo>
                <a:lnTo>
                  <a:pt x="3854102" y="696684"/>
                </a:lnTo>
                <a:lnTo>
                  <a:pt x="3857330" y="701294"/>
                </a:lnTo>
                <a:lnTo>
                  <a:pt x="3872792" y="688950"/>
                </a:lnTo>
                <a:lnTo>
                  <a:pt x="3880438" y="693560"/>
                </a:lnTo>
                <a:lnTo>
                  <a:pt x="3880438" y="678018"/>
                </a:lnTo>
                <a:lnTo>
                  <a:pt x="3892331" y="673482"/>
                </a:lnTo>
                <a:lnTo>
                  <a:pt x="3911531" y="673482"/>
                </a:lnTo>
                <a:lnTo>
                  <a:pt x="3943303" y="658461"/>
                </a:lnTo>
                <a:lnTo>
                  <a:pt x="3951119" y="678018"/>
                </a:lnTo>
                <a:lnTo>
                  <a:pt x="3958934" y="678018"/>
                </a:lnTo>
                <a:lnTo>
                  <a:pt x="3958934" y="665749"/>
                </a:lnTo>
                <a:lnTo>
                  <a:pt x="3969808" y="658461"/>
                </a:lnTo>
                <a:lnTo>
                  <a:pt x="3951119" y="635185"/>
                </a:lnTo>
                <a:lnTo>
                  <a:pt x="3954347" y="627452"/>
                </a:lnTo>
                <a:lnTo>
                  <a:pt x="4028086" y="635185"/>
                </a:lnTo>
                <a:lnTo>
                  <a:pt x="4074131" y="647083"/>
                </a:lnTo>
                <a:lnTo>
                  <a:pt x="4100466" y="665749"/>
                </a:lnTo>
                <a:lnTo>
                  <a:pt x="4105054" y="639350"/>
                </a:lnTo>
                <a:lnTo>
                  <a:pt x="4077699" y="632062"/>
                </a:lnTo>
                <a:lnTo>
                  <a:pt x="4077699" y="619718"/>
                </a:lnTo>
                <a:lnTo>
                  <a:pt x="4054592" y="619718"/>
                </a:lnTo>
                <a:lnTo>
                  <a:pt x="4051363" y="608786"/>
                </a:lnTo>
                <a:lnTo>
                  <a:pt x="4054592" y="608786"/>
                </a:lnTo>
                <a:lnTo>
                  <a:pt x="4059009" y="604250"/>
                </a:lnTo>
                <a:lnTo>
                  <a:pt x="4046776" y="577851"/>
                </a:lnTo>
                <a:lnTo>
                  <a:pt x="4038960" y="585585"/>
                </a:lnTo>
                <a:lnTo>
                  <a:pt x="4038960" y="570118"/>
                </a:lnTo>
                <a:lnTo>
                  <a:pt x="4031314" y="573241"/>
                </a:lnTo>
                <a:lnTo>
                  <a:pt x="4035902" y="562310"/>
                </a:lnTo>
                <a:lnTo>
                  <a:pt x="4046776" y="554576"/>
                </a:lnTo>
                <a:lnTo>
                  <a:pt x="4051363" y="535018"/>
                </a:lnTo>
                <a:lnTo>
                  <a:pt x="4043548" y="496275"/>
                </a:lnTo>
                <a:lnTo>
                  <a:pt x="4100466" y="496275"/>
                </a:lnTo>
                <a:lnTo>
                  <a:pt x="4108282" y="516353"/>
                </a:lnTo>
                <a:lnTo>
                  <a:pt x="4108282" y="542752"/>
                </a:lnTo>
                <a:lnTo>
                  <a:pt x="4132409" y="565507"/>
                </a:lnTo>
                <a:lnTo>
                  <a:pt x="4163332" y="635185"/>
                </a:lnTo>
                <a:lnTo>
                  <a:pt x="4186609" y="642993"/>
                </a:lnTo>
                <a:lnTo>
                  <a:pt x="4178793" y="650727"/>
                </a:lnTo>
                <a:lnTo>
                  <a:pt x="4186609" y="670285"/>
                </a:lnTo>
                <a:lnTo>
                  <a:pt x="4171147" y="696684"/>
                </a:lnTo>
                <a:lnTo>
                  <a:pt x="4174375" y="704492"/>
                </a:lnTo>
                <a:lnTo>
                  <a:pt x="4159254" y="712225"/>
                </a:lnTo>
                <a:lnTo>
                  <a:pt x="4143792" y="701294"/>
                </a:lnTo>
                <a:lnTo>
                  <a:pt x="4125103" y="709028"/>
                </a:lnTo>
                <a:lnTo>
                  <a:pt x="4155686" y="719959"/>
                </a:lnTo>
                <a:lnTo>
                  <a:pt x="4194424" y="716762"/>
                </a:lnTo>
                <a:lnTo>
                  <a:pt x="4189837" y="704492"/>
                </a:lnTo>
                <a:lnTo>
                  <a:pt x="4209886" y="688950"/>
                </a:lnTo>
                <a:lnTo>
                  <a:pt x="4213114" y="665749"/>
                </a:lnTo>
                <a:lnTo>
                  <a:pt x="4194424" y="635185"/>
                </a:lnTo>
                <a:lnTo>
                  <a:pt x="4225347" y="619718"/>
                </a:lnTo>
                <a:lnTo>
                  <a:pt x="4244037" y="632062"/>
                </a:lnTo>
                <a:lnTo>
                  <a:pt x="4251683" y="658461"/>
                </a:lnTo>
                <a:lnTo>
                  <a:pt x="4286853" y="662551"/>
                </a:lnTo>
                <a:lnTo>
                  <a:pt x="4259498" y="658461"/>
                </a:lnTo>
                <a:lnTo>
                  <a:pt x="4255930" y="642993"/>
                </a:lnTo>
                <a:lnTo>
                  <a:pt x="4259498" y="639350"/>
                </a:lnTo>
                <a:lnTo>
                  <a:pt x="4244037" y="619718"/>
                </a:lnTo>
                <a:lnTo>
                  <a:pt x="4205298" y="611984"/>
                </a:lnTo>
                <a:lnTo>
                  <a:pt x="4178793" y="624254"/>
                </a:lnTo>
                <a:lnTo>
                  <a:pt x="4163332" y="596517"/>
                </a:lnTo>
                <a:lnTo>
                  <a:pt x="4159254" y="562310"/>
                </a:lnTo>
                <a:lnTo>
                  <a:pt x="4128331" y="542752"/>
                </a:lnTo>
                <a:lnTo>
                  <a:pt x="4128331" y="527285"/>
                </a:lnTo>
                <a:lnTo>
                  <a:pt x="4140224" y="519551"/>
                </a:lnTo>
                <a:lnTo>
                  <a:pt x="4132409" y="485344"/>
                </a:lnTo>
                <a:lnTo>
                  <a:pt x="4155686" y="508619"/>
                </a:lnTo>
                <a:lnTo>
                  <a:pt x="4155686" y="524087"/>
                </a:lnTo>
                <a:lnTo>
                  <a:pt x="4163332" y="539108"/>
                </a:lnTo>
                <a:lnTo>
                  <a:pt x="4178793" y="542752"/>
                </a:lnTo>
                <a:lnTo>
                  <a:pt x="4232993" y="550486"/>
                </a:lnTo>
                <a:lnTo>
                  <a:pt x="4166560" y="519551"/>
                </a:lnTo>
                <a:lnTo>
                  <a:pt x="4171147" y="511743"/>
                </a:lnTo>
                <a:lnTo>
                  <a:pt x="4202070" y="511743"/>
                </a:lnTo>
                <a:lnTo>
                  <a:pt x="4186609" y="508619"/>
                </a:lnTo>
                <a:lnTo>
                  <a:pt x="4194424" y="496275"/>
                </a:lnTo>
                <a:lnTo>
                  <a:pt x="4209886" y="493078"/>
                </a:lnTo>
                <a:lnTo>
                  <a:pt x="4251683" y="508619"/>
                </a:lnTo>
                <a:lnTo>
                  <a:pt x="4282266" y="508619"/>
                </a:lnTo>
                <a:lnTo>
                  <a:pt x="4282266" y="519551"/>
                </a:lnTo>
                <a:lnTo>
                  <a:pt x="4274450" y="524087"/>
                </a:lnTo>
                <a:lnTo>
                  <a:pt x="4279038" y="535018"/>
                </a:lnTo>
                <a:lnTo>
                  <a:pt x="4290082" y="546842"/>
                </a:lnTo>
                <a:lnTo>
                  <a:pt x="4290082" y="539108"/>
                </a:lnTo>
                <a:lnTo>
                  <a:pt x="4302315" y="565507"/>
                </a:lnTo>
                <a:lnTo>
                  <a:pt x="4317776" y="570118"/>
                </a:lnTo>
                <a:lnTo>
                  <a:pt x="4340544" y="577851"/>
                </a:lnTo>
                <a:lnTo>
                  <a:pt x="4348359" y="570118"/>
                </a:lnTo>
                <a:lnTo>
                  <a:pt x="4317776" y="565507"/>
                </a:lnTo>
                <a:lnTo>
                  <a:pt x="4305543" y="558220"/>
                </a:lnTo>
                <a:lnTo>
                  <a:pt x="4314208" y="546842"/>
                </a:lnTo>
                <a:lnTo>
                  <a:pt x="4290082" y="527285"/>
                </a:lnTo>
                <a:lnTo>
                  <a:pt x="4282266" y="504009"/>
                </a:lnTo>
                <a:lnTo>
                  <a:pt x="4266804" y="500811"/>
                </a:lnTo>
                <a:lnTo>
                  <a:pt x="4255930" y="488541"/>
                </a:lnTo>
                <a:lnTo>
                  <a:pt x="4228576" y="485344"/>
                </a:lnTo>
                <a:lnTo>
                  <a:pt x="4209886" y="465340"/>
                </a:lnTo>
                <a:lnTo>
                  <a:pt x="4202070" y="446601"/>
                </a:lnTo>
                <a:lnTo>
                  <a:pt x="4290082" y="419309"/>
                </a:lnTo>
                <a:lnTo>
                  <a:pt x="4294499" y="423846"/>
                </a:lnTo>
                <a:lnTo>
                  <a:pt x="4290082" y="431579"/>
                </a:lnTo>
                <a:lnTo>
                  <a:pt x="4302315" y="427043"/>
                </a:lnTo>
                <a:lnTo>
                  <a:pt x="4286853" y="408378"/>
                </a:lnTo>
                <a:lnTo>
                  <a:pt x="4302315" y="411576"/>
                </a:lnTo>
                <a:lnTo>
                  <a:pt x="4297727" y="408378"/>
                </a:lnTo>
                <a:lnTo>
                  <a:pt x="4263576" y="400644"/>
                </a:lnTo>
                <a:lnTo>
                  <a:pt x="4279038" y="392910"/>
                </a:lnTo>
                <a:lnTo>
                  <a:pt x="4259498" y="388300"/>
                </a:lnTo>
                <a:lnTo>
                  <a:pt x="4259498" y="380566"/>
                </a:lnTo>
                <a:lnTo>
                  <a:pt x="4266804" y="380566"/>
                </a:lnTo>
                <a:lnTo>
                  <a:pt x="4271392" y="369635"/>
                </a:lnTo>
                <a:lnTo>
                  <a:pt x="4279038" y="369635"/>
                </a:lnTo>
                <a:lnTo>
                  <a:pt x="4259498" y="365099"/>
                </a:lnTo>
                <a:lnTo>
                  <a:pt x="4279038" y="365099"/>
                </a:lnTo>
                <a:lnTo>
                  <a:pt x="4282266" y="338700"/>
                </a:lnTo>
                <a:lnTo>
                  <a:pt x="4286853" y="346434"/>
                </a:lnTo>
                <a:lnTo>
                  <a:pt x="4297727" y="334610"/>
                </a:lnTo>
                <a:lnTo>
                  <a:pt x="4325592" y="331412"/>
                </a:lnTo>
                <a:lnTo>
                  <a:pt x="4325592" y="323678"/>
                </a:lnTo>
                <a:lnTo>
                  <a:pt x="4352947" y="311334"/>
                </a:lnTo>
                <a:lnTo>
                  <a:pt x="4333238" y="308137"/>
                </a:lnTo>
                <a:lnTo>
                  <a:pt x="4356005" y="300403"/>
                </a:lnTo>
                <a:lnTo>
                  <a:pt x="4379282" y="295867"/>
                </a:lnTo>
                <a:lnTo>
                  <a:pt x="4379282" y="308137"/>
                </a:lnTo>
                <a:lnTo>
                  <a:pt x="4394744" y="300403"/>
                </a:lnTo>
                <a:lnTo>
                  <a:pt x="4394744" y="308137"/>
                </a:lnTo>
                <a:lnTo>
                  <a:pt x="4402559" y="295867"/>
                </a:lnTo>
                <a:lnTo>
                  <a:pt x="4407147" y="295867"/>
                </a:lnTo>
                <a:lnTo>
                  <a:pt x="4410205" y="272665"/>
                </a:lnTo>
                <a:lnTo>
                  <a:pt x="4414453" y="284935"/>
                </a:lnTo>
                <a:lnTo>
                  <a:pt x="4425837" y="280399"/>
                </a:lnTo>
                <a:lnTo>
                  <a:pt x="4394744" y="257570"/>
                </a:lnTo>
                <a:lnTo>
                  <a:pt x="4414453" y="261734"/>
                </a:lnTo>
                <a:lnTo>
                  <a:pt x="4429914" y="253926"/>
                </a:lnTo>
                <a:lnTo>
                  <a:pt x="4456250" y="257570"/>
                </a:lnTo>
                <a:lnTo>
                  <a:pt x="4456250" y="238458"/>
                </a:lnTo>
                <a:lnTo>
                  <a:pt x="4440788" y="249836"/>
                </a:lnTo>
                <a:lnTo>
                  <a:pt x="4429914" y="246192"/>
                </a:lnTo>
                <a:lnTo>
                  <a:pt x="4414453" y="231171"/>
                </a:lnTo>
                <a:lnTo>
                  <a:pt x="4410205" y="189304"/>
                </a:lnTo>
                <a:lnTo>
                  <a:pt x="4418021" y="181496"/>
                </a:lnTo>
                <a:lnTo>
                  <a:pt x="4437560" y="184694"/>
                </a:lnTo>
                <a:lnTo>
                  <a:pt x="4445376" y="195625"/>
                </a:lnTo>
                <a:lnTo>
                  <a:pt x="4433482" y="207970"/>
                </a:lnTo>
                <a:lnTo>
                  <a:pt x="4448604" y="211167"/>
                </a:lnTo>
                <a:lnTo>
                  <a:pt x="4453022" y="207970"/>
                </a:lnTo>
                <a:lnTo>
                  <a:pt x="4460837" y="211167"/>
                </a:lnTo>
                <a:lnTo>
                  <a:pt x="4464066" y="223437"/>
                </a:lnTo>
                <a:lnTo>
                  <a:pt x="4471711" y="215703"/>
                </a:lnTo>
                <a:lnTo>
                  <a:pt x="4484114" y="223437"/>
                </a:lnTo>
                <a:lnTo>
                  <a:pt x="4487173" y="246192"/>
                </a:lnTo>
                <a:lnTo>
                  <a:pt x="4499576" y="238458"/>
                </a:lnTo>
                <a:lnTo>
                  <a:pt x="4494988" y="226635"/>
                </a:lnTo>
                <a:lnTo>
                  <a:pt x="4526931" y="215703"/>
                </a:lnTo>
                <a:lnTo>
                  <a:pt x="4537805" y="223437"/>
                </a:lnTo>
                <a:lnTo>
                  <a:pt x="4537805" y="215703"/>
                </a:lnTo>
                <a:lnTo>
                  <a:pt x="4565669" y="207970"/>
                </a:lnTo>
                <a:lnTo>
                  <a:pt x="4607466" y="218901"/>
                </a:lnTo>
                <a:lnTo>
                  <a:pt x="4614772" y="226635"/>
                </a:lnTo>
                <a:lnTo>
                  <a:pt x="4614772" y="218901"/>
                </a:lnTo>
                <a:lnTo>
                  <a:pt x="4638049" y="231171"/>
                </a:lnTo>
                <a:lnTo>
                  <a:pt x="4642637" y="249836"/>
                </a:lnTo>
                <a:lnTo>
                  <a:pt x="4619360" y="242102"/>
                </a:lnTo>
                <a:lnTo>
                  <a:pt x="4630234" y="257570"/>
                </a:lnTo>
                <a:lnTo>
                  <a:pt x="4638049" y="253926"/>
                </a:lnTo>
                <a:lnTo>
                  <a:pt x="4653511" y="261734"/>
                </a:lnTo>
                <a:lnTo>
                  <a:pt x="4650283" y="288133"/>
                </a:lnTo>
                <a:lnTo>
                  <a:pt x="4653511" y="292669"/>
                </a:lnTo>
                <a:lnTo>
                  <a:pt x="4642637" y="295867"/>
                </a:lnTo>
                <a:lnTo>
                  <a:pt x="4638049" y="315870"/>
                </a:lnTo>
                <a:lnTo>
                  <a:pt x="4619360" y="319068"/>
                </a:lnTo>
                <a:lnTo>
                  <a:pt x="4630234" y="323678"/>
                </a:lnTo>
                <a:lnTo>
                  <a:pt x="4599821" y="357811"/>
                </a:lnTo>
                <a:lnTo>
                  <a:pt x="4588437" y="357811"/>
                </a:lnTo>
                <a:lnTo>
                  <a:pt x="4592005" y="361901"/>
                </a:lnTo>
                <a:lnTo>
                  <a:pt x="4588437" y="396108"/>
                </a:lnTo>
                <a:lnTo>
                  <a:pt x="4611544" y="388300"/>
                </a:lnTo>
                <a:lnTo>
                  <a:pt x="4599821" y="385177"/>
                </a:lnTo>
                <a:lnTo>
                  <a:pt x="4619360" y="369635"/>
                </a:lnTo>
                <a:lnTo>
                  <a:pt x="4622588" y="372832"/>
                </a:lnTo>
                <a:lnTo>
                  <a:pt x="4622588" y="365099"/>
                </a:lnTo>
                <a:lnTo>
                  <a:pt x="4642637" y="361901"/>
                </a:lnTo>
                <a:lnTo>
                  <a:pt x="4638049" y="354167"/>
                </a:lnTo>
                <a:lnTo>
                  <a:pt x="4658098" y="357811"/>
                </a:lnTo>
                <a:lnTo>
                  <a:pt x="4676788" y="338700"/>
                </a:lnTo>
                <a:lnTo>
                  <a:pt x="4658098" y="338700"/>
                </a:lnTo>
                <a:lnTo>
                  <a:pt x="4642637" y="346434"/>
                </a:lnTo>
                <a:lnTo>
                  <a:pt x="4638049" y="338700"/>
                </a:lnTo>
                <a:lnTo>
                  <a:pt x="4642637" y="326802"/>
                </a:lnTo>
                <a:lnTo>
                  <a:pt x="4676788" y="323678"/>
                </a:lnTo>
                <a:lnTo>
                  <a:pt x="4676788" y="331412"/>
                </a:lnTo>
                <a:lnTo>
                  <a:pt x="4696327" y="331412"/>
                </a:lnTo>
                <a:lnTo>
                  <a:pt x="4696327" y="323678"/>
                </a:lnTo>
                <a:lnTo>
                  <a:pt x="4711789" y="331412"/>
                </a:lnTo>
                <a:lnTo>
                  <a:pt x="4727250" y="354167"/>
                </a:lnTo>
                <a:lnTo>
                  <a:pt x="4735066" y="342344"/>
                </a:lnTo>
                <a:lnTo>
                  <a:pt x="4719604" y="334610"/>
                </a:lnTo>
                <a:lnTo>
                  <a:pt x="4739653" y="326802"/>
                </a:lnTo>
                <a:lnTo>
                  <a:pt x="4788756" y="315870"/>
                </a:lnTo>
                <a:lnTo>
                  <a:pt x="4793344" y="319068"/>
                </a:lnTo>
                <a:lnTo>
                  <a:pt x="4785528" y="323678"/>
                </a:lnTo>
                <a:lnTo>
                  <a:pt x="4788756" y="331412"/>
                </a:lnTo>
                <a:lnTo>
                  <a:pt x="4819849" y="331412"/>
                </a:lnTo>
                <a:lnTo>
                  <a:pt x="4816621" y="326802"/>
                </a:lnTo>
                <a:lnTo>
                  <a:pt x="4827495" y="323678"/>
                </a:lnTo>
                <a:lnTo>
                  <a:pt x="4850772" y="319068"/>
                </a:lnTo>
                <a:lnTo>
                  <a:pt x="4866233" y="303600"/>
                </a:lnTo>
                <a:lnTo>
                  <a:pt x="4839898" y="295867"/>
                </a:lnTo>
                <a:lnTo>
                  <a:pt x="4839898" y="284935"/>
                </a:lnTo>
                <a:lnTo>
                  <a:pt x="4847544" y="288133"/>
                </a:lnTo>
                <a:lnTo>
                  <a:pt x="4847544" y="280399"/>
                </a:lnTo>
                <a:lnTo>
                  <a:pt x="4858418" y="272665"/>
                </a:lnTo>
                <a:lnTo>
                  <a:pt x="4878127" y="280399"/>
                </a:lnTo>
                <a:lnTo>
                  <a:pt x="4947788" y="277202"/>
                </a:lnTo>
                <a:lnTo>
                  <a:pt x="4951866" y="284935"/>
                </a:lnTo>
                <a:lnTo>
                  <a:pt x="4939973" y="292669"/>
                </a:lnTo>
                <a:lnTo>
                  <a:pt x="4944050" y="300403"/>
                </a:lnTo>
                <a:lnTo>
                  <a:pt x="4928589" y="319068"/>
                </a:lnTo>
                <a:lnTo>
                  <a:pt x="4944050" y="334610"/>
                </a:lnTo>
                <a:lnTo>
                  <a:pt x="4951866" y="334610"/>
                </a:lnTo>
                <a:lnTo>
                  <a:pt x="4939973" y="319068"/>
                </a:lnTo>
                <a:lnTo>
                  <a:pt x="4990605" y="334610"/>
                </a:lnTo>
                <a:lnTo>
                  <a:pt x="4990605" y="323678"/>
                </a:lnTo>
                <a:lnTo>
                  <a:pt x="5006066" y="331412"/>
                </a:lnTo>
                <a:lnTo>
                  <a:pt x="4998420" y="338700"/>
                </a:lnTo>
                <a:lnTo>
                  <a:pt x="5059757" y="361901"/>
                </a:lnTo>
                <a:lnTo>
                  <a:pt x="5062985" y="357811"/>
                </a:lnTo>
                <a:lnTo>
                  <a:pt x="5059757" y="334610"/>
                </a:lnTo>
                <a:lnTo>
                  <a:pt x="5044295" y="308137"/>
                </a:lnTo>
                <a:lnTo>
                  <a:pt x="5079806" y="323678"/>
                </a:lnTo>
                <a:lnTo>
                  <a:pt x="5095437" y="319068"/>
                </a:lnTo>
                <a:lnTo>
                  <a:pt x="5106311" y="303600"/>
                </a:lnTo>
                <a:lnTo>
                  <a:pt x="5152355" y="311334"/>
                </a:lnTo>
                <a:lnTo>
                  <a:pt x="5144540" y="295867"/>
                </a:lnTo>
                <a:lnTo>
                  <a:pt x="5149127" y="288133"/>
                </a:lnTo>
                <a:lnTo>
                  <a:pt x="5164589" y="295867"/>
                </a:lnTo>
                <a:lnTo>
                  <a:pt x="5172404" y="284935"/>
                </a:lnTo>
                <a:lnTo>
                  <a:pt x="5149127" y="277202"/>
                </a:lnTo>
                <a:lnTo>
                  <a:pt x="5152355" y="272665"/>
                </a:lnTo>
                <a:lnTo>
                  <a:pt x="5144540" y="264857"/>
                </a:lnTo>
                <a:lnTo>
                  <a:pt x="5136894" y="269468"/>
                </a:lnTo>
                <a:lnTo>
                  <a:pt x="5129588" y="257570"/>
                </a:lnTo>
                <a:lnTo>
                  <a:pt x="5149127" y="249836"/>
                </a:lnTo>
                <a:lnTo>
                  <a:pt x="5129588" y="234368"/>
                </a:lnTo>
                <a:lnTo>
                  <a:pt x="5129588" y="231171"/>
                </a:lnTo>
                <a:lnTo>
                  <a:pt x="5236969" y="223437"/>
                </a:lnTo>
                <a:lnTo>
                  <a:pt x="5244784" y="231171"/>
                </a:lnTo>
                <a:lnTo>
                  <a:pt x="5222017" y="226635"/>
                </a:lnTo>
                <a:lnTo>
                  <a:pt x="5218279" y="242102"/>
                </a:lnTo>
                <a:lnTo>
                  <a:pt x="5233910" y="234368"/>
                </a:lnTo>
                <a:lnTo>
                  <a:pt x="5241556" y="242102"/>
                </a:lnTo>
                <a:lnTo>
                  <a:pt x="5229663" y="246192"/>
                </a:lnTo>
                <a:lnTo>
                  <a:pt x="5244784" y="257570"/>
                </a:lnTo>
                <a:lnTo>
                  <a:pt x="5249372" y="218901"/>
                </a:lnTo>
                <a:lnTo>
                  <a:pt x="5292188" y="215703"/>
                </a:lnTo>
                <a:lnTo>
                  <a:pt x="5307650" y="223437"/>
                </a:lnTo>
                <a:lnTo>
                  <a:pt x="5307650" y="226635"/>
                </a:lnTo>
                <a:lnTo>
                  <a:pt x="5288111" y="223437"/>
                </a:lnTo>
                <a:lnTo>
                  <a:pt x="5292188" y="231171"/>
                </a:lnTo>
                <a:lnTo>
                  <a:pt x="5333985" y="238458"/>
                </a:lnTo>
                <a:lnTo>
                  <a:pt x="5338573" y="249836"/>
                </a:lnTo>
                <a:lnTo>
                  <a:pt x="5341801" y="238458"/>
                </a:lnTo>
                <a:lnTo>
                  <a:pt x="5376802" y="246192"/>
                </a:lnTo>
                <a:lnTo>
                  <a:pt x="5369496" y="249836"/>
                </a:lnTo>
                <a:lnTo>
                  <a:pt x="5392433" y="253926"/>
                </a:lnTo>
                <a:lnTo>
                  <a:pt x="5438817" y="218901"/>
                </a:lnTo>
                <a:lnTo>
                  <a:pt x="5477046" y="215703"/>
                </a:lnTo>
                <a:lnTo>
                  <a:pt x="5515785" y="223437"/>
                </a:lnTo>
                <a:lnTo>
                  <a:pt x="5543649" y="253926"/>
                </a:lnTo>
                <a:lnTo>
                  <a:pt x="5574063" y="261734"/>
                </a:lnTo>
                <a:lnTo>
                  <a:pt x="5574063" y="249836"/>
                </a:lnTo>
                <a:lnTo>
                  <a:pt x="5585107" y="261734"/>
                </a:lnTo>
                <a:lnTo>
                  <a:pt x="5585107" y="246192"/>
                </a:lnTo>
                <a:lnTo>
                  <a:pt x="5612801" y="231171"/>
                </a:lnTo>
                <a:lnTo>
                  <a:pt x="5631491" y="234368"/>
                </a:lnTo>
                <a:lnTo>
                  <a:pt x="5663433" y="226635"/>
                </a:lnTo>
                <a:lnTo>
                  <a:pt x="5666492" y="211167"/>
                </a:lnTo>
                <a:lnTo>
                  <a:pt x="5697584" y="226635"/>
                </a:lnTo>
                <a:lnTo>
                  <a:pt x="5751785" y="234368"/>
                </a:lnTo>
                <a:lnTo>
                  <a:pt x="5740401" y="215703"/>
                </a:lnTo>
                <a:lnTo>
                  <a:pt x="5720862" y="200236"/>
                </a:lnTo>
                <a:lnTo>
                  <a:pt x="5709818" y="203359"/>
                </a:lnTo>
                <a:lnTo>
                  <a:pt x="5709818" y="192428"/>
                </a:lnTo>
                <a:lnTo>
                  <a:pt x="5694356" y="176960"/>
                </a:lnTo>
                <a:lnTo>
                  <a:pt x="5748047" y="176960"/>
                </a:lnTo>
                <a:close/>
                <a:moveTo>
                  <a:pt x="1344679" y="130960"/>
                </a:moveTo>
                <a:lnTo>
                  <a:pt x="1367911" y="138733"/>
                </a:lnTo>
                <a:lnTo>
                  <a:pt x="1367911" y="130960"/>
                </a:lnTo>
                <a:lnTo>
                  <a:pt x="1378839" y="135532"/>
                </a:lnTo>
                <a:lnTo>
                  <a:pt x="1386580" y="146506"/>
                </a:lnTo>
                <a:lnTo>
                  <a:pt x="1367911" y="154276"/>
                </a:lnTo>
                <a:lnTo>
                  <a:pt x="1363349" y="166164"/>
                </a:lnTo>
                <a:lnTo>
                  <a:pt x="1355608" y="166164"/>
                </a:lnTo>
                <a:lnTo>
                  <a:pt x="1355608" y="173936"/>
                </a:lnTo>
                <a:lnTo>
                  <a:pt x="1332375" y="177594"/>
                </a:lnTo>
                <a:lnTo>
                  <a:pt x="1324634" y="185364"/>
                </a:lnTo>
                <a:lnTo>
                  <a:pt x="1313698" y="177594"/>
                </a:lnTo>
                <a:lnTo>
                  <a:pt x="1332375" y="154276"/>
                </a:lnTo>
                <a:lnTo>
                  <a:pt x="1305957" y="166164"/>
                </a:lnTo>
                <a:lnTo>
                  <a:pt x="1301860" y="173936"/>
                </a:lnTo>
                <a:lnTo>
                  <a:pt x="1290474" y="181706"/>
                </a:lnTo>
                <a:lnTo>
                  <a:pt x="1294112" y="173936"/>
                </a:lnTo>
                <a:lnTo>
                  <a:pt x="1275442" y="185364"/>
                </a:lnTo>
                <a:lnTo>
                  <a:pt x="1259951" y="193137"/>
                </a:lnTo>
                <a:lnTo>
                  <a:pt x="1270879" y="169822"/>
                </a:lnTo>
                <a:lnTo>
                  <a:pt x="1252210" y="181706"/>
                </a:lnTo>
                <a:lnTo>
                  <a:pt x="1236719" y="177594"/>
                </a:lnTo>
                <a:lnTo>
                  <a:pt x="1239906" y="162049"/>
                </a:lnTo>
                <a:lnTo>
                  <a:pt x="1267693" y="158848"/>
                </a:lnTo>
                <a:lnTo>
                  <a:pt x="1286370" y="151075"/>
                </a:lnTo>
                <a:lnTo>
                  <a:pt x="1316892" y="138733"/>
                </a:lnTo>
                <a:close/>
                <a:moveTo>
                  <a:pt x="1445393" y="127544"/>
                </a:moveTo>
                <a:lnTo>
                  <a:pt x="1468396" y="127544"/>
                </a:lnTo>
                <a:lnTo>
                  <a:pt x="1495912" y="138666"/>
                </a:lnTo>
                <a:lnTo>
                  <a:pt x="1488243" y="146546"/>
                </a:lnTo>
                <a:lnTo>
                  <a:pt x="1472908" y="143302"/>
                </a:lnTo>
                <a:lnTo>
                  <a:pt x="1472908" y="151179"/>
                </a:lnTo>
                <a:lnTo>
                  <a:pt x="1476065" y="154424"/>
                </a:lnTo>
                <a:lnTo>
                  <a:pt x="1472908" y="162303"/>
                </a:lnTo>
                <a:lnTo>
                  <a:pt x="1453058" y="166937"/>
                </a:lnTo>
                <a:lnTo>
                  <a:pt x="1426897" y="166937"/>
                </a:lnTo>
                <a:lnTo>
                  <a:pt x="1426897" y="154424"/>
                </a:lnTo>
                <a:lnTo>
                  <a:pt x="1430054" y="143302"/>
                </a:lnTo>
                <a:close/>
                <a:moveTo>
                  <a:pt x="1484291" y="104768"/>
                </a:moveTo>
                <a:lnTo>
                  <a:pt x="1519821" y="104768"/>
                </a:lnTo>
                <a:lnTo>
                  <a:pt x="1519821" y="120405"/>
                </a:lnTo>
                <a:lnTo>
                  <a:pt x="1504333" y="128222"/>
                </a:lnTo>
                <a:lnTo>
                  <a:pt x="1481102" y="120405"/>
                </a:lnTo>
                <a:lnTo>
                  <a:pt x="1461061" y="112586"/>
                </a:lnTo>
                <a:close/>
                <a:moveTo>
                  <a:pt x="2604824" y="58078"/>
                </a:moveTo>
                <a:lnTo>
                  <a:pt x="2663531" y="68989"/>
                </a:lnTo>
                <a:lnTo>
                  <a:pt x="2694039" y="84478"/>
                </a:lnTo>
                <a:lnTo>
                  <a:pt x="2682206" y="92245"/>
                </a:lnTo>
                <a:lnTo>
                  <a:pt x="2651236" y="92245"/>
                </a:lnTo>
                <a:lnTo>
                  <a:pt x="2612546" y="96776"/>
                </a:lnTo>
                <a:lnTo>
                  <a:pt x="2586150" y="99967"/>
                </a:lnTo>
                <a:lnTo>
                  <a:pt x="2569784" y="111849"/>
                </a:lnTo>
                <a:lnTo>
                  <a:pt x="2609356" y="104544"/>
                </a:lnTo>
                <a:lnTo>
                  <a:pt x="2658999" y="104544"/>
                </a:lnTo>
                <a:lnTo>
                  <a:pt x="2701761" y="99967"/>
                </a:lnTo>
                <a:lnTo>
                  <a:pt x="2701761" y="119570"/>
                </a:lnTo>
                <a:lnTo>
                  <a:pt x="2712672" y="123223"/>
                </a:lnTo>
                <a:lnTo>
                  <a:pt x="2743641" y="135059"/>
                </a:lnTo>
                <a:lnTo>
                  <a:pt x="2724967" y="145970"/>
                </a:lnTo>
                <a:lnTo>
                  <a:pt x="2717246" y="150547"/>
                </a:lnTo>
                <a:lnTo>
                  <a:pt x="2701761" y="150547"/>
                </a:lnTo>
                <a:lnTo>
                  <a:pt x="2689927" y="158268"/>
                </a:lnTo>
                <a:lnTo>
                  <a:pt x="2666721" y="153738"/>
                </a:lnTo>
                <a:lnTo>
                  <a:pt x="2628030" y="153738"/>
                </a:lnTo>
                <a:lnTo>
                  <a:pt x="2569784" y="173757"/>
                </a:lnTo>
                <a:lnTo>
                  <a:pt x="2574316" y="176947"/>
                </a:lnTo>
                <a:lnTo>
                  <a:pt x="2628030" y="166036"/>
                </a:lnTo>
                <a:lnTo>
                  <a:pt x="2678555" y="166036"/>
                </a:lnTo>
                <a:lnTo>
                  <a:pt x="2682206" y="176947"/>
                </a:lnTo>
                <a:lnTo>
                  <a:pt x="2651236" y="192436"/>
                </a:lnTo>
                <a:lnTo>
                  <a:pt x="2658999" y="200203"/>
                </a:lnTo>
                <a:lnTo>
                  <a:pt x="2689927" y="189246"/>
                </a:lnTo>
                <a:lnTo>
                  <a:pt x="2694039" y="169226"/>
                </a:lnTo>
                <a:lnTo>
                  <a:pt x="2720435" y="166036"/>
                </a:lnTo>
                <a:lnTo>
                  <a:pt x="2720435" y="176947"/>
                </a:lnTo>
                <a:lnTo>
                  <a:pt x="2709482" y="211115"/>
                </a:lnTo>
                <a:lnTo>
                  <a:pt x="2678555" y="246207"/>
                </a:lnTo>
                <a:lnTo>
                  <a:pt x="2697229" y="231181"/>
                </a:lnTo>
                <a:lnTo>
                  <a:pt x="2724967" y="211115"/>
                </a:lnTo>
                <a:lnTo>
                  <a:pt x="2735878" y="192436"/>
                </a:lnTo>
                <a:lnTo>
                  <a:pt x="2743641" y="189246"/>
                </a:lnTo>
                <a:lnTo>
                  <a:pt x="2743641" y="203394"/>
                </a:lnTo>
                <a:lnTo>
                  <a:pt x="2767771" y="203394"/>
                </a:lnTo>
                <a:lnTo>
                  <a:pt x="2778681" y="189246"/>
                </a:lnTo>
                <a:lnTo>
                  <a:pt x="2809651" y="181525"/>
                </a:lnTo>
                <a:lnTo>
                  <a:pt x="2837389" y="195626"/>
                </a:lnTo>
                <a:lnTo>
                  <a:pt x="2832857" y="211115"/>
                </a:lnTo>
                <a:lnTo>
                  <a:pt x="2806462" y="226603"/>
                </a:lnTo>
                <a:lnTo>
                  <a:pt x="2809651" y="234371"/>
                </a:lnTo>
                <a:lnTo>
                  <a:pt x="2786403" y="242092"/>
                </a:lnTo>
                <a:lnTo>
                  <a:pt x="2759126" y="246207"/>
                </a:lnTo>
                <a:lnTo>
                  <a:pt x="2735878" y="246207"/>
                </a:lnTo>
                <a:lnTo>
                  <a:pt x="2767771" y="249859"/>
                </a:lnTo>
                <a:lnTo>
                  <a:pt x="2786403" y="249859"/>
                </a:lnTo>
                <a:lnTo>
                  <a:pt x="2775492" y="269417"/>
                </a:lnTo>
                <a:lnTo>
                  <a:pt x="2735878" y="261695"/>
                </a:lnTo>
                <a:lnTo>
                  <a:pt x="2724967" y="284905"/>
                </a:lnTo>
                <a:lnTo>
                  <a:pt x="2724967" y="288095"/>
                </a:lnTo>
                <a:lnTo>
                  <a:pt x="2740452" y="277184"/>
                </a:lnTo>
                <a:lnTo>
                  <a:pt x="2767771" y="277184"/>
                </a:lnTo>
                <a:lnTo>
                  <a:pt x="2735878" y="311351"/>
                </a:lnTo>
                <a:lnTo>
                  <a:pt x="2709482" y="339138"/>
                </a:lnTo>
                <a:lnTo>
                  <a:pt x="2704950" y="369653"/>
                </a:lnTo>
                <a:lnTo>
                  <a:pt x="2724967" y="388332"/>
                </a:lnTo>
                <a:lnTo>
                  <a:pt x="2712672" y="392863"/>
                </a:lnTo>
                <a:lnTo>
                  <a:pt x="2728156" y="396053"/>
                </a:lnTo>
                <a:lnTo>
                  <a:pt x="2732730" y="423840"/>
                </a:lnTo>
                <a:lnTo>
                  <a:pt x="2697229" y="416119"/>
                </a:lnTo>
                <a:lnTo>
                  <a:pt x="2686276" y="431608"/>
                </a:lnTo>
                <a:lnTo>
                  <a:pt x="2704950" y="439329"/>
                </a:lnTo>
                <a:lnTo>
                  <a:pt x="2709482" y="480801"/>
                </a:lnTo>
                <a:lnTo>
                  <a:pt x="2704950" y="519500"/>
                </a:lnTo>
                <a:lnTo>
                  <a:pt x="2686276" y="550477"/>
                </a:lnTo>
                <a:lnTo>
                  <a:pt x="2655810" y="558244"/>
                </a:lnTo>
                <a:lnTo>
                  <a:pt x="2632562" y="547287"/>
                </a:lnTo>
                <a:lnTo>
                  <a:pt x="2604824" y="554592"/>
                </a:lnTo>
                <a:lnTo>
                  <a:pt x="2612546" y="573733"/>
                </a:lnTo>
                <a:lnTo>
                  <a:pt x="2635751" y="604248"/>
                </a:lnTo>
                <a:lnTo>
                  <a:pt x="2648047" y="619736"/>
                </a:lnTo>
                <a:lnTo>
                  <a:pt x="2648047" y="650714"/>
                </a:lnTo>
                <a:lnTo>
                  <a:pt x="2628030" y="654782"/>
                </a:lnTo>
                <a:lnTo>
                  <a:pt x="2624841" y="654782"/>
                </a:lnTo>
                <a:lnTo>
                  <a:pt x="2609356" y="647523"/>
                </a:lnTo>
                <a:lnTo>
                  <a:pt x="2609356" y="635225"/>
                </a:lnTo>
                <a:lnTo>
                  <a:pt x="2597061" y="624268"/>
                </a:lnTo>
                <a:lnTo>
                  <a:pt x="2578428" y="611969"/>
                </a:lnTo>
                <a:lnTo>
                  <a:pt x="2551110" y="593290"/>
                </a:lnTo>
                <a:lnTo>
                  <a:pt x="2546578" y="601058"/>
                </a:lnTo>
                <a:lnTo>
                  <a:pt x="2569784" y="616546"/>
                </a:lnTo>
                <a:lnTo>
                  <a:pt x="2589801" y="627458"/>
                </a:lnTo>
                <a:lnTo>
                  <a:pt x="2554300" y="632035"/>
                </a:lnTo>
                <a:lnTo>
                  <a:pt x="2543389" y="642946"/>
                </a:lnTo>
                <a:lnTo>
                  <a:pt x="2538814" y="650714"/>
                </a:lnTo>
                <a:lnTo>
                  <a:pt x="2569784" y="650714"/>
                </a:lnTo>
                <a:lnTo>
                  <a:pt x="2531093" y="658435"/>
                </a:lnTo>
                <a:lnTo>
                  <a:pt x="2586150" y="654782"/>
                </a:lnTo>
                <a:lnTo>
                  <a:pt x="2635751" y="666202"/>
                </a:lnTo>
                <a:lnTo>
                  <a:pt x="2617120" y="678039"/>
                </a:lnTo>
                <a:lnTo>
                  <a:pt x="2566595" y="704438"/>
                </a:lnTo>
                <a:lnTo>
                  <a:pt x="2520182" y="712206"/>
                </a:lnTo>
                <a:lnTo>
                  <a:pt x="2477379" y="719927"/>
                </a:lnTo>
                <a:lnTo>
                  <a:pt x="2461894" y="704438"/>
                </a:lnTo>
                <a:lnTo>
                  <a:pt x="2466468" y="724504"/>
                </a:lnTo>
                <a:lnTo>
                  <a:pt x="2450983" y="732225"/>
                </a:lnTo>
                <a:lnTo>
                  <a:pt x="2420014" y="758672"/>
                </a:lnTo>
                <a:lnTo>
                  <a:pt x="2380441" y="785996"/>
                </a:lnTo>
                <a:lnTo>
                  <a:pt x="2361768" y="785996"/>
                </a:lnTo>
                <a:lnTo>
                  <a:pt x="2369488" y="766393"/>
                </a:lnTo>
                <a:lnTo>
                  <a:pt x="2357235" y="766393"/>
                </a:lnTo>
                <a:lnTo>
                  <a:pt x="2354046" y="789186"/>
                </a:lnTo>
                <a:lnTo>
                  <a:pt x="2330839" y="793717"/>
                </a:lnTo>
                <a:lnTo>
                  <a:pt x="2319006" y="801485"/>
                </a:lnTo>
                <a:lnTo>
                  <a:pt x="2303521" y="824695"/>
                </a:lnTo>
                <a:lnTo>
                  <a:pt x="2295758" y="843373"/>
                </a:lnTo>
                <a:lnTo>
                  <a:pt x="2277126" y="874351"/>
                </a:lnTo>
                <a:lnTo>
                  <a:pt x="2261641" y="917164"/>
                </a:lnTo>
                <a:lnTo>
                  <a:pt x="2218837" y="982308"/>
                </a:lnTo>
                <a:lnTo>
                  <a:pt x="2203394" y="978656"/>
                </a:lnTo>
                <a:lnTo>
                  <a:pt x="2180188" y="948141"/>
                </a:lnTo>
                <a:lnTo>
                  <a:pt x="2152870" y="948141"/>
                </a:lnTo>
                <a:lnTo>
                  <a:pt x="2133734" y="920354"/>
                </a:lnTo>
                <a:lnTo>
                  <a:pt x="2110989" y="855672"/>
                </a:lnTo>
                <a:lnTo>
                  <a:pt x="2103268" y="781881"/>
                </a:lnTo>
                <a:lnTo>
                  <a:pt x="2098694" y="724504"/>
                </a:lnTo>
                <a:lnTo>
                  <a:pt x="2118710" y="681691"/>
                </a:lnTo>
                <a:lnTo>
                  <a:pt x="2145106" y="678039"/>
                </a:lnTo>
                <a:lnTo>
                  <a:pt x="2164704" y="666202"/>
                </a:lnTo>
                <a:lnTo>
                  <a:pt x="2167892" y="632035"/>
                </a:lnTo>
                <a:lnTo>
                  <a:pt x="2133734" y="601058"/>
                </a:lnTo>
                <a:lnTo>
                  <a:pt x="2180188" y="619736"/>
                </a:lnTo>
                <a:lnTo>
                  <a:pt x="2156940" y="580992"/>
                </a:lnTo>
                <a:lnTo>
                  <a:pt x="2126012" y="573733"/>
                </a:lnTo>
                <a:lnTo>
                  <a:pt x="2133734" y="550477"/>
                </a:lnTo>
                <a:lnTo>
                  <a:pt x="2156940" y="534989"/>
                </a:lnTo>
                <a:lnTo>
                  <a:pt x="2149219" y="434798"/>
                </a:lnTo>
                <a:lnTo>
                  <a:pt x="2137385" y="400630"/>
                </a:lnTo>
                <a:lnTo>
                  <a:pt x="2106415" y="380565"/>
                </a:lnTo>
                <a:lnTo>
                  <a:pt x="2080020" y="369653"/>
                </a:lnTo>
                <a:lnTo>
                  <a:pt x="2056814" y="377374"/>
                </a:lnTo>
                <a:lnTo>
                  <a:pt x="2049092" y="365539"/>
                </a:lnTo>
                <a:lnTo>
                  <a:pt x="2033607" y="361886"/>
                </a:lnTo>
                <a:lnTo>
                  <a:pt x="2037258" y="380565"/>
                </a:lnTo>
                <a:lnTo>
                  <a:pt x="2014052" y="369653"/>
                </a:lnTo>
                <a:lnTo>
                  <a:pt x="2003099" y="350050"/>
                </a:lnTo>
                <a:lnTo>
                  <a:pt x="2018584" y="346397"/>
                </a:lnTo>
                <a:lnTo>
                  <a:pt x="2033607" y="339138"/>
                </a:lnTo>
                <a:lnTo>
                  <a:pt x="2021774" y="339138"/>
                </a:lnTo>
                <a:lnTo>
                  <a:pt x="2006288" y="334561"/>
                </a:lnTo>
                <a:lnTo>
                  <a:pt x="2021774" y="323650"/>
                </a:lnTo>
                <a:lnTo>
                  <a:pt x="2018584" y="319073"/>
                </a:lnTo>
                <a:lnTo>
                  <a:pt x="1998567" y="326840"/>
                </a:lnTo>
                <a:lnTo>
                  <a:pt x="2003099" y="311351"/>
                </a:lnTo>
                <a:lnTo>
                  <a:pt x="2033607" y="311351"/>
                </a:lnTo>
                <a:lnTo>
                  <a:pt x="2067766" y="323650"/>
                </a:lnTo>
                <a:lnTo>
                  <a:pt x="2080020" y="303584"/>
                </a:lnTo>
                <a:lnTo>
                  <a:pt x="2064577" y="308161"/>
                </a:lnTo>
                <a:lnTo>
                  <a:pt x="2044980" y="308161"/>
                </a:lnTo>
                <a:lnTo>
                  <a:pt x="2025886" y="300394"/>
                </a:lnTo>
                <a:lnTo>
                  <a:pt x="2037258" y="295863"/>
                </a:lnTo>
                <a:lnTo>
                  <a:pt x="2021774" y="292673"/>
                </a:lnTo>
                <a:lnTo>
                  <a:pt x="2006288" y="280374"/>
                </a:lnTo>
                <a:lnTo>
                  <a:pt x="1998567" y="269417"/>
                </a:lnTo>
                <a:lnTo>
                  <a:pt x="2006288" y="249859"/>
                </a:lnTo>
                <a:lnTo>
                  <a:pt x="2029536" y="246207"/>
                </a:lnTo>
                <a:lnTo>
                  <a:pt x="2049092" y="246207"/>
                </a:lnTo>
                <a:lnTo>
                  <a:pt x="2072298" y="242092"/>
                </a:lnTo>
                <a:lnTo>
                  <a:pt x="2072298" y="238902"/>
                </a:lnTo>
                <a:lnTo>
                  <a:pt x="2095504" y="234371"/>
                </a:lnTo>
                <a:lnTo>
                  <a:pt x="2110989" y="234371"/>
                </a:lnTo>
                <a:lnTo>
                  <a:pt x="2118710" y="238902"/>
                </a:lnTo>
                <a:lnTo>
                  <a:pt x="2145106" y="223413"/>
                </a:lnTo>
                <a:lnTo>
                  <a:pt x="2149219" y="211115"/>
                </a:lnTo>
                <a:lnTo>
                  <a:pt x="2164704" y="207924"/>
                </a:lnTo>
                <a:lnTo>
                  <a:pt x="2152870" y="200203"/>
                </a:lnTo>
                <a:lnTo>
                  <a:pt x="2172425" y="195626"/>
                </a:lnTo>
                <a:lnTo>
                  <a:pt x="2172425" y="192436"/>
                </a:lnTo>
                <a:lnTo>
                  <a:pt x="2164704" y="195626"/>
                </a:lnTo>
                <a:lnTo>
                  <a:pt x="2141498" y="200203"/>
                </a:lnTo>
                <a:lnTo>
                  <a:pt x="2137385" y="192436"/>
                </a:lnTo>
                <a:lnTo>
                  <a:pt x="2126012" y="192436"/>
                </a:lnTo>
                <a:lnTo>
                  <a:pt x="2129664" y="184715"/>
                </a:lnTo>
                <a:lnTo>
                  <a:pt x="2141498" y="176947"/>
                </a:lnTo>
                <a:lnTo>
                  <a:pt x="2167892" y="161459"/>
                </a:lnTo>
                <a:lnTo>
                  <a:pt x="2183336" y="150547"/>
                </a:lnTo>
                <a:lnTo>
                  <a:pt x="2203394" y="145970"/>
                </a:lnTo>
                <a:lnTo>
                  <a:pt x="2207465" y="161459"/>
                </a:lnTo>
                <a:lnTo>
                  <a:pt x="2211116" y="161459"/>
                </a:lnTo>
                <a:lnTo>
                  <a:pt x="2211116" y="138711"/>
                </a:lnTo>
                <a:lnTo>
                  <a:pt x="2222950" y="138711"/>
                </a:lnTo>
                <a:lnTo>
                  <a:pt x="2230671" y="150547"/>
                </a:lnTo>
                <a:lnTo>
                  <a:pt x="2241624" y="145970"/>
                </a:lnTo>
                <a:lnTo>
                  <a:pt x="2261641" y="111849"/>
                </a:lnTo>
                <a:lnTo>
                  <a:pt x="2277126" y="115455"/>
                </a:lnTo>
                <a:lnTo>
                  <a:pt x="2277126" y="130944"/>
                </a:lnTo>
                <a:lnTo>
                  <a:pt x="2295758" y="153738"/>
                </a:lnTo>
                <a:lnTo>
                  <a:pt x="2300331" y="153738"/>
                </a:lnTo>
                <a:lnTo>
                  <a:pt x="2284847" y="107734"/>
                </a:lnTo>
                <a:lnTo>
                  <a:pt x="2354046" y="99967"/>
                </a:lnTo>
                <a:lnTo>
                  <a:pt x="2357235" y="127337"/>
                </a:lnTo>
                <a:lnTo>
                  <a:pt x="2389086" y="138711"/>
                </a:lnTo>
                <a:lnTo>
                  <a:pt x="2392737" y="135059"/>
                </a:lnTo>
                <a:lnTo>
                  <a:pt x="2389086" y="115455"/>
                </a:lnTo>
                <a:lnTo>
                  <a:pt x="2396808" y="99967"/>
                </a:lnTo>
                <a:lnTo>
                  <a:pt x="2427777" y="127337"/>
                </a:lnTo>
                <a:lnTo>
                  <a:pt x="2446409" y="158268"/>
                </a:lnTo>
                <a:lnTo>
                  <a:pt x="2454172" y="150547"/>
                </a:lnTo>
                <a:lnTo>
                  <a:pt x="2450983" y="135059"/>
                </a:lnTo>
                <a:lnTo>
                  <a:pt x="2469658" y="123223"/>
                </a:lnTo>
                <a:lnTo>
                  <a:pt x="2481911" y="130944"/>
                </a:lnTo>
                <a:lnTo>
                  <a:pt x="2485100" y="130944"/>
                </a:lnTo>
                <a:lnTo>
                  <a:pt x="2461894" y="92245"/>
                </a:lnTo>
                <a:lnTo>
                  <a:pt x="2500585" y="104544"/>
                </a:lnTo>
                <a:lnTo>
                  <a:pt x="2520182" y="123223"/>
                </a:lnTo>
                <a:lnTo>
                  <a:pt x="2520182" y="107734"/>
                </a:lnTo>
                <a:lnTo>
                  <a:pt x="2508348" y="92245"/>
                </a:lnTo>
                <a:lnTo>
                  <a:pt x="2477379" y="84478"/>
                </a:lnTo>
                <a:lnTo>
                  <a:pt x="2469658" y="65799"/>
                </a:lnTo>
                <a:lnTo>
                  <a:pt x="2481911" y="65799"/>
                </a:lnTo>
                <a:lnTo>
                  <a:pt x="2551110" y="65799"/>
                </a:lnTo>
                <a:close/>
                <a:moveTo>
                  <a:pt x="1844248" y="38719"/>
                </a:moveTo>
                <a:lnTo>
                  <a:pt x="1859687" y="54265"/>
                </a:lnTo>
                <a:lnTo>
                  <a:pt x="1851967" y="69810"/>
                </a:lnTo>
                <a:lnTo>
                  <a:pt x="1851967" y="93133"/>
                </a:lnTo>
                <a:lnTo>
                  <a:pt x="1859687" y="100911"/>
                </a:lnTo>
                <a:lnTo>
                  <a:pt x="1855146" y="120569"/>
                </a:lnTo>
                <a:lnTo>
                  <a:pt x="1867407" y="131547"/>
                </a:lnTo>
                <a:lnTo>
                  <a:pt x="1851967" y="159437"/>
                </a:lnTo>
                <a:lnTo>
                  <a:pt x="1867407" y="154861"/>
                </a:lnTo>
                <a:lnTo>
                  <a:pt x="1875126" y="178184"/>
                </a:lnTo>
                <a:lnTo>
                  <a:pt x="1862866" y="178184"/>
                </a:lnTo>
                <a:lnTo>
                  <a:pt x="1844248" y="185961"/>
                </a:lnTo>
                <a:lnTo>
                  <a:pt x="1821089" y="193729"/>
                </a:lnTo>
                <a:lnTo>
                  <a:pt x="1828808" y="174983"/>
                </a:lnTo>
                <a:lnTo>
                  <a:pt x="1813369" y="185961"/>
                </a:lnTo>
                <a:lnTo>
                  <a:pt x="1808828" y="201506"/>
                </a:lnTo>
                <a:lnTo>
                  <a:pt x="1797026" y="204707"/>
                </a:lnTo>
                <a:lnTo>
                  <a:pt x="1781587" y="217052"/>
                </a:lnTo>
                <a:lnTo>
                  <a:pt x="1762970" y="212475"/>
                </a:lnTo>
                <a:lnTo>
                  <a:pt x="1750708" y="209275"/>
                </a:lnTo>
                <a:lnTo>
                  <a:pt x="1732091" y="196930"/>
                </a:lnTo>
                <a:lnTo>
                  <a:pt x="1732091" y="174983"/>
                </a:lnTo>
                <a:lnTo>
                  <a:pt x="1750708" y="159437"/>
                </a:lnTo>
                <a:lnTo>
                  <a:pt x="1793848" y="167206"/>
                </a:lnTo>
                <a:lnTo>
                  <a:pt x="1789307" y="147092"/>
                </a:lnTo>
                <a:lnTo>
                  <a:pt x="1755250" y="143892"/>
                </a:lnTo>
                <a:lnTo>
                  <a:pt x="1735270" y="139315"/>
                </a:lnTo>
                <a:lnTo>
                  <a:pt x="1762970" y="123769"/>
                </a:lnTo>
                <a:lnTo>
                  <a:pt x="1735270" y="123769"/>
                </a:lnTo>
                <a:lnTo>
                  <a:pt x="1750708" y="97246"/>
                </a:lnTo>
                <a:lnTo>
                  <a:pt x="1770690" y="108223"/>
                </a:lnTo>
                <a:lnTo>
                  <a:pt x="1789307" y="97246"/>
                </a:lnTo>
                <a:lnTo>
                  <a:pt x="1770690" y="97246"/>
                </a:lnTo>
                <a:lnTo>
                  <a:pt x="1762970" y="85356"/>
                </a:lnTo>
                <a:lnTo>
                  <a:pt x="1778409" y="73932"/>
                </a:lnTo>
                <a:lnTo>
                  <a:pt x="1801108" y="81700"/>
                </a:lnTo>
                <a:lnTo>
                  <a:pt x="1808828" y="73932"/>
                </a:lnTo>
                <a:lnTo>
                  <a:pt x="1801108" y="66155"/>
                </a:lnTo>
                <a:lnTo>
                  <a:pt x="1816548" y="58842"/>
                </a:lnTo>
                <a:close/>
                <a:moveTo>
                  <a:pt x="2114187" y="0"/>
                </a:moveTo>
                <a:lnTo>
                  <a:pt x="2149276" y="12320"/>
                </a:lnTo>
                <a:lnTo>
                  <a:pt x="2152476" y="38773"/>
                </a:lnTo>
                <a:lnTo>
                  <a:pt x="2164771" y="15512"/>
                </a:lnTo>
                <a:lnTo>
                  <a:pt x="2175719" y="12320"/>
                </a:lnTo>
                <a:lnTo>
                  <a:pt x="2180266" y="27367"/>
                </a:lnTo>
                <a:lnTo>
                  <a:pt x="2188014" y="15512"/>
                </a:lnTo>
                <a:lnTo>
                  <a:pt x="2203060" y="15512"/>
                </a:lnTo>
                <a:lnTo>
                  <a:pt x="2203060" y="31025"/>
                </a:lnTo>
                <a:lnTo>
                  <a:pt x="2238598" y="38773"/>
                </a:lnTo>
                <a:lnTo>
                  <a:pt x="2199860" y="53819"/>
                </a:lnTo>
                <a:lnTo>
                  <a:pt x="2238598" y="50627"/>
                </a:lnTo>
                <a:lnTo>
                  <a:pt x="2265041" y="50627"/>
                </a:lnTo>
                <a:lnTo>
                  <a:pt x="2280536" y="84844"/>
                </a:lnTo>
                <a:lnTo>
                  <a:pt x="2265041" y="97164"/>
                </a:lnTo>
                <a:lnTo>
                  <a:pt x="2238598" y="108104"/>
                </a:lnTo>
                <a:lnTo>
                  <a:pt x="2203060" y="112660"/>
                </a:lnTo>
                <a:lnTo>
                  <a:pt x="2160224" y="112660"/>
                </a:lnTo>
                <a:lnTo>
                  <a:pt x="2175719" y="123616"/>
                </a:lnTo>
                <a:lnTo>
                  <a:pt x="2215355" y="119959"/>
                </a:lnTo>
                <a:lnTo>
                  <a:pt x="2172519" y="139129"/>
                </a:lnTo>
                <a:lnTo>
                  <a:pt x="2149276" y="146427"/>
                </a:lnTo>
                <a:lnTo>
                  <a:pt x="2126061" y="158731"/>
                </a:lnTo>
                <a:lnTo>
                  <a:pt x="2106440" y="169687"/>
                </a:lnTo>
                <a:lnTo>
                  <a:pt x="2083225" y="189755"/>
                </a:lnTo>
                <a:lnTo>
                  <a:pt x="2056782" y="196140"/>
                </a:lnTo>
                <a:lnTo>
                  <a:pt x="2025791" y="203888"/>
                </a:lnTo>
                <a:lnTo>
                  <a:pt x="1998451" y="200695"/>
                </a:lnTo>
                <a:lnTo>
                  <a:pt x="1975207" y="196140"/>
                </a:lnTo>
                <a:lnTo>
                  <a:pt x="1947417" y="216208"/>
                </a:lnTo>
                <a:lnTo>
                  <a:pt x="1975207" y="216208"/>
                </a:lnTo>
                <a:lnTo>
                  <a:pt x="1990703" y="231720"/>
                </a:lnTo>
                <a:lnTo>
                  <a:pt x="1970660" y="250425"/>
                </a:lnTo>
                <a:lnTo>
                  <a:pt x="1959712" y="262279"/>
                </a:lnTo>
                <a:lnTo>
                  <a:pt x="1924623" y="262279"/>
                </a:lnTo>
                <a:lnTo>
                  <a:pt x="1916876" y="273219"/>
                </a:lnTo>
                <a:lnTo>
                  <a:pt x="1901381" y="280984"/>
                </a:lnTo>
                <a:lnTo>
                  <a:pt x="1874966" y="280984"/>
                </a:lnTo>
                <a:lnTo>
                  <a:pt x="1862643" y="262279"/>
                </a:lnTo>
                <a:lnTo>
                  <a:pt x="1851723" y="280984"/>
                </a:lnTo>
                <a:lnTo>
                  <a:pt x="1878138" y="301051"/>
                </a:lnTo>
                <a:lnTo>
                  <a:pt x="1898208" y="301051"/>
                </a:lnTo>
                <a:lnTo>
                  <a:pt x="1878138" y="324312"/>
                </a:lnTo>
                <a:lnTo>
                  <a:pt x="1862643" y="332076"/>
                </a:lnTo>
                <a:lnTo>
                  <a:pt x="1836228" y="327504"/>
                </a:lnTo>
                <a:lnTo>
                  <a:pt x="1843975" y="319756"/>
                </a:lnTo>
                <a:lnTo>
                  <a:pt x="1839877" y="311992"/>
                </a:lnTo>
                <a:lnTo>
                  <a:pt x="1828481" y="301051"/>
                </a:lnTo>
                <a:lnTo>
                  <a:pt x="1816634" y="316564"/>
                </a:lnTo>
                <a:lnTo>
                  <a:pt x="1773348" y="311992"/>
                </a:lnTo>
                <a:lnTo>
                  <a:pt x="1742807" y="301051"/>
                </a:lnTo>
                <a:lnTo>
                  <a:pt x="1719564" y="288732"/>
                </a:lnTo>
                <a:lnTo>
                  <a:pt x="1724111" y="280984"/>
                </a:lnTo>
                <a:lnTo>
                  <a:pt x="1735060" y="270027"/>
                </a:lnTo>
                <a:lnTo>
                  <a:pt x="1750555" y="258172"/>
                </a:lnTo>
                <a:lnTo>
                  <a:pt x="1777896" y="270027"/>
                </a:lnTo>
                <a:lnTo>
                  <a:pt x="1777896" y="250425"/>
                </a:lnTo>
                <a:lnTo>
                  <a:pt x="1781096" y="234912"/>
                </a:lnTo>
                <a:lnTo>
                  <a:pt x="1801139" y="234912"/>
                </a:lnTo>
                <a:lnTo>
                  <a:pt x="1805686" y="254531"/>
                </a:lnTo>
                <a:lnTo>
                  <a:pt x="1808886" y="270027"/>
                </a:lnTo>
                <a:lnTo>
                  <a:pt x="1828481" y="270027"/>
                </a:lnTo>
                <a:lnTo>
                  <a:pt x="1859470" y="250425"/>
                </a:lnTo>
                <a:lnTo>
                  <a:pt x="1847148" y="250425"/>
                </a:lnTo>
                <a:lnTo>
                  <a:pt x="1828481" y="254531"/>
                </a:lnTo>
                <a:lnTo>
                  <a:pt x="1854895" y="192948"/>
                </a:lnTo>
                <a:lnTo>
                  <a:pt x="1870390" y="200695"/>
                </a:lnTo>
                <a:lnTo>
                  <a:pt x="1885886" y="219400"/>
                </a:lnTo>
                <a:lnTo>
                  <a:pt x="1893632" y="208460"/>
                </a:lnTo>
                <a:lnTo>
                  <a:pt x="1909128" y="196140"/>
                </a:lnTo>
                <a:lnTo>
                  <a:pt x="1890461" y="192948"/>
                </a:lnTo>
                <a:lnTo>
                  <a:pt x="1882714" y="177435"/>
                </a:lnTo>
                <a:lnTo>
                  <a:pt x="1878138" y="150983"/>
                </a:lnTo>
                <a:lnTo>
                  <a:pt x="1885886" y="127723"/>
                </a:lnTo>
                <a:lnTo>
                  <a:pt x="1905956" y="123616"/>
                </a:lnTo>
                <a:lnTo>
                  <a:pt x="1920974" y="131364"/>
                </a:lnTo>
                <a:lnTo>
                  <a:pt x="1928722" y="158731"/>
                </a:lnTo>
                <a:lnTo>
                  <a:pt x="1932371" y="182008"/>
                </a:lnTo>
                <a:lnTo>
                  <a:pt x="1955165" y="169687"/>
                </a:lnTo>
                <a:lnTo>
                  <a:pt x="1940118" y="154175"/>
                </a:lnTo>
                <a:lnTo>
                  <a:pt x="1936469" y="135471"/>
                </a:lnTo>
                <a:lnTo>
                  <a:pt x="1955165" y="135471"/>
                </a:lnTo>
                <a:lnTo>
                  <a:pt x="1993902" y="131364"/>
                </a:lnTo>
                <a:lnTo>
                  <a:pt x="2036739" y="119959"/>
                </a:lnTo>
                <a:lnTo>
                  <a:pt x="2018043" y="115852"/>
                </a:lnTo>
                <a:lnTo>
                  <a:pt x="2056782" y="89399"/>
                </a:lnTo>
                <a:lnTo>
                  <a:pt x="2013945" y="104912"/>
                </a:lnTo>
                <a:lnTo>
                  <a:pt x="1975207" y="123616"/>
                </a:lnTo>
                <a:lnTo>
                  <a:pt x="1932371" y="119959"/>
                </a:lnTo>
                <a:lnTo>
                  <a:pt x="1909128" y="108104"/>
                </a:lnTo>
                <a:lnTo>
                  <a:pt x="1932371" y="92592"/>
                </a:lnTo>
                <a:lnTo>
                  <a:pt x="1986155" y="84844"/>
                </a:lnTo>
                <a:lnTo>
                  <a:pt x="1940118" y="84844"/>
                </a:lnTo>
                <a:lnTo>
                  <a:pt x="1901381" y="100356"/>
                </a:lnTo>
                <a:lnTo>
                  <a:pt x="1878138" y="81652"/>
                </a:lnTo>
                <a:lnTo>
                  <a:pt x="1959712" y="73887"/>
                </a:lnTo>
                <a:lnTo>
                  <a:pt x="1870390" y="69332"/>
                </a:lnTo>
                <a:lnTo>
                  <a:pt x="1928722" y="53819"/>
                </a:lnTo>
                <a:lnTo>
                  <a:pt x="1882714" y="46520"/>
                </a:lnTo>
                <a:lnTo>
                  <a:pt x="1882714" y="35115"/>
                </a:lnTo>
                <a:lnTo>
                  <a:pt x="1924623" y="31025"/>
                </a:lnTo>
                <a:lnTo>
                  <a:pt x="1951964" y="23260"/>
                </a:lnTo>
                <a:lnTo>
                  <a:pt x="1959712" y="31025"/>
                </a:lnTo>
                <a:lnTo>
                  <a:pt x="1990703" y="38773"/>
                </a:lnTo>
                <a:lnTo>
                  <a:pt x="1975207" y="20068"/>
                </a:lnTo>
                <a:lnTo>
                  <a:pt x="1998451" y="7748"/>
                </a:lnTo>
                <a:lnTo>
                  <a:pt x="2018043" y="20068"/>
                </a:lnTo>
                <a:lnTo>
                  <a:pt x="2013945" y="38773"/>
                </a:lnTo>
                <a:lnTo>
                  <a:pt x="2036739" y="50627"/>
                </a:lnTo>
                <a:lnTo>
                  <a:pt x="2033539" y="23260"/>
                </a:lnTo>
                <a:lnTo>
                  <a:pt x="2059982" y="7748"/>
                </a:lnTo>
                <a:lnTo>
                  <a:pt x="2095071" y="4556"/>
                </a:lnTo>
                <a:lnTo>
                  <a:pt x="2110566" y="38773"/>
                </a:lnTo>
                <a:close/>
              </a:path>
            </a:pathLst>
          </a:custGeom>
          <a:solidFill>
            <a:srgbClr val="E3EFFF">
              <a:alpha val="10000"/>
            </a:srgbClr>
          </a:solidFill>
          <a:ln w="63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CD7783-18EA-41BF-87F5-E104377DD1E4}"/>
              </a:ext>
            </a:extLst>
          </p:cNvPr>
          <p:cNvSpPr txBox="1"/>
          <p:nvPr/>
        </p:nvSpPr>
        <p:spPr>
          <a:xfrm>
            <a:off x="1279667" y="1725328"/>
            <a:ext cx="942732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i="0" dirty="0">
                <a:solidFill>
                  <a:schemeClr val="bg1"/>
                </a:solidFill>
                <a:effectLst/>
                <a:latin typeface="roboto" pitchFamily="2" charset="0"/>
              </a:rPr>
              <a:t>Merci de votre attention</a:t>
            </a:r>
          </a:p>
          <a:p>
            <a:pPr algn="ctr"/>
            <a:endParaRPr lang="fr-FR" sz="2800" i="1" dirty="0">
              <a:solidFill>
                <a:schemeClr val="bg1"/>
              </a:solidFill>
              <a:effectLst/>
              <a:latin typeface="roboto" pitchFamily="2" charset="0"/>
            </a:endParaRPr>
          </a:p>
          <a:p>
            <a:pPr algn="ctr"/>
            <a:r>
              <a:rPr lang="en-US" sz="2800" b="0" i="0" u="none" strike="noStrike" kern="1200" dirty="0">
                <a:solidFill>
                  <a:srgbClr val="FFFFFF"/>
                </a:solidFill>
                <a:effectLst/>
                <a:latin typeface="Roboto" pitchFamily="2" charset="0"/>
                <a:ea typeface="Roboto" pitchFamily="2" charset="0"/>
              </a:rPr>
              <a:t>Nicolas Galudec, UNEP Brussels Office</a:t>
            </a:r>
            <a:endParaRPr lang="en-US" sz="2800" b="0" i="0" u="none" strike="noStrike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fr-FR" sz="2800" i="1" dirty="0">
                <a:solidFill>
                  <a:schemeClr val="bg1"/>
                </a:solidFill>
                <a:effectLst/>
                <a:latin typeface="roboto" pitchFamily="2" charset="0"/>
                <a:hlinkClick r:id="rId4"/>
              </a:rPr>
              <a:t>nicolas.galudec@un.org</a:t>
            </a:r>
            <a:r>
              <a:rPr lang="fr-FR" sz="2800" i="1" dirty="0">
                <a:solidFill>
                  <a:schemeClr val="bg1"/>
                </a:solidFill>
                <a:effectLst/>
                <a:latin typeface="roboto" pitchFamily="2" charset="0"/>
              </a:rPr>
              <a:t> </a:t>
            </a:r>
            <a:endParaRPr lang="en-US" sz="2800" i="1" dirty="0">
              <a:solidFill>
                <a:schemeClr val="bg1"/>
              </a:solidFill>
              <a:latin typeface="Roboto" panose="0200000000000000000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C5A8001-3416-47B0-AF37-BAF0D3E74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7521" y="5953388"/>
            <a:ext cx="1052477" cy="7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220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World_635072572531341975_16788495"/>
  <p:tag name="UPSLIDESHAPELIBITEMEDITIONDATE" val="636633096370198303"/>
  <p:tag name="UPSLIDESHAPELIBITEMLASTCREATOR" val="Poupaud"/>
  <p:tag name="UPSLIDESHAPELIBITEMNAME" val="World"/>
  <p:tag name="UPSLIDESTOREDSHAPELOCATION" val="o:\commun\upslide\defaultlibrary\2. Tool box\Maps\World maps.upli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World_635072572531341975_16788495"/>
  <p:tag name="UPSLIDESHAPELIBITEMEDITIONDATE" val="636633096370198303"/>
  <p:tag name="UPSLIDESHAPELIBITEMLASTCREATOR" val="Poupaud"/>
  <p:tag name="UPSLIDESHAPELIBITEMNAME" val="World"/>
  <p:tag name="UPSLIDESTOREDSHAPELOCATION" val="o:\commun\upslide\defaultlibrary\2. Tool box\Maps\World maps.upli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World_635072572531341975_16788495"/>
  <p:tag name="UPSLIDESHAPELIBITEMEDITIONDATE" val="636633096370198303"/>
  <p:tag name="UPSLIDESHAPELIBITEMLASTCREATOR" val="Poupaud"/>
  <p:tag name="UPSLIDESHAPELIBITEMNAME" val="World"/>
  <p:tag name="UPSLIDESTOREDSHAPELOCATION" val="o:\commun\upslide\defaultlibrary\2. Tool box\Maps\World maps.upli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World_635072572531341975_16788495"/>
  <p:tag name="UPSLIDESHAPELIBITEMEDITIONDATE" val="636633096370198303"/>
  <p:tag name="UPSLIDESHAPELIBITEMLASTCREATOR" val="Poupaud"/>
  <p:tag name="UPSLIDESHAPELIBITEMNAME" val="World"/>
  <p:tag name="UPSLIDESTOREDSHAPELOCATION" val="o:\commun\upslide\defaultlibrary\2. Tool box\Maps\World maps.upli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World_635072572531341975_16788495"/>
  <p:tag name="UPSLIDESHAPELIBITEMEDITIONDATE" val="636633096370198303"/>
  <p:tag name="UPSLIDESHAPELIBITEMLASTCREATOR" val="Poupaud"/>
  <p:tag name="UPSLIDESHAPELIBITEMNAME" val="World"/>
  <p:tag name="UPSLIDESTOREDSHAPELOCATION" val="o:\commun\upslide\defaultlibrary\2. Tool box\Maps\World maps.upli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World_635072572531341975_16788495"/>
  <p:tag name="UPSLIDESHAPELIBITEMEDITIONDATE" val="636633096370198303"/>
  <p:tag name="UPSLIDESHAPELIBITEMLASTCREATOR" val="Poupaud"/>
  <p:tag name="UPSLIDESHAPELIBITEMNAME" val="World"/>
  <p:tag name="UPSLIDESTOREDSHAPELOCATION" val="o:\commun\upslide\defaultlibrary\2. Tool box\Maps\World maps.upli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cb5be2b-9590-41c9-9321-02e19a0e42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F53E6A29AE124D9B5A4960FC4F3330" ma:contentTypeVersion="7" ma:contentTypeDescription="Create a new document." ma:contentTypeScope="" ma:versionID="e6096b4ceb223a7716d4529a5da9619c">
  <xsd:schema xmlns:xsd="http://www.w3.org/2001/XMLSchema" xmlns:xs="http://www.w3.org/2001/XMLSchema" xmlns:p="http://schemas.microsoft.com/office/2006/metadata/properties" xmlns:ns3="ccb5be2b-9590-41c9-9321-02e19a0e42c7" xmlns:ns4="9c31d68b-ab21-4a39-bd9d-be751daaa907" targetNamespace="http://schemas.microsoft.com/office/2006/metadata/properties" ma:root="true" ma:fieldsID="c31e817ec4814306a9c32f1f236fccc5" ns3:_="" ns4:_="">
    <xsd:import namespace="ccb5be2b-9590-41c9-9321-02e19a0e42c7"/>
    <xsd:import namespace="9c31d68b-ab21-4a39-bd9d-be751daaa9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b5be2b-9590-41c9-9321-02e19a0e4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1d68b-ab21-4a39-bd9d-be751daaa90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9AE126-B7FB-43B2-B4AC-E631D36D1BF2}">
  <ds:schemaRefs>
    <ds:schemaRef ds:uri="http://schemas.microsoft.com/office/2006/documentManagement/types"/>
    <ds:schemaRef ds:uri="http://purl.org/dc/terms/"/>
    <ds:schemaRef ds:uri="9c31d68b-ab21-4a39-bd9d-be751daaa907"/>
    <ds:schemaRef ds:uri="http://purl.org/dc/dcmitype/"/>
    <ds:schemaRef ds:uri="http://schemas.openxmlformats.org/package/2006/metadata/core-properties"/>
    <ds:schemaRef ds:uri="http://purl.org/dc/elements/1.1/"/>
    <ds:schemaRef ds:uri="ccb5be2b-9590-41c9-9321-02e19a0e42c7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282C37-9E1A-460F-9DEE-7753FAF72C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441C8E-6210-492C-AC38-A071FC4322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b5be2b-9590-41c9-9321-02e19a0e42c7"/>
    <ds:schemaRef ds:uri="9c31d68b-ab21-4a39-bd9d-be751daaa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3989</TotalTime>
  <Words>439</Words>
  <Application>Microsoft Office PowerPoint</Application>
  <PresentationFormat>Grand écran</PresentationFormat>
  <Paragraphs>113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roboto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Mazzerbo</dc:creator>
  <cp:lastModifiedBy>Nicolas Galudec</cp:lastModifiedBy>
  <cp:revision>26</cp:revision>
  <dcterms:created xsi:type="dcterms:W3CDTF">2023-09-26T13:08:10Z</dcterms:created>
  <dcterms:modified xsi:type="dcterms:W3CDTF">2024-09-08T18:32:11Z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0x010100DAF53E6A29AE124D9B5A4960FC4F3330</vt:lpwstr>
  </property>
</Properties>
</file>